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png" ContentType="image/png"/>
  <Default Extension="wmf" ContentType="image/x-wmf"/>
  <Default Extension="rels" ContentType="application/vnd.openxmlformats-package.relationships+xml"/>
  <Override PartName="/customXml/itemProps25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665" r:id="rId3"/>
    <p:sldId id="943" r:id="rId5"/>
    <p:sldId id="953" r:id="rId6"/>
    <p:sldId id="966" r:id="rId7"/>
    <p:sldId id="944" r:id="rId8"/>
    <p:sldId id="963" r:id="rId9"/>
    <p:sldId id="1059" r:id="rId10"/>
    <p:sldId id="1061" r:id="rId11"/>
    <p:sldId id="1062" r:id="rId12"/>
    <p:sldId id="1063" r:id="rId13"/>
    <p:sldId id="1064" r:id="rId14"/>
    <p:sldId id="1065" r:id="rId15"/>
    <p:sldId id="1066" r:id="rId16"/>
    <p:sldId id="1067" r:id="rId17"/>
    <p:sldId id="1069" r:id="rId18"/>
    <p:sldId id="1119" r:id="rId19"/>
    <p:sldId id="1120" r:id="rId20"/>
    <p:sldId id="1121" r:id="rId21"/>
    <p:sldId id="1123" r:id="rId22"/>
    <p:sldId id="1124" r:id="rId23"/>
    <p:sldId id="1125" r:id="rId24"/>
    <p:sldId id="1126" r:id="rId25"/>
    <p:sldId id="1127" r:id="rId26"/>
    <p:sldId id="1128" r:id="rId27"/>
    <p:sldId id="1131" r:id="rId28"/>
    <p:sldId id="1132" r:id="rId29"/>
    <p:sldId id="1133" r:id="rId30"/>
    <p:sldId id="1134" r:id="rId31"/>
    <p:sldId id="1135" r:id="rId32"/>
    <p:sldId id="1136" r:id="rId33"/>
    <p:sldId id="1137" r:id="rId34"/>
    <p:sldId id="1139" r:id="rId35"/>
    <p:sldId id="286"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0" name="LGQFIN1234" initials="L" lastIdx="2" clrIdx="0"/>
  <p:cmAuthor id="4" name="lmm" initials="l" lastIdx="1" clrIdx="3"/>
  <p:cmAuthor id="7" name="1206988966@qq.com" initials="1" lastIdx="1" clrIdx="2"/>
  <p:cmAuthor id="8" name="姜伟光" initials="姜" lastIdx="1" clrIdx="0"/>
  <p:cmAuthor id="3" name="lenovo" initials="l" lastIdx="6" clrIdx="2"/>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0BD"/>
    <a:srgbClr val="4F81BD"/>
    <a:srgbClr val="7597C0"/>
    <a:srgbClr val="01458E"/>
    <a:srgbClr val="DA8200"/>
    <a:srgbClr val="013267"/>
    <a:srgbClr val="E8E8E8"/>
    <a:srgbClr val="E4E4E4"/>
    <a:srgbClr val="FF990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p:cViewPr varScale="1">
        <p:scale>
          <a:sx n="88" d="100"/>
          <a:sy n="88" d="100"/>
        </p:scale>
        <p:origin x="-876" y="-108"/>
      </p:cViewPr>
      <p:guideLst>
        <p:guide orient="horz" pos="864"/>
        <p:guide pos="2906"/>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customXml" Target="../customXml/item1.xml"/><Relationship Id="rId42" Type="http://schemas.openxmlformats.org/officeDocument/2006/relationships/customXmlProps" Target="../customXml/itemProps25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23CA3-5F70-4D04-BAB7-23CF2088BC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65C9A-F863-4B53-BF18-B9F895775B5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全日制</a:t>
            </a:r>
            <a:r>
              <a:rPr lang="en-US" altLang="zh-CN"/>
              <a:t>+</a:t>
            </a:r>
            <a:r>
              <a:rPr lang="zh-CN" altLang="en-US"/>
              <a:t>学历（义务、高中、高等）</a:t>
            </a:r>
            <a:r>
              <a:rPr lang="en-US" altLang="zh-CN"/>
              <a:t>+</a:t>
            </a:r>
            <a:r>
              <a:rPr lang="zh-CN" altLang="en-US"/>
              <a:t>子女</a:t>
            </a:r>
            <a:r>
              <a:rPr lang="en-US" altLang="zh-CN"/>
              <a:t>+</a:t>
            </a:r>
            <a:r>
              <a:rPr lang="zh-CN" altLang="en-US"/>
              <a:t>本科及以下</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同一学历，学位</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同一学历，学位</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同一学历，学位</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同一学历，学位</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77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948014"/>
            <a:ext cx="9144000" cy="195486"/>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灯片编号占位符 5"/>
          <p:cNvSpPr>
            <a:spLocks noGrp="1"/>
          </p:cNvSpPr>
          <p:nvPr>
            <p:ph type="sldNum" sz="quarter" idx="4"/>
          </p:nvPr>
        </p:nvSpPr>
        <p:spPr>
          <a:xfrm>
            <a:off x="8316416" y="315111"/>
            <a:ext cx="440408" cy="273844"/>
          </a:xfrm>
          <a:prstGeom prst="rect">
            <a:avLst/>
          </a:prstGeom>
        </p:spPr>
        <p:txBody>
          <a:bodyPr vert="horz" lIns="91440" tIns="45720" rIns="91440" bIns="45720" rtlCol="0" anchor="ctr"/>
          <a:lstStyle>
            <a:lvl1pPr algn="ctr">
              <a:defRPr sz="1400">
                <a:solidFill>
                  <a:srgbClr val="01458E"/>
                </a:solidFill>
                <a:latin typeface="Impact" panose="020B0806030902050204" pitchFamily="34" charset="0"/>
                <a:ea typeface="+mn-ea"/>
              </a:defRPr>
            </a:lvl1pPr>
          </a:lstStyle>
          <a:p>
            <a:fld id="{E050F338-EFDA-4F8E-882C-DA95E7E9D7D9}" type="slidenum">
              <a:rPr lang="zh-CN" altLang="en-US" smtClean="0"/>
            </a:fld>
            <a:endParaRPr lang="zh-CN" altLang="en-US"/>
          </a:p>
        </p:txBody>
      </p:sp>
      <p:sp>
        <p:nvSpPr>
          <p:cNvPr id="12" name="TextBox 11"/>
          <p:cNvSpPr txBox="1"/>
          <p:nvPr userDrawn="1"/>
        </p:nvSpPr>
        <p:spPr>
          <a:xfrm>
            <a:off x="7832765" y="288980"/>
            <a:ext cx="623312" cy="338554"/>
          </a:xfrm>
          <a:prstGeom prst="rect">
            <a:avLst/>
          </a:prstGeom>
          <a:noFill/>
        </p:spPr>
        <p:txBody>
          <a:bodyPr wrap="none" rtlCol="0">
            <a:spAutoFit/>
          </a:bodyPr>
          <a:lstStyle/>
          <a:p>
            <a:r>
              <a:rPr lang="en-US" altLang="zh-CN" sz="1600" dirty="0" smtClean="0">
                <a:solidFill>
                  <a:schemeClr val="bg1">
                    <a:lumMod val="50000"/>
                  </a:schemeClr>
                </a:solidFill>
              </a:rPr>
              <a:t>PAGE</a:t>
            </a:r>
            <a:endParaRPr lang="zh-CN" altLang="en-US" sz="1600" dirty="0">
              <a:solidFill>
                <a:schemeClr val="bg1">
                  <a:lumMod val="50000"/>
                </a:schemeClr>
              </a:solidFill>
            </a:endParaRPr>
          </a:p>
        </p:txBody>
      </p:sp>
      <p:sp>
        <p:nvSpPr>
          <p:cNvPr id="13" name="矩形 12"/>
          <p:cNvSpPr/>
          <p:nvPr userDrawn="1"/>
        </p:nvSpPr>
        <p:spPr>
          <a:xfrm>
            <a:off x="8745318" y="315111"/>
            <a:ext cx="291178" cy="261901"/>
          </a:xfrm>
          <a:prstGeom prst="rect">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13"/>
          <p:cNvSpPr/>
          <p:nvPr userDrawn="1"/>
        </p:nvSpPr>
        <p:spPr>
          <a:xfrm rot="5400000">
            <a:off x="8853330" y="418186"/>
            <a:ext cx="108013" cy="1080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 name="直接连接符 14"/>
          <p:cNvCxnSpPr/>
          <p:nvPr userDrawn="1"/>
        </p:nvCxnSpPr>
        <p:spPr>
          <a:xfrm>
            <a:off x="7916017" y="627534"/>
            <a:ext cx="10801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stretch>
            <a:fillRect/>
          </a:stretch>
        </p:blipFill>
        <p:spPr>
          <a:xfrm>
            <a:off x="107315" y="16510"/>
            <a:ext cx="618490" cy="61658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97BD3164-B487-4454-B6AC-F60F823E2336}" type="datetime1">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316416" y="315111"/>
            <a:ext cx="440408" cy="273844"/>
          </a:xfrm>
          <a:prstGeom prst="rect">
            <a:avLst/>
          </a:prstGeom>
        </p:spPr>
        <p:txBody>
          <a:bodyPr/>
          <a:lstStyle/>
          <a:p>
            <a:fld id="{E050F338-EFDA-4F8E-882C-DA95E7E9D7D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4763" y="415925"/>
            <a:ext cx="9151938" cy="4314825"/>
          </a:xfrm>
          <a:custGeom>
            <a:avLst/>
            <a:gdLst>
              <a:gd name="T0" fmla="*/ 1227 w 3258"/>
              <a:gd name="T1" fmla="*/ 135 h 1534"/>
              <a:gd name="T2" fmla="*/ 1323 w 3258"/>
              <a:gd name="T3" fmla="*/ 75 h 1534"/>
              <a:gd name="T4" fmla="*/ 274 w 3258"/>
              <a:gd name="T5" fmla="*/ 208 h 1534"/>
              <a:gd name="T6" fmla="*/ 335 w 3258"/>
              <a:gd name="T7" fmla="*/ 321 h 1534"/>
              <a:gd name="T8" fmla="*/ 1014 w 3258"/>
              <a:gd name="T9" fmla="*/ 4 h 1534"/>
              <a:gd name="T10" fmla="*/ 979 w 3258"/>
              <a:gd name="T11" fmla="*/ 344 h 1534"/>
              <a:gd name="T12" fmla="*/ 911 w 3258"/>
              <a:gd name="T13" fmla="*/ 146 h 1534"/>
              <a:gd name="T14" fmla="*/ 968 w 3258"/>
              <a:gd name="T15" fmla="*/ 118 h 1534"/>
              <a:gd name="T16" fmla="*/ 741 w 3258"/>
              <a:gd name="T17" fmla="*/ 124 h 1534"/>
              <a:gd name="T18" fmla="*/ 771 w 3258"/>
              <a:gd name="T19" fmla="*/ 297 h 1534"/>
              <a:gd name="T20" fmla="*/ 304 w 3258"/>
              <a:gd name="T21" fmla="*/ 499 h 1534"/>
              <a:gd name="T22" fmla="*/ 327 w 3258"/>
              <a:gd name="T23" fmla="*/ 219 h 1534"/>
              <a:gd name="T24" fmla="*/ 206 w 3258"/>
              <a:gd name="T25" fmla="*/ 146 h 1534"/>
              <a:gd name="T26" fmla="*/ 769 w 3258"/>
              <a:gd name="T27" fmla="*/ 128 h 1534"/>
              <a:gd name="T28" fmla="*/ 688 w 3258"/>
              <a:gd name="T29" fmla="*/ 223 h 1534"/>
              <a:gd name="T30" fmla="*/ 837 w 3258"/>
              <a:gd name="T31" fmla="*/ 341 h 1534"/>
              <a:gd name="T32" fmla="*/ 723 w 3258"/>
              <a:gd name="T33" fmla="*/ 480 h 1534"/>
              <a:gd name="T34" fmla="*/ 604 w 3258"/>
              <a:gd name="T35" fmla="*/ 746 h 1534"/>
              <a:gd name="T36" fmla="*/ 1016 w 3258"/>
              <a:gd name="T37" fmla="*/ 926 h 1534"/>
              <a:gd name="T38" fmla="*/ 825 w 3258"/>
              <a:gd name="T39" fmla="*/ 1502 h 1534"/>
              <a:gd name="T40" fmla="*/ 757 w 3258"/>
              <a:gd name="T41" fmla="*/ 1327 h 1534"/>
              <a:gd name="T42" fmla="*/ 394 w 3258"/>
              <a:gd name="T43" fmla="*/ 661 h 1534"/>
              <a:gd name="T44" fmla="*/ 726 w 3258"/>
              <a:gd name="T45" fmla="*/ 400 h 1534"/>
              <a:gd name="T46" fmla="*/ 358 w 3258"/>
              <a:gd name="T47" fmla="*/ 282 h 1534"/>
              <a:gd name="T48" fmla="*/ 678 w 3258"/>
              <a:gd name="T49" fmla="*/ 614 h 1534"/>
              <a:gd name="T50" fmla="*/ 830 w 3258"/>
              <a:gd name="T51" fmla="*/ 699 h 1534"/>
              <a:gd name="T52" fmla="*/ 791 w 3258"/>
              <a:gd name="T53" fmla="*/ 1459 h 1534"/>
              <a:gd name="T54" fmla="*/ 3075 w 3258"/>
              <a:gd name="T55" fmla="*/ 1374 h 1534"/>
              <a:gd name="T56" fmla="*/ 2769 w 3258"/>
              <a:gd name="T57" fmla="*/ 1299 h 1534"/>
              <a:gd name="T58" fmla="*/ 2872 w 3258"/>
              <a:gd name="T59" fmla="*/ 1054 h 1534"/>
              <a:gd name="T60" fmla="*/ 1640 w 3258"/>
              <a:gd name="T61" fmla="*/ 246 h 1534"/>
              <a:gd name="T62" fmla="*/ 1529 w 3258"/>
              <a:gd name="T63" fmla="*/ 181 h 1534"/>
              <a:gd name="T64" fmla="*/ 1898 w 3258"/>
              <a:gd name="T65" fmla="*/ 127 h 1534"/>
              <a:gd name="T66" fmla="*/ 2393 w 3258"/>
              <a:gd name="T67" fmla="*/ 100 h 1534"/>
              <a:gd name="T68" fmla="*/ 2768 w 3258"/>
              <a:gd name="T69" fmla="*/ 191 h 1534"/>
              <a:gd name="T70" fmla="*/ 2614 w 3258"/>
              <a:gd name="T71" fmla="*/ 514 h 1534"/>
              <a:gd name="T72" fmla="*/ 2467 w 3258"/>
              <a:gd name="T73" fmla="*/ 853 h 1534"/>
              <a:gd name="T74" fmla="*/ 2077 w 3258"/>
              <a:gd name="T75" fmla="*/ 606 h 1534"/>
              <a:gd name="T76" fmla="*/ 1764 w 3258"/>
              <a:gd name="T77" fmla="*/ 554 h 1534"/>
              <a:gd name="T78" fmla="*/ 1599 w 3258"/>
              <a:gd name="T79" fmla="*/ 1201 h 1534"/>
              <a:gd name="T80" fmla="*/ 1432 w 3258"/>
              <a:gd name="T81" fmla="*/ 492 h 1534"/>
              <a:gd name="T82" fmla="*/ 1666 w 3258"/>
              <a:gd name="T83" fmla="*/ 433 h 1534"/>
              <a:gd name="T84" fmla="*/ 1391 w 3258"/>
              <a:gd name="T85" fmla="*/ 476 h 1534"/>
              <a:gd name="T86" fmla="*/ 2676 w 3258"/>
              <a:gd name="T87" fmla="*/ 495 h 1534"/>
              <a:gd name="T88" fmla="*/ 1797 w 3258"/>
              <a:gd name="T89" fmla="*/ 357 h 1534"/>
              <a:gd name="T90" fmla="*/ 2688 w 3258"/>
              <a:gd name="T91" fmla="*/ 749 h 1534"/>
              <a:gd name="T92" fmla="*/ 2704 w 3258"/>
              <a:gd name="T93" fmla="*/ 772 h 1534"/>
              <a:gd name="T94" fmla="*/ 1368 w 3258"/>
              <a:gd name="T95" fmla="*/ 31 h 1534"/>
              <a:gd name="T96" fmla="*/ 3044 w 3258"/>
              <a:gd name="T97" fmla="*/ 985 h 1534"/>
              <a:gd name="T98" fmla="*/ 2937 w 3258"/>
              <a:gd name="T99" fmla="*/ 920 h 1534"/>
              <a:gd name="T100" fmla="*/ 2648 w 3258"/>
              <a:gd name="T101" fmla="*/ 999 h 1534"/>
              <a:gd name="T102" fmla="*/ 2557 w 3258"/>
              <a:gd name="T103" fmla="*/ 990 h 1534"/>
              <a:gd name="T104" fmla="*/ 2660 w 3258"/>
              <a:gd name="T105" fmla="*/ 906 h 1534"/>
              <a:gd name="T106" fmla="*/ 2623 w 3258"/>
              <a:gd name="T107" fmla="*/ 977 h 1534"/>
              <a:gd name="T108" fmla="*/ 2550 w 3258"/>
              <a:gd name="T109" fmla="*/ 891 h 1534"/>
              <a:gd name="T110" fmla="*/ 1292 w 3258"/>
              <a:gd name="T111" fmla="*/ 150 h 1534"/>
              <a:gd name="T112" fmla="*/ 1438 w 3258"/>
              <a:gd name="T113" fmla="*/ 316 h 1534"/>
              <a:gd name="T114" fmla="*/ 1628 w 3258"/>
              <a:gd name="T115" fmla="*/ 212 h 1534"/>
              <a:gd name="T116" fmla="*/ 1715 w 3258"/>
              <a:gd name="T117" fmla="*/ 484 h 1534"/>
              <a:gd name="T118" fmla="*/ 2671 w 3258"/>
              <a:gd name="T119" fmla="*/ 618 h 1534"/>
              <a:gd name="T120" fmla="*/ 2744 w 3258"/>
              <a:gd name="T121" fmla="*/ 501 h 1534"/>
              <a:gd name="T122" fmla="*/ 2134 w 3258"/>
              <a:gd name="T123" fmla="*/ 45 h 1534"/>
              <a:gd name="T124" fmla="*/ 1843 w 3258"/>
              <a:gd name="T125" fmla="*/ 95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 h="1534">
                <a:moveTo>
                  <a:pt x="1530" y="427"/>
                </a:moveTo>
                <a:cubicBezTo>
                  <a:pt x="1530" y="427"/>
                  <a:pt x="1530" y="426"/>
                  <a:pt x="1529" y="426"/>
                </a:cubicBezTo>
                <a:cubicBezTo>
                  <a:pt x="1526" y="425"/>
                  <a:pt x="1527" y="431"/>
                  <a:pt x="1529" y="431"/>
                </a:cubicBezTo>
                <a:cubicBezTo>
                  <a:pt x="1530" y="431"/>
                  <a:pt x="1530" y="430"/>
                  <a:pt x="1531" y="432"/>
                </a:cubicBezTo>
                <a:cubicBezTo>
                  <a:pt x="1531" y="433"/>
                  <a:pt x="1531" y="434"/>
                  <a:pt x="1531" y="434"/>
                </a:cubicBezTo>
                <a:cubicBezTo>
                  <a:pt x="1529" y="435"/>
                  <a:pt x="1529" y="436"/>
                  <a:pt x="1530" y="438"/>
                </a:cubicBezTo>
                <a:cubicBezTo>
                  <a:pt x="1530" y="439"/>
                  <a:pt x="1532" y="436"/>
                  <a:pt x="1530" y="444"/>
                </a:cubicBezTo>
                <a:cubicBezTo>
                  <a:pt x="1528" y="450"/>
                  <a:pt x="1533" y="449"/>
                  <a:pt x="1534" y="449"/>
                </a:cubicBezTo>
                <a:cubicBezTo>
                  <a:pt x="1536" y="450"/>
                  <a:pt x="1535" y="448"/>
                  <a:pt x="1536" y="447"/>
                </a:cubicBezTo>
                <a:cubicBezTo>
                  <a:pt x="1537" y="445"/>
                  <a:pt x="1537" y="446"/>
                  <a:pt x="1539" y="447"/>
                </a:cubicBezTo>
                <a:cubicBezTo>
                  <a:pt x="1541" y="447"/>
                  <a:pt x="1541" y="446"/>
                  <a:pt x="1542" y="445"/>
                </a:cubicBezTo>
                <a:cubicBezTo>
                  <a:pt x="1543" y="441"/>
                  <a:pt x="1542" y="441"/>
                  <a:pt x="1543" y="437"/>
                </a:cubicBezTo>
                <a:cubicBezTo>
                  <a:pt x="1543" y="433"/>
                  <a:pt x="1542" y="434"/>
                  <a:pt x="1543" y="433"/>
                </a:cubicBezTo>
                <a:cubicBezTo>
                  <a:pt x="1545" y="432"/>
                  <a:pt x="1544" y="431"/>
                  <a:pt x="1543" y="429"/>
                </a:cubicBezTo>
                <a:cubicBezTo>
                  <a:pt x="1543" y="428"/>
                  <a:pt x="1541" y="427"/>
                  <a:pt x="1541" y="426"/>
                </a:cubicBezTo>
                <a:cubicBezTo>
                  <a:pt x="1541" y="425"/>
                  <a:pt x="1540" y="422"/>
                  <a:pt x="1538" y="422"/>
                </a:cubicBezTo>
                <a:cubicBezTo>
                  <a:pt x="1537" y="422"/>
                  <a:pt x="1537" y="423"/>
                  <a:pt x="1536" y="424"/>
                </a:cubicBezTo>
                <a:cubicBezTo>
                  <a:pt x="1531" y="427"/>
                  <a:pt x="1531" y="427"/>
                  <a:pt x="1531" y="427"/>
                </a:cubicBezTo>
                <a:cubicBezTo>
                  <a:pt x="1531" y="427"/>
                  <a:pt x="1530" y="427"/>
                  <a:pt x="1530" y="427"/>
                </a:cubicBezTo>
                <a:close/>
                <a:moveTo>
                  <a:pt x="1110" y="10"/>
                </a:moveTo>
                <a:cubicBezTo>
                  <a:pt x="1109" y="10"/>
                  <a:pt x="1107" y="10"/>
                  <a:pt x="1107" y="11"/>
                </a:cubicBezTo>
                <a:cubicBezTo>
                  <a:pt x="1108" y="14"/>
                  <a:pt x="1108" y="13"/>
                  <a:pt x="1105" y="14"/>
                </a:cubicBezTo>
                <a:cubicBezTo>
                  <a:pt x="1105" y="14"/>
                  <a:pt x="1105" y="16"/>
                  <a:pt x="1105" y="16"/>
                </a:cubicBezTo>
                <a:cubicBezTo>
                  <a:pt x="1102" y="16"/>
                  <a:pt x="1100" y="15"/>
                  <a:pt x="1094" y="14"/>
                </a:cubicBezTo>
                <a:cubicBezTo>
                  <a:pt x="1094" y="14"/>
                  <a:pt x="1092" y="15"/>
                  <a:pt x="1091" y="15"/>
                </a:cubicBezTo>
                <a:cubicBezTo>
                  <a:pt x="1085" y="15"/>
                  <a:pt x="1073" y="19"/>
                  <a:pt x="1067" y="19"/>
                </a:cubicBezTo>
                <a:cubicBezTo>
                  <a:pt x="1067" y="19"/>
                  <a:pt x="1058" y="21"/>
                  <a:pt x="1058" y="23"/>
                </a:cubicBezTo>
                <a:cubicBezTo>
                  <a:pt x="1058" y="24"/>
                  <a:pt x="1063" y="25"/>
                  <a:pt x="1064" y="25"/>
                </a:cubicBezTo>
                <a:cubicBezTo>
                  <a:pt x="1065" y="26"/>
                  <a:pt x="1068" y="25"/>
                  <a:pt x="1070" y="25"/>
                </a:cubicBezTo>
                <a:cubicBezTo>
                  <a:pt x="1069" y="27"/>
                  <a:pt x="1071" y="27"/>
                  <a:pt x="1065" y="29"/>
                </a:cubicBezTo>
                <a:cubicBezTo>
                  <a:pt x="1062" y="30"/>
                  <a:pt x="1060" y="31"/>
                  <a:pt x="1058" y="32"/>
                </a:cubicBezTo>
                <a:cubicBezTo>
                  <a:pt x="1057" y="32"/>
                  <a:pt x="1045" y="31"/>
                  <a:pt x="1042" y="31"/>
                </a:cubicBezTo>
                <a:cubicBezTo>
                  <a:pt x="1039" y="31"/>
                  <a:pt x="1040" y="31"/>
                  <a:pt x="1036" y="33"/>
                </a:cubicBezTo>
                <a:cubicBezTo>
                  <a:pt x="1034" y="34"/>
                  <a:pt x="1032" y="33"/>
                  <a:pt x="1031" y="34"/>
                </a:cubicBezTo>
                <a:cubicBezTo>
                  <a:pt x="1029" y="34"/>
                  <a:pt x="1022" y="36"/>
                  <a:pt x="1021" y="36"/>
                </a:cubicBezTo>
                <a:cubicBezTo>
                  <a:pt x="1020" y="36"/>
                  <a:pt x="1010" y="37"/>
                  <a:pt x="1009" y="37"/>
                </a:cubicBezTo>
                <a:cubicBezTo>
                  <a:pt x="1008" y="38"/>
                  <a:pt x="1004" y="40"/>
                  <a:pt x="1004" y="41"/>
                </a:cubicBezTo>
                <a:cubicBezTo>
                  <a:pt x="1004" y="41"/>
                  <a:pt x="1005" y="42"/>
                  <a:pt x="1006" y="43"/>
                </a:cubicBezTo>
                <a:cubicBezTo>
                  <a:pt x="1007" y="43"/>
                  <a:pt x="1010" y="43"/>
                  <a:pt x="1012" y="43"/>
                </a:cubicBezTo>
                <a:cubicBezTo>
                  <a:pt x="1014" y="43"/>
                  <a:pt x="1022" y="47"/>
                  <a:pt x="1026" y="46"/>
                </a:cubicBezTo>
                <a:cubicBezTo>
                  <a:pt x="1028" y="46"/>
                  <a:pt x="1030" y="45"/>
                  <a:pt x="1033" y="45"/>
                </a:cubicBezTo>
                <a:cubicBezTo>
                  <a:pt x="1038" y="45"/>
                  <a:pt x="1039" y="43"/>
                  <a:pt x="1042" y="44"/>
                </a:cubicBezTo>
                <a:cubicBezTo>
                  <a:pt x="1042" y="44"/>
                  <a:pt x="1044" y="44"/>
                  <a:pt x="1044" y="45"/>
                </a:cubicBezTo>
                <a:cubicBezTo>
                  <a:pt x="1044" y="46"/>
                  <a:pt x="1042" y="46"/>
                  <a:pt x="1041" y="46"/>
                </a:cubicBezTo>
                <a:cubicBezTo>
                  <a:pt x="1038" y="48"/>
                  <a:pt x="1038" y="47"/>
                  <a:pt x="1036" y="46"/>
                </a:cubicBezTo>
                <a:cubicBezTo>
                  <a:pt x="1032" y="46"/>
                  <a:pt x="1033" y="45"/>
                  <a:pt x="1028" y="46"/>
                </a:cubicBezTo>
                <a:cubicBezTo>
                  <a:pt x="1025" y="46"/>
                  <a:pt x="1023" y="47"/>
                  <a:pt x="1021" y="47"/>
                </a:cubicBezTo>
                <a:cubicBezTo>
                  <a:pt x="1019" y="47"/>
                  <a:pt x="1013" y="47"/>
                  <a:pt x="1011" y="48"/>
                </a:cubicBezTo>
                <a:cubicBezTo>
                  <a:pt x="1011" y="48"/>
                  <a:pt x="1007" y="49"/>
                  <a:pt x="1006" y="50"/>
                </a:cubicBezTo>
                <a:cubicBezTo>
                  <a:pt x="1005" y="50"/>
                  <a:pt x="1006" y="53"/>
                  <a:pt x="1006" y="53"/>
                </a:cubicBezTo>
                <a:cubicBezTo>
                  <a:pt x="1009" y="52"/>
                  <a:pt x="1010" y="52"/>
                  <a:pt x="1012" y="52"/>
                </a:cubicBezTo>
                <a:cubicBezTo>
                  <a:pt x="1014" y="54"/>
                  <a:pt x="1013" y="53"/>
                  <a:pt x="1018" y="53"/>
                </a:cubicBezTo>
                <a:cubicBezTo>
                  <a:pt x="1016" y="54"/>
                  <a:pt x="1015" y="54"/>
                  <a:pt x="1013" y="53"/>
                </a:cubicBezTo>
                <a:cubicBezTo>
                  <a:pt x="1013" y="53"/>
                  <a:pt x="1011" y="56"/>
                  <a:pt x="1012" y="56"/>
                </a:cubicBezTo>
                <a:cubicBezTo>
                  <a:pt x="1014" y="58"/>
                  <a:pt x="1016" y="58"/>
                  <a:pt x="1018" y="59"/>
                </a:cubicBezTo>
                <a:cubicBezTo>
                  <a:pt x="1018" y="59"/>
                  <a:pt x="1020" y="59"/>
                  <a:pt x="1021" y="59"/>
                </a:cubicBezTo>
                <a:cubicBezTo>
                  <a:pt x="1023" y="59"/>
                  <a:pt x="1028" y="62"/>
                  <a:pt x="1027" y="58"/>
                </a:cubicBezTo>
                <a:cubicBezTo>
                  <a:pt x="1027" y="56"/>
                  <a:pt x="1030" y="58"/>
                  <a:pt x="1031" y="58"/>
                </a:cubicBezTo>
                <a:cubicBezTo>
                  <a:pt x="1031" y="58"/>
                  <a:pt x="1035" y="57"/>
                  <a:pt x="1035" y="57"/>
                </a:cubicBezTo>
                <a:cubicBezTo>
                  <a:pt x="1035" y="57"/>
                  <a:pt x="1034" y="59"/>
                  <a:pt x="1035" y="58"/>
                </a:cubicBezTo>
                <a:cubicBezTo>
                  <a:pt x="1036" y="58"/>
                  <a:pt x="1040" y="58"/>
                  <a:pt x="1040" y="58"/>
                </a:cubicBezTo>
                <a:cubicBezTo>
                  <a:pt x="1041" y="58"/>
                  <a:pt x="1044" y="57"/>
                  <a:pt x="1044" y="56"/>
                </a:cubicBezTo>
                <a:cubicBezTo>
                  <a:pt x="1045" y="56"/>
                  <a:pt x="1045" y="58"/>
                  <a:pt x="1046" y="58"/>
                </a:cubicBezTo>
                <a:cubicBezTo>
                  <a:pt x="1056" y="56"/>
                  <a:pt x="1056" y="56"/>
                  <a:pt x="1056" y="56"/>
                </a:cubicBezTo>
                <a:cubicBezTo>
                  <a:pt x="1056" y="56"/>
                  <a:pt x="1060" y="57"/>
                  <a:pt x="1061" y="57"/>
                </a:cubicBezTo>
                <a:cubicBezTo>
                  <a:pt x="1064" y="57"/>
                  <a:pt x="1064" y="56"/>
                  <a:pt x="1067" y="58"/>
                </a:cubicBezTo>
                <a:cubicBezTo>
                  <a:pt x="1069" y="59"/>
                  <a:pt x="1069" y="58"/>
                  <a:pt x="1070" y="59"/>
                </a:cubicBezTo>
                <a:cubicBezTo>
                  <a:pt x="1073" y="61"/>
                  <a:pt x="1073" y="60"/>
                  <a:pt x="1074" y="60"/>
                </a:cubicBezTo>
                <a:cubicBezTo>
                  <a:pt x="1080" y="62"/>
                  <a:pt x="1080" y="62"/>
                  <a:pt x="1080" y="62"/>
                </a:cubicBezTo>
                <a:cubicBezTo>
                  <a:pt x="1079" y="63"/>
                  <a:pt x="1076" y="65"/>
                  <a:pt x="1079" y="65"/>
                </a:cubicBezTo>
                <a:cubicBezTo>
                  <a:pt x="1079" y="66"/>
                  <a:pt x="1079" y="68"/>
                  <a:pt x="1080" y="67"/>
                </a:cubicBezTo>
                <a:cubicBezTo>
                  <a:pt x="1084" y="69"/>
                  <a:pt x="1084" y="69"/>
                  <a:pt x="1084" y="69"/>
                </a:cubicBezTo>
                <a:cubicBezTo>
                  <a:pt x="1083" y="71"/>
                  <a:pt x="1084" y="70"/>
                  <a:pt x="1085" y="70"/>
                </a:cubicBezTo>
                <a:cubicBezTo>
                  <a:pt x="1085" y="70"/>
                  <a:pt x="1086" y="71"/>
                  <a:pt x="1086" y="72"/>
                </a:cubicBezTo>
                <a:cubicBezTo>
                  <a:pt x="1085" y="72"/>
                  <a:pt x="1084" y="72"/>
                  <a:pt x="1084" y="74"/>
                </a:cubicBezTo>
                <a:cubicBezTo>
                  <a:pt x="1083" y="74"/>
                  <a:pt x="1080" y="74"/>
                  <a:pt x="1079" y="74"/>
                </a:cubicBezTo>
                <a:cubicBezTo>
                  <a:pt x="1078" y="74"/>
                  <a:pt x="1076" y="77"/>
                  <a:pt x="1079" y="76"/>
                </a:cubicBezTo>
                <a:cubicBezTo>
                  <a:pt x="1081" y="76"/>
                  <a:pt x="1081" y="76"/>
                  <a:pt x="1081" y="76"/>
                </a:cubicBezTo>
                <a:cubicBezTo>
                  <a:pt x="1082" y="76"/>
                  <a:pt x="1083" y="76"/>
                  <a:pt x="1083" y="76"/>
                </a:cubicBezTo>
                <a:cubicBezTo>
                  <a:pt x="1085" y="76"/>
                  <a:pt x="1085" y="76"/>
                  <a:pt x="1086" y="77"/>
                </a:cubicBezTo>
                <a:cubicBezTo>
                  <a:pt x="1084" y="79"/>
                  <a:pt x="1084" y="81"/>
                  <a:pt x="1085" y="80"/>
                </a:cubicBezTo>
                <a:cubicBezTo>
                  <a:pt x="1085" y="80"/>
                  <a:pt x="1086" y="80"/>
                  <a:pt x="1086" y="80"/>
                </a:cubicBezTo>
                <a:cubicBezTo>
                  <a:pt x="1086" y="80"/>
                  <a:pt x="1086" y="81"/>
                  <a:pt x="1086" y="81"/>
                </a:cubicBezTo>
                <a:cubicBezTo>
                  <a:pt x="1085" y="83"/>
                  <a:pt x="1085" y="82"/>
                  <a:pt x="1084" y="85"/>
                </a:cubicBezTo>
                <a:cubicBezTo>
                  <a:pt x="1083" y="86"/>
                  <a:pt x="1087" y="86"/>
                  <a:pt x="1087" y="87"/>
                </a:cubicBezTo>
                <a:cubicBezTo>
                  <a:pt x="1087" y="87"/>
                  <a:pt x="1087" y="88"/>
                  <a:pt x="1087" y="88"/>
                </a:cubicBezTo>
                <a:cubicBezTo>
                  <a:pt x="1084" y="89"/>
                  <a:pt x="1079" y="88"/>
                  <a:pt x="1082" y="91"/>
                </a:cubicBezTo>
                <a:cubicBezTo>
                  <a:pt x="1082" y="92"/>
                  <a:pt x="1083" y="92"/>
                  <a:pt x="1083" y="92"/>
                </a:cubicBezTo>
                <a:cubicBezTo>
                  <a:pt x="1079" y="93"/>
                  <a:pt x="1081" y="92"/>
                  <a:pt x="1077" y="95"/>
                </a:cubicBezTo>
                <a:cubicBezTo>
                  <a:pt x="1076" y="96"/>
                  <a:pt x="1075" y="96"/>
                  <a:pt x="1074" y="98"/>
                </a:cubicBezTo>
                <a:cubicBezTo>
                  <a:pt x="1074" y="98"/>
                  <a:pt x="1074" y="99"/>
                  <a:pt x="1074" y="99"/>
                </a:cubicBezTo>
                <a:cubicBezTo>
                  <a:pt x="1075" y="102"/>
                  <a:pt x="1085" y="101"/>
                  <a:pt x="1086" y="100"/>
                </a:cubicBezTo>
                <a:cubicBezTo>
                  <a:pt x="1089" y="98"/>
                  <a:pt x="1089" y="98"/>
                  <a:pt x="1089" y="98"/>
                </a:cubicBezTo>
                <a:cubicBezTo>
                  <a:pt x="1091" y="101"/>
                  <a:pt x="1092" y="99"/>
                  <a:pt x="1094" y="99"/>
                </a:cubicBezTo>
                <a:cubicBezTo>
                  <a:pt x="1094" y="99"/>
                  <a:pt x="1094" y="99"/>
                  <a:pt x="1094" y="99"/>
                </a:cubicBezTo>
                <a:cubicBezTo>
                  <a:pt x="1093" y="99"/>
                  <a:pt x="1089" y="100"/>
                  <a:pt x="1092" y="102"/>
                </a:cubicBezTo>
                <a:cubicBezTo>
                  <a:pt x="1092" y="102"/>
                  <a:pt x="1092" y="102"/>
                  <a:pt x="1092" y="102"/>
                </a:cubicBezTo>
                <a:cubicBezTo>
                  <a:pt x="1092" y="103"/>
                  <a:pt x="1094" y="103"/>
                  <a:pt x="1094" y="103"/>
                </a:cubicBezTo>
                <a:cubicBezTo>
                  <a:pt x="1096" y="102"/>
                  <a:pt x="1095" y="102"/>
                  <a:pt x="1097" y="103"/>
                </a:cubicBezTo>
                <a:cubicBezTo>
                  <a:pt x="1098" y="104"/>
                  <a:pt x="1099" y="105"/>
                  <a:pt x="1100" y="105"/>
                </a:cubicBezTo>
                <a:cubicBezTo>
                  <a:pt x="1101" y="106"/>
                  <a:pt x="1101" y="106"/>
                  <a:pt x="1102" y="109"/>
                </a:cubicBezTo>
                <a:cubicBezTo>
                  <a:pt x="1102" y="109"/>
                  <a:pt x="1102" y="110"/>
                  <a:pt x="1102" y="110"/>
                </a:cubicBezTo>
                <a:cubicBezTo>
                  <a:pt x="1102" y="110"/>
                  <a:pt x="1100" y="109"/>
                  <a:pt x="1100" y="109"/>
                </a:cubicBezTo>
                <a:cubicBezTo>
                  <a:pt x="1098" y="108"/>
                  <a:pt x="1095" y="108"/>
                  <a:pt x="1092" y="106"/>
                </a:cubicBezTo>
                <a:cubicBezTo>
                  <a:pt x="1090" y="104"/>
                  <a:pt x="1089" y="106"/>
                  <a:pt x="1086" y="105"/>
                </a:cubicBezTo>
                <a:cubicBezTo>
                  <a:pt x="1084" y="105"/>
                  <a:pt x="1082" y="105"/>
                  <a:pt x="1080" y="105"/>
                </a:cubicBezTo>
                <a:cubicBezTo>
                  <a:pt x="1077" y="105"/>
                  <a:pt x="1078" y="106"/>
                  <a:pt x="1078" y="108"/>
                </a:cubicBezTo>
                <a:cubicBezTo>
                  <a:pt x="1078" y="108"/>
                  <a:pt x="1079" y="109"/>
                  <a:pt x="1081" y="110"/>
                </a:cubicBezTo>
                <a:cubicBezTo>
                  <a:pt x="1083" y="111"/>
                  <a:pt x="1084" y="110"/>
                  <a:pt x="1088" y="112"/>
                </a:cubicBezTo>
                <a:cubicBezTo>
                  <a:pt x="1090" y="114"/>
                  <a:pt x="1092" y="114"/>
                  <a:pt x="1095" y="114"/>
                </a:cubicBezTo>
                <a:cubicBezTo>
                  <a:pt x="1100" y="115"/>
                  <a:pt x="1102" y="112"/>
                  <a:pt x="1101" y="116"/>
                </a:cubicBezTo>
                <a:cubicBezTo>
                  <a:pt x="1100" y="116"/>
                  <a:pt x="1098" y="114"/>
                  <a:pt x="1096" y="116"/>
                </a:cubicBezTo>
                <a:cubicBezTo>
                  <a:pt x="1093" y="118"/>
                  <a:pt x="1097" y="119"/>
                  <a:pt x="1096" y="120"/>
                </a:cubicBezTo>
                <a:cubicBezTo>
                  <a:pt x="1096" y="121"/>
                  <a:pt x="1092" y="123"/>
                  <a:pt x="1092" y="124"/>
                </a:cubicBezTo>
                <a:cubicBezTo>
                  <a:pt x="1092" y="125"/>
                  <a:pt x="1092" y="126"/>
                  <a:pt x="1091" y="126"/>
                </a:cubicBezTo>
                <a:cubicBezTo>
                  <a:pt x="1091" y="127"/>
                  <a:pt x="1091" y="127"/>
                  <a:pt x="1091" y="127"/>
                </a:cubicBezTo>
                <a:cubicBezTo>
                  <a:pt x="1091" y="127"/>
                  <a:pt x="1089" y="126"/>
                  <a:pt x="1088" y="127"/>
                </a:cubicBezTo>
                <a:cubicBezTo>
                  <a:pt x="1087" y="127"/>
                  <a:pt x="1085" y="127"/>
                  <a:pt x="1084" y="127"/>
                </a:cubicBezTo>
                <a:cubicBezTo>
                  <a:pt x="1080" y="127"/>
                  <a:pt x="1080" y="127"/>
                  <a:pt x="1080" y="127"/>
                </a:cubicBezTo>
                <a:cubicBezTo>
                  <a:pt x="1079" y="128"/>
                  <a:pt x="1079" y="128"/>
                  <a:pt x="1079" y="129"/>
                </a:cubicBezTo>
                <a:cubicBezTo>
                  <a:pt x="1078" y="129"/>
                  <a:pt x="1077" y="129"/>
                  <a:pt x="1077" y="129"/>
                </a:cubicBezTo>
                <a:cubicBezTo>
                  <a:pt x="1077" y="129"/>
                  <a:pt x="1077" y="129"/>
                  <a:pt x="1077" y="129"/>
                </a:cubicBezTo>
                <a:cubicBezTo>
                  <a:pt x="1077" y="129"/>
                  <a:pt x="1073" y="128"/>
                  <a:pt x="1073" y="130"/>
                </a:cubicBezTo>
                <a:cubicBezTo>
                  <a:pt x="1073" y="131"/>
                  <a:pt x="1073" y="131"/>
                  <a:pt x="1073" y="131"/>
                </a:cubicBezTo>
                <a:cubicBezTo>
                  <a:pt x="1073" y="131"/>
                  <a:pt x="1073" y="131"/>
                  <a:pt x="1073" y="131"/>
                </a:cubicBezTo>
                <a:cubicBezTo>
                  <a:pt x="1073" y="132"/>
                  <a:pt x="1073" y="132"/>
                  <a:pt x="1073" y="132"/>
                </a:cubicBezTo>
                <a:cubicBezTo>
                  <a:pt x="1072" y="132"/>
                  <a:pt x="1068" y="136"/>
                  <a:pt x="1067" y="136"/>
                </a:cubicBezTo>
                <a:cubicBezTo>
                  <a:pt x="1067" y="136"/>
                  <a:pt x="1062" y="141"/>
                  <a:pt x="1062" y="142"/>
                </a:cubicBezTo>
                <a:cubicBezTo>
                  <a:pt x="1063" y="144"/>
                  <a:pt x="1062" y="144"/>
                  <a:pt x="1064" y="144"/>
                </a:cubicBezTo>
                <a:cubicBezTo>
                  <a:pt x="1065" y="144"/>
                  <a:pt x="1066" y="145"/>
                  <a:pt x="1066" y="145"/>
                </a:cubicBezTo>
                <a:cubicBezTo>
                  <a:pt x="1065" y="146"/>
                  <a:pt x="1064" y="147"/>
                  <a:pt x="1062" y="148"/>
                </a:cubicBezTo>
                <a:cubicBezTo>
                  <a:pt x="1062" y="148"/>
                  <a:pt x="1059" y="149"/>
                  <a:pt x="1059" y="150"/>
                </a:cubicBezTo>
                <a:cubicBezTo>
                  <a:pt x="1060" y="153"/>
                  <a:pt x="1060" y="152"/>
                  <a:pt x="1059" y="155"/>
                </a:cubicBezTo>
                <a:cubicBezTo>
                  <a:pt x="1058" y="156"/>
                  <a:pt x="1060" y="158"/>
                  <a:pt x="1061" y="158"/>
                </a:cubicBezTo>
                <a:cubicBezTo>
                  <a:pt x="1061" y="158"/>
                  <a:pt x="1062" y="158"/>
                  <a:pt x="1062" y="157"/>
                </a:cubicBezTo>
                <a:cubicBezTo>
                  <a:pt x="1063" y="157"/>
                  <a:pt x="1063" y="157"/>
                  <a:pt x="1063" y="160"/>
                </a:cubicBezTo>
                <a:cubicBezTo>
                  <a:pt x="1062" y="163"/>
                  <a:pt x="1064" y="160"/>
                  <a:pt x="1065" y="160"/>
                </a:cubicBezTo>
                <a:cubicBezTo>
                  <a:pt x="1065" y="161"/>
                  <a:pt x="1065" y="165"/>
                  <a:pt x="1064" y="165"/>
                </a:cubicBezTo>
                <a:cubicBezTo>
                  <a:pt x="1064" y="165"/>
                  <a:pt x="1063" y="165"/>
                  <a:pt x="1063" y="166"/>
                </a:cubicBezTo>
                <a:cubicBezTo>
                  <a:pt x="1062" y="170"/>
                  <a:pt x="1061" y="169"/>
                  <a:pt x="1066" y="169"/>
                </a:cubicBezTo>
                <a:cubicBezTo>
                  <a:pt x="1067" y="170"/>
                  <a:pt x="1068" y="169"/>
                  <a:pt x="1069" y="168"/>
                </a:cubicBezTo>
                <a:cubicBezTo>
                  <a:pt x="1069" y="166"/>
                  <a:pt x="1070" y="168"/>
                  <a:pt x="1070" y="168"/>
                </a:cubicBezTo>
                <a:cubicBezTo>
                  <a:pt x="1070" y="168"/>
                  <a:pt x="1068" y="168"/>
                  <a:pt x="1069" y="170"/>
                </a:cubicBezTo>
                <a:cubicBezTo>
                  <a:pt x="1069" y="172"/>
                  <a:pt x="1066" y="170"/>
                  <a:pt x="1066" y="173"/>
                </a:cubicBezTo>
                <a:cubicBezTo>
                  <a:pt x="1066" y="174"/>
                  <a:pt x="1064" y="174"/>
                  <a:pt x="1064" y="176"/>
                </a:cubicBezTo>
                <a:cubicBezTo>
                  <a:pt x="1064" y="177"/>
                  <a:pt x="1064" y="178"/>
                  <a:pt x="1065" y="178"/>
                </a:cubicBezTo>
                <a:cubicBezTo>
                  <a:pt x="1065" y="183"/>
                  <a:pt x="1064" y="182"/>
                  <a:pt x="1068" y="182"/>
                </a:cubicBezTo>
                <a:cubicBezTo>
                  <a:pt x="1067" y="184"/>
                  <a:pt x="1067" y="184"/>
                  <a:pt x="1069" y="185"/>
                </a:cubicBezTo>
                <a:cubicBezTo>
                  <a:pt x="1067" y="187"/>
                  <a:pt x="1067" y="187"/>
                  <a:pt x="1068" y="190"/>
                </a:cubicBezTo>
                <a:cubicBezTo>
                  <a:pt x="1069" y="191"/>
                  <a:pt x="1068" y="190"/>
                  <a:pt x="1070" y="191"/>
                </a:cubicBezTo>
                <a:cubicBezTo>
                  <a:pt x="1068" y="195"/>
                  <a:pt x="1073" y="193"/>
                  <a:pt x="1073" y="196"/>
                </a:cubicBezTo>
                <a:cubicBezTo>
                  <a:pt x="1073" y="197"/>
                  <a:pt x="1071" y="198"/>
                  <a:pt x="1071" y="199"/>
                </a:cubicBezTo>
                <a:cubicBezTo>
                  <a:pt x="1071" y="200"/>
                  <a:pt x="1074" y="200"/>
                  <a:pt x="1075" y="200"/>
                </a:cubicBezTo>
                <a:cubicBezTo>
                  <a:pt x="1075" y="200"/>
                  <a:pt x="1076" y="202"/>
                  <a:pt x="1076" y="202"/>
                </a:cubicBezTo>
                <a:cubicBezTo>
                  <a:pt x="1078" y="203"/>
                  <a:pt x="1078" y="203"/>
                  <a:pt x="1079" y="204"/>
                </a:cubicBezTo>
                <a:cubicBezTo>
                  <a:pt x="1076" y="207"/>
                  <a:pt x="1077" y="209"/>
                  <a:pt x="1079" y="207"/>
                </a:cubicBezTo>
                <a:cubicBezTo>
                  <a:pt x="1080" y="207"/>
                  <a:pt x="1083" y="205"/>
                  <a:pt x="1084" y="205"/>
                </a:cubicBezTo>
                <a:cubicBezTo>
                  <a:pt x="1090" y="206"/>
                  <a:pt x="1090" y="206"/>
                  <a:pt x="1090" y="206"/>
                </a:cubicBezTo>
                <a:cubicBezTo>
                  <a:pt x="1090" y="206"/>
                  <a:pt x="1091" y="208"/>
                  <a:pt x="1092" y="207"/>
                </a:cubicBezTo>
                <a:cubicBezTo>
                  <a:pt x="1095" y="204"/>
                  <a:pt x="1094" y="204"/>
                  <a:pt x="1096" y="205"/>
                </a:cubicBezTo>
                <a:cubicBezTo>
                  <a:pt x="1098" y="205"/>
                  <a:pt x="1098" y="205"/>
                  <a:pt x="1098" y="205"/>
                </a:cubicBezTo>
                <a:cubicBezTo>
                  <a:pt x="1098" y="207"/>
                  <a:pt x="1097" y="207"/>
                  <a:pt x="1098" y="208"/>
                </a:cubicBezTo>
                <a:cubicBezTo>
                  <a:pt x="1097" y="211"/>
                  <a:pt x="1096" y="210"/>
                  <a:pt x="1100" y="211"/>
                </a:cubicBezTo>
                <a:cubicBezTo>
                  <a:pt x="1100" y="213"/>
                  <a:pt x="1100" y="213"/>
                  <a:pt x="1102" y="214"/>
                </a:cubicBezTo>
                <a:cubicBezTo>
                  <a:pt x="1102" y="215"/>
                  <a:pt x="1102" y="215"/>
                  <a:pt x="1105" y="215"/>
                </a:cubicBezTo>
                <a:cubicBezTo>
                  <a:pt x="1109" y="216"/>
                  <a:pt x="1109" y="216"/>
                  <a:pt x="1111" y="214"/>
                </a:cubicBezTo>
                <a:cubicBezTo>
                  <a:pt x="1112" y="216"/>
                  <a:pt x="1112" y="216"/>
                  <a:pt x="1116" y="212"/>
                </a:cubicBezTo>
                <a:cubicBezTo>
                  <a:pt x="1116" y="210"/>
                  <a:pt x="1116" y="210"/>
                  <a:pt x="1116" y="210"/>
                </a:cubicBezTo>
                <a:cubicBezTo>
                  <a:pt x="1117" y="209"/>
                  <a:pt x="1118" y="208"/>
                  <a:pt x="1119" y="207"/>
                </a:cubicBezTo>
                <a:cubicBezTo>
                  <a:pt x="1119" y="207"/>
                  <a:pt x="1119" y="206"/>
                  <a:pt x="1119" y="206"/>
                </a:cubicBezTo>
                <a:cubicBezTo>
                  <a:pt x="1119" y="205"/>
                  <a:pt x="1123" y="202"/>
                  <a:pt x="1122" y="202"/>
                </a:cubicBezTo>
                <a:cubicBezTo>
                  <a:pt x="1121" y="202"/>
                  <a:pt x="1121" y="202"/>
                  <a:pt x="1121" y="202"/>
                </a:cubicBezTo>
                <a:cubicBezTo>
                  <a:pt x="1122" y="201"/>
                  <a:pt x="1122" y="201"/>
                  <a:pt x="1122" y="201"/>
                </a:cubicBezTo>
                <a:cubicBezTo>
                  <a:pt x="1124" y="201"/>
                  <a:pt x="1124" y="200"/>
                  <a:pt x="1126" y="200"/>
                </a:cubicBezTo>
                <a:cubicBezTo>
                  <a:pt x="1126" y="200"/>
                  <a:pt x="1126" y="198"/>
                  <a:pt x="1126" y="198"/>
                </a:cubicBezTo>
                <a:cubicBezTo>
                  <a:pt x="1127" y="197"/>
                  <a:pt x="1128" y="196"/>
                  <a:pt x="1126" y="196"/>
                </a:cubicBezTo>
                <a:cubicBezTo>
                  <a:pt x="1127" y="195"/>
                  <a:pt x="1127" y="196"/>
                  <a:pt x="1131" y="194"/>
                </a:cubicBezTo>
                <a:cubicBezTo>
                  <a:pt x="1133" y="192"/>
                  <a:pt x="1129" y="193"/>
                  <a:pt x="1129" y="192"/>
                </a:cubicBezTo>
                <a:cubicBezTo>
                  <a:pt x="1129" y="191"/>
                  <a:pt x="1132" y="189"/>
                  <a:pt x="1132" y="189"/>
                </a:cubicBezTo>
                <a:cubicBezTo>
                  <a:pt x="1132" y="188"/>
                  <a:pt x="1133" y="187"/>
                  <a:pt x="1133" y="186"/>
                </a:cubicBezTo>
                <a:cubicBezTo>
                  <a:pt x="1133" y="186"/>
                  <a:pt x="1134" y="187"/>
                  <a:pt x="1135" y="186"/>
                </a:cubicBezTo>
                <a:cubicBezTo>
                  <a:pt x="1139" y="184"/>
                  <a:pt x="1137" y="186"/>
                  <a:pt x="1138" y="182"/>
                </a:cubicBezTo>
                <a:cubicBezTo>
                  <a:pt x="1140" y="182"/>
                  <a:pt x="1139" y="183"/>
                  <a:pt x="1141" y="181"/>
                </a:cubicBezTo>
                <a:cubicBezTo>
                  <a:pt x="1142" y="181"/>
                  <a:pt x="1141" y="179"/>
                  <a:pt x="1142" y="179"/>
                </a:cubicBezTo>
                <a:cubicBezTo>
                  <a:pt x="1144" y="179"/>
                  <a:pt x="1144" y="177"/>
                  <a:pt x="1144" y="177"/>
                </a:cubicBezTo>
                <a:cubicBezTo>
                  <a:pt x="1144" y="177"/>
                  <a:pt x="1144" y="177"/>
                  <a:pt x="1144" y="176"/>
                </a:cubicBezTo>
                <a:cubicBezTo>
                  <a:pt x="1150" y="178"/>
                  <a:pt x="1148" y="176"/>
                  <a:pt x="1149" y="175"/>
                </a:cubicBezTo>
                <a:cubicBezTo>
                  <a:pt x="1149" y="175"/>
                  <a:pt x="1151" y="172"/>
                  <a:pt x="1150" y="172"/>
                </a:cubicBezTo>
                <a:cubicBezTo>
                  <a:pt x="1148" y="172"/>
                  <a:pt x="1148" y="171"/>
                  <a:pt x="1148" y="170"/>
                </a:cubicBezTo>
                <a:cubicBezTo>
                  <a:pt x="1149" y="169"/>
                  <a:pt x="1154" y="169"/>
                  <a:pt x="1154" y="169"/>
                </a:cubicBezTo>
                <a:cubicBezTo>
                  <a:pt x="1154" y="168"/>
                  <a:pt x="1154" y="168"/>
                  <a:pt x="1154" y="168"/>
                </a:cubicBezTo>
                <a:cubicBezTo>
                  <a:pt x="1155" y="163"/>
                  <a:pt x="1155" y="165"/>
                  <a:pt x="1150" y="164"/>
                </a:cubicBezTo>
                <a:cubicBezTo>
                  <a:pt x="1150" y="164"/>
                  <a:pt x="1150" y="164"/>
                  <a:pt x="1150" y="164"/>
                </a:cubicBezTo>
                <a:cubicBezTo>
                  <a:pt x="1156" y="160"/>
                  <a:pt x="1152" y="162"/>
                  <a:pt x="1159" y="161"/>
                </a:cubicBezTo>
                <a:cubicBezTo>
                  <a:pt x="1160" y="161"/>
                  <a:pt x="1161" y="160"/>
                  <a:pt x="1161" y="160"/>
                </a:cubicBezTo>
                <a:cubicBezTo>
                  <a:pt x="1163" y="158"/>
                  <a:pt x="1165" y="157"/>
                  <a:pt x="1165" y="157"/>
                </a:cubicBezTo>
                <a:cubicBezTo>
                  <a:pt x="1169" y="157"/>
                  <a:pt x="1169" y="157"/>
                  <a:pt x="1169" y="157"/>
                </a:cubicBezTo>
                <a:cubicBezTo>
                  <a:pt x="1171" y="156"/>
                  <a:pt x="1174" y="155"/>
                  <a:pt x="1177" y="155"/>
                </a:cubicBezTo>
                <a:cubicBezTo>
                  <a:pt x="1179" y="155"/>
                  <a:pt x="1180" y="148"/>
                  <a:pt x="1182" y="148"/>
                </a:cubicBezTo>
                <a:cubicBezTo>
                  <a:pt x="1183" y="148"/>
                  <a:pt x="1185" y="150"/>
                  <a:pt x="1182" y="150"/>
                </a:cubicBezTo>
                <a:cubicBezTo>
                  <a:pt x="1182" y="151"/>
                  <a:pt x="1181" y="151"/>
                  <a:pt x="1181" y="151"/>
                </a:cubicBezTo>
                <a:cubicBezTo>
                  <a:pt x="1180" y="152"/>
                  <a:pt x="1175" y="157"/>
                  <a:pt x="1180" y="156"/>
                </a:cubicBezTo>
                <a:cubicBezTo>
                  <a:pt x="1181" y="156"/>
                  <a:pt x="1181" y="156"/>
                  <a:pt x="1181" y="156"/>
                </a:cubicBezTo>
                <a:cubicBezTo>
                  <a:pt x="1179" y="157"/>
                  <a:pt x="1184" y="158"/>
                  <a:pt x="1185" y="158"/>
                </a:cubicBezTo>
                <a:cubicBezTo>
                  <a:pt x="1189" y="156"/>
                  <a:pt x="1185" y="155"/>
                  <a:pt x="1182" y="155"/>
                </a:cubicBezTo>
                <a:cubicBezTo>
                  <a:pt x="1185" y="155"/>
                  <a:pt x="1186" y="153"/>
                  <a:pt x="1188" y="153"/>
                </a:cubicBezTo>
                <a:cubicBezTo>
                  <a:pt x="1196" y="152"/>
                  <a:pt x="1196" y="152"/>
                  <a:pt x="1196" y="152"/>
                </a:cubicBezTo>
                <a:cubicBezTo>
                  <a:pt x="1198" y="149"/>
                  <a:pt x="1198" y="149"/>
                  <a:pt x="1198" y="149"/>
                </a:cubicBezTo>
                <a:cubicBezTo>
                  <a:pt x="1203" y="151"/>
                  <a:pt x="1204" y="149"/>
                  <a:pt x="1208" y="147"/>
                </a:cubicBezTo>
                <a:cubicBezTo>
                  <a:pt x="1213" y="144"/>
                  <a:pt x="1213" y="142"/>
                  <a:pt x="1220" y="138"/>
                </a:cubicBezTo>
                <a:cubicBezTo>
                  <a:pt x="1227" y="135"/>
                  <a:pt x="1227" y="135"/>
                  <a:pt x="1227" y="135"/>
                </a:cubicBezTo>
                <a:cubicBezTo>
                  <a:pt x="1228" y="134"/>
                  <a:pt x="1231" y="134"/>
                  <a:pt x="1231" y="132"/>
                </a:cubicBezTo>
                <a:cubicBezTo>
                  <a:pt x="1231" y="131"/>
                  <a:pt x="1230" y="130"/>
                  <a:pt x="1230" y="129"/>
                </a:cubicBezTo>
                <a:cubicBezTo>
                  <a:pt x="1231" y="128"/>
                  <a:pt x="1232" y="130"/>
                  <a:pt x="1233" y="131"/>
                </a:cubicBezTo>
                <a:cubicBezTo>
                  <a:pt x="1233" y="131"/>
                  <a:pt x="1236" y="133"/>
                  <a:pt x="1237" y="133"/>
                </a:cubicBezTo>
                <a:cubicBezTo>
                  <a:pt x="1238" y="133"/>
                  <a:pt x="1244" y="133"/>
                  <a:pt x="1244" y="133"/>
                </a:cubicBezTo>
                <a:cubicBezTo>
                  <a:pt x="1245" y="132"/>
                  <a:pt x="1247" y="130"/>
                  <a:pt x="1248" y="130"/>
                </a:cubicBezTo>
                <a:cubicBezTo>
                  <a:pt x="1251" y="130"/>
                  <a:pt x="1250" y="133"/>
                  <a:pt x="1255" y="131"/>
                </a:cubicBezTo>
                <a:cubicBezTo>
                  <a:pt x="1255" y="131"/>
                  <a:pt x="1255" y="131"/>
                  <a:pt x="1255" y="131"/>
                </a:cubicBezTo>
                <a:cubicBezTo>
                  <a:pt x="1259" y="130"/>
                  <a:pt x="1264" y="128"/>
                  <a:pt x="1265" y="128"/>
                </a:cubicBezTo>
                <a:cubicBezTo>
                  <a:pt x="1266" y="128"/>
                  <a:pt x="1273" y="128"/>
                  <a:pt x="1275" y="127"/>
                </a:cubicBezTo>
                <a:cubicBezTo>
                  <a:pt x="1277" y="127"/>
                  <a:pt x="1282" y="124"/>
                  <a:pt x="1284" y="124"/>
                </a:cubicBezTo>
                <a:cubicBezTo>
                  <a:pt x="1287" y="123"/>
                  <a:pt x="1291" y="121"/>
                  <a:pt x="1293" y="120"/>
                </a:cubicBezTo>
                <a:cubicBezTo>
                  <a:pt x="1294" y="119"/>
                  <a:pt x="1302" y="117"/>
                  <a:pt x="1304" y="116"/>
                </a:cubicBezTo>
                <a:cubicBezTo>
                  <a:pt x="1304" y="116"/>
                  <a:pt x="1309" y="114"/>
                  <a:pt x="1309" y="113"/>
                </a:cubicBezTo>
                <a:cubicBezTo>
                  <a:pt x="1309" y="112"/>
                  <a:pt x="1303" y="114"/>
                  <a:pt x="1298" y="113"/>
                </a:cubicBezTo>
                <a:cubicBezTo>
                  <a:pt x="1295" y="112"/>
                  <a:pt x="1295" y="112"/>
                  <a:pt x="1295" y="112"/>
                </a:cubicBezTo>
                <a:cubicBezTo>
                  <a:pt x="1291" y="112"/>
                  <a:pt x="1288" y="110"/>
                  <a:pt x="1288" y="110"/>
                </a:cubicBezTo>
                <a:cubicBezTo>
                  <a:pt x="1283" y="110"/>
                  <a:pt x="1283" y="110"/>
                  <a:pt x="1283" y="110"/>
                </a:cubicBezTo>
                <a:cubicBezTo>
                  <a:pt x="1282" y="110"/>
                  <a:pt x="1281" y="111"/>
                  <a:pt x="1280" y="111"/>
                </a:cubicBezTo>
                <a:cubicBezTo>
                  <a:pt x="1281" y="111"/>
                  <a:pt x="1281" y="110"/>
                  <a:pt x="1281" y="110"/>
                </a:cubicBezTo>
                <a:cubicBezTo>
                  <a:pt x="1284" y="110"/>
                  <a:pt x="1284" y="110"/>
                  <a:pt x="1288" y="109"/>
                </a:cubicBezTo>
                <a:cubicBezTo>
                  <a:pt x="1290" y="108"/>
                  <a:pt x="1289" y="108"/>
                  <a:pt x="1289" y="107"/>
                </a:cubicBezTo>
                <a:cubicBezTo>
                  <a:pt x="1290" y="106"/>
                  <a:pt x="1289" y="106"/>
                  <a:pt x="1289" y="105"/>
                </a:cubicBezTo>
                <a:cubicBezTo>
                  <a:pt x="1288" y="105"/>
                  <a:pt x="1288" y="105"/>
                  <a:pt x="1287" y="105"/>
                </a:cubicBezTo>
                <a:cubicBezTo>
                  <a:pt x="1288" y="102"/>
                  <a:pt x="1293" y="103"/>
                  <a:pt x="1290" y="101"/>
                </a:cubicBezTo>
                <a:cubicBezTo>
                  <a:pt x="1292" y="102"/>
                  <a:pt x="1292" y="102"/>
                  <a:pt x="1294" y="102"/>
                </a:cubicBezTo>
                <a:cubicBezTo>
                  <a:pt x="1294" y="102"/>
                  <a:pt x="1295" y="102"/>
                  <a:pt x="1296" y="103"/>
                </a:cubicBezTo>
                <a:cubicBezTo>
                  <a:pt x="1297" y="103"/>
                  <a:pt x="1297" y="110"/>
                  <a:pt x="1300" y="110"/>
                </a:cubicBezTo>
                <a:cubicBezTo>
                  <a:pt x="1304" y="110"/>
                  <a:pt x="1310" y="111"/>
                  <a:pt x="1308" y="109"/>
                </a:cubicBezTo>
                <a:cubicBezTo>
                  <a:pt x="1308" y="108"/>
                  <a:pt x="1308" y="108"/>
                  <a:pt x="1309" y="108"/>
                </a:cubicBezTo>
                <a:cubicBezTo>
                  <a:pt x="1310" y="109"/>
                  <a:pt x="1310" y="111"/>
                  <a:pt x="1314" y="110"/>
                </a:cubicBezTo>
                <a:cubicBezTo>
                  <a:pt x="1316" y="110"/>
                  <a:pt x="1317" y="110"/>
                  <a:pt x="1316" y="108"/>
                </a:cubicBezTo>
                <a:cubicBezTo>
                  <a:pt x="1315" y="107"/>
                  <a:pt x="1317" y="106"/>
                  <a:pt x="1315" y="104"/>
                </a:cubicBezTo>
                <a:cubicBezTo>
                  <a:pt x="1317" y="103"/>
                  <a:pt x="1318" y="103"/>
                  <a:pt x="1318" y="101"/>
                </a:cubicBezTo>
                <a:cubicBezTo>
                  <a:pt x="1318" y="98"/>
                  <a:pt x="1313" y="102"/>
                  <a:pt x="1312" y="102"/>
                </a:cubicBezTo>
                <a:cubicBezTo>
                  <a:pt x="1312" y="102"/>
                  <a:pt x="1312" y="102"/>
                  <a:pt x="1312" y="102"/>
                </a:cubicBezTo>
                <a:cubicBezTo>
                  <a:pt x="1313" y="98"/>
                  <a:pt x="1315" y="99"/>
                  <a:pt x="1310" y="98"/>
                </a:cubicBezTo>
                <a:cubicBezTo>
                  <a:pt x="1311" y="98"/>
                  <a:pt x="1313" y="97"/>
                  <a:pt x="1311" y="96"/>
                </a:cubicBezTo>
                <a:cubicBezTo>
                  <a:pt x="1310" y="95"/>
                  <a:pt x="1311" y="94"/>
                  <a:pt x="1307" y="94"/>
                </a:cubicBezTo>
                <a:cubicBezTo>
                  <a:pt x="1302" y="94"/>
                  <a:pt x="1305" y="93"/>
                  <a:pt x="1301" y="91"/>
                </a:cubicBezTo>
                <a:cubicBezTo>
                  <a:pt x="1300" y="91"/>
                  <a:pt x="1299" y="91"/>
                  <a:pt x="1298" y="90"/>
                </a:cubicBezTo>
                <a:cubicBezTo>
                  <a:pt x="1299" y="89"/>
                  <a:pt x="1298" y="87"/>
                  <a:pt x="1298" y="88"/>
                </a:cubicBezTo>
                <a:cubicBezTo>
                  <a:pt x="1296" y="88"/>
                  <a:pt x="1296" y="88"/>
                  <a:pt x="1296" y="88"/>
                </a:cubicBezTo>
                <a:cubicBezTo>
                  <a:pt x="1297" y="87"/>
                  <a:pt x="1299" y="87"/>
                  <a:pt x="1299" y="85"/>
                </a:cubicBezTo>
                <a:cubicBezTo>
                  <a:pt x="1299" y="85"/>
                  <a:pt x="1295" y="84"/>
                  <a:pt x="1294" y="84"/>
                </a:cubicBezTo>
                <a:cubicBezTo>
                  <a:pt x="1296" y="83"/>
                  <a:pt x="1298" y="84"/>
                  <a:pt x="1298" y="84"/>
                </a:cubicBezTo>
                <a:cubicBezTo>
                  <a:pt x="1305" y="84"/>
                  <a:pt x="1305" y="84"/>
                  <a:pt x="1305" y="84"/>
                </a:cubicBezTo>
                <a:cubicBezTo>
                  <a:pt x="1306" y="85"/>
                  <a:pt x="1310" y="86"/>
                  <a:pt x="1311" y="84"/>
                </a:cubicBezTo>
                <a:cubicBezTo>
                  <a:pt x="1311" y="84"/>
                  <a:pt x="1311" y="83"/>
                  <a:pt x="1311" y="83"/>
                </a:cubicBezTo>
                <a:cubicBezTo>
                  <a:pt x="1313" y="84"/>
                  <a:pt x="1313" y="83"/>
                  <a:pt x="1315" y="84"/>
                </a:cubicBezTo>
                <a:cubicBezTo>
                  <a:pt x="1317" y="84"/>
                  <a:pt x="1320" y="84"/>
                  <a:pt x="1322" y="84"/>
                </a:cubicBezTo>
                <a:cubicBezTo>
                  <a:pt x="1325" y="82"/>
                  <a:pt x="1324" y="83"/>
                  <a:pt x="1326" y="83"/>
                </a:cubicBezTo>
                <a:cubicBezTo>
                  <a:pt x="1327" y="83"/>
                  <a:pt x="1331" y="84"/>
                  <a:pt x="1331" y="83"/>
                </a:cubicBezTo>
                <a:cubicBezTo>
                  <a:pt x="1332" y="82"/>
                  <a:pt x="1332" y="82"/>
                  <a:pt x="1332" y="81"/>
                </a:cubicBezTo>
                <a:cubicBezTo>
                  <a:pt x="1334" y="80"/>
                  <a:pt x="1335" y="80"/>
                  <a:pt x="1334" y="78"/>
                </a:cubicBezTo>
                <a:cubicBezTo>
                  <a:pt x="1334" y="78"/>
                  <a:pt x="1331" y="78"/>
                  <a:pt x="1330" y="78"/>
                </a:cubicBezTo>
                <a:cubicBezTo>
                  <a:pt x="1330" y="78"/>
                  <a:pt x="1329" y="77"/>
                  <a:pt x="1328" y="77"/>
                </a:cubicBezTo>
                <a:cubicBezTo>
                  <a:pt x="1329" y="77"/>
                  <a:pt x="1336" y="78"/>
                  <a:pt x="1335" y="76"/>
                </a:cubicBezTo>
                <a:cubicBezTo>
                  <a:pt x="1335" y="74"/>
                  <a:pt x="1335" y="74"/>
                  <a:pt x="1335" y="74"/>
                </a:cubicBezTo>
                <a:cubicBezTo>
                  <a:pt x="1342" y="78"/>
                  <a:pt x="1339" y="76"/>
                  <a:pt x="1344" y="74"/>
                </a:cubicBezTo>
                <a:cubicBezTo>
                  <a:pt x="1345" y="74"/>
                  <a:pt x="1343" y="70"/>
                  <a:pt x="1342" y="70"/>
                </a:cubicBezTo>
                <a:cubicBezTo>
                  <a:pt x="1341" y="70"/>
                  <a:pt x="1340" y="72"/>
                  <a:pt x="1338" y="71"/>
                </a:cubicBezTo>
                <a:cubicBezTo>
                  <a:pt x="1339" y="70"/>
                  <a:pt x="1340" y="69"/>
                  <a:pt x="1340" y="68"/>
                </a:cubicBezTo>
                <a:cubicBezTo>
                  <a:pt x="1341" y="69"/>
                  <a:pt x="1343" y="67"/>
                  <a:pt x="1345" y="67"/>
                </a:cubicBezTo>
                <a:cubicBezTo>
                  <a:pt x="1346" y="67"/>
                  <a:pt x="1344" y="61"/>
                  <a:pt x="1344" y="60"/>
                </a:cubicBezTo>
                <a:cubicBezTo>
                  <a:pt x="1344" y="60"/>
                  <a:pt x="1343" y="60"/>
                  <a:pt x="1342" y="60"/>
                </a:cubicBezTo>
                <a:cubicBezTo>
                  <a:pt x="1344" y="60"/>
                  <a:pt x="1347" y="59"/>
                  <a:pt x="1345" y="57"/>
                </a:cubicBezTo>
                <a:cubicBezTo>
                  <a:pt x="1344" y="57"/>
                  <a:pt x="1338" y="57"/>
                  <a:pt x="1337" y="57"/>
                </a:cubicBezTo>
                <a:cubicBezTo>
                  <a:pt x="1332" y="58"/>
                  <a:pt x="1334" y="57"/>
                  <a:pt x="1333" y="55"/>
                </a:cubicBezTo>
                <a:cubicBezTo>
                  <a:pt x="1332" y="52"/>
                  <a:pt x="1327" y="56"/>
                  <a:pt x="1327" y="53"/>
                </a:cubicBezTo>
                <a:cubicBezTo>
                  <a:pt x="1329" y="52"/>
                  <a:pt x="1329" y="51"/>
                  <a:pt x="1332" y="53"/>
                </a:cubicBezTo>
                <a:cubicBezTo>
                  <a:pt x="1332" y="53"/>
                  <a:pt x="1333" y="54"/>
                  <a:pt x="1333" y="54"/>
                </a:cubicBezTo>
                <a:cubicBezTo>
                  <a:pt x="1339" y="54"/>
                  <a:pt x="1337" y="53"/>
                  <a:pt x="1340" y="52"/>
                </a:cubicBezTo>
                <a:cubicBezTo>
                  <a:pt x="1345" y="51"/>
                  <a:pt x="1343" y="52"/>
                  <a:pt x="1345" y="52"/>
                </a:cubicBezTo>
                <a:cubicBezTo>
                  <a:pt x="1345" y="52"/>
                  <a:pt x="1350" y="53"/>
                  <a:pt x="1350" y="53"/>
                </a:cubicBezTo>
                <a:cubicBezTo>
                  <a:pt x="1350" y="57"/>
                  <a:pt x="1350" y="57"/>
                  <a:pt x="1350" y="57"/>
                </a:cubicBezTo>
                <a:cubicBezTo>
                  <a:pt x="1349" y="60"/>
                  <a:pt x="1352" y="64"/>
                  <a:pt x="1353" y="59"/>
                </a:cubicBezTo>
                <a:cubicBezTo>
                  <a:pt x="1353" y="57"/>
                  <a:pt x="1352" y="56"/>
                  <a:pt x="1353" y="55"/>
                </a:cubicBezTo>
                <a:cubicBezTo>
                  <a:pt x="1353" y="54"/>
                  <a:pt x="1353" y="54"/>
                  <a:pt x="1353" y="53"/>
                </a:cubicBezTo>
                <a:cubicBezTo>
                  <a:pt x="1355" y="52"/>
                  <a:pt x="1357" y="53"/>
                  <a:pt x="1359" y="51"/>
                </a:cubicBezTo>
                <a:cubicBezTo>
                  <a:pt x="1359" y="51"/>
                  <a:pt x="1358" y="48"/>
                  <a:pt x="1357" y="48"/>
                </a:cubicBezTo>
                <a:cubicBezTo>
                  <a:pt x="1353" y="47"/>
                  <a:pt x="1354" y="47"/>
                  <a:pt x="1353" y="48"/>
                </a:cubicBezTo>
                <a:cubicBezTo>
                  <a:pt x="1352" y="48"/>
                  <a:pt x="1352" y="48"/>
                  <a:pt x="1351" y="48"/>
                </a:cubicBezTo>
                <a:cubicBezTo>
                  <a:pt x="1350" y="48"/>
                  <a:pt x="1349" y="48"/>
                  <a:pt x="1349" y="48"/>
                </a:cubicBezTo>
                <a:cubicBezTo>
                  <a:pt x="1346" y="46"/>
                  <a:pt x="1342" y="46"/>
                  <a:pt x="1344" y="45"/>
                </a:cubicBezTo>
                <a:cubicBezTo>
                  <a:pt x="1344" y="45"/>
                  <a:pt x="1345" y="45"/>
                  <a:pt x="1346" y="45"/>
                </a:cubicBezTo>
                <a:cubicBezTo>
                  <a:pt x="1347" y="45"/>
                  <a:pt x="1349" y="48"/>
                  <a:pt x="1353" y="46"/>
                </a:cubicBezTo>
                <a:cubicBezTo>
                  <a:pt x="1353" y="46"/>
                  <a:pt x="1355" y="45"/>
                  <a:pt x="1354" y="44"/>
                </a:cubicBezTo>
                <a:cubicBezTo>
                  <a:pt x="1352" y="42"/>
                  <a:pt x="1352" y="43"/>
                  <a:pt x="1350" y="43"/>
                </a:cubicBezTo>
                <a:cubicBezTo>
                  <a:pt x="1348" y="43"/>
                  <a:pt x="1343" y="39"/>
                  <a:pt x="1337" y="45"/>
                </a:cubicBezTo>
                <a:cubicBezTo>
                  <a:pt x="1334" y="44"/>
                  <a:pt x="1337" y="43"/>
                  <a:pt x="1337" y="43"/>
                </a:cubicBezTo>
                <a:cubicBezTo>
                  <a:pt x="1339" y="41"/>
                  <a:pt x="1343" y="39"/>
                  <a:pt x="1344" y="38"/>
                </a:cubicBezTo>
                <a:cubicBezTo>
                  <a:pt x="1344" y="37"/>
                  <a:pt x="1344" y="37"/>
                  <a:pt x="1345" y="36"/>
                </a:cubicBezTo>
                <a:cubicBezTo>
                  <a:pt x="1352" y="36"/>
                  <a:pt x="1350" y="37"/>
                  <a:pt x="1353" y="33"/>
                </a:cubicBezTo>
                <a:cubicBezTo>
                  <a:pt x="1355" y="34"/>
                  <a:pt x="1358" y="34"/>
                  <a:pt x="1358" y="32"/>
                </a:cubicBezTo>
                <a:cubicBezTo>
                  <a:pt x="1359" y="31"/>
                  <a:pt x="1355" y="32"/>
                  <a:pt x="1355" y="31"/>
                </a:cubicBezTo>
                <a:cubicBezTo>
                  <a:pt x="1355" y="31"/>
                  <a:pt x="1356" y="31"/>
                  <a:pt x="1358" y="29"/>
                </a:cubicBezTo>
                <a:cubicBezTo>
                  <a:pt x="1358" y="29"/>
                  <a:pt x="1358" y="29"/>
                  <a:pt x="1358" y="28"/>
                </a:cubicBezTo>
                <a:cubicBezTo>
                  <a:pt x="1359" y="28"/>
                  <a:pt x="1363" y="28"/>
                  <a:pt x="1364" y="28"/>
                </a:cubicBezTo>
                <a:cubicBezTo>
                  <a:pt x="1368" y="28"/>
                  <a:pt x="1368" y="28"/>
                  <a:pt x="1370" y="26"/>
                </a:cubicBezTo>
                <a:cubicBezTo>
                  <a:pt x="1371" y="26"/>
                  <a:pt x="1369" y="25"/>
                  <a:pt x="1369" y="25"/>
                </a:cubicBezTo>
                <a:cubicBezTo>
                  <a:pt x="1371" y="25"/>
                  <a:pt x="1375" y="26"/>
                  <a:pt x="1377" y="25"/>
                </a:cubicBezTo>
                <a:cubicBezTo>
                  <a:pt x="1381" y="23"/>
                  <a:pt x="1381" y="22"/>
                  <a:pt x="1381" y="22"/>
                </a:cubicBezTo>
                <a:cubicBezTo>
                  <a:pt x="1382" y="21"/>
                  <a:pt x="1378" y="22"/>
                  <a:pt x="1378" y="22"/>
                </a:cubicBezTo>
                <a:cubicBezTo>
                  <a:pt x="1373" y="21"/>
                  <a:pt x="1372" y="21"/>
                  <a:pt x="1366" y="22"/>
                </a:cubicBezTo>
                <a:cubicBezTo>
                  <a:pt x="1371" y="21"/>
                  <a:pt x="1371" y="21"/>
                  <a:pt x="1371" y="21"/>
                </a:cubicBezTo>
                <a:cubicBezTo>
                  <a:pt x="1371" y="21"/>
                  <a:pt x="1378" y="21"/>
                  <a:pt x="1380" y="21"/>
                </a:cubicBezTo>
                <a:cubicBezTo>
                  <a:pt x="1384" y="21"/>
                  <a:pt x="1381" y="20"/>
                  <a:pt x="1387" y="20"/>
                </a:cubicBezTo>
                <a:cubicBezTo>
                  <a:pt x="1391" y="20"/>
                  <a:pt x="1393" y="21"/>
                  <a:pt x="1392" y="19"/>
                </a:cubicBezTo>
                <a:cubicBezTo>
                  <a:pt x="1391" y="18"/>
                  <a:pt x="1391" y="18"/>
                  <a:pt x="1391" y="18"/>
                </a:cubicBezTo>
                <a:cubicBezTo>
                  <a:pt x="1393" y="17"/>
                  <a:pt x="1399" y="17"/>
                  <a:pt x="1402" y="17"/>
                </a:cubicBezTo>
                <a:cubicBezTo>
                  <a:pt x="1403" y="17"/>
                  <a:pt x="1408" y="15"/>
                  <a:pt x="1409" y="15"/>
                </a:cubicBezTo>
                <a:cubicBezTo>
                  <a:pt x="1409" y="15"/>
                  <a:pt x="1409" y="14"/>
                  <a:pt x="1409" y="14"/>
                </a:cubicBezTo>
                <a:cubicBezTo>
                  <a:pt x="1404" y="13"/>
                  <a:pt x="1404" y="14"/>
                  <a:pt x="1399" y="11"/>
                </a:cubicBezTo>
                <a:cubicBezTo>
                  <a:pt x="1398" y="11"/>
                  <a:pt x="1385" y="12"/>
                  <a:pt x="1384" y="12"/>
                </a:cubicBezTo>
                <a:cubicBezTo>
                  <a:pt x="1376" y="12"/>
                  <a:pt x="1376" y="12"/>
                  <a:pt x="1376" y="12"/>
                </a:cubicBezTo>
                <a:cubicBezTo>
                  <a:pt x="1375" y="12"/>
                  <a:pt x="1373" y="13"/>
                  <a:pt x="1372" y="13"/>
                </a:cubicBezTo>
                <a:cubicBezTo>
                  <a:pt x="1371" y="15"/>
                  <a:pt x="1371" y="15"/>
                  <a:pt x="1371" y="15"/>
                </a:cubicBezTo>
                <a:cubicBezTo>
                  <a:pt x="1367" y="15"/>
                  <a:pt x="1365" y="15"/>
                  <a:pt x="1361" y="15"/>
                </a:cubicBezTo>
                <a:cubicBezTo>
                  <a:pt x="1361" y="15"/>
                  <a:pt x="1359" y="15"/>
                  <a:pt x="1358" y="15"/>
                </a:cubicBezTo>
                <a:cubicBezTo>
                  <a:pt x="1358" y="15"/>
                  <a:pt x="1359" y="13"/>
                  <a:pt x="1358" y="13"/>
                </a:cubicBezTo>
                <a:cubicBezTo>
                  <a:pt x="1353" y="15"/>
                  <a:pt x="1356" y="14"/>
                  <a:pt x="1349" y="16"/>
                </a:cubicBezTo>
                <a:cubicBezTo>
                  <a:pt x="1340" y="19"/>
                  <a:pt x="1340" y="19"/>
                  <a:pt x="1340" y="19"/>
                </a:cubicBezTo>
                <a:cubicBezTo>
                  <a:pt x="1335" y="19"/>
                  <a:pt x="1335" y="19"/>
                  <a:pt x="1335" y="19"/>
                </a:cubicBezTo>
                <a:cubicBezTo>
                  <a:pt x="1334" y="19"/>
                  <a:pt x="1330" y="22"/>
                  <a:pt x="1327" y="22"/>
                </a:cubicBezTo>
                <a:cubicBezTo>
                  <a:pt x="1329" y="20"/>
                  <a:pt x="1336" y="18"/>
                  <a:pt x="1339" y="18"/>
                </a:cubicBezTo>
                <a:cubicBezTo>
                  <a:pt x="1340" y="18"/>
                  <a:pt x="1344" y="16"/>
                  <a:pt x="1347" y="15"/>
                </a:cubicBezTo>
                <a:cubicBezTo>
                  <a:pt x="1348" y="14"/>
                  <a:pt x="1348" y="11"/>
                  <a:pt x="1347" y="11"/>
                </a:cubicBezTo>
                <a:cubicBezTo>
                  <a:pt x="1339" y="11"/>
                  <a:pt x="1339" y="11"/>
                  <a:pt x="1339" y="11"/>
                </a:cubicBezTo>
                <a:cubicBezTo>
                  <a:pt x="1337" y="11"/>
                  <a:pt x="1336" y="10"/>
                  <a:pt x="1334" y="12"/>
                </a:cubicBezTo>
                <a:cubicBezTo>
                  <a:pt x="1332" y="13"/>
                  <a:pt x="1332" y="13"/>
                  <a:pt x="1329" y="13"/>
                </a:cubicBezTo>
                <a:cubicBezTo>
                  <a:pt x="1322" y="14"/>
                  <a:pt x="1322" y="14"/>
                  <a:pt x="1322" y="14"/>
                </a:cubicBezTo>
                <a:cubicBezTo>
                  <a:pt x="1321" y="14"/>
                  <a:pt x="1318" y="16"/>
                  <a:pt x="1316" y="17"/>
                </a:cubicBezTo>
                <a:cubicBezTo>
                  <a:pt x="1315" y="17"/>
                  <a:pt x="1315" y="16"/>
                  <a:pt x="1315" y="15"/>
                </a:cubicBezTo>
                <a:cubicBezTo>
                  <a:pt x="1315" y="15"/>
                  <a:pt x="1318" y="14"/>
                  <a:pt x="1320" y="14"/>
                </a:cubicBezTo>
                <a:cubicBezTo>
                  <a:pt x="1322" y="14"/>
                  <a:pt x="1328" y="12"/>
                  <a:pt x="1328" y="11"/>
                </a:cubicBezTo>
                <a:cubicBezTo>
                  <a:pt x="1328" y="10"/>
                  <a:pt x="1324" y="11"/>
                  <a:pt x="1323" y="11"/>
                </a:cubicBezTo>
                <a:cubicBezTo>
                  <a:pt x="1316" y="10"/>
                  <a:pt x="1316" y="10"/>
                  <a:pt x="1316" y="10"/>
                </a:cubicBezTo>
                <a:cubicBezTo>
                  <a:pt x="1308" y="10"/>
                  <a:pt x="1296" y="10"/>
                  <a:pt x="1289" y="12"/>
                </a:cubicBezTo>
                <a:cubicBezTo>
                  <a:pt x="1287" y="12"/>
                  <a:pt x="1285" y="14"/>
                  <a:pt x="1283" y="14"/>
                </a:cubicBezTo>
                <a:cubicBezTo>
                  <a:pt x="1282" y="14"/>
                  <a:pt x="1281" y="14"/>
                  <a:pt x="1281" y="13"/>
                </a:cubicBezTo>
                <a:cubicBezTo>
                  <a:pt x="1284" y="12"/>
                  <a:pt x="1299" y="10"/>
                  <a:pt x="1304" y="10"/>
                </a:cubicBezTo>
                <a:cubicBezTo>
                  <a:pt x="1307" y="9"/>
                  <a:pt x="1348" y="9"/>
                  <a:pt x="1349" y="9"/>
                </a:cubicBezTo>
                <a:cubicBezTo>
                  <a:pt x="1350" y="9"/>
                  <a:pt x="1354" y="9"/>
                  <a:pt x="1354" y="7"/>
                </a:cubicBezTo>
                <a:cubicBezTo>
                  <a:pt x="1353" y="5"/>
                  <a:pt x="1350" y="6"/>
                  <a:pt x="1348" y="6"/>
                </a:cubicBezTo>
                <a:cubicBezTo>
                  <a:pt x="1338" y="5"/>
                  <a:pt x="1340" y="4"/>
                  <a:pt x="1336" y="3"/>
                </a:cubicBezTo>
                <a:cubicBezTo>
                  <a:pt x="1334" y="3"/>
                  <a:pt x="1332" y="4"/>
                  <a:pt x="1331" y="2"/>
                </a:cubicBezTo>
                <a:cubicBezTo>
                  <a:pt x="1331" y="2"/>
                  <a:pt x="1331" y="1"/>
                  <a:pt x="1330" y="1"/>
                </a:cubicBezTo>
                <a:cubicBezTo>
                  <a:pt x="1327" y="1"/>
                  <a:pt x="1302" y="1"/>
                  <a:pt x="1296" y="0"/>
                </a:cubicBezTo>
                <a:cubicBezTo>
                  <a:pt x="1290" y="0"/>
                  <a:pt x="1285" y="0"/>
                  <a:pt x="1279" y="0"/>
                </a:cubicBezTo>
                <a:cubicBezTo>
                  <a:pt x="1277" y="0"/>
                  <a:pt x="1275" y="0"/>
                  <a:pt x="1273" y="0"/>
                </a:cubicBezTo>
                <a:cubicBezTo>
                  <a:pt x="1273" y="0"/>
                  <a:pt x="1264" y="1"/>
                  <a:pt x="1262" y="1"/>
                </a:cubicBezTo>
                <a:cubicBezTo>
                  <a:pt x="1253" y="1"/>
                  <a:pt x="1253" y="1"/>
                  <a:pt x="1253" y="1"/>
                </a:cubicBezTo>
                <a:cubicBezTo>
                  <a:pt x="1252" y="1"/>
                  <a:pt x="1251" y="2"/>
                  <a:pt x="1250" y="3"/>
                </a:cubicBezTo>
                <a:cubicBezTo>
                  <a:pt x="1250" y="4"/>
                  <a:pt x="1248" y="4"/>
                  <a:pt x="1244" y="4"/>
                </a:cubicBezTo>
                <a:cubicBezTo>
                  <a:pt x="1244" y="4"/>
                  <a:pt x="1231" y="1"/>
                  <a:pt x="1230" y="1"/>
                </a:cubicBezTo>
                <a:cubicBezTo>
                  <a:pt x="1228" y="4"/>
                  <a:pt x="1228" y="4"/>
                  <a:pt x="1228" y="4"/>
                </a:cubicBezTo>
                <a:cubicBezTo>
                  <a:pt x="1226" y="4"/>
                  <a:pt x="1217" y="2"/>
                  <a:pt x="1215" y="2"/>
                </a:cubicBezTo>
                <a:cubicBezTo>
                  <a:pt x="1214" y="1"/>
                  <a:pt x="1210" y="2"/>
                  <a:pt x="1209" y="2"/>
                </a:cubicBezTo>
                <a:cubicBezTo>
                  <a:pt x="1208" y="2"/>
                  <a:pt x="1202" y="3"/>
                  <a:pt x="1204" y="4"/>
                </a:cubicBezTo>
                <a:cubicBezTo>
                  <a:pt x="1205" y="5"/>
                  <a:pt x="1205" y="5"/>
                  <a:pt x="1205" y="5"/>
                </a:cubicBezTo>
                <a:cubicBezTo>
                  <a:pt x="1204" y="5"/>
                  <a:pt x="1202" y="5"/>
                  <a:pt x="1201" y="5"/>
                </a:cubicBezTo>
                <a:cubicBezTo>
                  <a:pt x="1198" y="5"/>
                  <a:pt x="1197" y="7"/>
                  <a:pt x="1198" y="7"/>
                </a:cubicBezTo>
                <a:cubicBezTo>
                  <a:pt x="1198" y="7"/>
                  <a:pt x="1201" y="8"/>
                  <a:pt x="1204" y="10"/>
                </a:cubicBezTo>
                <a:cubicBezTo>
                  <a:pt x="1205" y="10"/>
                  <a:pt x="1206" y="11"/>
                  <a:pt x="1207" y="10"/>
                </a:cubicBezTo>
                <a:cubicBezTo>
                  <a:pt x="1207" y="10"/>
                  <a:pt x="1209" y="11"/>
                  <a:pt x="1210" y="11"/>
                </a:cubicBezTo>
                <a:cubicBezTo>
                  <a:pt x="1206" y="12"/>
                  <a:pt x="1204" y="11"/>
                  <a:pt x="1198" y="9"/>
                </a:cubicBezTo>
                <a:cubicBezTo>
                  <a:pt x="1194" y="8"/>
                  <a:pt x="1185" y="6"/>
                  <a:pt x="1181" y="6"/>
                </a:cubicBezTo>
                <a:cubicBezTo>
                  <a:pt x="1179" y="6"/>
                  <a:pt x="1177" y="6"/>
                  <a:pt x="1176" y="6"/>
                </a:cubicBezTo>
                <a:cubicBezTo>
                  <a:pt x="1174" y="5"/>
                  <a:pt x="1173" y="7"/>
                  <a:pt x="1174" y="7"/>
                </a:cubicBezTo>
                <a:cubicBezTo>
                  <a:pt x="1174" y="7"/>
                  <a:pt x="1177" y="9"/>
                  <a:pt x="1178" y="10"/>
                </a:cubicBezTo>
                <a:cubicBezTo>
                  <a:pt x="1172" y="9"/>
                  <a:pt x="1172" y="9"/>
                  <a:pt x="1172" y="9"/>
                </a:cubicBezTo>
                <a:cubicBezTo>
                  <a:pt x="1161" y="7"/>
                  <a:pt x="1161" y="7"/>
                  <a:pt x="1161" y="7"/>
                </a:cubicBezTo>
                <a:cubicBezTo>
                  <a:pt x="1160" y="7"/>
                  <a:pt x="1159" y="7"/>
                  <a:pt x="1159" y="7"/>
                </a:cubicBezTo>
                <a:cubicBezTo>
                  <a:pt x="1159" y="11"/>
                  <a:pt x="1159" y="10"/>
                  <a:pt x="1157" y="11"/>
                </a:cubicBezTo>
                <a:cubicBezTo>
                  <a:pt x="1156" y="11"/>
                  <a:pt x="1156" y="10"/>
                  <a:pt x="1155" y="11"/>
                </a:cubicBezTo>
                <a:cubicBezTo>
                  <a:pt x="1155" y="11"/>
                  <a:pt x="1155" y="12"/>
                  <a:pt x="1154" y="12"/>
                </a:cubicBezTo>
                <a:cubicBezTo>
                  <a:pt x="1153" y="13"/>
                  <a:pt x="1153" y="12"/>
                  <a:pt x="1153" y="12"/>
                </a:cubicBezTo>
                <a:cubicBezTo>
                  <a:pt x="1155" y="11"/>
                  <a:pt x="1153" y="12"/>
                  <a:pt x="1156" y="10"/>
                </a:cubicBezTo>
                <a:cubicBezTo>
                  <a:pt x="1156" y="9"/>
                  <a:pt x="1157" y="7"/>
                  <a:pt x="1156" y="7"/>
                </a:cubicBezTo>
                <a:cubicBezTo>
                  <a:pt x="1154" y="7"/>
                  <a:pt x="1154" y="7"/>
                  <a:pt x="1154" y="7"/>
                </a:cubicBezTo>
                <a:cubicBezTo>
                  <a:pt x="1137" y="7"/>
                  <a:pt x="1137" y="7"/>
                  <a:pt x="1137" y="7"/>
                </a:cubicBezTo>
                <a:cubicBezTo>
                  <a:pt x="1136" y="7"/>
                  <a:pt x="1136" y="7"/>
                  <a:pt x="1136" y="7"/>
                </a:cubicBezTo>
                <a:cubicBezTo>
                  <a:pt x="1125" y="8"/>
                  <a:pt x="1125" y="8"/>
                  <a:pt x="1125" y="8"/>
                </a:cubicBezTo>
                <a:cubicBezTo>
                  <a:pt x="1122" y="9"/>
                  <a:pt x="1122" y="9"/>
                  <a:pt x="1122" y="9"/>
                </a:cubicBezTo>
                <a:cubicBezTo>
                  <a:pt x="1120" y="9"/>
                  <a:pt x="1120" y="9"/>
                  <a:pt x="1120" y="9"/>
                </a:cubicBezTo>
                <a:cubicBezTo>
                  <a:pt x="1110" y="10"/>
                  <a:pt x="1110" y="10"/>
                  <a:pt x="1110" y="10"/>
                </a:cubicBezTo>
                <a:close/>
                <a:moveTo>
                  <a:pt x="1087" y="129"/>
                </a:moveTo>
                <a:cubicBezTo>
                  <a:pt x="1087" y="132"/>
                  <a:pt x="1085" y="132"/>
                  <a:pt x="1082" y="132"/>
                </a:cubicBezTo>
                <a:cubicBezTo>
                  <a:pt x="1081" y="131"/>
                  <a:pt x="1081" y="131"/>
                  <a:pt x="1081" y="131"/>
                </a:cubicBezTo>
                <a:cubicBezTo>
                  <a:pt x="1084" y="130"/>
                  <a:pt x="1083" y="132"/>
                  <a:pt x="1087" y="129"/>
                </a:cubicBezTo>
                <a:cubicBezTo>
                  <a:pt x="1087" y="129"/>
                  <a:pt x="1087" y="129"/>
                  <a:pt x="1087" y="129"/>
                </a:cubicBezTo>
                <a:cubicBezTo>
                  <a:pt x="1087" y="129"/>
                  <a:pt x="1087" y="129"/>
                  <a:pt x="1087" y="129"/>
                </a:cubicBezTo>
                <a:close/>
                <a:moveTo>
                  <a:pt x="1335" y="66"/>
                </a:moveTo>
                <a:cubicBezTo>
                  <a:pt x="1337" y="67"/>
                  <a:pt x="1336" y="66"/>
                  <a:pt x="1339" y="67"/>
                </a:cubicBezTo>
                <a:cubicBezTo>
                  <a:pt x="1334" y="66"/>
                  <a:pt x="1334" y="66"/>
                  <a:pt x="1334" y="66"/>
                </a:cubicBezTo>
                <a:cubicBezTo>
                  <a:pt x="1334" y="66"/>
                  <a:pt x="1335" y="66"/>
                  <a:pt x="1335" y="66"/>
                </a:cubicBezTo>
                <a:close/>
                <a:moveTo>
                  <a:pt x="1361" y="25"/>
                </a:moveTo>
                <a:cubicBezTo>
                  <a:pt x="1361" y="25"/>
                  <a:pt x="1363" y="25"/>
                  <a:pt x="1364" y="25"/>
                </a:cubicBezTo>
                <a:cubicBezTo>
                  <a:pt x="1360" y="25"/>
                  <a:pt x="1360" y="25"/>
                  <a:pt x="1360" y="25"/>
                </a:cubicBezTo>
                <a:cubicBezTo>
                  <a:pt x="1361" y="25"/>
                  <a:pt x="1360" y="25"/>
                  <a:pt x="1360" y="24"/>
                </a:cubicBezTo>
                <a:cubicBezTo>
                  <a:pt x="1360" y="25"/>
                  <a:pt x="1361" y="25"/>
                  <a:pt x="1361" y="25"/>
                </a:cubicBezTo>
                <a:close/>
                <a:moveTo>
                  <a:pt x="1352" y="27"/>
                </a:moveTo>
                <a:cubicBezTo>
                  <a:pt x="1353" y="26"/>
                  <a:pt x="1353" y="25"/>
                  <a:pt x="1356" y="24"/>
                </a:cubicBezTo>
                <a:cubicBezTo>
                  <a:pt x="1354" y="26"/>
                  <a:pt x="1354" y="27"/>
                  <a:pt x="1351" y="27"/>
                </a:cubicBezTo>
                <a:cubicBezTo>
                  <a:pt x="1351" y="27"/>
                  <a:pt x="1352" y="27"/>
                  <a:pt x="1352" y="27"/>
                </a:cubicBezTo>
                <a:close/>
                <a:moveTo>
                  <a:pt x="1323" y="75"/>
                </a:moveTo>
                <a:cubicBezTo>
                  <a:pt x="1323" y="75"/>
                  <a:pt x="1324" y="75"/>
                  <a:pt x="1324" y="75"/>
                </a:cubicBezTo>
                <a:cubicBezTo>
                  <a:pt x="1324" y="76"/>
                  <a:pt x="1324" y="76"/>
                  <a:pt x="1324" y="77"/>
                </a:cubicBezTo>
                <a:cubicBezTo>
                  <a:pt x="1323" y="77"/>
                  <a:pt x="1323" y="77"/>
                  <a:pt x="1322" y="76"/>
                </a:cubicBezTo>
                <a:cubicBezTo>
                  <a:pt x="1322" y="76"/>
                  <a:pt x="1322" y="75"/>
                  <a:pt x="1323" y="75"/>
                </a:cubicBezTo>
                <a:close/>
                <a:moveTo>
                  <a:pt x="1303" y="81"/>
                </a:moveTo>
                <a:cubicBezTo>
                  <a:pt x="1305" y="80"/>
                  <a:pt x="1306" y="79"/>
                  <a:pt x="1308" y="79"/>
                </a:cubicBezTo>
                <a:cubicBezTo>
                  <a:pt x="1308" y="82"/>
                  <a:pt x="1307" y="81"/>
                  <a:pt x="1310" y="82"/>
                </a:cubicBezTo>
                <a:cubicBezTo>
                  <a:pt x="1305" y="81"/>
                  <a:pt x="1304" y="81"/>
                  <a:pt x="1302" y="81"/>
                </a:cubicBezTo>
                <a:cubicBezTo>
                  <a:pt x="1302" y="81"/>
                  <a:pt x="1303" y="81"/>
                  <a:pt x="1303" y="81"/>
                </a:cubicBezTo>
                <a:close/>
                <a:moveTo>
                  <a:pt x="1275" y="110"/>
                </a:moveTo>
                <a:cubicBezTo>
                  <a:pt x="1276" y="110"/>
                  <a:pt x="1276" y="110"/>
                  <a:pt x="1276" y="110"/>
                </a:cubicBezTo>
                <a:cubicBezTo>
                  <a:pt x="1275" y="110"/>
                  <a:pt x="1274" y="111"/>
                  <a:pt x="1274" y="110"/>
                </a:cubicBezTo>
                <a:cubicBezTo>
                  <a:pt x="1274" y="110"/>
                  <a:pt x="1274" y="110"/>
                  <a:pt x="1275" y="110"/>
                </a:cubicBezTo>
                <a:close/>
                <a:moveTo>
                  <a:pt x="1271" y="114"/>
                </a:moveTo>
                <a:cubicBezTo>
                  <a:pt x="1271" y="113"/>
                  <a:pt x="1272" y="113"/>
                  <a:pt x="1273" y="113"/>
                </a:cubicBezTo>
                <a:cubicBezTo>
                  <a:pt x="1272" y="113"/>
                  <a:pt x="1272" y="114"/>
                  <a:pt x="1271" y="114"/>
                </a:cubicBezTo>
                <a:cubicBezTo>
                  <a:pt x="1271" y="115"/>
                  <a:pt x="1271" y="114"/>
                  <a:pt x="1271" y="114"/>
                </a:cubicBezTo>
                <a:cubicBezTo>
                  <a:pt x="1271" y="114"/>
                  <a:pt x="1271" y="114"/>
                  <a:pt x="1271" y="114"/>
                </a:cubicBezTo>
                <a:close/>
                <a:moveTo>
                  <a:pt x="1085" y="104"/>
                </a:moveTo>
                <a:cubicBezTo>
                  <a:pt x="1083" y="104"/>
                  <a:pt x="1083" y="103"/>
                  <a:pt x="1086" y="101"/>
                </a:cubicBezTo>
                <a:cubicBezTo>
                  <a:pt x="1087" y="101"/>
                  <a:pt x="1088" y="101"/>
                  <a:pt x="1089" y="101"/>
                </a:cubicBezTo>
                <a:cubicBezTo>
                  <a:pt x="1090" y="101"/>
                  <a:pt x="1090" y="103"/>
                  <a:pt x="1089" y="103"/>
                </a:cubicBezTo>
                <a:cubicBezTo>
                  <a:pt x="1086" y="104"/>
                  <a:pt x="1087" y="104"/>
                  <a:pt x="1085" y="104"/>
                </a:cubicBezTo>
                <a:close/>
                <a:moveTo>
                  <a:pt x="1195" y="451"/>
                </a:moveTo>
                <a:cubicBezTo>
                  <a:pt x="1196" y="451"/>
                  <a:pt x="1199" y="451"/>
                  <a:pt x="1198" y="449"/>
                </a:cubicBezTo>
                <a:cubicBezTo>
                  <a:pt x="1198" y="448"/>
                  <a:pt x="1198" y="448"/>
                  <a:pt x="1194" y="449"/>
                </a:cubicBezTo>
                <a:cubicBezTo>
                  <a:pt x="1193" y="449"/>
                  <a:pt x="1194" y="451"/>
                  <a:pt x="1195" y="451"/>
                </a:cubicBezTo>
                <a:close/>
                <a:moveTo>
                  <a:pt x="1214" y="461"/>
                </a:moveTo>
                <a:cubicBezTo>
                  <a:pt x="1216" y="459"/>
                  <a:pt x="1214" y="460"/>
                  <a:pt x="1214" y="459"/>
                </a:cubicBezTo>
                <a:cubicBezTo>
                  <a:pt x="1213" y="458"/>
                  <a:pt x="1212" y="459"/>
                  <a:pt x="1211" y="459"/>
                </a:cubicBezTo>
                <a:cubicBezTo>
                  <a:pt x="1211" y="460"/>
                  <a:pt x="1211" y="460"/>
                  <a:pt x="1211" y="460"/>
                </a:cubicBezTo>
                <a:cubicBezTo>
                  <a:pt x="1209" y="458"/>
                  <a:pt x="1209" y="458"/>
                  <a:pt x="1207" y="458"/>
                </a:cubicBezTo>
                <a:cubicBezTo>
                  <a:pt x="1206" y="458"/>
                  <a:pt x="1205" y="460"/>
                  <a:pt x="1207" y="461"/>
                </a:cubicBezTo>
                <a:cubicBezTo>
                  <a:pt x="1212" y="463"/>
                  <a:pt x="1212" y="462"/>
                  <a:pt x="1214" y="461"/>
                </a:cubicBezTo>
                <a:close/>
                <a:moveTo>
                  <a:pt x="1187" y="452"/>
                </a:moveTo>
                <a:cubicBezTo>
                  <a:pt x="1187" y="451"/>
                  <a:pt x="1185" y="452"/>
                  <a:pt x="1184" y="451"/>
                </a:cubicBezTo>
                <a:cubicBezTo>
                  <a:pt x="1184" y="451"/>
                  <a:pt x="1181" y="452"/>
                  <a:pt x="1182" y="454"/>
                </a:cubicBezTo>
                <a:cubicBezTo>
                  <a:pt x="1182" y="456"/>
                  <a:pt x="1184" y="455"/>
                  <a:pt x="1185" y="455"/>
                </a:cubicBezTo>
                <a:cubicBezTo>
                  <a:pt x="1188" y="456"/>
                  <a:pt x="1186" y="454"/>
                  <a:pt x="1187" y="453"/>
                </a:cubicBezTo>
                <a:cubicBezTo>
                  <a:pt x="1187" y="452"/>
                  <a:pt x="1187" y="452"/>
                  <a:pt x="1187" y="452"/>
                </a:cubicBezTo>
                <a:close/>
                <a:moveTo>
                  <a:pt x="1214" y="722"/>
                </a:moveTo>
                <a:cubicBezTo>
                  <a:pt x="1214" y="722"/>
                  <a:pt x="1216" y="720"/>
                  <a:pt x="1216" y="719"/>
                </a:cubicBezTo>
                <a:cubicBezTo>
                  <a:pt x="1214" y="716"/>
                  <a:pt x="1213" y="721"/>
                  <a:pt x="1214" y="722"/>
                </a:cubicBezTo>
                <a:close/>
                <a:moveTo>
                  <a:pt x="1196" y="705"/>
                </a:moveTo>
                <a:cubicBezTo>
                  <a:pt x="1197" y="705"/>
                  <a:pt x="1197" y="703"/>
                  <a:pt x="1198" y="703"/>
                </a:cubicBezTo>
                <a:cubicBezTo>
                  <a:pt x="1200" y="701"/>
                  <a:pt x="1197" y="700"/>
                  <a:pt x="1196" y="700"/>
                </a:cubicBezTo>
                <a:cubicBezTo>
                  <a:pt x="1194" y="701"/>
                  <a:pt x="1195" y="705"/>
                  <a:pt x="1196" y="705"/>
                </a:cubicBezTo>
                <a:close/>
                <a:moveTo>
                  <a:pt x="1198" y="726"/>
                </a:moveTo>
                <a:cubicBezTo>
                  <a:pt x="1199" y="726"/>
                  <a:pt x="1200" y="725"/>
                  <a:pt x="1200" y="724"/>
                </a:cubicBezTo>
                <a:cubicBezTo>
                  <a:pt x="1200" y="723"/>
                  <a:pt x="1197" y="724"/>
                  <a:pt x="1198" y="725"/>
                </a:cubicBezTo>
                <a:cubicBezTo>
                  <a:pt x="1198" y="726"/>
                  <a:pt x="1198" y="726"/>
                  <a:pt x="1198" y="726"/>
                </a:cubicBezTo>
                <a:close/>
                <a:moveTo>
                  <a:pt x="1192" y="699"/>
                </a:moveTo>
                <a:cubicBezTo>
                  <a:pt x="1192" y="698"/>
                  <a:pt x="1193" y="698"/>
                  <a:pt x="1193" y="698"/>
                </a:cubicBezTo>
                <a:cubicBezTo>
                  <a:pt x="1193" y="698"/>
                  <a:pt x="1195" y="696"/>
                  <a:pt x="1196" y="697"/>
                </a:cubicBezTo>
                <a:cubicBezTo>
                  <a:pt x="1196" y="697"/>
                  <a:pt x="1198" y="697"/>
                  <a:pt x="1197" y="698"/>
                </a:cubicBezTo>
                <a:cubicBezTo>
                  <a:pt x="1197" y="700"/>
                  <a:pt x="1197" y="700"/>
                  <a:pt x="1195" y="701"/>
                </a:cubicBezTo>
                <a:cubicBezTo>
                  <a:pt x="1193" y="701"/>
                  <a:pt x="1192" y="701"/>
                  <a:pt x="1192" y="699"/>
                </a:cubicBezTo>
                <a:close/>
                <a:moveTo>
                  <a:pt x="1216" y="710"/>
                </a:moveTo>
                <a:cubicBezTo>
                  <a:pt x="1216" y="711"/>
                  <a:pt x="1217" y="713"/>
                  <a:pt x="1218" y="713"/>
                </a:cubicBezTo>
                <a:cubicBezTo>
                  <a:pt x="1219" y="713"/>
                  <a:pt x="1221" y="711"/>
                  <a:pt x="1221" y="711"/>
                </a:cubicBezTo>
                <a:cubicBezTo>
                  <a:pt x="1221" y="710"/>
                  <a:pt x="1219" y="708"/>
                  <a:pt x="1218" y="708"/>
                </a:cubicBezTo>
                <a:cubicBezTo>
                  <a:pt x="1217" y="708"/>
                  <a:pt x="1216" y="708"/>
                  <a:pt x="1216" y="710"/>
                </a:cubicBezTo>
                <a:close/>
                <a:moveTo>
                  <a:pt x="1207" y="704"/>
                </a:moveTo>
                <a:cubicBezTo>
                  <a:pt x="1207" y="703"/>
                  <a:pt x="1201" y="701"/>
                  <a:pt x="1201" y="705"/>
                </a:cubicBezTo>
                <a:cubicBezTo>
                  <a:pt x="1201" y="707"/>
                  <a:pt x="1203" y="705"/>
                  <a:pt x="1203" y="705"/>
                </a:cubicBezTo>
                <a:cubicBezTo>
                  <a:pt x="1204" y="705"/>
                  <a:pt x="1205" y="707"/>
                  <a:pt x="1207" y="704"/>
                </a:cubicBezTo>
                <a:close/>
                <a:moveTo>
                  <a:pt x="1209" y="725"/>
                </a:moveTo>
                <a:cubicBezTo>
                  <a:pt x="1210" y="725"/>
                  <a:pt x="1212" y="726"/>
                  <a:pt x="1212" y="724"/>
                </a:cubicBezTo>
                <a:cubicBezTo>
                  <a:pt x="1212" y="723"/>
                  <a:pt x="1210" y="720"/>
                  <a:pt x="1210" y="720"/>
                </a:cubicBezTo>
                <a:cubicBezTo>
                  <a:pt x="1209" y="720"/>
                  <a:pt x="1206" y="720"/>
                  <a:pt x="1206" y="723"/>
                </a:cubicBezTo>
                <a:cubicBezTo>
                  <a:pt x="1206" y="724"/>
                  <a:pt x="1207" y="724"/>
                  <a:pt x="1209" y="725"/>
                </a:cubicBezTo>
                <a:close/>
                <a:moveTo>
                  <a:pt x="1203" y="723"/>
                </a:moveTo>
                <a:cubicBezTo>
                  <a:pt x="1203" y="723"/>
                  <a:pt x="1203" y="723"/>
                  <a:pt x="1203" y="723"/>
                </a:cubicBezTo>
                <a:cubicBezTo>
                  <a:pt x="1205" y="725"/>
                  <a:pt x="1202" y="725"/>
                  <a:pt x="1202" y="725"/>
                </a:cubicBezTo>
                <a:cubicBezTo>
                  <a:pt x="1199" y="725"/>
                  <a:pt x="1200" y="724"/>
                  <a:pt x="1200" y="722"/>
                </a:cubicBezTo>
                <a:cubicBezTo>
                  <a:pt x="1201" y="721"/>
                  <a:pt x="1203" y="722"/>
                  <a:pt x="1203" y="723"/>
                </a:cubicBezTo>
                <a:close/>
                <a:moveTo>
                  <a:pt x="83" y="262"/>
                </a:moveTo>
                <a:cubicBezTo>
                  <a:pt x="83" y="261"/>
                  <a:pt x="82" y="261"/>
                  <a:pt x="79" y="261"/>
                </a:cubicBezTo>
                <a:cubicBezTo>
                  <a:pt x="76" y="261"/>
                  <a:pt x="77" y="262"/>
                  <a:pt x="77" y="263"/>
                </a:cubicBezTo>
                <a:cubicBezTo>
                  <a:pt x="76" y="266"/>
                  <a:pt x="78" y="265"/>
                  <a:pt x="81" y="264"/>
                </a:cubicBezTo>
                <a:cubicBezTo>
                  <a:pt x="82" y="264"/>
                  <a:pt x="83" y="263"/>
                  <a:pt x="83" y="262"/>
                </a:cubicBezTo>
                <a:close/>
                <a:moveTo>
                  <a:pt x="73" y="269"/>
                </a:moveTo>
                <a:cubicBezTo>
                  <a:pt x="72" y="269"/>
                  <a:pt x="71" y="272"/>
                  <a:pt x="73" y="271"/>
                </a:cubicBezTo>
                <a:cubicBezTo>
                  <a:pt x="75" y="271"/>
                  <a:pt x="76" y="269"/>
                  <a:pt x="73" y="269"/>
                </a:cubicBezTo>
                <a:close/>
                <a:moveTo>
                  <a:pt x="84" y="264"/>
                </a:moveTo>
                <a:cubicBezTo>
                  <a:pt x="88" y="265"/>
                  <a:pt x="80" y="267"/>
                  <a:pt x="80" y="266"/>
                </a:cubicBezTo>
                <a:cubicBezTo>
                  <a:pt x="81" y="265"/>
                  <a:pt x="80" y="265"/>
                  <a:pt x="81" y="264"/>
                </a:cubicBezTo>
                <a:cubicBezTo>
                  <a:pt x="82" y="264"/>
                  <a:pt x="84" y="264"/>
                  <a:pt x="84" y="264"/>
                </a:cubicBezTo>
                <a:close/>
                <a:moveTo>
                  <a:pt x="111" y="262"/>
                </a:moveTo>
                <a:cubicBezTo>
                  <a:pt x="108" y="261"/>
                  <a:pt x="108" y="264"/>
                  <a:pt x="109" y="264"/>
                </a:cubicBezTo>
                <a:cubicBezTo>
                  <a:pt x="110" y="264"/>
                  <a:pt x="111" y="262"/>
                  <a:pt x="111" y="262"/>
                </a:cubicBezTo>
                <a:close/>
                <a:moveTo>
                  <a:pt x="73" y="265"/>
                </a:moveTo>
                <a:cubicBezTo>
                  <a:pt x="71" y="266"/>
                  <a:pt x="70" y="268"/>
                  <a:pt x="68" y="268"/>
                </a:cubicBezTo>
                <a:cubicBezTo>
                  <a:pt x="68" y="268"/>
                  <a:pt x="66" y="269"/>
                  <a:pt x="65" y="269"/>
                </a:cubicBezTo>
                <a:cubicBezTo>
                  <a:pt x="61" y="269"/>
                  <a:pt x="59" y="271"/>
                  <a:pt x="57" y="271"/>
                </a:cubicBezTo>
                <a:cubicBezTo>
                  <a:pt x="56" y="271"/>
                  <a:pt x="55" y="271"/>
                  <a:pt x="55" y="270"/>
                </a:cubicBezTo>
                <a:cubicBezTo>
                  <a:pt x="55" y="268"/>
                  <a:pt x="57" y="268"/>
                  <a:pt x="59" y="267"/>
                </a:cubicBezTo>
                <a:cubicBezTo>
                  <a:pt x="62" y="264"/>
                  <a:pt x="68" y="264"/>
                  <a:pt x="68" y="264"/>
                </a:cubicBezTo>
                <a:cubicBezTo>
                  <a:pt x="69" y="264"/>
                  <a:pt x="73" y="262"/>
                  <a:pt x="73" y="264"/>
                </a:cubicBezTo>
                <a:cubicBezTo>
                  <a:pt x="74" y="264"/>
                  <a:pt x="74" y="265"/>
                  <a:pt x="73" y="265"/>
                </a:cubicBezTo>
                <a:close/>
                <a:moveTo>
                  <a:pt x="109" y="262"/>
                </a:moveTo>
                <a:cubicBezTo>
                  <a:pt x="108" y="263"/>
                  <a:pt x="107" y="263"/>
                  <a:pt x="106" y="264"/>
                </a:cubicBezTo>
                <a:cubicBezTo>
                  <a:pt x="103" y="265"/>
                  <a:pt x="100" y="266"/>
                  <a:pt x="100" y="265"/>
                </a:cubicBezTo>
                <a:cubicBezTo>
                  <a:pt x="100" y="264"/>
                  <a:pt x="106" y="261"/>
                  <a:pt x="106" y="261"/>
                </a:cubicBezTo>
                <a:cubicBezTo>
                  <a:pt x="107" y="260"/>
                  <a:pt x="110" y="261"/>
                  <a:pt x="109" y="262"/>
                </a:cubicBezTo>
                <a:close/>
                <a:moveTo>
                  <a:pt x="129" y="178"/>
                </a:moveTo>
                <a:cubicBezTo>
                  <a:pt x="131" y="178"/>
                  <a:pt x="131" y="178"/>
                  <a:pt x="133" y="178"/>
                </a:cubicBezTo>
                <a:cubicBezTo>
                  <a:pt x="135" y="177"/>
                  <a:pt x="140" y="178"/>
                  <a:pt x="139" y="176"/>
                </a:cubicBezTo>
                <a:cubicBezTo>
                  <a:pt x="138" y="174"/>
                  <a:pt x="137" y="175"/>
                  <a:pt x="135" y="174"/>
                </a:cubicBezTo>
                <a:cubicBezTo>
                  <a:pt x="132" y="173"/>
                  <a:pt x="132" y="174"/>
                  <a:pt x="130" y="175"/>
                </a:cubicBezTo>
                <a:cubicBezTo>
                  <a:pt x="128" y="176"/>
                  <a:pt x="125" y="177"/>
                  <a:pt x="129" y="178"/>
                </a:cubicBezTo>
                <a:close/>
                <a:moveTo>
                  <a:pt x="199" y="232"/>
                </a:moveTo>
                <a:cubicBezTo>
                  <a:pt x="198" y="232"/>
                  <a:pt x="198" y="233"/>
                  <a:pt x="197" y="233"/>
                </a:cubicBezTo>
                <a:cubicBezTo>
                  <a:pt x="196" y="231"/>
                  <a:pt x="195" y="233"/>
                  <a:pt x="194" y="233"/>
                </a:cubicBezTo>
                <a:cubicBezTo>
                  <a:pt x="193" y="231"/>
                  <a:pt x="193" y="233"/>
                  <a:pt x="192" y="234"/>
                </a:cubicBezTo>
                <a:cubicBezTo>
                  <a:pt x="190" y="232"/>
                  <a:pt x="187" y="234"/>
                  <a:pt x="187" y="235"/>
                </a:cubicBezTo>
                <a:cubicBezTo>
                  <a:pt x="187" y="236"/>
                  <a:pt x="187" y="236"/>
                  <a:pt x="187" y="236"/>
                </a:cubicBezTo>
                <a:cubicBezTo>
                  <a:pt x="186" y="236"/>
                  <a:pt x="185" y="237"/>
                  <a:pt x="184" y="238"/>
                </a:cubicBezTo>
                <a:cubicBezTo>
                  <a:pt x="184" y="238"/>
                  <a:pt x="184" y="238"/>
                  <a:pt x="183" y="238"/>
                </a:cubicBezTo>
                <a:cubicBezTo>
                  <a:pt x="184" y="237"/>
                  <a:pt x="185" y="237"/>
                  <a:pt x="184" y="236"/>
                </a:cubicBezTo>
                <a:cubicBezTo>
                  <a:pt x="183" y="234"/>
                  <a:pt x="181" y="236"/>
                  <a:pt x="179" y="237"/>
                </a:cubicBezTo>
                <a:cubicBezTo>
                  <a:pt x="173" y="239"/>
                  <a:pt x="176" y="238"/>
                  <a:pt x="174" y="242"/>
                </a:cubicBezTo>
                <a:cubicBezTo>
                  <a:pt x="174" y="243"/>
                  <a:pt x="173" y="244"/>
                  <a:pt x="173" y="244"/>
                </a:cubicBezTo>
                <a:cubicBezTo>
                  <a:pt x="176" y="247"/>
                  <a:pt x="178" y="244"/>
                  <a:pt x="180" y="243"/>
                </a:cubicBezTo>
                <a:cubicBezTo>
                  <a:pt x="182" y="242"/>
                  <a:pt x="183" y="243"/>
                  <a:pt x="184" y="242"/>
                </a:cubicBezTo>
                <a:cubicBezTo>
                  <a:pt x="186" y="242"/>
                  <a:pt x="186" y="242"/>
                  <a:pt x="189" y="240"/>
                </a:cubicBezTo>
                <a:cubicBezTo>
                  <a:pt x="189" y="239"/>
                  <a:pt x="190" y="239"/>
                  <a:pt x="190" y="239"/>
                </a:cubicBezTo>
                <a:cubicBezTo>
                  <a:pt x="191" y="241"/>
                  <a:pt x="194" y="240"/>
                  <a:pt x="194" y="239"/>
                </a:cubicBezTo>
                <a:cubicBezTo>
                  <a:pt x="194" y="238"/>
                  <a:pt x="194" y="238"/>
                  <a:pt x="193" y="237"/>
                </a:cubicBezTo>
                <a:cubicBezTo>
                  <a:pt x="196" y="237"/>
                  <a:pt x="195" y="238"/>
                  <a:pt x="196" y="238"/>
                </a:cubicBezTo>
                <a:cubicBezTo>
                  <a:pt x="198" y="238"/>
                  <a:pt x="200" y="236"/>
                  <a:pt x="199" y="235"/>
                </a:cubicBezTo>
                <a:cubicBezTo>
                  <a:pt x="202" y="234"/>
                  <a:pt x="199" y="232"/>
                  <a:pt x="199" y="232"/>
                </a:cubicBezTo>
                <a:close/>
                <a:moveTo>
                  <a:pt x="109" y="211"/>
                </a:moveTo>
                <a:cubicBezTo>
                  <a:pt x="109" y="211"/>
                  <a:pt x="111" y="213"/>
                  <a:pt x="112" y="213"/>
                </a:cubicBezTo>
                <a:cubicBezTo>
                  <a:pt x="113" y="213"/>
                  <a:pt x="116" y="211"/>
                  <a:pt x="118" y="211"/>
                </a:cubicBezTo>
                <a:cubicBezTo>
                  <a:pt x="119" y="211"/>
                  <a:pt x="119" y="210"/>
                  <a:pt x="120" y="209"/>
                </a:cubicBezTo>
                <a:cubicBezTo>
                  <a:pt x="120" y="209"/>
                  <a:pt x="124" y="208"/>
                  <a:pt x="124" y="207"/>
                </a:cubicBezTo>
                <a:cubicBezTo>
                  <a:pt x="124" y="207"/>
                  <a:pt x="123" y="205"/>
                  <a:pt x="122" y="205"/>
                </a:cubicBezTo>
                <a:cubicBezTo>
                  <a:pt x="119" y="205"/>
                  <a:pt x="119" y="205"/>
                  <a:pt x="119" y="205"/>
                </a:cubicBezTo>
                <a:cubicBezTo>
                  <a:pt x="114" y="207"/>
                  <a:pt x="114" y="207"/>
                  <a:pt x="114" y="207"/>
                </a:cubicBezTo>
                <a:cubicBezTo>
                  <a:pt x="113" y="207"/>
                  <a:pt x="111" y="206"/>
                  <a:pt x="110" y="206"/>
                </a:cubicBezTo>
                <a:cubicBezTo>
                  <a:pt x="108" y="206"/>
                  <a:pt x="107" y="210"/>
                  <a:pt x="109" y="211"/>
                </a:cubicBezTo>
                <a:close/>
                <a:moveTo>
                  <a:pt x="20" y="281"/>
                </a:moveTo>
                <a:cubicBezTo>
                  <a:pt x="19" y="280"/>
                  <a:pt x="16" y="283"/>
                  <a:pt x="18" y="283"/>
                </a:cubicBezTo>
                <a:cubicBezTo>
                  <a:pt x="19" y="283"/>
                  <a:pt x="22" y="282"/>
                  <a:pt x="20" y="281"/>
                </a:cubicBezTo>
                <a:close/>
                <a:moveTo>
                  <a:pt x="18" y="280"/>
                </a:moveTo>
                <a:cubicBezTo>
                  <a:pt x="18" y="281"/>
                  <a:pt x="17" y="282"/>
                  <a:pt x="16" y="282"/>
                </a:cubicBezTo>
                <a:cubicBezTo>
                  <a:pt x="13" y="283"/>
                  <a:pt x="13" y="283"/>
                  <a:pt x="8" y="284"/>
                </a:cubicBezTo>
                <a:cubicBezTo>
                  <a:pt x="9" y="285"/>
                  <a:pt x="1" y="287"/>
                  <a:pt x="1" y="287"/>
                </a:cubicBezTo>
                <a:cubicBezTo>
                  <a:pt x="1" y="287"/>
                  <a:pt x="0" y="287"/>
                  <a:pt x="1" y="287"/>
                </a:cubicBezTo>
                <a:cubicBezTo>
                  <a:pt x="6" y="283"/>
                  <a:pt x="6" y="283"/>
                  <a:pt x="6" y="283"/>
                </a:cubicBezTo>
                <a:cubicBezTo>
                  <a:pt x="7" y="283"/>
                  <a:pt x="7" y="283"/>
                  <a:pt x="8" y="283"/>
                </a:cubicBezTo>
                <a:cubicBezTo>
                  <a:pt x="8" y="282"/>
                  <a:pt x="10" y="281"/>
                  <a:pt x="11" y="281"/>
                </a:cubicBezTo>
                <a:cubicBezTo>
                  <a:pt x="15" y="281"/>
                  <a:pt x="14" y="278"/>
                  <a:pt x="16" y="278"/>
                </a:cubicBezTo>
                <a:cubicBezTo>
                  <a:pt x="17" y="279"/>
                  <a:pt x="19" y="280"/>
                  <a:pt x="18" y="280"/>
                </a:cubicBezTo>
                <a:close/>
                <a:moveTo>
                  <a:pt x="45" y="273"/>
                </a:moveTo>
                <a:cubicBezTo>
                  <a:pt x="43" y="271"/>
                  <a:pt x="45" y="269"/>
                  <a:pt x="41" y="272"/>
                </a:cubicBezTo>
                <a:cubicBezTo>
                  <a:pt x="39" y="273"/>
                  <a:pt x="39" y="272"/>
                  <a:pt x="39" y="274"/>
                </a:cubicBezTo>
                <a:cubicBezTo>
                  <a:pt x="39" y="275"/>
                  <a:pt x="44" y="276"/>
                  <a:pt x="45" y="275"/>
                </a:cubicBezTo>
                <a:cubicBezTo>
                  <a:pt x="45" y="275"/>
                  <a:pt x="46" y="273"/>
                  <a:pt x="46" y="273"/>
                </a:cubicBezTo>
                <a:cubicBezTo>
                  <a:pt x="46" y="273"/>
                  <a:pt x="46" y="272"/>
                  <a:pt x="45" y="273"/>
                </a:cubicBezTo>
                <a:close/>
                <a:moveTo>
                  <a:pt x="49" y="273"/>
                </a:moveTo>
                <a:cubicBezTo>
                  <a:pt x="51" y="273"/>
                  <a:pt x="50" y="275"/>
                  <a:pt x="49" y="275"/>
                </a:cubicBezTo>
                <a:cubicBezTo>
                  <a:pt x="49" y="275"/>
                  <a:pt x="46" y="275"/>
                  <a:pt x="46" y="274"/>
                </a:cubicBezTo>
                <a:cubicBezTo>
                  <a:pt x="47" y="273"/>
                  <a:pt x="47" y="273"/>
                  <a:pt x="49" y="273"/>
                </a:cubicBezTo>
                <a:close/>
                <a:moveTo>
                  <a:pt x="33" y="275"/>
                </a:moveTo>
                <a:cubicBezTo>
                  <a:pt x="32" y="275"/>
                  <a:pt x="29" y="276"/>
                  <a:pt x="28" y="276"/>
                </a:cubicBezTo>
                <a:cubicBezTo>
                  <a:pt x="28" y="277"/>
                  <a:pt x="28" y="277"/>
                  <a:pt x="28" y="278"/>
                </a:cubicBezTo>
                <a:cubicBezTo>
                  <a:pt x="26" y="278"/>
                  <a:pt x="22" y="278"/>
                  <a:pt x="25" y="281"/>
                </a:cubicBezTo>
                <a:cubicBezTo>
                  <a:pt x="26" y="281"/>
                  <a:pt x="31" y="280"/>
                  <a:pt x="33" y="279"/>
                </a:cubicBezTo>
                <a:cubicBezTo>
                  <a:pt x="33" y="279"/>
                  <a:pt x="35" y="276"/>
                  <a:pt x="36" y="275"/>
                </a:cubicBezTo>
                <a:cubicBezTo>
                  <a:pt x="37" y="275"/>
                  <a:pt x="35" y="274"/>
                  <a:pt x="33" y="275"/>
                </a:cubicBezTo>
                <a:close/>
                <a:moveTo>
                  <a:pt x="345" y="251"/>
                </a:moveTo>
                <a:cubicBezTo>
                  <a:pt x="345" y="250"/>
                  <a:pt x="340" y="250"/>
                  <a:pt x="340" y="251"/>
                </a:cubicBezTo>
                <a:cubicBezTo>
                  <a:pt x="340" y="251"/>
                  <a:pt x="339" y="252"/>
                  <a:pt x="339" y="252"/>
                </a:cubicBezTo>
                <a:cubicBezTo>
                  <a:pt x="338" y="253"/>
                  <a:pt x="336" y="253"/>
                  <a:pt x="337" y="255"/>
                </a:cubicBezTo>
                <a:cubicBezTo>
                  <a:pt x="337" y="256"/>
                  <a:pt x="341" y="253"/>
                  <a:pt x="341" y="252"/>
                </a:cubicBezTo>
                <a:cubicBezTo>
                  <a:pt x="341" y="252"/>
                  <a:pt x="341" y="252"/>
                  <a:pt x="341" y="252"/>
                </a:cubicBezTo>
                <a:cubicBezTo>
                  <a:pt x="340" y="254"/>
                  <a:pt x="341" y="254"/>
                  <a:pt x="338" y="256"/>
                </a:cubicBezTo>
                <a:cubicBezTo>
                  <a:pt x="335" y="258"/>
                  <a:pt x="335" y="258"/>
                  <a:pt x="335" y="258"/>
                </a:cubicBezTo>
                <a:cubicBezTo>
                  <a:pt x="333" y="259"/>
                  <a:pt x="336" y="259"/>
                  <a:pt x="337" y="259"/>
                </a:cubicBezTo>
                <a:cubicBezTo>
                  <a:pt x="336" y="260"/>
                  <a:pt x="335" y="259"/>
                  <a:pt x="333" y="261"/>
                </a:cubicBezTo>
                <a:cubicBezTo>
                  <a:pt x="332" y="263"/>
                  <a:pt x="335" y="262"/>
                  <a:pt x="336" y="263"/>
                </a:cubicBezTo>
                <a:cubicBezTo>
                  <a:pt x="336" y="263"/>
                  <a:pt x="337" y="263"/>
                  <a:pt x="337" y="263"/>
                </a:cubicBezTo>
                <a:cubicBezTo>
                  <a:pt x="336" y="266"/>
                  <a:pt x="336" y="266"/>
                  <a:pt x="336" y="266"/>
                </a:cubicBezTo>
                <a:cubicBezTo>
                  <a:pt x="336" y="266"/>
                  <a:pt x="333" y="267"/>
                  <a:pt x="337" y="267"/>
                </a:cubicBezTo>
                <a:cubicBezTo>
                  <a:pt x="340" y="267"/>
                  <a:pt x="339" y="267"/>
                  <a:pt x="340" y="266"/>
                </a:cubicBezTo>
                <a:cubicBezTo>
                  <a:pt x="345" y="263"/>
                  <a:pt x="343" y="262"/>
                  <a:pt x="342" y="261"/>
                </a:cubicBezTo>
                <a:cubicBezTo>
                  <a:pt x="342" y="260"/>
                  <a:pt x="342" y="260"/>
                  <a:pt x="342" y="260"/>
                </a:cubicBezTo>
                <a:cubicBezTo>
                  <a:pt x="343" y="259"/>
                  <a:pt x="345" y="257"/>
                  <a:pt x="345" y="256"/>
                </a:cubicBezTo>
                <a:cubicBezTo>
                  <a:pt x="345" y="256"/>
                  <a:pt x="345" y="253"/>
                  <a:pt x="344" y="253"/>
                </a:cubicBezTo>
                <a:cubicBezTo>
                  <a:pt x="343" y="252"/>
                  <a:pt x="343" y="252"/>
                  <a:pt x="343" y="252"/>
                </a:cubicBezTo>
                <a:cubicBezTo>
                  <a:pt x="343" y="252"/>
                  <a:pt x="345" y="252"/>
                  <a:pt x="345" y="251"/>
                </a:cubicBezTo>
                <a:close/>
                <a:moveTo>
                  <a:pt x="343" y="246"/>
                </a:moveTo>
                <a:cubicBezTo>
                  <a:pt x="343" y="246"/>
                  <a:pt x="342" y="247"/>
                  <a:pt x="342" y="247"/>
                </a:cubicBezTo>
                <a:cubicBezTo>
                  <a:pt x="340" y="248"/>
                  <a:pt x="341" y="249"/>
                  <a:pt x="339" y="250"/>
                </a:cubicBezTo>
                <a:cubicBezTo>
                  <a:pt x="337" y="252"/>
                  <a:pt x="338" y="251"/>
                  <a:pt x="335" y="253"/>
                </a:cubicBezTo>
                <a:cubicBezTo>
                  <a:pt x="333" y="254"/>
                  <a:pt x="332" y="254"/>
                  <a:pt x="333" y="253"/>
                </a:cubicBezTo>
                <a:cubicBezTo>
                  <a:pt x="334" y="251"/>
                  <a:pt x="333" y="252"/>
                  <a:pt x="335" y="251"/>
                </a:cubicBezTo>
                <a:cubicBezTo>
                  <a:pt x="339" y="249"/>
                  <a:pt x="336" y="245"/>
                  <a:pt x="342" y="244"/>
                </a:cubicBezTo>
                <a:cubicBezTo>
                  <a:pt x="343" y="244"/>
                  <a:pt x="344" y="245"/>
                  <a:pt x="343" y="246"/>
                </a:cubicBezTo>
                <a:close/>
                <a:moveTo>
                  <a:pt x="340" y="240"/>
                </a:moveTo>
                <a:cubicBezTo>
                  <a:pt x="340" y="241"/>
                  <a:pt x="339" y="242"/>
                  <a:pt x="338" y="243"/>
                </a:cubicBezTo>
                <a:cubicBezTo>
                  <a:pt x="336" y="246"/>
                  <a:pt x="336" y="248"/>
                  <a:pt x="333" y="250"/>
                </a:cubicBezTo>
                <a:cubicBezTo>
                  <a:pt x="332" y="251"/>
                  <a:pt x="332" y="252"/>
                  <a:pt x="331" y="251"/>
                </a:cubicBezTo>
                <a:cubicBezTo>
                  <a:pt x="328" y="251"/>
                  <a:pt x="332" y="247"/>
                  <a:pt x="332" y="246"/>
                </a:cubicBezTo>
                <a:cubicBezTo>
                  <a:pt x="332" y="244"/>
                  <a:pt x="332" y="244"/>
                  <a:pt x="334" y="243"/>
                </a:cubicBezTo>
                <a:cubicBezTo>
                  <a:pt x="337" y="241"/>
                  <a:pt x="335" y="238"/>
                  <a:pt x="338" y="238"/>
                </a:cubicBezTo>
                <a:cubicBezTo>
                  <a:pt x="340" y="238"/>
                  <a:pt x="340" y="239"/>
                  <a:pt x="340" y="240"/>
                </a:cubicBezTo>
                <a:close/>
                <a:moveTo>
                  <a:pt x="333" y="263"/>
                </a:moveTo>
                <a:cubicBezTo>
                  <a:pt x="333" y="265"/>
                  <a:pt x="333" y="266"/>
                  <a:pt x="332" y="267"/>
                </a:cubicBezTo>
                <a:cubicBezTo>
                  <a:pt x="332" y="268"/>
                  <a:pt x="332" y="269"/>
                  <a:pt x="331" y="268"/>
                </a:cubicBezTo>
                <a:cubicBezTo>
                  <a:pt x="329" y="267"/>
                  <a:pt x="330" y="266"/>
                  <a:pt x="332" y="263"/>
                </a:cubicBezTo>
                <a:cubicBezTo>
                  <a:pt x="332" y="263"/>
                  <a:pt x="333" y="263"/>
                  <a:pt x="333" y="263"/>
                </a:cubicBezTo>
                <a:close/>
                <a:moveTo>
                  <a:pt x="274" y="208"/>
                </a:moveTo>
                <a:cubicBezTo>
                  <a:pt x="272" y="208"/>
                  <a:pt x="269" y="210"/>
                  <a:pt x="268" y="210"/>
                </a:cubicBezTo>
                <a:cubicBezTo>
                  <a:pt x="266" y="210"/>
                  <a:pt x="259" y="213"/>
                  <a:pt x="263" y="213"/>
                </a:cubicBezTo>
                <a:cubicBezTo>
                  <a:pt x="269" y="213"/>
                  <a:pt x="269" y="211"/>
                  <a:pt x="272" y="210"/>
                </a:cubicBezTo>
                <a:cubicBezTo>
                  <a:pt x="274" y="210"/>
                  <a:pt x="275" y="209"/>
                  <a:pt x="275" y="209"/>
                </a:cubicBezTo>
                <a:cubicBezTo>
                  <a:pt x="275" y="208"/>
                  <a:pt x="275" y="208"/>
                  <a:pt x="274" y="208"/>
                </a:cubicBezTo>
                <a:close/>
                <a:moveTo>
                  <a:pt x="210" y="228"/>
                </a:moveTo>
                <a:cubicBezTo>
                  <a:pt x="211" y="229"/>
                  <a:pt x="211" y="229"/>
                  <a:pt x="209" y="230"/>
                </a:cubicBezTo>
                <a:cubicBezTo>
                  <a:pt x="208" y="230"/>
                  <a:pt x="205" y="231"/>
                  <a:pt x="204" y="231"/>
                </a:cubicBezTo>
                <a:cubicBezTo>
                  <a:pt x="203" y="231"/>
                  <a:pt x="203" y="231"/>
                  <a:pt x="203" y="231"/>
                </a:cubicBezTo>
                <a:cubicBezTo>
                  <a:pt x="202" y="231"/>
                  <a:pt x="199" y="233"/>
                  <a:pt x="198" y="231"/>
                </a:cubicBezTo>
                <a:cubicBezTo>
                  <a:pt x="198" y="229"/>
                  <a:pt x="198" y="230"/>
                  <a:pt x="200" y="229"/>
                </a:cubicBezTo>
                <a:cubicBezTo>
                  <a:pt x="201" y="229"/>
                  <a:pt x="202" y="229"/>
                  <a:pt x="202" y="228"/>
                </a:cubicBezTo>
                <a:cubicBezTo>
                  <a:pt x="203" y="227"/>
                  <a:pt x="206" y="226"/>
                  <a:pt x="207" y="225"/>
                </a:cubicBezTo>
                <a:cubicBezTo>
                  <a:pt x="208" y="225"/>
                  <a:pt x="210" y="224"/>
                  <a:pt x="210" y="225"/>
                </a:cubicBezTo>
                <a:cubicBezTo>
                  <a:pt x="210" y="227"/>
                  <a:pt x="207" y="228"/>
                  <a:pt x="210" y="228"/>
                </a:cubicBezTo>
                <a:close/>
                <a:moveTo>
                  <a:pt x="332" y="240"/>
                </a:moveTo>
                <a:cubicBezTo>
                  <a:pt x="331" y="241"/>
                  <a:pt x="331" y="242"/>
                  <a:pt x="331" y="242"/>
                </a:cubicBezTo>
                <a:cubicBezTo>
                  <a:pt x="329" y="243"/>
                  <a:pt x="330" y="244"/>
                  <a:pt x="331" y="244"/>
                </a:cubicBezTo>
                <a:cubicBezTo>
                  <a:pt x="333" y="244"/>
                  <a:pt x="333" y="242"/>
                  <a:pt x="334" y="242"/>
                </a:cubicBezTo>
                <a:cubicBezTo>
                  <a:pt x="335" y="241"/>
                  <a:pt x="337" y="237"/>
                  <a:pt x="337" y="236"/>
                </a:cubicBezTo>
                <a:cubicBezTo>
                  <a:pt x="340" y="236"/>
                  <a:pt x="338" y="237"/>
                  <a:pt x="340" y="238"/>
                </a:cubicBezTo>
                <a:cubicBezTo>
                  <a:pt x="342" y="239"/>
                  <a:pt x="343" y="236"/>
                  <a:pt x="345" y="236"/>
                </a:cubicBezTo>
                <a:cubicBezTo>
                  <a:pt x="346" y="235"/>
                  <a:pt x="346" y="234"/>
                  <a:pt x="347" y="233"/>
                </a:cubicBezTo>
                <a:cubicBezTo>
                  <a:pt x="347" y="232"/>
                  <a:pt x="347" y="232"/>
                  <a:pt x="347" y="231"/>
                </a:cubicBezTo>
                <a:cubicBezTo>
                  <a:pt x="347" y="231"/>
                  <a:pt x="345" y="230"/>
                  <a:pt x="344" y="230"/>
                </a:cubicBezTo>
                <a:cubicBezTo>
                  <a:pt x="342" y="230"/>
                  <a:pt x="342" y="232"/>
                  <a:pt x="339" y="231"/>
                </a:cubicBezTo>
                <a:cubicBezTo>
                  <a:pt x="338" y="231"/>
                  <a:pt x="339" y="231"/>
                  <a:pt x="337" y="231"/>
                </a:cubicBezTo>
                <a:cubicBezTo>
                  <a:pt x="336" y="231"/>
                  <a:pt x="335" y="232"/>
                  <a:pt x="335" y="233"/>
                </a:cubicBezTo>
                <a:cubicBezTo>
                  <a:pt x="334" y="234"/>
                  <a:pt x="333" y="233"/>
                  <a:pt x="334" y="237"/>
                </a:cubicBezTo>
                <a:cubicBezTo>
                  <a:pt x="334" y="237"/>
                  <a:pt x="332" y="240"/>
                  <a:pt x="332" y="240"/>
                </a:cubicBezTo>
                <a:close/>
                <a:moveTo>
                  <a:pt x="747" y="39"/>
                </a:moveTo>
                <a:cubicBezTo>
                  <a:pt x="749" y="39"/>
                  <a:pt x="749" y="39"/>
                  <a:pt x="750" y="38"/>
                </a:cubicBezTo>
                <a:cubicBezTo>
                  <a:pt x="753" y="37"/>
                  <a:pt x="754" y="38"/>
                  <a:pt x="757" y="38"/>
                </a:cubicBezTo>
                <a:cubicBezTo>
                  <a:pt x="759" y="38"/>
                  <a:pt x="761" y="39"/>
                  <a:pt x="764" y="39"/>
                </a:cubicBezTo>
                <a:cubicBezTo>
                  <a:pt x="768" y="39"/>
                  <a:pt x="770" y="39"/>
                  <a:pt x="771" y="37"/>
                </a:cubicBezTo>
                <a:cubicBezTo>
                  <a:pt x="772" y="36"/>
                  <a:pt x="771" y="34"/>
                  <a:pt x="771" y="34"/>
                </a:cubicBezTo>
                <a:cubicBezTo>
                  <a:pt x="767" y="34"/>
                  <a:pt x="767" y="34"/>
                  <a:pt x="763" y="34"/>
                </a:cubicBezTo>
                <a:cubicBezTo>
                  <a:pt x="762" y="34"/>
                  <a:pt x="761" y="36"/>
                  <a:pt x="759" y="36"/>
                </a:cubicBezTo>
                <a:cubicBezTo>
                  <a:pt x="753" y="36"/>
                  <a:pt x="753" y="36"/>
                  <a:pt x="753" y="36"/>
                </a:cubicBezTo>
                <a:cubicBezTo>
                  <a:pt x="749" y="36"/>
                  <a:pt x="749" y="36"/>
                  <a:pt x="749" y="36"/>
                </a:cubicBezTo>
                <a:cubicBezTo>
                  <a:pt x="748" y="36"/>
                  <a:pt x="747" y="36"/>
                  <a:pt x="744" y="37"/>
                </a:cubicBezTo>
                <a:cubicBezTo>
                  <a:pt x="743" y="37"/>
                  <a:pt x="744" y="39"/>
                  <a:pt x="746" y="39"/>
                </a:cubicBezTo>
                <a:cubicBezTo>
                  <a:pt x="743" y="39"/>
                  <a:pt x="740" y="39"/>
                  <a:pt x="739" y="40"/>
                </a:cubicBezTo>
                <a:cubicBezTo>
                  <a:pt x="739" y="40"/>
                  <a:pt x="738" y="40"/>
                  <a:pt x="737" y="41"/>
                </a:cubicBezTo>
                <a:cubicBezTo>
                  <a:pt x="737" y="42"/>
                  <a:pt x="735" y="43"/>
                  <a:pt x="735" y="43"/>
                </a:cubicBezTo>
                <a:cubicBezTo>
                  <a:pt x="735" y="44"/>
                  <a:pt x="736" y="45"/>
                  <a:pt x="736" y="46"/>
                </a:cubicBezTo>
                <a:cubicBezTo>
                  <a:pt x="737" y="47"/>
                  <a:pt x="738" y="47"/>
                  <a:pt x="739" y="47"/>
                </a:cubicBezTo>
                <a:cubicBezTo>
                  <a:pt x="743" y="48"/>
                  <a:pt x="745" y="45"/>
                  <a:pt x="749" y="45"/>
                </a:cubicBezTo>
                <a:cubicBezTo>
                  <a:pt x="751" y="45"/>
                  <a:pt x="753" y="45"/>
                  <a:pt x="755" y="45"/>
                </a:cubicBezTo>
                <a:cubicBezTo>
                  <a:pt x="759" y="46"/>
                  <a:pt x="763" y="44"/>
                  <a:pt x="756" y="42"/>
                </a:cubicBezTo>
                <a:cubicBezTo>
                  <a:pt x="766" y="42"/>
                  <a:pt x="765" y="39"/>
                  <a:pt x="764" y="39"/>
                </a:cubicBezTo>
                <a:cubicBezTo>
                  <a:pt x="760" y="39"/>
                  <a:pt x="760" y="39"/>
                  <a:pt x="760" y="39"/>
                </a:cubicBezTo>
                <a:cubicBezTo>
                  <a:pt x="754" y="39"/>
                  <a:pt x="754" y="39"/>
                  <a:pt x="754" y="39"/>
                </a:cubicBezTo>
                <a:cubicBezTo>
                  <a:pt x="753" y="39"/>
                  <a:pt x="750" y="39"/>
                  <a:pt x="747" y="39"/>
                </a:cubicBezTo>
                <a:close/>
                <a:moveTo>
                  <a:pt x="747" y="39"/>
                </a:moveTo>
                <a:cubicBezTo>
                  <a:pt x="747" y="39"/>
                  <a:pt x="747" y="39"/>
                  <a:pt x="747" y="39"/>
                </a:cubicBezTo>
                <a:cubicBezTo>
                  <a:pt x="747" y="39"/>
                  <a:pt x="747" y="39"/>
                  <a:pt x="747" y="39"/>
                </a:cubicBezTo>
                <a:cubicBezTo>
                  <a:pt x="747" y="39"/>
                  <a:pt x="747" y="39"/>
                  <a:pt x="747" y="39"/>
                </a:cubicBezTo>
                <a:close/>
                <a:moveTo>
                  <a:pt x="577" y="94"/>
                </a:moveTo>
                <a:cubicBezTo>
                  <a:pt x="582" y="94"/>
                  <a:pt x="582" y="94"/>
                  <a:pt x="582" y="94"/>
                </a:cubicBezTo>
                <a:cubicBezTo>
                  <a:pt x="582" y="97"/>
                  <a:pt x="583" y="97"/>
                  <a:pt x="586" y="97"/>
                </a:cubicBezTo>
                <a:cubicBezTo>
                  <a:pt x="586" y="101"/>
                  <a:pt x="585" y="100"/>
                  <a:pt x="585" y="101"/>
                </a:cubicBezTo>
                <a:cubicBezTo>
                  <a:pt x="585" y="102"/>
                  <a:pt x="586" y="102"/>
                  <a:pt x="587" y="103"/>
                </a:cubicBezTo>
                <a:cubicBezTo>
                  <a:pt x="590" y="105"/>
                  <a:pt x="591" y="103"/>
                  <a:pt x="595" y="101"/>
                </a:cubicBezTo>
                <a:cubicBezTo>
                  <a:pt x="595" y="101"/>
                  <a:pt x="597" y="101"/>
                  <a:pt x="597" y="100"/>
                </a:cubicBezTo>
                <a:cubicBezTo>
                  <a:pt x="597" y="100"/>
                  <a:pt x="598" y="100"/>
                  <a:pt x="599" y="100"/>
                </a:cubicBezTo>
                <a:cubicBezTo>
                  <a:pt x="606" y="100"/>
                  <a:pt x="616" y="93"/>
                  <a:pt x="617" y="93"/>
                </a:cubicBezTo>
                <a:cubicBezTo>
                  <a:pt x="619" y="93"/>
                  <a:pt x="620" y="92"/>
                  <a:pt x="621" y="92"/>
                </a:cubicBezTo>
                <a:cubicBezTo>
                  <a:pt x="626" y="91"/>
                  <a:pt x="632" y="89"/>
                  <a:pt x="637" y="87"/>
                </a:cubicBezTo>
                <a:cubicBezTo>
                  <a:pt x="644" y="84"/>
                  <a:pt x="641" y="85"/>
                  <a:pt x="646" y="85"/>
                </a:cubicBezTo>
                <a:cubicBezTo>
                  <a:pt x="653" y="83"/>
                  <a:pt x="659" y="81"/>
                  <a:pt x="667" y="80"/>
                </a:cubicBezTo>
                <a:cubicBezTo>
                  <a:pt x="671" y="79"/>
                  <a:pt x="669" y="78"/>
                  <a:pt x="667" y="76"/>
                </a:cubicBezTo>
                <a:cubicBezTo>
                  <a:pt x="665" y="72"/>
                  <a:pt x="664" y="73"/>
                  <a:pt x="659" y="73"/>
                </a:cubicBezTo>
                <a:cubicBezTo>
                  <a:pt x="656" y="72"/>
                  <a:pt x="655" y="72"/>
                  <a:pt x="652" y="73"/>
                </a:cubicBezTo>
                <a:cubicBezTo>
                  <a:pt x="650" y="75"/>
                  <a:pt x="651" y="73"/>
                  <a:pt x="650" y="73"/>
                </a:cubicBezTo>
                <a:cubicBezTo>
                  <a:pt x="647" y="72"/>
                  <a:pt x="648" y="73"/>
                  <a:pt x="646" y="73"/>
                </a:cubicBezTo>
                <a:cubicBezTo>
                  <a:pt x="645" y="73"/>
                  <a:pt x="644" y="71"/>
                  <a:pt x="643" y="71"/>
                </a:cubicBezTo>
                <a:cubicBezTo>
                  <a:pt x="640" y="71"/>
                  <a:pt x="642" y="68"/>
                  <a:pt x="638" y="69"/>
                </a:cubicBezTo>
                <a:cubicBezTo>
                  <a:pt x="637" y="70"/>
                  <a:pt x="637" y="70"/>
                  <a:pt x="632" y="70"/>
                </a:cubicBezTo>
                <a:cubicBezTo>
                  <a:pt x="624" y="70"/>
                  <a:pt x="621" y="72"/>
                  <a:pt x="616" y="72"/>
                </a:cubicBezTo>
                <a:cubicBezTo>
                  <a:pt x="612" y="72"/>
                  <a:pt x="614" y="73"/>
                  <a:pt x="613" y="73"/>
                </a:cubicBezTo>
                <a:cubicBezTo>
                  <a:pt x="608" y="76"/>
                  <a:pt x="613" y="78"/>
                  <a:pt x="609" y="78"/>
                </a:cubicBezTo>
                <a:cubicBezTo>
                  <a:pt x="606" y="78"/>
                  <a:pt x="604" y="80"/>
                  <a:pt x="602" y="81"/>
                </a:cubicBezTo>
                <a:cubicBezTo>
                  <a:pt x="598" y="83"/>
                  <a:pt x="596" y="82"/>
                  <a:pt x="597" y="84"/>
                </a:cubicBezTo>
                <a:cubicBezTo>
                  <a:pt x="597" y="86"/>
                  <a:pt x="594" y="84"/>
                  <a:pt x="592" y="84"/>
                </a:cubicBezTo>
                <a:cubicBezTo>
                  <a:pt x="591" y="84"/>
                  <a:pt x="591" y="86"/>
                  <a:pt x="591" y="86"/>
                </a:cubicBezTo>
                <a:cubicBezTo>
                  <a:pt x="589" y="88"/>
                  <a:pt x="588" y="89"/>
                  <a:pt x="587" y="89"/>
                </a:cubicBezTo>
                <a:cubicBezTo>
                  <a:pt x="583" y="89"/>
                  <a:pt x="581" y="90"/>
                  <a:pt x="577" y="92"/>
                </a:cubicBezTo>
                <a:cubicBezTo>
                  <a:pt x="577" y="92"/>
                  <a:pt x="576" y="94"/>
                  <a:pt x="577" y="94"/>
                </a:cubicBezTo>
                <a:close/>
                <a:moveTo>
                  <a:pt x="718" y="54"/>
                </a:moveTo>
                <a:cubicBezTo>
                  <a:pt x="718" y="54"/>
                  <a:pt x="715" y="55"/>
                  <a:pt x="714" y="55"/>
                </a:cubicBezTo>
                <a:cubicBezTo>
                  <a:pt x="715" y="53"/>
                  <a:pt x="715" y="53"/>
                  <a:pt x="712" y="53"/>
                </a:cubicBezTo>
                <a:cubicBezTo>
                  <a:pt x="709" y="53"/>
                  <a:pt x="701" y="54"/>
                  <a:pt x="700" y="54"/>
                </a:cubicBezTo>
                <a:cubicBezTo>
                  <a:pt x="696" y="56"/>
                  <a:pt x="699" y="55"/>
                  <a:pt x="694" y="55"/>
                </a:cubicBezTo>
                <a:cubicBezTo>
                  <a:pt x="691" y="56"/>
                  <a:pt x="691" y="57"/>
                  <a:pt x="689" y="58"/>
                </a:cubicBezTo>
                <a:cubicBezTo>
                  <a:pt x="688" y="58"/>
                  <a:pt x="685" y="58"/>
                  <a:pt x="684" y="59"/>
                </a:cubicBezTo>
                <a:cubicBezTo>
                  <a:pt x="684" y="61"/>
                  <a:pt x="684" y="61"/>
                  <a:pt x="684" y="61"/>
                </a:cubicBezTo>
                <a:cubicBezTo>
                  <a:pt x="682" y="61"/>
                  <a:pt x="679" y="61"/>
                  <a:pt x="677" y="62"/>
                </a:cubicBezTo>
                <a:cubicBezTo>
                  <a:pt x="677" y="62"/>
                  <a:pt x="675" y="63"/>
                  <a:pt x="675" y="63"/>
                </a:cubicBezTo>
                <a:cubicBezTo>
                  <a:pt x="675" y="63"/>
                  <a:pt x="676" y="65"/>
                  <a:pt x="676" y="65"/>
                </a:cubicBezTo>
                <a:cubicBezTo>
                  <a:pt x="678" y="65"/>
                  <a:pt x="680" y="65"/>
                  <a:pt x="681" y="65"/>
                </a:cubicBezTo>
                <a:cubicBezTo>
                  <a:pt x="682" y="65"/>
                  <a:pt x="683" y="66"/>
                  <a:pt x="683" y="66"/>
                </a:cubicBezTo>
                <a:cubicBezTo>
                  <a:pt x="684" y="67"/>
                  <a:pt x="687" y="67"/>
                  <a:pt x="687" y="66"/>
                </a:cubicBezTo>
                <a:cubicBezTo>
                  <a:pt x="687" y="65"/>
                  <a:pt x="687" y="65"/>
                  <a:pt x="687" y="65"/>
                </a:cubicBezTo>
                <a:cubicBezTo>
                  <a:pt x="687" y="65"/>
                  <a:pt x="688" y="65"/>
                  <a:pt x="688" y="65"/>
                </a:cubicBezTo>
                <a:cubicBezTo>
                  <a:pt x="688" y="66"/>
                  <a:pt x="688" y="67"/>
                  <a:pt x="689" y="66"/>
                </a:cubicBezTo>
                <a:cubicBezTo>
                  <a:pt x="693" y="65"/>
                  <a:pt x="692" y="67"/>
                  <a:pt x="696" y="65"/>
                </a:cubicBezTo>
                <a:cubicBezTo>
                  <a:pt x="698" y="64"/>
                  <a:pt x="698" y="64"/>
                  <a:pt x="698" y="64"/>
                </a:cubicBezTo>
                <a:cubicBezTo>
                  <a:pt x="700" y="63"/>
                  <a:pt x="700" y="63"/>
                  <a:pt x="701" y="63"/>
                </a:cubicBezTo>
                <a:cubicBezTo>
                  <a:pt x="699" y="64"/>
                  <a:pt x="698" y="66"/>
                  <a:pt x="698" y="66"/>
                </a:cubicBezTo>
                <a:cubicBezTo>
                  <a:pt x="699" y="67"/>
                  <a:pt x="705" y="66"/>
                  <a:pt x="707" y="65"/>
                </a:cubicBezTo>
                <a:cubicBezTo>
                  <a:pt x="710" y="65"/>
                  <a:pt x="712" y="66"/>
                  <a:pt x="716" y="65"/>
                </a:cubicBezTo>
                <a:cubicBezTo>
                  <a:pt x="714" y="66"/>
                  <a:pt x="715" y="65"/>
                  <a:pt x="711" y="65"/>
                </a:cubicBezTo>
                <a:cubicBezTo>
                  <a:pt x="710" y="66"/>
                  <a:pt x="702" y="66"/>
                  <a:pt x="700" y="67"/>
                </a:cubicBezTo>
                <a:cubicBezTo>
                  <a:pt x="696" y="68"/>
                  <a:pt x="689" y="66"/>
                  <a:pt x="689" y="70"/>
                </a:cubicBezTo>
                <a:cubicBezTo>
                  <a:pt x="689" y="70"/>
                  <a:pt x="690" y="72"/>
                  <a:pt x="690" y="72"/>
                </a:cubicBezTo>
                <a:cubicBezTo>
                  <a:pt x="690" y="73"/>
                  <a:pt x="696" y="72"/>
                  <a:pt x="696" y="72"/>
                </a:cubicBezTo>
                <a:cubicBezTo>
                  <a:pt x="707" y="71"/>
                  <a:pt x="707" y="71"/>
                  <a:pt x="707" y="71"/>
                </a:cubicBezTo>
                <a:cubicBezTo>
                  <a:pt x="716" y="69"/>
                  <a:pt x="716" y="69"/>
                  <a:pt x="716" y="69"/>
                </a:cubicBezTo>
                <a:cubicBezTo>
                  <a:pt x="727" y="68"/>
                  <a:pt x="727" y="68"/>
                  <a:pt x="727" y="68"/>
                </a:cubicBezTo>
                <a:cubicBezTo>
                  <a:pt x="732" y="67"/>
                  <a:pt x="732" y="67"/>
                  <a:pt x="732" y="67"/>
                </a:cubicBezTo>
                <a:cubicBezTo>
                  <a:pt x="733" y="67"/>
                  <a:pt x="735" y="68"/>
                  <a:pt x="736" y="68"/>
                </a:cubicBezTo>
                <a:cubicBezTo>
                  <a:pt x="739" y="67"/>
                  <a:pt x="739" y="67"/>
                  <a:pt x="739" y="67"/>
                </a:cubicBezTo>
                <a:cubicBezTo>
                  <a:pt x="739" y="67"/>
                  <a:pt x="740" y="68"/>
                  <a:pt x="740" y="68"/>
                </a:cubicBezTo>
                <a:cubicBezTo>
                  <a:pt x="747" y="68"/>
                  <a:pt x="747" y="68"/>
                  <a:pt x="747" y="68"/>
                </a:cubicBezTo>
                <a:cubicBezTo>
                  <a:pt x="748" y="68"/>
                  <a:pt x="751" y="66"/>
                  <a:pt x="752" y="66"/>
                </a:cubicBezTo>
                <a:cubicBezTo>
                  <a:pt x="753" y="66"/>
                  <a:pt x="757" y="64"/>
                  <a:pt x="758" y="63"/>
                </a:cubicBezTo>
                <a:cubicBezTo>
                  <a:pt x="759" y="63"/>
                  <a:pt x="765" y="59"/>
                  <a:pt x="765" y="58"/>
                </a:cubicBezTo>
                <a:cubicBezTo>
                  <a:pt x="765" y="57"/>
                  <a:pt x="764" y="57"/>
                  <a:pt x="764" y="57"/>
                </a:cubicBezTo>
                <a:cubicBezTo>
                  <a:pt x="764" y="56"/>
                  <a:pt x="760" y="57"/>
                  <a:pt x="759" y="57"/>
                </a:cubicBezTo>
                <a:cubicBezTo>
                  <a:pt x="756" y="57"/>
                  <a:pt x="757" y="57"/>
                  <a:pt x="755" y="59"/>
                </a:cubicBezTo>
                <a:cubicBezTo>
                  <a:pt x="753" y="60"/>
                  <a:pt x="752" y="57"/>
                  <a:pt x="751" y="57"/>
                </a:cubicBezTo>
                <a:cubicBezTo>
                  <a:pt x="750" y="58"/>
                  <a:pt x="750" y="58"/>
                  <a:pt x="749" y="57"/>
                </a:cubicBezTo>
                <a:cubicBezTo>
                  <a:pt x="750" y="57"/>
                  <a:pt x="751" y="56"/>
                  <a:pt x="751" y="56"/>
                </a:cubicBezTo>
                <a:cubicBezTo>
                  <a:pt x="753" y="56"/>
                  <a:pt x="752" y="54"/>
                  <a:pt x="753" y="53"/>
                </a:cubicBezTo>
                <a:cubicBezTo>
                  <a:pt x="756" y="51"/>
                  <a:pt x="759" y="49"/>
                  <a:pt x="749" y="51"/>
                </a:cubicBezTo>
                <a:cubicBezTo>
                  <a:pt x="746" y="51"/>
                  <a:pt x="744" y="53"/>
                  <a:pt x="741" y="53"/>
                </a:cubicBezTo>
                <a:cubicBezTo>
                  <a:pt x="740" y="53"/>
                  <a:pt x="737" y="54"/>
                  <a:pt x="738" y="55"/>
                </a:cubicBezTo>
                <a:cubicBezTo>
                  <a:pt x="739" y="56"/>
                  <a:pt x="738" y="56"/>
                  <a:pt x="741" y="56"/>
                </a:cubicBezTo>
                <a:cubicBezTo>
                  <a:pt x="741" y="57"/>
                  <a:pt x="741" y="57"/>
                  <a:pt x="741" y="57"/>
                </a:cubicBezTo>
                <a:cubicBezTo>
                  <a:pt x="735" y="59"/>
                  <a:pt x="735" y="59"/>
                  <a:pt x="735" y="59"/>
                </a:cubicBezTo>
                <a:cubicBezTo>
                  <a:pt x="733" y="59"/>
                  <a:pt x="734" y="60"/>
                  <a:pt x="738" y="61"/>
                </a:cubicBezTo>
                <a:cubicBezTo>
                  <a:pt x="739" y="61"/>
                  <a:pt x="739" y="61"/>
                  <a:pt x="739" y="61"/>
                </a:cubicBezTo>
                <a:cubicBezTo>
                  <a:pt x="723" y="61"/>
                  <a:pt x="723" y="61"/>
                  <a:pt x="723" y="61"/>
                </a:cubicBezTo>
                <a:cubicBezTo>
                  <a:pt x="724" y="59"/>
                  <a:pt x="724" y="58"/>
                  <a:pt x="723" y="57"/>
                </a:cubicBezTo>
                <a:cubicBezTo>
                  <a:pt x="718" y="54"/>
                  <a:pt x="718" y="54"/>
                  <a:pt x="718" y="54"/>
                </a:cubicBezTo>
                <a:close/>
                <a:moveTo>
                  <a:pt x="731" y="43"/>
                </a:moveTo>
                <a:cubicBezTo>
                  <a:pt x="729" y="43"/>
                  <a:pt x="727" y="41"/>
                  <a:pt x="727" y="41"/>
                </a:cubicBezTo>
                <a:cubicBezTo>
                  <a:pt x="727" y="40"/>
                  <a:pt x="733" y="39"/>
                  <a:pt x="734" y="39"/>
                </a:cubicBezTo>
                <a:cubicBezTo>
                  <a:pt x="734" y="39"/>
                  <a:pt x="734" y="39"/>
                  <a:pt x="735" y="40"/>
                </a:cubicBezTo>
                <a:cubicBezTo>
                  <a:pt x="736" y="40"/>
                  <a:pt x="737" y="40"/>
                  <a:pt x="736" y="41"/>
                </a:cubicBezTo>
                <a:cubicBezTo>
                  <a:pt x="734" y="42"/>
                  <a:pt x="733" y="43"/>
                  <a:pt x="731" y="43"/>
                </a:cubicBezTo>
                <a:close/>
                <a:moveTo>
                  <a:pt x="731" y="42"/>
                </a:moveTo>
                <a:cubicBezTo>
                  <a:pt x="731" y="42"/>
                  <a:pt x="731" y="42"/>
                  <a:pt x="731" y="42"/>
                </a:cubicBezTo>
                <a:cubicBezTo>
                  <a:pt x="731" y="42"/>
                  <a:pt x="731" y="42"/>
                  <a:pt x="731" y="42"/>
                </a:cubicBezTo>
                <a:close/>
                <a:moveTo>
                  <a:pt x="713" y="50"/>
                </a:moveTo>
                <a:cubicBezTo>
                  <a:pt x="713" y="50"/>
                  <a:pt x="713" y="50"/>
                  <a:pt x="713" y="50"/>
                </a:cubicBezTo>
                <a:cubicBezTo>
                  <a:pt x="717" y="48"/>
                  <a:pt x="716" y="49"/>
                  <a:pt x="720" y="49"/>
                </a:cubicBezTo>
                <a:cubicBezTo>
                  <a:pt x="720" y="49"/>
                  <a:pt x="721" y="49"/>
                  <a:pt x="721" y="49"/>
                </a:cubicBezTo>
                <a:cubicBezTo>
                  <a:pt x="723" y="49"/>
                  <a:pt x="723" y="49"/>
                  <a:pt x="723" y="50"/>
                </a:cubicBezTo>
                <a:cubicBezTo>
                  <a:pt x="724" y="52"/>
                  <a:pt x="720" y="52"/>
                  <a:pt x="718" y="52"/>
                </a:cubicBezTo>
                <a:cubicBezTo>
                  <a:pt x="715" y="52"/>
                  <a:pt x="713" y="51"/>
                  <a:pt x="713" y="50"/>
                </a:cubicBezTo>
                <a:close/>
                <a:moveTo>
                  <a:pt x="650" y="58"/>
                </a:moveTo>
                <a:cubicBezTo>
                  <a:pt x="649" y="58"/>
                  <a:pt x="650" y="57"/>
                  <a:pt x="650" y="57"/>
                </a:cubicBezTo>
                <a:cubicBezTo>
                  <a:pt x="652" y="54"/>
                  <a:pt x="653" y="56"/>
                  <a:pt x="655" y="55"/>
                </a:cubicBezTo>
                <a:cubicBezTo>
                  <a:pt x="659" y="54"/>
                  <a:pt x="667" y="53"/>
                  <a:pt x="668" y="52"/>
                </a:cubicBezTo>
                <a:cubicBezTo>
                  <a:pt x="670" y="51"/>
                  <a:pt x="669" y="50"/>
                  <a:pt x="672" y="51"/>
                </a:cubicBezTo>
                <a:cubicBezTo>
                  <a:pt x="676" y="51"/>
                  <a:pt x="677" y="48"/>
                  <a:pt x="685" y="48"/>
                </a:cubicBezTo>
                <a:cubicBezTo>
                  <a:pt x="686" y="48"/>
                  <a:pt x="687" y="48"/>
                  <a:pt x="688" y="48"/>
                </a:cubicBezTo>
                <a:cubicBezTo>
                  <a:pt x="694" y="45"/>
                  <a:pt x="691" y="45"/>
                  <a:pt x="695" y="45"/>
                </a:cubicBezTo>
                <a:cubicBezTo>
                  <a:pt x="700" y="45"/>
                  <a:pt x="704" y="45"/>
                  <a:pt x="709" y="44"/>
                </a:cubicBezTo>
                <a:cubicBezTo>
                  <a:pt x="713" y="43"/>
                  <a:pt x="713" y="43"/>
                  <a:pt x="713" y="43"/>
                </a:cubicBezTo>
                <a:cubicBezTo>
                  <a:pt x="716" y="43"/>
                  <a:pt x="717" y="46"/>
                  <a:pt x="715" y="47"/>
                </a:cubicBezTo>
                <a:cubicBezTo>
                  <a:pt x="714" y="47"/>
                  <a:pt x="709" y="46"/>
                  <a:pt x="708" y="47"/>
                </a:cubicBezTo>
                <a:cubicBezTo>
                  <a:pt x="708" y="48"/>
                  <a:pt x="708" y="48"/>
                  <a:pt x="708" y="48"/>
                </a:cubicBezTo>
                <a:cubicBezTo>
                  <a:pt x="708" y="48"/>
                  <a:pt x="708" y="48"/>
                  <a:pt x="709" y="48"/>
                </a:cubicBezTo>
                <a:cubicBezTo>
                  <a:pt x="712" y="49"/>
                  <a:pt x="708" y="50"/>
                  <a:pt x="707" y="50"/>
                </a:cubicBezTo>
                <a:cubicBezTo>
                  <a:pt x="706" y="50"/>
                  <a:pt x="705" y="49"/>
                  <a:pt x="705" y="51"/>
                </a:cubicBezTo>
                <a:cubicBezTo>
                  <a:pt x="706" y="52"/>
                  <a:pt x="703" y="52"/>
                  <a:pt x="703" y="52"/>
                </a:cubicBezTo>
                <a:cubicBezTo>
                  <a:pt x="700" y="52"/>
                  <a:pt x="698" y="53"/>
                  <a:pt x="697" y="53"/>
                </a:cubicBezTo>
                <a:cubicBezTo>
                  <a:pt x="695" y="52"/>
                  <a:pt x="695" y="55"/>
                  <a:pt x="690" y="55"/>
                </a:cubicBezTo>
                <a:cubicBezTo>
                  <a:pt x="689" y="55"/>
                  <a:pt x="689" y="56"/>
                  <a:pt x="688" y="55"/>
                </a:cubicBezTo>
                <a:cubicBezTo>
                  <a:pt x="688" y="55"/>
                  <a:pt x="685" y="54"/>
                  <a:pt x="688" y="53"/>
                </a:cubicBezTo>
                <a:cubicBezTo>
                  <a:pt x="692" y="51"/>
                  <a:pt x="692" y="51"/>
                  <a:pt x="692" y="51"/>
                </a:cubicBezTo>
                <a:cubicBezTo>
                  <a:pt x="691" y="51"/>
                  <a:pt x="690" y="51"/>
                  <a:pt x="689" y="52"/>
                </a:cubicBezTo>
                <a:cubicBezTo>
                  <a:pt x="687" y="53"/>
                  <a:pt x="684" y="53"/>
                  <a:pt x="683" y="54"/>
                </a:cubicBezTo>
                <a:cubicBezTo>
                  <a:pt x="683" y="55"/>
                  <a:pt x="681" y="55"/>
                  <a:pt x="680" y="55"/>
                </a:cubicBezTo>
                <a:cubicBezTo>
                  <a:pt x="678" y="55"/>
                  <a:pt x="679" y="57"/>
                  <a:pt x="676" y="57"/>
                </a:cubicBezTo>
                <a:cubicBezTo>
                  <a:pt x="675" y="57"/>
                  <a:pt x="675" y="56"/>
                  <a:pt x="675" y="55"/>
                </a:cubicBezTo>
                <a:cubicBezTo>
                  <a:pt x="675" y="55"/>
                  <a:pt x="675" y="55"/>
                  <a:pt x="675" y="55"/>
                </a:cubicBezTo>
                <a:cubicBezTo>
                  <a:pt x="673" y="56"/>
                  <a:pt x="673" y="57"/>
                  <a:pt x="671" y="58"/>
                </a:cubicBezTo>
                <a:cubicBezTo>
                  <a:pt x="670" y="58"/>
                  <a:pt x="667" y="58"/>
                  <a:pt x="666" y="58"/>
                </a:cubicBezTo>
                <a:cubicBezTo>
                  <a:pt x="666" y="58"/>
                  <a:pt x="666" y="56"/>
                  <a:pt x="666" y="56"/>
                </a:cubicBezTo>
                <a:cubicBezTo>
                  <a:pt x="664" y="55"/>
                  <a:pt x="664" y="59"/>
                  <a:pt x="660" y="58"/>
                </a:cubicBezTo>
                <a:cubicBezTo>
                  <a:pt x="658" y="57"/>
                  <a:pt x="659" y="57"/>
                  <a:pt x="656" y="57"/>
                </a:cubicBezTo>
                <a:cubicBezTo>
                  <a:pt x="654" y="57"/>
                  <a:pt x="654" y="58"/>
                  <a:pt x="650" y="58"/>
                </a:cubicBezTo>
                <a:close/>
                <a:moveTo>
                  <a:pt x="346" y="293"/>
                </a:moveTo>
                <a:cubicBezTo>
                  <a:pt x="348" y="293"/>
                  <a:pt x="348" y="290"/>
                  <a:pt x="345" y="291"/>
                </a:cubicBezTo>
                <a:cubicBezTo>
                  <a:pt x="345" y="292"/>
                  <a:pt x="345" y="293"/>
                  <a:pt x="346" y="293"/>
                </a:cubicBezTo>
                <a:close/>
                <a:moveTo>
                  <a:pt x="339" y="312"/>
                </a:moveTo>
                <a:cubicBezTo>
                  <a:pt x="336" y="311"/>
                  <a:pt x="336" y="311"/>
                  <a:pt x="336" y="311"/>
                </a:cubicBezTo>
                <a:cubicBezTo>
                  <a:pt x="333" y="312"/>
                  <a:pt x="333" y="311"/>
                  <a:pt x="331" y="313"/>
                </a:cubicBezTo>
                <a:cubicBezTo>
                  <a:pt x="331" y="313"/>
                  <a:pt x="331" y="315"/>
                  <a:pt x="332" y="315"/>
                </a:cubicBezTo>
                <a:cubicBezTo>
                  <a:pt x="334" y="315"/>
                  <a:pt x="334" y="315"/>
                  <a:pt x="334" y="315"/>
                </a:cubicBezTo>
                <a:cubicBezTo>
                  <a:pt x="333" y="316"/>
                  <a:pt x="331" y="315"/>
                  <a:pt x="332" y="317"/>
                </a:cubicBezTo>
                <a:cubicBezTo>
                  <a:pt x="332" y="317"/>
                  <a:pt x="332" y="317"/>
                  <a:pt x="332" y="317"/>
                </a:cubicBezTo>
                <a:cubicBezTo>
                  <a:pt x="332" y="317"/>
                  <a:pt x="332" y="317"/>
                  <a:pt x="332" y="318"/>
                </a:cubicBezTo>
                <a:cubicBezTo>
                  <a:pt x="332" y="318"/>
                  <a:pt x="331" y="318"/>
                  <a:pt x="331" y="319"/>
                </a:cubicBezTo>
                <a:cubicBezTo>
                  <a:pt x="331" y="320"/>
                  <a:pt x="333" y="319"/>
                  <a:pt x="333" y="319"/>
                </a:cubicBezTo>
                <a:cubicBezTo>
                  <a:pt x="334" y="319"/>
                  <a:pt x="335" y="319"/>
                  <a:pt x="335" y="319"/>
                </a:cubicBezTo>
                <a:cubicBezTo>
                  <a:pt x="336" y="320"/>
                  <a:pt x="336" y="320"/>
                  <a:pt x="335" y="321"/>
                </a:cubicBezTo>
                <a:cubicBezTo>
                  <a:pt x="334" y="321"/>
                  <a:pt x="335" y="323"/>
                  <a:pt x="337" y="322"/>
                </a:cubicBezTo>
                <a:cubicBezTo>
                  <a:pt x="337" y="322"/>
                  <a:pt x="337" y="322"/>
                  <a:pt x="337" y="322"/>
                </a:cubicBezTo>
                <a:cubicBezTo>
                  <a:pt x="335" y="323"/>
                  <a:pt x="335" y="324"/>
                  <a:pt x="336" y="325"/>
                </a:cubicBezTo>
                <a:cubicBezTo>
                  <a:pt x="336" y="325"/>
                  <a:pt x="338" y="325"/>
                  <a:pt x="339" y="324"/>
                </a:cubicBezTo>
                <a:cubicBezTo>
                  <a:pt x="339" y="324"/>
                  <a:pt x="339" y="324"/>
                  <a:pt x="339" y="324"/>
                </a:cubicBezTo>
                <a:cubicBezTo>
                  <a:pt x="340" y="325"/>
                  <a:pt x="340" y="325"/>
                  <a:pt x="340" y="325"/>
                </a:cubicBezTo>
                <a:cubicBezTo>
                  <a:pt x="338" y="325"/>
                  <a:pt x="335" y="326"/>
                  <a:pt x="337" y="328"/>
                </a:cubicBezTo>
                <a:cubicBezTo>
                  <a:pt x="337" y="329"/>
                  <a:pt x="338" y="327"/>
                  <a:pt x="339" y="327"/>
                </a:cubicBezTo>
                <a:cubicBezTo>
                  <a:pt x="339" y="331"/>
                  <a:pt x="341" y="329"/>
                  <a:pt x="342" y="328"/>
                </a:cubicBezTo>
                <a:cubicBezTo>
                  <a:pt x="342" y="329"/>
                  <a:pt x="342" y="329"/>
                  <a:pt x="342" y="330"/>
                </a:cubicBezTo>
                <a:cubicBezTo>
                  <a:pt x="342" y="330"/>
                  <a:pt x="338" y="330"/>
                  <a:pt x="339" y="331"/>
                </a:cubicBezTo>
                <a:cubicBezTo>
                  <a:pt x="343" y="334"/>
                  <a:pt x="344" y="332"/>
                  <a:pt x="345" y="332"/>
                </a:cubicBezTo>
                <a:cubicBezTo>
                  <a:pt x="346" y="332"/>
                  <a:pt x="346" y="332"/>
                  <a:pt x="346" y="332"/>
                </a:cubicBezTo>
                <a:cubicBezTo>
                  <a:pt x="345" y="333"/>
                  <a:pt x="345" y="333"/>
                  <a:pt x="344" y="334"/>
                </a:cubicBezTo>
                <a:cubicBezTo>
                  <a:pt x="344" y="335"/>
                  <a:pt x="347" y="336"/>
                  <a:pt x="347" y="336"/>
                </a:cubicBezTo>
                <a:cubicBezTo>
                  <a:pt x="349" y="337"/>
                  <a:pt x="352" y="340"/>
                  <a:pt x="353" y="340"/>
                </a:cubicBezTo>
                <a:cubicBezTo>
                  <a:pt x="354" y="340"/>
                  <a:pt x="356" y="339"/>
                  <a:pt x="356" y="339"/>
                </a:cubicBezTo>
                <a:cubicBezTo>
                  <a:pt x="357" y="339"/>
                  <a:pt x="357" y="339"/>
                  <a:pt x="358" y="337"/>
                </a:cubicBezTo>
                <a:cubicBezTo>
                  <a:pt x="358" y="337"/>
                  <a:pt x="358" y="337"/>
                  <a:pt x="358" y="337"/>
                </a:cubicBezTo>
                <a:cubicBezTo>
                  <a:pt x="358" y="337"/>
                  <a:pt x="358" y="341"/>
                  <a:pt x="359" y="340"/>
                </a:cubicBezTo>
                <a:cubicBezTo>
                  <a:pt x="362" y="338"/>
                  <a:pt x="362" y="338"/>
                  <a:pt x="361" y="337"/>
                </a:cubicBezTo>
                <a:cubicBezTo>
                  <a:pt x="361" y="336"/>
                  <a:pt x="361" y="336"/>
                  <a:pt x="361" y="336"/>
                </a:cubicBezTo>
                <a:cubicBezTo>
                  <a:pt x="361" y="335"/>
                  <a:pt x="362" y="334"/>
                  <a:pt x="360" y="335"/>
                </a:cubicBezTo>
                <a:cubicBezTo>
                  <a:pt x="359" y="333"/>
                  <a:pt x="359" y="333"/>
                  <a:pt x="359" y="333"/>
                </a:cubicBezTo>
                <a:cubicBezTo>
                  <a:pt x="359" y="330"/>
                  <a:pt x="359" y="330"/>
                  <a:pt x="358" y="329"/>
                </a:cubicBezTo>
                <a:cubicBezTo>
                  <a:pt x="357" y="328"/>
                  <a:pt x="355" y="327"/>
                  <a:pt x="354" y="327"/>
                </a:cubicBezTo>
                <a:cubicBezTo>
                  <a:pt x="354" y="325"/>
                  <a:pt x="354" y="325"/>
                  <a:pt x="354" y="325"/>
                </a:cubicBezTo>
                <a:cubicBezTo>
                  <a:pt x="355" y="323"/>
                  <a:pt x="354" y="323"/>
                  <a:pt x="354" y="320"/>
                </a:cubicBezTo>
                <a:cubicBezTo>
                  <a:pt x="357" y="322"/>
                  <a:pt x="359" y="318"/>
                  <a:pt x="356" y="317"/>
                </a:cubicBezTo>
                <a:cubicBezTo>
                  <a:pt x="353" y="316"/>
                  <a:pt x="355" y="317"/>
                  <a:pt x="354" y="317"/>
                </a:cubicBezTo>
                <a:cubicBezTo>
                  <a:pt x="353" y="316"/>
                  <a:pt x="352" y="316"/>
                  <a:pt x="351" y="316"/>
                </a:cubicBezTo>
                <a:cubicBezTo>
                  <a:pt x="351" y="316"/>
                  <a:pt x="350" y="315"/>
                  <a:pt x="349" y="315"/>
                </a:cubicBezTo>
                <a:cubicBezTo>
                  <a:pt x="347" y="315"/>
                  <a:pt x="347" y="315"/>
                  <a:pt x="347" y="315"/>
                </a:cubicBezTo>
                <a:cubicBezTo>
                  <a:pt x="342" y="313"/>
                  <a:pt x="342" y="313"/>
                  <a:pt x="342" y="313"/>
                </a:cubicBezTo>
                <a:cubicBezTo>
                  <a:pt x="339" y="312"/>
                  <a:pt x="339" y="312"/>
                  <a:pt x="339" y="312"/>
                </a:cubicBezTo>
                <a:close/>
                <a:moveTo>
                  <a:pt x="659" y="346"/>
                </a:moveTo>
                <a:cubicBezTo>
                  <a:pt x="660" y="346"/>
                  <a:pt x="660" y="345"/>
                  <a:pt x="661" y="345"/>
                </a:cubicBezTo>
                <a:cubicBezTo>
                  <a:pt x="664" y="345"/>
                  <a:pt x="667" y="342"/>
                  <a:pt x="667" y="341"/>
                </a:cubicBezTo>
                <a:cubicBezTo>
                  <a:pt x="667" y="341"/>
                  <a:pt x="667" y="340"/>
                  <a:pt x="666" y="340"/>
                </a:cubicBezTo>
                <a:cubicBezTo>
                  <a:pt x="665" y="340"/>
                  <a:pt x="663" y="342"/>
                  <a:pt x="661" y="342"/>
                </a:cubicBezTo>
                <a:cubicBezTo>
                  <a:pt x="658" y="342"/>
                  <a:pt x="658" y="346"/>
                  <a:pt x="659" y="346"/>
                </a:cubicBezTo>
                <a:close/>
                <a:moveTo>
                  <a:pt x="318" y="287"/>
                </a:moveTo>
                <a:cubicBezTo>
                  <a:pt x="316" y="291"/>
                  <a:pt x="318" y="292"/>
                  <a:pt x="319" y="294"/>
                </a:cubicBezTo>
                <a:cubicBezTo>
                  <a:pt x="319" y="294"/>
                  <a:pt x="318" y="294"/>
                  <a:pt x="318" y="295"/>
                </a:cubicBezTo>
                <a:cubicBezTo>
                  <a:pt x="318" y="296"/>
                  <a:pt x="319" y="297"/>
                  <a:pt x="321" y="297"/>
                </a:cubicBezTo>
                <a:cubicBezTo>
                  <a:pt x="322" y="297"/>
                  <a:pt x="324" y="293"/>
                  <a:pt x="321" y="292"/>
                </a:cubicBezTo>
                <a:cubicBezTo>
                  <a:pt x="321" y="292"/>
                  <a:pt x="321" y="291"/>
                  <a:pt x="321" y="291"/>
                </a:cubicBezTo>
                <a:cubicBezTo>
                  <a:pt x="322" y="290"/>
                  <a:pt x="324" y="289"/>
                  <a:pt x="322" y="289"/>
                </a:cubicBezTo>
                <a:cubicBezTo>
                  <a:pt x="322" y="289"/>
                  <a:pt x="322" y="289"/>
                  <a:pt x="322" y="289"/>
                </a:cubicBezTo>
                <a:cubicBezTo>
                  <a:pt x="322" y="289"/>
                  <a:pt x="322" y="289"/>
                  <a:pt x="322" y="289"/>
                </a:cubicBezTo>
                <a:cubicBezTo>
                  <a:pt x="323" y="289"/>
                  <a:pt x="323" y="289"/>
                  <a:pt x="323" y="289"/>
                </a:cubicBezTo>
                <a:cubicBezTo>
                  <a:pt x="324" y="289"/>
                  <a:pt x="324" y="287"/>
                  <a:pt x="323" y="287"/>
                </a:cubicBezTo>
                <a:cubicBezTo>
                  <a:pt x="324" y="286"/>
                  <a:pt x="325" y="287"/>
                  <a:pt x="325" y="285"/>
                </a:cubicBezTo>
                <a:cubicBezTo>
                  <a:pt x="325" y="284"/>
                  <a:pt x="325" y="284"/>
                  <a:pt x="325" y="284"/>
                </a:cubicBezTo>
                <a:cubicBezTo>
                  <a:pt x="327" y="283"/>
                  <a:pt x="328" y="280"/>
                  <a:pt x="330" y="279"/>
                </a:cubicBezTo>
                <a:cubicBezTo>
                  <a:pt x="332" y="279"/>
                  <a:pt x="333" y="279"/>
                  <a:pt x="333" y="278"/>
                </a:cubicBezTo>
                <a:cubicBezTo>
                  <a:pt x="333" y="278"/>
                  <a:pt x="336" y="275"/>
                  <a:pt x="334" y="275"/>
                </a:cubicBezTo>
                <a:cubicBezTo>
                  <a:pt x="333" y="276"/>
                  <a:pt x="333" y="276"/>
                  <a:pt x="333" y="276"/>
                </a:cubicBezTo>
                <a:cubicBezTo>
                  <a:pt x="333" y="276"/>
                  <a:pt x="331" y="276"/>
                  <a:pt x="330" y="276"/>
                </a:cubicBezTo>
                <a:cubicBezTo>
                  <a:pt x="330" y="275"/>
                  <a:pt x="330" y="275"/>
                  <a:pt x="328" y="275"/>
                </a:cubicBezTo>
                <a:cubicBezTo>
                  <a:pt x="328" y="275"/>
                  <a:pt x="327" y="276"/>
                  <a:pt x="327" y="277"/>
                </a:cubicBezTo>
                <a:cubicBezTo>
                  <a:pt x="327" y="277"/>
                  <a:pt x="326" y="276"/>
                  <a:pt x="326" y="276"/>
                </a:cubicBezTo>
                <a:cubicBezTo>
                  <a:pt x="326" y="276"/>
                  <a:pt x="327" y="274"/>
                  <a:pt x="325" y="274"/>
                </a:cubicBezTo>
                <a:cubicBezTo>
                  <a:pt x="324" y="274"/>
                  <a:pt x="326" y="274"/>
                  <a:pt x="323" y="275"/>
                </a:cubicBezTo>
                <a:cubicBezTo>
                  <a:pt x="322" y="275"/>
                  <a:pt x="321" y="277"/>
                  <a:pt x="320" y="277"/>
                </a:cubicBezTo>
                <a:cubicBezTo>
                  <a:pt x="319" y="278"/>
                  <a:pt x="320" y="279"/>
                  <a:pt x="320" y="279"/>
                </a:cubicBezTo>
                <a:cubicBezTo>
                  <a:pt x="319" y="280"/>
                  <a:pt x="318" y="281"/>
                  <a:pt x="320" y="282"/>
                </a:cubicBezTo>
                <a:cubicBezTo>
                  <a:pt x="320" y="283"/>
                  <a:pt x="320" y="283"/>
                  <a:pt x="320" y="283"/>
                </a:cubicBezTo>
                <a:cubicBezTo>
                  <a:pt x="320" y="283"/>
                  <a:pt x="320" y="283"/>
                  <a:pt x="320" y="283"/>
                </a:cubicBezTo>
                <a:cubicBezTo>
                  <a:pt x="319" y="284"/>
                  <a:pt x="318" y="283"/>
                  <a:pt x="318" y="285"/>
                </a:cubicBezTo>
                <a:cubicBezTo>
                  <a:pt x="318" y="285"/>
                  <a:pt x="318" y="285"/>
                  <a:pt x="318" y="285"/>
                </a:cubicBezTo>
                <a:cubicBezTo>
                  <a:pt x="317" y="285"/>
                  <a:pt x="317" y="287"/>
                  <a:pt x="318" y="287"/>
                </a:cubicBezTo>
                <a:cubicBezTo>
                  <a:pt x="319" y="287"/>
                  <a:pt x="319" y="287"/>
                  <a:pt x="319" y="287"/>
                </a:cubicBezTo>
                <a:cubicBezTo>
                  <a:pt x="319" y="287"/>
                  <a:pt x="319" y="287"/>
                  <a:pt x="319" y="287"/>
                </a:cubicBezTo>
                <a:cubicBezTo>
                  <a:pt x="319" y="287"/>
                  <a:pt x="318" y="287"/>
                  <a:pt x="318" y="287"/>
                </a:cubicBezTo>
                <a:close/>
                <a:moveTo>
                  <a:pt x="323" y="279"/>
                </a:moveTo>
                <a:cubicBezTo>
                  <a:pt x="326" y="279"/>
                  <a:pt x="326" y="279"/>
                  <a:pt x="326" y="279"/>
                </a:cubicBezTo>
                <a:cubicBezTo>
                  <a:pt x="325" y="280"/>
                  <a:pt x="324" y="280"/>
                  <a:pt x="323" y="280"/>
                </a:cubicBezTo>
                <a:cubicBezTo>
                  <a:pt x="323" y="280"/>
                  <a:pt x="323" y="280"/>
                  <a:pt x="323" y="279"/>
                </a:cubicBezTo>
                <a:cubicBezTo>
                  <a:pt x="323" y="279"/>
                  <a:pt x="323" y="279"/>
                  <a:pt x="323" y="279"/>
                </a:cubicBezTo>
                <a:close/>
                <a:moveTo>
                  <a:pt x="341" y="292"/>
                </a:moveTo>
                <a:cubicBezTo>
                  <a:pt x="340" y="291"/>
                  <a:pt x="341" y="291"/>
                  <a:pt x="341" y="290"/>
                </a:cubicBezTo>
                <a:cubicBezTo>
                  <a:pt x="342" y="290"/>
                  <a:pt x="343" y="288"/>
                  <a:pt x="343" y="288"/>
                </a:cubicBezTo>
                <a:cubicBezTo>
                  <a:pt x="344" y="291"/>
                  <a:pt x="345" y="291"/>
                  <a:pt x="343" y="293"/>
                </a:cubicBezTo>
                <a:cubicBezTo>
                  <a:pt x="343" y="294"/>
                  <a:pt x="342" y="293"/>
                  <a:pt x="341" y="292"/>
                </a:cubicBezTo>
                <a:close/>
                <a:moveTo>
                  <a:pt x="763" y="67"/>
                </a:moveTo>
                <a:cubicBezTo>
                  <a:pt x="758" y="67"/>
                  <a:pt x="761" y="62"/>
                  <a:pt x="764" y="62"/>
                </a:cubicBezTo>
                <a:cubicBezTo>
                  <a:pt x="766" y="61"/>
                  <a:pt x="771" y="62"/>
                  <a:pt x="771" y="63"/>
                </a:cubicBezTo>
                <a:cubicBezTo>
                  <a:pt x="770" y="68"/>
                  <a:pt x="767" y="67"/>
                  <a:pt x="763" y="67"/>
                </a:cubicBezTo>
                <a:close/>
                <a:moveTo>
                  <a:pt x="356" y="323"/>
                </a:moveTo>
                <a:cubicBezTo>
                  <a:pt x="356" y="322"/>
                  <a:pt x="358" y="323"/>
                  <a:pt x="359" y="323"/>
                </a:cubicBezTo>
                <a:cubicBezTo>
                  <a:pt x="359" y="324"/>
                  <a:pt x="360" y="326"/>
                  <a:pt x="359" y="327"/>
                </a:cubicBezTo>
                <a:cubicBezTo>
                  <a:pt x="358" y="327"/>
                  <a:pt x="358" y="326"/>
                  <a:pt x="357" y="326"/>
                </a:cubicBezTo>
                <a:cubicBezTo>
                  <a:pt x="357" y="326"/>
                  <a:pt x="355" y="323"/>
                  <a:pt x="356" y="323"/>
                </a:cubicBezTo>
                <a:close/>
                <a:moveTo>
                  <a:pt x="349" y="313"/>
                </a:moveTo>
                <a:cubicBezTo>
                  <a:pt x="345" y="313"/>
                  <a:pt x="348" y="311"/>
                  <a:pt x="350" y="311"/>
                </a:cubicBezTo>
                <a:cubicBezTo>
                  <a:pt x="350" y="310"/>
                  <a:pt x="351" y="311"/>
                  <a:pt x="351" y="311"/>
                </a:cubicBezTo>
                <a:cubicBezTo>
                  <a:pt x="353" y="312"/>
                  <a:pt x="350" y="313"/>
                  <a:pt x="349" y="313"/>
                </a:cubicBezTo>
                <a:close/>
                <a:moveTo>
                  <a:pt x="900" y="129"/>
                </a:moveTo>
                <a:cubicBezTo>
                  <a:pt x="894" y="131"/>
                  <a:pt x="894" y="131"/>
                  <a:pt x="894" y="131"/>
                </a:cubicBezTo>
                <a:cubicBezTo>
                  <a:pt x="892" y="132"/>
                  <a:pt x="887" y="137"/>
                  <a:pt x="887" y="139"/>
                </a:cubicBezTo>
                <a:cubicBezTo>
                  <a:pt x="887" y="143"/>
                  <a:pt x="891" y="141"/>
                  <a:pt x="893" y="140"/>
                </a:cubicBezTo>
                <a:cubicBezTo>
                  <a:pt x="898" y="139"/>
                  <a:pt x="903" y="141"/>
                  <a:pt x="905" y="137"/>
                </a:cubicBezTo>
                <a:cubicBezTo>
                  <a:pt x="909" y="133"/>
                  <a:pt x="909" y="133"/>
                  <a:pt x="909" y="133"/>
                </a:cubicBezTo>
                <a:cubicBezTo>
                  <a:pt x="911" y="131"/>
                  <a:pt x="912" y="132"/>
                  <a:pt x="909" y="130"/>
                </a:cubicBezTo>
                <a:cubicBezTo>
                  <a:pt x="909" y="129"/>
                  <a:pt x="901" y="129"/>
                  <a:pt x="900" y="129"/>
                </a:cubicBezTo>
                <a:close/>
                <a:moveTo>
                  <a:pt x="912" y="132"/>
                </a:moveTo>
                <a:cubicBezTo>
                  <a:pt x="918" y="130"/>
                  <a:pt x="915" y="131"/>
                  <a:pt x="919" y="132"/>
                </a:cubicBezTo>
                <a:cubicBezTo>
                  <a:pt x="920" y="132"/>
                  <a:pt x="921" y="131"/>
                  <a:pt x="921" y="133"/>
                </a:cubicBezTo>
                <a:cubicBezTo>
                  <a:pt x="922" y="134"/>
                  <a:pt x="924" y="135"/>
                  <a:pt x="921" y="135"/>
                </a:cubicBezTo>
                <a:cubicBezTo>
                  <a:pt x="917" y="136"/>
                  <a:pt x="917" y="136"/>
                  <a:pt x="916" y="136"/>
                </a:cubicBezTo>
                <a:cubicBezTo>
                  <a:pt x="913" y="135"/>
                  <a:pt x="912" y="136"/>
                  <a:pt x="910" y="134"/>
                </a:cubicBezTo>
                <a:cubicBezTo>
                  <a:pt x="910" y="133"/>
                  <a:pt x="912" y="133"/>
                  <a:pt x="912" y="132"/>
                </a:cubicBezTo>
                <a:close/>
                <a:moveTo>
                  <a:pt x="916" y="127"/>
                </a:moveTo>
                <a:cubicBezTo>
                  <a:pt x="916" y="123"/>
                  <a:pt x="910" y="126"/>
                  <a:pt x="910" y="127"/>
                </a:cubicBezTo>
                <a:cubicBezTo>
                  <a:pt x="911" y="128"/>
                  <a:pt x="911" y="129"/>
                  <a:pt x="913" y="129"/>
                </a:cubicBezTo>
                <a:cubicBezTo>
                  <a:pt x="914" y="129"/>
                  <a:pt x="914" y="129"/>
                  <a:pt x="915" y="129"/>
                </a:cubicBezTo>
                <a:cubicBezTo>
                  <a:pt x="917" y="128"/>
                  <a:pt x="916" y="127"/>
                  <a:pt x="916" y="127"/>
                </a:cubicBezTo>
                <a:close/>
                <a:moveTo>
                  <a:pt x="900" y="115"/>
                </a:moveTo>
                <a:cubicBezTo>
                  <a:pt x="898" y="115"/>
                  <a:pt x="898" y="114"/>
                  <a:pt x="895" y="116"/>
                </a:cubicBezTo>
                <a:cubicBezTo>
                  <a:pt x="894" y="117"/>
                  <a:pt x="891" y="118"/>
                  <a:pt x="891" y="119"/>
                </a:cubicBezTo>
                <a:cubicBezTo>
                  <a:pt x="891" y="119"/>
                  <a:pt x="892" y="119"/>
                  <a:pt x="893" y="119"/>
                </a:cubicBezTo>
                <a:cubicBezTo>
                  <a:pt x="890" y="120"/>
                  <a:pt x="890" y="120"/>
                  <a:pt x="890" y="120"/>
                </a:cubicBezTo>
                <a:cubicBezTo>
                  <a:pt x="886" y="122"/>
                  <a:pt x="886" y="122"/>
                  <a:pt x="886" y="122"/>
                </a:cubicBezTo>
                <a:cubicBezTo>
                  <a:pt x="879" y="125"/>
                  <a:pt x="888" y="124"/>
                  <a:pt x="889" y="124"/>
                </a:cubicBezTo>
                <a:cubicBezTo>
                  <a:pt x="890" y="123"/>
                  <a:pt x="894" y="123"/>
                  <a:pt x="894" y="122"/>
                </a:cubicBezTo>
                <a:cubicBezTo>
                  <a:pt x="896" y="121"/>
                  <a:pt x="896" y="119"/>
                  <a:pt x="896" y="119"/>
                </a:cubicBezTo>
                <a:cubicBezTo>
                  <a:pt x="896" y="119"/>
                  <a:pt x="895" y="119"/>
                  <a:pt x="894" y="119"/>
                </a:cubicBezTo>
                <a:cubicBezTo>
                  <a:pt x="897" y="118"/>
                  <a:pt x="899" y="118"/>
                  <a:pt x="899" y="118"/>
                </a:cubicBezTo>
                <a:cubicBezTo>
                  <a:pt x="900" y="117"/>
                  <a:pt x="902" y="115"/>
                  <a:pt x="900" y="115"/>
                </a:cubicBezTo>
                <a:close/>
                <a:moveTo>
                  <a:pt x="881" y="48"/>
                </a:moveTo>
                <a:cubicBezTo>
                  <a:pt x="882" y="48"/>
                  <a:pt x="883" y="48"/>
                  <a:pt x="885" y="48"/>
                </a:cubicBezTo>
                <a:cubicBezTo>
                  <a:pt x="887" y="48"/>
                  <a:pt x="888" y="46"/>
                  <a:pt x="888" y="46"/>
                </a:cubicBezTo>
                <a:cubicBezTo>
                  <a:pt x="888" y="45"/>
                  <a:pt x="886" y="45"/>
                  <a:pt x="886" y="44"/>
                </a:cubicBezTo>
                <a:cubicBezTo>
                  <a:pt x="885" y="44"/>
                  <a:pt x="880" y="44"/>
                  <a:pt x="880" y="45"/>
                </a:cubicBezTo>
                <a:cubicBezTo>
                  <a:pt x="876" y="47"/>
                  <a:pt x="878" y="47"/>
                  <a:pt x="881" y="48"/>
                </a:cubicBezTo>
                <a:close/>
                <a:moveTo>
                  <a:pt x="872" y="28"/>
                </a:moveTo>
                <a:cubicBezTo>
                  <a:pt x="871" y="28"/>
                  <a:pt x="870" y="25"/>
                  <a:pt x="870" y="24"/>
                </a:cubicBezTo>
                <a:cubicBezTo>
                  <a:pt x="870" y="23"/>
                  <a:pt x="872" y="24"/>
                  <a:pt x="874" y="24"/>
                </a:cubicBezTo>
                <a:cubicBezTo>
                  <a:pt x="874" y="24"/>
                  <a:pt x="875" y="25"/>
                  <a:pt x="878" y="24"/>
                </a:cubicBezTo>
                <a:cubicBezTo>
                  <a:pt x="878" y="24"/>
                  <a:pt x="879" y="24"/>
                  <a:pt x="879" y="24"/>
                </a:cubicBezTo>
                <a:cubicBezTo>
                  <a:pt x="877" y="23"/>
                  <a:pt x="876" y="23"/>
                  <a:pt x="875" y="23"/>
                </a:cubicBezTo>
                <a:cubicBezTo>
                  <a:pt x="874" y="23"/>
                  <a:pt x="873" y="21"/>
                  <a:pt x="875" y="21"/>
                </a:cubicBezTo>
                <a:cubicBezTo>
                  <a:pt x="876" y="21"/>
                  <a:pt x="877" y="20"/>
                  <a:pt x="878" y="21"/>
                </a:cubicBezTo>
                <a:cubicBezTo>
                  <a:pt x="880" y="21"/>
                  <a:pt x="879" y="21"/>
                  <a:pt x="881" y="21"/>
                </a:cubicBezTo>
                <a:cubicBezTo>
                  <a:pt x="883" y="19"/>
                  <a:pt x="883" y="20"/>
                  <a:pt x="886" y="20"/>
                </a:cubicBezTo>
                <a:cubicBezTo>
                  <a:pt x="887" y="20"/>
                  <a:pt x="890" y="20"/>
                  <a:pt x="891" y="20"/>
                </a:cubicBezTo>
                <a:cubicBezTo>
                  <a:pt x="889" y="18"/>
                  <a:pt x="887" y="21"/>
                  <a:pt x="889" y="17"/>
                </a:cubicBezTo>
                <a:cubicBezTo>
                  <a:pt x="891" y="17"/>
                  <a:pt x="891" y="17"/>
                  <a:pt x="891" y="17"/>
                </a:cubicBezTo>
                <a:cubicBezTo>
                  <a:pt x="891" y="17"/>
                  <a:pt x="896" y="17"/>
                  <a:pt x="898" y="17"/>
                </a:cubicBezTo>
                <a:cubicBezTo>
                  <a:pt x="902" y="15"/>
                  <a:pt x="898" y="14"/>
                  <a:pt x="909" y="15"/>
                </a:cubicBezTo>
                <a:cubicBezTo>
                  <a:pt x="909" y="15"/>
                  <a:pt x="910" y="14"/>
                  <a:pt x="911" y="14"/>
                </a:cubicBezTo>
                <a:cubicBezTo>
                  <a:pt x="912" y="14"/>
                  <a:pt x="912" y="15"/>
                  <a:pt x="912" y="15"/>
                </a:cubicBezTo>
                <a:cubicBezTo>
                  <a:pt x="913" y="16"/>
                  <a:pt x="914" y="16"/>
                  <a:pt x="915" y="17"/>
                </a:cubicBezTo>
                <a:cubicBezTo>
                  <a:pt x="916" y="18"/>
                  <a:pt x="915" y="21"/>
                  <a:pt x="921" y="21"/>
                </a:cubicBezTo>
                <a:cubicBezTo>
                  <a:pt x="922" y="21"/>
                  <a:pt x="923" y="21"/>
                  <a:pt x="924" y="21"/>
                </a:cubicBezTo>
                <a:cubicBezTo>
                  <a:pt x="924" y="22"/>
                  <a:pt x="921" y="24"/>
                  <a:pt x="924" y="23"/>
                </a:cubicBezTo>
                <a:cubicBezTo>
                  <a:pt x="923" y="23"/>
                  <a:pt x="924" y="22"/>
                  <a:pt x="925" y="22"/>
                </a:cubicBezTo>
                <a:cubicBezTo>
                  <a:pt x="927" y="22"/>
                  <a:pt x="928" y="21"/>
                  <a:pt x="928" y="21"/>
                </a:cubicBezTo>
                <a:cubicBezTo>
                  <a:pt x="932" y="21"/>
                  <a:pt x="932" y="21"/>
                  <a:pt x="931" y="24"/>
                </a:cubicBezTo>
                <a:cubicBezTo>
                  <a:pt x="932" y="25"/>
                  <a:pt x="930" y="27"/>
                  <a:pt x="929" y="27"/>
                </a:cubicBezTo>
                <a:cubicBezTo>
                  <a:pt x="932" y="28"/>
                  <a:pt x="933" y="25"/>
                  <a:pt x="935" y="25"/>
                </a:cubicBezTo>
                <a:cubicBezTo>
                  <a:pt x="935" y="24"/>
                  <a:pt x="936" y="24"/>
                  <a:pt x="939" y="23"/>
                </a:cubicBezTo>
                <a:cubicBezTo>
                  <a:pt x="939" y="23"/>
                  <a:pt x="944" y="23"/>
                  <a:pt x="945" y="24"/>
                </a:cubicBezTo>
                <a:cubicBezTo>
                  <a:pt x="946" y="24"/>
                  <a:pt x="949" y="23"/>
                  <a:pt x="949" y="23"/>
                </a:cubicBezTo>
                <a:cubicBezTo>
                  <a:pt x="952" y="21"/>
                  <a:pt x="954" y="25"/>
                  <a:pt x="956" y="24"/>
                </a:cubicBezTo>
                <a:cubicBezTo>
                  <a:pt x="960" y="23"/>
                  <a:pt x="957" y="26"/>
                  <a:pt x="966" y="27"/>
                </a:cubicBezTo>
                <a:cubicBezTo>
                  <a:pt x="966" y="27"/>
                  <a:pt x="964" y="27"/>
                  <a:pt x="963" y="26"/>
                </a:cubicBezTo>
                <a:cubicBezTo>
                  <a:pt x="963" y="26"/>
                  <a:pt x="960" y="23"/>
                  <a:pt x="960" y="23"/>
                </a:cubicBezTo>
                <a:cubicBezTo>
                  <a:pt x="960" y="22"/>
                  <a:pt x="962" y="22"/>
                  <a:pt x="962" y="22"/>
                </a:cubicBezTo>
                <a:cubicBezTo>
                  <a:pt x="963" y="22"/>
                  <a:pt x="965" y="22"/>
                  <a:pt x="965" y="22"/>
                </a:cubicBezTo>
                <a:cubicBezTo>
                  <a:pt x="976" y="22"/>
                  <a:pt x="976" y="22"/>
                  <a:pt x="976" y="22"/>
                </a:cubicBezTo>
                <a:cubicBezTo>
                  <a:pt x="981" y="22"/>
                  <a:pt x="981" y="22"/>
                  <a:pt x="981" y="22"/>
                </a:cubicBezTo>
                <a:cubicBezTo>
                  <a:pt x="988" y="20"/>
                  <a:pt x="988" y="20"/>
                  <a:pt x="988" y="20"/>
                </a:cubicBezTo>
                <a:cubicBezTo>
                  <a:pt x="991" y="19"/>
                  <a:pt x="991" y="19"/>
                  <a:pt x="991" y="19"/>
                </a:cubicBezTo>
                <a:cubicBezTo>
                  <a:pt x="991" y="19"/>
                  <a:pt x="998" y="19"/>
                  <a:pt x="999" y="19"/>
                </a:cubicBezTo>
                <a:cubicBezTo>
                  <a:pt x="992" y="18"/>
                  <a:pt x="992" y="18"/>
                  <a:pt x="992" y="18"/>
                </a:cubicBezTo>
                <a:cubicBezTo>
                  <a:pt x="992" y="18"/>
                  <a:pt x="992" y="18"/>
                  <a:pt x="992" y="18"/>
                </a:cubicBezTo>
                <a:cubicBezTo>
                  <a:pt x="996" y="17"/>
                  <a:pt x="995" y="18"/>
                  <a:pt x="999" y="15"/>
                </a:cubicBezTo>
                <a:cubicBezTo>
                  <a:pt x="998" y="15"/>
                  <a:pt x="996" y="17"/>
                  <a:pt x="995" y="17"/>
                </a:cubicBezTo>
                <a:cubicBezTo>
                  <a:pt x="995" y="17"/>
                  <a:pt x="993" y="18"/>
                  <a:pt x="991" y="18"/>
                </a:cubicBezTo>
                <a:cubicBezTo>
                  <a:pt x="987" y="18"/>
                  <a:pt x="989" y="19"/>
                  <a:pt x="987" y="20"/>
                </a:cubicBezTo>
                <a:cubicBezTo>
                  <a:pt x="978" y="22"/>
                  <a:pt x="970" y="20"/>
                  <a:pt x="963" y="22"/>
                </a:cubicBezTo>
                <a:cubicBezTo>
                  <a:pt x="962" y="22"/>
                  <a:pt x="962" y="20"/>
                  <a:pt x="961" y="20"/>
                </a:cubicBezTo>
                <a:cubicBezTo>
                  <a:pt x="958" y="20"/>
                  <a:pt x="958" y="22"/>
                  <a:pt x="955" y="22"/>
                </a:cubicBezTo>
                <a:cubicBezTo>
                  <a:pt x="951" y="21"/>
                  <a:pt x="944" y="21"/>
                  <a:pt x="940" y="21"/>
                </a:cubicBezTo>
                <a:cubicBezTo>
                  <a:pt x="937" y="21"/>
                  <a:pt x="940" y="20"/>
                  <a:pt x="941" y="19"/>
                </a:cubicBezTo>
                <a:cubicBezTo>
                  <a:pt x="936" y="21"/>
                  <a:pt x="936" y="21"/>
                  <a:pt x="930" y="20"/>
                </a:cubicBezTo>
                <a:cubicBezTo>
                  <a:pt x="928" y="19"/>
                  <a:pt x="928" y="19"/>
                  <a:pt x="925" y="18"/>
                </a:cubicBezTo>
                <a:cubicBezTo>
                  <a:pt x="924" y="17"/>
                  <a:pt x="926" y="17"/>
                  <a:pt x="926" y="16"/>
                </a:cubicBezTo>
                <a:cubicBezTo>
                  <a:pt x="924" y="16"/>
                  <a:pt x="924" y="16"/>
                  <a:pt x="923" y="14"/>
                </a:cubicBezTo>
                <a:cubicBezTo>
                  <a:pt x="922" y="14"/>
                  <a:pt x="919" y="13"/>
                  <a:pt x="919" y="12"/>
                </a:cubicBezTo>
                <a:cubicBezTo>
                  <a:pt x="919" y="12"/>
                  <a:pt x="923" y="11"/>
                  <a:pt x="923" y="11"/>
                </a:cubicBezTo>
                <a:cubicBezTo>
                  <a:pt x="924" y="11"/>
                  <a:pt x="928" y="11"/>
                  <a:pt x="931" y="10"/>
                </a:cubicBezTo>
                <a:cubicBezTo>
                  <a:pt x="935" y="12"/>
                  <a:pt x="935" y="12"/>
                  <a:pt x="935" y="12"/>
                </a:cubicBezTo>
                <a:cubicBezTo>
                  <a:pt x="937" y="10"/>
                  <a:pt x="937" y="10"/>
                  <a:pt x="937" y="10"/>
                </a:cubicBezTo>
                <a:cubicBezTo>
                  <a:pt x="937" y="10"/>
                  <a:pt x="944" y="9"/>
                  <a:pt x="945" y="9"/>
                </a:cubicBezTo>
                <a:cubicBezTo>
                  <a:pt x="947" y="9"/>
                  <a:pt x="954" y="11"/>
                  <a:pt x="954" y="9"/>
                </a:cubicBezTo>
                <a:cubicBezTo>
                  <a:pt x="955" y="6"/>
                  <a:pt x="957" y="10"/>
                  <a:pt x="965" y="8"/>
                </a:cubicBezTo>
                <a:cubicBezTo>
                  <a:pt x="965" y="8"/>
                  <a:pt x="966" y="6"/>
                  <a:pt x="967" y="6"/>
                </a:cubicBezTo>
                <a:cubicBezTo>
                  <a:pt x="969" y="6"/>
                  <a:pt x="970" y="6"/>
                  <a:pt x="972" y="7"/>
                </a:cubicBezTo>
                <a:cubicBezTo>
                  <a:pt x="977" y="8"/>
                  <a:pt x="977" y="8"/>
                  <a:pt x="977" y="8"/>
                </a:cubicBezTo>
                <a:cubicBezTo>
                  <a:pt x="979" y="10"/>
                  <a:pt x="978" y="9"/>
                  <a:pt x="982" y="9"/>
                </a:cubicBezTo>
                <a:cubicBezTo>
                  <a:pt x="982" y="8"/>
                  <a:pt x="983" y="7"/>
                  <a:pt x="983" y="6"/>
                </a:cubicBezTo>
                <a:cubicBezTo>
                  <a:pt x="987" y="5"/>
                  <a:pt x="987" y="5"/>
                  <a:pt x="990" y="5"/>
                </a:cubicBezTo>
                <a:cubicBezTo>
                  <a:pt x="992" y="6"/>
                  <a:pt x="993" y="6"/>
                  <a:pt x="995" y="6"/>
                </a:cubicBezTo>
                <a:cubicBezTo>
                  <a:pt x="993" y="5"/>
                  <a:pt x="993" y="4"/>
                  <a:pt x="994" y="4"/>
                </a:cubicBezTo>
                <a:cubicBezTo>
                  <a:pt x="998" y="4"/>
                  <a:pt x="997" y="4"/>
                  <a:pt x="1001" y="5"/>
                </a:cubicBezTo>
                <a:cubicBezTo>
                  <a:pt x="1002" y="4"/>
                  <a:pt x="1002" y="4"/>
                  <a:pt x="1002" y="4"/>
                </a:cubicBezTo>
                <a:cubicBezTo>
                  <a:pt x="1002" y="4"/>
                  <a:pt x="1005" y="3"/>
                  <a:pt x="1005" y="3"/>
                </a:cubicBezTo>
                <a:cubicBezTo>
                  <a:pt x="1006" y="3"/>
                  <a:pt x="1013" y="4"/>
                  <a:pt x="1014" y="4"/>
                </a:cubicBezTo>
                <a:cubicBezTo>
                  <a:pt x="1014" y="4"/>
                  <a:pt x="1018" y="4"/>
                  <a:pt x="1019" y="4"/>
                </a:cubicBezTo>
                <a:cubicBezTo>
                  <a:pt x="1020" y="4"/>
                  <a:pt x="1022" y="6"/>
                  <a:pt x="1023" y="6"/>
                </a:cubicBezTo>
                <a:cubicBezTo>
                  <a:pt x="1023" y="6"/>
                  <a:pt x="1024" y="5"/>
                  <a:pt x="1024" y="5"/>
                </a:cubicBezTo>
                <a:cubicBezTo>
                  <a:pt x="1023" y="5"/>
                  <a:pt x="1020" y="4"/>
                  <a:pt x="1020" y="4"/>
                </a:cubicBezTo>
                <a:cubicBezTo>
                  <a:pt x="1020" y="2"/>
                  <a:pt x="1037" y="3"/>
                  <a:pt x="1037" y="3"/>
                </a:cubicBezTo>
                <a:cubicBezTo>
                  <a:pt x="1038" y="3"/>
                  <a:pt x="1038" y="4"/>
                  <a:pt x="1042" y="4"/>
                </a:cubicBezTo>
                <a:cubicBezTo>
                  <a:pt x="1042" y="2"/>
                  <a:pt x="1044" y="3"/>
                  <a:pt x="1046" y="3"/>
                </a:cubicBezTo>
                <a:cubicBezTo>
                  <a:pt x="1048" y="3"/>
                  <a:pt x="1052" y="3"/>
                  <a:pt x="1054" y="3"/>
                </a:cubicBezTo>
                <a:cubicBezTo>
                  <a:pt x="1060" y="2"/>
                  <a:pt x="1060" y="2"/>
                  <a:pt x="1060" y="2"/>
                </a:cubicBezTo>
                <a:cubicBezTo>
                  <a:pt x="1073" y="3"/>
                  <a:pt x="1073" y="3"/>
                  <a:pt x="1073" y="3"/>
                </a:cubicBezTo>
                <a:cubicBezTo>
                  <a:pt x="1080" y="4"/>
                  <a:pt x="1080" y="4"/>
                  <a:pt x="1080" y="4"/>
                </a:cubicBezTo>
                <a:cubicBezTo>
                  <a:pt x="1084" y="3"/>
                  <a:pt x="1084" y="3"/>
                  <a:pt x="1084" y="3"/>
                </a:cubicBezTo>
                <a:cubicBezTo>
                  <a:pt x="1085" y="3"/>
                  <a:pt x="1086" y="2"/>
                  <a:pt x="1087" y="2"/>
                </a:cubicBezTo>
                <a:cubicBezTo>
                  <a:pt x="1088" y="2"/>
                  <a:pt x="1090" y="4"/>
                  <a:pt x="1093" y="4"/>
                </a:cubicBezTo>
                <a:cubicBezTo>
                  <a:pt x="1100" y="4"/>
                  <a:pt x="1100" y="4"/>
                  <a:pt x="1100" y="4"/>
                </a:cubicBezTo>
                <a:cubicBezTo>
                  <a:pt x="1101" y="4"/>
                  <a:pt x="1102" y="6"/>
                  <a:pt x="1102" y="6"/>
                </a:cubicBezTo>
                <a:cubicBezTo>
                  <a:pt x="1109" y="6"/>
                  <a:pt x="1107" y="5"/>
                  <a:pt x="1113" y="7"/>
                </a:cubicBezTo>
                <a:cubicBezTo>
                  <a:pt x="1113" y="7"/>
                  <a:pt x="1113" y="7"/>
                  <a:pt x="1113" y="7"/>
                </a:cubicBezTo>
                <a:cubicBezTo>
                  <a:pt x="1108" y="9"/>
                  <a:pt x="1108" y="9"/>
                  <a:pt x="1108" y="9"/>
                </a:cubicBezTo>
                <a:cubicBezTo>
                  <a:pt x="1102" y="9"/>
                  <a:pt x="1102" y="9"/>
                  <a:pt x="1102" y="9"/>
                </a:cubicBezTo>
                <a:cubicBezTo>
                  <a:pt x="1101" y="9"/>
                  <a:pt x="1099" y="11"/>
                  <a:pt x="1096" y="11"/>
                </a:cubicBezTo>
                <a:cubicBezTo>
                  <a:pt x="1092" y="12"/>
                  <a:pt x="1089" y="12"/>
                  <a:pt x="1085" y="12"/>
                </a:cubicBezTo>
                <a:cubicBezTo>
                  <a:pt x="1087" y="13"/>
                  <a:pt x="1081" y="16"/>
                  <a:pt x="1080" y="16"/>
                </a:cubicBezTo>
                <a:cubicBezTo>
                  <a:pt x="1072" y="17"/>
                  <a:pt x="1072" y="16"/>
                  <a:pt x="1064" y="18"/>
                </a:cubicBezTo>
                <a:cubicBezTo>
                  <a:pt x="1054" y="21"/>
                  <a:pt x="1054" y="21"/>
                  <a:pt x="1054" y="21"/>
                </a:cubicBezTo>
                <a:cubicBezTo>
                  <a:pt x="1050" y="22"/>
                  <a:pt x="1043" y="22"/>
                  <a:pt x="1040" y="22"/>
                </a:cubicBezTo>
                <a:cubicBezTo>
                  <a:pt x="1039" y="24"/>
                  <a:pt x="1039" y="24"/>
                  <a:pt x="1036" y="25"/>
                </a:cubicBezTo>
                <a:cubicBezTo>
                  <a:pt x="1035" y="25"/>
                  <a:pt x="1033" y="27"/>
                  <a:pt x="1032" y="27"/>
                </a:cubicBezTo>
                <a:cubicBezTo>
                  <a:pt x="1026" y="27"/>
                  <a:pt x="1028" y="27"/>
                  <a:pt x="1022" y="27"/>
                </a:cubicBezTo>
                <a:cubicBezTo>
                  <a:pt x="1019" y="27"/>
                  <a:pt x="1020" y="28"/>
                  <a:pt x="1017" y="27"/>
                </a:cubicBezTo>
                <a:cubicBezTo>
                  <a:pt x="1016" y="29"/>
                  <a:pt x="1013" y="29"/>
                  <a:pt x="1011" y="29"/>
                </a:cubicBezTo>
                <a:cubicBezTo>
                  <a:pt x="1001" y="31"/>
                  <a:pt x="1001" y="31"/>
                  <a:pt x="1001" y="31"/>
                </a:cubicBezTo>
                <a:cubicBezTo>
                  <a:pt x="993" y="31"/>
                  <a:pt x="993" y="31"/>
                  <a:pt x="993" y="31"/>
                </a:cubicBezTo>
                <a:cubicBezTo>
                  <a:pt x="989" y="30"/>
                  <a:pt x="989" y="30"/>
                  <a:pt x="989" y="30"/>
                </a:cubicBezTo>
                <a:cubicBezTo>
                  <a:pt x="987" y="31"/>
                  <a:pt x="987" y="31"/>
                  <a:pt x="987" y="31"/>
                </a:cubicBezTo>
                <a:cubicBezTo>
                  <a:pt x="987" y="31"/>
                  <a:pt x="987" y="31"/>
                  <a:pt x="987" y="32"/>
                </a:cubicBezTo>
                <a:cubicBezTo>
                  <a:pt x="989" y="31"/>
                  <a:pt x="990" y="32"/>
                  <a:pt x="990" y="32"/>
                </a:cubicBezTo>
                <a:cubicBezTo>
                  <a:pt x="992" y="32"/>
                  <a:pt x="1004" y="30"/>
                  <a:pt x="1004" y="31"/>
                </a:cubicBezTo>
                <a:cubicBezTo>
                  <a:pt x="1004" y="32"/>
                  <a:pt x="1004" y="33"/>
                  <a:pt x="1003" y="33"/>
                </a:cubicBezTo>
                <a:cubicBezTo>
                  <a:pt x="1001" y="33"/>
                  <a:pt x="1001" y="34"/>
                  <a:pt x="999" y="33"/>
                </a:cubicBezTo>
                <a:cubicBezTo>
                  <a:pt x="997" y="33"/>
                  <a:pt x="995" y="33"/>
                  <a:pt x="993" y="33"/>
                </a:cubicBezTo>
                <a:cubicBezTo>
                  <a:pt x="996" y="35"/>
                  <a:pt x="999" y="34"/>
                  <a:pt x="999" y="35"/>
                </a:cubicBezTo>
                <a:cubicBezTo>
                  <a:pt x="999" y="35"/>
                  <a:pt x="998" y="37"/>
                  <a:pt x="997" y="37"/>
                </a:cubicBezTo>
                <a:cubicBezTo>
                  <a:pt x="993" y="37"/>
                  <a:pt x="994" y="38"/>
                  <a:pt x="990" y="38"/>
                </a:cubicBezTo>
                <a:cubicBezTo>
                  <a:pt x="992" y="38"/>
                  <a:pt x="992" y="38"/>
                  <a:pt x="992" y="38"/>
                </a:cubicBezTo>
                <a:cubicBezTo>
                  <a:pt x="993" y="38"/>
                  <a:pt x="992" y="40"/>
                  <a:pt x="991" y="40"/>
                </a:cubicBezTo>
                <a:cubicBezTo>
                  <a:pt x="990" y="40"/>
                  <a:pt x="985" y="41"/>
                  <a:pt x="985" y="41"/>
                </a:cubicBezTo>
                <a:cubicBezTo>
                  <a:pt x="984" y="41"/>
                  <a:pt x="984" y="40"/>
                  <a:pt x="980" y="40"/>
                </a:cubicBezTo>
                <a:cubicBezTo>
                  <a:pt x="980" y="40"/>
                  <a:pt x="980" y="40"/>
                  <a:pt x="980" y="40"/>
                </a:cubicBezTo>
                <a:cubicBezTo>
                  <a:pt x="985" y="41"/>
                  <a:pt x="985" y="41"/>
                  <a:pt x="985" y="41"/>
                </a:cubicBezTo>
                <a:cubicBezTo>
                  <a:pt x="989" y="40"/>
                  <a:pt x="987" y="43"/>
                  <a:pt x="980" y="43"/>
                </a:cubicBezTo>
                <a:cubicBezTo>
                  <a:pt x="975" y="43"/>
                  <a:pt x="975" y="43"/>
                  <a:pt x="975" y="43"/>
                </a:cubicBezTo>
                <a:cubicBezTo>
                  <a:pt x="973" y="43"/>
                  <a:pt x="967" y="41"/>
                  <a:pt x="968" y="43"/>
                </a:cubicBezTo>
                <a:cubicBezTo>
                  <a:pt x="969" y="45"/>
                  <a:pt x="966" y="46"/>
                  <a:pt x="965" y="46"/>
                </a:cubicBezTo>
                <a:cubicBezTo>
                  <a:pt x="964" y="47"/>
                  <a:pt x="957" y="48"/>
                  <a:pt x="957" y="48"/>
                </a:cubicBezTo>
                <a:cubicBezTo>
                  <a:pt x="955" y="48"/>
                  <a:pt x="955" y="48"/>
                  <a:pt x="955" y="48"/>
                </a:cubicBezTo>
                <a:cubicBezTo>
                  <a:pt x="953" y="48"/>
                  <a:pt x="954" y="50"/>
                  <a:pt x="953" y="50"/>
                </a:cubicBezTo>
                <a:cubicBezTo>
                  <a:pt x="953" y="50"/>
                  <a:pt x="955" y="51"/>
                  <a:pt x="956" y="51"/>
                </a:cubicBezTo>
                <a:cubicBezTo>
                  <a:pt x="959" y="49"/>
                  <a:pt x="959" y="49"/>
                  <a:pt x="959" y="49"/>
                </a:cubicBezTo>
                <a:cubicBezTo>
                  <a:pt x="961" y="48"/>
                  <a:pt x="960" y="50"/>
                  <a:pt x="962" y="51"/>
                </a:cubicBezTo>
                <a:cubicBezTo>
                  <a:pt x="963" y="51"/>
                  <a:pt x="961" y="52"/>
                  <a:pt x="961" y="53"/>
                </a:cubicBezTo>
                <a:cubicBezTo>
                  <a:pt x="959" y="54"/>
                  <a:pt x="957" y="54"/>
                  <a:pt x="955" y="55"/>
                </a:cubicBezTo>
                <a:cubicBezTo>
                  <a:pt x="953" y="55"/>
                  <a:pt x="950" y="54"/>
                  <a:pt x="948" y="56"/>
                </a:cubicBezTo>
                <a:cubicBezTo>
                  <a:pt x="947" y="56"/>
                  <a:pt x="940" y="56"/>
                  <a:pt x="938" y="57"/>
                </a:cubicBezTo>
                <a:cubicBezTo>
                  <a:pt x="935" y="58"/>
                  <a:pt x="935" y="57"/>
                  <a:pt x="932" y="58"/>
                </a:cubicBezTo>
                <a:cubicBezTo>
                  <a:pt x="930" y="59"/>
                  <a:pt x="933" y="55"/>
                  <a:pt x="935" y="55"/>
                </a:cubicBezTo>
                <a:cubicBezTo>
                  <a:pt x="936" y="55"/>
                  <a:pt x="936" y="55"/>
                  <a:pt x="936" y="55"/>
                </a:cubicBezTo>
                <a:cubicBezTo>
                  <a:pt x="935" y="53"/>
                  <a:pt x="934" y="55"/>
                  <a:pt x="931" y="54"/>
                </a:cubicBezTo>
                <a:cubicBezTo>
                  <a:pt x="930" y="54"/>
                  <a:pt x="928" y="55"/>
                  <a:pt x="927" y="55"/>
                </a:cubicBezTo>
                <a:cubicBezTo>
                  <a:pt x="924" y="55"/>
                  <a:pt x="923" y="56"/>
                  <a:pt x="922" y="53"/>
                </a:cubicBezTo>
                <a:cubicBezTo>
                  <a:pt x="922" y="55"/>
                  <a:pt x="919" y="55"/>
                  <a:pt x="918" y="55"/>
                </a:cubicBezTo>
                <a:cubicBezTo>
                  <a:pt x="918" y="55"/>
                  <a:pt x="916" y="54"/>
                  <a:pt x="916" y="53"/>
                </a:cubicBezTo>
                <a:cubicBezTo>
                  <a:pt x="916" y="56"/>
                  <a:pt x="912" y="54"/>
                  <a:pt x="911" y="54"/>
                </a:cubicBezTo>
                <a:cubicBezTo>
                  <a:pt x="911" y="55"/>
                  <a:pt x="912" y="55"/>
                  <a:pt x="912" y="56"/>
                </a:cubicBezTo>
                <a:cubicBezTo>
                  <a:pt x="912" y="58"/>
                  <a:pt x="906" y="56"/>
                  <a:pt x="906" y="56"/>
                </a:cubicBezTo>
                <a:cubicBezTo>
                  <a:pt x="904" y="55"/>
                  <a:pt x="898" y="56"/>
                  <a:pt x="898" y="55"/>
                </a:cubicBezTo>
                <a:cubicBezTo>
                  <a:pt x="898" y="55"/>
                  <a:pt x="898" y="55"/>
                  <a:pt x="898" y="55"/>
                </a:cubicBezTo>
                <a:cubicBezTo>
                  <a:pt x="897" y="55"/>
                  <a:pt x="897" y="55"/>
                  <a:pt x="897" y="55"/>
                </a:cubicBezTo>
                <a:cubicBezTo>
                  <a:pt x="896" y="56"/>
                  <a:pt x="894" y="56"/>
                  <a:pt x="893" y="54"/>
                </a:cubicBezTo>
                <a:cubicBezTo>
                  <a:pt x="891" y="56"/>
                  <a:pt x="892" y="56"/>
                  <a:pt x="886" y="56"/>
                </a:cubicBezTo>
                <a:cubicBezTo>
                  <a:pt x="885" y="55"/>
                  <a:pt x="882" y="56"/>
                  <a:pt x="881" y="54"/>
                </a:cubicBezTo>
                <a:cubicBezTo>
                  <a:pt x="881" y="53"/>
                  <a:pt x="880" y="53"/>
                  <a:pt x="881" y="52"/>
                </a:cubicBezTo>
                <a:cubicBezTo>
                  <a:pt x="882" y="51"/>
                  <a:pt x="883" y="51"/>
                  <a:pt x="884" y="51"/>
                </a:cubicBezTo>
                <a:cubicBezTo>
                  <a:pt x="886" y="48"/>
                  <a:pt x="893" y="50"/>
                  <a:pt x="894" y="49"/>
                </a:cubicBezTo>
                <a:cubicBezTo>
                  <a:pt x="898" y="47"/>
                  <a:pt x="895" y="48"/>
                  <a:pt x="902" y="48"/>
                </a:cubicBezTo>
                <a:cubicBezTo>
                  <a:pt x="901" y="47"/>
                  <a:pt x="900" y="46"/>
                  <a:pt x="900" y="44"/>
                </a:cubicBezTo>
                <a:cubicBezTo>
                  <a:pt x="900" y="44"/>
                  <a:pt x="901" y="42"/>
                  <a:pt x="902" y="42"/>
                </a:cubicBezTo>
                <a:cubicBezTo>
                  <a:pt x="903" y="42"/>
                  <a:pt x="905" y="42"/>
                  <a:pt x="907" y="42"/>
                </a:cubicBezTo>
                <a:cubicBezTo>
                  <a:pt x="911" y="42"/>
                  <a:pt x="912" y="42"/>
                  <a:pt x="916" y="44"/>
                </a:cubicBezTo>
                <a:cubicBezTo>
                  <a:pt x="917" y="44"/>
                  <a:pt x="916" y="47"/>
                  <a:pt x="918" y="46"/>
                </a:cubicBezTo>
                <a:cubicBezTo>
                  <a:pt x="920" y="45"/>
                  <a:pt x="925" y="47"/>
                  <a:pt x="927" y="47"/>
                </a:cubicBezTo>
                <a:cubicBezTo>
                  <a:pt x="926" y="46"/>
                  <a:pt x="921" y="46"/>
                  <a:pt x="920" y="45"/>
                </a:cubicBezTo>
                <a:cubicBezTo>
                  <a:pt x="918" y="42"/>
                  <a:pt x="919" y="42"/>
                  <a:pt x="921" y="41"/>
                </a:cubicBezTo>
                <a:cubicBezTo>
                  <a:pt x="921" y="41"/>
                  <a:pt x="921" y="41"/>
                  <a:pt x="921" y="40"/>
                </a:cubicBezTo>
                <a:cubicBezTo>
                  <a:pt x="920" y="41"/>
                  <a:pt x="919" y="41"/>
                  <a:pt x="919" y="41"/>
                </a:cubicBezTo>
                <a:cubicBezTo>
                  <a:pt x="915" y="41"/>
                  <a:pt x="913" y="40"/>
                  <a:pt x="911" y="40"/>
                </a:cubicBezTo>
                <a:cubicBezTo>
                  <a:pt x="910" y="40"/>
                  <a:pt x="910" y="40"/>
                  <a:pt x="910" y="40"/>
                </a:cubicBezTo>
                <a:cubicBezTo>
                  <a:pt x="915" y="37"/>
                  <a:pt x="912" y="38"/>
                  <a:pt x="916" y="37"/>
                </a:cubicBezTo>
                <a:cubicBezTo>
                  <a:pt x="918" y="36"/>
                  <a:pt x="919" y="35"/>
                  <a:pt x="920" y="34"/>
                </a:cubicBezTo>
                <a:cubicBezTo>
                  <a:pt x="920" y="34"/>
                  <a:pt x="926" y="33"/>
                  <a:pt x="927" y="33"/>
                </a:cubicBezTo>
                <a:cubicBezTo>
                  <a:pt x="932" y="34"/>
                  <a:pt x="932" y="34"/>
                  <a:pt x="932" y="34"/>
                </a:cubicBezTo>
                <a:cubicBezTo>
                  <a:pt x="933" y="34"/>
                  <a:pt x="937" y="33"/>
                  <a:pt x="940" y="34"/>
                </a:cubicBezTo>
                <a:cubicBezTo>
                  <a:pt x="941" y="34"/>
                  <a:pt x="943" y="35"/>
                  <a:pt x="944" y="35"/>
                </a:cubicBezTo>
                <a:cubicBezTo>
                  <a:pt x="946" y="35"/>
                  <a:pt x="945" y="35"/>
                  <a:pt x="947" y="34"/>
                </a:cubicBezTo>
                <a:cubicBezTo>
                  <a:pt x="942" y="33"/>
                  <a:pt x="943" y="32"/>
                  <a:pt x="941" y="29"/>
                </a:cubicBezTo>
                <a:cubicBezTo>
                  <a:pt x="939" y="28"/>
                  <a:pt x="939" y="28"/>
                  <a:pt x="938" y="28"/>
                </a:cubicBezTo>
                <a:cubicBezTo>
                  <a:pt x="937" y="29"/>
                  <a:pt x="937" y="29"/>
                  <a:pt x="937" y="29"/>
                </a:cubicBezTo>
                <a:cubicBezTo>
                  <a:pt x="938" y="30"/>
                  <a:pt x="936" y="30"/>
                  <a:pt x="935" y="31"/>
                </a:cubicBezTo>
                <a:cubicBezTo>
                  <a:pt x="931" y="33"/>
                  <a:pt x="927" y="32"/>
                  <a:pt x="926" y="32"/>
                </a:cubicBezTo>
                <a:cubicBezTo>
                  <a:pt x="923" y="34"/>
                  <a:pt x="922" y="33"/>
                  <a:pt x="921" y="33"/>
                </a:cubicBezTo>
                <a:cubicBezTo>
                  <a:pt x="920" y="34"/>
                  <a:pt x="916" y="35"/>
                  <a:pt x="916" y="35"/>
                </a:cubicBezTo>
                <a:cubicBezTo>
                  <a:pt x="915" y="35"/>
                  <a:pt x="914" y="36"/>
                  <a:pt x="913" y="36"/>
                </a:cubicBezTo>
                <a:cubicBezTo>
                  <a:pt x="913" y="35"/>
                  <a:pt x="914" y="34"/>
                  <a:pt x="914" y="34"/>
                </a:cubicBezTo>
                <a:cubicBezTo>
                  <a:pt x="914" y="33"/>
                  <a:pt x="914" y="33"/>
                  <a:pt x="914" y="33"/>
                </a:cubicBezTo>
                <a:cubicBezTo>
                  <a:pt x="913" y="34"/>
                  <a:pt x="912" y="34"/>
                  <a:pt x="912" y="35"/>
                </a:cubicBezTo>
                <a:cubicBezTo>
                  <a:pt x="913" y="36"/>
                  <a:pt x="911" y="36"/>
                  <a:pt x="911" y="37"/>
                </a:cubicBezTo>
                <a:cubicBezTo>
                  <a:pt x="910" y="38"/>
                  <a:pt x="908" y="37"/>
                  <a:pt x="907" y="37"/>
                </a:cubicBezTo>
                <a:cubicBezTo>
                  <a:pt x="907" y="37"/>
                  <a:pt x="906" y="38"/>
                  <a:pt x="906" y="38"/>
                </a:cubicBezTo>
                <a:cubicBezTo>
                  <a:pt x="903" y="39"/>
                  <a:pt x="904" y="39"/>
                  <a:pt x="900" y="41"/>
                </a:cubicBezTo>
                <a:cubicBezTo>
                  <a:pt x="900" y="40"/>
                  <a:pt x="900" y="40"/>
                  <a:pt x="900" y="40"/>
                </a:cubicBezTo>
                <a:cubicBezTo>
                  <a:pt x="900" y="39"/>
                  <a:pt x="899" y="36"/>
                  <a:pt x="897" y="37"/>
                </a:cubicBezTo>
                <a:cubicBezTo>
                  <a:pt x="898" y="41"/>
                  <a:pt x="896" y="41"/>
                  <a:pt x="893" y="39"/>
                </a:cubicBezTo>
                <a:cubicBezTo>
                  <a:pt x="893" y="39"/>
                  <a:pt x="892" y="39"/>
                  <a:pt x="892" y="39"/>
                </a:cubicBezTo>
                <a:cubicBezTo>
                  <a:pt x="891" y="40"/>
                  <a:pt x="891" y="39"/>
                  <a:pt x="891" y="40"/>
                </a:cubicBezTo>
                <a:cubicBezTo>
                  <a:pt x="890" y="41"/>
                  <a:pt x="885" y="39"/>
                  <a:pt x="882" y="39"/>
                </a:cubicBezTo>
                <a:cubicBezTo>
                  <a:pt x="880" y="39"/>
                  <a:pt x="880" y="39"/>
                  <a:pt x="880" y="39"/>
                </a:cubicBezTo>
                <a:cubicBezTo>
                  <a:pt x="878" y="39"/>
                  <a:pt x="878" y="37"/>
                  <a:pt x="881" y="36"/>
                </a:cubicBezTo>
                <a:cubicBezTo>
                  <a:pt x="878" y="35"/>
                  <a:pt x="879" y="35"/>
                  <a:pt x="876" y="35"/>
                </a:cubicBezTo>
                <a:cubicBezTo>
                  <a:pt x="875" y="36"/>
                  <a:pt x="873" y="33"/>
                  <a:pt x="875" y="33"/>
                </a:cubicBezTo>
                <a:cubicBezTo>
                  <a:pt x="879" y="32"/>
                  <a:pt x="879" y="32"/>
                  <a:pt x="879" y="32"/>
                </a:cubicBezTo>
                <a:cubicBezTo>
                  <a:pt x="881" y="32"/>
                  <a:pt x="884" y="31"/>
                  <a:pt x="885" y="31"/>
                </a:cubicBezTo>
                <a:cubicBezTo>
                  <a:pt x="888" y="32"/>
                  <a:pt x="889" y="32"/>
                  <a:pt x="889" y="30"/>
                </a:cubicBezTo>
                <a:cubicBezTo>
                  <a:pt x="888" y="30"/>
                  <a:pt x="886" y="30"/>
                  <a:pt x="886" y="30"/>
                </a:cubicBezTo>
                <a:cubicBezTo>
                  <a:pt x="883" y="30"/>
                  <a:pt x="881" y="32"/>
                  <a:pt x="880" y="31"/>
                </a:cubicBezTo>
                <a:cubicBezTo>
                  <a:pt x="879" y="30"/>
                  <a:pt x="878" y="30"/>
                  <a:pt x="877" y="30"/>
                </a:cubicBezTo>
                <a:cubicBezTo>
                  <a:pt x="876" y="31"/>
                  <a:pt x="875" y="31"/>
                  <a:pt x="874" y="31"/>
                </a:cubicBezTo>
                <a:cubicBezTo>
                  <a:pt x="870" y="31"/>
                  <a:pt x="873" y="29"/>
                  <a:pt x="872" y="28"/>
                </a:cubicBezTo>
                <a:close/>
                <a:moveTo>
                  <a:pt x="1070" y="13"/>
                </a:moveTo>
                <a:cubicBezTo>
                  <a:pt x="1084" y="12"/>
                  <a:pt x="1084" y="12"/>
                  <a:pt x="1084" y="12"/>
                </a:cubicBezTo>
                <a:cubicBezTo>
                  <a:pt x="1081" y="13"/>
                  <a:pt x="1073" y="13"/>
                  <a:pt x="1069" y="13"/>
                </a:cubicBezTo>
                <a:cubicBezTo>
                  <a:pt x="1070" y="13"/>
                  <a:pt x="1070" y="13"/>
                  <a:pt x="1070" y="13"/>
                </a:cubicBezTo>
                <a:close/>
                <a:moveTo>
                  <a:pt x="873" y="52"/>
                </a:moveTo>
                <a:cubicBezTo>
                  <a:pt x="873" y="53"/>
                  <a:pt x="878" y="56"/>
                  <a:pt x="880" y="53"/>
                </a:cubicBezTo>
                <a:cubicBezTo>
                  <a:pt x="882" y="49"/>
                  <a:pt x="881" y="51"/>
                  <a:pt x="875" y="51"/>
                </a:cubicBezTo>
                <a:cubicBezTo>
                  <a:pt x="874" y="51"/>
                  <a:pt x="873" y="52"/>
                  <a:pt x="873" y="52"/>
                </a:cubicBezTo>
                <a:close/>
                <a:moveTo>
                  <a:pt x="859" y="52"/>
                </a:moveTo>
                <a:cubicBezTo>
                  <a:pt x="858" y="52"/>
                  <a:pt x="855" y="55"/>
                  <a:pt x="855" y="55"/>
                </a:cubicBezTo>
                <a:cubicBezTo>
                  <a:pt x="854" y="56"/>
                  <a:pt x="852" y="54"/>
                  <a:pt x="853" y="58"/>
                </a:cubicBezTo>
                <a:cubicBezTo>
                  <a:pt x="854" y="59"/>
                  <a:pt x="853" y="61"/>
                  <a:pt x="852" y="61"/>
                </a:cubicBezTo>
                <a:cubicBezTo>
                  <a:pt x="850" y="62"/>
                  <a:pt x="851" y="63"/>
                  <a:pt x="848" y="63"/>
                </a:cubicBezTo>
                <a:cubicBezTo>
                  <a:pt x="845" y="63"/>
                  <a:pt x="847" y="64"/>
                  <a:pt x="847" y="66"/>
                </a:cubicBezTo>
                <a:cubicBezTo>
                  <a:pt x="846" y="66"/>
                  <a:pt x="845" y="66"/>
                  <a:pt x="845" y="67"/>
                </a:cubicBezTo>
                <a:cubicBezTo>
                  <a:pt x="845" y="68"/>
                  <a:pt x="846" y="71"/>
                  <a:pt x="847" y="71"/>
                </a:cubicBezTo>
                <a:cubicBezTo>
                  <a:pt x="848" y="71"/>
                  <a:pt x="848" y="70"/>
                  <a:pt x="849" y="70"/>
                </a:cubicBezTo>
                <a:cubicBezTo>
                  <a:pt x="852" y="69"/>
                  <a:pt x="852" y="69"/>
                  <a:pt x="852" y="69"/>
                </a:cubicBezTo>
                <a:cubicBezTo>
                  <a:pt x="853" y="69"/>
                  <a:pt x="854" y="71"/>
                  <a:pt x="854" y="71"/>
                </a:cubicBezTo>
                <a:cubicBezTo>
                  <a:pt x="855" y="71"/>
                  <a:pt x="859" y="72"/>
                  <a:pt x="860" y="71"/>
                </a:cubicBezTo>
                <a:cubicBezTo>
                  <a:pt x="867" y="70"/>
                  <a:pt x="867" y="70"/>
                  <a:pt x="867" y="70"/>
                </a:cubicBezTo>
                <a:cubicBezTo>
                  <a:pt x="867" y="70"/>
                  <a:pt x="869" y="68"/>
                  <a:pt x="869" y="69"/>
                </a:cubicBezTo>
                <a:cubicBezTo>
                  <a:pt x="869" y="70"/>
                  <a:pt x="865" y="71"/>
                  <a:pt x="866" y="72"/>
                </a:cubicBezTo>
                <a:cubicBezTo>
                  <a:pt x="866" y="72"/>
                  <a:pt x="871" y="72"/>
                  <a:pt x="871" y="72"/>
                </a:cubicBezTo>
                <a:cubicBezTo>
                  <a:pt x="883" y="73"/>
                  <a:pt x="877" y="72"/>
                  <a:pt x="886" y="72"/>
                </a:cubicBezTo>
                <a:cubicBezTo>
                  <a:pt x="887" y="72"/>
                  <a:pt x="890" y="72"/>
                  <a:pt x="891" y="71"/>
                </a:cubicBezTo>
                <a:cubicBezTo>
                  <a:pt x="891" y="71"/>
                  <a:pt x="891" y="71"/>
                  <a:pt x="892" y="71"/>
                </a:cubicBezTo>
                <a:cubicBezTo>
                  <a:pt x="897" y="72"/>
                  <a:pt x="896" y="72"/>
                  <a:pt x="901" y="71"/>
                </a:cubicBezTo>
                <a:cubicBezTo>
                  <a:pt x="903" y="71"/>
                  <a:pt x="903" y="69"/>
                  <a:pt x="903" y="68"/>
                </a:cubicBezTo>
                <a:cubicBezTo>
                  <a:pt x="905" y="70"/>
                  <a:pt x="905" y="70"/>
                  <a:pt x="905" y="70"/>
                </a:cubicBezTo>
                <a:cubicBezTo>
                  <a:pt x="902" y="70"/>
                  <a:pt x="903" y="72"/>
                  <a:pt x="910" y="72"/>
                </a:cubicBezTo>
                <a:cubicBezTo>
                  <a:pt x="912" y="71"/>
                  <a:pt x="912" y="71"/>
                  <a:pt x="912" y="71"/>
                </a:cubicBezTo>
                <a:cubicBezTo>
                  <a:pt x="913" y="71"/>
                  <a:pt x="917" y="71"/>
                  <a:pt x="919" y="72"/>
                </a:cubicBezTo>
                <a:cubicBezTo>
                  <a:pt x="927" y="73"/>
                  <a:pt x="924" y="71"/>
                  <a:pt x="925" y="70"/>
                </a:cubicBezTo>
                <a:cubicBezTo>
                  <a:pt x="925" y="69"/>
                  <a:pt x="926" y="70"/>
                  <a:pt x="927" y="70"/>
                </a:cubicBezTo>
                <a:cubicBezTo>
                  <a:pt x="934" y="70"/>
                  <a:pt x="931" y="70"/>
                  <a:pt x="933" y="68"/>
                </a:cubicBezTo>
                <a:cubicBezTo>
                  <a:pt x="934" y="67"/>
                  <a:pt x="933" y="67"/>
                  <a:pt x="932" y="67"/>
                </a:cubicBezTo>
                <a:cubicBezTo>
                  <a:pt x="931" y="67"/>
                  <a:pt x="931" y="67"/>
                  <a:pt x="931" y="66"/>
                </a:cubicBezTo>
                <a:cubicBezTo>
                  <a:pt x="932" y="66"/>
                  <a:pt x="936" y="64"/>
                  <a:pt x="936" y="64"/>
                </a:cubicBezTo>
                <a:cubicBezTo>
                  <a:pt x="936" y="64"/>
                  <a:pt x="934" y="63"/>
                  <a:pt x="934" y="62"/>
                </a:cubicBezTo>
                <a:cubicBezTo>
                  <a:pt x="933" y="62"/>
                  <a:pt x="930" y="62"/>
                  <a:pt x="929" y="62"/>
                </a:cubicBezTo>
                <a:cubicBezTo>
                  <a:pt x="929" y="62"/>
                  <a:pt x="928" y="60"/>
                  <a:pt x="928" y="60"/>
                </a:cubicBezTo>
                <a:cubicBezTo>
                  <a:pt x="923" y="59"/>
                  <a:pt x="923" y="59"/>
                  <a:pt x="923" y="59"/>
                </a:cubicBezTo>
                <a:cubicBezTo>
                  <a:pt x="921" y="59"/>
                  <a:pt x="912" y="61"/>
                  <a:pt x="909" y="60"/>
                </a:cubicBezTo>
                <a:cubicBezTo>
                  <a:pt x="908" y="60"/>
                  <a:pt x="904" y="60"/>
                  <a:pt x="904" y="60"/>
                </a:cubicBezTo>
                <a:cubicBezTo>
                  <a:pt x="904" y="60"/>
                  <a:pt x="899" y="61"/>
                  <a:pt x="894" y="61"/>
                </a:cubicBezTo>
                <a:cubicBezTo>
                  <a:pt x="893" y="61"/>
                  <a:pt x="891" y="61"/>
                  <a:pt x="891" y="62"/>
                </a:cubicBezTo>
                <a:cubicBezTo>
                  <a:pt x="889" y="62"/>
                  <a:pt x="887" y="63"/>
                  <a:pt x="886" y="61"/>
                </a:cubicBezTo>
                <a:cubicBezTo>
                  <a:pt x="884" y="60"/>
                  <a:pt x="883" y="61"/>
                  <a:pt x="882" y="62"/>
                </a:cubicBezTo>
                <a:cubicBezTo>
                  <a:pt x="882" y="61"/>
                  <a:pt x="879" y="62"/>
                  <a:pt x="878" y="61"/>
                </a:cubicBezTo>
                <a:cubicBezTo>
                  <a:pt x="877" y="61"/>
                  <a:pt x="875" y="61"/>
                  <a:pt x="874" y="61"/>
                </a:cubicBezTo>
                <a:cubicBezTo>
                  <a:pt x="874" y="62"/>
                  <a:pt x="873" y="62"/>
                  <a:pt x="873" y="62"/>
                </a:cubicBezTo>
                <a:cubicBezTo>
                  <a:pt x="872" y="64"/>
                  <a:pt x="872" y="63"/>
                  <a:pt x="871" y="63"/>
                </a:cubicBezTo>
                <a:cubicBezTo>
                  <a:pt x="872" y="62"/>
                  <a:pt x="874" y="61"/>
                  <a:pt x="874" y="60"/>
                </a:cubicBezTo>
                <a:cubicBezTo>
                  <a:pt x="874" y="59"/>
                  <a:pt x="872" y="59"/>
                  <a:pt x="870" y="58"/>
                </a:cubicBezTo>
                <a:cubicBezTo>
                  <a:pt x="874" y="58"/>
                  <a:pt x="875" y="58"/>
                  <a:pt x="878" y="57"/>
                </a:cubicBezTo>
                <a:cubicBezTo>
                  <a:pt x="880" y="56"/>
                  <a:pt x="872" y="54"/>
                  <a:pt x="872" y="54"/>
                </a:cubicBezTo>
                <a:cubicBezTo>
                  <a:pt x="871" y="54"/>
                  <a:pt x="871" y="51"/>
                  <a:pt x="870" y="52"/>
                </a:cubicBezTo>
                <a:cubicBezTo>
                  <a:pt x="864" y="52"/>
                  <a:pt x="864" y="52"/>
                  <a:pt x="864" y="52"/>
                </a:cubicBezTo>
                <a:cubicBezTo>
                  <a:pt x="864" y="52"/>
                  <a:pt x="860" y="52"/>
                  <a:pt x="859" y="52"/>
                </a:cubicBezTo>
                <a:close/>
                <a:moveTo>
                  <a:pt x="903" y="122"/>
                </a:moveTo>
                <a:cubicBezTo>
                  <a:pt x="903" y="122"/>
                  <a:pt x="901" y="121"/>
                  <a:pt x="902" y="121"/>
                </a:cubicBezTo>
                <a:cubicBezTo>
                  <a:pt x="903" y="118"/>
                  <a:pt x="904" y="118"/>
                  <a:pt x="904" y="118"/>
                </a:cubicBezTo>
                <a:cubicBezTo>
                  <a:pt x="904" y="118"/>
                  <a:pt x="906" y="118"/>
                  <a:pt x="906" y="119"/>
                </a:cubicBezTo>
                <a:cubicBezTo>
                  <a:pt x="910" y="120"/>
                  <a:pt x="904" y="122"/>
                  <a:pt x="903" y="122"/>
                </a:cubicBezTo>
                <a:close/>
                <a:moveTo>
                  <a:pt x="974" y="357"/>
                </a:moveTo>
                <a:cubicBezTo>
                  <a:pt x="973" y="359"/>
                  <a:pt x="972" y="359"/>
                  <a:pt x="974" y="361"/>
                </a:cubicBezTo>
                <a:cubicBezTo>
                  <a:pt x="976" y="361"/>
                  <a:pt x="976" y="361"/>
                  <a:pt x="976" y="361"/>
                </a:cubicBezTo>
                <a:cubicBezTo>
                  <a:pt x="978" y="361"/>
                  <a:pt x="979" y="357"/>
                  <a:pt x="982" y="355"/>
                </a:cubicBezTo>
                <a:cubicBezTo>
                  <a:pt x="987" y="349"/>
                  <a:pt x="986" y="345"/>
                  <a:pt x="984" y="346"/>
                </a:cubicBezTo>
                <a:cubicBezTo>
                  <a:pt x="984" y="345"/>
                  <a:pt x="986" y="343"/>
                  <a:pt x="983" y="343"/>
                </a:cubicBezTo>
                <a:cubicBezTo>
                  <a:pt x="983" y="343"/>
                  <a:pt x="978" y="346"/>
                  <a:pt x="978" y="346"/>
                </a:cubicBezTo>
                <a:cubicBezTo>
                  <a:pt x="977" y="349"/>
                  <a:pt x="977" y="349"/>
                  <a:pt x="975" y="349"/>
                </a:cubicBezTo>
                <a:cubicBezTo>
                  <a:pt x="976" y="346"/>
                  <a:pt x="976" y="348"/>
                  <a:pt x="979" y="344"/>
                </a:cubicBezTo>
                <a:cubicBezTo>
                  <a:pt x="980" y="343"/>
                  <a:pt x="980" y="342"/>
                  <a:pt x="980" y="341"/>
                </a:cubicBezTo>
                <a:cubicBezTo>
                  <a:pt x="987" y="341"/>
                  <a:pt x="985" y="342"/>
                  <a:pt x="985" y="338"/>
                </a:cubicBezTo>
                <a:cubicBezTo>
                  <a:pt x="986" y="337"/>
                  <a:pt x="984" y="339"/>
                  <a:pt x="981" y="337"/>
                </a:cubicBezTo>
                <a:cubicBezTo>
                  <a:pt x="977" y="336"/>
                  <a:pt x="978" y="340"/>
                  <a:pt x="977" y="339"/>
                </a:cubicBezTo>
                <a:cubicBezTo>
                  <a:pt x="976" y="339"/>
                  <a:pt x="978" y="337"/>
                  <a:pt x="978" y="336"/>
                </a:cubicBezTo>
                <a:cubicBezTo>
                  <a:pt x="978" y="334"/>
                  <a:pt x="978" y="335"/>
                  <a:pt x="981" y="333"/>
                </a:cubicBezTo>
                <a:cubicBezTo>
                  <a:pt x="983" y="332"/>
                  <a:pt x="984" y="333"/>
                  <a:pt x="983" y="330"/>
                </a:cubicBezTo>
                <a:cubicBezTo>
                  <a:pt x="983" y="329"/>
                  <a:pt x="978" y="327"/>
                  <a:pt x="977" y="328"/>
                </a:cubicBezTo>
                <a:cubicBezTo>
                  <a:pt x="976" y="329"/>
                  <a:pt x="976" y="329"/>
                  <a:pt x="975" y="329"/>
                </a:cubicBezTo>
                <a:cubicBezTo>
                  <a:pt x="976" y="328"/>
                  <a:pt x="976" y="326"/>
                  <a:pt x="974" y="326"/>
                </a:cubicBezTo>
                <a:cubicBezTo>
                  <a:pt x="970" y="326"/>
                  <a:pt x="971" y="330"/>
                  <a:pt x="973" y="329"/>
                </a:cubicBezTo>
                <a:cubicBezTo>
                  <a:pt x="971" y="331"/>
                  <a:pt x="971" y="328"/>
                  <a:pt x="967" y="331"/>
                </a:cubicBezTo>
                <a:cubicBezTo>
                  <a:pt x="968" y="330"/>
                  <a:pt x="970" y="329"/>
                  <a:pt x="970" y="328"/>
                </a:cubicBezTo>
                <a:cubicBezTo>
                  <a:pt x="970" y="327"/>
                  <a:pt x="969" y="326"/>
                  <a:pt x="967" y="328"/>
                </a:cubicBezTo>
                <a:cubicBezTo>
                  <a:pt x="964" y="330"/>
                  <a:pt x="962" y="325"/>
                  <a:pt x="965" y="325"/>
                </a:cubicBezTo>
                <a:cubicBezTo>
                  <a:pt x="971" y="325"/>
                  <a:pt x="970" y="321"/>
                  <a:pt x="963" y="322"/>
                </a:cubicBezTo>
                <a:cubicBezTo>
                  <a:pt x="965" y="319"/>
                  <a:pt x="964" y="320"/>
                  <a:pt x="961" y="321"/>
                </a:cubicBezTo>
                <a:cubicBezTo>
                  <a:pt x="960" y="321"/>
                  <a:pt x="961" y="323"/>
                  <a:pt x="958" y="324"/>
                </a:cubicBezTo>
                <a:cubicBezTo>
                  <a:pt x="956" y="324"/>
                  <a:pt x="956" y="326"/>
                  <a:pt x="955" y="326"/>
                </a:cubicBezTo>
                <a:cubicBezTo>
                  <a:pt x="958" y="322"/>
                  <a:pt x="958" y="322"/>
                  <a:pt x="958" y="322"/>
                </a:cubicBezTo>
                <a:cubicBezTo>
                  <a:pt x="961" y="319"/>
                  <a:pt x="961" y="319"/>
                  <a:pt x="961" y="319"/>
                </a:cubicBezTo>
                <a:cubicBezTo>
                  <a:pt x="965" y="315"/>
                  <a:pt x="965" y="315"/>
                  <a:pt x="965" y="315"/>
                </a:cubicBezTo>
                <a:cubicBezTo>
                  <a:pt x="967" y="313"/>
                  <a:pt x="967" y="313"/>
                  <a:pt x="967" y="313"/>
                </a:cubicBezTo>
                <a:cubicBezTo>
                  <a:pt x="970" y="312"/>
                  <a:pt x="970" y="312"/>
                  <a:pt x="970" y="312"/>
                </a:cubicBezTo>
                <a:cubicBezTo>
                  <a:pt x="970" y="311"/>
                  <a:pt x="972" y="310"/>
                  <a:pt x="971" y="309"/>
                </a:cubicBezTo>
                <a:cubicBezTo>
                  <a:pt x="969" y="309"/>
                  <a:pt x="969" y="309"/>
                  <a:pt x="969" y="309"/>
                </a:cubicBezTo>
                <a:cubicBezTo>
                  <a:pt x="970" y="307"/>
                  <a:pt x="970" y="307"/>
                  <a:pt x="970" y="307"/>
                </a:cubicBezTo>
                <a:cubicBezTo>
                  <a:pt x="975" y="308"/>
                  <a:pt x="975" y="308"/>
                  <a:pt x="975" y="308"/>
                </a:cubicBezTo>
                <a:cubicBezTo>
                  <a:pt x="975" y="308"/>
                  <a:pt x="976" y="305"/>
                  <a:pt x="976" y="305"/>
                </a:cubicBezTo>
                <a:cubicBezTo>
                  <a:pt x="973" y="304"/>
                  <a:pt x="974" y="304"/>
                  <a:pt x="971" y="305"/>
                </a:cubicBezTo>
                <a:cubicBezTo>
                  <a:pt x="969" y="304"/>
                  <a:pt x="970" y="304"/>
                  <a:pt x="967" y="306"/>
                </a:cubicBezTo>
                <a:cubicBezTo>
                  <a:pt x="967" y="306"/>
                  <a:pt x="963" y="306"/>
                  <a:pt x="963" y="307"/>
                </a:cubicBezTo>
                <a:cubicBezTo>
                  <a:pt x="961" y="309"/>
                  <a:pt x="960" y="312"/>
                  <a:pt x="958" y="313"/>
                </a:cubicBezTo>
                <a:cubicBezTo>
                  <a:pt x="957" y="313"/>
                  <a:pt x="953" y="313"/>
                  <a:pt x="953" y="314"/>
                </a:cubicBezTo>
                <a:cubicBezTo>
                  <a:pt x="953" y="316"/>
                  <a:pt x="953" y="316"/>
                  <a:pt x="953" y="316"/>
                </a:cubicBezTo>
                <a:cubicBezTo>
                  <a:pt x="951" y="318"/>
                  <a:pt x="951" y="317"/>
                  <a:pt x="950" y="319"/>
                </a:cubicBezTo>
                <a:cubicBezTo>
                  <a:pt x="946" y="323"/>
                  <a:pt x="946" y="323"/>
                  <a:pt x="946" y="323"/>
                </a:cubicBezTo>
                <a:cubicBezTo>
                  <a:pt x="943" y="326"/>
                  <a:pt x="945" y="327"/>
                  <a:pt x="945" y="328"/>
                </a:cubicBezTo>
                <a:cubicBezTo>
                  <a:pt x="944" y="327"/>
                  <a:pt x="944" y="327"/>
                  <a:pt x="943" y="327"/>
                </a:cubicBezTo>
                <a:cubicBezTo>
                  <a:pt x="940" y="328"/>
                  <a:pt x="938" y="330"/>
                  <a:pt x="942" y="331"/>
                </a:cubicBezTo>
                <a:cubicBezTo>
                  <a:pt x="942" y="331"/>
                  <a:pt x="943" y="331"/>
                  <a:pt x="943" y="332"/>
                </a:cubicBezTo>
                <a:cubicBezTo>
                  <a:pt x="941" y="332"/>
                  <a:pt x="941" y="332"/>
                  <a:pt x="941" y="332"/>
                </a:cubicBezTo>
                <a:cubicBezTo>
                  <a:pt x="940" y="333"/>
                  <a:pt x="939" y="329"/>
                  <a:pt x="937" y="333"/>
                </a:cubicBezTo>
                <a:cubicBezTo>
                  <a:pt x="936" y="334"/>
                  <a:pt x="935" y="336"/>
                  <a:pt x="933" y="337"/>
                </a:cubicBezTo>
                <a:cubicBezTo>
                  <a:pt x="935" y="334"/>
                  <a:pt x="928" y="338"/>
                  <a:pt x="929" y="340"/>
                </a:cubicBezTo>
                <a:cubicBezTo>
                  <a:pt x="929" y="341"/>
                  <a:pt x="930" y="339"/>
                  <a:pt x="931" y="339"/>
                </a:cubicBezTo>
                <a:cubicBezTo>
                  <a:pt x="933" y="339"/>
                  <a:pt x="934" y="339"/>
                  <a:pt x="935" y="339"/>
                </a:cubicBezTo>
                <a:cubicBezTo>
                  <a:pt x="933" y="340"/>
                  <a:pt x="932" y="341"/>
                  <a:pt x="930" y="342"/>
                </a:cubicBezTo>
                <a:cubicBezTo>
                  <a:pt x="930" y="343"/>
                  <a:pt x="925" y="346"/>
                  <a:pt x="925" y="346"/>
                </a:cubicBezTo>
                <a:cubicBezTo>
                  <a:pt x="925" y="348"/>
                  <a:pt x="924" y="349"/>
                  <a:pt x="929" y="350"/>
                </a:cubicBezTo>
                <a:cubicBezTo>
                  <a:pt x="931" y="350"/>
                  <a:pt x="934" y="348"/>
                  <a:pt x="939" y="349"/>
                </a:cubicBezTo>
                <a:cubicBezTo>
                  <a:pt x="941" y="350"/>
                  <a:pt x="946" y="350"/>
                  <a:pt x="949" y="350"/>
                </a:cubicBezTo>
                <a:cubicBezTo>
                  <a:pt x="953" y="349"/>
                  <a:pt x="953" y="349"/>
                  <a:pt x="953" y="349"/>
                </a:cubicBezTo>
                <a:cubicBezTo>
                  <a:pt x="955" y="348"/>
                  <a:pt x="956" y="348"/>
                  <a:pt x="957" y="347"/>
                </a:cubicBezTo>
                <a:cubicBezTo>
                  <a:pt x="957" y="348"/>
                  <a:pt x="956" y="349"/>
                  <a:pt x="955" y="349"/>
                </a:cubicBezTo>
                <a:cubicBezTo>
                  <a:pt x="952" y="350"/>
                  <a:pt x="956" y="351"/>
                  <a:pt x="958" y="351"/>
                </a:cubicBezTo>
                <a:cubicBezTo>
                  <a:pt x="959" y="351"/>
                  <a:pt x="960" y="349"/>
                  <a:pt x="961" y="349"/>
                </a:cubicBezTo>
                <a:cubicBezTo>
                  <a:pt x="963" y="349"/>
                  <a:pt x="962" y="349"/>
                  <a:pt x="964" y="348"/>
                </a:cubicBezTo>
                <a:cubicBezTo>
                  <a:pt x="964" y="349"/>
                  <a:pt x="964" y="349"/>
                  <a:pt x="964" y="349"/>
                </a:cubicBezTo>
                <a:cubicBezTo>
                  <a:pt x="963" y="349"/>
                  <a:pt x="961" y="350"/>
                  <a:pt x="961" y="350"/>
                </a:cubicBezTo>
                <a:cubicBezTo>
                  <a:pt x="959" y="354"/>
                  <a:pt x="960" y="353"/>
                  <a:pt x="955" y="355"/>
                </a:cubicBezTo>
                <a:cubicBezTo>
                  <a:pt x="954" y="355"/>
                  <a:pt x="954" y="355"/>
                  <a:pt x="953" y="355"/>
                </a:cubicBezTo>
                <a:cubicBezTo>
                  <a:pt x="952" y="357"/>
                  <a:pt x="952" y="358"/>
                  <a:pt x="955" y="358"/>
                </a:cubicBezTo>
                <a:cubicBezTo>
                  <a:pt x="957" y="357"/>
                  <a:pt x="958" y="359"/>
                  <a:pt x="962" y="354"/>
                </a:cubicBezTo>
                <a:cubicBezTo>
                  <a:pt x="966" y="349"/>
                  <a:pt x="967" y="353"/>
                  <a:pt x="970" y="349"/>
                </a:cubicBezTo>
                <a:cubicBezTo>
                  <a:pt x="972" y="346"/>
                  <a:pt x="972" y="346"/>
                  <a:pt x="972" y="346"/>
                </a:cubicBezTo>
                <a:cubicBezTo>
                  <a:pt x="973" y="348"/>
                  <a:pt x="972" y="350"/>
                  <a:pt x="971" y="352"/>
                </a:cubicBezTo>
                <a:cubicBezTo>
                  <a:pt x="971" y="353"/>
                  <a:pt x="968" y="357"/>
                  <a:pt x="968" y="358"/>
                </a:cubicBezTo>
                <a:cubicBezTo>
                  <a:pt x="969" y="358"/>
                  <a:pt x="972" y="358"/>
                  <a:pt x="972" y="357"/>
                </a:cubicBezTo>
                <a:cubicBezTo>
                  <a:pt x="973" y="357"/>
                  <a:pt x="973" y="356"/>
                  <a:pt x="974" y="355"/>
                </a:cubicBezTo>
                <a:cubicBezTo>
                  <a:pt x="974" y="355"/>
                  <a:pt x="974" y="356"/>
                  <a:pt x="974" y="357"/>
                </a:cubicBezTo>
                <a:close/>
                <a:moveTo>
                  <a:pt x="980" y="350"/>
                </a:moveTo>
                <a:cubicBezTo>
                  <a:pt x="980" y="349"/>
                  <a:pt x="982" y="348"/>
                  <a:pt x="983" y="347"/>
                </a:cubicBezTo>
                <a:cubicBezTo>
                  <a:pt x="981" y="349"/>
                  <a:pt x="981" y="350"/>
                  <a:pt x="979" y="351"/>
                </a:cubicBezTo>
                <a:cubicBezTo>
                  <a:pt x="979" y="350"/>
                  <a:pt x="980" y="350"/>
                  <a:pt x="980" y="350"/>
                </a:cubicBezTo>
                <a:close/>
                <a:moveTo>
                  <a:pt x="1003" y="148"/>
                </a:moveTo>
                <a:cubicBezTo>
                  <a:pt x="1002" y="148"/>
                  <a:pt x="1002" y="147"/>
                  <a:pt x="1001" y="147"/>
                </a:cubicBezTo>
                <a:cubicBezTo>
                  <a:pt x="1001" y="148"/>
                  <a:pt x="1002" y="148"/>
                  <a:pt x="1002" y="149"/>
                </a:cubicBezTo>
                <a:cubicBezTo>
                  <a:pt x="1000" y="150"/>
                  <a:pt x="999" y="150"/>
                  <a:pt x="997" y="150"/>
                </a:cubicBezTo>
                <a:cubicBezTo>
                  <a:pt x="996" y="150"/>
                  <a:pt x="996" y="150"/>
                  <a:pt x="996" y="149"/>
                </a:cubicBezTo>
                <a:cubicBezTo>
                  <a:pt x="995" y="149"/>
                  <a:pt x="995" y="149"/>
                  <a:pt x="995" y="149"/>
                </a:cubicBezTo>
                <a:cubicBezTo>
                  <a:pt x="995" y="150"/>
                  <a:pt x="995" y="150"/>
                  <a:pt x="994" y="151"/>
                </a:cubicBezTo>
                <a:cubicBezTo>
                  <a:pt x="995" y="151"/>
                  <a:pt x="994" y="151"/>
                  <a:pt x="996" y="152"/>
                </a:cubicBezTo>
                <a:cubicBezTo>
                  <a:pt x="996" y="153"/>
                  <a:pt x="993" y="153"/>
                  <a:pt x="993" y="153"/>
                </a:cubicBezTo>
                <a:cubicBezTo>
                  <a:pt x="991" y="152"/>
                  <a:pt x="991" y="153"/>
                  <a:pt x="990" y="152"/>
                </a:cubicBezTo>
                <a:cubicBezTo>
                  <a:pt x="990" y="152"/>
                  <a:pt x="990" y="152"/>
                  <a:pt x="990" y="153"/>
                </a:cubicBezTo>
                <a:cubicBezTo>
                  <a:pt x="991" y="153"/>
                  <a:pt x="992" y="153"/>
                  <a:pt x="992" y="154"/>
                </a:cubicBezTo>
                <a:cubicBezTo>
                  <a:pt x="992" y="156"/>
                  <a:pt x="991" y="155"/>
                  <a:pt x="990" y="155"/>
                </a:cubicBezTo>
                <a:cubicBezTo>
                  <a:pt x="989" y="155"/>
                  <a:pt x="988" y="157"/>
                  <a:pt x="987" y="157"/>
                </a:cubicBezTo>
                <a:cubicBezTo>
                  <a:pt x="985" y="157"/>
                  <a:pt x="984" y="157"/>
                  <a:pt x="983" y="155"/>
                </a:cubicBezTo>
                <a:cubicBezTo>
                  <a:pt x="983" y="157"/>
                  <a:pt x="983" y="158"/>
                  <a:pt x="981" y="158"/>
                </a:cubicBezTo>
                <a:cubicBezTo>
                  <a:pt x="981" y="160"/>
                  <a:pt x="981" y="161"/>
                  <a:pt x="979" y="163"/>
                </a:cubicBezTo>
                <a:cubicBezTo>
                  <a:pt x="979" y="164"/>
                  <a:pt x="979" y="164"/>
                  <a:pt x="977" y="164"/>
                </a:cubicBezTo>
                <a:cubicBezTo>
                  <a:pt x="976" y="164"/>
                  <a:pt x="976" y="164"/>
                  <a:pt x="975" y="162"/>
                </a:cubicBezTo>
                <a:cubicBezTo>
                  <a:pt x="975" y="162"/>
                  <a:pt x="975" y="162"/>
                  <a:pt x="975" y="162"/>
                </a:cubicBezTo>
                <a:cubicBezTo>
                  <a:pt x="974" y="163"/>
                  <a:pt x="972" y="163"/>
                  <a:pt x="973" y="161"/>
                </a:cubicBezTo>
                <a:cubicBezTo>
                  <a:pt x="973" y="161"/>
                  <a:pt x="973" y="161"/>
                  <a:pt x="973" y="161"/>
                </a:cubicBezTo>
                <a:cubicBezTo>
                  <a:pt x="972" y="161"/>
                  <a:pt x="972" y="162"/>
                  <a:pt x="971" y="162"/>
                </a:cubicBezTo>
                <a:cubicBezTo>
                  <a:pt x="970" y="162"/>
                  <a:pt x="970" y="162"/>
                  <a:pt x="970" y="160"/>
                </a:cubicBezTo>
                <a:cubicBezTo>
                  <a:pt x="969" y="160"/>
                  <a:pt x="969" y="159"/>
                  <a:pt x="970" y="158"/>
                </a:cubicBezTo>
                <a:cubicBezTo>
                  <a:pt x="970" y="158"/>
                  <a:pt x="968" y="157"/>
                  <a:pt x="967" y="156"/>
                </a:cubicBezTo>
                <a:cubicBezTo>
                  <a:pt x="965" y="154"/>
                  <a:pt x="969" y="154"/>
                  <a:pt x="969" y="153"/>
                </a:cubicBezTo>
                <a:cubicBezTo>
                  <a:pt x="968" y="153"/>
                  <a:pt x="966" y="154"/>
                  <a:pt x="964" y="152"/>
                </a:cubicBezTo>
                <a:cubicBezTo>
                  <a:pt x="963" y="151"/>
                  <a:pt x="964" y="151"/>
                  <a:pt x="964" y="150"/>
                </a:cubicBezTo>
                <a:cubicBezTo>
                  <a:pt x="963" y="150"/>
                  <a:pt x="963" y="151"/>
                  <a:pt x="962" y="151"/>
                </a:cubicBezTo>
                <a:cubicBezTo>
                  <a:pt x="961" y="150"/>
                  <a:pt x="963" y="148"/>
                  <a:pt x="961" y="148"/>
                </a:cubicBezTo>
                <a:cubicBezTo>
                  <a:pt x="960" y="148"/>
                  <a:pt x="959" y="149"/>
                  <a:pt x="959" y="149"/>
                </a:cubicBezTo>
                <a:cubicBezTo>
                  <a:pt x="958" y="150"/>
                  <a:pt x="956" y="150"/>
                  <a:pt x="955" y="149"/>
                </a:cubicBezTo>
                <a:cubicBezTo>
                  <a:pt x="954" y="149"/>
                  <a:pt x="954" y="148"/>
                  <a:pt x="953" y="148"/>
                </a:cubicBezTo>
                <a:cubicBezTo>
                  <a:pt x="954" y="148"/>
                  <a:pt x="954" y="148"/>
                  <a:pt x="954" y="148"/>
                </a:cubicBezTo>
                <a:cubicBezTo>
                  <a:pt x="953" y="151"/>
                  <a:pt x="954" y="150"/>
                  <a:pt x="955" y="151"/>
                </a:cubicBezTo>
                <a:cubicBezTo>
                  <a:pt x="956" y="152"/>
                  <a:pt x="956" y="152"/>
                  <a:pt x="955" y="154"/>
                </a:cubicBezTo>
                <a:cubicBezTo>
                  <a:pt x="954" y="154"/>
                  <a:pt x="952" y="154"/>
                  <a:pt x="952" y="154"/>
                </a:cubicBezTo>
                <a:cubicBezTo>
                  <a:pt x="950" y="153"/>
                  <a:pt x="950" y="153"/>
                  <a:pt x="950" y="153"/>
                </a:cubicBezTo>
                <a:cubicBezTo>
                  <a:pt x="948" y="152"/>
                  <a:pt x="949" y="152"/>
                  <a:pt x="947" y="151"/>
                </a:cubicBezTo>
                <a:cubicBezTo>
                  <a:pt x="946" y="151"/>
                  <a:pt x="946" y="151"/>
                  <a:pt x="946" y="151"/>
                </a:cubicBezTo>
                <a:cubicBezTo>
                  <a:pt x="947" y="151"/>
                  <a:pt x="947" y="152"/>
                  <a:pt x="948" y="153"/>
                </a:cubicBezTo>
                <a:cubicBezTo>
                  <a:pt x="948" y="153"/>
                  <a:pt x="948" y="154"/>
                  <a:pt x="948" y="154"/>
                </a:cubicBezTo>
                <a:cubicBezTo>
                  <a:pt x="948" y="157"/>
                  <a:pt x="950" y="155"/>
                  <a:pt x="951" y="155"/>
                </a:cubicBezTo>
                <a:cubicBezTo>
                  <a:pt x="953" y="155"/>
                  <a:pt x="953" y="155"/>
                  <a:pt x="953" y="158"/>
                </a:cubicBezTo>
                <a:cubicBezTo>
                  <a:pt x="954" y="159"/>
                  <a:pt x="952" y="159"/>
                  <a:pt x="951" y="160"/>
                </a:cubicBezTo>
                <a:cubicBezTo>
                  <a:pt x="953" y="161"/>
                  <a:pt x="954" y="161"/>
                  <a:pt x="953" y="163"/>
                </a:cubicBezTo>
                <a:cubicBezTo>
                  <a:pt x="953" y="163"/>
                  <a:pt x="953" y="163"/>
                  <a:pt x="953" y="163"/>
                </a:cubicBezTo>
                <a:cubicBezTo>
                  <a:pt x="955" y="163"/>
                  <a:pt x="956" y="163"/>
                  <a:pt x="956" y="165"/>
                </a:cubicBezTo>
                <a:cubicBezTo>
                  <a:pt x="957" y="165"/>
                  <a:pt x="958" y="165"/>
                  <a:pt x="958" y="164"/>
                </a:cubicBezTo>
                <a:cubicBezTo>
                  <a:pt x="958" y="163"/>
                  <a:pt x="960" y="164"/>
                  <a:pt x="960" y="164"/>
                </a:cubicBezTo>
                <a:cubicBezTo>
                  <a:pt x="961" y="165"/>
                  <a:pt x="961" y="165"/>
                  <a:pt x="960" y="166"/>
                </a:cubicBezTo>
                <a:cubicBezTo>
                  <a:pt x="959" y="167"/>
                  <a:pt x="958" y="167"/>
                  <a:pt x="958" y="167"/>
                </a:cubicBezTo>
                <a:cubicBezTo>
                  <a:pt x="958" y="169"/>
                  <a:pt x="960" y="167"/>
                  <a:pt x="961" y="167"/>
                </a:cubicBezTo>
                <a:cubicBezTo>
                  <a:pt x="963" y="167"/>
                  <a:pt x="962" y="169"/>
                  <a:pt x="959" y="170"/>
                </a:cubicBezTo>
                <a:cubicBezTo>
                  <a:pt x="959" y="171"/>
                  <a:pt x="959" y="171"/>
                  <a:pt x="959" y="171"/>
                </a:cubicBezTo>
                <a:cubicBezTo>
                  <a:pt x="959" y="171"/>
                  <a:pt x="960" y="171"/>
                  <a:pt x="960" y="171"/>
                </a:cubicBezTo>
                <a:cubicBezTo>
                  <a:pt x="960" y="171"/>
                  <a:pt x="961" y="171"/>
                  <a:pt x="961" y="171"/>
                </a:cubicBezTo>
                <a:cubicBezTo>
                  <a:pt x="963" y="173"/>
                  <a:pt x="964" y="173"/>
                  <a:pt x="961" y="174"/>
                </a:cubicBezTo>
                <a:cubicBezTo>
                  <a:pt x="961" y="175"/>
                  <a:pt x="961" y="175"/>
                  <a:pt x="961" y="175"/>
                </a:cubicBezTo>
                <a:cubicBezTo>
                  <a:pt x="961" y="175"/>
                  <a:pt x="962" y="176"/>
                  <a:pt x="962" y="176"/>
                </a:cubicBezTo>
                <a:cubicBezTo>
                  <a:pt x="963" y="177"/>
                  <a:pt x="960" y="181"/>
                  <a:pt x="958" y="181"/>
                </a:cubicBezTo>
                <a:cubicBezTo>
                  <a:pt x="957" y="181"/>
                  <a:pt x="958" y="179"/>
                  <a:pt x="958" y="177"/>
                </a:cubicBezTo>
                <a:cubicBezTo>
                  <a:pt x="958" y="179"/>
                  <a:pt x="957" y="180"/>
                  <a:pt x="956" y="181"/>
                </a:cubicBezTo>
                <a:cubicBezTo>
                  <a:pt x="957" y="185"/>
                  <a:pt x="957" y="185"/>
                  <a:pt x="957" y="185"/>
                </a:cubicBezTo>
                <a:cubicBezTo>
                  <a:pt x="957" y="186"/>
                  <a:pt x="955" y="185"/>
                  <a:pt x="954" y="185"/>
                </a:cubicBezTo>
                <a:cubicBezTo>
                  <a:pt x="952" y="184"/>
                  <a:pt x="952" y="184"/>
                  <a:pt x="950" y="185"/>
                </a:cubicBezTo>
                <a:cubicBezTo>
                  <a:pt x="952" y="184"/>
                  <a:pt x="952" y="184"/>
                  <a:pt x="953" y="186"/>
                </a:cubicBezTo>
                <a:cubicBezTo>
                  <a:pt x="954" y="186"/>
                  <a:pt x="950" y="188"/>
                  <a:pt x="949" y="188"/>
                </a:cubicBezTo>
                <a:cubicBezTo>
                  <a:pt x="948" y="186"/>
                  <a:pt x="948" y="187"/>
                  <a:pt x="950" y="186"/>
                </a:cubicBezTo>
                <a:cubicBezTo>
                  <a:pt x="949" y="186"/>
                  <a:pt x="948" y="184"/>
                  <a:pt x="948" y="183"/>
                </a:cubicBezTo>
                <a:cubicBezTo>
                  <a:pt x="947" y="183"/>
                  <a:pt x="947" y="183"/>
                  <a:pt x="947" y="183"/>
                </a:cubicBezTo>
                <a:cubicBezTo>
                  <a:pt x="946" y="184"/>
                  <a:pt x="945" y="185"/>
                  <a:pt x="944" y="183"/>
                </a:cubicBezTo>
                <a:cubicBezTo>
                  <a:pt x="943" y="182"/>
                  <a:pt x="943" y="183"/>
                  <a:pt x="942" y="182"/>
                </a:cubicBezTo>
                <a:cubicBezTo>
                  <a:pt x="941" y="182"/>
                  <a:pt x="941" y="181"/>
                  <a:pt x="941" y="180"/>
                </a:cubicBezTo>
                <a:cubicBezTo>
                  <a:pt x="938" y="180"/>
                  <a:pt x="938" y="177"/>
                  <a:pt x="936" y="176"/>
                </a:cubicBezTo>
                <a:cubicBezTo>
                  <a:pt x="936" y="177"/>
                  <a:pt x="937" y="179"/>
                  <a:pt x="936" y="179"/>
                </a:cubicBezTo>
                <a:cubicBezTo>
                  <a:pt x="932" y="178"/>
                  <a:pt x="932" y="175"/>
                  <a:pt x="930" y="175"/>
                </a:cubicBezTo>
                <a:cubicBezTo>
                  <a:pt x="930" y="175"/>
                  <a:pt x="929" y="176"/>
                  <a:pt x="929" y="176"/>
                </a:cubicBezTo>
                <a:cubicBezTo>
                  <a:pt x="929" y="178"/>
                  <a:pt x="929" y="178"/>
                  <a:pt x="930" y="180"/>
                </a:cubicBezTo>
                <a:cubicBezTo>
                  <a:pt x="931" y="180"/>
                  <a:pt x="935" y="183"/>
                  <a:pt x="936" y="184"/>
                </a:cubicBezTo>
                <a:cubicBezTo>
                  <a:pt x="941" y="188"/>
                  <a:pt x="938" y="187"/>
                  <a:pt x="942" y="190"/>
                </a:cubicBezTo>
                <a:cubicBezTo>
                  <a:pt x="944" y="191"/>
                  <a:pt x="941" y="192"/>
                  <a:pt x="940" y="193"/>
                </a:cubicBezTo>
                <a:cubicBezTo>
                  <a:pt x="940" y="193"/>
                  <a:pt x="941" y="195"/>
                  <a:pt x="940" y="195"/>
                </a:cubicBezTo>
                <a:cubicBezTo>
                  <a:pt x="936" y="195"/>
                  <a:pt x="936" y="196"/>
                  <a:pt x="934" y="194"/>
                </a:cubicBezTo>
                <a:cubicBezTo>
                  <a:pt x="932" y="193"/>
                  <a:pt x="932" y="193"/>
                  <a:pt x="930" y="192"/>
                </a:cubicBezTo>
                <a:cubicBezTo>
                  <a:pt x="927" y="191"/>
                  <a:pt x="927" y="191"/>
                  <a:pt x="927" y="191"/>
                </a:cubicBezTo>
                <a:cubicBezTo>
                  <a:pt x="927" y="191"/>
                  <a:pt x="924" y="191"/>
                  <a:pt x="923" y="191"/>
                </a:cubicBezTo>
                <a:cubicBezTo>
                  <a:pt x="923" y="191"/>
                  <a:pt x="920" y="190"/>
                  <a:pt x="920" y="189"/>
                </a:cubicBezTo>
                <a:cubicBezTo>
                  <a:pt x="918" y="189"/>
                  <a:pt x="917" y="188"/>
                  <a:pt x="917" y="186"/>
                </a:cubicBezTo>
                <a:cubicBezTo>
                  <a:pt x="912" y="185"/>
                  <a:pt x="915" y="186"/>
                  <a:pt x="912" y="186"/>
                </a:cubicBezTo>
                <a:cubicBezTo>
                  <a:pt x="911" y="186"/>
                  <a:pt x="909" y="184"/>
                  <a:pt x="908" y="184"/>
                </a:cubicBezTo>
                <a:cubicBezTo>
                  <a:pt x="908" y="185"/>
                  <a:pt x="908" y="185"/>
                  <a:pt x="908" y="185"/>
                </a:cubicBezTo>
                <a:cubicBezTo>
                  <a:pt x="909" y="185"/>
                  <a:pt x="910" y="185"/>
                  <a:pt x="911" y="186"/>
                </a:cubicBezTo>
                <a:cubicBezTo>
                  <a:pt x="911" y="187"/>
                  <a:pt x="912" y="188"/>
                  <a:pt x="911" y="189"/>
                </a:cubicBezTo>
                <a:cubicBezTo>
                  <a:pt x="910" y="189"/>
                  <a:pt x="910" y="189"/>
                  <a:pt x="909" y="188"/>
                </a:cubicBezTo>
                <a:cubicBezTo>
                  <a:pt x="907" y="188"/>
                  <a:pt x="906" y="187"/>
                  <a:pt x="906" y="185"/>
                </a:cubicBezTo>
                <a:cubicBezTo>
                  <a:pt x="905" y="186"/>
                  <a:pt x="904" y="186"/>
                  <a:pt x="904" y="184"/>
                </a:cubicBezTo>
                <a:cubicBezTo>
                  <a:pt x="904" y="183"/>
                  <a:pt x="907" y="183"/>
                  <a:pt x="907" y="183"/>
                </a:cubicBezTo>
                <a:cubicBezTo>
                  <a:pt x="908" y="182"/>
                  <a:pt x="908" y="182"/>
                  <a:pt x="908" y="182"/>
                </a:cubicBezTo>
                <a:cubicBezTo>
                  <a:pt x="903" y="182"/>
                  <a:pt x="904" y="183"/>
                  <a:pt x="903" y="180"/>
                </a:cubicBezTo>
                <a:cubicBezTo>
                  <a:pt x="901" y="180"/>
                  <a:pt x="901" y="180"/>
                  <a:pt x="901" y="180"/>
                </a:cubicBezTo>
                <a:cubicBezTo>
                  <a:pt x="901" y="179"/>
                  <a:pt x="901" y="178"/>
                  <a:pt x="901" y="178"/>
                </a:cubicBezTo>
                <a:cubicBezTo>
                  <a:pt x="905" y="178"/>
                  <a:pt x="904" y="179"/>
                  <a:pt x="908" y="177"/>
                </a:cubicBezTo>
                <a:cubicBezTo>
                  <a:pt x="908" y="176"/>
                  <a:pt x="908" y="176"/>
                  <a:pt x="908" y="176"/>
                </a:cubicBezTo>
                <a:cubicBezTo>
                  <a:pt x="904" y="176"/>
                  <a:pt x="906" y="178"/>
                  <a:pt x="904" y="175"/>
                </a:cubicBezTo>
                <a:cubicBezTo>
                  <a:pt x="902" y="176"/>
                  <a:pt x="902" y="176"/>
                  <a:pt x="902" y="176"/>
                </a:cubicBezTo>
                <a:cubicBezTo>
                  <a:pt x="901" y="176"/>
                  <a:pt x="900" y="174"/>
                  <a:pt x="900" y="173"/>
                </a:cubicBezTo>
                <a:cubicBezTo>
                  <a:pt x="900" y="172"/>
                  <a:pt x="898" y="170"/>
                  <a:pt x="897" y="170"/>
                </a:cubicBezTo>
                <a:cubicBezTo>
                  <a:pt x="897" y="169"/>
                  <a:pt x="899" y="167"/>
                  <a:pt x="899" y="167"/>
                </a:cubicBezTo>
                <a:cubicBezTo>
                  <a:pt x="898" y="167"/>
                  <a:pt x="898" y="167"/>
                  <a:pt x="897" y="166"/>
                </a:cubicBezTo>
                <a:cubicBezTo>
                  <a:pt x="895" y="167"/>
                  <a:pt x="895" y="167"/>
                  <a:pt x="895" y="167"/>
                </a:cubicBezTo>
                <a:cubicBezTo>
                  <a:pt x="895" y="167"/>
                  <a:pt x="892" y="170"/>
                  <a:pt x="892" y="168"/>
                </a:cubicBezTo>
                <a:cubicBezTo>
                  <a:pt x="892" y="167"/>
                  <a:pt x="893" y="167"/>
                  <a:pt x="893" y="166"/>
                </a:cubicBezTo>
                <a:cubicBezTo>
                  <a:pt x="892" y="167"/>
                  <a:pt x="889" y="167"/>
                  <a:pt x="890" y="164"/>
                </a:cubicBezTo>
                <a:cubicBezTo>
                  <a:pt x="889" y="165"/>
                  <a:pt x="889" y="165"/>
                  <a:pt x="889" y="165"/>
                </a:cubicBezTo>
                <a:cubicBezTo>
                  <a:pt x="889" y="166"/>
                  <a:pt x="889" y="168"/>
                  <a:pt x="889" y="169"/>
                </a:cubicBezTo>
                <a:cubicBezTo>
                  <a:pt x="888" y="171"/>
                  <a:pt x="882" y="167"/>
                  <a:pt x="881" y="166"/>
                </a:cubicBezTo>
                <a:cubicBezTo>
                  <a:pt x="880" y="167"/>
                  <a:pt x="879" y="169"/>
                  <a:pt x="877" y="169"/>
                </a:cubicBezTo>
                <a:cubicBezTo>
                  <a:pt x="876" y="169"/>
                  <a:pt x="874" y="170"/>
                  <a:pt x="873" y="170"/>
                </a:cubicBezTo>
                <a:cubicBezTo>
                  <a:pt x="871" y="170"/>
                  <a:pt x="872" y="172"/>
                  <a:pt x="865" y="170"/>
                </a:cubicBezTo>
                <a:cubicBezTo>
                  <a:pt x="865" y="170"/>
                  <a:pt x="862" y="168"/>
                  <a:pt x="862" y="167"/>
                </a:cubicBezTo>
                <a:cubicBezTo>
                  <a:pt x="862" y="167"/>
                  <a:pt x="862" y="167"/>
                  <a:pt x="865" y="163"/>
                </a:cubicBezTo>
                <a:cubicBezTo>
                  <a:pt x="869" y="159"/>
                  <a:pt x="869" y="161"/>
                  <a:pt x="872" y="160"/>
                </a:cubicBezTo>
                <a:cubicBezTo>
                  <a:pt x="872" y="159"/>
                  <a:pt x="872" y="159"/>
                  <a:pt x="872" y="159"/>
                </a:cubicBezTo>
                <a:cubicBezTo>
                  <a:pt x="872" y="159"/>
                  <a:pt x="874" y="157"/>
                  <a:pt x="875" y="157"/>
                </a:cubicBezTo>
                <a:cubicBezTo>
                  <a:pt x="878" y="158"/>
                  <a:pt x="881" y="159"/>
                  <a:pt x="885" y="160"/>
                </a:cubicBezTo>
                <a:cubicBezTo>
                  <a:pt x="887" y="158"/>
                  <a:pt x="886" y="159"/>
                  <a:pt x="888" y="160"/>
                </a:cubicBezTo>
                <a:cubicBezTo>
                  <a:pt x="888" y="160"/>
                  <a:pt x="893" y="158"/>
                  <a:pt x="894" y="158"/>
                </a:cubicBezTo>
                <a:cubicBezTo>
                  <a:pt x="894" y="158"/>
                  <a:pt x="894" y="158"/>
                  <a:pt x="895" y="158"/>
                </a:cubicBezTo>
                <a:cubicBezTo>
                  <a:pt x="897" y="158"/>
                  <a:pt x="898" y="157"/>
                  <a:pt x="900" y="157"/>
                </a:cubicBezTo>
                <a:cubicBezTo>
                  <a:pt x="900" y="156"/>
                  <a:pt x="902" y="157"/>
                  <a:pt x="902" y="157"/>
                </a:cubicBezTo>
                <a:cubicBezTo>
                  <a:pt x="903" y="157"/>
                  <a:pt x="903" y="156"/>
                  <a:pt x="904" y="155"/>
                </a:cubicBezTo>
                <a:cubicBezTo>
                  <a:pt x="899" y="150"/>
                  <a:pt x="900" y="152"/>
                  <a:pt x="903" y="149"/>
                </a:cubicBezTo>
                <a:cubicBezTo>
                  <a:pt x="904" y="149"/>
                  <a:pt x="907" y="148"/>
                  <a:pt x="908" y="148"/>
                </a:cubicBezTo>
                <a:cubicBezTo>
                  <a:pt x="911" y="146"/>
                  <a:pt x="911" y="146"/>
                  <a:pt x="911" y="146"/>
                </a:cubicBezTo>
                <a:cubicBezTo>
                  <a:pt x="916" y="144"/>
                  <a:pt x="916" y="144"/>
                  <a:pt x="916" y="144"/>
                </a:cubicBezTo>
                <a:cubicBezTo>
                  <a:pt x="923" y="141"/>
                  <a:pt x="923" y="141"/>
                  <a:pt x="923" y="141"/>
                </a:cubicBezTo>
                <a:cubicBezTo>
                  <a:pt x="925" y="139"/>
                  <a:pt x="925" y="139"/>
                  <a:pt x="925" y="139"/>
                </a:cubicBezTo>
                <a:cubicBezTo>
                  <a:pt x="925" y="134"/>
                  <a:pt x="924" y="136"/>
                  <a:pt x="926" y="132"/>
                </a:cubicBezTo>
                <a:cubicBezTo>
                  <a:pt x="925" y="131"/>
                  <a:pt x="925" y="131"/>
                  <a:pt x="925" y="131"/>
                </a:cubicBezTo>
                <a:cubicBezTo>
                  <a:pt x="923" y="132"/>
                  <a:pt x="923" y="131"/>
                  <a:pt x="921" y="130"/>
                </a:cubicBezTo>
                <a:cubicBezTo>
                  <a:pt x="920" y="129"/>
                  <a:pt x="923" y="127"/>
                  <a:pt x="924" y="127"/>
                </a:cubicBezTo>
                <a:cubicBezTo>
                  <a:pt x="924" y="126"/>
                  <a:pt x="923" y="126"/>
                  <a:pt x="923" y="126"/>
                </a:cubicBezTo>
                <a:cubicBezTo>
                  <a:pt x="922" y="126"/>
                  <a:pt x="922" y="126"/>
                  <a:pt x="922" y="126"/>
                </a:cubicBezTo>
                <a:cubicBezTo>
                  <a:pt x="922" y="128"/>
                  <a:pt x="922" y="128"/>
                  <a:pt x="922" y="128"/>
                </a:cubicBezTo>
                <a:cubicBezTo>
                  <a:pt x="921" y="130"/>
                  <a:pt x="921" y="129"/>
                  <a:pt x="919" y="128"/>
                </a:cubicBezTo>
                <a:cubicBezTo>
                  <a:pt x="918" y="127"/>
                  <a:pt x="918" y="124"/>
                  <a:pt x="918" y="123"/>
                </a:cubicBezTo>
                <a:cubicBezTo>
                  <a:pt x="915" y="125"/>
                  <a:pt x="915" y="125"/>
                  <a:pt x="914" y="124"/>
                </a:cubicBezTo>
                <a:cubicBezTo>
                  <a:pt x="914" y="125"/>
                  <a:pt x="914" y="125"/>
                  <a:pt x="910" y="125"/>
                </a:cubicBezTo>
                <a:cubicBezTo>
                  <a:pt x="905" y="125"/>
                  <a:pt x="906" y="126"/>
                  <a:pt x="906" y="126"/>
                </a:cubicBezTo>
                <a:cubicBezTo>
                  <a:pt x="905" y="127"/>
                  <a:pt x="901" y="126"/>
                  <a:pt x="904" y="124"/>
                </a:cubicBezTo>
                <a:cubicBezTo>
                  <a:pt x="907" y="122"/>
                  <a:pt x="904" y="122"/>
                  <a:pt x="910" y="122"/>
                </a:cubicBezTo>
                <a:cubicBezTo>
                  <a:pt x="911" y="122"/>
                  <a:pt x="914" y="121"/>
                  <a:pt x="914" y="120"/>
                </a:cubicBezTo>
                <a:cubicBezTo>
                  <a:pt x="913" y="119"/>
                  <a:pt x="913" y="120"/>
                  <a:pt x="910" y="119"/>
                </a:cubicBezTo>
                <a:cubicBezTo>
                  <a:pt x="909" y="119"/>
                  <a:pt x="910" y="118"/>
                  <a:pt x="910" y="118"/>
                </a:cubicBezTo>
                <a:cubicBezTo>
                  <a:pt x="910" y="118"/>
                  <a:pt x="907" y="118"/>
                  <a:pt x="906" y="118"/>
                </a:cubicBezTo>
                <a:cubicBezTo>
                  <a:pt x="904" y="118"/>
                  <a:pt x="905" y="117"/>
                  <a:pt x="906" y="116"/>
                </a:cubicBezTo>
                <a:cubicBezTo>
                  <a:pt x="907" y="116"/>
                  <a:pt x="908" y="116"/>
                  <a:pt x="908" y="115"/>
                </a:cubicBezTo>
                <a:cubicBezTo>
                  <a:pt x="906" y="115"/>
                  <a:pt x="906" y="115"/>
                  <a:pt x="906" y="115"/>
                </a:cubicBezTo>
                <a:cubicBezTo>
                  <a:pt x="905" y="115"/>
                  <a:pt x="903" y="115"/>
                  <a:pt x="903" y="114"/>
                </a:cubicBezTo>
                <a:cubicBezTo>
                  <a:pt x="905" y="113"/>
                  <a:pt x="905" y="113"/>
                  <a:pt x="905" y="111"/>
                </a:cubicBezTo>
                <a:cubicBezTo>
                  <a:pt x="900" y="110"/>
                  <a:pt x="899" y="111"/>
                  <a:pt x="900" y="108"/>
                </a:cubicBezTo>
                <a:cubicBezTo>
                  <a:pt x="899" y="108"/>
                  <a:pt x="897" y="108"/>
                  <a:pt x="895" y="108"/>
                </a:cubicBezTo>
                <a:cubicBezTo>
                  <a:pt x="895" y="108"/>
                  <a:pt x="895" y="110"/>
                  <a:pt x="895" y="110"/>
                </a:cubicBezTo>
                <a:cubicBezTo>
                  <a:pt x="896" y="111"/>
                  <a:pt x="898" y="110"/>
                  <a:pt x="898" y="113"/>
                </a:cubicBezTo>
                <a:cubicBezTo>
                  <a:pt x="898" y="113"/>
                  <a:pt x="896" y="114"/>
                  <a:pt x="896" y="114"/>
                </a:cubicBezTo>
                <a:cubicBezTo>
                  <a:pt x="895" y="115"/>
                  <a:pt x="894" y="114"/>
                  <a:pt x="893" y="114"/>
                </a:cubicBezTo>
                <a:cubicBezTo>
                  <a:pt x="892" y="114"/>
                  <a:pt x="891" y="116"/>
                  <a:pt x="890" y="117"/>
                </a:cubicBezTo>
                <a:cubicBezTo>
                  <a:pt x="890" y="117"/>
                  <a:pt x="886" y="116"/>
                  <a:pt x="886" y="117"/>
                </a:cubicBezTo>
                <a:cubicBezTo>
                  <a:pt x="884" y="119"/>
                  <a:pt x="882" y="118"/>
                  <a:pt x="882" y="117"/>
                </a:cubicBezTo>
                <a:cubicBezTo>
                  <a:pt x="882" y="115"/>
                  <a:pt x="887" y="116"/>
                  <a:pt x="888" y="115"/>
                </a:cubicBezTo>
                <a:cubicBezTo>
                  <a:pt x="888" y="115"/>
                  <a:pt x="889" y="114"/>
                  <a:pt x="888" y="114"/>
                </a:cubicBezTo>
                <a:cubicBezTo>
                  <a:pt x="881" y="112"/>
                  <a:pt x="881" y="112"/>
                  <a:pt x="881" y="112"/>
                </a:cubicBezTo>
                <a:cubicBezTo>
                  <a:pt x="880" y="113"/>
                  <a:pt x="880" y="113"/>
                  <a:pt x="880" y="113"/>
                </a:cubicBezTo>
                <a:cubicBezTo>
                  <a:pt x="880" y="114"/>
                  <a:pt x="881" y="115"/>
                  <a:pt x="881" y="115"/>
                </a:cubicBezTo>
                <a:cubicBezTo>
                  <a:pt x="881" y="115"/>
                  <a:pt x="881" y="115"/>
                  <a:pt x="881" y="115"/>
                </a:cubicBezTo>
                <a:cubicBezTo>
                  <a:pt x="881" y="115"/>
                  <a:pt x="881" y="115"/>
                  <a:pt x="881" y="115"/>
                </a:cubicBezTo>
                <a:cubicBezTo>
                  <a:pt x="882" y="115"/>
                  <a:pt x="882" y="115"/>
                  <a:pt x="881" y="116"/>
                </a:cubicBezTo>
                <a:cubicBezTo>
                  <a:pt x="881" y="116"/>
                  <a:pt x="881" y="116"/>
                  <a:pt x="881" y="116"/>
                </a:cubicBezTo>
                <a:cubicBezTo>
                  <a:pt x="881" y="116"/>
                  <a:pt x="881" y="116"/>
                  <a:pt x="881" y="116"/>
                </a:cubicBezTo>
                <a:cubicBezTo>
                  <a:pt x="878" y="116"/>
                  <a:pt x="878" y="115"/>
                  <a:pt x="876" y="114"/>
                </a:cubicBezTo>
                <a:cubicBezTo>
                  <a:pt x="873" y="114"/>
                  <a:pt x="873" y="114"/>
                  <a:pt x="873" y="114"/>
                </a:cubicBezTo>
                <a:cubicBezTo>
                  <a:pt x="869" y="114"/>
                  <a:pt x="869" y="114"/>
                  <a:pt x="869" y="114"/>
                </a:cubicBezTo>
                <a:cubicBezTo>
                  <a:pt x="866" y="113"/>
                  <a:pt x="866" y="113"/>
                  <a:pt x="866" y="113"/>
                </a:cubicBezTo>
                <a:cubicBezTo>
                  <a:pt x="865" y="113"/>
                  <a:pt x="859" y="114"/>
                  <a:pt x="858" y="114"/>
                </a:cubicBezTo>
                <a:cubicBezTo>
                  <a:pt x="857" y="114"/>
                  <a:pt x="855" y="113"/>
                  <a:pt x="855" y="113"/>
                </a:cubicBezTo>
                <a:cubicBezTo>
                  <a:pt x="853" y="112"/>
                  <a:pt x="850" y="112"/>
                  <a:pt x="849" y="112"/>
                </a:cubicBezTo>
                <a:cubicBezTo>
                  <a:pt x="849" y="112"/>
                  <a:pt x="846" y="113"/>
                  <a:pt x="845" y="113"/>
                </a:cubicBezTo>
                <a:cubicBezTo>
                  <a:pt x="843" y="112"/>
                  <a:pt x="843" y="112"/>
                  <a:pt x="843" y="112"/>
                </a:cubicBezTo>
                <a:cubicBezTo>
                  <a:pt x="841" y="111"/>
                  <a:pt x="841" y="109"/>
                  <a:pt x="840" y="109"/>
                </a:cubicBezTo>
                <a:cubicBezTo>
                  <a:pt x="839" y="109"/>
                  <a:pt x="840" y="110"/>
                  <a:pt x="837" y="110"/>
                </a:cubicBezTo>
                <a:cubicBezTo>
                  <a:pt x="836" y="111"/>
                  <a:pt x="836" y="111"/>
                  <a:pt x="833" y="111"/>
                </a:cubicBezTo>
                <a:cubicBezTo>
                  <a:pt x="832" y="110"/>
                  <a:pt x="827" y="110"/>
                  <a:pt x="829" y="108"/>
                </a:cubicBezTo>
                <a:cubicBezTo>
                  <a:pt x="826" y="105"/>
                  <a:pt x="826" y="105"/>
                  <a:pt x="826" y="105"/>
                </a:cubicBezTo>
                <a:cubicBezTo>
                  <a:pt x="826" y="105"/>
                  <a:pt x="827" y="103"/>
                  <a:pt x="828" y="103"/>
                </a:cubicBezTo>
                <a:cubicBezTo>
                  <a:pt x="828" y="101"/>
                  <a:pt x="829" y="103"/>
                  <a:pt x="830" y="102"/>
                </a:cubicBezTo>
                <a:cubicBezTo>
                  <a:pt x="831" y="102"/>
                  <a:pt x="833" y="103"/>
                  <a:pt x="833" y="103"/>
                </a:cubicBezTo>
                <a:cubicBezTo>
                  <a:pt x="836" y="103"/>
                  <a:pt x="836" y="103"/>
                  <a:pt x="836" y="103"/>
                </a:cubicBezTo>
                <a:cubicBezTo>
                  <a:pt x="837" y="103"/>
                  <a:pt x="837" y="103"/>
                  <a:pt x="837" y="103"/>
                </a:cubicBezTo>
                <a:cubicBezTo>
                  <a:pt x="842" y="103"/>
                  <a:pt x="842" y="103"/>
                  <a:pt x="842" y="103"/>
                </a:cubicBezTo>
                <a:cubicBezTo>
                  <a:pt x="842" y="103"/>
                  <a:pt x="842" y="103"/>
                  <a:pt x="839" y="100"/>
                </a:cubicBezTo>
                <a:cubicBezTo>
                  <a:pt x="838" y="100"/>
                  <a:pt x="837" y="101"/>
                  <a:pt x="835" y="100"/>
                </a:cubicBezTo>
                <a:cubicBezTo>
                  <a:pt x="831" y="99"/>
                  <a:pt x="831" y="100"/>
                  <a:pt x="829" y="100"/>
                </a:cubicBezTo>
                <a:cubicBezTo>
                  <a:pt x="825" y="100"/>
                  <a:pt x="829" y="97"/>
                  <a:pt x="831" y="96"/>
                </a:cubicBezTo>
                <a:cubicBezTo>
                  <a:pt x="832" y="96"/>
                  <a:pt x="830" y="93"/>
                  <a:pt x="835" y="92"/>
                </a:cubicBezTo>
                <a:cubicBezTo>
                  <a:pt x="835" y="89"/>
                  <a:pt x="836" y="90"/>
                  <a:pt x="838" y="89"/>
                </a:cubicBezTo>
                <a:cubicBezTo>
                  <a:pt x="842" y="86"/>
                  <a:pt x="840" y="86"/>
                  <a:pt x="845" y="85"/>
                </a:cubicBezTo>
                <a:cubicBezTo>
                  <a:pt x="850" y="83"/>
                  <a:pt x="854" y="80"/>
                  <a:pt x="855" y="80"/>
                </a:cubicBezTo>
                <a:cubicBezTo>
                  <a:pt x="860" y="80"/>
                  <a:pt x="861" y="78"/>
                  <a:pt x="866" y="77"/>
                </a:cubicBezTo>
                <a:cubicBezTo>
                  <a:pt x="872" y="76"/>
                  <a:pt x="877" y="76"/>
                  <a:pt x="884" y="77"/>
                </a:cubicBezTo>
                <a:cubicBezTo>
                  <a:pt x="885" y="77"/>
                  <a:pt x="885" y="80"/>
                  <a:pt x="877" y="80"/>
                </a:cubicBezTo>
                <a:cubicBezTo>
                  <a:pt x="870" y="80"/>
                  <a:pt x="873" y="82"/>
                  <a:pt x="870" y="83"/>
                </a:cubicBezTo>
                <a:cubicBezTo>
                  <a:pt x="869" y="83"/>
                  <a:pt x="869" y="84"/>
                  <a:pt x="868" y="84"/>
                </a:cubicBezTo>
                <a:cubicBezTo>
                  <a:pt x="864" y="85"/>
                  <a:pt x="865" y="85"/>
                  <a:pt x="863" y="87"/>
                </a:cubicBezTo>
                <a:cubicBezTo>
                  <a:pt x="861" y="87"/>
                  <a:pt x="863" y="89"/>
                  <a:pt x="863" y="89"/>
                </a:cubicBezTo>
                <a:cubicBezTo>
                  <a:pt x="863" y="90"/>
                  <a:pt x="860" y="90"/>
                  <a:pt x="860" y="91"/>
                </a:cubicBezTo>
                <a:cubicBezTo>
                  <a:pt x="859" y="95"/>
                  <a:pt x="858" y="94"/>
                  <a:pt x="861" y="97"/>
                </a:cubicBezTo>
                <a:cubicBezTo>
                  <a:pt x="861" y="98"/>
                  <a:pt x="864" y="99"/>
                  <a:pt x="864" y="99"/>
                </a:cubicBezTo>
                <a:cubicBezTo>
                  <a:pt x="866" y="99"/>
                  <a:pt x="865" y="100"/>
                  <a:pt x="867" y="98"/>
                </a:cubicBezTo>
                <a:cubicBezTo>
                  <a:pt x="865" y="97"/>
                  <a:pt x="864" y="98"/>
                  <a:pt x="864" y="98"/>
                </a:cubicBezTo>
                <a:cubicBezTo>
                  <a:pt x="861" y="96"/>
                  <a:pt x="861" y="96"/>
                  <a:pt x="862" y="95"/>
                </a:cubicBezTo>
                <a:cubicBezTo>
                  <a:pt x="862" y="95"/>
                  <a:pt x="860" y="94"/>
                  <a:pt x="860" y="94"/>
                </a:cubicBezTo>
                <a:cubicBezTo>
                  <a:pt x="861" y="93"/>
                  <a:pt x="864" y="94"/>
                  <a:pt x="865" y="93"/>
                </a:cubicBezTo>
                <a:cubicBezTo>
                  <a:pt x="865" y="93"/>
                  <a:pt x="866" y="91"/>
                  <a:pt x="867" y="91"/>
                </a:cubicBezTo>
                <a:cubicBezTo>
                  <a:pt x="870" y="91"/>
                  <a:pt x="869" y="91"/>
                  <a:pt x="871" y="91"/>
                </a:cubicBezTo>
                <a:cubicBezTo>
                  <a:pt x="871" y="91"/>
                  <a:pt x="871" y="91"/>
                  <a:pt x="871" y="91"/>
                </a:cubicBezTo>
                <a:cubicBezTo>
                  <a:pt x="870" y="90"/>
                  <a:pt x="869" y="90"/>
                  <a:pt x="868" y="90"/>
                </a:cubicBezTo>
                <a:cubicBezTo>
                  <a:pt x="868" y="89"/>
                  <a:pt x="869" y="87"/>
                  <a:pt x="870" y="87"/>
                </a:cubicBezTo>
                <a:cubicBezTo>
                  <a:pt x="873" y="85"/>
                  <a:pt x="871" y="85"/>
                  <a:pt x="875" y="85"/>
                </a:cubicBezTo>
                <a:cubicBezTo>
                  <a:pt x="875" y="85"/>
                  <a:pt x="875" y="84"/>
                  <a:pt x="875" y="84"/>
                </a:cubicBezTo>
                <a:cubicBezTo>
                  <a:pt x="877" y="84"/>
                  <a:pt x="877" y="83"/>
                  <a:pt x="878" y="83"/>
                </a:cubicBezTo>
                <a:cubicBezTo>
                  <a:pt x="877" y="81"/>
                  <a:pt x="880" y="82"/>
                  <a:pt x="883" y="81"/>
                </a:cubicBezTo>
                <a:cubicBezTo>
                  <a:pt x="885" y="80"/>
                  <a:pt x="886" y="80"/>
                  <a:pt x="889" y="81"/>
                </a:cubicBezTo>
                <a:cubicBezTo>
                  <a:pt x="889" y="80"/>
                  <a:pt x="888" y="79"/>
                  <a:pt x="889" y="79"/>
                </a:cubicBezTo>
                <a:cubicBezTo>
                  <a:pt x="907" y="78"/>
                  <a:pt x="907" y="78"/>
                  <a:pt x="907" y="78"/>
                </a:cubicBezTo>
                <a:cubicBezTo>
                  <a:pt x="908" y="78"/>
                  <a:pt x="907" y="79"/>
                  <a:pt x="907" y="82"/>
                </a:cubicBezTo>
                <a:cubicBezTo>
                  <a:pt x="908" y="84"/>
                  <a:pt x="910" y="85"/>
                  <a:pt x="907" y="86"/>
                </a:cubicBezTo>
                <a:cubicBezTo>
                  <a:pt x="907" y="87"/>
                  <a:pt x="908" y="88"/>
                  <a:pt x="906" y="88"/>
                </a:cubicBezTo>
                <a:cubicBezTo>
                  <a:pt x="906" y="90"/>
                  <a:pt x="907" y="90"/>
                  <a:pt x="903" y="90"/>
                </a:cubicBezTo>
                <a:cubicBezTo>
                  <a:pt x="902" y="90"/>
                  <a:pt x="904" y="91"/>
                  <a:pt x="900" y="91"/>
                </a:cubicBezTo>
                <a:cubicBezTo>
                  <a:pt x="899" y="93"/>
                  <a:pt x="899" y="93"/>
                  <a:pt x="899" y="93"/>
                </a:cubicBezTo>
                <a:cubicBezTo>
                  <a:pt x="901" y="93"/>
                  <a:pt x="901" y="93"/>
                  <a:pt x="901" y="93"/>
                </a:cubicBezTo>
                <a:cubicBezTo>
                  <a:pt x="901" y="93"/>
                  <a:pt x="906" y="90"/>
                  <a:pt x="906" y="90"/>
                </a:cubicBezTo>
                <a:cubicBezTo>
                  <a:pt x="909" y="90"/>
                  <a:pt x="909" y="89"/>
                  <a:pt x="909" y="91"/>
                </a:cubicBezTo>
                <a:cubicBezTo>
                  <a:pt x="910" y="91"/>
                  <a:pt x="910" y="90"/>
                  <a:pt x="911" y="90"/>
                </a:cubicBezTo>
                <a:cubicBezTo>
                  <a:pt x="913" y="91"/>
                  <a:pt x="913" y="91"/>
                  <a:pt x="912" y="93"/>
                </a:cubicBezTo>
                <a:cubicBezTo>
                  <a:pt x="913" y="92"/>
                  <a:pt x="913" y="92"/>
                  <a:pt x="913" y="92"/>
                </a:cubicBezTo>
                <a:cubicBezTo>
                  <a:pt x="913" y="92"/>
                  <a:pt x="913" y="91"/>
                  <a:pt x="913" y="91"/>
                </a:cubicBezTo>
                <a:cubicBezTo>
                  <a:pt x="913" y="90"/>
                  <a:pt x="915" y="91"/>
                  <a:pt x="915" y="91"/>
                </a:cubicBezTo>
                <a:cubicBezTo>
                  <a:pt x="917" y="91"/>
                  <a:pt x="918" y="89"/>
                  <a:pt x="919" y="89"/>
                </a:cubicBezTo>
                <a:cubicBezTo>
                  <a:pt x="931" y="87"/>
                  <a:pt x="931" y="87"/>
                  <a:pt x="931" y="87"/>
                </a:cubicBezTo>
                <a:cubicBezTo>
                  <a:pt x="934" y="87"/>
                  <a:pt x="934" y="87"/>
                  <a:pt x="934" y="87"/>
                </a:cubicBezTo>
                <a:cubicBezTo>
                  <a:pt x="936" y="89"/>
                  <a:pt x="936" y="89"/>
                  <a:pt x="936" y="89"/>
                </a:cubicBezTo>
                <a:cubicBezTo>
                  <a:pt x="939" y="88"/>
                  <a:pt x="938" y="87"/>
                  <a:pt x="941" y="89"/>
                </a:cubicBezTo>
                <a:cubicBezTo>
                  <a:pt x="942" y="90"/>
                  <a:pt x="942" y="92"/>
                  <a:pt x="942" y="93"/>
                </a:cubicBezTo>
                <a:cubicBezTo>
                  <a:pt x="943" y="92"/>
                  <a:pt x="943" y="93"/>
                  <a:pt x="945" y="93"/>
                </a:cubicBezTo>
                <a:cubicBezTo>
                  <a:pt x="945" y="93"/>
                  <a:pt x="946" y="96"/>
                  <a:pt x="945" y="96"/>
                </a:cubicBezTo>
                <a:cubicBezTo>
                  <a:pt x="945" y="96"/>
                  <a:pt x="948" y="96"/>
                  <a:pt x="948" y="96"/>
                </a:cubicBezTo>
                <a:cubicBezTo>
                  <a:pt x="947" y="98"/>
                  <a:pt x="947" y="98"/>
                  <a:pt x="945" y="99"/>
                </a:cubicBezTo>
                <a:cubicBezTo>
                  <a:pt x="946" y="100"/>
                  <a:pt x="946" y="100"/>
                  <a:pt x="945" y="100"/>
                </a:cubicBezTo>
                <a:cubicBezTo>
                  <a:pt x="946" y="100"/>
                  <a:pt x="946" y="100"/>
                  <a:pt x="946" y="100"/>
                </a:cubicBezTo>
                <a:cubicBezTo>
                  <a:pt x="947" y="100"/>
                  <a:pt x="946" y="101"/>
                  <a:pt x="946" y="102"/>
                </a:cubicBezTo>
                <a:cubicBezTo>
                  <a:pt x="947" y="101"/>
                  <a:pt x="948" y="101"/>
                  <a:pt x="949" y="100"/>
                </a:cubicBezTo>
                <a:cubicBezTo>
                  <a:pt x="949" y="100"/>
                  <a:pt x="950" y="100"/>
                  <a:pt x="951" y="100"/>
                </a:cubicBezTo>
                <a:cubicBezTo>
                  <a:pt x="952" y="99"/>
                  <a:pt x="954" y="96"/>
                  <a:pt x="955" y="97"/>
                </a:cubicBezTo>
                <a:cubicBezTo>
                  <a:pt x="960" y="99"/>
                  <a:pt x="960" y="99"/>
                  <a:pt x="960" y="99"/>
                </a:cubicBezTo>
                <a:cubicBezTo>
                  <a:pt x="960" y="99"/>
                  <a:pt x="962" y="101"/>
                  <a:pt x="962" y="101"/>
                </a:cubicBezTo>
                <a:cubicBezTo>
                  <a:pt x="958" y="104"/>
                  <a:pt x="958" y="104"/>
                  <a:pt x="958" y="104"/>
                </a:cubicBezTo>
                <a:cubicBezTo>
                  <a:pt x="957" y="105"/>
                  <a:pt x="956" y="103"/>
                  <a:pt x="950" y="106"/>
                </a:cubicBezTo>
                <a:cubicBezTo>
                  <a:pt x="950" y="107"/>
                  <a:pt x="950" y="107"/>
                  <a:pt x="950" y="107"/>
                </a:cubicBezTo>
                <a:cubicBezTo>
                  <a:pt x="953" y="106"/>
                  <a:pt x="952" y="104"/>
                  <a:pt x="955" y="105"/>
                </a:cubicBezTo>
                <a:cubicBezTo>
                  <a:pt x="959" y="106"/>
                  <a:pt x="958" y="104"/>
                  <a:pt x="960" y="103"/>
                </a:cubicBezTo>
                <a:cubicBezTo>
                  <a:pt x="961" y="103"/>
                  <a:pt x="963" y="102"/>
                  <a:pt x="963" y="103"/>
                </a:cubicBezTo>
                <a:cubicBezTo>
                  <a:pt x="965" y="105"/>
                  <a:pt x="966" y="104"/>
                  <a:pt x="962" y="106"/>
                </a:cubicBezTo>
                <a:cubicBezTo>
                  <a:pt x="963" y="106"/>
                  <a:pt x="962" y="106"/>
                  <a:pt x="964" y="106"/>
                </a:cubicBezTo>
                <a:cubicBezTo>
                  <a:pt x="967" y="105"/>
                  <a:pt x="967" y="105"/>
                  <a:pt x="967" y="105"/>
                </a:cubicBezTo>
                <a:cubicBezTo>
                  <a:pt x="967" y="105"/>
                  <a:pt x="970" y="106"/>
                  <a:pt x="967" y="107"/>
                </a:cubicBezTo>
                <a:cubicBezTo>
                  <a:pt x="968" y="107"/>
                  <a:pt x="968" y="107"/>
                  <a:pt x="968" y="107"/>
                </a:cubicBezTo>
                <a:cubicBezTo>
                  <a:pt x="968" y="107"/>
                  <a:pt x="970" y="105"/>
                  <a:pt x="970" y="106"/>
                </a:cubicBezTo>
                <a:cubicBezTo>
                  <a:pt x="977" y="109"/>
                  <a:pt x="977" y="109"/>
                  <a:pt x="977" y="109"/>
                </a:cubicBezTo>
                <a:cubicBezTo>
                  <a:pt x="978" y="109"/>
                  <a:pt x="974" y="110"/>
                  <a:pt x="974" y="111"/>
                </a:cubicBezTo>
                <a:cubicBezTo>
                  <a:pt x="974" y="111"/>
                  <a:pt x="973" y="111"/>
                  <a:pt x="971" y="111"/>
                </a:cubicBezTo>
                <a:cubicBezTo>
                  <a:pt x="971" y="111"/>
                  <a:pt x="971" y="111"/>
                  <a:pt x="971" y="111"/>
                </a:cubicBezTo>
                <a:cubicBezTo>
                  <a:pt x="971" y="113"/>
                  <a:pt x="972" y="112"/>
                  <a:pt x="970" y="114"/>
                </a:cubicBezTo>
                <a:cubicBezTo>
                  <a:pt x="969" y="114"/>
                  <a:pt x="968" y="114"/>
                  <a:pt x="968" y="114"/>
                </a:cubicBezTo>
                <a:cubicBezTo>
                  <a:pt x="968" y="114"/>
                  <a:pt x="969" y="114"/>
                  <a:pt x="969" y="114"/>
                </a:cubicBezTo>
                <a:cubicBezTo>
                  <a:pt x="973" y="113"/>
                  <a:pt x="973" y="113"/>
                  <a:pt x="973" y="113"/>
                </a:cubicBezTo>
                <a:cubicBezTo>
                  <a:pt x="974" y="113"/>
                  <a:pt x="976" y="110"/>
                  <a:pt x="978" y="110"/>
                </a:cubicBezTo>
                <a:cubicBezTo>
                  <a:pt x="978" y="110"/>
                  <a:pt x="981" y="113"/>
                  <a:pt x="981" y="114"/>
                </a:cubicBezTo>
                <a:cubicBezTo>
                  <a:pt x="981" y="116"/>
                  <a:pt x="982" y="117"/>
                  <a:pt x="978" y="117"/>
                </a:cubicBezTo>
                <a:cubicBezTo>
                  <a:pt x="978" y="117"/>
                  <a:pt x="978" y="117"/>
                  <a:pt x="978" y="117"/>
                </a:cubicBezTo>
                <a:cubicBezTo>
                  <a:pt x="976" y="116"/>
                  <a:pt x="975" y="116"/>
                  <a:pt x="973" y="116"/>
                </a:cubicBezTo>
                <a:cubicBezTo>
                  <a:pt x="972" y="117"/>
                  <a:pt x="972" y="117"/>
                  <a:pt x="970" y="118"/>
                </a:cubicBezTo>
                <a:cubicBezTo>
                  <a:pt x="971" y="118"/>
                  <a:pt x="972" y="118"/>
                  <a:pt x="972" y="118"/>
                </a:cubicBezTo>
                <a:cubicBezTo>
                  <a:pt x="973" y="118"/>
                  <a:pt x="974" y="119"/>
                  <a:pt x="975" y="119"/>
                </a:cubicBezTo>
                <a:cubicBezTo>
                  <a:pt x="978" y="119"/>
                  <a:pt x="978" y="119"/>
                  <a:pt x="978" y="119"/>
                </a:cubicBezTo>
                <a:cubicBezTo>
                  <a:pt x="979" y="119"/>
                  <a:pt x="983" y="121"/>
                  <a:pt x="982" y="122"/>
                </a:cubicBezTo>
                <a:cubicBezTo>
                  <a:pt x="980" y="124"/>
                  <a:pt x="980" y="123"/>
                  <a:pt x="975" y="122"/>
                </a:cubicBezTo>
                <a:cubicBezTo>
                  <a:pt x="973" y="122"/>
                  <a:pt x="973" y="122"/>
                  <a:pt x="972" y="122"/>
                </a:cubicBezTo>
                <a:cubicBezTo>
                  <a:pt x="970" y="122"/>
                  <a:pt x="969" y="120"/>
                  <a:pt x="968" y="121"/>
                </a:cubicBezTo>
                <a:cubicBezTo>
                  <a:pt x="968" y="121"/>
                  <a:pt x="968" y="121"/>
                  <a:pt x="967" y="121"/>
                </a:cubicBezTo>
                <a:cubicBezTo>
                  <a:pt x="968" y="121"/>
                  <a:pt x="968" y="121"/>
                  <a:pt x="968" y="121"/>
                </a:cubicBezTo>
                <a:cubicBezTo>
                  <a:pt x="970" y="122"/>
                  <a:pt x="970" y="122"/>
                  <a:pt x="970" y="122"/>
                </a:cubicBezTo>
                <a:cubicBezTo>
                  <a:pt x="970" y="122"/>
                  <a:pt x="971" y="123"/>
                  <a:pt x="971" y="123"/>
                </a:cubicBezTo>
                <a:cubicBezTo>
                  <a:pt x="970" y="124"/>
                  <a:pt x="970" y="124"/>
                  <a:pt x="968" y="124"/>
                </a:cubicBezTo>
                <a:cubicBezTo>
                  <a:pt x="969" y="126"/>
                  <a:pt x="968" y="126"/>
                  <a:pt x="968" y="126"/>
                </a:cubicBezTo>
                <a:cubicBezTo>
                  <a:pt x="966" y="125"/>
                  <a:pt x="966" y="125"/>
                  <a:pt x="964" y="125"/>
                </a:cubicBezTo>
                <a:cubicBezTo>
                  <a:pt x="964" y="126"/>
                  <a:pt x="964" y="126"/>
                  <a:pt x="964" y="126"/>
                </a:cubicBezTo>
                <a:cubicBezTo>
                  <a:pt x="966" y="126"/>
                  <a:pt x="965" y="125"/>
                  <a:pt x="966" y="127"/>
                </a:cubicBezTo>
                <a:cubicBezTo>
                  <a:pt x="970" y="128"/>
                  <a:pt x="969" y="127"/>
                  <a:pt x="970" y="129"/>
                </a:cubicBezTo>
                <a:cubicBezTo>
                  <a:pt x="974" y="128"/>
                  <a:pt x="974" y="128"/>
                  <a:pt x="974" y="128"/>
                </a:cubicBezTo>
                <a:cubicBezTo>
                  <a:pt x="974" y="128"/>
                  <a:pt x="976" y="130"/>
                  <a:pt x="974" y="130"/>
                </a:cubicBezTo>
                <a:cubicBezTo>
                  <a:pt x="973" y="130"/>
                  <a:pt x="973" y="130"/>
                  <a:pt x="972" y="131"/>
                </a:cubicBezTo>
                <a:cubicBezTo>
                  <a:pt x="973" y="131"/>
                  <a:pt x="973" y="131"/>
                  <a:pt x="972" y="132"/>
                </a:cubicBezTo>
                <a:cubicBezTo>
                  <a:pt x="973" y="132"/>
                  <a:pt x="973" y="132"/>
                  <a:pt x="973" y="132"/>
                </a:cubicBezTo>
                <a:cubicBezTo>
                  <a:pt x="973" y="132"/>
                  <a:pt x="974" y="131"/>
                  <a:pt x="974" y="131"/>
                </a:cubicBezTo>
                <a:cubicBezTo>
                  <a:pt x="976" y="131"/>
                  <a:pt x="976" y="131"/>
                  <a:pt x="975" y="133"/>
                </a:cubicBezTo>
                <a:cubicBezTo>
                  <a:pt x="976" y="132"/>
                  <a:pt x="975" y="133"/>
                  <a:pt x="977" y="132"/>
                </a:cubicBezTo>
                <a:cubicBezTo>
                  <a:pt x="978" y="132"/>
                  <a:pt x="979" y="133"/>
                  <a:pt x="978" y="133"/>
                </a:cubicBezTo>
                <a:cubicBezTo>
                  <a:pt x="980" y="132"/>
                  <a:pt x="980" y="132"/>
                  <a:pt x="980" y="132"/>
                </a:cubicBezTo>
                <a:cubicBezTo>
                  <a:pt x="980" y="132"/>
                  <a:pt x="981" y="133"/>
                  <a:pt x="980" y="134"/>
                </a:cubicBezTo>
                <a:cubicBezTo>
                  <a:pt x="982" y="133"/>
                  <a:pt x="984" y="132"/>
                  <a:pt x="985" y="132"/>
                </a:cubicBezTo>
                <a:cubicBezTo>
                  <a:pt x="986" y="132"/>
                  <a:pt x="986" y="132"/>
                  <a:pt x="987" y="134"/>
                </a:cubicBezTo>
                <a:cubicBezTo>
                  <a:pt x="987" y="134"/>
                  <a:pt x="986" y="134"/>
                  <a:pt x="984" y="135"/>
                </a:cubicBezTo>
                <a:cubicBezTo>
                  <a:pt x="985" y="135"/>
                  <a:pt x="986" y="135"/>
                  <a:pt x="987" y="134"/>
                </a:cubicBezTo>
                <a:cubicBezTo>
                  <a:pt x="987" y="134"/>
                  <a:pt x="989" y="136"/>
                  <a:pt x="989" y="136"/>
                </a:cubicBezTo>
                <a:cubicBezTo>
                  <a:pt x="989" y="139"/>
                  <a:pt x="989" y="139"/>
                  <a:pt x="988" y="139"/>
                </a:cubicBezTo>
                <a:cubicBezTo>
                  <a:pt x="986" y="140"/>
                  <a:pt x="984" y="140"/>
                  <a:pt x="984" y="141"/>
                </a:cubicBezTo>
                <a:cubicBezTo>
                  <a:pt x="985" y="140"/>
                  <a:pt x="987" y="141"/>
                  <a:pt x="988" y="141"/>
                </a:cubicBezTo>
                <a:cubicBezTo>
                  <a:pt x="990" y="140"/>
                  <a:pt x="990" y="141"/>
                  <a:pt x="991" y="140"/>
                </a:cubicBezTo>
                <a:cubicBezTo>
                  <a:pt x="993" y="140"/>
                  <a:pt x="992" y="140"/>
                  <a:pt x="994" y="139"/>
                </a:cubicBezTo>
                <a:cubicBezTo>
                  <a:pt x="995" y="139"/>
                  <a:pt x="995" y="140"/>
                  <a:pt x="995" y="141"/>
                </a:cubicBezTo>
                <a:cubicBezTo>
                  <a:pt x="996" y="141"/>
                  <a:pt x="993" y="143"/>
                  <a:pt x="992" y="143"/>
                </a:cubicBezTo>
                <a:cubicBezTo>
                  <a:pt x="992" y="143"/>
                  <a:pt x="992" y="143"/>
                  <a:pt x="992" y="143"/>
                </a:cubicBezTo>
                <a:cubicBezTo>
                  <a:pt x="994" y="143"/>
                  <a:pt x="995" y="143"/>
                  <a:pt x="995" y="144"/>
                </a:cubicBezTo>
                <a:cubicBezTo>
                  <a:pt x="996" y="143"/>
                  <a:pt x="996" y="143"/>
                  <a:pt x="997" y="144"/>
                </a:cubicBezTo>
                <a:cubicBezTo>
                  <a:pt x="1000" y="142"/>
                  <a:pt x="1000" y="142"/>
                  <a:pt x="1000" y="142"/>
                </a:cubicBezTo>
                <a:cubicBezTo>
                  <a:pt x="1001" y="142"/>
                  <a:pt x="1004" y="144"/>
                  <a:pt x="1005" y="145"/>
                </a:cubicBezTo>
                <a:cubicBezTo>
                  <a:pt x="1005" y="146"/>
                  <a:pt x="1004" y="148"/>
                  <a:pt x="1003" y="148"/>
                </a:cubicBezTo>
                <a:close/>
                <a:moveTo>
                  <a:pt x="967" y="121"/>
                </a:moveTo>
                <a:cubicBezTo>
                  <a:pt x="966" y="121"/>
                  <a:pt x="966" y="120"/>
                  <a:pt x="966" y="120"/>
                </a:cubicBezTo>
                <a:cubicBezTo>
                  <a:pt x="966" y="121"/>
                  <a:pt x="966" y="121"/>
                  <a:pt x="967" y="121"/>
                </a:cubicBezTo>
                <a:close/>
                <a:moveTo>
                  <a:pt x="968" y="118"/>
                </a:moveTo>
                <a:cubicBezTo>
                  <a:pt x="967" y="118"/>
                  <a:pt x="967" y="118"/>
                  <a:pt x="967" y="118"/>
                </a:cubicBezTo>
                <a:cubicBezTo>
                  <a:pt x="968" y="118"/>
                  <a:pt x="968" y="118"/>
                  <a:pt x="968" y="118"/>
                </a:cubicBezTo>
                <a:cubicBezTo>
                  <a:pt x="968" y="118"/>
                  <a:pt x="968" y="118"/>
                  <a:pt x="968" y="118"/>
                </a:cubicBezTo>
                <a:close/>
                <a:moveTo>
                  <a:pt x="965" y="115"/>
                </a:moveTo>
                <a:cubicBezTo>
                  <a:pt x="964" y="115"/>
                  <a:pt x="964" y="115"/>
                  <a:pt x="964" y="115"/>
                </a:cubicBezTo>
                <a:cubicBezTo>
                  <a:pt x="964" y="115"/>
                  <a:pt x="965" y="115"/>
                  <a:pt x="965" y="115"/>
                </a:cubicBezTo>
                <a:close/>
                <a:moveTo>
                  <a:pt x="937" y="98"/>
                </a:moveTo>
                <a:cubicBezTo>
                  <a:pt x="937" y="98"/>
                  <a:pt x="936" y="99"/>
                  <a:pt x="936" y="99"/>
                </a:cubicBezTo>
                <a:cubicBezTo>
                  <a:pt x="936" y="99"/>
                  <a:pt x="937" y="99"/>
                  <a:pt x="936" y="100"/>
                </a:cubicBezTo>
                <a:cubicBezTo>
                  <a:pt x="939" y="98"/>
                  <a:pt x="939" y="98"/>
                  <a:pt x="939" y="98"/>
                </a:cubicBezTo>
                <a:cubicBezTo>
                  <a:pt x="937" y="98"/>
                  <a:pt x="937" y="98"/>
                  <a:pt x="937" y="98"/>
                </a:cubicBezTo>
                <a:close/>
                <a:moveTo>
                  <a:pt x="942" y="150"/>
                </a:moveTo>
                <a:cubicBezTo>
                  <a:pt x="942" y="150"/>
                  <a:pt x="943" y="148"/>
                  <a:pt x="943" y="148"/>
                </a:cubicBezTo>
                <a:cubicBezTo>
                  <a:pt x="942" y="148"/>
                  <a:pt x="941" y="147"/>
                  <a:pt x="940" y="145"/>
                </a:cubicBezTo>
                <a:cubicBezTo>
                  <a:pt x="937" y="145"/>
                  <a:pt x="934" y="146"/>
                  <a:pt x="934" y="143"/>
                </a:cubicBezTo>
                <a:cubicBezTo>
                  <a:pt x="932" y="143"/>
                  <a:pt x="932" y="142"/>
                  <a:pt x="932" y="144"/>
                </a:cubicBezTo>
                <a:cubicBezTo>
                  <a:pt x="931" y="146"/>
                  <a:pt x="930" y="146"/>
                  <a:pt x="928" y="146"/>
                </a:cubicBezTo>
                <a:cubicBezTo>
                  <a:pt x="927" y="154"/>
                  <a:pt x="925" y="151"/>
                  <a:pt x="924" y="153"/>
                </a:cubicBezTo>
                <a:cubicBezTo>
                  <a:pt x="926" y="152"/>
                  <a:pt x="928" y="151"/>
                  <a:pt x="929" y="151"/>
                </a:cubicBezTo>
                <a:cubicBezTo>
                  <a:pt x="929" y="151"/>
                  <a:pt x="930" y="150"/>
                  <a:pt x="931" y="149"/>
                </a:cubicBezTo>
                <a:cubicBezTo>
                  <a:pt x="931" y="149"/>
                  <a:pt x="934" y="150"/>
                  <a:pt x="934" y="150"/>
                </a:cubicBezTo>
                <a:cubicBezTo>
                  <a:pt x="935" y="150"/>
                  <a:pt x="941" y="150"/>
                  <a:pt x="942" y="150"/>
                </a:cubicBezTo>
                <a:close/>
                <a:moveTo>
                  <a:pt x="945" y="96"/>
                </a:moveTo>
                <a:cubicBezTo>
                  <a:pt x="945" y="96"/>
                  <a:pt x="945" y="96"/>
                  <a:pt x="945" y="96"/>
                </a:cubicBezTo>
                <a:cubicBezTo>
                  <a:pt x="942" y="97"/>
                  <a:pt x="942" y="97"/>
                  <a:pt x="942" y="97"/>
                </a:cubicBezTo>
                <a:cubicBezTo>
                  <a:pt x="941" y="97"/>
                  <a:pt x="941" y="96"/>
                  <a:pt x="940" y="97"/>
                </a:cubicBezTo>
                <a:cubicBezTo>
                  <a:pt x="944" y="97"/>
                  <a:pt x="942" y="98"/>
                  <a:pt x="945" y="96"/>
                </a:cubicBezTo>
                <a:close/>
                <a:moveTo>
                  <a:pt x="954" y="110"/>
                </a:moveTo>
                <a:cubicBezTo>
                  <a:pt x="954" y="110"/>
                  <a:pt x="954" y="110"/>
                  <a:pt x="955" y="110"/>
                </a:cubicBezTo>
                <a:cubicBezTo>
                  <a:pt x="954" y="110"/>
                  <a:pt x="954" y="110"/>
                  <a:pt x="954" y="110"/>
                </a:cubicBezTo>
                <a:cubicBezTo>
                  <a:pt x="954" y="110"/>
                  <a:pt x="954" y="110"/>
                  <a:pt x="954" y="110"/>
                </a:cubicBezTo>
                <a:close/>
                <a:moveTo>
                  <a:pt x="959" y="108"/>
                </a:moveTo>
                <a:cubicBezTo>
                  <a:pt x="959" y="107"/>
                  <a:pt x="959" y="107"/>
                  <a:pt x="959" y="107"/>
                </a:cubicBezTo>
                <a:cubicBezTo>
                  <a:pt x="957" y="108"/>
                  <a:pt x="957" y="108"/>
                  <a:pt x="957" y="108"/>
                </a:cubicBezTo>
                <a:cubicBezTo>
                  <a:pt x="958" y="108"/>
                  <a:pt x="958" y="108"/>
                  <a:pt x="959" y="108"/>
                </a:cubicBezTo>
                <a:close/>
                <a:moveTo>
                  <a:pt x="962" y="108"/>
                </a:moveTo>
                <a:cubicBezTo>
                  <a:pt x="962" y="108"/>
                  <a:pt x="963" y="108"/>
                  <a:pt x="963" y="108"/>
                </a:cubicBezTo>
                <a:cubicBezTo>
                  <a:pt x="962" y="108"/>
                  <a:pt x="962" y="108"/>
                  <a:pt x="962" y="108"/>
                </a:cubicBezTo>
                <a:cubicBezTo>
                  <a:pt x="962" y="108"/>
                  <a:pt x="962" y="108"/>
                  <a:pt x="962" y="108"/>
                </a:cubicBezTo>
                <a:close/>
                <a:moveTo>
                  <a:pt x="977" y="134"/>
                </a:moveTo>
                <a:cubicBezTo>
                  <a:pt x="978" y="134"/>
                  <a:pt x="978" y="134"/>
                  <a:pt x="978" y="134"/>
                </a:cubicBezTo>
                <a:cubicBezTo>
                  <a:pt x="977" y="134"/>
                  <a:pt x="977" y="134"/>
                  <a:pt x="977" y="134"/>
                </a:cubicBezTo>
                <a:cubicBezTo>
                  <a:pt x="977" y="134"/>
                  <a:pt x="977" y="134"/>
                  <a:pt x="977" y="134"/>
                </a:cubicBezTo>
                <a:close/>
                <a:moveTo>
                  <a:pt x="857" y="178"/>
                </a:moveTo>
                <a:cubicBezTo>
                  <a:pt x="853" y="177"/>
                  <a:pt x="854" y="177"/>
                  <a:pt x="850" y="178"/>
                </a:cubicBezTo>
                <a:cubicBezTo>
                  <a:pt x="849" y="178"/>
                  <a:pt x="853" y="183"/>
                  <a:pt x="853" y="183"/>
                </a:cubicBezTo>
                <a:cubicBezTo>
                  <a:pt x="856" y="182"/>
                  <a:pt x="857" y="182"/>
                  <a:pt x="858" y="179"/>
                </a:cubicBezTo>
                <a:cubicBezTo>
                  <a:pt x="858" y="179"/>
                  <a:pt x="857" y="178"/>
                  <a:pt x="857" y="178"/>
                </a:cubicBezTo>
                <a:close/>
                <a:moveTo>
                  <a:pt x="954" y="187"/>
                </a:moveTo>
                <a:cubicBezTo>
                  <a:pt x="954" y="187"/>
                  <a:pt x="951" y="189"/>
                  <a:pt x="951" y="189"/>
                </a:cubicBezTo>
                <a:cubicBezTo>
                  <a:pt x="951" y="189"/>
                  <a:pt x="954" y="190"/>
                  <a:pt x="954" y="190"/>
                </a:cubicBezTo>
                <a:cubicBezTo>
                  <a:pt x="957" y="188"/>
                  <a:pt x="959" y="187"/>
                  <a:pt x="954" y="187"/>
                </a:cubicBezTo>
                <a:close/>
                <a:moveTo>
                  <a:pt x="861" y="174"/>
                </a:moveTo>
                <a:cubicBezTo>
                  <a:pt x="861" y="174"/>
                  <a:pt x="861" y="174"/>
                  <a:pt x="861" y="174"/>
                </a:cubicBezTo>
                <a:cubicBezTo>
                  <a:pt x="863" y="173"/>
                  <a:pt x="864" y="173"/>
                  <a:pt x="862" y="171"/>
                </a:cubicBezTo>
                <a:cubicBezTo>
                  <a:pt x="862" y="171"/>
                  <a:pt x="859" y="172"/>
                  <a:pt x="859" y="173"/>
                </a:cubicBezTo>
                <a:cubicBezTo>
                  <a:pt x="858" y="173"/>
                  <a:pt x="861" y="174"/>
                  <a:pt x="861" y="174"/>
                </a:cubicBezTo>
                <a:close/>
                <a:moveTo>
                  <a:pt x="948" y="194"/>
                </a:moveTo>
                <a:cubicBezTo>
                  <a:pt x="947" y="193"/>
                  <a:pt x="947" y="193"/>
                  <a:pt x="946" y="193"/>
                </a:cubicBezTo>
                <a:cubicBezTo>
                  <a:pt x="945" y="193"/>
                  <a:pt x="945" y="194"/>
                  <a:pt x="945" y="196"/>
                </a:cubicBezTo>
                <a:cubicBezTo>
                  <a:pt x="944" y="195"/>
                  <a:pt x="944" y="195"/>
                  <a:pt x="942" y="197"/>
                </a:cubicBezTo>
                <a:cubicBezTo>
                  <a:pt x="942" y="197"/>
                  <a:pt x="944" y="201"/>
                  <a:pt x="945" y="201"/>
                </a:cubicBezTo>
                <a:cubicBezTo>
                  <a:pt x="946" y="201"/>
                  <a:pt x="948" y="199"/>
                  <a:pt x="948" y="198"/>
                </a:cubicBezTo>
                <a:cubicBezTo>
                  <a:pt x="948" y="198"/>
                  <a:pt x="948" y="194"/>
                  <a:pt x="948" y="194"/>
                </a:cubicBezTo>
                <a:close/>
                <a:moveTo>
                  <a:pt x="916" y="207"/>
                </a:moveTo>
                <a:cubicBezTo>
                  <a:pt x="915" y="207"/>
                  <a:pt x="912" y="209"/>
                  <a:pt x="912" y="209"/>
                </a:cubicBezTo>
                <a:cubicBezTo>
                  <a:pt x="910" y="209"/>
                  <a:pt x="911" y="214"/>
                  <a:pt x="913" y="212"/>
                </a:cubicBezTo>
                <a:cubicBezTo>
                  <a:pt x="914" y="211"/>
                  <a:pt x="917" y="210"/>
                  <a:pt x="918" y="208"/>
                </a:cubicBezTo>
                <a:cubicBezTo>
                  <a:pt x="918" y="207"/>
                  <a:pt x="917" y="207"/>
                  <a:pt x="916" y="207"/>
                </a:cubicBezTo>
                <a:close/>
                <a:moveTo>
                  <a:pt x="863" y="178"/>
                </a:moveTo>
                <a:cubicBezTo>
                  <a:pt x="864" y="179"/>
                  <a:pt x="866" y="179"/>
                  <a:pt x="866" y="179"/>
                </a:cubicBezTo>
                <a:cubicBezTo>
                  <a:pt x="866" y="179"/>
                  <a:pt x="867" y="178"/>
                  <a:pt x="867" y="177"/>
                </a:cubicBezTo>
                <a:cubicBezTo>
                  <a:pt x="865" y="175"/>
                  <a:pt x="865" y="175"/>
                  <a:pt x="864" y="175"/>
                </a:cubicBezTo>
                <a:cubicBezTo>
                  <a:pt x="862" y="175"/>
                  <a:pt x="863" y="175"/>
                  <a:pt x="861" y="176"/>
                </a:cubicBezTo>
                <a:cubicBezTo>
                  <a:pt x="860" y="176"/>
                  <a:pt x="863" y="178"/>
                  <a:pt x="863" y="178"/>
                </a:cubicBezTo>
                <a:close/>
                <a:moveTo>
                  <a:pt x="739" y="84"/>
                </a:moveTo>
                <a:cubicBezTo>
                  <a:pt x="741" y="83"/>
                  <a:pt x="741" y="82"/>
                  <a:pt x="742" y="82"/>
                </a:cubicBezTo>
                <a:cubicBezTo>
                  <a:pt x="744" y="82"/>
                  <a:pt x="745" y="80"/>
                  <a:pt x="745" y="79"/>
                </a:cubicBezTo>
                <a:cubicBezTo>
                  <a:pt x="740" y="75"/>
                  <a:pt x="739" y="79"/>
                  <a:pt x="732" y="78"/>
                </a:cubicBezTo>
                <a:cubicBezTo>
                  <a:pt x="729" y="77"/>
                  <a:pt x="729" y="77"/>
                  <a:pt x="727" y="77"/>
                </a:cubicBezTo>
                <a:cubicBezTo>
                  <a:pt x="726" y="77"/>
                  <a:pt x="725" y="78"/>
                  <a:pt x="726" y="79"/>
                </a:cubicBezTo>
                <a:cubicBezTo>
                  <a:pt x="727" y="80"/>
                  <a:pt x="729" y="81"/>
                  <a:pt x="730" y="81"/>
                </a:cubicBezTo>
                <a:cubicBezTo>
                  <a:pt x="731" y="82"/>
                  <a:pt x="733" y="87"/>
                  <a:pt x="735" y="87"/>
                </a:cubicBezTo>
                <a:cubicBezTo>
                  <a:pt x="736" y="86"/>
                  <a:pt x="738" y="84"/>
                  <a:pt x="739" y="84"/>
                </a:cubicBezTo>
                <a:close/>
                <a:moveTo>
                  <a:pt x="734" y="113"/>
                </a:moveTo>
                <a:cubicBezTo>
                  <a:pt x="733" y="114"/>
                  <a:pt x="730" y="116"/>
                  <a:pt x="729" y="115"/>
                </a:cubicBezTo>
                <a:cubicBezTo>
                  <a:pt x="726" y="114"/>
                  <a:pt x="725" y="116"/>
                  <a:pt x="724" y="115"/>
                </a:cubicBezTo>
                <a:cubicBezTo>
                  <a:pt x="724" y="114"/>
                  <a:pt x="724" y="114"/>
                  <a:pt x="722" y="115"/>
                </a:cubicBezTo>
                <a:cubicBezTo>
                  <a:pt x="721" y="115"/>
                  <a:pt x="719" y="117"/>
                  <a:pt x="718" y="117"/>
                </a:cubicBezTo>
                <a:cubicBezTo>
                  <a:pt x="717" y="117"/>
                  <a:pt x="715" y="115"/>
                  <a:pt x="714" y="115"/>
                </a:cubicBezTo>
                <a:cubicBezTo>
                  <a:pt x="714" y="116"/>
                  <a:pt x="713" y="116"/>
                  <a:pt x="713" y="116"/>
                </a:cubicBezTo>
                <a:cubicBezTo>
                  <a:pt x="714" y="117"/>
                  <a:pt x="714" y="118"/>
                  <a:pt x="714" y="118"/>
                </a:cubicBezTo>
                <a:cubicBezTo>
                  <a:pt x="716" y="116"/>
                  <a:pt x="716" y="117"/>
                  <a:pt x="719" y="117"/>
                </a:cubicBezTo>
                <a:cubicBezTo>
                  <a:pt x="720" y="117"/>
                  <a:pt x="722" y="116"/>
                  <a:pt x="722" y="119"/>
                </a:cubicBezTo>
                <a:cubicBezTo>
                  <a:pt x="722" y="121"/>
                  <a:pt x="719" y="122"/>
                  <a:pt x="716" y="122"/>
                </a:cubicBezTo>
                <a:cubicBezTo>
                  <a:pt x="716" y="122"/>
                  <a:pt x="716" y="122"/>
                  <a:pt x="716" y="122"/>
                </a:cubicBezTo>
                <a:cubicBezTo>
                  <a:pt x="719" y="122"/>
                  <a:pt x="719" y="123"/>
                  <a:pt x="718" y="124"/>
                </a:cubicBezTo>
                <a:cubicBezTo>
                  <a:pt x="717" y="125"/>
                  <a:pt x="715" y="126"/>
                  <a:pt x="714" y="126"/>
                </a:cubicBezTo>
                <a:cubicBezTo>
                  <a:pt x="713" y="126"/>
                  <a:pt x="712" y="125"/>
                  <a:pt x="712" y="124"/>
                </a:cubicBezTo>
                <a:cubicBezTo>
                  <a:pt x="716" y="122"/>
                  <a:pt x="716" y="122"/>
                  <a:pt x="716" y="122"/>
                </a:cubicBezTo>
                <a:cubicBezTo>
                  <a:pt x="713" y="123"/>
                  <a:pt x="713" y="123"/>
                  <a:pt x="713" y="123"/>
                </a:cubicBezTo>
                <a:cubicBezTo>
                  <a:pt x="709" y="123"/>
                  <a:pt x="707" y="124"/>
                  <a:pt x="704" y="124"/>
                </a:cubicBezTo>
                <a:cubicBezTo>
                  <a:pt x="701" y="124"/>
                  <a:pt x="701" y="122"/>
                  <a:pt x="699" y="123"/>
                </a:cubicBezTo>
                <a:cubicBezTo>
                  <a:pt x="695" y="123"/>
                  <a:pt x="697" y="123"/>
                  <a:pt x="692" y="122"/>
                </a:cubicBezTo>
                <a:cubicBezTo>
                  <a:pt x="691" y="122"/>
                  <a:pt x="694" y="121"/>
                  <a:pt x="694" y="121"/>
                </a:cubicBezTo>
                <a:cubicBezTo>
                  <a:pt x="691" y="120"/>
                  <a:pt x="691" y="120"/>
                  <a:pt x="691" y="120"/>
                </a:cubicBezTo>
                <a:cubicBezTo>
                  <a:pt x="689" y="120"/>
                  <a:pt x="684" y="122"/>
                  <a:pt x="688" y="118"/>
                </a:cubicBezTo>
                <a:cubicBezTo>
                  <a:pt x="687" y="118"/>
                  <a:pt x="685" y="120"/>
                  <a:pt x="683" y="121"/>
                </a:cubicBezTo>
                <a:cubicBezTo>
                  <a:pt x="681" y="122"/>
                  <a:pt x="673" y="123"/>
                  <a:pt x="670" y="123"/>
                </a:cubicBezTo>
                <a:cubicBezTo>
                  <a:pt x="669" y="123"/>
                  <a:pt x="669" y="123"/>
                  <a:pt x="668" y="123"/>
                </a:cubicBezTo>
                <a:cubicBezTo>
                  <a:pt x="668" y="125"/>
                  <a:pt x="646" y="127"/>
                  <a:pt x="646" y="127"/>
                </a:cubicBezTo>
                <a:cubicBezTo>
                  <a:pt x="639" y="127"/>
                  <a:pt x="639" y="127"/>
                  <a:pt x="639" y="127"/>
                </a:cubicBezTo>
                <a:cubicBezTo>
                  <a:pt x="637" y="127"/>
                  <a:pt x="634" y="127"/>
                  <a:pt x="631" y="127"/>
                </a:cubicBezTo>
                <a:cubicBezTo>
                  <a:pt x="630" y="127"/>
                  <a:pt x="628" y="126"/>
                  <a:pt x="628" y="125"/>
                </a:cubicBezTo>
                <a:cubicBezTo>
                  <a:pt x="628" y="124"/>
                  <a:pt x="629" y="124"/>
                  <a:pt x="630" y="123"/>
                </a:cubicBezTo>
                <a:cubicBezTo>
                  <a:pt x="634" y="120"/>
                  <a:pt x="634" y="120"/>
                  <a:pt x="634" y="120"/>
                </a:cubicBezTo>
                <a:cubicBezTo>
                  <a:pt x="634" y="120"/>
                  <a:pt x="634" y="120"/>
                  <a:pt x="632" y="120"/>
                </a:cubicBezTo>
                <a:cubicBezTo>
                  <a:pt x="627" y="120"/>
                  <a:pt x="631" y="121"/>
                  <a:pt x="626" y="120"/>
                </a:cubicBezTo>
                <a:cubicBezTo>
                  <a:pt x="622" y="119"/>
                  <a:pt x="616" y="120"/>
                  <a:pt x="616" y="120"/>
                </a:cubicBezTo>
                <a:cubicBezTo>
                  <a:pt x="612" y="119"/>
                  <a:pt x="614" y="115"/>
                  <a:pt x="614" y="112"/>
                </a:cubicBezTo>
                <a:cubicBezTo>
                  <a:pt x="614" y="110"/>
                  <a:pt x="633" y="110"/>
                  <a:pt x="634" y="110"/>
                </a:cubicBezTo>
                <a:cubicBezTo>
                  <a:pt x="637" y="110"/>
                  <a:pt x="641" y="109"/>
                  <a:pt x="641" y="109"/>
                </a:cubicBezTo>
                <a:cubicBezTo>
                  <a:pt x="652" y="110"/>
                  <a:pt x="652" y="110"/>
                  <a:pt x="652" y="110"/>
                </a:cubicBezTo>
                <a:cubicBezTo>
                  <a:pt x="653" y="110"/>
                  <a:pt x="657" y="109"/>
                  <a:pt x="658" y="109"/>
                </a:cubicBezTo>
                <a:cubicBezTo>
                  <a:pt x="658" y="106"/>
                  <a:pt x="656" y="107"/>
                  <a:pt x="653" y="107"/>
                </a:cubicBezTo>
                <a:cubicBezTo>
                  <a:pt x="648" y="105"/>
                  <a:pt x="646" y="107"/>
                  <a:pt x="643" y="107"/>
                </a:cubicBezTo>
                <a:cubicBezTo>
                  <a:pt x="630" y="106"/>
                  <a:pt x="630" y="106"/>
                  <a:pt x="630" y="106"/>
                </a:cubicBezTo>
                <a:cubicBezTo>
                  <a:pt x="629" y="106"/>
                  <a:pt x="622" y="108"/>
                  <a:pt x="620" y="108"/>
                </a:cubicBezTo>
                <a:cubicBezTo>
                  <a:pt x="619" y="108"/>
                  <a:pt x="617" y="105"/>
                  <a:pt x="617" y="104"/>
                </a:cubicBezTo>
                <a:cubicBezTo>
                  <a:pt x="617" y="103"/>
                  <a:pt x="621" y="101"/>
                  <a:pt x="623" y="101"/>
                </a:cubicBezTo>
                <a:cubicBezTo>
                  <a:pt x="625" y="101"/>
                  <a:pt x="625" y="100"/>
                  <a:pt x="628" y="101"/>
                </a:cubicBezTo>
                <a:cubicBezTo>
                  <a:pt x="632" y="101"/>
                  <a:pt x="634" y="100"/>
                  <a:pt x="638" y="99"/>
                </a:cubicBezTo>
                <a:cubicBezTo>
                  <a:pt x="632" y="100"/>
                  <a:pt x="631" y="100"/>
                  <a:pt x="625" y="99"/>
                </a:cubicBezTo>
                <a:cubicBezTo>
                  <a:pt x="624" y="99"/>
                  <a:pt x="624" y="97"/>
                  <a:pt x="624" y="97"/>
                </a:cubicBezTo>
                <a:cubicBezTo>
                  <a:pt x="618" y="97"/>
                  <a:pt x="620" y="93"/>
                  <a:pt x="623" y="93"/>
                </a:cubicBezTo>
                <a:cubicBezTo>
                  <a:pt x="627" y="93"/>
                  <a:pt x="631" y="92"/>
                  <a:pt x="633" y="92"/>
                </a:cubicBezTo>
                <a:cubicBezTo>
                  <a:pt x="639" y="90"/>
                  <a:pt x="631" y="88"/>
                  <a:pt x="642" y="87"/>
                </a:cubicBezTo>
                <a:cubicBezTo>
                  <a:pt x="646" y="86"/>
                  <a:pt x="651" y="85"/>
                  <a:pt x="655" y="84"/>
                </a:cubicBezTo>
                <a:cubicBezTo>
                  <a:pt x="662" y="82"/>
                  <a:pt x="662" y="82"/>
                  <a:pt x="662" y="82"/>
                </a:cubicBezTo>
                <a:cubicBezTo>
                  <a:pt x="663" y="81"/>
                  <a:pt x="669" y="81"/>
                  <a:pt x="670" y="81"/>
                </a:cubicBezTo>
                <a:cubicBezTo>
                  <a:pt x="675" y="81"/>
                  <a:pt x="675" y="81"/>
                  <a:pt x="675" y="81"/>
                </a:cubicBezTo>
                <a:cubicBezTo>
                  <a:pt x="676" y="81"/>
                  <a:pt x="676" y="81"/>
                  <a:pt x="676" y="81"/>
                </a:cubicBezTo>
                <a:cubicBezTo>
                  <a:pt x="675" y="83"/>
                  <a:pt x="675" y="84"/>
                  <a:pt x="673" y="84"/>
                </a:cubicBezTo>
                <a:cubicBezTo>
                  <a:pt x="670" y="85"/>
                  <a:pt x="669" y="86"/>
                  <a:pt x="667" y="87"/>
                </a:cubicBezTo>
                <a:cubicBezTo>
                  <a:pt x="668" y="87"/>
                  <a:pt x="669" y="87"/>
                  <a:pt x="670" y="87"/>
                </a:cubicBezTo>
                <a:cubicBezTo>
                  <a:pt x="671" y="87"/>
                  <a:pt x="673" y="86"/>
                  <a:pt x="673" y="86"/>
                </a:cubicBezTo>
                <a:cubicBezTo>
                  <a:pt x="674" y="86"/>
                  <a:pt x="676" y="84"/>
                  <a:pt x="677" y="84"/>
                </a:cubicBezTo>
                <a:cubicBezTo>
                  <a:pt x="679" y="84"/>
                  <a:pt x="683" y="84"/>
                  <a:pt x="685" y="85"/>
                </a:cubicBezTo>
                <a:cubicBezTo>
                  <a:pt x="686" y="85"/>
                  <a:pt x="688" y="85"/>
                  <a:pt x="688" y="85"/>
                </a:cubicBezTo>
                <a:cubicBezTo>
                  <a:pt x="690" y="86"/>
                  <a:pt x="690" y="87"/>
                  <a:pt x="688" y="88"/>
                </a:cubicBezTo>
                <a:cubicBezTo>
                  <a:pt x="685" y="89"/>
                  <a:pt x="684" y="90"/>
                  <a:pt x="681" y="90"/>
                </a:cubicBezTo>
                <a:cubicBezTo>
                  <a:pt x="686" y="90"/>
                  <a:pt x="685" y="89"/>
                  <a:pt x="687" y="88"/>
                </a:cubicBezTo>
                <a:cubicBezTo>
                  <a:pt x="690" y="87"/>
                  <a:pt x="693" y="88"/>
                  <a:pt x="697" y="89"/>
                </a:cubicBezTo>
                <a:cubicBezTo>
                  <a:pt x="697" y="88"/>
                  <a:pt x="697" y="87"/>
                  <a:pt x="697" y="87"/>
                </a:cubicBezTo>
                <a:cubicBezTo>
                  <a:pt x="697" y="87"/>
                  <a:pt x="697" y="86"/>
                  <a:pt x="697" y="86"/>
                </a:cubicBezTo>
                <a:cubicBezTo>
                  <a:pt x="695" y="86"/>
                  <a:pt x="692" y="84"/>
                  <a:pt x="695" y="83"/>
                </a:cubicBezTo>
                <a:cubicBezTo>
                  <a:pt x="697" y="83"/>
                  <a:pt x="698" y="83"/>
                  <a:pt x="699" y="83"/>
                </a:cubicBezTo>
                <a:cubicBezTo>
                  <a:pt x="704" y="83"/>
                  <a:pt x="703" y="82"/>
                  <a:pt x="704" y="86"/>
                </a:cubicBezTo>
                <a:cubicBezTo>
                  <a:pt x="705" y="93"/>
                  <a:pt x="703" y="91"/>
                  <a:pt x="702" y="93"/>
                </a:cubicBezTo>
                <a:cubicBezTo>
                  <a:pt x="701" y="96"/>
                  <a:pt x="701" y="96"/>
                  <a:pt x="701" y="96"/>
                </a:cubicBezTo>
                <a:cubicBezTo>
                  <a:pt x="702" y="96"/>
                  <a:pt x="703" y="96"/>
                  <a:pt x="704" y="95"/>
                </a:cubicBezTo>
                <a:cubicBezTo>
                  <a:pt x="705" y="95"/>
                  <a:pt x="707" y="95"/>
                  <a:pt x="706" y="93"/>
                </a:cubicBezTo>
                <a:cubicBezTo>
                  <a:pt x="706" y="91"/>
                  <a:pt x="709" y="90"/>
                  <a:pt x="711" y="86"/>
                </a:cubicBezTo>
                <a:cubicBezTo>
                  <a:pt x="712" y="85"/>
                  <a:pt x="713" y="84"/>
                  <a:pt x="714" y="83"/>
                </a:cubicBezTo>
                <a:cubicBezTo>
                  <a:pt x="714" y="83"/>
                  <a:pt x="719" y="81"/>
                  <a:pt x="720" y="81"/>
                </a:cubicBezTo>
                <a:cubicBezTo>
                  <a:pt x="723" y="82"/>
                  <a:pt x="723" y="82"/>
                  <a:pt x="723" y="82"/>
                </a:cubicBezTo>
                <a:cubicBezTo>
                  <a:pt x="724" y="82"/>
                  <a:pt x="725" y="81"/>
                  <a:pt x="725" y="81"/>
                </a:cubicBezTo>
                <a:cubicBezTo>
                  <a:pt x="727" y="81"/>
                  <a:pt x="729" y="83"/>
                  <a:pt x="730" y="84"/>
                </a:cubicBezTo>
                <a:cubicBezTo>
                  <a:pt x="730" y="84"/>
                  <a:pt x="733" y="87"/>
                  <a:pt x="730" y="88"/>
                </a:cubicBezTo>
                <a:cubicBezTo>
                  <a:pt x="727" y="91"/>
                  <a:pt x="728" y="92"/>
                  <a:pt x="727" y="95"/>
                </a:cubicBezTo>
                <a:cubicBezTo>
                  <a:pt x="726" y="96"/>
                  <a:pt x="728" y="97"/>
                  <a:pt x="726" y="98"/>
                </a:cubicBezTo>
                <a:cubicBezTo>
                  <a:pt x="724" y="99"/>
                  <a:pt x="723" y="100"/>
                  <a:pt x="721" y="101"/>
                </a:cubicBezTo>
                <a:cubicBezTo>
                  <a:pt x="720" y="101"/>
                  <a:pt x="720" y="101"/>
                  <a:pt x="720" y="102"/>
                </a:cubicBezTo>
                <a:cubicBezTo>
                  <a:pt x="723" y="105"/>
                  <a:pt x="721" y="104"/>
                  <a:pt x="721" y="105"/>
                </a:cubicBezTo>
                <a:cubicBezTo>
                  <a:pt x="721" y="105"/>
                  <a:pt x="721" y="105"/>
                  <a:pt x="721" y="105"/>
                </a:cubicBezTo>
                <a:cubicBezTo>
                  <a:pt x="728" y="106"/>
                  <a:pt x="726" y="107"/>
                  <a:pt x="726" y="107"/>
                </a:cubicBezTo>
                <a:cubicBezTo>
                  <a:pt x="726" y="108"/>
                  <a:pt x="731" y="110"/>
                  <a:pt x="732" y="110"/>
                </a:cubicBezTo>
                <a:cubicBezTo>
                  <a:pt x="736" y="110"/>
                  <a:pt x="736" y="111"/>
                  <a:pt x="736" y="111"/>
                </a:cubicBezTo>
                <a:cubicBezTo>
                  <a:pt x="736" y="112"/>
                  <a:pt x="735" y="113"/>
                  <a:pt x="734" y="113"/>
                </a:cubicBezTo>
                <a:close/>
                <a:moveTo>
                  <a:pt x="796" y="83"/>
                </a:moveTo>
                <a:cubicBezTo>
                  <a:pt x="793" y="82"/>
                  <a:pt x="791" y="85"/>
                  <a:pt x="791" y="85"/>
                </a:cubicBezTo>
                <a:cubicBezTo>
                  <a:pt x="791" y="86"/>
                  <a:pt x="793" y="86"/>
                  <a:pt x="794" y="86"/>
                </a:cubicBezTo>
                <a:cubicBezTo>
                  <a:pt x="796" y="86"/>
                  <a:pt x="798" y="84"/>
                  <a:pt x="797" y="84"/>
                </a:cubicBezTo>
                <a:cubicBezTo>
                  <a:pt x="797" y="83"/>
                  <a:pt x="797" y="83"/>
                  <a:pt x="796" y="83"/>
                </a:cubicBezTo>
                <a:close/>
                <a:moveTo>
                  <a:pt x="859" y="43"/>
                </a:moveTo>
                <a:cubicBezTo>
                  <a:pt x="854" y="44"/>
                  <a:pt x="854" y="42"/>
                  <a:pt x="849" y="44"/>
                </a:cubicBezTo>
                <a:cubicBezTo>
                  <a:pt x="847" y="45"/>
                  <a:pt x="847" y="44"/>
                  <a:pt x="846" y="46"/>
                </a:cubicBezTo>
                <a:cubicBezTo>
                  <a:pt x="845" y="47"/>
                  <a:pt x="849" y="46"/>
                  <a:pt x="849" y="46"/>
                </a:cubicBezTo>
                <a:cubicBezTo>
                  <a:pt x="849" y="46"/>
                  <a:pt x="853" y="45"/>
                  <a:pt x="854" y="45"/>
                </a:cubicBezTo>
                <a:cubicBezTo>
                  <a:pt x="856" y="45"/>
                  <a:pt x="859" y="47"/>
                  <a:pt x="861" y="46"/>
                </a:cubicBezTo>
                <a:cubicBezTo>
                  <a:pt x="862" y="46"/>
                  <a:pt x="869" y="44"/>
                  <a:pt x="868" y="44"/>
                </a:cubicBezTo>
                <a:cubicBezTo>
                  <a:pt x="867" y="43"/>
                  <a:pt x="866" y="42"/>
                  <a:pt x="864" y="42"/>
                </a:cubicBezTo>
                <a:cubicBezTo>
                  <a:pt x="863" y="42"/>
                  <a:pt x="860" y="43"/>
                  <a:pt x="859" y="43"/>
                </a:cubicBezTo>
                <a:close/>
                <a:moveTo>
                  <a:pt x="768" y="120"/>
                </a:moveTo>
                <a:cubicBezTo>
                  <a:pt x="769" y="119"/>
                  <a:pt x="772" y="118"/>
                  <a:pt x="772" y="117"/>
                </a:cubicBezTo>
                <a:cubicBezTo>
                  <a:pt x="772" y="117"/>
                  <a:pt x="771" y="115"/>
                  <a:pt x="770" y="115"/>
                </a:cubicBezTo>
                <a:cubicBezTo>
                  <a:pt x="770" y="115"/>
                  <a:pt x="765" y="117"/>
                  <a:pt x="765" y="117"/>
                </a:cubicBezTo>
                <a:cubicBezTo>
                  <a:pt x="765" y="120"/>
                  <a:pt x="766" y="120"/>
                  <a:pt x="768" y="120"/>
                </a:cubicBezTo>
                <a:close/>
                <a:moveTo>
                  <a:pt x="741" y="124"/>
                </a:moveTo>
                <a:cubicBezTo>
                  <a:pt x="740" y="124"/>
                  <a:pt x="736" y="123"/>
                  <a:pt x="736" y="122"/>
                </a:cubicBezTo>
                <a:cubicBezTo>
                  <a:pt x="736" y="119"/>
                  <a:pt x="736" y="121"/>
                  <a:pt x="740" y="120"/>
                </a:cubicBezTo>
                <a:cubicBezTo>
                  <a:pt x="741" y="120"/>
                  <a:pt x="745" y="120"/>
                  <a:pt x="746" y="119"/>
                </a:cubicBezTo>
                <a:cubicBezTo>
                  <a:pt x="746" y="118"/>
                  <a:pt x="748" y="116"/>
                  <a:pt x="749" y="116"/>
                </a:cubicBezTo>
                <a:cubicBezTo>
                  <a:pt x="749" y="114"/>
                  <a:pt x="750" y="114"/>
                  <a:pt x="752" y="114"/>
                </a:cubicBezTo>
                <a:cubicBezTo>
                  <a:pt x="754" y="114"/>
                  <a:pt x="756" y="113"/>
                  <a:pt x="757" y="113"/>
                </a:cubicBezTo>
                <a:cubicBezTo>
                  <a:pt x="758" y="114"/>
                  <a:pt x="760" y="117"/>
                  <a:pt x="762" y="117"/>
                </a:cubicBezTo>
                <a:cubicBezTo>
                  <a:pt x="763" y="117"/>
                  <a:pt x="763" y="119"/>
                  <a:pt x="763" y="120"/>
                </a:cubicBezTo>
                <a:cubicBezTo>
                  <a:pt x="763" y="122"/>
                  <a:pt x="761" y="123"/>
                  <a:pt x="764" y="124"/>
                </a:cubicBezTo>
                <a:cubicBezTo>
                  <a:pt x="765" y="124"/>
                  <a:pt x="766" y="124"/>
                  <a:pt x="765" y="125"/>
                </a:cubicBezTo>
                <a:cubicBezTo>
                  <a:pt x="765" y="125"/>
                  <a:pt x="765" y="126"/>
                  <a:pt x="763" y="126"/>
                </a:cubicBezTo>
                <a:cubicBezTo>
                  <a:pt x="761" y="126"/>
                  <a:pt x="762" y="125"/>
                  <a:pt x="759" y="126"/>
                </a:cubicBezTo>
                <a:cubicBezTo>
                  <a:pt x="755" y="127"/>
                  <a:pt x="753" y="128"/>
                  <a:pt x="749" y="127"/>
                </a:cubicBezTo>
                <a:cubicBezTo>
                  <a:pt x="747" y="126"/>
                  <a:pt x="744" y="126"/>
                  <a:pt x="744" y="124"/>
                </a:cubicBezTo>
                <a:cubicBezTo>
                  <a:pt x="741" y="124"/>
                  <a:pt x="741" y="124"/>
                  <a:pt x="741" y="124"/>
                </a:cubicBezTo>
                <a:close/>
                <a:moveTo>
                  <a:pt x="770" y="79"/>
                </a:moveTo>
                <a:cubicBezTo>
                  <a:pt x="772" y="79"/>
                  <a:pt x="771" y="77"/>
                  <a:pt x="774" y="77"/>
                </a:cubicBezTo>
                <a:cubicBezTo>
                  <a:pt x="775" y="77"/>
                  <a:pt x="780" y="77"/>
                  <a:pt x="780" y="75"/>
                </a:cubicBezTo>
                <a:cubicBezTo>
                  <a:pt x="780" y="73"/>
                  <a:pt x="785" y="78"/>
                  <a:pt x="786" y="78"/>
                </a:cubicBezTo>
                <a:cubicBezTo>
                  <a:pt x="786" y="75"/>
                  <a:pt x="786" y="76"/>
                  <a:pt x="788" y="75"/>
                </a:cubicBezTo>
                <a:cubicBezTo>
                  <a:pt x="789" y="75"/>
                  <a:pt x="792" y="75"/>
                  <a:pt x="794" y="75"/>
                </a:cubicBezTo>
                <a:cubicBezTo>
                  <a:pt x="796" y="74"/>
                  <a:pt x="799" y="74"/>
                  <a:pt x="797" y="75"/>
                </a:cubicBezTo>
                <a:cubicBezTo>
                  <a:pt x="795" y="77"/>
                  <a:pt x="800" y="76"/>
                  <a:pt x="800" y="77"/>
                </a:cubicBezTo>
                <a:cubicBezTo>
                  <a:pt x="798" y="81"/>
                  <a:pt x="796" y="80"/>
                  <a:pt x="793" y="81"/>
                </a:cubicBezTo>
                <a:cubicBezTo>
                  <a:pt x="794" y="84"/>
                  <a:pt x="787" y="83"/>
                  <a:pt x="785" y="84"/>
                </a:cubicBezTo>
                <a:cubicBezTo>
                  <a:pt x="785" y="84"/>
                  <a:pt x="784" y="84"/>
                  <a:pt x="784" y="84"/>
                </a:cubicBezTo>
                <a:cubicBezTo>
                  <a:pt x="788" y="84"/>
                  <a:pt x="789" y="83"/>
                  <a:pt x="789" y="85"/>
                </a:cubicBezTo>
                <a:cubicBezTo>
                  <a:pt x="788" y="87"/>
                  <a:pt x="791" y="86"/>
                  <a:pt x="792" y="87"/>
                </a:cubicBezTo>
                <a:cubicBezTo>
                  <a:pt x="793" y="88"/>
                  <a:pt x="794" y="90"/>
                  <a:pt x="792" y="90"/>
                </a:cubicBezTo>
                <a:cubicBezTo>
                  <a:pt x="790" y="91"/>
                  <a:pt x="787" y="91"/>
                  <a:pt x="786" y="92"/>
                </a:cubicBezTo>
                <a:cubicBezTo>
                  <a:pt x="789" y="95"/>
                  <a:pt x="783" y="94"/>
                  <a:pt x="782" y="95"/>
                </a:cubicBezTo>
                <a:cubicBezTo>
                  <a:pt x="782" y="95"/>
                  <a:pt x="780" y="97"/>
                  <a:pt x="777" y="97"/>
                </a:cubicBezTo>
                <a:cubicBezTo>
                  <a:pt x="773" y="97"/>
                  <a:pt x="776" y="99"/>
                  <a:pt x="770" y="96"/>
                </a:cubicBezTo>
                <a:cubicBezTo>
                  <a:pt x="769" y="98"/>
                  <a:pt x="769" y="97"/>
                  <a:pt x="769" y="98"/>
                </a:cubicBezTo>
                <a:cubicBezTo>
                  <a:pt x="769" y="100"/>
                  <a:pt x="767" y="100"/>
                  <a:pt x="766" y="100"/>
                </a:cubicBezTo>
                <a:cubicBezTo>
                  <a:pt x="764" y="101"/>
                  <a:pt x="763" y="100"/>
                  <a:pt x="761" y="100"/>
                </a:cubicBezTo>
                <a:cubicBezTo>
                  <a:pt x="760" y="100"/>
                  <a:pt x="759" y="96"/>
                  <a:pt x="758" y="95"/>
                </a:cubicBezTo>
                <a:cubicBezTo>
                  <a:pt x="756" y="92"/>
                  <a:pt x="751" y="92"/>
                  <a:pt x="749" y="89"/>
                </a:cubicBezTo>
                <a:cubicBezTo>
                  <a:pt x="748" y="87"/>
                  <a:pt x="749" y="86"/>
                  <a:pt x="751" y="85"/>
                </a:cubicBezTo>
                <a:cubicBezTo>
                  <a:pt x="755" y="83"/>
                  <a:pt x="754" y="83"/>
                  <a:pt x="758" y="84"/>
                </a:cubicBezTo>
                <a:cubicBezTo>
                  <a:pt x="759" y="84"/>
                  <a:pt x="758" y="87"/>
                  <a:pt x="759" y="87"/>
                </a:cubicBezTo>
                <a:cubicBezTo>
                  <a:pt x="760" y="87"/>
                  <a:pt x="760" y="87"/>
                  <a:pt x="761" y="87"/>
                </a:cubicBezTo>
                <a:cubicBezTo>
                  <a:pt x="763" y="85"/>
                  <a:pt x="767" y="87"/>
                  <a:pt x="767" y="86"/>
                </a:cubicBezTo>
                <a:cubicBezTo>
                  <a:pt x="768" y="84"/>
                  <a:pt x="769" y="83"/>
                  <a:pt x="769" y="83"/>
                </a:cubicBezTo>
                <a:cubicBezTo>
                  <a:pt x="769" y="82"/>
                  <a:pt x="766" y="82"/>
                  <a:pt x="766" y="82"/>
                </a:cubicBezTo>
                <a:cubicBezTo>
                  <a:pt x="764" y="78"/>
                  <a:pt x="766" y="79"/>
                  <a:pt x="770" y="79"/>
                </a:cubicBezTo>
                <a:close/>
                <a:moveTo>
                  <a:pt x="742" y="107"/>
                </a:moveTo>
                <a:cubicBezTo>
                  <a:pt x="741" y="108"/>
                  <a:pt x="745" y="109"/>
                  <a:pt x="746" y="107"/>
                </a:cubicBezTo>
                <a:cubicBezTo>
                  <a:pt x="746" y="106"/>
                  <a:pt x="744" y="105"/>
                  <a:pt x="744" y="105"/>
                </a:cubicBezTo>
                <a:cubicBezTo>
                  <a:pt x="744" y="105"/>
                  <a:pt x="743" y="105"/>
                  <a:pt x="742" y="107"/>
                </a:cubicBezTo>
                <a:close/>
                <a:moveTo>
                  <a:pt x="691" y="125"/>
                </a:moveTo>
                <a:cubicBezTo>
                  <a:pt x="690" y="125"/>
                  <a:pt x="691" y="128"/>
                  <a:pt x="691" y="128"/>
                </a:cubicBezTo>
                <a:cubicBezTo>
                  <a:pt x="691" y="129"/>
                  <a:pt x="695" y="128"/>
                  <a:pt x="694" y="126"/>
                </a:cubicBezTo>
                <a:cubicBezTo>
                  <a:pt x="694" y="125"/>
                  <a:pt x="692" y="125"/>
                  <a:pt x="691" y="125"/>
                </a:cubicBezTo>
                <a:close/>
                <a:moveTo>
                  <a:pt x="731" y="120"/>
                </a:moveTo>
                <a:cubicBezTo>
                  <a:pt x="730" y="120"/>
                  <a:pt x="727" y="121"/>
                  <a:pt x="727" y="121"/>
                </a:cubicBezTo>
                <a:cubicBezTo>
                  <a:pt x="725" y="125"/>
                  <a:pt x="728" y="125"/>
                  <a:pt x="731" y="124"/>
                </a:cubicBezTo>
                <a:cubicBezTo>
                  <a:pt x="734" y="124"/>
                  <a:pt x="732" y="121"/>
                  <a:pt x="732" y="120"/>
                </a:cubicBezTo>
                <a:cubicBezTo>
                  <a:pt x="732" y="120"/>
                  <a:pt x="732" y="120"/>
                  <a:pt x="731" y="120"/>
                </a:cubicBezTo>
                <a:close/>
                <a:moveTo>
                  <a:pt x="834" y="51"/>
                </a:moveTo>
                <a:cubicBezTo>
                  <a:pt x="834" y="50"/>
                  <a:pt x="837" y="49"/>
                  <a:pt x="839" y="49"/>
                </a:cubicBezTo>
                <a:cubicBezTo>
                  <a:pt x="841" y="49"/>
                  <a:pt x="843" y="49"/>
                  <a:pt x="845" y="49"/>
                </a:cubicBezTo>
                <a:cubicBezTo>
                  <a:pt x="846" y="49"/>
                  <a:pt x="852" y="49"/>
                  <a:pt x="854" y="50"/>
                </a:cubicBezTo>
                <a:cubicBezTo>
                  <a:pt x="856" y="50"/>
                  <a:pt x="858" y="49"/>
                  <a:pt x="858" y="50"/>
                </a:cubicBezTo>
                <a:cubicBezTo>
                  <a:pt x="858" y="52"/>
                  <a:pt x="856" y="53"/>
                  <a:pt x="855" y="54"/>
                </a:cubicBezTo>
                <a:cubicBezTo>
                  <a:pt x="852" y="55"/>
                  <a:pt x="852" y="55"/>
                  <a:pt x="852" y="55"/>
                </a:cubicBezTo>
                <a:cubicBezTo>
                  <a:pt x="845" y="57"/>
                  <a:pt x="846" y="56"/>
                  <a:pt x="841" y="56"/>
                </a:cubicBezTo>
                <a:cubicBezTo>
                  <a:pt x="839" y="56"/>
                  <a:pt x="840" y="58"/>
                  <a:pt x="836" y="55"/>
                </a:cubicBezTo>
                <a:cubicBezTo>
                  <a:pt x="833" y="53"/>
                  <a:pt x="833" y="53"/>
                  <a:pt x="834" y="51"/>
                </a:cubicBezTo>
                <a:close/>
                <a:moveTo>
                  <a:pt x="841" y="39"/>
                </a:moveTo>
                <a:cubicBezTo>
                  <a:pt x="841" y="39"/>
                  <a:pt x="841" y="36"/>
                  <a:pt x="843" y="36"/>
                </a:cubicBezTo>
                <a:cubicBezTo>
                  <a:pt x="845" y="36"/>
                  <a:pt x="847" y="36"/>
                  <a:pt x="846" y="35"/>
                </a:cubicBezTo>
                <a:cubicBezTo>
                  <a:pt x="843" y="32"/>
                  <a:pt x="852" y="34"/>
                  <a:pt x="854" y="34"/>
                </a:cubicBezTo>
                <a:cubicBezTo>
                  <a:pt x="856" y="34"/>
                  <a:pt x="862" y="36"/>
                  <a:pt x="861" y="37"/>
                </a:cubicBezTo>
                <a:cubicBezTo>
                  <a:pt x="860" y="39"/>
                  <a:pt x="860" y="39"/>
                  <a:pt x="859" y="39"/>
                </a:cubicBezTo>
                <a:cubicBezTo>
                  <a:pt x="859" y="41"/>
                  <a:pt x="851" y="41"/>
                  <a:pt x="850" y="41"/>
                </a:cubicBezTo>
                <a:cubicBezTo>
                  <a:pt x="848" y="41"/>
                  <a:pt x="848" y="42"/>
                  <a:pt x="847" y="42"/>
                </a:cubicBezTo>
                <a:cubicBezTo>
                  <a:pt x="842" y="42"/>
                  <a:pt x="841" y="43"/>
                  <a:pt x="845" y="40"/>
                </a:cubicBezTo>
                <a:cubicBezTo>
                  <a:pt x="841" y="39"/>
                  <a:pt x="841" y="39"/>
                  <a:pt x="841" y="39"/>
                </a:cubicBezTo>
                <a:close/>
                <a:moveTo>
                  <a:pt x="839" y="62"/>
                </a:moveTo>
                <a:cubicBezTo>
                  <a:pt x="839" y="62"/>
                  <a:pt x="834" y="61"/>
                  <a:pt x="833" y="61"/>
                </a:cubicBezTo>
                <a:cubicBezTo>
                  <a:pt x="827" y="62"/>
                  <a:pt x="828" y="61"/>
                  <a:pt x="824" y="63"/>
                </a:cubicBezTo>
                <a:cubicBezTo>
                  <a:pt x="821" y="64"/>
                  <a:pt x="820" y="63"/>
                  <a:pt x="818" y="65"/>
                </a:cubicBezTo>
                <a:cubicBezTo>
                  <a:pt x="816" y="67"/>
                  <a:pt x="818" y="67"/>
                  <a:pt x="819" y="67"/>
                </a:cubicBezTo>
                <a:cubicBezTo>
                  <a:pt x="820" y="68"/>
                  <a:pt x="821" y="69"/>
                  <a:pt x="822" y="69"/>
                </a:cubicBezTo>
                <a:cubicBezTo>
                  <a:pt x="824" y="69"/>
                  <a:pt x="826" y="70"/>
                  <a:pt x="827" y="70"/>
                </a:cubicBezTo>
                <a:cubicBezTo>
                  <a:pt x="834" y="70"/>
                  <a:pt x="834" y="70"/>
                  <a:pt x="834" y="70"/>
                </a:cubicBezTo>
                <a:cubicBezTo>
                  <a:pt x="837" y="70"/>
                  <a:pt x="837" y="67"/>
                  <a:pt x="839" y="64"/>
                </a:cubicBezTo>
                <a:cubicBezTo>
                  <a:pt x="841" y="63"/>
                  <a:pt x="841" y="61"/>
                  <a:pt x="839" y="62"/>
                </a:cubicBezTo>
                <a:close/>
                <a:moveTo>
                  <a:pt x="774" y="57"/>
                </a:moveTo>
                <a:cubicBezTo>
                  <a:pt x="781" y="57"/>
                  <a:pt x="781" y="57"/>
                  <a:pt x="781" y="57"/>
                </a:cubicBezTo>
                <a:cubicBezTo>
                  <a:pt x="784" y="57"/>
                  <a:pt x="786" y="58"/>
                  <a:pt x="788" y="56"/>
                </a:cubicBezTo>
                <a:cubicBezTo>
                  <a:pt x="788" y="56"/>
                  <a:pt x="788" y="54"/>
                  <a:pt x="788" y="54"/>
                </a:cubicBezTo>
                <a:cubicBezTo>
                  <a:pt x="784" y="53"/>
                  <a:pt x="783" y="53"/>
                  <a:pt x="780" y="53"/>
                </a:cubicBezTo>
                <a:cubicBezTo>
                  <a:pt x="777" y="52"/>
                  <a:pt x="778" y="54"/>
                  <a:pt x="777" y="54"/>
                </a:cubicBezTo>
                <a:cubicBezTo>
                  <a:pt x="777" y="55"/>
                  <a:pt x="773" y="57"/>
                  <a:pt x="774" y="57"/>
                </a:cubicBezTo>
                <a:close/>
                <a:moveTo>
                  <a:pt x="849" y="26"/>
                </a:moveTo>
                <a:cubicBezTo>
                  <a:pt x="849" y="26"/>
                  <a:pt x="851" y="26"/>
                  <a:pt x="852" y="26"/>
                </a:cubicBezTo>
                <a:cubicBezTo>
                  <a:pt x="853" y="29"/>
                  <a:pt x="855" y="28"/>
                  <a:pt x="856" y="27"/>
                </a:cubicBezTo>
                <a:cubicBezTo>
                  <a:pt x="858" y="25"/>
                  <a:pt x="863" y="23"/>
                  <a:pt x="849" y="23"/>
                </a:cubicBezTo>
                <a:cubicBezTo>
                  <a:pt x="849" y="23"/>
                  <a:pt x="848" y="26"/>
                  <a:pt x="849" y="26"/>
                </a:cubicBezTo>
                <a:close/>
                <a:moveTo>
                  <a:pt x="783" y="49"/>
                </a:moveTo>
                <a:cubicBezTo>
                  <a:pt x="783" y="49"/>
                  <a:pt x="786" y="49"/>
                  <a:pt x="786" y="49"/>
                </a:cubicBezTo>
                <a:cubicBezTo>
                  <a:pt x="787" y="49"/>
                  <a:pt x="788" y="47"/>
                  <a:pt x="788" y="46"/>
                </a:cubicBezTo>
                <a:cubicBezTo>
                  <a:pt x="788" y="45"/>
                  <a:pt x="789" y="43"/>
                  <a:pt x="787" y="43"/>
                </a:cubicBezTo>
                <a:cubicBezTo>
                  <a:pt x="784" y="43"/>
                  <a:pt x="780" y="46"/>
                  <a:pt x="782" y="48"/>
                </a:cubicBezTo>
                <a:cubicBezTo>
                  <a:pt x="783" y="48"/>
                  <a:pt x="783" y="49"/>
                  <a:pt x="783" y="49"/>
                </a:cubicBezTo>
                <a:close/>
                <a:moveTo>
                  <a:pt x="811" y="41"/>
                </a:moveTo>
                <a:cubicBezTo>
                  <a:pt x="810" y="41"/>
                  <a:pt x="805" y="45"/>
                  <a:pt x="809" y="44"/>
                </a:cubicBezTo>
                <a:cubicBezTo>
                  <a:pt x="813" y="43"/>
                  <a:pt x="819" y="45"/>
                  <a:pt x="819" y="42"/>
                </a:cubicBezTo>
                <a:cubicBezTo>
                  <a:pt x="819" y="41"/>
                  <a:pt x="819" y="41"/>
                  <a:pt x="811" y="41"/>
                </a:cubicBezTo>
                <a:close/>
                <a:moveTo>
                  <a:pt x="791" y="58"/>
                </a:moveTo>
                <a:cubicBezTo>
                  <a:pt x="791" y="58"/>
                  <a:pt x="791" y="57"/>
                  <a:pt x="791" y="56"/>
                </a:cubicBezTo>
                <a:cubicBezTo>
                  <a:pt x="790" y="56"/>
                  <a:pt x="797" y="52"/>
                  <a:pt x="798" y="55"/>
                </a:cubicBezTo>
                <a:cubicBezTo>
                  <a:pt x="799" y="55"/>
                  <a:pt x="800" y="56"/>
                  <a:pt x="801" y="56"/>
                </a:cubicBezTo>
                <a:cubicBezTo>
                  <a:pt x="802" y="56"/>
                  <a:pt x="804" y="55"/>
                  <a:pt x="804" y="55"/>
                </a:cubicBezTo>
                <a:cubicBezTo>
                  <a:pt x="803" y="54"/>
                  <a:pt x="801" y="53"/>
                  <a:pt x="800" y="52"/>
                </a:cubicBezTo>
                <a:cubicBezTo>
                  <a:pt x="800" y="52"/>
                  <a:pt x="800" y="51"/>
                  <a:pt x="800" y="51"/>
                </a:cubicBezTo>
                <a:cubicBezTo>
                  <a:pt x="807" y="51"/>
                  <a:pt x="807" y="51"/>
                  <a:pt x="807" y="51"/>
                </a:cubicBezTo>
                <a:cubicBezTo>
                  <a:pt x="809" y="51"/>
                  <a:pt x="810" y="53"/>
                  <a:pt x="814" y="53"/>
                </a:cubicBezTo>
                <a:cubicBezTo>
                  <a:pt x="814" y="53"/>
                  <a:pt x="816" y="54"/>
                  <a:pt x="816" y="54"/>
                </a:cubicBezTo>
                <a:cubicBezTo>
                  <a:pt x="817" y="54"/>
                  <a:pt x="819" y="51"/>
                  <a:pt x="819" y="51"/>
                </a:cubicBezTo>
                <a:cubicBezTo>
                  <a:pt x="822" y="52"/>
                  <a:pt x="824" y="52"/>
                  <a:pt x="824" y="55"/>
                </a:cubicBezTo>
                <a:cubicBezTo>
                  <a:pt x="824" y="57"/>
                  <a:pt x="821" y="57"/>
                  <a:pt x="821" y="60"/>
                </a:cubicBezTo>
                <a:cubicBezTo>
                  <a:pt x="821" y="62"/>
                  <a:pt x="815" y="63"/>
                  <a:pt x="815" y="63"/>
                </a:cubicBezTo>
                <a:cubicBezTo>
                  <a:pt x="814" y="63"/>
                  <a:pt x="813" y="64"/>
                  <a:pt x="812" y="64"/>
                </a:cubicBezTo>
                <a:cubicBezTo>
                  <a:pt x="809" y="66"/>
                  <a:pt x="802" y="68"/>
                  <a:pt x="796" y="68"/>
                </a:cubicBezTo>
                <a:cubicBezTo>
                  <a:pt x="795" y="68"/>
                  <a:pt x="791" y="67"/>
                  <a:pt x="790" y="67"/>
                </a:cubicBezTo>
                <a:cubicBezTo>
                  <a:pt x="790" y="66"/>
                  <a:pt x="791" y="64"/>
                  <a:pt x="792" y="63"/>
                </a:cubicBezTo>
                <a:cubicBezTo>
                  <a:pt x="792" y="63"/>
                  <a:pt x="796" y="61"/>
                  <a:pt x="797" y="61"/>
                </a:cubicBezTo>
                <a:cubicBezTo>
                  <a:pt x="797" y="61"/>
                  <a:pt x="797" y="61"/>
                  <a:pt x="797" y="60"/>
                </a:cubicBezTo>
                <a:cubicBezTo>
                  <a:pt x="795" y="61"/>
                  <a:pt x="795" y="61"/>
                  <a:pt x="795" y="61"/>
                </a:cubicBezTo>
                <a:cubicBezTo>
                  <a:pt x="790" y="62"/>
                  <a:pt x="793" y="61"/>
                  <a:pt x="789" y="61"/>
                </a:cubicBezTo>
                <a:cubicBezTo>
                  <a:pt x="788" y="61"/>
                  <a:pt x="776" y="64"/>
                  <a:pt x="778" y="60"/>
                </a:cubicBezTo>
                <a:cubicBezTo>
                  <a:pt x="779" y="58"/>
                  <a:pt x="781" y="59"/>
                  <a:pt x="783" y="58"/>
                </a:cubicBezTo>
                <a:cubicBezTo>
                  <a:pt x="784" y="57"/>
                  <a:pt x="785" y="58"/>
                  <a:pt x="786" y="58"/>
                </a:cubicBezTo>
                <a:cubicBezTo>
                  <a:pt x="787" y="59"/>
                  <a:pt x="790" y="59"/>
                  <a:pt x="791" y="58"/>
                </a:cubicBezTo>
                <a:close/>
                <a:moveTo>
                  <a:pt x="802" y="38"/>
                </a:moveTo>
                <a:cubicBezTo>
                  <a:pt x="802" y="38"/>
                  <a:pt x="799" y="37"/>
                  <a:pt x="800" y="36"/>
                </a:cubicBezTo>
                <a:cubicBezTo>
                  <a:pt x="803" y="35"/>
                  <a:pt x="802" y="35"/>
                  <a:pt x="804" y="35"/>
                </a:cubicBezTo>
                <a:cubicBezTo>
                  <a:pt x="809" y="37"/>
                  <a:pt x="807" y="36"/>
                  <a:pt x="810" y="36"/>
                </a:cubicBezTo>
                <a:cubicBezTo>
                  <a:pt x="809" y="36"/>
                  <a:pt x="811" y="35"/>
                  <a:pt x="812" y="35"/>
                </a:cubicBezTo>
                <a:cubicBezTo>
                  <a:pt x="812" y="35"/>
                  <a:pt x="813" y="34"/>
                  <a:pt x="813" y="33"/>
                </a:cubicBezTo>
                <a:cubicBezTo>
                  <a:pt x="812" y="33"/>
                  <a:pt x="808" y="33"/>
                  <a:pt x="806" y="33"/>
                </a:cubicBezTo>
                <a:cubicBezTo>
                  <a:pt x="800" y="33"/>
                  <a:pt x="804" y="29"/>
                  <a:pt x="809" y="29"/>
                </a:cubicBezTo>
                <a:cubicBezTo>
                  <a:pt x="813" y="29"/>
                  <a:pt x="817" y="30"/>
                  <a:pt x="820" y="30"/>
                </a:cubicBezTo>
                <a:cubicBezTo>
                  <a:pt x="821" y="30"/>
                  <a:pt x="823" y="29"/>
                  <a:pt x="823" y="32"/>
                </a:cubicBezTo>
                <a:cubicBezTo>
                  <a:pt x="823" y="33"/>
                  <a:pt x="822" y="33"/>
                  <a:pt x="825" y="33"/>
                </a:cubicBezTo>
                <a:cubicBezTo>
                  <a:pt x="828" y="32"/>
                  <a:pt x="828" y="32"/>
                  <a:pt x="829" y="32"/>
                </a:cubicBezTo>
                <a:cubicBezTo>
                  <a:pt x="831" y="32"/>
                  <a:pt x="831" y="35"/>
                  <a:pt x="832" y="34"/>
                </a:cubicBezTo>
                <a:cubicBezTo>
                  <a:pt x="833" y="34"/>
                  <a:pt x="835" y="34"/>
                  <a:pt x="835" y="37"/>
                </a:cubicBezTo>
                <a:cubicBezTo>
                  <a:pt x="835" y="38"/>
                  <a:pt x="834" y="38"/>
                  <a:pt x="833" y="39"/>
                </a:cubicBezTo>
                <a:cubicBezTo>
                  <a:pt x="833" y="43"/>
                  <a:pt x="832" y="42"/>
                  <a:pt x="831" y="43"/>
                </a:cubicBezTo>
                <a:cubicBezTo>
                  <a:pt x="831" y="44"/>
                  <a:pt x="824" y="43"/>
                  <a:pt x="822" y="43"/>
                </a:cubicBezTo>
                <a:cubicBezTo>
                  <a:pt x="819" y="42"/>
                  <a:pt x="822" y="40"/>
                  <a:pt x="819" y="39"/>
                </a:cubicBezTo>
                <a:cubicBezTo>
                  <a:pt x="813" y="38"/>
                  <a:pt x="811" y="38"/>
                  <a:pt x="806" y="38"/>
                </a:cubicBezTo>
                <a:cubicBezTo>
                  <a:pt x="804" y="38"/>
                  <a:pt x="802" y="39"/>
                  <a:pt x="802" y="38"/>
                </a:cubicBezTo>
                <a:close/>
                <a:moveTo>
                  <a:pt x="910" y="86"/>
                </a:moveTo>
                <a:cubicBezTo>
                  <a:pt x="910" y="88"/>
                  <a:pt x="912" y="87"/>
                  <a:pt x="914" y="88"/>
                </a:cubicBezTo>
                <a:cubicBezTo>
                  <a:pt x="915" y="89"/>
                  <a:pt x="916" y="89"/>
                  <a:pt x="916" y="88"/>
                </a:cubicBezTo>
                <a:cubicBezTo>
                  <a:pt x="917" y="88"/>
                  <a:pt x="920" y="87"/>
                  <a:pt x="922" y="87"/>
                </a:cubicBezTo>
                <a:cubicBezTo>
                  <a:pt x="926" y="87"/>
                  <a:pt x="925" y="87"/>
                  <a:pt x="930" y="87"/>
                </a:cubicBezTo>
                <a:cubicBezTo>
                  <a:pt x="932" y="87"/>
                  <a:pt x="936" y="87"/>
                  <a:pt x="937" y="88"/>
                </a:cubicBezTo>
                <a:cubicBezTo>
                  <a:pt x="938" y="88"/>
                  <a:pt x="938" y="88"/>
                  <a:pt x="938" y="87"/>
                </a:cubicBezTo>
                <a:cubicBezTo>
                  <a:pt x="941" y="82"/>
                  <a:pt x="935" y="82"/>
                  <a:pt x="935" y="81"/>
                </a:cubicBezTo>
                <a:cubicBezTo>
                  <a:pt x="934" y="76"/>
                  <a:pt x="923" y="80"/>
                  <a:pt x="915" y="78"/>
                </a:cubicBezTo>
                <a:cubicBezTo>
                  <a:pt x="915" y="77"/>
                  <a:pt x="912" y="78"/>
                  <a:pt x="911" y="78"/>
                </a:cubicBezTo>
                <a:cubicBezTo>
                  <a:pt x="910" y="79"/>
                  <a:pt x="908" y="82"/>
                  <a:pt x="908" y="82"/>
                </a:cubicBezTo>
                <a:cubicBezTo>
                  <a:pt x="908" y="84"/>
                  <a:pt x="911" y="83"/>
                  <a:pt x="911" y="84"/>
                </a:cubicBezTo>
                <a:cubicBezTo>
                  <a:pt x="911" y="85"/>
                  <a:pt x="910" y="85"/>
                  <a:pt x="910" y="86"/>
                </a:cubicBezTo>
                <a:close/>
                <a:moveTo>
                  <a:pt x="839" y="174"/>
                </a:moveTo>
                <a:cubicBezTo>
                  <a:pt x="840" y="173"/>
                  <a:pt x="841" y="172"/>
                  <a:pt x="838" y="171"/>
                </a:cubicBezTo>
                <a:cubicBezTo>
                  <a:pt x="838" y="171"/>
                  <a:pt x="837" y="170"/>
                  <a:pt x="837" y="171"/>
                </a:cubicBezTo>
                <a:cubicBezTo>
                  <a:pt x="835" y="172"/>
                  <a:pt x="832" y="170"/>
                  <a:pt x="831" y="172"/>
                </a:cubicBezTo>
                <a:cubicBezTo>
                  <a:pt x="830" y="172"/>
                  <a:pt x="830" y="172"/>
                  <a:pt x="829" y="171"/>
                </a:cubicBezTo>
                <a:cubicBezTo>
                  <a:pt x="830" y="171"/>
                  <a:pt x="831" y="171"/>
                  <a:pt x="831" y="170"/>
                </a:cubicBezTo>
                <a:cubicBezTo>
                  <a:pt x="832" y="170"/>
                  <a:pt x="833" y="168"/>
                  <a:pt x="833" y="166"/>
                </a:cubicBezTo>
                <a:cubicBezTo>
                  <a:pt x="833" y="164"/>
                  <a:pt x="830" y="165"/>
                  <a:pt x="829" y="164"/>
                </a:cubicBezTo>
                <a:cubicBezTo>
                  <a:pt x="829" y="164"/>
                  <a:pt x="827" y="163"/>
                  <a:pt x="826" y="163"/>
                </a:cubicBezTo>
                <a:cubicBezTo>
                  <a:pt x="826" y="163"/>
                  <a:pt x="826" y="161"/>
                  <a:pt x="825" y="161"/>
                </a:cubicBezTo>
                <a:cubicBezTo>
                  <a:pt x="824" y="160"/>
                  <a:pt x="823" y="160"/>
                  <a:pt x="822" y="160"/>
                </a:cubicBezTo>
                <a:cubicBezTo>
                  <a:pt x="821" y="160"/>
                  <a:pt x="821" y="160"/>
                  <a:pt x="821" y="160"/>
                </a:cubicBezTo>
                <a:cubicBezTo>
                  <a:pt x="821" y="159"/>
                  <a:pt x="822" y="159"/>
                  <a:pt x="821" y="159"/>
                </a:cubicBezTo>
                <a:cubicBezTo>
                  <a:pt x="819" y="154"/>
                  <a:pt x="817" y="159"/>
                  <a:pt x="815" y="159"/>
                </a:cubicBezTo>
                <a:cubicBezTo>
                  <a:pt x="815" y="159"/>
                  <a:pt x="815" y="159"/>
                  <a:pt x="814" y="160"/>
                </a:cubicBezTo>
                <a:cubicBezTo>
                  <a:pt x="815" y="159"/>
                  <a:pt x="816" y="158"/>
                  <a:pt x="815" y="157"/>
                </a:cubicBezTo>
                <a:cubicBezTo>
                  <a:pt x="815" y="157"/>
                  <a:pt x="814" y="156"/>
                  <a:pt x="814" y="156"/>
                </a:cubicBezTo>
                <a:cubicBezTo>
                  <a:pt x="816" y="156"/>
                  <a:pt x="816" y="157"/>
                  <a:pt x="816" y="155"/>
                </a:cubicBezTo>
                <a:cubicBezTo>
                  <a:pt x="817" y="154"/>
                  <a:pt x="817" y="156"/>
                  <a:pt x="819" y="156"/>
                </a:cubicBezTo>
                <a:cubicBezTo>
                  <a:pt x="821" y="156"/>
                  <a:pt x="822" y="151"/>
                  <a:pt x="820" y="151"/>
                </a:cubicBezTo>
                <a:cubicBezTo>
                  <a:pt x="817" y="151"/>
                  <a:pt x="817" y="154"/>
                  <a:pt x="815" y="153"/>
                </a:cubicBezTo>
                <a:cubicBezTo>
                  <a:pt x="813" y="152"/>
                  <a:pt x="811" y="153"/>
                  <a:pt x="809" y="155"/>
                </a:cubicBezTo>
                <a:cubicBezTo>
                  <a:pt x="807" y="156"/>
                  <a:pt x="805" y="157"/>
                  <a:pt x="804" y="159"/>
                </a:cubicBezTo>
                <a:cubicBezTo>
                  <a:pt x="803" y="160"/>
                  <a:pt x="803" y="162"/>
                  <a:pt x="802" y="162"/>
                </a:cubicBezTo>
                <a:cubicBezTo>
                  <a:pt x="799" y="165"/>
                  <a:pt x="798" y="164"/>
                  <a:pt x="796" y="169"/>
                </a:cubicBezTo>
                <a:cubicBezTo>
                  <a:pt x="796" y="170"/>
                  <a:pt x="795" y="170"/>
                  <a:pt x="795" y="171"/>
                </a:cubicBezTo>
                <a:cubicBezTo>
                  <a:pt x="792" y="172"/>
                  <a:pt x="786" y="172"/>
                  <a:pt x="784" y="175"/>
                </a:cubicBezTo>
                <a:cubicBezTo>
                  <a:pt x="783" y="177"/>
                  <a:pt x="785" y="177"/>
                  <a:pt x="786" y="176"/>
                </a:cubicBezTo>
                <a:cubicBezTo>
                  <a:pt x="790" y="175"/>
                  <a:pt x="789" y="175"/>
                  <a:pt x="794" y="175"/>
                </a:cubicBezTo>
                <a:cubicBezTo>
                  <a:pt x="795" y="175"/>
                  <a:pt x="796" y="175"/>
                  <a:pt x="796" y="176"/>
                </a:cubicBezTo>
                <a:cubicBezTo>
                  <a:pt x="795" y="177"/>
                  <a:pt x="793" y="177"/>
                  <a:pt x="793" y="180"/>
                </a:cubicBezTo>
                <a:cubicBezTo>
                  <a:pt x="793" y="182"/>
                  <a:pt x="795" y="180"/>
                  <a:pt x="796" y="180"/>
                </a:cubicBezTo>
                <a:cubicBezTo>
                  <a:pt x="797" y="179"/>
                  <a:pt x="804" y="179"/>
                  <a:pt x="805" y="178"/>
                </a:cubicBezTo>
                <a:cubicBezTo>
                  <a:pt x="808" y="174"/>
                  <a:pt x="806" y="176"/>
                  <a:pt x="811" y="175"/>
                </a:cubicBezTo>
                <a:cubicBezTo>
                  <a:pt x="814" y="175"/>
                  <a:pt x="814" y="172"/>
                  <a:pt x="816" y="171"/>
                </a:cubicBezTo>
                <a:cubicBezTo>
                  <a:pt x="817" y="171"/>
                  <a:pt x="819" y="170"/>
                  <a:pt x="821" y="171"/>
                </a:cubicBezTo>
                <a:cubicBezTo>
                  <a:pt x="820" y="171"/>
                  <a:pt x="818" y="171"/>
                  <a:pt x="818" y="172"/>
                </a:cubicBezTo>
                <a:cubicBezTo>
                  <a:pt x="818" y="173"/>
                  <a:pt x="821" y="172"/>
                  <a:pt x="823" y="172"/>
                </a:cubicBezTo>
                <a:cubicBezTo>
                  <a:pt x="824" y="173"/>
                  <a:pt x="824" y="173"/>
                  <a:pt x="824" y="173"/>
                </a:cubicBezTo>
                <a:cubicBezTo>
                  <a:pt x="822" y="174"/>
                  <a:pt x="821" y="174"/>
                  <a:pt x="821" y="176"/>
                </a:cubicBezTo>
                <a:cubicBezTo>
                  <a:pt x="821" y="177"/>
                  <a:pt x="824" y="175"/>
                  <a:pt x="826" y="177"/>
                </a:cubicBezTo>
                <a:cubicBezTo>
                  <a:pt x="827" y="177"/>
                  <a:pt x="829" y="178"/>
                  <a:pt x="831" y="178"/>
                </a:cubicBezTo>
                <a:cubicBezTo>
                  <a:pt x="832" y="178"/>
                  <a:pt x="833" y="177"/>
                  <a:pt x="834" y="177"/>
                </a:cubicBezTo>
                <a:cubicBezTo>
                  <a:pt x="834" y="176"/>
                  <a:pt x="839" y="176"/>
                  <a:pt x="839" y="174"/>
                </a:cubicBezTo>
                <a:close/>
                <a:moveTo>
                  <a:pt x="904" y="332"/>
                </a:moveTo>
                <a:cubicBezTo>
                  <a:pt x="904" y="332"/>
                  <a:pt x="908" y="333"/>
                  <a:pt x="909" y="333"/>
                </a:cubicBezTo>
                <a:cubicBezTo>
                  <a:pt x="914" y="331"/>
                  <a:pt x="906" y="329"/>
                  <a:pt x="903" y="326"/>
                </a:cubicBezTo>
                <a:cubicBezTo>
                  <a:pt x="901" y="324"/>
                  <a:pt x="901" y="324"/>
                  <a:pt x="898" y="324"/>
                </a:cubicBezTo>
                <a:cubicBezTo>
                  <a:pt x="894" y="322"/>
                  <a:pt x="894" y="323"/>
                  <a:pt x="890" y="322"/>
                </a:cubicBezTo>
                <a:cubicBezTo>
                  <a:pt x="890" y="322"/>
                  <a:pt x="888" y="323"/>
                  <a:pt x="889" y="324"/>
                </a:cubicBezTo>
                <a:cubicBezTo>
                  <a:pt x="892" y="326"/>
                  <a:pt x="892" y="326"/>
                  <a:pt x="892" y="326"/>
                </a:cubicBezTo>
                <a:cubicBezTo>
                  <a:pt x="893" y="326"/>
                  <a:pt x="894" y="329"/>
                  <a:pt x="895" y="329"/>
                </a:cubicBezTo>
                <a:cubicBezTo>
                  <a:pt x="898" y="332"/>
                  <a:pt x="900" y="331"/>
                  <a:pt x="904" y="332"/>
                </a:cubicBezTo>
                <a:close/>
                <a:moveTo>
                  <a:pt x="766" y="298"/>
                </a:moveTo>
                <a:cubicBezTo>
                  <a:pt x="766" y="298"/>
                  <a:pt x="765" y="301"/>
                  <a:pt x="766" y="301"/>
                </a:cubicBezTo>
                <a:cubicBezTo>
                  <a:pt x="770" y="300"/>
                  <a:pt x="769" y="301"/>
                  <a:pt x="771" y="297"/>
                </a:cubicBezTo>
                <a:cubicBezTo>
                  <a:pt x="771" y="296"/>
                  <a:pt x="768" y="297"/>
                  <a:pt x="766" y="298"/>
                </a:cubicBezTo>
                <a:close/>
                <a:moveTo>
                  <a:pt x="896" y="362"/>
                </a:moveTo>
                <a:cubicBezTo>
                  <a:pt x="896" y="362"/>
                  <a:pt x="896" y="361"/>
                  <a:pt x="896" y="361"/>
                </a:cubicBezTo>
                <a:cubicBezTo>
                  <a:pt x="891" y="361"/>
                  <a:pt x="891" y="361"/>
                  <a:pt x="891" y="361"/>
                </a:cubicBezTo>
                <a:cubicBezTo>
                  <a:pt x="888" y="362"/>
                  <a:pt x="888" y="362"/>
                  <a:pt x="888" y="362"/>
                </a:cubicBezTo>
                <a:cubicBezTo>
                  <a:pt x="885" y="361"/>
                  <a:pt x="885" y="361"/>
                  <a:pt x="885" y="361"/>
                </a:cubicBezTo>
                <a:cubicBezTo>
                  <a:pt x="884" y="361"/>
                  <a:pt x="882" y="359"/>
                  <a:pt x="882" y="359"/>
                </a:cubicBezTo>
                <a:cubicBezTo>
                  <a:pt x="881" y="359"/>
                  <a:pt x="881" y="360"/>
                  <a:pt x="881" y="361"/>
                </a:cubicBezTo>
                <a:cubicBezTo>
                  <a:pt x="880" y="360"/>
                  <a:pt x="881" y="360"/>
                  <a:pt x="881" y="359"/>
                </a:cubicBezTo>
                <a:cubicBezTo>
                  <a:pt x="881" y="359"/>
                  <a:pt x="881" y="359"/>
                  <a:pt x="880" y="359"/>
                </a:cubicBezTo>
                <a:cubicBezTo>
                  <a:pt x="881" y="357"/>
                  <a:pt x="882" y="357"/>
                  <a:pt x="881" y="355"/>
                </a:cubicBezTo>
                <a:cubicBezTo>
                  <a:pt x="880" y="354"/>
                  <a:pt x="879" y="355"/>
                  <a:pt x="877" y="357"/>
                </a:cubicBezTo>
                <a:cubicBezTo>
                  <a:pt x="875" y="358"/>
                  <a:pt x="875" y="358"/>
                  <a:pt x="875" y="359"/>
                </a:cubicBezTo>
                <a:cubicBezTo>
                  <a:pt x="875" y="360"/>
                  <a:pt x="876" y="360"/>
                  <a:pt x="877" y="360"/>
                </a:cubicBezTo>
                <a:cubicBezTo>
                  <a:pt x="876" y="362"/>
                  <a:pt x="876" y="362"/>
                  <a:pt x="878" y="362"/>
                </a:cubicBezTo>
                <a:cubicBezTo>
                  <a:pt x="878" y="363"/>
                  <a:pt x="879" y="362"/>
                  <a:pt x="879" y="362"/>
                </a:cubicBezTo>
                <a:cubicBezTo>
                  <a:pt x="880" y="365"/>
                  <a:pt x="886" y="368"/>
                  <a:pt x="885" y="365"/>
                </a:cubicBezTo>
                <a:cubicBezTo>
                  <a:pt x="886" y="365"/>
                  <a:pt x="886" y="365"/>
                  <a:pt x="886" y="365"/>
                </a:cubicBezTo>
                <a:cubicBezTo>
                  <a:pt x="885" y="367"/>
                  <a:pt x="886" y="368"/>
                  <a:pt x="888" y="368"/>
                </a:cubicBezTo>
                <a:cubicBezTo>
                  <a:pt x="889" y="368"/>
                  <a:pt x="891" y="367"/>
                  <a:pt x="891" y="366"/>
                </a:cubicBezTo>
                <a:cubicBezTo>
                  <a:pt x="893" y="363"/>
                  <a:pt x="892" y="364"/>
                  <a:pt x="896" y="362"/>
                </a:cubicBezTo>
                <a:close/>
                <a:moveTo>
                  <a:pt x="762" y="287"/>
                </a:moveTo>
                <a:cubicBezTo>
                  <a:pt x="760" y="285"/>
                  <a:pt x="760" y="285"/>
                  <a:pt x="760" y="285"/>
                </a:cubicBezTo>
                <a:cubicBezTo>
                  <a:pt x="753" y="285"/>
                  <a:pt x="754" y="285"/>
                  <a:pt x="753" y="288"/>
                </a:cubicBezTo>
                <a:cubicBezTo>
                  <a:pt x="753" y="289"/>
                  <a:pt x="754" y="289"/>
                  <a:pt x="754" y="289"/>
                </a:cubicBezTo>
                <a:cubicBezTo>
                  <a:pt x="754" y="290"/>
                  <a:pt x="758" y="291"/>
                  <a:pt x="760" y="292"/>
                </a:cubicBezTo>
                <a:cubicBezTo>
                  <a:pt x="760" y="292"/>
                  <a:pt x="763" y="291"/>
                  <a:pt x="763" y="291"/>
                </a:cubicBezTo>
                <a:cubicBezTo>
                  <a:pt x="763" y="290"/>
                  <a:pt x="763" y="287"/>
                  <a:pt x="762" y="287"/>
                </a:cubicBezTo>
                <a:close/>
                <a:moveTo>
                  <a:pt x="835" y="188"/>
                </a:moveTo>
                <a:cubicBezTo>
                  <a:pt x="828" y="186"/>
                  <a:pt x="829" y="193"/>
                  <a:pt x="825" y="194"/>
                </a:cubicBezTo>
                <a:cubicBezTo>
                  <a:pt x="823" y="194"/>
                  <a:pt x="827" y="198"/>
                  <a:pt x="827" y="198"/>
                </a:cubicBezTo>
                <a:cubicBezTo>
                  <a:pt x="828" y="198"/>
                  <a:pt x="829" y="197"/>
                  <a:pt x="830" y="196"/>
                </a:cubicBezTo>
                <a:cubicBezTo>
                  <a:pt x="834" y="193"/>
                  <a:pt x="834" y="193"/>
                  <a:pt x="834" y="193"/>
                </a:cubicBezTo>
                <a:cubicBezTo>
                  <a:pt x="837" y="191"/>
                  <a:pt x="840" y="189"/>
                  <a:pt x="835" y="188"/>
                </a:cubicBezTo>
                <a:close/>
                <a:moveTo>
                  <a:pt x="825" y="195"/>
                </a:moveTo>
                <a:cubicBezTo>
                  <a:pt x="825" y="195"/>
                  <a:pt x="825" y="195"/>
                  <a:pt x="825" y="195"/>
                </a:cubicBezTo>
                <a:cubicBezTo>
                  <a:pt x="825" y="195"/>
                  <a:pt x="825" y="195"/>
                  <a:pt x="825" y="195"/>
                </a:cubicBezTo>
                <a:cubicBezTo>
                  <a:pt x="825" y="195"/>
                  <a:pt x="825" y="195"/>
                  <a:pt x="825" y="195"/>
                </a:cubicBezTo>
                <a:close/>
                <a:moveTo>
                  <a:pt x="825" y="154"/>
                </a:moveTo>
                <a:cubicBezTo>
                  <a:pt x="826" y="156"/>
                  <a:pt x="826" y="155"/>
                  <a:pt x="829" y="156"/>
                </a:cubicBezTo>
                <a:cubicBezTo>
                  <a:pt x="830" y="156"/>
                  <a:pt x="831" y="156"/>
                  <a:pt x="831" y="156"/>
                </a:cubicBezTo>
                <a:cubicBezTo>
                  <a:pt x="831" y="155"/>
                  <a:pt x="829" y="150"/>
                  <a:pt x="826" y="150"/>
                </a:cubicBezTo>
                <a:cubicBezTo>
                  <a:pt x="824" y="151"/>
                  <a:pt x="824" y="151"/>
                  <a:pt x="825" y="153"/>
                </a:cubicBezTo>
                <a:cubicBezTo>
                  <a:pt x="825" y="153"/>
                  <a:pt x="825" y="153"/>
                  <a:pt x="825" y="154"/>
                </a:cubicBezTo>
                <a:close/>
                <a:moveTo>
                  <a:pt x="804" y="190"/>
                </a:moveTo>
                <a:cubicBezTo>
                  <a:pt x="801" y="192"/>
                  <a:pt x="800" y="192"/>
                  <a:pt x="800" y="188"/>
                </a:cubicBezTo>
                <a:cubicBezTo>
                  <a:pt x="800" y="187"/>
                  <a:pt x="805" y="185"/>
                  <a:pt x="806" y="184"/>
                </a:cubicBezTo>
                <a:cubicBezTo>
                  <a:pt x="809" y="182"/>
                  <a:pt x="809" y="182"/>
                  <a:pt x="809" y="182"/>
                </a:cubicBezTo>
                <a:cubicBezTo>
                  <a:pt x="810" y="182"/>
                  <a:pt x="811" y="183"/>
                  <a:pt x="811" y="183"/>
                </a:cubicBezTo>
                <a:cubicBezTo>
                  <a:pt x="814" y="183"/>
                  <a:pt x="817" y="181"/>
                  <a:pt x="818" y="182"/>
                </a:cubicBezTo>
                <a:cubicBezTo>
                  <a:pt x="820" y="182"/>
                  <a:pt x="821" y="182"/>
                  <a:pt x="819" y="185"/>
                </a:cubicBezTo>
                <a:cubicBezTo>
                  <a:pt x="818" y="185"/>
                  <a:pt x="816" y="186"/>
                  <a:pt x="815" y="186"/>
                </a:cubicBezTo>
                <a:cubicBezTo>
                  <a:pt x="815" y="186"/>
                  <a:pt x="811" y="190"/>
                  <a:pt x="810" y="191"/>
                </a:cubicBezTo>
                <a:cubicBezTo>
                  <a:pt x="810" y="191"/>
                  <a:pt x="809" y="191"/>
                  <a:pt x="809" y="191"/>
                </a:cubicBezTo>
                <a:cubicBezTo>
                  <a:pt x="806" y="191"/>
                  <a:pt x="807" y="190"/>
                  <a:pt x="804" y="190"/>
                </a:cubicBezTo>
                <a:close/>
                <a:moveTo>
                  <a:pt x="791" y="257"/>
                </a:moveTo>
                <a:cubicBezTo>
                  <a:pt x="792" y="258"/>
                  <a:pt x="796" y="257"/>
                  <a:pt x="796" y="256"/>
                </a:cubicBezTo>
                <a:cubicBezTo>
                  <a:pt x="796" y="256"/>
                  <a:pt x="797" y="255"/>
                  <a:pt x="797" y="254"/>
                </a:cubicBezTo>
                <a:cubicBezTo>
                  <a:pt x="798" y="254"/>
                  <a:pt x="802" y="256"/>
                  <a:pt x="802" y="253"/>
                </a:cubicBezTo>
                <a:cubicBezTo>
                  <a:pt x="802" y="250"/>
                  <a:pt x="800" y="251"/>
                  <a:pt x="798" y="251"/>
                </a:cubicBezTo>
                <a:cubicBezTo>
                  <a:pt x="798" y="251"/>
                  <a:pt x="799" y="249"/>
                  <a:pt x="798" y="249"/>
                </a:cubicBezTo>
                <a:cubicBezTo>
                  <a:pt x="797" y="249"/>
                  <a:pt x="796" y="250"/>
                  <a:pt x="795" y="250"/>
                </a:cubicBezTo>
                <a:cubicBezTo>
                  <a:pt x="794" y="249"/>
                  <a:pt x="783" y="255"/>
                  <a:pt x="790" y="253"/>
                </a:cubicBezTo>
                <a:cubicBezTo>
                  <a:pt x="791" y="253"/>
                  <a:pt x="791" y="253"/>
                  <a:pt x="792" y="253"/>
                </a:cubicBezTo>
                <a:cubicBezTo>
                  <a:pt x="784" y="256"/>
                  <a:pt x="786" y="258"/>
                  <a:pt x="788" y="258"/>
                </a:cubicBezTo>
                <a:cubicBezTo>
                  <a:pt x="790" y="258"/>
                  <a:pt x="790" y="257"/>
                  <a:pt x="791" y="256"/>
                </a:cubicBezTo>
                <a:cubicBezTo>
                  <a:pt x="791" y="257"/>
                  <a:pt x="791" y="257"/>
                  <a:pt x="791" y="257"/>
                </a:cubicBezTo>
                <a:close/>
                <a:moveTo>
                  <a:pt x="301" y="501"/>
                </a:moveTo>
                <a:cubicBezTo>
                  <a:pt x="301" y="501"/>
                  <a:pt x="297" y="501"/>
                  <a:pt x="297" y="502"/>
                </a:cubicBezTo>
                <a:cubicBezTo>
                  <a:pt x="297" y="504"/>
                  <a:pt x="297" y="504"/>
                  <a:pt x="300" y="503"/>
                </a:cubicBezTo>
                <a:cubicBezTo>
                  <a:pt x="301" y="503"/>
                  <a:pt x="302" y="501"/>
                  <a:pt x="301" y="501"/>
                </a:cubicBezTo>
                <a:close/>
                <a:moveTo>
                  <a:pt x="298" y="510"/>
                </a:moveTo>
                <a:cubicBezTo>
                  <a:pt x="296" y="510"/>
                  <a:pt x="296" y="510"/>
                  <a:pt x="297" y="512"/>
                </a:cubicBezTo>
                <a:cubicBezTo>
                  <a:pt x="297" y="512"/>
                  <a:pt x="299" y="512"/>
                  <a:pt x="299" y="512"/>
                </a:cubicBezTo>
                <a:cubicBezTo>
                  <a:pt x="299" y="511"/>
                  <a:pt x="299" y="509"/>
                  <a:pt x="298" y="510"/>
                </a:cubicBezTo>
                <a:close/>
                <a:moveTo>
                  <a:pt x="295" y="501"/>
                </a:moveTo>
                <a:cubicBezTo>
                  <a:pt x="297" y="501"/>
                  <a:pt x="297" y="502"/>
                  <a:pt x="295" y="504"/>
                </a:cubicBezTo>
                <a:cubicBezTo>
                  <a:pt x="295" y="504"/>
                  <a:pt x="294" y="503"/>
                  <a:pt x="293" y="502"/>
                </a:cubicBezTo>
                <a:cubicBezTo>
                  <a:pt x="292" y="502"/>
                  <a:pt x="295" y="501"/>
                  <a:pt x="295" y="501"/>
                </a:cubicBezTo>
                <a:close/>
                <a:moveTo>
                  <a:pt x="307" y="515"/>
                </a:moveTo>
                <a:cubicBezTo>
                  <a:pt x="307" y="514"/>
                  <a:pt x="305" y="512"/>
                  <a:pt x="305" y="513"/>
                </a:cubicBezTo>
                <a:cubicBezTo>
                  <a:pt x="304" y="516"/>
                  <a:pt x="304" y="517"/>
                  <a:pt x="307" y="517"/>
                </a:cubicBezTo>
                <a:cubicBezTo>
                  <a:pt x="308" y="516"/>
                  <a:pt x="307" y="515"/>
                  <a:pt x="307" y="515"/>
                </a:cubicBezTo>
                <a:close/>
                <a:moveTo>
                  <a:pt x="311" y="508"/>
                </a:moveTo>
                <a:cubicBezTo>
                  <a:pt x="310" y="508"/>
                  <a:pt x="307" y="507"/>
                  <a:pt x="307" y="508"/>
                </a:cubicBezTo>
                <a:cubicBezTo>
                  <a:pt x="307" y="510"/>
                  <a:pt x="310" y="511"/>
                  <a:pt x="311" y="510"/>
                </a:cubicBezTo>
                <a:cubicBezTo>
                  <a:pt x="311" y="510"/>
                  <a:pt x="311" y="508"/>
                  <a:pt x="311" y="508"/>
                </a:cubicBezTo>
                <a:close/>
                <a:moveTo>
                  <a:pt x="320" y="566"/>
                </a:moveTo>
                <a:cubicBezTo>
                  <a:pt x="319" y="566"/>
                  <a:pt x="316" y="570"/>
                  <a:pt x="316" y="571"/>
                </a:cubicBezTo>
                <a:cubicBezTo>
                  <a:pt x="315" y="571"/>
                  <a:pt x="318" y="571"/>
                  <a:pt x="318" y="571"/>
                </a:cubicBezTo>
                <a:cubicBezTo>
                  <a:pt x="318" y="571"/>
                  <a:pt x="321" y="566"/>
                  <a:pt x="320" y="566"/>
                </a:cubicBezTo>
                <a:close/>
                <a:moveTo>
                  <a:pt x="339" y="553"/>
                </a:moveTo>
                <a:cubicBezTo>
                  <a:pt x="338" y="553"/>
                  <a:pt x="338" y="554"/>
                  <a:pt x="338" y="554"/>
                </a:cubicBezTo>
                <a:cubicBezTo>
                  <a:pt x="340" y="559"/>
                  <a:pt x="339" y="558"/>
                  <a:pt x="342" y="559"/>
                </a:cubicBezTo>
                <a:cubicBezTo>
                  <a:pt x="342" y="560"/>
                  <a:pt x="344" y="556"/>
                  <a:pt x="344" y="555"/>
                </a:cubicBezTo>
                <a:cubicBezTo>
                  <a:pt x="344" y="555"/>
                  <a:pt x="344" y="555"/>
                  <a:pt x="344" y="555"/>
                </a:cubicBezTo>
                <a:cubicBezTo>
                  <a:pt x="339" y="553"/>
                  <a:pt x="339" y="553"/>
                  <a:pt x="339" y="553"/>
                </a:cubicBezTo>
                <a:close/>
                <a:moveTo>
                  <a:pt x="390" y="623"/>
                </a:moveTo>
                <a:cubicBezTo>
                  <a:pt x="390" y="623"/>
                  <a:pt x="388" y="620"/>
                  <a:pt x="388" y="619"/>
                </a:cubicBezTo>
                <a:cubicBezTo>
                  <a:pt x="388" y="617"/>
                  <a:pt x="383" y="614"/>
                  <a:pt x="381" y="613"/>
                </a:cubicBezTo>
                <a:cubicBezTo>
                  <a:pt x="379" y="610"/>
                  <a:pt x="379" y="610"/>
                  <a:pt x="379" y="610"/>
                </a:cubicBezTo>
                <a:cubicBezTo>
                  <a:pt x="378" y="610"/>
                  <a:pt x="380" y="606"/>
                  <a:pt x="380" y="606"/>
                </a:cubicBezTo>
                <a:cubicBezTo>
                  <a:pt x="380" y="606"/>
                  <a:pt x="379" y="605"/>
                  <a:pt x="379" y="604"/>
                </a:cubicBezTo>
                <a:cubicBezTo>
                  <a:pt x="376" y="603"/>
                  <a:pt x="376" y="603"/>
                  <a:pt x="376" y="603"/>
                </a:cubicBezTo>
                <a:cubicBezTo>
                  <a:pt x="373" y="600"/>
                  <a:pt x="373" y="600"/>
                  <a:pt x="373" y="600"/>
                </a:cubicBezTo>
                <a:cubicBezTo>
                  <a:pt x="370" y="599"/>
                  <a:pt x="370" y="599"/>
                  <a:pt x="370" y="599"/>
                </a:cubicBezTo>
                <a:cubicBezTo>
                  <a:pt x="368" y="597"/>
                  <a:pt x="369" y="597"/>
                  <a:pt x="370" y="595"/>
                </a:cubicBezTo>
                <a:cubicBezTo>
                  <a:pt x="370" y="593"/>
                  <a:pt x="370" y="593"/>
                  <a:pt x="370" y="593"/>
                </a:cubicBezTo>
                <a:cubicBezTo>
                  <a:pt x="371" y="590"/>
                  <a:pt x="371" y="590"/>
                  <a:pt x="371" y="590"/>
                </a:cubicBezTo>
                <a:cubicBezTo>
                  <a:pt x="371" y="587"/>
                  <a:pt x="371" y="587"/>
                  <a:pt x="371" y="587"/>
                </a:cubicBezTo>
                <a:cubicBezTo>
                  <a:pt x="370" y="586"/>
                  <a:pt x="368" y="586"/>
                  <a:pt x="367" y="586"/>
                </a:cubicBezTo>
                <a:cubicBezTo>
                  <a:pt x="366" y="586"/>
                  <a:pt x="367" y="583"/>
                  <a:pt x="367" y="583"/>
                </a:cubicBezTo>
                <a:cubicBezTo>
                  <a:pt x="366" y="582"/>
                  <a:pt x="363" y="582"/>
                  <a:pt x="363" y="581"/>
                </a:cubicBezTo>
                <a:cubicBezTo>
                  <a:pt x="361" y="579"/>
                  <a:pt x="362" y="580"/>
                  <a:pt x="362" y="576"/>
                </a:cubicBezTo>
                <a:cubicBezTo>
                  <a:pt x="362" y="575"/>
                  <a:pt x="363" y="573"/>
                  <a:pt x="363" y="573"/>
                </a:cubicBezTo>
                <a:cubicBezTo>
                  <a:pt x="359" y="572"/>
                  <a:pt x="359" y="572"/>
                  <a:pt x="359" y="572"/>
                </a:cubicBezTo>
                <a:cubicBezTo>
                  <a:pt x="358" y="572"/>
                  <a:pt x="357" y="571"/>
                  <a:pt x="357" y="570"/>
                </a:cubicBezTo>
                <a:cubicBezTo>
                  <a:pt x="357" y="567"/>
                  <a:pt x="357" y="568"/>
                  <a:pt x="355" y="565"/>
                </a:cubicBezTo>
                <a:cubicBezTo>
                  <a:pt x="354" y="565"/>
                  <a:pt x="355" y="564"/>
                  <a:pt x="355" y="564"/>
                </a:cubicBezTo>
                <a:cubicBezTo>
                  <a:pt x="353" y="561"/>
                  <a:pt x="353" y="561"/>
                  <a:pt x="353" y="561"/>
                </a:cubicBezTo>
                <a:cubicBezTo>
                  <a:pt x="351" y="560"/>
                  <a:pt x="351" y="561"/>
                  <a:pt x="351" y="559"/>
                </a:cubicBezTo>
                <a:cubicBezTo>
                  <a:pt x="351" y="560"/>
                  <a:pt x="351" y="561"/>
                  <a:pt x="351" y="561"/>
                </a:cubicBezTo>
                <a:cubicBezTo>
                  <a:pt x="351" y="562"/>
                  <a:pt x="350" y="564"/>
                  <a:pt x="350" y="564"/>
                </a:cubicBezTo>
                <a:cubicBezTo>
                  <a:pt x="346" y="561"/>
                  <a:pt x="347" y="562"/>
                  <a:pt x="348" y="558"/>
                </a:cubicBezTo>
                <a:cubicBezTo>
                  <a:pt x="348" y="558"/>
                  <a:pt x="350" y="557"/>
                  <a:pt x="351" y="557"/>
                </a:cubicBezTo>
                <a:cubicBezTo>
                  <a:pt x="350" y="555"/>
                  <a:pt x="351" y="555"/>
                  <a:pt x="350" y="553"/>
                </a:cubicBezTo>
                <a:cubicBezTo>
                  <a:pt x="350" y="553"/>
                  <a:pt x="348" y="549"/>
                  <a:pt x="349" y="548"/>
                </a:cubicBezTo>
                <a:cubicBezTo>
                  <a:pt x="350" y="546"/>
                  <a:pt x="349" y="546"/>
                  <a:pt x="349" y="544"/>
                </a:cubicBezTo>
                <a:cubicBezTo>
                  <a:pt x="349" y="540"/>
                  <a:pt x="349" y="541"/>
                  <a:pt x="349" y="537"/>
                </a:cubicBezTo>
                <a:cubicBezTo>
                  <a:pt x="350" y="535"/>
                  <a:pt x="350" y="535"/>
                  <a:pt x="350" y="535"/>
                </a:cubicBezTo>
                <a:cubicBezTo>
                  <a:pt x="349" y="534"/>
                  <a:pt x="349" y="534"/>
                  <a:pt x="349" y="534"/>
                </a:cubicBezTo>
                <a:cubicBezTo>
                  <a:pt x="349" y="534"/>
                  <a:pt x="347" y="535"/>
                  <a:pt x="346" y="534"/>
                </a:cubicBezTo>
                <a:cubicBezTo>
                  <a:pt x="346" y="532"/>
                  <a:pt x="347" y="532"/>
                  <a:pt x="345" y="530"/>
                </a:cubicBezTo>
                <a:cubicBezTo>
                  <a:pt x="345" y="531"/>
                  <a:pt x="344" y="532"/>
                  <a:pt x="344" y="532"/>
                </a:cubicBezTo>
                <a:cubicBezTo>
                  <a:pt x="341" y="531"/>
                  <a:pt x="341" y="532"/>
                  <a:pt x="340" y="530"/>
                </a:cubicBezTo>
                <a:cubicBezTo>
                  <a:pt x="338" y="530"/>
                  <a:pt x="338" y="530"/>
                  <a:pt x="338" y="530"/>
                </a:cubicBezTo>
                <a:cubicBezTo>
                  <a:pt x="334" y="535"/>
                  <a:pt x="334" y="535"/>
                  <a:pt x="334" y="535"/>
                </a:cubicBezTo>
                <a:cubicBezTo>
                  <a:pt x="334" y="535"/>
                  <a:pt x="334" y="540"/>
                  <a:pt x="334" y="541"/>
                </a:cubicBezTo>
                <a:cubicBezTo>
                  <a:pt x="332" y="544"/>
                  <a:pt x="332" y="544"/>
                  <a:pt x="332" y="544"/>
                </a:cubicBezTo>
                <a:cubicBezTo>
                  <a:pt x="333" y="548"/>
                  <a:pt x="333" y="548"/>
                  <a:pt x="333" y="548"/>
                </a:cubicBezTo>
                <a:cubicBezTo>
                  <a:pt x="338" y="554"/>
                  <a:pt x="338" y="554"/>
                  <a:pt x="338" y="554"/>
                </a:cubicBezTo>
                <a:cubicBezTo>
                  <a:pt x="338" y="555"/>
                  <a:pt x="339" y="562"/>
                  <a:pt x="340" y="563"/>
                </a:cubicBezTo>
                <a:cubicBezTo>
                  <a:pt x="341" y="564"/>
                  <a:pt x="343" y="565"/>
                  <a:pt x="343" y="566"/>
                </a:cubicBezTo>
                <a:cubicBezTo>
                  <a:pt x="343" y="566"/>
                  <a:pt x="342" y="572"/>
                  <a:pt x="342" y="572"/>
                </a:cubicBezTo>
                <a:cubicBezTo>
                  <a:pt x="342" y="573"/>
                  <a:pt x="344" y="575"/>
                  <a:pt x="345" y="577"/>
                </a:cubicBezTo>
                <a:cubicBezTo>
                  <a:pt x="345" y="577"/>
                  <a:pt x="345" y="578"/>
                  <a:pt x="346" y="580"/>
                </a:cubicBezTo>
                <a:cubicBezTo>
                  <a:pt x="348" y="583"/>
                  <a:pt x="348" y="580"/>
                  <a:pt x="347" y="586"/>
                </a:cubicBezTo>
                <a:cubicBezTo>
                  <a:pt x="350" y="583"/>
                  <a:pt x="349" y="585"/>
                  <a:pt x="351" y="589"/>
                </a:cubicBezTo>
                <a:cubicBezTo>
                  <a:pt x="351" y="590"/>
                  <a:pt x="351" y="591"/>
                  <a:pt x="350" y="592"/>
                </a:cubicBezTo>
                <a:cubicBezTo>
                  <a:pt x="351" y="595"/>
                  <a:pt x="351" y="595"/>
                  <a:pt x="351" y="595"/>
                </a:cubicBezTo>
                <a:cubicBezTo>
                  <a:pt x="352" y="594"/>
                  <a:pt x="352" y="594"/>
                  <a:pt x="353" y="593"/>
                </a:cubicBezTo>
                <a:cubicBezTo>
                  <a:pt x="354" y="593"/>
                  <a:pt x="355" y="597"/>
                  <a:pt x="354" y="597"/>
                </a:cubicBezTo>
                <a:cubicBezTo>
                  <a:pt x="351" y="598"/>
                  <a:pt x="351" y="598"/>
                  <a:pt x="351" y="598"/>
                </a:cubicBezTo>
                <a:cubicBezTo>
                  <a:pt x="351" y="599"/>
                  <a:pt x="352" y="601"/>
                  <a:pt x="353" y="605"/>
                </a:cubicBezTo>
                <a:cubicBezTo>
                  <a:pt x="353" y="604"/>
                  <a:pt x="355" y="604"/>
                  <a:pt x="355" y="604"/>
                </a:cubicBezTo>
                <a:cubicBezTo>
                  <a:pt x="356" y="607"/>
                  <a:pt x="357" y="607"/>
                  <a:pt x="354" y="607"/>
                </a:cubicBezTo>
                <a:cubicBezTo>
                  <a:pt x="354" y="609"/>
                  <a:pt x="353" y="609"/>
                  <a:pt x="353" y="610"/>
                </a:cubicBezTo>
                <a:cubicBezTo>
                  <a:pt x="353" y="613"/>
                  <a:pt x="353" y="613"/>
                  <a:pt x="353" y="613"/>
                </a:cubicBezTo>
                <a:cubicBezTo>
                  <a:pt x="355" y="615"/>
                  <a:pt x="355" y="615"/>
                  <a:pt x="355" y="615"/>
                </a:cubicBezTo>
                <a:cubicBezTo>
                  <a:pt x="356" y="614"/>
                  <a:pt x="356" y="613"/>
                  <a:pt x="357" y="613"/>
                </a:cubicBezTo>
                <a:cubicBezTo>
                  <a:pt x="358" y="612"/>
                  <a:pt x="358" y="616"/>
                  <a:pt x="360" y="616"/>
                </a:cubicBezTo>
                <a:cubicBezTo>
                  <a:pt x="360" y="616"/>
                  <a:pt x="360" y="618"/>
                  <a:pt x="360" y="619"/>
                </a:cubicBezTo>
                <a:cubicBezTo>
                  <a:pt x="361" y="621"/>
                  <a:pt x="364" y="624"/>
                  <a:pt x="363" y="624"/>
                </a:cubicBezTo>
                <a:cubicBezTo>
                  <a:pt x="363" y="627"/>
                  <a:pt x="363" y="627"/>
                  <a:pt x="361" y="627"/>
                </a:cubicBezTo>
                <a:cubicBezTo>
                  <a:pt x="359" y="629"/>
                  <a:pt x="360" y="629"/>
                  <a:pt x="356" y="630"/>
                </a:cubicBezTo>
                <a:cubicBezTo>
                  <a:pt x="356" y="631"/>
                  <a:pt x="355" y="629"/>
                  <a:pt x="355" y="629"/>
                </a:cubicBezTo>
                <a:cubicBezTo>
                  <a:pt x="354" y="628"/>
                  <a:pt x="355" y="626"/>
                  <a:pt x="355" y="625"/>
                </a:cubicBezTo>
                <a:cubicBezTo>
                  <a:pt x="354" y="621"/>
                  <a:pt x="354" y="623"/>
                  <a:pt x="351" y="620"/>
                </a:cubicBezTo>
                <a:cubicBezTo>
                  <a:pt x="348" y="617"/>
                  <a:pt x="348" y="617"/>
                  <a:pt x="348" y="617"/>
                </a:cubicBezTo>
                <a:cubicBezTo>
                  <a:pt x="347" y="616"/>
                  <a:pt x="346" y="616"/>
                  <a:pt x="346" y="616"/>
                </a:cubicBezTo>
                <a:cubicBezTo>
                  <a:pt x="345" y="616"/>
                  <a:pt x="343" y="612"/>
                  <a:pt x="342" y="611"/>
                </a:cubicBezTo>
                <a:cubicBezTo>
                  <a:pt x="341" y="610"/>
                  <a:pt x="339" y="609"/>
                  <a:pt x="339" y="608"/>
                </a:cubicBezTo>
                <a:cubicBezTo>
                  <a:pt x="338" y="608"/>
                  <a:pt x="339" y="609"/>
                  <a:pt x="335" y="608"/>
                </a:cubicBezTo>
                <a:cubicBezTo>
                  <a:pt x="333" y="608"/>
                  <a:pt x="340" y="604"/>
                  <a:pt x="340" y="601"/>
                </a:cubicBezTo>
                <a:cubicBezTo>
                  <a:pt x="341" y="599"/>
                  <a:pt x="341" y="596"/>
                  <a:pt x="341" y="593"/>
                </a:cubicBezTo>
                <a:cubicBezTo>
                  <a:pt x="340" y="593"/>
                  <a:pt x="339" y="591"/>
                  <a:pt x="338" y="591"/>
                </a:cubicBezTo>
                <a:cubicBezTo>
                  <a:pt x="337" y="591"/>
                  <a:pt x="337" y="590"/>
                  <a:pt x="337" y="589"/>
                </a:cubicBezTo>
                <a:cubicBezTo>
                  <a:pt x="333" y="587"/>
                  <a:pt x="333" y="588"/>
                  <a:pt x="334" y="585"/>
                </a:cubicBezTo>
                <a:cubicBezTo>
                  <a:pt x="333" y="585"/>
                  <a:pt x="331" y="586"/>
                  <a:pt x="331" y="586"/>
                </a:cubicBezTo>
                <a:cubicBezTo>
                  <a:pt x="329" y="585"/>
                  <a:pt x="329" y="586"/>
                  <a:pt x="329" y="584"/>
                </a:cubicBezTo>
                <a:cubicBezTo>
                  <a:pt x="326" y="583"/>
                  <a:pt x="326" y="584"/>
                  <a:pt x="326" y="581"/>
                </a:cubicBezTo>
                <a:cubicBezTo>
                  <a:pt x="324" y="581"/>
                  <a:pt x="324" y="581"/>
                  <a:pt x="322" y="580"/>
                </a:cubicBezTo>
                <a:cubicBezTo>
                  <a:pt x="322" y="579"/>
                  <a:pt x="322" y="578"/>
                  <a:pt x="322" y="578"/>
                </a:cubicBezTo>
                <a:cubicBezTo>
                  <a:pt x="321" y="577"/>
                  <a:pt x="321" y="578"/>
                  <a:pt x="319" y="575"/>
                </a:cubicBezTo>
                <a:cubicBezTo>
                  <a:pt x="319" y="575"/>
                  <a:pt x="319" y="574"/>
                  <a:pt x="320" y="573"/>
                </a:cubicBezTo>
                <a:cubicBezTo>
                  <a:pt x="325" y="573"/>
                  <a:pt x="325" y="573"/>
                  <a:pt x="325" y="573"/>
                </a:cubicBezTo>
                <a:cubicBezTo>
                  <a:pt x="327" y="574"/>
                  <a:pt x="328" y="575"/>
                  <a:pt x="329" y="574"/>
                </a:cubicBezTo>
                <a:cubicBezTo>
                  <a:pt x="329" y="572"/>
                  <a:pt x="327" y="573"/>
                  <a:pt x="327" y="572"/>
                </a:cubicBezTo>
                <a:cubicBezTo>
                  <a:pt x="327" y="572"/>
                  <a:pt x="328" y="569"/>
                  <a:pt x="329" y="569"/>
                </a:cubicBezTo>
                <a:cubicBezTo>
                  <a:pt x="330" y="567"/>
                  <a:pt x="330" y="569"/>
                  <a:pt x="330" y="566"/>
                </a:cubicBezTo>
                <a:cubicBezTo>
                  <a:pt x="330" y="565"/>
                  <a:pt x="329" y="564"/>
                  <a:pt x="329" y="564"/>
                </a:cubicBezTo>
                <a:cubicBezTo>
                  <a:pt x="328" y="561"/>
                  <a:pt x="326" y="558"/>
                  <a:pt x="326" y="555"/>
                </a:cubicBezTo>
                <a:cubicBezTo>
                  <a:pt x="323" y="554"/>
                  <a:pt x="323" y="554"/>
                  <a:pt x="323" y="554"/>
                </a:cubicBezTo>
                <a:cubicBezTo>
                  <a:pt x="320" y="551"/>
                  <a:pt x="320" y="551"/>
                  <a:pt x="320" y="551"/>
                </a:cubicBezTo>
                <a:cubicBezTo>
                  <a:pt x="319" y="548"/>
                  <a:pt x="319" y="549"/>
                  <a:pt x="320" y="546"/>
                </a:cubicBezTo>
                <a:cubicBezTo>
                  <a:pt x="318" y="543"/>
                  <a:pt x="319" y="540"/>
                  <a:pt x="319" y="538"/>
                </a:cubicBezTo>
                <a:cubicBezTo>
                  <a:pt x="319" y="538"/>
                  <a:pt x="318" y="536"/>
                  <a:pt x="318" y="536"/>
                </a:cubicBezTo>
                <a:cubicBezTo>
                  <a:pt x="319" y="532"/>
                  <a:pt x="319" y="533"/>
                  <a:pt x="318" y="529"/>
                </a:cubicBezTo>
                <a:cubicBezTo>
                  <a:pt x="317" y="529"/>
                  <a:pt x="318" y="528"/>
                  <a:pt x="319" y="528"/>
                </a:cubicBezTo>
                <a:cubicBezTo>
                  <a:pt x="318" y="524"/>
                  <a:pt x="317" y="525"/>
                  <a:pt x="319" y="524"/>
                </a:cubicBezTo>
                <a:cubicBezTo>
                  <a:pt x="317" y="522"/>
                  <a:pt x="317" y="522"/>
                  <a:pt x="317" y="522"/>
                </a:cubicBezTo>
                <a:cubicBezTo>
                  <a:pt x="317" y="522"/>
                  <a:pt x="317" y="517"/>
                  <a:pt x="317" y="517"/>
                </a:cubicBezTo>
                <a:cubicBezTo>
                  <a:pt x="317" y="517"/>
                  <a:pt x="317" y="517"/>
                  <a:pt x="317" y="517"/>
                </a:cubicBezTo>
                <a:cubicBezTo>
                  <a:pt x="317" y="515"/>
                  <a:pt x="318" y="512"/>
                  <a:pt x="318" y="511"/>
                </a:cubicBezTo>
                <a:cubicBezTo>
                  <a:pt x="317" y="510"/>
                  <a:pt x="314" y="506"/>
                  <a:pt x="313" y="505"/>
                </a:cubicBezTo>
                <a:cubicBezTo>
                  <a:pt x="312" y="505"/>
                  <a:pt x="312" y="505"/>
                  <a:pt x="312" y="505"/>
                </a:cubicBezTo>
                <a:cubicBezTo>
                  <a:pt x="312" y="506"/>
                  <a:pt x="311" y="506"/>
                  <a:pt x="311" y="506"/>
                </a:cubicBezTo>
                <a:cubicBezTo>
                  <a:pt x="310" y="504"/>
                  <a:pt x="310" y="505"/>
                  <a:pt x="311" y="503"/>
                </a:cubicBezTo>
                <a:cubicBezTo>
                  <a:pt x="310" y="502"/>
                  <a:pt x="310" y="502"/>
                  <a:pt x="310" y="502"/>
                </a:cubicBezTo>
                <a:cubicBezTo>
                  <a:pt x="306" y="502"/>
                  <a:pt x="306" y="502"/>
                  <a:pt x="306" y="502"/>
                </a:cubicBezTo>
                <a:cubicBezTo>
                  <a:pt x="305" y="502"/>
                  <a:pt x="304" y="499"/>
                  <a:pt x="304" y="499"/>
                </a:cubicBezTo>
                <a:cubicBezTo>
                  <a:pt x="302" y="497"/>
                  <a:pt x="301" y="498"/>
                  <a:pt x="301" y="498"/>
                </a:cubicBezTo>
                <a:cubicBezTo>
                  <a:pt x="300" y="498"/>
                  <a:pt x="296" y="497"/>
                  <a:pt x="296" y="497"/>
                </a:cubicBezTo>
                <a:cubicBezTo>
                  <a:pt x="294" y="497"/>
                  <a:pt x="295" y="498"/>
                  <a:pt x="293" y="496"/>
                </a:cubicBezTo>
                <a:cubicBezTo>
                  <a:pt x="293" y="495"/>
                  <a:pt x="294" y="494"/>
                  <a:pt x="294" y="494"/>
                </a:cubicBezTo>
                <a:cubicBezTo>
                  <a:pt x="294" y="493"/>
                  <a:pt x="293" y="492"/>
                  <a:pt x="296" y="490"/>
                </a:cubicBezTo>
                <a:cubicBezTo>
                  <a:pt x="296" y="489"/>
                  <a:pt x="296" y="489"/>
                  <a:pt x="296" y="489"/>
                </a:cubicBezTo>
                <a:cubicBezTo>
                  <a:pt x="293" y="488"/>
                  <a:pt x="293" y="488"/>
                  <a:pt x="294" y="487"/>
                </a:cubicBezTo>
                <a:cubicBezTo>
                  <a:pt x="294" y="485"/>
                  <a:pt x="294" y="486"/>
                  <a:pt x="293" y="485"/>
                </a:cubicBezTo>
                <a:cubicBezTo>
                  <a:pt x="292" y="482"/>
                  <a:pt x="292" y="481"/>
                  <a:pt x="292" y="480"/>
                </a:cubicBezTo>
                <a:cubicBezTo>
                  <a:pt x="290" y="476"/>
                  <a:pt x="287" y="476"/>
                  <a:pt x="291" y="472"/>
                </a:cubicBezTo>
                <a:cubicBezTo>
                  <a:pt x="293" y="470"/>
                  <a:pt x="292" y="472"/>
                  <a:pt x="294" y="469"/>
                </a:cubicBezTo>
                <a:cubicBezTo>
                  <a:pt x="293" y="468"/>
                  <a:pt x="293" y="468"/>
                  <a:pt x="292" y="468"/>
                </a:cubicBezTo>
                <a:cubicBezTo>
                  <a:pt x="292" y="468"/>
                  <a:pt x="290" y="467"/>
                  <a:pt x="290" y="467"/>
                </a:cubicBezTo>
                <a:cubicBezTo>
                  <a:pt x="290" y="463"/>
                  <a:pt x="290" y="465"/>
                  <a:pt x="290" y="461"/>
                </a:cubicBezTo>
                <a:cubicBezTo>
                  <a:pt x="290" y="461"/>
                  <a:pt x="291" y="460"/>
                  <a:pt x="291" y="460"/>
                </a:cubicBezTo>
                <a:cubicBezTo>
                  <a:pt x="295" y="460"/>
                  <a:pt x="293" y="461"/>
                  <a:pt x="294" y="461"/>
                </a:cubicBezTo>
                <a:cubicBezTo>
                  <a:pt x="295" y="460"/>
                  <a:pt x="295" y="460"/>
                  <a:pt x="295" y="460"/>
                </a:cubicBezTo>
                <a:cubicBezTo>
                  <a:pt x="295" y="459"/>
                  <a:pt x="293" y="457"/>
                  <a:pt x="297" y="456"/>
                </a:cubicBezTo>
                <a:cubicBezTo>
                  <a:pt x="296" y="456"/>
                  <a:pt x="296" y="455"/>
                  <a:pt x="296" y="455"/>
                </a:cubicBezTo>
                <a:cubicBezTo>
                  <a:pt x="295" y="456"/>
                  <a:pt x="295" y="456"/>
                  <a:pt x="295" y="456"/>
                </a:cubicBezTo>
                <a:cubicBezTo>
                  <a:pt x="294" y="457"/>
                  <a:pt x="294" y="458"/>
                  <a:pt x="294" y="459"/>
                </a:cubicBezTo>
                <a:cubicBezTo>
                  <a:pt x="294" y="460"/>
                  <a:pt x="292" y="460"/>
                  <a:pt x="292" y="460"/>
                </a:cubicBezTo>
                <a:cubicBezTo>
                  <a:pt x="291" y="458"/>
                  <a:pt x="291" y="458"/>
                  <a:pt x="291" y="456"/>
                </a:cubicBezTo>
                <a:cubicBezTo>
                  <a:pt x="289" y="455"/>
                  <a:pt x="290" y="456"/>
                  <a:pt x="290" y="454"/>
                </a:cubicBezTo>
                <a:cubicBezTo>
                  <a:pt x="290" y="451"/>
                  <a:pt x="290" y="451"/>
                  <a:pt x="289" y="449"/>
                </a:cubicBezTo>
                <a:cubicBezTo>
                  <a:pt x="288" y="447"/>
                  <a:pt x="288" y="447"/>
                  <a:pt x="288" y="447"/>
                </a:cubicBezTo>
                <a:cubicBezTo>
                  <a:pt x="288" y="446"/>
                  <a:pt x="288" y="447"/>
                  <a:pt x="288" y="445"/>
                </a:cubicBezTo>
                <a:cubicBezTo>
                  <a:pt x="288" y="445"/>
                  <a:pt x="288" y="444"/>
                  <a:pt x="289" y="444"/>
                </a:cubicBezTo>
                <a:cubicBezTo>
                  <a:pt x="289" y="442"/>
                  <a:pt x="288" y="443"/>
                  <a:pt x="290" y="440"/>
                </a:cubicBezTo>
                <a:cubicBezTo>
                  <a:pt x="290" y="438"/>
                  <a:pt x="291" y="438"/>
                  <a:pt x="292" y="436"/>
                </a:cubicBezTo>
                <a:cubicBezTo>
                  <a:pt x="291" y="432"/>
                  <a:pt x="291" y="432"/>
                  <a:pt x="291" y="432"/>
                </a:cubicBezTo>
                <a:cubicBezTo>
                  <a:pt x="290" y="430"/>
                  <a:pt x="290" y="430"/>
                  <a:pt x="290" y="430"/>
                </a:cubicBezTo>
                <a:cubicBezTo>
                  <a:pt x="290" y="430"/>
                  <a:pt x="290" y="428"/>
                  <a:pt x="290" y="428"/>
                </a:cubicBezTo>
                <a:cubicBezTo>
                  <a:pt x="296" y="423"/>
                  <a:pt x="292" y="428"/>
                  <a:pt x="297" y="420"/>
                </a:cubicBezTo>
                <a:cubicBezTo>
                  <a:pt x="301" y="416"/>
                  <a:pt x="301" y="418"/>
                  <a:pt x="301" y="413"/>
                </a:cubicBezTo>
                <a:cubicBezTo>
                  <a:pt x="303" y="411"/>
                  <a:pt x="303" y="411"/>
                  <a:pt x="303" y="411"/>
                </a:cubicBezTo>
                <a:cubicBezTo>
                  <a:pt x="301" y="409"/>
                  <a:pt x="301" y="409"/>
                  <a:pt x="302" y="407"/>
                </a:cubicBezTo>
                <a:cubicBezTo>
                  <a:pt x="303" y="407"/>
                  <a:pt x="304" y="405"/>
                  <a:pt x="305" y="404"/>
                </a:cubicBezTo>
                <a:cubicBezTo>
                  <a:pt x="305" y="402"/>
                  <a:pt x="305" y="402"/>
                  <a:pt x="305" y="402"/>
                </a:cubicBezTo>
                <a:cubicBezTo>
                  <a:pt x="305" y="400"/>
                  <a:pt x="312" y="394"/>
                  <a:pt x="313" y="393"/>
                </a:cubicBezTo>
                <a:cubicBezTo>
                  <a:pt x="318" y="388"/>
                  <a:pt x="317" y="388"/>
                  <a:pt x="320" y="383"/>
                </a:cubicBezTo>
                <a:cubicBezTo>
                  <a:pt x="327" y="374"/>
                  <a:pt x="327" y="374"/>
                  <a:pt x="327" y="374"/>
                </a:cubicBezTo>
                <a:cubicBezTo>
                  <a:pt x="331" y="369"/>
                  <a:pt x="331" y="369"/>
                  <a:pt x="331" y="369"/>
                </a:cubicBezTo>
                <a:cubicBezTo>
                  <a:pt x="333" y="367"/>
                  <a:pt x="333" y="365"/>
                  <a:pt x="335" y="363"/>
                </a:cubicBezTo>
                <a:cubicBezTo>
                  <a:pt x="334" y="363"/>
                  <a:pt x="335" y="361"/>
                  <a:pt x="335" y="361"/>
                </a:cubicBezTo>
                <a:cubicBezTo>
                  <a:pt x="340" y="358"/>
                  <a:pt x="337" y="358"/>
                  <a:pt x="339" y="357"/>
                </a:cubicBezTo>
                <a:cubicBezTo>
                  <a:pt x="340" y="357"/>
                  <a:pt x="340" y="357"/>
                  <a:pt x="340" y="357"/>
                </a:cubicBezTo>
                <a:cubicBezTo>
                  <a:pt x="339" y="357"/>
                  <a:pt x="338" y="356"/>
                  <a:pt x="338" y="356"/>
                </a:cubicBezTo>
                <a:cubicBezTo>
                  <a:pt x="339" y="355"/>
                  <a:pt x="340" y="355"/>
                  <a:pt x="341" y="355"/>
                </a:cubicBezTo>
                <a:cubicBezTo>
                  <a:pt x="341" y="354"/>
                  <a:pt x="340" y="354"/>
                  <a:pt x="340" y="354"/>
                </a:cubicBezTo>
                <a:cubicBezTo>
                  <a:pt x="339" y="354"/>
                  <a:pt x="340" y="352"/>
                  <a:pt x="340" y="352"/>
                </a:cubicBezTo>
                <a:cubicBezTo>
                  <a:pt x="341" y="350"/>
                  <a:pt x="341" y="350"/>
                  <a:pt x="341" y="348"/>
                </a:cubicBezTo>
                <a:cubicBezTo>
                  <a:pt x="341" y="347"/>
                  <a:pt x="342" y="347"/>
                  <a:pt x="342" y="347"/>
                </a:cubicBezTo>
                <a:cubicBezTo>
                  <a:pt x="342" y="347"/>
                  <a:pt x="342" y="344"/>
                  <a:pt x="342" y="344"/>
                </a:cubicBezTo>
                <a:cubicBezTo>
                  <a:pt x="343" y="341"/>
                  <a:pt x="343" y="341"/>
                  <a:pt x="345" y="338"/>
                </a:cubicBezTo>
                <a:cubicBezTo>
                  <a:pt x="345" y="338"/>
                  <a:pt x="347" y="338"/>
                  <a:pt x="348" y="338"/>
                </a:cubicBezTo>
                <a:cubicBezTo>
                  <a:pt x="348" y="338"/>
                  <a:pt x="349" y="339"/>
                  <a:pt x="350" y="340"/>
                </a:cubicBezTo>
                <a:cubicBezTo>
                  <a:pt x="354" y="341"/>
                  <a:pt x="354" y="341"/>
                  <a:pt x="354" y="341"/>
                </a:cubicBezTo>
                <a:cubicBezTo>
                  <a:pt x="354" y="341"/>
                  <a:pt x="357" y="340"/>
                  <a:pt x="357" y="340"/>
                </a:cubicBezTo>
                <a:cubicBezTo>
                  <a:pt x="360" y="344"/>
                  <a:pt x="361" y="344"/>
                  <a:pt x="357" y="346"/>
                </a:cubicBezTo>
                <a:cubicBezTo>
                  <a:pt x="358" y="348"/>
                  <a:pt x="358" y="348"/>
                  <a:pt x="357" y="350"/>
                </a:cubicBezTo>
                <a:cubicBezTo>
                  <a:pt x="359" y="349"/>
                  <a:pt x="359" y="349"/>
                  <a:pt x="359" y="349"/>
                </a:cubicBezTo>
                <a:cubicBezTo>
                  <a:pt x="360" y="346"/>
                  <a:pt x="360" y="346"/>
                  <a:pt x="360" y="346"/>
                </a:cubicBezTo>
                <a:cubicBezTo>
                  <a:pt x="363" y="344"/>
                  <a:pt x="363" y="344"/>
                  <a:pt x="365" y="341"/>
                </a:cubicBezTo>
                <a:cubicBezTo>
                  <a:pt x="364" y="339"/>
                  <a:pt x="364" y="339"/>
                  <a:pt x="364" y="339"/>
                </a:cubicBezTo>
                <a:cubicBezTo>
                  <a:pt x="364" y="340"/>
                  <a:pt x="363" y="340"/>
                  <a:pt x="363" y="341"/>
                </a:cubicBezTo>
                <a:cubicBezTo>
                  <a:pt x="364" y="343"/>
                  <a:pt x="363" y="342"/>
                  <a:pt x="363" y="343"/>
                </a:cubicBezTo>
                <a:cubicBezTo>
                  <a:pt x="363" y="345"/>
                  <a:pt x="361" y="342"/>
                  <a:pt x="361" y="342"/>
                </a:cubicBezTo>
                <a:cubicBezTo>
                  <a:pt x="360" y="341"/>
                  <a:pt x="361" y="341"/>
                  <a:pt x="362" y="339"/>
                </a:cubicBezTo>
                <a:cubicBezTo>
                  <a:pt x="362" y="339"/>
                  <a:pt x="362" y="338"/>
                  <a:pt x="363" y="338"/>
                </a:cubicBezTo>
                <a:cubicBezTo>
                  <a:pt x="364" y="337"/>
                  <a:pt x="365" y="337"/>
                  <a:pt x="364" y="338"/>
                </a:cubicBezTo>
                <a:cubicBezTo>
                  <a:pt x="366" y="336"/>
                  <a:pt x="366" y="337"/>
                  <a:pt x="366" y="332"/>
                </a:cubicBezTo>
                <a:cubicBezTo>
                  <a:pt x="366" y="331"/>
                  <a:pt x="364" y="330"/>
                  <a:pt x="365" y="329"/>
                </a:cubicBezTo>
                <a:cubicBezTo>
                  <a:pt x="368" y="327"/>
                  <a:pt x="366" y="328"/>
                  <a:pt x="369" y="327"/>
                </a:cubicBezTo>
                <a:cubicBezTo>
                  <a:pt x="368" y="325"/>
                  <a:pt x="368" y="325"/>
                  <a:pt x="368" y="325"/>
                </a:cubicBezTo>
                <a:cubicBezTo>
                  <a:pt x="368" y="325"/>
                  <a:pt x="367" y="326"/>
                  <a:pt x="367" y="326"/>
                </a:cubicBezTo>
                <a:cubicBezTo>
                  <a:pt x="365" y="327"/>
                  <a:pt x="365" y="327"/>
                  <a:pt x="364" y="328"/>
                </a:cubicBezTo>
                <a:cubicBezTo>
                  <a:pt x="363" y="328"/>
                  <a:pt x="361" y="327"/>
                  <a:pt x="362" y="326"/>
                </a:cubicBezTo>
                <a:cubicBezTo>
                  <a:pt x="361" y="327"/>
                  <a:pt x="361" y="326"/>
                  <a:pt x="360" y="326"/>
                </a:cubicBezTo>
                <a:cubicBezTo>
                  <a:pt x="360" y="325"/>
                  <a:pt x="362" y="323"/>
                  <a:pt x="362" y="323"/>
                </a:cubicBezTo>
                <a:cubicBezTo>
                  <a:pt x="363" y="323"/>
                  <a:pt x="363" y="323"/>
                  <a:pt x="363" y="322"/>
                </a:cubicBezTo>
                <a:cubicBezTo>
                  <a:pt x="363" y="323"/>
                  <a:pt x="362" y="323"/>
                  <a:pt x="361" y="323"/>
                </a:cubicBezTo>
                <a:cubicBezTo>
                  <a:pt x="358" y="323"/>
                  <a:pt x="359" y="323"/>
                  <a:pt x="357" y="321"/>
                </a:cubicBezTo>
                <a:cubicBezTo>
                  <a:pt x="357" y="321"/>
                  <a:pt x="358" y="319"/>
                  <a:pt x="358" y="319"/>
                </a:cubicBezTo>
                <a:cubicBezTo>
                  <a:pt x="360" y="318"/>
                  <a:pt x="360" y="318"/>
                  <a:pt x="361" y="316"/>
                </a:cubicBezTo>
                <a:cubicBezTo>
                  <a:pt x="361" y="316"/>
                  <a:pt x="362" y="316"/>
                  <a:pt x="363" y="316"/>
                </a:cubicBezTo>
                <a:cubicBezTo>
                  <a:pt x="362" y="316"/>
                  <a:pt x="362" y="316"/>
                  <a:pt x="362" y="316"/>
                </a:cubicBezTo>
                <a:cubicBezTo>
                  <a:pt x="358" y="318"/>
                  <a:pt x="358" y="318"/>
                  <a:pt x="358" y="318"/>
                </a:cubicBezTo>
                <a:cubicBezTo>
                  <a:pt x="357" y="319"/>
                  <a:pt x="357" y="317"/>
                  <a:pt x="357" y="317"/>
                </a:cubicBezTo>
                <a:cubicBezTo>
                  <a:pt x="356" y="316"/>
                  <a:pt x="355" y="315"/>
                  <a:pt x="355" y="314"/>
                </a:cubicBezTo>
                <a:cubicBezTo>
                  <a:pt x="355" y="315"/>
                  <a:pt x="353" y="315"/>
                  <a:pt x="353" y="314"/>
                </a:cubicBezTo>
                <a:cubicBezTo>
                  <a:pt x="353" y="315"/>
                  <a:pt x="353" y="315"/>
                  <a:pt x="352" y="315"/>
                </a:cubicBezTo>
                <a:cubicBezTo>
                  <a:pt x="350" y="315"/>
                  <a:pt x="351" y="316"/>
                  <a:pt x="349" y="314"/>
                </a:cubicBezTo>
                <a:cubicBezTo>
                  <a:pt x="348" y="313"/>
                  <a:pt x="352" y="313"/>
                  <a:pt x="352" y="313"/>
                </a:cubicBezTo>
                <a:cubicBezTo>
                  <a:pt x="352" y="311"/>
                  <a:pt x="352" y="312"/>
                  <a:pt x="351" y="309"/>
                </a:cubicBezTo>
                <a:cubicBezTo>
                  <a:pt x="349" y="311"/>
                  <a:pt x="349" y="311"/>
                  <a:pt x="349" y="311"/>
                </a:cubicBezTo>
                <a:cubicBezTo>
                  <a:pt x="349" y="311"/>
                  <a:pt x="348" y="310"/>
                  <a:pt x="347" y="311"/>
                </a:cubicBezTo>
                <a:cubicBezTo>
                  <a:pt x="347" y="311"/>
                  <a:pt x="346" y="311"/>
                  <a:pt x="345" y="311"/>
                </a:cubicBezTo>
                <a:cubicBezTo>
                  <a:pt x="343" y="310"/>
                  <a:pt x="342" y="311"/>
                  <a:pt x="343" y="309"/>
                </a:cubicBezTo>
                <a:cubicBezTo>
                  <a:pt x="342" y="309"/>
                  <a:pt x="342" y="308"/>
                  <a:pt x="341" y="308"/>
                </a:cubicBezTo>
                <a:cubicBezTo>
                  <a:pt x="341" y="308"/>
                  <a:pt x="342" y="306"/>
                  <a:pt x="344" y="306"/>
                </a:cubicBezTo>
                <a:cubicBezTo>
                  <a:pt x="344" y="306"/>
                  <a:pt x="344" y="306"/>
                  <a:pt x="344" y="306"/>
                </a:cubicBezTo>
                <a:cubicBezTo>
                  <a:pt x="343" y="304"/>
                  <a:pt x="344" y="304"/>
                  <a:pt x="345" y="303"/>
                </a:cubicBezTo>
                <a:cubicBezTo>
                  <a:pt x="345" y="303"/>
                  <a:pt x="344" y="303"/>
                  <a:pt x="344" y="302"/>
                </a:cubicBezTo>
                <a:cubicBezTo>
                  <a:pt x="343" y="304"/>
                  <a:pt x="343" y="305"/>
                  <a:pt x="341" y="304"/>
                </a:cubicBezTo>
                <a:cubicBezTo>
                  <a:pt x="341" y="303"/>
                  <a:pt x="344" y="298"/>
                  <a:pt x="344" y="297"/>
                </a:cubicBezTo>
                <a:cubicBezTo>
                  <a:pt x="347" y="295"/>
                  <a:pt x="348" y="298"/>
                  <a:pt x="346" y="299"/>
                </a:cubicBezTo>
                <a:cubicBezTo>
                  <a:pt x="345" y="300"/>
                  <a:pt x="346" y="300"/>
                  <a:pt x="345" y="300"/>
                </a:cubicBezTo>
                <a:cubicBezTo>
                  <a:pt x="347" y="299"/>
                  <a:pt x="347" y="299"/>
                  <a:pt x="347" y="297"/>
                </a:cubicBezTo>
                <a:cubicBezTo>
                  <a:pt x="348" y="297"/>
                  <a:pt x="349" y="297"/>
                  <a:pt x="350" y="297"/>
                </a:cubicBezTo>
                <a:cubicBezTo>
                  <a:pt x="351" y="297"/>
                  <a:pt x="352" y="296"/>
                  <a:pt x="353" y="295"/>
                </a:cubicBezTo>
                <a:cubicBezTo>
                  <a:pt x="352" y="295"/>
                  <a:pt x="351" y="293"/>
                  <a:pt x="351" y="292"/>
                </a:cubicBezTo>
                <a:cubicBezTo>
                  <a:pt x="351" y="292"/>
                  <a:pt x="351" y="292"/>
                  <a:pt x="351" y="292"/>
                </a:cubicBezTo>
                <a:cubicBezTo>
                  <a:pt x="350" y="294"/>
                  <a:pt x="350" y="293"/>
                  <a:pt x="348" y="293"/>
                </a:cubicBezTo>
                <a:cubicBezTo>
                  <a:pt x="347" y="293"/>
                  <a:pt x="348" y="291"/>
                  <a:pt x="348" y="291"/>
                </a:cubicBezTo>
                <a:cubicBezTo>
                  <a:pt x="350" y="289"/>
                  <a:pt x="350" y="290"/>
                  <a:pt x="350" y="287"/>
                </a:cubicBezTo>
                <a:cubicBezTo>
                  <a:pt x="349" y="287"/>
                  <a:pt x="349" y="287"/>
                  <a:pt x="349" y="287"/>
                </a:cubicBezTo>
                <a:cubicBezTo>
                  <a:pt x="349" y="288"/>
                  <a:pt x="348" y="289"/>
                  <a:pt x="347" y="289"/>
                </a:cubicBezTo>
                <a:cubicBezTo>
                  <a:pt x="347" y="290"/>
                  <a:pt x="346" y="292"/>
                  <a:pt x="345" y="291"/>
                </a:cubicBezTo>
                <a:cubicBezTo>
                  <a:pt x="344" y="290"/>
                  <a:pt x="344" y="288"/>
                  <a:pt x="345" y="288"/>
                </a:cubicBezTo>
                <a:cubicBezTo>
                  <a:pt x="348" y="287"/>
                  <a:pt x="347" y="285"/>
                  <a:pt x="349" y="286"/>
                </a:cubicBezTo>
                <a:cubicBezTo>
                  <a:pt x="349" y="286"/>
                  <a:pt x="349" y="284"/>
                  <a:pt x="349" y="284"/>
                </a:cubicBezTo>
                <a:cubicBezTo>
                  <a:pt x="351" y="283"/>
                  <a:pt x="350" y="283"/>
                  <a:pt x="352" y="283"/>
                </a:cubicBezTo>
                <a:cubicBezTo>
                  <a:pt x="353" y="282"/>
                  <a:pt x="353" y="282"/>
                  <a:pt x="354" y="281"/>
                </a:cubicBezTo>
                <a:cubicBezTo>
                  <a:pt x="353" y="281"/>
                  <a:pt x="353" y="281"/>
                  <a:pt x="353" y="281"/>
                </a:cubicBezTo>
                <a:cubicBezTo>
                  <a:pt x="353" y="281"/>
                  <a:pt x="354" y="280"/>
                  <a:pt x="354" y="279"/>
                </a:cubicBezTo>
                <a:cubicBezTo>
                  <a:pt x="352" y="280"/>
                  <a:pt x="352" y="280"/>
                  <a:pt x="351" y="282"/>
                </a:cubicBezTo>
                <a:cubicBezTo>
                  <a:pt x="351" y="282"/>
                  <a:pt x="348" y="283"/>
                  <a:pt x="348" y="283"/>
                </a:cubicBezTo>
                <a:cubicBezTo>
                  <a:pt x="347" y="283"/>
                  <a:pt x="344" y="286"/>
                  <a:pt x="344" y="285"/>
                </a:cubicBezTo>
                <a:cubicBezTo>
                  <a:pt x="344" y="283"/>
                  <a:pt x="344" y="283"/>
                  <a:pt x="345" y="281"/>
                </a:cubicBezTo>
                <a:cubicBezTo>
                  <a:pt x="345" y="279"/>
                  <a:pt x="344" y="280"/>
                  <a:pt x="344" y="278"/>
                </a:cubicBezTo>
                <a:cubicBezTo>
                  <a:pt x="343" y="280"/>
                  <a:pt x="344" y="281"/>
                  <a:pt x="342" y="281"/>
                </a:cubicBezTo>
                <a:cubicBezTo>
                  <a:pt x="342" y="281"/>
                  <a:pt x="342" y="282"/>
                  <a:pt x="342" y="282"/>
                </a:cubicBezTo>
                <a:cubicBezTo>
                  <a:pt x="343" y="282"/>
                  <a:pt x="343" y="282"/>
                  <a:pt x="343" y="282"/>
                </a:cubicBezTo>
                <a:cubicBezTo>
                  <a:pt x="345" y="282"/>
                  <a:pt x="343" y="288"/>
                  <a:pt x="341" y="285"/>
                </a:cubicBezTo>
                <a:cubicBezTo>
                  <a:pt x="340" y="284"/>
                  <a:pt x="338" y="282"/>
                  <a:pt x="339" y="281"/>
                </a:cubicBezTo>
                <a:cubicBezTo>
                  <a:pt x="341" y="280"/>
                  <a:pt x="342" y="280"/>
                  <a:pt x="342" y="278"/>
                </a:cubicBezTo>
                <a:cubicBezTo>
                  <a:pt x="342" y="278"/>
                  <a:pt x="342" y="278"/>
                  <a:pt x="342" y="278"/>
                </a:cubicBezTo>
                <a:cubicBezTo>
                  <a:pt x="341" y="278"/>
                  <a:pt x="341" y="279"/>
                  <a:pt x="341" y="279"/>
                </a:cubicBezTo>
                <a:cubicBezTo>
                  <a:pt x="339" y="278"/>
                  <a:pt x="341" y="276"/>
                  <a:pt x="342" y="276"/>
                </a:cubicBezTo>
                <a:cubicBezTo>
                  <a:pt x="342" y="276"/>
                  <a:pt x="345" y="275"/>
                  <a:pt x="345" y="275"/>
                </a:cubicBezTo>
                <a:cubicBezTo>
                  <a:pt x="346" y="276"/>
                  <a:pt x="346" y="276"/>
                  <a:pt x="344" y="277"/>
                </a:cubicBezTo>
                <a:cubicBezTo>
                  <a:pt x="344" y="278"/>
                  <a:pt x="344" y="278"/>
                  <a:pt x="344" y="278"/>
                </a:cubicBezTo>
                <a:cubicBezTo>
                  <a:pt x="345" y="277"/>
                  <a:pt x="346" y="276"/>
                  <a:pt x="346" y="276"/>
                </a:cubicBezTo>
                <a:cubicBezTo>
                  <a:pt x="348" y="276"/>
                  <a:pt x="347" y="277"/>
                  <a:pt x="348" y="274"/>
                </a:cubicBezTo>
                <a:cubicBezTo>
                  <a:pt x="348" y="274"/>
                  <a:pt x="349" y="274"/>
                  <a:pt x="349" y="274"/>
                </a:cubicBezTo>
                <a:cubicBezTo>
                  <a:pt x="348" y="273"/>
                  <a:pt x="348" y="273"/>
                  <a:pt x="348" y="271"/>
                </a:cubicBezTo>
                <a:cubicBezTo>
                  <a:pt x="348" y="271"/>
                  <a:pt x="350" y="270"/>
                  <a:pt x="350" y="269"/>
                </a:cubicBezTo>
                <a:cubicBezTo>
                  <a:pt x="353" y="268"/>
                  <a:pt x="351" y="269"/>
                  <a:pt x="354" y="266"/>
                </a:cubicBezTo>
                <a:cubicBezTo>
                  <a:pt x="352" y="267"/>
                  <a:pt x="352" y="267"/>
                  <a:pt x="352" y="267"/>
                </a:cubicBezTo>
                <a:cubicBezTo>
                  <a:pt x="352" y="267"/>
                  <a:pt x="349" y="268"/>
                  <a:pt x="349" y="267"/>
                </a:cubicBezTo>
                <a:cubicBezTo>
                  <a:pt x="348" y="268"/>
                  <a:pt x="348" y="268"/>
                  <a:pt x="348" y="267"/>
                </a:cubicBezTo>
                <a:cubicBezTo>
                  <a:pt x="348" y="265"/>
                  <a:pt x="349" y="265"/>
                  <a:pt x="350" y="264"/>
                </a:cubicBezTo>
                <a:cubicBezTo>
                  <a:pt x="349" y="264"/>
                  <a:pt x="349" y="264"/>
                  <a:pt x="350" y="263"/>
                </a:cubicBezTo>
                <a:cubicBezTo>
                  <a:pt x="349" y="264"/>
                  <a:pt x="349" y="263"/>
                  <a:pt x="349" y="262"/>
                </a:cubicBezTo>
                <a:cubicBezTo>
                  <a:pt x="349" y="262"/>
                  <a:pt x="349" y="262"/>
                  <a:pt x="349" y="262"/>
                </a:cubicBezTo>
                <a:cubicBezTo>
                  <a:pt x="350" y="263"/>
                  <a:pt x="343" y="268"/>
                  <a:pt x="346" y="263"/>
                </a:cubicBezTo>
                <a:cubicBezTo>
                  <a:pt x="345" y="264"/>
                  <a:pt x="344" y="263"/>
                  <a:pt x="344" y="262"/>
                </a:cubicBezTo>
                <a:cubicBezTo>
                  <a:pt x="344" y="261"/>
                  <a:pt x="346" y="261"/>
                  <a:pt x="346" y="261"/>
                </a:cubicBezTo>
                <a:cubicBezTo>
                  <a:pt x="346" y="260"/>
                  <a:pt x="347" y="259"/>
                  <a:pt x="348" y="259"/>
                </a:cubicBezTo>
                <a:cubicBezTo>
                  <a:pt x="348" y="259"/>
                  <a:pt x="345" y="261"/>
                  <a:pt x="344" y="260"/>
                </a:cubicBezTo>
                <a:cubicBezTo>
                  <a:pt x="344" y="258"/>
                  <a:pt x="344" y="258"/>
                  <a:pt x="346" y="257"/>
                </a:cubicBezTo>
                <a:cubicBezTo>
                  <a:pt x="348" y="255"/>
                  <a:pt x="348" y="256"/>
                  <a:pt x="350" y="255"/>
                </a:cubicBezTo>
                <a:cubicBezTo>
                  <a:pt x="352" y="253"/>
                  <a:pt x="352" y="253"/>
                  <a:pt x="352" y="253"/>
                </a:cubicBezTo>
                <a:cubicBezTo>
                  <a:pt x="351" y="253"/>
                  <a:pt x="350" y="252"/>
                  <a:pt x="350" y="252"/>
                </a:cubicBezTo>
                <a:cubicBezTo>
                  <a:pt x="350" y="252"/>
                  <a:pt x="350" y="252"/>
                  <a:pt x="350" y="252"/>
                </a:cubicBezTo>
                <a:cubicBezTo>
                  <a:pt x="352" y="254"/>
                  <a:pt x="348" y="255"/>
                  <a:pt x="347" y="254"/>
                </a:cubicBezTo>
                <a:cubicBezTo>
                  <a:pt x="347" y="253"/>
                  <a:pt x="346" y="253"/>
                  <a:pt x="347" y="252"/>
                </a:cubicBezTo>
                <a:cubicBezTo>
                  <a:pt x="348" y="251"/>
                  <a:pt x="350" y="249"/>
                  <a:pt x="350" y="251"/>
                </a:cubicBezTo>
                <a:cubicBezTo>
                  <a:pt x="350" y="250"/>
                  <a:pt x="352" y="249"/>
                  <a:pt x="353" y="249"/>
                </a:cubicBezTo>
                <a:cubicBezTo>
                  <a:pt x="355" y="249"/>
                  <a:pt x="353" y="248"/>
                  <a:pt x="354" y="247"/>
                </a:cubicBezTo>
                <a:cubicBezTo>
                  <a:pt x="354" y="247"/>
                  <a:pt x="354" y="247"/>
                  <a:pt x="354" y="247"/>
                </a:cubicBezTo>
                <a:cubicBezTo>
                  <a:pt x="353" y="245"/>
                  <a:pt x="353" y="245"/>
                  <a:pt x="353" y="243"/>
                </a:cubicBezTo>
                <a:cubicBezTo>
                  <a:pt x="353" y="243"/>
                  <a:pt x="353" y="243"/>
                  <a:pt x="353" y="243"/>
                </a:cubicBezTo>
                <a:cubicBezTo>
                  <a:pt x="353" y="244"/>
                  <a:pt x="352" y="245"/>
                  <a:pt x="352" y="245"/>
                </a:cubicBezTo>
                <a:cubicBezTo>
                  <a:pt x="352" y="245"/>
                  <a:pt x="353" y="246"/>
                  <a:pt x="353" y="247"/>
                </a:cubicBezTo>
                <a:cubicBezTo>
                  <a:pt x="353" y="249"/>
                  <a:pt x="349" y="250"/>
                  <a:pt x="349" y="249"/>
                </a:cubicBezTo>
                <a:cubicBezTo>
                  <a:pt x="349" y="246"/>
                  <a:pt x="350" y="247"/>
                  <a:pt x="351" y="246"/>
                </a:cubicBezTo>
                <a:cubicBezTo>
                  <a:pt x="350" y="247"/>
                  <a:pt x="349" y="247"/>
                  <a:pt x="348" y="247"/>
                </a:cubicBezTo>
                <a:cubicBezTo>
                  <a:pt x="347" y="247"/>
                  <a:pt x="346" y="250"/>
                  <a:pt x="345" y="250"/>
                </a:cubicBezTo>
                <a:cubicBezTo>
                  <a:pt x="344" y="250"/>
                  <a:pt x="342" y="250"/>
                  <a:pt x="342" y="250"/>
                </a:cubicBezTo>
                <a:cubicBezTo>
                  <a:pt x="341" y="248"/>
                  <a:pt x="343" y="247"/>
                  <a:pt x="344" y="245"/>
                </a:cubicBezTo>
                <a:cubicBezTo>
                  <a:pt x="344" y="243"/>
                  <a:pt x="344" y="243"/>
                  <a:pt x="345" y="242"/>
                </a:cubicBezTo>
                <a:cubicBezTo>
                  <a:pt x="344" y="242"/>
                  <a:pt x="342" y="243"/>
                  <a:pt x="341" y="243"/>
                </a:cubicBezTo>
                <a:cubicBezTo>
                  <a:pt x="339" y="243"/>
                  <a:pt x="340" y="241"/>
                  <a:pt x="342" y="240"/>
                </a:cubicBezTo>
                <a:cubicBezTo>
                  <a:pt x="346" y="238"/>
                  <a:pt x="349" y="232"/>
                  <a:pt x="350" y="231"/>
                </a:cubicBezTo>
                <a:cubicBezTo>
                  <a:pt x="351" y="231"/>
                  <a:pt x="353" y="230"/>
                  <a:pt x="354" y="231"/>
                </a:cubicBezTo>
                <a:cubicBezTo>
                  <a:pt x="355" y="228"/>
                  <a:pt x="351" y="228"/>
                  <a:pt x="356" y="224"/>
                </a:cubicBezTo>
                <a:cubicBezTo>
                  <a:pt x="355" y="222"/>
                  <a:pt x="355" y="223"/>
                  <a:pt x="357" y="220"/>
                </a:cubicBezTo>
                <a:cubicBezTo>
                  <a:pt x="357" y="221"/>
                  <a:pt x="356" y="221"/>
                  <a:pt x="356" y="221"/>
                </a:cubicBezTo>
                <a:cubicBezTo>
                  <a:pt x="353" y="226"/>
                  <a:pt x="353" y="226"/>
                  <a:pt x="353" y="226"/>
                </a:cubicBezTo>
                <a:cubicBezTo>
                  <a:pt x="351" y="228"/>
                  <a:pt x="351" y="227"/>
                  <a:pt x="350" y="229"/>
                </a:cubicBezTo>
                <a:cubicBezTo>
                  <a:pt x="348" y="231"/>
                  <a:pt x="348" y="230"/>
                  <a:pt x="347" y="229"/>
                </a:cubicBezTo>
                <a:cubicBezTo>
                  <a:pt x="344" y="228"/>
                  <a:pt x="344" y="228"/>
                  <a:pt x="344" y="228"/>
                </a:cubicBezTo>
                <a:cubicBezTo>
                  <a:pt x="344" y="228"/>
                  <a:pt x="345" y="226"/>
                  <a:pt x="345" y="226"/>
                </a:cubicBezTo>
                <a:cubicBezTo>
                  <a:pt x="346" y="225"/>
                  <a:pt x="347" y="225"/>
                  <a:pt x="348" y="223"/>
                </a:cubicBezTo>
                <a:cubicBezTo>
                  <a:pt x="348" y="223"/>
                  <a:pt x="348" y="223"/>
                  <a:pt x="348" y="223"/>
                </a:cubicBezTo>
                <a:cubicBezTo>
                  <a:pt x="348" y="223"/>
                  <a:pt x="347" y="224"/>
                  <a:pt x="346" y="225"/>
                </a:cubicBezTo>
                <a:cubicBezTo>
                  <a:pt x="346" y="225"/>
                  <a:pt x="344" y="225"/>
                  <a:pt x="344" y="225"/>
                </a:cubicBezTo>
                <a:cubicBezTo>
                  <a:pt x="343" y="223"/>
                  <a:pt x="343" y="223"/>
                  <a:pt x="342" y="222"/>
                </a:cubicBezTo>
                <a:cubicBezTo>
                  <a:pt x="342" y="222"/>
                  <a:pt x="342" y="223"/>
                  <a:pt x="341" y="223"/>
                </a:cubicBezTo>
                <a:cubicBezTo>
                  <a:pt x="342" y="223"/>
                  <a:pt x="342" y="224"/>
                  <a:pt x="342" y="224"/>
                </a:cubicBezTo>
                <a:cubicBezTo>
                  <a:pt x="342" y="224"/>
                  <a:pt x="342" y="224"/>
                  <a:pt x="342" y="224"/>
                </a:cubicBezTo>
                <a:cubicBezTo>
                  <a:pt x="343" y="224"/>
                  <a:pt x="344" y="224"/>
                  <a:pt x="344" y="225"/>
                </a:cubicBezTo>
                <a:cubicBezTo>
                  <a:pt x="344" y="228"/>
                  <a:pt x="344" y="228"/>
                  <a:pt x="341" y="229"/>
                </a:cubicBezTo>
                <a:cubicBezTo>
                  <a:pt x="340" y="229"/>
                  <a:pt x="340" y="228"/>
                  <a:pt x="340" y="228"/>
                </a:cubicBezTo>
                <a:cubicBezTo>
                  <a:pt x="339" y="229"/>
                  <a:pt x="338" y="230"/>
                  <a:pt x="337" y="230"/>
                </a:cubicBezTo>
                <a:cubicBezTo>
                  <a:pt x="334" y="230"/>
                  <a:pt x="335" y="228"/>
                  <a:pt x="333" y="227"/>
                </a:cubicBezTo>
                <a:cubicBezTo>
                  <a:pt x="332" y="227"/>
                  <a:pt x="331" y="227"/>
                  <a:pt x="332" y="225"/>
                </a:cubicBezTo>
                <a:cubicBezTo>
                  <a:pt x="333" y="224"/>
                  <a:pt x="331" y="221"/>
                  <a:pt x="330" y="221"/>
                </a:cubicBezTo>
                <a:cubicBezTo>
                  <a:pt x="330" y="221"/>
                  <a:pt x="330" y="220"/>
                  <a:pt x="327" y="219"/>
                </a:cubicBezTo>
                <a:cubicBezTo>
                  <a:pt x="324" y="217"/>
                  <a:pt x="324" y="216"/>
                  <a:pt x="326" y="215"/>
                </a:cubicBezTo>
                <a:cubicBezTo>
                  <a:pt x="328" y="214"/>
                  <a:pt x="328" y="214"/>
                  <a:pt x="330" y="214"/>
                </a:cubicBezTo>
                <a:cubicBezTo>
                  <a:pt x="331" y="212"/>
                  <a:pt x="332" y="211"/>
                  <a:pt x="334" y="212"/>
                </a:cubicBezTo>
                <a:cubicBezTo>
                  <a:pt x="334" y="212"/>
                  <a:pt x="334" y="212"/>
                  <a:pt x="334" y="212"/>
                </a:cubicBezTo>
                <a:cubicBezTo>
                  <a:pt x="330" y="211"/>
                  <a:pt x="333" y="211"/>
                  <a:pt x="330" y="213"/>
                </a:cubicBezTo>
                <a:cubicBezTo>
                  <a:pt x="327" y="214"/>
                  <a:pt x="327" y="214"/>
                  <a:pt x="327" y="214"/>
                </a:cubicBezTo>
                <a:cubicBezTo>
                  <a:pt x="326" y="214"/>
                  <a:pt x="325" y="215"/>
                  <a:pt x="324" y="215"/>
                </a:cubicBezTo>
                <a:cubicBezTo>
                  <a:pt x="323" y="214"/>
                  <a:pt x="320" y="214"/>
                  <a:pt x="320" y="214"/>
                </a:cubicBezTo>
                <a:cubicBezTo>
                  <a:pt x="320" y="214"/>
                  <a:pt x="318" y="215"/>
                  <a:pt x="317" y="214"/>
                </a:cubicBezTo>
                <a:cubicBezTo>
                  <a:pt x="314" y="213"/>
                  <a:pt x="314" y="213"/>
                  <a:pt x="315" y="212"/>
                </a:cubicBezTo>
                <a:cubicBezTo>
                  <a:pt x="312" y="212"/>
                  <a:pt x="312" y="212"/>
                  <a:pt x="312" y="212"/>
                </a:cubicBezTo>
                <a:cubicBezTo>
                  <a:pt x="311" y="212"/>
                  <a:pt x="308" y="210"/>
                  <a:pt x="307" y="210"/>
                </a:cubicBezTo>
                <a:cubicBezTo>
                  <a:pt x="306" y="210"/>
                  <a:pt x="304" y="210"/>
                  <a:pt x="304" y="210"/>
                </a:cubicBezTo>
                <a:cubicBezTo>
                  <a:pt x="299" y="210"/>
                  <a:pt x="299" y="210"/>
                  <a:pt x="299" y="210"/>
                </a:cubicBezTo>
                <a:cubicBezTo>
                  <a:pt x="298" y="210"/>
                  <a:pt x="296" y="211"/>
                  <a:pt x="296" y="211"/>
                </a:cubicBezTo>
                <a:cubicBezTo>
                  <a:pt x="293" y="209"/>
                  <a:pt x="292" y="209"/>
                  <a:pt x="293" y="207"/>
                </a:cubicBezTo>
                <a:cubicBezTo>
                  <a:pt x="293" y="207"/>
                  <a:pt x="289" y="208"/>
                  <a:pt x="289" y="207"/>
                </a:cubicBezTo>
                <a:cubicBezTo>
                  <a:pt x="288" y="205"/>
                  <a:pt x="288" y="206"/>
                  <a:pt x="289" y="204"/>
                </a:cubicBezTo>
                <a:cubicBezTo>
                  <a:pt x="288" y="204"/>
                  <a:pt x="288" y="203"/>
                  <a:pt x="288" y="203"/>
                </a:cubicBezTo>
                <a:cubicBezTo>
                  <a:pt x="287" y="203"/>
                  <a:pt x="287" y="203"/>
                  <a:pt x="287" y="203"/>
                </a:cubicBezTo>
                <a:cubicBezTo>
                  <a:pt x="287" y="203"/>
                  <a:pt x="286" y="203"/>
                  <a:pt x="285" y="203"/>
                </a:cubicBezTo>
                <a:cubicBezTo>
                  <a:pt x="283" y="203"/>
                  <a:pt x="284" y="202"/>
                  <a:pt x="285" y="201"/>
                </a:cubicBezTo>
                <a:cubicBezTo>
                  <a:pt x="284" y="201"/>
                  <a:pt x="284" y="202"/>
                  <a:pt x="283" y="202"/>
                </a:cubicBezTo>
                <a:cubicBezTo>
                  <a:pt x="278" y="200"/>
                  <a:pt x="281" y="200"/>
                  <a:pt x="276" y="202"/>
                </a:cubicBezTo>
                <a:cubicBezTo>
                  <a:pt x="276" y="202"/>
                  <a:pt x="274" y="201"/>
                  <a:pt x="276" y="200"/>
                </a:cubicBezTo>
                <a:cubicBezTo>
                  <a:pt x="274" y="200"/>
                  <a:pt x="273" y="200"/>
                  <a:pt x="272" y="202"/>
                </a:cubicBezTo>
                <a:cubicBezTo>
                  <a:pt x="271" y="204"/>
                  <a:pt x="270" y="202"/>
                  <a:pt x="268" y="203"/>
                </a:cubicBezTo>
                <a:cubicBezTo>
                  <a:pt x="268" y="204"/>
                  <a:pt x="268" y="204"/>
                  <a:pt x="268" y="204"/>
                </a:cubicBezTo>
                <a:cubicBezTo>
                  <a:pt x="270" y="204"/>
                  <a:pt x="270" y="205"/>
                  <a:pt x="270" y="205"/>
                </a:cubicBezTo>
                <a:cubicBezTo>
                  <a:pt x="270" y="208"/>
                  <a:pt x="266" y="208"/>
                  <a:pt x="265" y="208"/>
                </a:cubicBezTo>
                <a:cubicBezTo>
                  <a:pt x="265" y="209"/>
                  <a:pt x="262" y="210"/>
                  <a:pt x="261" y="210"/>
                </a:cubicBezTo>
                <a:cubicBezTo>
                  <a:pt x="260" y="211"/>
                  <a:pt x="259" y="212"/>
                  <a:pt x="257" y="212"/>
                </a:cubicBezTo>
                <a:cubicBezTo>
                  <a:pt x="256" y="212"/>
                  <a:pt x="256" y="212"/>
                  <a:pt x="255" y="211"/>
                </a:cubicBezTo>
                <a:cubicBezTo>
                  <a:pt x="250" y="213"/>
                  <a:pt x="252" y="212"/>
                  <a:pt x="249" y="213"/>
                </a:cubicBezTo>
                <a:cubicBezTo>
                  <a:pt x="247" y="213"/>
                  <a:pt x="245" y="214"/>
                  <a:pt x="245" y="214"/>
                </a:cubicBezTo>
                <a:cubicBezTo>
                  <a:pt x="239" y="214"/>
                  <a:pt x="239" y="216"/>
                  <a:pt x="238" y="216"/>
                </a:cubicBezTo>
                <a:cubicBezTo>
                  <a:pt x="235" y="216"/>
                  <a:pt x="236" y="216"/>
                  <a:pt x="233" y="218"/>
                </a:cubicBezTo>
                <a:cubicBezTo>
                  <a:pt x="232" y="218"/>
                  <a:pt x="231" y="218"/>
                  <a:pt x="230" y="218"/>
                </a:cubicBezTo>
                <a:cubicBezTo>
                  <a:pt x="228" y="219"/>
                  <a:pt x="228" y="219"/>
                  <a:pt x="228" y="219"/>
                </a:cubicBezTo>
                <a:cubicBezTo>
                  <a:pt x="226" y="220"/>
                  <a:pt x="224" y="219"/>
                  <a:pt x="224" y="219"/>
                </a:cubicBezTo>
                <a:cubicBezTo>
                  <a:pt x="223" y="220"/>
                  <a:pt x="221" y="219"/>
                  <a:pt x="221" y="218"/>
                </a:cubicBezTo>
                <a:cubicBezTo>
                  <a:pt x="221" y="217"/>
                  <a:pt x="224" y="216"/>
                  <a:pt x="225" y="216"/>
                </a:cubicBezTo>
                <a:cubicBezTo>
                  <a:pt x="228" y="216"/>
                  <a:pt x="228" y="216"/>
                  <a:pt x="231" y="215"/>
                </a:cubicBezTo>
                <a:cubicBezTo>
                  <a:pt x="230" y="215"/>
                  <a:pt x="230" y="215"/>
                  <a:pt x="229" y="215"/>
                </a:cubicBezTo>
                <a:cubicBezTo>
                  <a:pt x="225" y="214"/>
                  <a:pt x="229" y="212"/>
                  <a:pt x="229" y="212"/>
                </a:cubicBezTo>
                <a:cubicBezTo>
                  <a:pt x="233" y="211"/>
                  <a:pt x="233" y="212"/>
                  <a:pt x="235" y="209"/>
                </a:cubicBezTo>
                <a:cubicBezTo>
                  <a:pt x="236" y="208"/>
                  <a:pt x="238" y="208"/>
                  <a:pt x="239" y="207"/>
                </a:cubicBezTo>
                <a:cubicBezTo>
                  <a:pt x="239" y="207"/>
                  <a:pt x="241" y="206"/>
                  <a:pt x="242" y="205"/>
                </a:cubicBezTo>
                <a:cubicBezTo>
                  <a:pt x="243" y="205"/>
                  <a:pt x="244" y="203"/>
                  <a:pt x="245" y="203"/>
                </a:cubicBezTo>
                <a:cubicBezTo>
                  <a:pt x="246" y="203"/>
                  <a:pt x="249" y="202"/>
                  <a:pt x="250" y="202"/>
                </a:cubicBezTo>
                <a:cubicBezTo>
                  <a:pt x="253" y="200"/>
                  <a:pt x="253" y="200"/>
                  <a:pt x="253" y="200"/>
                </a:cubicBezTo>
                <a:cubicBezTo>
                  <a:pt x="255" y="199"/>
                  <a:pt x="259" y="201"/>
                  <a:pt x="261" y="201"/>
                </a:cubicBezTo>
                <a:cubicBezTo>
                  <a:pt x="260" y="199"/>
                  <a:pt x="260" y="200"/>
                  <a:pt x="261" y="198"/>
                </a:cubicBezTo>
                <a:cubicBezTo>
                  <a:pt x="260" y="199"/>
                  <a:pt x="260" y="198"/>
                  <a:pt x="261" y="197"/>
                </a:cubicBezTo>
                <a:cubicBezTo>
                  <a:pt x="260" y="197"/>
                  <a:pt x="260" y="198"/>
                  <a:pt x="259" y="198"/>
                </a:cubicBezTo>
                <a:cubicBezTo>
                  <a:pt x="256" y="198"/>
                  <a:pt x="256" y="198"/>
                  <a:pt x="256" y="198"/>
                </a:cubicBezTo>
                <a:cubicBezTo>
                  <a:pt x="255" y="198"/>
                  <a:pt x="254" y="199"/>
                  <a:pt x="253" y="199"/>
                </a:cubicBezTo>
                <a:cubicBezTo>
                  <a:pt x="251" y="199"/>
                  <a:pt x="251" y="199"/>
                  <a:pt x="251" y="199"/>
                </a:cubicBezTo>
                <a:cubicBezTo>
                  <a:pt x="251" y="200"/>
                  <a:pt x="250" y="200"/>
                  <a:pt x="247" y="201"/>
                </a:cubicBezTo>
                <a:cubicBezTo>
                  <a:pt x="246" y="201"/>
                  <a:pt x="244" y="202"/>
                  <a:pt x="244" y="202"/>
                </a:cubicBezTo>
                <a:cubicBezTo>
                  <a:pt x="244" y="202"/>
                  <a:pt x="243" y="202"/>
                  <a:pt x="243" y="203"/>
                </a:cubicBezTo>
                <a:cubicBezTo>
                  <a:pt x="240" y="205"/>
                  <a:pt x="239" y="203"/>
                  <a:pt x="236" y="205"/>
                </a:cubicBezTo>
                <a:cubicBezTo>
                  <a:pt x="234" y="207"/>
                  <a:pt x="229" y="209"/>
                  <a:pt x="227" y="208"/>
                </a:cubicBezTo>
                <a:cubicBezTo>
                  <a:pt x="228" y="211"/>
                  <a:pt x="221" y="211"/>
                  <a:pt x="219" y="212"/>
                </a:cubicBezTo>
                <a:cubicBezTo>
                  <a:pt x="219" y="213"/>
                  <a:pt x="219" y="213"/>
                  <a:pt x="219" y="213"/>
                </a:cubicBezTo>
                <a:cubicBezTo>
                  <a:pt x="219" y="213"/>
                  <a:pt x="217" y="214"/>
                  <a:pt x="216" y="214"/>
                </a:cubicBezTo>
                <a:cubicBezTo>
                  <a:pt x="214" y="214"/>
                  <a:pt x="214" y="214"/>
                  <a:pt x="213" y="215"/>
                </a:cubicBezTo>
                <a:cubicBezTo>
                  <a:pt x="212" y="215"/>
                  <a:pt x="211" y="216"/>
                  <a:pt x="210" y="216"/>
                </a:cubicBezTo>
                <a:cubicBezTo>
                  <a:pt x="208" y="217"/>
                  <a:pt x="208" y="217"/>
                  <a:pt x="208" y="217"/>
                </a:cubicBezTo>
                <a:cubicBezTo>
                  <a:pt x="205" y="218"/>
                  <a:pt x="205" y="218"/>
                  <a:pt x="205" y="218"/>
                </a:cubicBezTo>
                <a:cubicBezTo>
                  <a:pt x="204" y="218"/>
                  <a:pt x="203" y="219"/>
                  <a:pt x="202" y="220"/>
                </a:cubicBezTo>
                <a:cubicBezTo>
                  <a:pt x="203" y="220"/>
                  <a:pt x="203" y="220"/>
                  <a:pt x="204" y="220"/>
                </a:cubicBezTo>
                <a:cubicBezTo>
                  <a:pt x="205" y="220"/>
                  <a:pt x="206" y="219"/>
                  <a:pt x="206" y="222"/>
                </a:cubicBezTo>
                <a:cubicBezTo>
                  <a:pt x="206" y="223"/>
                  <a:pt x="204" y="225"/>
                  <a:pt x="203" y="225"/>
                </a:cubicBezTo>
                <a:cubicBezTo>
                  <a:pt x="198" y="225"/>
                  <a:pt x="198" y="225"/>
                  <a:pt x="198" y="225"/>
                </a:cubicBezTo>
                <a:cubicBezTo>
                  <a:pt x="197" y="225"/>
                  <a:pt x="197" y="226"/>
                  <a:pt x="196" y="227"/>
                </a:cubicBezTo>
                <a:cubicBezTo>
                  <a:pt x="196" y="227"/>
                  <a:pt x="192" y="229"/>
                  <a:pt x="191" y="230"/>
                </a:cubicBezTo>
                <a:cubicBezTo>
                  <a:pt x="188" y="231"/>
                  <a:pt x="184" y="231"/>
                  <a:pt x="182" y="232"/>
                </a:cubicBezTo>
                <a:cubicBezTo>
                  <a:pt x="176" y="233"/>
                  <a:pt x="178" y="233"/>
                  <a:pt x="175" y="235"/>
                </a:cubicBezTo>
                <a:cubicBezTo>
                  <a:pt x="175" y="235"/>
                  <a:pt x="174" y="234"/>
                  <a:pt x="174" y="234"/>
                </a:cubicBezTo>
                <a:cubicBezTo>
                  <a:pt x="171" y="236"/>
                  <a:pt x="169" y="236"/>
                  <a:pt x="166" y="236"/>
                </a:cubicBezTo>
                <a:cubicBezTo>
                  <a:pt x="166" y="239"/>
                  <a:pt x="164" y="239"/>
                  <a:pt x="161" y="239"/>
                </a:cubicBezTo>
                <a:cubicBezTo>
                  <a:pt x="161" y="240"/>
                  <a:pt x="160" y="241"/>
                  <a:pt x="160" y="241"/>
                </a:cubicBezTo>
                <a:cubicBezTo>
                  <a:pt x="151" y="244"/>
                  <a:pt x="151" y="244"/>
                  <a:pt x="151" y="244"/>
                </a:cubicBezTo>
                <a:cubicBezTo>
                  <a:pt x="149" y="245"/>
                  <a:pt x="149" y="245"/>
                  <a:pt x="147" y="244"/>
                </a:cubicBezTo>
                <a:cubicBezTo>
                  <a:pt x="147" y="245"/>
                  <a:pt x="146" y="245"/>
                  <a:pt x="146" y="246"/>
                </a:cubicBezTo>
                <a:cubicBezTo>
                  <a:pt x="142" y="248"/>
                  <a:pt x="145" y="246"/>
                  <a:pt x="140" y="246"/>
                </a:cubicBezTo>
                <a:cubicBezTo>
                  <a:pt x="140" y="247"/>
                  <a:pt x="139" y="248"/>
                  <a:pt x="138" y="248"/>
                </a:cubicBezTo>
                <a:cubicBezTo>
                  <a:pt x="137" y="249"/>
                  <a:pt x="136" y="247"/>
                  <a:pt x="134" y="249"/>
                </a:cubicBezTo>
                <a:cubicBezTo>
                  <a:pt x="134" y="250"/>
                  <a:pt x="134" y="250"/>
                  <a:pt x="134" y="250"/>
                </a:cubicBezTo>
                <a:cubicBezTo>
                  <a:pt x="133" y="252"/>
                  <a:pt x="130" y="250"/>
                  <a:pt x="129" y="252"/>
                </a:cubicBezTo>
                <a:cubicBezTo>
                  <a:pt x="127" y="254"/>
                  <a:pt x="128" y="255"/>
                  <a:pt x="126" y="254"/>
                </a:cubicBezTo>
                <a:cubicBezTo>
                  <a:pt x="124" y="254"/>
                  <a:pt x="122" y="254"/>
                  <a:pt x="121" y="254"/>
                </a:cubicBezTo>
                <a:cubicBezTo>
                  <a:pt x="118" y="255"/>
                  <a:pt x="118" y="255"/>
                  <a:pt x="118" y="255"/>
                </a:cubicBezTo>
                <a:cubicBezTo>
                  <a:pt x="114" y="258"/>
                  <a:pt x="116" y="258"/>
                  <a:pt x="113" y="258"/>
                </a:cubicBezTo>
                <a:cubicBezTo>
                  <a:pt x="112" y="258"/>
                  <a:pt x="112" y="258"/>
                  <a:pt x="113" y="257"/>
                </a:cubicBezTo>
                <a:cubicBezTo>
                  <a:pt x="115" y="255"/>
                  <a:pt x="115" y="257"/>
                  <a:pt x="116" y="255"/>
                </a:cubicBezTo>
                <a:cubicBezTo>
                  <a:pt x="114" y="254"/>
                  <a:pt x="112" y="257"/>
                  <a:pt x="110" y="256"/>
                </a:cubicBezTo>
                <a:cubicBezTo>
                  <a:pt x="110" y="257"/>
                  <a:pt x="110" y="258"/>
                  <a:pt x="109" y="258"/>
                </a:cubicBezTo>
                <a:cubicBezTo>
                  <a:pt x="108" y="258"/>
                  <a:pt x="107" y="259"/>
                  <a:pt x="105" y="259"/>
                </a:cubicBezTo>
                <a:cubicBezTo>
                  <a:pt x="101" y="259"/>
                  <a:pt x="103" y="260"/>
                  <a:pt x="100" y="262"/>
                </a:cubicBezTo>
                <a:cubicBezTo>
                  <a:pt x="101" y="262"/>
                  <a:pt x="101" y="262"/>
                  <a:pt x="101" y="262"/>
                </a:cubicBezTo>
                <a:cubicBezTo>
                  <a:pt x="101" y="263"/>
                  <a:pt x="98" y="263"/>
                  <a:pt x="98" y="263"/>
                </a:cubicBezTo>
                <a:cubicBezTo>
                  <a:pt x="98" y="263"/>
                  <a:pt x="97" y="262"/>
                  <a:pt x="97" y="262"/>
                </a:cubicBezTo>
                <a:cubicBezTo>
                  <a:pt x="99" y="260"/>
                  <a:pt x="99" y="260"/>
                  <a:pt x="100" y="261"/>
                </a:cubicBezTo>
                <a:cubicBezTo>
                  <a:pt x="99" y="259"/>
                  <a:pt x="99" y="258"/>
                  <a:pt x="98" y="258"/>
                </a:cubicBezTo>
                <a:cubicBezTo>
                  <a:pt x="93" y="258"/>
                  <a:pt x="94" y="260"/>
                  <a:pt x="90" y="261"/>
                </a:cubicBezTo>
                <a:cubicBezTo>
                  <a:pt x="88" y="262"/>
                  <a:pt x="88" y="263"/>
                  <a:pt x="84" y="263"/>
                </a:cubicBezTo>
                <a:cubicBezTo>
                  <a:pt x="82" y="263"/>
                  <a:pt x="85" y="260"/>
                  <a:pt x="85" y="260"/>
                </a:cubicBezTo>
                <a:cubicBezTo>
                  <a:pt x="90" y="258"/>
                  <a:pt x="90" y="258"/>
                  <a:pt x="90" y="258"/>
                </a:cubicBezTo>
                <a:cubicBezTo>
                  <a:pt x="92" y="257"/>
                  <a:pt x="93" y="257"/>
                  <a:pt x="94" y="256"/>
                </a:cubicBezTo>
                <a:cubicBezTo>
                  <a:pt x="100" y="254"/>
                  <a:pt x="98" y="252"/>
                  <a:pt x="102" y="252"/>
                </a:cubicBezTo>
                <a:cubicBezTo>
                  <a:pt x="106" y="252"/>
                  <a:pt x="106" y="255"/>
                  <a:pt x="107" y="255"/>
                </a:cubicBezTo>
                <a:cubicBezTo>
                  <a:pt x="108" y="255"/>
                  <a:pt x="110" y="254"/>
                  <a:pt x="111" y="255"/>
                </a:cubicBezTo>
                <a:cubicBezTo>
                  <a:pt x="111" y="255"/>
                  <a:pt x="111" y="255"/>
                  <a:pt x="111" y="255"/>
                </a:cubicBezTo>
                <a:cubicBezTo>
                  <a:pt x="104" y="253"/>
                  <a:pt x="118" y="250"/>
                  <a:pt x="118" y="250"/>
                </a:cubicBezTo>
                <a:cubicBezTo>
                  <a:pt x="120" y="249"/>
                  <a:pt x="118" y="249"/>
                  <a:pt x="124" y="247"/>
                </a:cubicBezTo>
                <a:cubicBezTo>
                  <a:pt x="131" y="245"/>
                  <a:pt x="131" y="245"/>
                  <a:pt x="131" y="245"/>
                </a:cubicBezTo>
                <a:cubicBezTo>
                  <a:pt x="134" y="243"/>
                  <a:pt x="134" y="243"/>
                  <a:pt x="134" y="243"/>
                </a:cubicBezTo>
                <a:cubicBezTo>
                  <a:pt x="134" y="242"/>
                  <a:pt x="136" y="243"/>
                  <a:pt x="136" y="244"/>
                </a:cubicBezTo>
                <a:cubicBezTo>
                  <a:pt x="139" y="242"/>
                  <a:pt x="138" y="242"/>
                  <a:pt x="140" y="241"/>
                </a:cubicBezTo>
                <a:cubicBezTo>
                  <a:pt x="151" y="237"/>
                  <a:pt x="151" y="237"/>
                  <a:pt x="151" y="237"/>
                </a:cubicBezTo>
                <a:cubicBezTo>
                  <a:pt x="152" y="236"/>
                  <a:pt x="154" y="237"/>
                  <a:pt x="155" y="237"/>
                </a:cubicBezTo>
                <a:cubicBezTo>
                  <a:pt x="154" y="233"/>
                  <a:pt x="155" y="235"/>
                  <a:pt x="157" y="233"/>
                </a:cubicBezTo>
                <a:cubicBezTo>
                  <a:pt x="159" y="231"/>
                  <a:pt x="162" y="231"/>
                  <a:pt x="164" y="229"/>
                </a:cubicBezTo>
                <a:cubicBezTo>
                  <a:pt x="162" y="228"/>
                  <a:pt x="166" y="227"/>
                  <a:pt x="167" y="226"/>
                </a:cubicBezTo>
                <a:cubicBezTo>
                  <a:pt x="168" y="225"/>
                  <a:pt x="171" y="225"/>
                  <a:pt x="174" y="223"/>
                </a:cubicBezTo>
                <a:cubicBezTo>
                  <a:pt x="171" y="224"/>
                  <a:pt x="172" y="224"/>
                  <a:pt x="170" y="224"/>
                </a:cubicBezTo>
                <a:cubicBezTo>
                  <a:pt x="169" y="224"/>
                  <a:pt x="163" y="226"/>
                  <a:pt x="163" y="225"/>
                </a:cubicBezTo>
                <a:cubicBezTo>
                  <a:pt x="162" y="224"/>
                  <a:pt x="162" y="224"/>
                  <a:pt x="163" y="223"/>
                </a:cubicBezTo>
                <a:cubicBezTo>
                  <a:pt x="162" y="223"/>
                  <a:pt x="161" y="223"/>
                  <a:pt x="160" y="223"/>
                </a:cubicBezTo>
                <a:cubicBezTo>
                  <a:pt x="160" y="223"/>
                  <a:pt x="156" y="228"/>
                  <a:pt x="155" y="228"/>
                </a:cubicBezTo>
                <a:cubicBezTo>
                  <a:pt x="154" y="228"/>
                  <a:pt x="154" y="229"/>
                  <a:pt x="153" y="228"/>
                </a:cubicBezTo>
                <a:cubicBezTo>
                  <a:pt x="152" y="227"/>
                  <a:pt x="154" y="224"/>
                  <a:pt x="154" y="223"/>
                </a:cubicBezTo>
                <a:cubicBezTo>
                  <a:pt x="152" y="223"/>
                  <a:pt x="150" y="225"/>
                  <a:pt x="149" y="221"/>
                </a:cubicBezTo>
                <a:cubicBezTo>
                  <a:pt x="146" y="222"/>
                  <a:pt x="146" y="222"/>
                  <a:pt x="146" y="222"/>
                </a:cubicBezTo>
                <a:cubicBezTo>
                  <a:pt x="144" y="223"/>
                  <a:pt x="143" y="225"/>
                  <a:pt x="142" y="225"/>
                </a:cubicBezTo>
                <a:cubicBezTo>
                  <a:pt x="139" y="226"/>
                  <a:pt x="138" y="226"/>
                  <a:pt x="139" y="224"/>
                </a:cubicBezTo>
                <a:cubicBezTo>
                  <a:pt x="137" y="225"/>
                  <a:pt x="137" y="225"/>
                  <a:pt x="137" y="225"/>
                </a:cubicBezTo>
                <a:cubicBezTo>
                  <a:pt x="135" y="225"/>
                  <a:pt x="135" y="225"/>
                  <a:pt x="135" y="225"/>
                </a:cubicBezTo>
                <a:cubicBezTo>
                  <a:pt x="134" y="225"/>
                  <a:pt x="131" y="225"/>
                  <a:pt x="131" y="224"/>
                </a:cubicBezTo>
                <a:cubicBezTo>
                  <a:pt x="131" y="224"/>
                  <a:pt x="132" y="223"/>
                  <a:pt x="134" y="223"/>
                </a:cubicBezTo>
                <a:cubicBezTo>
                  <a:pt x="134" y="222"/>
                  <a:pt x="136" y="223"/>
                  <a:pt x="136" y="222"/>
                </a:cubicBezTo>
                <a:cubicBezTo>
                  <a:pt x="137" y="221"/>
                  <a:pt x="137" y="221"/>
                  <a:pt x="138" y="220"/>
                </a:cubicBezTo>
                <a:cubicBezTo>
                  <a:pt x="138" y="219"/>
                  <a:pt x="139" y="219"/>
                  <a:pt x="139" y="218"/>
                </a:cubicBezTo>
                <a:cubicBezTo>
                  <a:pt x="141" y="216"/>
                  <a:pt x="143" y="217"/>
                  <a:pt x="145" y="215"/>
                </a:cubicBezTo>
                <a:cubicBezTo>
                  <a:pt x="148" y="213"/>
                  <a:pt x="145" y="212"/>
                  <a:pt x="150" y="208"/>
                </a:cubicBezTo>
                <a:cubicBezTo>
                  <a:pt x="148" y="210"/>
                  <a:pt x="148" y="210"/>
                  <a:pt x="146" y="210"/>
                </a:cubicBezTo>
                <a:cubicBezTo>
                  <a:pt x="141" y="210"/>
                  <a:pt x="142" y="211"/>
                  <a:pt x="139" y="212"/>
                </a:cubicBezTo>
                <a:cubicBezTo>
                  <a:pt x="138" y="212"/>
                  <a:pt x="135" y="213"/>
                  <a:pt x="135" y="213"/>
                </a:cubicBezTo>
                <a:cubicBezTo>
                  <a:pt x="132" y="212"/>
                  <a:pt x="132" y="212"/>
                  <a:pt x="132" y="212"/>
                </a:cubicBezTo>
                <a:cubicBezTo>
                  <a:pt x="132" y="212"/>
                  <a:pt x="131" y="212"/>
                  <a:pt x="131" y="212"/>
                </a:cubicBezTo>
                <a:cubicBezTo>
                  <a:pt x="128" y="212"/>
                  <a:pt x="130" y="211"/>
                  <a:pt x="131" y="210"/>
                </a:cubicBezTo>
                <a:cubicBezTo>
                  <a:pt x="131" y="208"/>
                  <a:pt x="131" y="208"/>
                  <a:pt x="131" y="208"/>
                </a:cubicBezTo>
                <a:cubicBezTo>
                  <a:pt x="130" y="207"/>
                  <a:pt x="130" y="207"/>
                  <a:pt x="130" y="206"/>
                </a:cubicBezTo>
                <a:cubicBezTo>
                  <a:pt x="130" y="203"/>
                  <a:pt x="138" y="200"/>
                  <a:pt x="139" y="201"/>
                </a:cubicBezTo>
                <a:cubicBezTo>
                  <a:pt x="138" y="200"/>
                  <a:pt x="139" y="199"/>
                  <a:pt x="140" y="198"/>
                </a:cubicBezTo>
                <a:cubicBezTo>
                  <a:pt x="137" y="199"/>
                  <a:pt x="138" y="199"/>
                  <a:pt x="135" y="199"/>
                </a:cubicBezTo>
                <a:cubicBezTo>
                  <a:pt x="133" y="198"/>
                  <a:pt x="138" y="195"/>
                  <a:pt x="138" y="194"/>
                </a:cubicBezTo>
                <a:cubicBezTo>
                  <a:pt x="138" y="194"/>
                  <a:pt x="137" y="193"/>
                  <a:pt x="137" y="193"/>
                </a:cubicBezTo>
                <a:cubicBezTo>
                  <a:pt x="139" y="191"/>
                  <a:pt x="138" y="192"/>
                  <a:pt x="141" y="192"/>
                </a:cubicBezTo>
                <a:cubicBezTo>
                  <a:pt x="142" y="191"/>
                  <a:pt x="142" y="191"/>
                  <a:pt x="144" y="191"/>
                </a:cubicBezTo>
                <a:cubicBezTo>
                  <a:pt x="145" y="191"/>
                  <a:pt x="147" y="190"/>
                  <a:pt x="147" y="189"/>
                </a:cubicBezTo>
                <a:cubicBezTo>
                  <a:pt x="148" y="189"/>
                  <a:pt x="148" y="188"/>
                  <a:pt x="150" y="187"/>
                </a:cubicBezTo>
                <a:cubicBezTo>
                  <a:pt x="157" y="184"/>
                  <a:pt x="157" y="184"/>
                  <a:pt x="157" y="184"/>
                </a:cubicBezTo>
                <a:cubicBezTo>
                  <a:pt x="161" y="184"/>
                  <a:pt x="161" y="184"/>
                  <a:pt x="161" y="184"/>
                </a:cubicBezTo>
                <a:cubicBezTo>
                  <a:pt x="161" y="184"/>
                  <a:pt x="161" y="184"/>
                  <a:pt x="161" y="184"/>
                </a:cubicBezTo>
                <a:cubicBezTo>
                  <a:pt x="161" y="184"/>
                  <a:pt x="162" y="184"/>
                  <a:pt x="162" y="184"/>
                </a:cubicBezTo>
                <a:cubicBezTo>
                  <a:pt x="162" y="183"/>
                  <a:pt x="163" y="183"/>
                  <a:pt x="163" y="182"/>
                </a:cubicBezTo>
                <a:cubicBezTo>
                  <a:pt x="165" y="180"/>
                  <a:pt x="167" y="179"/>
                  <a:pt x="169" y="178"/>
                </a:cubicBezTo>
                <a:cubicBezTo>
                  <a:pt x="171" y="177"/>
                  <a:pt x="171" y="179"/>
                  <a:pt x="172" y="177"/>
                </a:cubicBezTo>
                <a:cubicBezTo>
                  <a:pt x="172" y="177"/>
                  <a:pt x="175" y="176"/>
                  <a:pt x="175" y="176"/>
                </a:cubicBezTo>
                <a:cubicBezTo>
                  <a:pt x="178" y="176"/>
                  <a:pt x="178" y="175"/>
                  <a:pt x="179" y="178"/>
                </a:cubicBezTo>
                <a:cubicBezTo>
                  <a:pt x="179" y="178"/>
                  <a:pt x="179" y="178"/>
                  <a:pt x="180" y="178"/>
                </a:cubicBezTo>
                <a:cubicBezTo>
                  <a:pt x="181" y="178"/>
                  <a:pt x="183" y="179"/>
                  <a:pt x="184" y="178"/>
                </a:cubicBezTo>
                <a:cubicBezTo>
                  <a:pt x="187" y="175"/>
                  <a:pt x="196" y="174"/>
                  <a:pt x="196" y="174"/>
                </a:cubicBezTo>
                <a:cubicBezTo>
                  <a:pt x="199" y="174"/>
                  <a:pt x="199" y="174"/>
                  <a:pt x="199" y="174"/>
                </a:cubicBezTo>
                <a:cubicBezTo>
                  <a:pt x="200" y="174"/>
                  <a:pt x="203" y="174"/>
                  <a:pt x="203" y="174"/>
                </a:cubicBezTo>
                <a:cubicBezTo>
                  <a:pt x="203" y="174"/>
                  <a:pt x="204" y="173"/>
                  <a:pt x="204" y="173"/>
                </a:cubicBezTo>
                <a:cubicBezTo>
                  <a:pt x="206" y="172"/>
                  <a:pt x="207" y="172"/>
                  <a:pt x="208" y="172"/>
                </a:cubicBezTo>
                <a:cubicBezTo>
                  <a:pt x="212" y="168"/>
                  <a:pt x="212" y="168"/>
                  <a:pt x="212" y="168"/>
                </a:cubicBezTo>
                <a:cubicBezTo>
                  <a:pt x="213" y="168"/>
                  <a:pt x="216" y="166"/>
                  <a:pt x="215" y="165"/>
                </a:cubicBezTo>
                <a:cubicBezTo>
                  <a:pt x="215" y="165"/>
                  <a:pt x="212" y="166"/>
                  <a:pt x="212" y="165"/>
                </a:cubicBezTo>
                <a:cubicBezTo>
                  <a:pt x="212" y="162"/>
                  <a:pt x="215" y="163"/>
                  <a:pt x="216" y="163"/>
                </a:cubicBezTo>
                <a:cubicBezTo>
                  <a:pt x="217" y="163"/>
                  <a:pt x="220" y="163"/>
                  <a:pt x="221" y="163"/>
                </a:cubicBezTo>
                <a:cubicBezTo>
                  <a:pt x="221" y="162"/>
                  <a:pt x="222" y="161"/>
                  <a:pt x="223" y="161"/>
                </a:cubicBezTo>
                <a:cubicBezTo>
                  <a:pt x="223" y="160"/>
                  <a:pt x="223" y="160"/>
                  <a:pt x="223" y="160"/>
                </a:cubicBezTo>
                <a:cubicBezTo>
                  <a:pt x="215" y="163"/>
                  <a:pt x="217" y="160"/>
                  <a:pt x="215" y="162"/>
                </a:cubicBezTo>
                <a:cubicBezTo>
                  <a:pt x="212" y="163"/>
                  <a:pt x="210" y="162"/>
                  <a:pt x="209" y="163"/>
                </a:cubicBezTo>
                <a:cubicBezTo>
                  <a:pt x="207" y="163"/>
                  <a:pt x="207" y="164"/>
                  <a:pt x="202" y="165"/>
                </a:cubicBezTo>
                <a:cubicBezTo>
                  <a:pt x="201" y="166"/>
                  <a:pt x="203" y="164"/>
                  <a:pt x="203" y="163"/>
                </a:cubicBezTo>
                <a:cubicBezTo>
                  <a:pt x="203" y="163"/>
                  <a:pt x="202" y="162"/>
                  <a:pt x="201" y="164"/>
                </a:cubicBezTo>
                <a:cubicBezTo>
                  <a:pt x="201" y="164"/>
                  <a:pt x="200" y="166"/>
                  <a:pt x="199" y="165"/>
                </a:cubicBezTo>
                <a:cubicBezTo>
                  <a:pt x="199" y="163"/>
                  <a:pt x="199" y="163"/>
                  <a:pt x="194" y="164"/>
                </a:cubicBezTo>
                <a:cubicBezTo>
                  <a:pt x="190" y="164"/>
                  <a:pt x="192" y="164"/>
                  <a:pt x="188" y="165"/>
                </a:cubicBezTo>
                <a:cubicBezTo>
                  <a:pt x="187" y="165"/>
                  <a:pt x="184" y="164"/>
                  <a:pt x="183" y="164"/>
                </a:cubicBezTo>
                <a:cubicBezTo>
                  <a:pt x="182" y="164"/>
                  <a:pt x="178" y="164"/>
                  <a:pt x="178" y="163"/>
                </a:cubicBezTo>
                <a:cubicBezTo>
                  <a:pt x="178" y="161"/>
                  <a:pt x="179" y="161"/>
                  <a:pt x="181" y="160"/>
                </a:cubicBezTo>
                <a:cubicBezTo>
                  <a:pt x="181" y="160"/>
                  <a:pt x="181" y="159"/>
                  <a:pt x="181" y="158"/>
                </a:cubicBezTo>
                <a:cubicBezTo>
                  <a:pt x="182" y="156"/>
                  <a:pt x="183" y="156"/>
                  <a:pt x="184" y="157"/>
                </a:cubicBezTo>
                <a:cubicBezTo>
                  <a:pt x="184" y="157"/>
                  <a:pt x="183" y="157"/>
                  <a:pt x="183" y="158"/>
                </a:cubicBezTo>
                <a:cubicBezTo>
                  <a:pt x="184" y="158"/>
                  <a:pt x="184" y="158"/>
                  <a:pt x="184" y="157"/>
                </a:cubicBezTo>
                <a:cubicBezTo>
                  <a:pt x="185" y="156"/>
                  <a:pt x="187" y="157"/>
                  <a:pt x="188" y="156"/>
                </a:cubicBezTo>
                <a:cubicBezTo>
                  <a:pt x="186" y="156"/>
                  <a:pt x="183" y="156"/>
                  <a:pt x="182" y="155"/>
                </a:cubicBezTo>
                <a:cubicBezTo>
                  <a:pt x="178" y="154"/>
                  <a:pt x="179" y="154"/>
                  <a:pt x="182" y="151"/>
                </a:cubicBezTo>
                <a:cubicBezTo>
                  <a:pt x="182" y="151"/>
                  <a:pt x="182" y="151"/>
                  <a:pt x="183" y="151"/>
                </a:cubicBezTo>
                <a:cubicBezTo>
                  <a:pt x="188" y="151"/>
                  <a:pt x="187" y="150"/>
                  <a:pt x="188" y="150"/>
                </a:cubicBezTo>
                <a:cubicBezTo>
                  <a:pt x="188" y="150"/>
                  <a:pt x="189" y="149"/>
                  <a:pt x="190" y="149"/>
                </a:cubicBezTo>
                <a:cubicBezTo>
                  <a:pt x="193" y="149"/>
                  <a:pt x="196" y="147"/>
                  <a:pt x="196" y="147"/>
                </a:cubicBezTo>
                <a:cubicBezTo>
                  <a:pt x="197" y="147"/>
                  <a:pt x="204" y="147"/>
                  <a:pt x="204" y="147"/>
                </a:cubicBezTo>
                <a:cubicBezTo>
                  <a:pt x="205" y="147"/>
                  <a:pt x="206" y="146"/>
                  <a:pt x="206" y="146"/>
                </a:cubicBezTo>
                <a:cubicBezTo>
                  <a:pt x="206" y="144"/>
                  <a:pt x="208" y="145"/>
                  <a:pt x="209" y="144"/>
                </a:cubicBezTo>
                <a:cubicBezTo>
                  <a:pt x="210" y="144"/>
                  <a:pt x="211" y="144"/>
                  <a:pt x="212" y="144"/>
                </a:cubicBezTo>
                <a:cubicBezTo>
                  <a:pt x="216" y="144"/>
                  <a:pt x="216" y="142"/>
                  <a:pt x="218" y="143"/>
                </a:cubicBezTo>
                <a:cubicBezTo>
                  <a:pt x="222" y="144"/>
                  <a:pt x="232" y="142"/>
                  <a:pt x="219" y="148"/>
                </a:cubicBezTo>
                <a:cubicBezTo>
                  <a:pt x="220" y="148"/>
                  <a:pt x="222" y="148"/>
                  <a:pt x="222" y="148"/>
                </a:cubicBezTo>
                <a:cubicBezTo>
                  <a:pt x="225" y="147"/>
                  <a:pt x="230" y="148"/>
                  <a:pt x="231" y="148"/>
                </a:cubicBezTo>
                <a:cubicBezTo>
                  <a:pt x="231" y="148"/>
                  <a:pt x="233" y="148"/>
                  <a:pt x="236" y="147"/>
                </a:cubicBezTo>
                <a:cubicBezTo>
                  <a:pt x="238" y="144"/>
                  <a:pt x="238" y="144"/>
                  <a:pt x="238" y="144"/>
                </a:cubicBezTo>
                <a:cubicBezTo>
                  <a:pt x="238" y="144"/>
                  <a:pt x="238" y="143"/>
                  <a:pt x="239" y="144"/>
                </a:cubicBezTo>
                <a:cubicBezTo>
                  <a:pt x="240" y="144"/>
                  <a:pt x="241" y="143"/>
                  <a:pt x="241" y="146"/>
                </a:cubicBezTo>
                <a:cubicBezTo>
                  <a:pt x="242" y="146"/>
                  <a:pt x="242" y="146"/>
                  <a:pt x="242" y="146"/>
                </a:cubicBezTo>
                <a:cubicBezTo>
                  <a:pt x="241" y="145"/>
                  <a:pt x="241" y="145"/>
                  <a:pt x="241" y="145"/>
                </a:cubicBezTo>
                <a:cubicBezTo>
                  <a:pt x="241" y="144"/>
                  <a:pt x="242" y="143"/>
                  <a:pt x="243" y="144"/>
                </a:cubicBezTo>
                <a:cubicBezTo>
                  <a:pt x="243" y="143"/>
                  <a:pt x="243" y="143"/>
                  <a:pt x="243" y="143"/>
                </a:cubicBezTo>
                <a:cubicBezTo>
                  <a:pt x="242" y="140"/>
                  <a:pt x="245" y="140"/>
                  <a:pt x="247" y="140"/>
                </a:cubicBezTo>
                <a:cubicBezTo>
                  <a:pt x="246" y="139"/>
                  <a:pt x="244" y="139"/>
                  <a:pt x="243" y="139"/>
                </a:cubicBezTo>
                <a:cubicBezTo>
                  <a:pt x="244" y="139"/>
                  <a:pt x="243" y="140"/>
                  <a:pt x="242" y="141"/>
                </a:cubicBezTo>
                <a:cubicBezTo>
                  <a:pt x="240" y="142"/>
                  <a:pt x="240" y="143"/>
                  <a:pt x="238" y="142"/>
                </a:cubicBezTo>
                <a:cubicBezTo>
                  <a:pt x="238" y="141"/>
                  <a:pt x="239" y="140"/>
                  <a:pt x="240" y="139"/>
                </a:cubicBezTo>
                <a:cubicBezTo>
                  <a:pt x="238" y="140"/>
                  <a:pt x="234" y="139"/>
                  <a:pt x="234" y="139"/>
                </a:cubicBezTo>
                <a:cubicBezTo>
                  <a:pt x="233" y="135"/>
                  <a:pt x="237" y="136"/>
                  <a:pt x="237" y="135"/>
                </a:cubicBezTo>
                <a:cubicBezTo>
                  <a:pt x="237" y="135"/>
                  <a:pt x="237" y="132"/>
                  <a:pt x="237" y="132"/>
                </a:cubicBezTo>
                <a:cubicBezTo>
                  <a:pt x="236" y="132"/>
                  <a:pt x="235" y="130"/>
                  <a:pt x="235" y="129"/>
                </a:cubicBezTo>
                <a:cubicBezTo>
                  <a:pt x="232" y="128"/>
                  <a:pt x="232" y="128"/>
                  <a:pt x="232" y="128"/>
                </a:cubicBezTo>
                <a:cubicBezTo>
                  <a:pt x="229" y="125"/>
                  <a:pt x="231" y="125"/>
                  <a:pt x="234" y="124"/>
                </a:cubicBezTo>
                <a:cubicBezTo>
                  <a:pt x="236" y="123"/>
                  <a:pt x="240" y="120"/>
                  <a:pt x="241" y="119"/>
                </a:cubicBezTo>
                <a:cubicBezTo>
                  <a:pt x="242" y="119"/>
                  <a:pt x="247" y="120"/>
                  <a:pt x="249" y="120"/>
                </a:cubicBezTo>
                <a:cubicBezTo>
                  <a:pt x="265" y="118"/>
                  <a:pt x="265" y="118"/>
                  <a:pt x="265" y="118"/>
                </a:cubicBezTo>
                <a:cubicBezTo>
                  <a:pt x="280" y="111"/>
                  <a:pt x="280" y="111"/>
                  <a:pt x="280" y="111"/>
                </a:cubicBezTo>
                <a:cubicBezTo>
                  <a:pt x="293" y="107"/>
                  <a:pt x="293" y="107"/>
                  <a:pt x="293" y="107"/>
                </a:cubicBezTo>
                <a:cubicBezTo>
                  <a:pt x="295" y="106"/>
                  <a:pt x="301" y="107"/>
                  <a:pt x="306" y="106"/>
                </a:cubicBezTo>
                <a:cubicBezTo>
                  <a:pt x="308" y="106"/>
                  <a:pt x="311" y="102"/>
                  <a:pt x="311" y="104"/>
                </a:cubicBezTo>
                <a:cubicBezTo>
                  <a:pt x="312" y="105"/>
                  <a:pt x="311" y="105"/>
                  <a:pt x="310" y="106"/>
                </a:cubicBezTo>
                <a:cubicBezTo>
                  <a:pt x="312" y="106"/>
                  <a:pt x="311" y="105"/>
                  <a:pt x="314" y="104"/>
                </a:cubicBezTo>
                <a:cubicBezTo>
                  <a:pt x="312" y="102"/>
                  <a:pt x="315" y="102"/>
                  <a:pt x="318" y="102"/>
                </a:cubicBezTo>
                <a:cubicBezTo>
                  <a:pt x="319" y="102"/>
                  <a:pt x="329" y="102"/>
                  <a:pt x="334" y="101"/>
                </a:cubicBezTo>
                <a:cubicBezTo>
                  <a:pt x="337" y="101"/>
                  <a:pt x="338" y="98"/>
                  <a:pt x="346" y="98"/>
                </a:cubicBezTo>
                <a:cubicBezTo>
                  <a:pt x="347" y="97"/>
                  <a:pt x="348" y="98"/>
                  <a:pt x="350" y="98"/>
                </a:cubicBezTo>
                <a:cubicBezTo>
                  <a:pt x="353" y="98"/>
                  <a:pt x="353" y="100"/>
                  <a:pt x="350" y="101"/>
                </a:cubicBezTo>
                <a:cubicBezTo>
                  <a:pt x="348" y="101"/>
                  <a:pt x="346" y="101"/>
                  <a:pt x="346" y="102"/>
                </a:cubicBezTo>
                <a:cubicBezTo>
                  <a:pt x="347" y="102"/>
                  <a:pt x="348" y="101"/>
                  <a:pt x="349" y="101"/>
                </a:cubicBezTo>
                <a:cubicBezTo>
                  <a:pt x="351" y="102"/>
                  <a:pt x="352" y="100"/>
                  <a:pt x="353" y="100"/>
                </a:cubicBezTo>
                <a:cubicBezTo>
                  <a:pt x="354" y="100"/>
                  <a:pt x="357" y="99"/>
                  <a:pt x="357" y="99"/>
                </a:cubicBezTo>
                <a:cubicBezTo>
                  <a:pt x="359" y="101"/>
                  <a:pt x="357" y="101"/>
                  <a:pt x="356" y="102"/>
                </a:cubicBezTo>
                <a:cubicBezTo>
                  <a:pt x="357" y="102"/>
                  <a:pt x="358" y="103"/>
                  <a:pt x="358" y="103"/>
                </a:cubicBezTo>
                <a:cubicBezTo>
                  <a:pt x="359" y="103"/>
                  <a:pt x="360" y="102"/>
                  <a:pt x="361" y="102"/>
                </a:cubicBezTo>
                <a:cubicBezTo>
                  <a:pt x="363" y="101"/>
                  <a:pt x="372" y="101"/>
                  <a:pt x="373" y="102"/>
                </a:cubicBezTo>
                <a:cubicBezTo>
                  <a:pt x="373" y="103"/>
                  <a:pt x="369" y="104"/>
                  <a:pt x="368" y="105"/>
                </a:cubicBezTo>
                <a:cubicBezTo>
                  <a:pt x="368" y="105"/>
                  <a:pt x="369" y="105"/>
                  <a:pt x="369" y="105"/>
                </a:cubicBezTo>
                <a:cubicBezTo>
                  <a:pt x="370" y="104"/>
                  <a:pt x="371" y="106"/>
                  <a:pt x="371" y="106"/>
                </a:cubicBezTo>
                <a:cubicBezTo>
                  <a:pt x="378" y="106"/>
                  <a:pt x="378" y="106"/>
                  <a:pt x="378" y="106"/>
                </a:cubicBezTo>
                <a:cubicBezTo>
                  <a:pt x="378" y="106"/>
                  <a:pt x="381" y="106"/>
                  <a:pt x="381" y="106"/>
                </a:cubicBezTo>
                <a:cubicBezTo>
                  <a:pt x="381" y="106"/>
                  <a:pt x="381" y="106"/>
                  <a:pt x="382" y="106"/>
                </a:cubicBezTo>
                <a:cubicBezTo>
                  <a:pt x="383" y="106"/>
                  <a:pt x="388" y="106"/>
                  <a:pt x="388" y="106"/>
                </a:cubicBezTo>
                <a:cubicBezTo>
                  <a:pt x="391" y="106"/>
                  <a:pt x="391" y="106"/>
                  <a:pt x="391" y="106"/>
                </a:cubicBezTo>
                <a:cubicBezTo>
                  <a:pt x="392" y="106"/>
                  <a:pt x="392" y="107"/>
                  <a:pt x="393" y="107"/>
                </a:cubicBezTo>
                <a:cubicBezTo>
                  <a:pt x="396" y="107"/>
                  <a:pt x="396" y="107"/>
                  <a:pt x="396" y="107"/>
                </a:cubicBezTo>
                <a:cubicBezTo>
                  <a:pt x="398" y="107"/>
                  <a:pt x="396" y="109"/>
                  <a:pt x="398" y="109"/>
                </a:cubicBezTo>
                <a:cubicBezTo>
                  <a:pt x="409" y="110"/>
                  <a:pt x="409" y="110"/>
                  <a:pt x="409" y="110"/>
                </a:cubicBezTo>
                <a:cubicBezTo>
                  <a:pt x="412" y="111"/>
                  <a:pt x="412" y="111"/>
                  <a:pt x="412" y="111"/>
                </a:cubicBezTo>
                <a:cubicBezTo>
                  <a:pt x="412" y="112"/>
                  <a:pt x="417" y="111"/>
                  <a:pt x="418" y="111"/>
                </a:cubicBezTo>
                <a:cubicBezTo>
                  <a:pt x="418" y="111"/>
                  <a:pt x="421" y="111"/>
                  <a:pt x="422" y="110"/>
                </a:cubicBezTo>
                <a:cubicBezTo>
                  <a:pt x="429" y="110"/>
                  <a:pt x="429" y="110"/>
                  <a:pt x="429" y="110"/>
                </a:cubicBezTo>
                <a:cubicBezTo>
                  <a:pt x="430" y="110"/>
                  <a:pt x="431" y="111"/>
                  <a:pt x="432" y="112"/>
                </a:cubicBezTo>
                <a:cubicBezTo>
                  <a:pt x="432" y="112"/>
                  <a:pt x="433" y="112"/>
                  <a:pt x="438" y="115"/>
                </a:cubicBezTo>
                <a:cubicBezTo>
                  <a:pt x="442" y="115"/>
                  <a:pt x="442" y="115"/>
                  <a:pt x="442" y="115"/>
                </a:cubicBezTo>
                <a:cubicBezTo>
                  <a:pt x="444" y="115"/>
                  <a:pt x="447" y="116"/>
                  <a:pt x="450" y="115"/>
                </a:cubicBezTo>
                <a:cubicBezTo>
                  <a:pt x="453" y="114"/>
                  <a:pt x="454" y="116"/>
                  <a:pt x="453" y="116"/>
                </a:cubicBezTo>
                <a:cubicBezTo>
                  <a:pt x="451" y="116"/>
                  <a:pt x="451" y="115"/>
                  <a:pt x="450" y="116"/>
                </a:cubicBezTo>
                <a:cubicBezTo>
                  <a:pt x="450" y="118"/>
                  <a:pt x="450" y="118"/>
                  <a:pt x="450" y="118"/>
                </a:cubicBezTo>
                <a:cubicBezTo>
                  <a:pt x="452" y="118"/>
                  <a:pt x="453" y="118"/>
                  <a:pt x="453" y="119"/>
                </a:cubicBezTo>
                <a:cubicBezTo>
                  <a:pt x="455" y="120"/>
                  <a:pt x="455" y="120"/>
                  <a:pt x="455" y="120"/>
                </a:cubicBezTo>
                <a:cubicBezTo>
                  <a:pt x="457" y="122"/>
                  <a:pt x="457" y="122"/>
                  <a:pt x="457" y="122"/>
                </a:cubicBezTo>
                <a:cubicBezTo>
                  <a:pt x="460" y="122"/>
                  <a:pt x="460" y="122"/>
                  <a:pt x="460" y="122"/>
                </a:cubicBezTo>
                <a:cubicBezTo>
                  <a:pt x="464" y="122"/>
                  <a:pt x="462" y="123"/>
                  <a:pt x="466" y="122"/>
                </a:cubicBezTo>
                <a:cubicBezTo>
                  <a:pt x="467" y="122"/>
                  <a:pt x="467" y="123"/>
                  <a:pt x="468" y="123"/>
                </a:cubicBezTo>
                <a:cubicBezTo>
                  <a:pt x="469" y="122"/>
                  <a:pt x="469" y="122"/>
                  <a:pt x="469" y="122"/>
                </a:cubicBezTo>
                <a:cubicBezTo>
                  <a:pt x="468" y="121"/>
                  <a:pt x="468" y="121"/>
                  <a:pt x="468" y="121"/>
                </a:cubicBezTo>
                <a:cubicBezTo>
                  <a:pt x="467" y="121"/>
                  <a:pt x="468" y="119"/>
                  <a:pt x="469" y="119"/>
                </a:cubicBezTo>
                <a:cubicBezTo>
                  <a:pt x="470" y="119"/>
                  <a:pt x="471" y="118"/>
                  <a:pt x="472" y="118"/>
                </a:cubicBezTo>
                <a:cubicBezTo>
                  <a:pt x="479" y="118"/>
                  <a:pt x="474" y="119"/>
                  <a:pt x="478" y="117"/>
                </a:cubicBezTo>
                <a:cubicBezTo>
                  <a:pt x="479" y="116"/>
                  <a:pt x="482" y="118"/>
                  <a:pt x="485" y="116"/>
                </a:cubicBezTo>
                <a:cubicBezTo>
                  <a:pt x="487" y="114"/>
                  <a:pt x="487" y="113"/>
                  <a:pt x="489" y="117"/>
                </a:cubicBezTo>
                <a:cubicBezTo>
                  <a:pt x="490" y="117"/>
                  <a:pt x="488" y="118"/>
                  <a:pt x="488" y="118"/>
                </a:cubicBezTo>
                <a:cubicBezTo>
                  <a:pt x="488" y="118"/>
                  <a:pt x="491" y="117"/>
                  <a:pt x="492" y="117"/>
                </a:cubicBezTo>
                <a:cubicBezTo>
                  <a:pt x="497" y="117"/>
                  <a:pt x="495" y="116"/>
                  <a:pt x="496" y="115"/>
                </a:cubicBezTo>
                <a:cubicBezTo>
                  <a:pt x="500" y="114"/>
                  <a:pt x="499" y="115"/>
                  <a:pt x="503" y="115"/>
                </a:cubicBezTo>
                <a:cubicBezTo>
                  <a:pt x="510" y="114"/>
                  <a:pt x="510" y="114"/>
                  <a:pt x="510" y="114"/>
                </a:cubicBezTo>
                <a:cubicBezTo>
                  <a:pt x="510" y="114"/>
                  <a:pt x="511" y="112"/>
                  <a:pt x="512" y="112"/>
                </a:cubicBezTo>
                <a:cubicBezTo>
                  <a:pt x="515" y="112"/>
                  <a:pt x="513" y="112"/>
                  <a:pt x="515" y="111"/>
                </a:cubicBezTo>
                <a:cubicBezTo>
                  <a:pt x="518" y="110"/>
                  <a:pt x="522" y="111"/>
                  <a:pt x="523" y="111"/>
                </a:cubicBezTo>
                <a:cubicBezTo>
                  <a:pt x="524" y="111"/>
                  <a:pt x="525" y="110"/>
                  <a:pt x="526" y="109"/>
                </a:cubicBezTo>
                <a:cubicBezTo>
                  <a:pt x="526" y="109"/>
                  <a:pt x="529" y="108"/>
                  <a:pt x="529" y="109"/>
                </a:cubicBezTo>
                <a:cubicBezTo>
                  <a:pt x="529" y="109"/>
                  <a:pt x="529" y="112"/>
                  <a:pt x="528" y="112"/>
                </a:cubicBezTo>
                <a:cubicBezTo>
                  <a:pt x="528" y="112"/>
                  <a:pt x="527" y="113"/>
                  <a:pt x="525" y="113"/>
                </a:cubicBezTo>
                <a:cubicBezTo>
                  <a:pt x="523" y="113"/>
                  <a:pt x="521" y="113"/>
                  <a:pt x="519" y="113"/>
                </a:cubicBezTo>
                <a:cubicBezTo>
                  <a:pt x="514" y="115"/>
                  <a:pt x="514" y="115"/>
                  <a:pt x="514" y="115"/>
                </a:cubicBezTo>
                <a:cubicBezTo>
                  <a:pt x="511" y="116"/>
                  <a:pt x="511" y="116"/>
                  <a:pt x="511" y="116"/>
                </a:cubicBezTo>
                <a:cubicBezTo>
                  <a:pt x="511" y="116"/>
                  <a:pt x="508" y="116"/>
                  <a:pt x="507" y="116"/>
                </a:cubicBezTo>
                <a:cubicBezTo>
                  <a:pt x="504" y="117"/>
                  <a:pt x="504" y="117"/>
                  <a:pt x="504" y="117"/>
                </a:cubicBezTo>
                <a:cubicBezTo>
                  <a:pt x="505" y="117"/>
                  <a:pt x="505" y="117"/>
                  <a:pt x="505" y="117"/>
                </a:cubicBezTo>
                <a:cubicBezTo>
                  <a:pt x="506" y="117"/>
                  <a:pt x="507" y="119"/>
                  <a:pt x="507" y="119"/>
                </a:cubicBezTo>
                <a:cubicBezTo>
                  <a:pt x="509" y="118"/>
                  <a:pt x="509" y="118"/>
                  <a:pt x="509" y="118"/>
                </a:cubicBezTo>
                <a:cubicBezTo>
                  <a:pt x="512" y="116"/>
                  <a:pt x="518" y="115"/>
                  <a:pt x="521" y="115"/>
                </a:cubicBezTo>
                <a:cubicBezTo>
                  <a:pt x="522" y="114"/>
                  <a:pt x="525" y="115"/>
                  <a:pt x="525" y="115"/>
                </a:cubicBezTo>
                <a:cubicBezTo>
                  <a:pt x="528" y="114"/>
                  <a:pt x="528" y="114"/>
                  <a:pt x="528" y="114"/>
                </a:cubicBezTo>
                <a:cubicBezTo>
                  <a:pt x="529" y="114"/>
                  <a:pt x="533" y="113"/>
                  <a:pt x="535" y="112"/>
                </a:cubicBezTo>
                <a:cubicBezTo>
                  <a:pt x="537" y="111"/>
                  <a:pt x="536" y="110"/>
                  <a:pt x="540" y="110"/>
                </a:cubicBezTo>
                <a:cubicBezTo>
                  <a:pt x="540" y="109"/>
                  <a:pt x="541" y="109"/>
                  <a:pt x="541" y="108"/>
                </a:cubicBezTo>
                <a:cubicBezTo>
                  <a:pt x="541" y="108"/>
                  <a:pt x="544" y="106"/>
                  <a:pt x="544" y="107"/>
                </a:cubicBezTo>
                <a:cubicBezTo>
                  <a:pt x="546" y="108"/>
                  <a:pt x="546" y="108"/>
                  <a:pt x="547" y="110"/>
                </a:cubicBezTo>
                <a:cubicBezTo>
                  <a:pt x="547" y="110"/>
                  <a:pt x="546" y="113"/>
                  <a:pt x="545" y="113"/>
                </a:cubicBezTo>
                <a:cubicBezTo>
                  <a:pt x="544" y="115"/>
                  <a:pt x="544" y="114"/>
                  <a:pt x="545" y="116"/>
                </a:cubicBezTo>
                <a:cubicBezTo>
                  <a:pt x="547" y="118"/>
                  <a:pt x="547" y="118"/>
                  <a:pt x="547" y="118"/>
                </a:cubicBezTo>
                <a:cubicBezTo>
                  <a:pt x="550" y="117"/>
                  <a:pt x="550" y="117"/>
                  <a:pt x="550" y="117"/>
                </a:cubicBezTo>
                <a:cubicBezTo>
                  <a:pt x="552" y="116"/>
                  <a:pt x="551" y="117"/>
                  <a:pt x="553" y="115"/>
                </a:cubicBezTo>
                <a:cubicBezTo>
                  <a:pt x="553" y="115"/>
                  <a:pt x="554" y="115"/>
                  <a:pt x="554" y="115"/>
                </a:cubicBezTo>
                <a:cubicBezTo>
                  <a:pt x="555" y="114"/>
                  <a:pt x="555" y="114"/>
                  <a:pt x="557" y="114"/>
                </a:cubicBezTo>
                <a:cubicBezTo>
                  <a:pt x="558" y="112"/>
                  <a:pt x="558" y="112"/>
                  <a:pt x="558" y="112"/>
                </a:cubicBezTo>
                <a:cubicBezTo>
                  <a:pt x="559" y="111"/>
                  <a:pt x="562" y="111"/>
                  <a:pt x="562" y="111"/>
                </a:cubicBezTo>
                <a:cubicBezTo>
                  <a:pt x="563" y="111"/>
                  <a:pt x="564" y="110"/>
                  <a:pt x="564" y="110"/>
                </a:cubicBezTo>
                <a:cubicBezTo>
                  <a:pt x="565" y="110"/>
                  <a:pt x="566" y="112"/>
                  <a:pt x="565" y="112"/>
                </a:cubicBezTo>
                <a:cubicBezTo>
                  <a:pt x="561" y="114"/>
                  <a:pt x="561" y="117"/>
                  <a:pt x="557" y="118"/>
                </a:cubicBezTo>
                <a:cubicBezTo>
                  <a:pt x="560" y="119"/>
                  <a:pt x="565" y="118"/>
                  <a:pt x="568" y="117"/>
                </a:cubicBezTo>
                <a:cubicBezTo>
                  <a:pt x="569" y="116"/>
                  <a:pt x="570" y="114"/>
                  <a:pt x="571" y="114"/>
                </a:cubicBezTo>
                <a:cubicBezTo>
                  <a:pt x="583" y="114"/>
                  <a:pt x="583" y="114"/>
                  <a:pt x="583" y="114"/>
                </a:cubicBezTo>
                <a:cubicBezTo>
                  <a:pt x="584" y="114"/>
                  <a:pt x="586" y="117"/>
                  <a:pt x="589" y="118"/>
                </a:cubicBezTo>
                <a:cubicBezTo>
                  <a:pt x="591" y="119"/>
                  <a:pt x="593" y="119"/>
                  <a:pt x="595" y="119"/>
                </a:cubicBezTo>
                <a:cubicBezTo>
                  <a:pt x="595" y="119"/>
                  <a:pt x="599" y="122"/>
                  <a:pt x="601" y="122"/>
                </a:cubicBezTo>
                <a:cubicBezTo>
                  <a:pt x="608" y="123"/>
                  <a:pt x="608" y="123"/>
                  <a:pt x="608" y="123"/>
                </a:cubicBezTo>
                <a:cubicBezTo>
                  <a:pt x="611" y="123"/>
                  <a:pt x="610" y="123"/>
                  <a:pt x="612" y="122"/>
                </a:cubicBezTo>
                <a:cubicBezTo>
                  <a:pt x="612" y="122"/>
                  <a:pt x="617" y="121"/>
                  <a:pt x="617" y="122"/>
                </a:cubicBezTo>
                <a:cubicBezTo>
                  <a:pt x="618" y="122"/>
                  <a:pt x="621" y="123"/>
                  <a:pt x="621" y="124"/>
                </a:cubicBezTo>
                <a:cubicBezTo>
                  <a:pt x="623" y="126"/>
                  <a:pt x="623" y="126"/>
                  <a:pt x="623" y="126"/>
                </a:cubicBezTo>
                <a:cubicBezTo>
                  <a:pt x="623" y="127"/>
                  <a:pt x="619" y="130"/>
                  <a:pt x="617" y="129"/>
                </a:cubicBezTo>
                <a:cubicBezTo>
                  <a:pt x="615" y="129"/>
                  <a:pt x="615" y="130"/>
                  <a:pt x="613" y="131"/>
                </a:cubicBezTo>
                <a:cubicBezTo>
                  <a:pt x="612" y="131"/>
                  <a:pt x="610" y="131"/>
                  <a:pt x="610" y="131"/>
                </a:cubicBezTo>
                <a:cubicBezTo>
                  <a:pt x="610" y="131"/>
                  <a:pt x="609" y="132"/>
                  <a:pt x="608" y="133"/>
                </a:cubicBezTo>
                <a:cubicBezTo>
                  <a:pt x="608" y="133"/>
                  <a:pt x="608" y="133"/>
                  <a:pt x="608" y="133"/>
                </a:cubicBezTo>
                <a:cubicBezTo>
                  <a:pt x="610" y="134"/>
                  <a:pt x="610" y="134"/>
                  <a:pt x="613" y="134"/>
                </a:cubicBezTo>
                <a:cubicBezTo>
                  <a:pt x="613" y="134"/>
                  <a:pt x="619" y="134"/>
                  <a:pt x="620" y="134"/>
                </a:cubicBezTo>
                <a:cubicBezTo>
                  <a:pt x="620" y="134"/>
                  <a:pt x="626" y="134"/>
                  <a:pt x="626" y="134"/>
                </a:cubicBezTo>
                <a:cubicBezTo>
                  <a:pt x="627" y="134"/>
                  <a:pt x="630" y="134"/>
                  <a:pt x="630" y="134"/>
                </a:cubicBezTo>
                <a:cubicBezTo>
                  <a:pt x="639" y="133"/>
                  <a:pt x="639" y="133"/>
                  <a:pt x="639" y="133"/>
                </a:cubicBezTo>
                <a:cubicBezTo>
                  <a:pt x="639" y="133"/>
                  <a:pt x="641" y="132"/>
                  <a:pt x="642" y="132"/>
                </a:cubicBezTo>
                <a:cubicBezTo>
                  <a:pt x="642" y="132"/>
                  <a:pt x="644" y="132"/>
                  <a:pt x="645" y="132"/>
                </a:cubicBezTo>
                <a:cubicBezTo>
                  <a:pt x="649" y="131"/>
                  <a:pt x="648" y="131"/>
                  <a:pt x="649" y="134"/>
                </a:cubicBezTo>
                <a:cubicBezTo>
                  <a:pt x="654" y="134"/>
                  <a:pt x="654" y="134"/>
                  <a:pt x="651" y="137"/>
                </a:cubicBezTo>
                <a:cubicBezTo>
                  <a:pt x="651" y="138"/>
                  <a:pt x="651" y="138"/>
                  <a:pt x="651" y="138"/>
                </a:cubicBezTo>
                <a:cubicBezTo>
                  <a:pt x="653" y="137"/>
                  <a:pt x="652" y="136"/>
                  <a:pt x="653" y="136"/>
                </a:cubicBezTo>
                <a:cubicBezTo>
                  <a:pt x="656" y="135"/>
                  <a:pt x="656" y="135"/>
                  <a:pt x="654" y="137"/>
                </a:cubicBezTo>
                <a:cubicBezTo>
                  <a:pt x="655" y="137"/>
                  <a:pt x="656" y="137"/>
                  <a:pt x="656" y="138"/>
                </a:cubicBezTo>
                <a:cubicBezTo>
                  <a:pt x="656" y="138"/>
                  <a:pt x="657" y="139"/>
                  <a:pt x="657" y="139"/>
                </a:cubicBezTo>
                <a:cubicBezTo>
                  <a:pt x="655" y="142"/>
                  <a:pt x="655" y="141"/>
                  <a:pt x="653" y="142"/>
                </a:cubicBezTo>
                <a:cubicBezTo>
                  <a:pt x="652" y="142"/>
                  <a:pt x="652" y="141"/>
                  <a:pt x="652" y="141"/>
                </a:cubicBezTo>
                <a:cubicBezTo>
                  <a:pt x="652" y="142"/>
                  <a:pt x="651" y="143"/>
                  <a:pt x="653" y="145"/>
                </a:cubicBezTo>
                <a:cubicBezTo>
                  <a:pt x="653" y="144"/>
                  <a:pt x="653" y="143"/>
                  <a:pt x="654" y="143"/>
                </a:cubicBezTo>
                <a:cubicBezTo>
                  <a:pt x="654" y="143"/>
                  <a:pt x="655" y="142"/>
                  <a:pt x="655" y="142"/>
                </a:cubicBezTo>
                <a:cubicBezTo>
                  <a:pt x="656" y="141"/>
                  <a:pt x="657" y="142"/>
                  <a:pt x="658" y="143"/>
                </a:cubicBezTo>
                <a:cubicBezTo>
                  <a:pt x="658" y="142"/>
                  <a:pt x="658" y="140"/>
                  <a:pt x="660" y="141"/>
                </a:cubicBezTo>
                <a:cubicBezTo>
                  <a:pt x="660" y="139"/>
                  <a:pt x="659" y="139"/>
                  <a:pt x="659" y="138"/>
                </a:cubicBezTo>
                <a:cubicBezTo>
                  <a:pt x="659" y="137"/>
                  <a:pt x="661" y="137"/>
                  <a:pt x="662" y="137"/>
                </a:cubicBezTo>
                <a:cubicBezTo>
                  <a:pt x="662" y="136"/>
                  <a:pt x="660" y="135"/>
                  <a:pt x="661" y="135"/>
                </a:cubicBezTo>
                <a:cubicBezTo>
                  <a:pt x="662" y="133"/>
                  <a:pt x="663" y="133"/>
                  <a:pt x="665" y="133"/>
                </a:cubicBezTo>
                <a:cubicBezTo>
                  <a:pt x="664" y="131"/>
                  <a:pt x="664" y="131"/>
                  <a:pt x="664" y="131"/>
                </a:cubicBezTo>
                <a:cubicBezTo>
                  <a:pt x="664" y="131"/>
                  <a:pt x="662" y="131"/>
                  <a:pt x="662" y="131"/>
                </a:cubicBezTo>
                <a:cubicBezTo>
                  <a:pt x="660" y="129"/>
                  <a:pt x="660" y="129"/>
                  <a:pt x="660" y="129"/>
                </a:cubicBezTo>
                <a:cubicBezTo>
                  <a:pt x="660" y="128"/>
                  <a:pt x="665" y="126"/>
                  <a:pt x="666" y="125"/>
                </a:cubicBezTo>
                <a:cubicBezTo>
                  <a:pt x="668" y="125"/>
                  <a:pt x="672" y="125"/>
                  <a:pt x="674" y="125"/>
                </a:cubicBezTo>
                <a:cubicBezTo>
                  <a:pt x="675" y="125"/>
                  <a:pt x="676" y="125"/>
                  <a:pt x="678" y="124"/>
                </a:cubicBezTo>
                <a:cubicBezTo>
                  <a:pt x="683" y="123"/>
                  <a:pt x="681" y="124"/>
                  <a:pt x="686" y="122"/>
                </a:cubicBezTo>
                <a:cubicBezTo>
                  <a:pt x="686" y="122"/>
                  <a:pt x="688" y="122"/>
                  <a:pt x="689" y="123"/>
                </a:cubicBezTo>
                <a:cubicBezTo>
                  <a:pt x="689" y="123"/>
                  <a:pt x="689" y="124"/>
                  <a:pt x="689" y="125"/>
                </a:cubicBezTo>
                <a:cubicBezTo>
                  <a:pt x="689" y="126"/>
                  <a:pt x="687" y="127"/>
                  <a:pt x="687" y="127"/>
                </a:cubicBezTo>
                <a:cubicBezTo>
                  <a:pt x="689" y="128"/>
                  <a:pt x="688" y="128"/>
                  <a:pt x="688" y="129"/>
                </a:cubicBezTo>
                <a:cubicBezTo>
                  <a:pt x="690" y="130"/>
                  <a:pt x="690" y="130"/>
                  <a:pt x="690" y="131"/>
                </a:cubicBezTo>
                <a:cubicBezTo>
                  <a:pt x="696" y="131"/>
                  <a:pt x="696" y="131"/>
                  <a:pt x="696" y="131"/>
                </a:cubicBezTo>
                <a:cubicBezTo>
                  <a:pt x="697" y="131"/>
                  <a:pt x="698" y="130"/>
                  <a:pt x="698" y="130"/>
                </a:cubicBezTo>
                <a:cubicBezTo>
                  <a:pt x="700" y="130"/>
                  <a:pt x="699" y="131"/>
                  <a:pt x="700" y="132"/>
                </a:cubicBezTo>
                <a:cubicBezTo>
                  <a:pt x="702" y="133"/>
                  <a:pt x="702" y="133"/>
                  <a:pt x="702" y="133"/>
                </a:cubicBezTo>
                <a:cubicBezTo>
                  <a:pt x="703" y="133"/>
                  <a:pt x="706" y="133"/>
                  <a:pt x="706" y="133"/>
                </a:cubicBezTo>
                <a:cubicBezTo>
                  <a:pt x="709" y="133"/>
                  <a:pt x="710" y="134"/>
                  <a:pt x="713" y="134"/>
                </a:cubicBezTo>
                <a:cubicBezTo>
                  <a:pt x="713" y="134"/>
                  <a:pt x="716" y="133"/>
                  <a:pt x="717" y="133"/>
                </a:cubicBezTo>
                <a:cubicBezTo>
                  <a:pt x="721" y="132"/>
                  <a:pt x="727" y="134"/>
                  <a:pt x="732" y="133"/>
                </a:cubicBezTo>
                <a:cubicBezTo>
                  <a:pt x="732" y="132"/>
                  <a:pt x="732" y="132"/>
                  <a:pt x="732" y="132"/>
                </a:cubicBezTo>
                <a:cubicBezTo>
                  <a:pt x="734" y="130"/>
                  <a:pt x="734" y="130"/>
                  <a:pt x="735" y="131"/>
                </a:cubicBezTo>
                <a:cubicBezTo>
                  <a:pt x="736" y="132"/>
                  <a:pt x="735" y="136"/>
                  <a:pt x="741" y="134"/>
                </a:cubicBezTo>
                <a:cubicBezTo>
                  <a:pt x="741" y="132"/>
                  <a:pt x="741" y="132"/>
                  <a:pt x="741" y="132"/>
                </a:cubicBezTo>
                <a:cubicBezTo>
                  <a:pt x="741" y="131"/>
                  <a:pt x="738" y="132"/>
                  <a:pt x="737" y="132"/>
                </a:cubicBezTo>
                <a:cubicBezTo>
                  <a:pt x="736" y="132"/>
                  <a:pt x="735" y="131"/>
                  <a:pt x="735" y="131"/>
                </a:cubicBezTo>
                <a:cubicBezTo>
                  <a:pt x="735" y="130"/>
                  <a:pt x="735" y="130"/>
                  <a:pt x="737" y="130"/>
                </a:cubicBezTo>
                <a:cubicBezTo>
                  <a:pt x="737" y="129"/>
                  <a:pt x="736" y="128"/>
                  <a:pt x="737" y="128"/>
                </a:cubicBezTo>
                <a:cubicBezTo>
                  <a:pt x="740" y="128"/>
                  <a:pt x="740" y="129"/>
                  <a:pt x="742" y="127"/>
                </a:cubicBezTo>
                <a:cubicBezTo>
                  <a:pt x="745" y="126"/>
                  <a:pt x="746" y="127"/>
                  <a:pt x="749" y="127"/>
                </a:cubicBezTo>
                <a:cubicBezTo>
                  <a:pt x="749" y="127"/>
                  <a:pt x="749" y="128"/>
                  <a:pt x="749" y="129"/>
                </a:cubicBezTo>
                <a:cubicBezTo>
                  <a:pt x="750" y="129"/>
                  <a:pt x="753" y="129"/>
                  <a:pt x="752" y="130"/>
                </a:cubicBezTo>
                <a:cubicBezTo>
                  <a:pt x="756" y="128"/>
                  <a:pt x="756" y="128"/>
                  <a:pt x="756" y="128"/>
                </a:cubicBezTo>
                <a:cubicBezTo>
                  <a:pt x="759" y="127"/>
                  <a:pt x="754" y="132"/>
                  <a:pt x="751" y="132"/>
                </a:cubicBezTo>
                <a:cubicBezTo>
                  <a:pt x="750" y="133"/>
                  <a:pt x="750" y="133"/>
                  <a:pt x="750" y="133"/>
                </a:cubicBezTo>
                <a:cubicBezTo>
                  <a:pt x="749" y="133"/>
                  <a:pt x="748" y="136"/>
                  <a:pt x="746" y="135"/>
                </a:cubicBezTo>
                <a:cubicBezTo>
                  <a:pt x="746" y="136"/>
                  <a:pt x="746" y="136"/>
                  <a:pt x="746" y="136"/>
                </a:cubicBezTo>
                <a:cubicBezTo>
                  <a:pt x="746" y="136"/>
                  <a:pt x="746" y="136"/>
                  <a:pt x="746" y="136"/>
                </a:cubicBezTo>
                <a:cubicBezTo>
                  <a:pt x="748" y="137"/>
                  <a:pt x="748" y="136"/>
                  <a:pt x="745" y="138"/>
                </a:cubicBezTo>
                <a:cubicBezTo>
                  <a:pt x="747" y="139"/>
                  <a:pt x="746" y="137"/>
                  <a:pt x="750" y="138"/>
                </a:cubicBezTo>
                <a:cubicBezTo>
                  <a:pt x="750" y="139"/>
                  <a:pt x="750" y="139"/>
                  <a:pt x="750" y="139"/>
                </a:cubicBezTo>
                <a:cubicBezTo>
                  <a:pt x="752" y="139"/>
                  <a:pt x="752" y="139"/>
                  <a:pt x="752" y="139"/>
                </a:cubicBezTo>
                <a:cubicBezTo>
                  <a:pt x="752" y="139"/>
                  <a:pt x="753" y="137"/>
                  <a:pt x="753" y="136"/>
                </a:cubicBezTo>
                <a:cubicBezTo>
                  <a:pt x="753" y="135"/>
                  <a:pt x="753" y="133"/>
                  <a:pt x="754" y="133"/>
                </a:cubicBezTo>
                <a:cubicBezTo>
                  <a:pt x="756" y="132"/>
                  <a:pt x="757" y="131"/>
                  <a:pt x="758" y="130"/>
                </a:cubicBezTo>
                <a:cubicBezTo>
                  <a:pt x="758" y="129"/>
                  <a:pt x="763" y="131"/>
                  <a:pt x="764" y="130"/>
                </a:cubicBezTo>
                <a:cubicBezTo>
                  <a:pt x="764" y="130"/>
                  <a:pt x="769" y="128"/>
                  <a:pt x="769" y="128"/>
                </a:cubicBezTo>
                <a:cubicBezTo>
                  <a:pt x="769" y="128"/>
                  <a:pt x="770" y="127"/>
                  <a:pt x="771" y="127"/>
                </a:cubicBezTo>
                <a:cubicBezTo>
                  <a:pt x="771" y="127"/>
                  <a:pt x="773" y="127"/>
                  <a:pt x="774" y="127"/>
                </a:cubicBezTo>
                <a:cubicBezTo>
                  <a:pt x="774" y="127"/>
                  <a:pt x="775" y="126"/>
                  <a:pt x="775" y="126"/>
                </a:cubicBezTo>
                <a:cubicBezTo>
                  <a:pt x="775" y="126"/>
                  <a:pt x="776" y="126"/>
                  <a:pt x="776" y="125"/>
                </a:cubicBezTo>
                <a:cubicBezTo>
                  <a:pt x="777" y="123"/>
                  <a:pt x="776" y="124"/>
                  <a:pt x="778" y="123"/>
                </a:cubicBezTo>
                <a:cubicBezTo>
                  <a:pt x="778" y="123"/>
                  <a:pt x="778" y="123"/>
                  <a:pt x="778" y="123"/>
                </a:cubicBezTo>
                <a:cubicBezTo>
                  <a:pt x="776" y="124"/>
                  <a:pt x="776" y="124"/>
                  <a:pt x="776" y="124"/>
                </a:cubicBezTo>
                <a:cubicBezTo>
                  <a:pt x="773" y="125"/>
                  <a:pt x="775" y="126"/>
                  <a:pt x="772" y="126"/>
                </a:cubicBezTo>
                <a:cubicBezTo>
                  <a:pt x="771" y="126"/>
                  <a:pt x="769" y="126"/>
                  <a:pt x="769" y="125"/>
                </a:cubicBezTo>
                <a:cubicBezTo>
                  <a:pt x="769" y="124"/>
                  <a:pt x="774" y="122"/>
                  <a:pt x="775" y="122"/>
                </a:cubicBezTo>
                <a:cubicBezTo>
                  <a:pt x="775" y="122"/>
                  <a:pt x="776" y="118"/>
                  <a:pt x="777" y="118"/>
                </a:cubicBezTo>
                <a:cubicBezTo>
                  <a:pt x="779" y="118"/>
                  <a:pt x="779" y="118"/>
                  <a:pt x="780" y="120"/>
                </a:cubicBezTo>
                <a:cubicBezTo>
                  <a:pt x="781" y="119"/>
                  <a:pt x="781" y="119"/>
                  <a:pt x="781" y="119"/>
                </a:cubicBezTo>
                <a:cubicBezTo>
                  <a:pt x="782" y="118"/>
                  <a:pt x="783" y="119"/>
                  <a:pt x="783" y="118"/>
                </a:cubicBezTo>
                <a:cubicBezTo>
                  <a:pt x="783" y="118"/>
                  <a:pt x="782" y="118"/>
                  <a:pt x="782" y="118"/>
                </a:cubicBezTo>
                <a:cubicBezTo>
                  <a:pt x="778" y="118"/>
                  <a:pt x="778" y="119"/>
                  <a:pt x="778" y="117"/>
                </a:cubicBezTo>
                <a:cubicBezTo>
                  <a:pt x="777" y="116"/>
                  <a:pt x="777" y="116"/>
                  <a:pt x="777" y="116"/>
                </a:cubicBezTo>
                <a:cubicBezTo>
                  <a:pt x="777" y="117"/>
                  <a:pt x="776" y="117"/>
                  <a:pt x="776" y="117"/>
                </a:cubicBezTo>
                <a:cubicBezTo>
                  <a:pt x="772" y="117"/>
                  <a:pt x="773" y="115"/>
                  <a:pt x="771" y="115"/>
                </a:cubicBezTo>
                <a:cubicBezTo>
                  <a:pt x="771" y="115"/>
                  <a:pt x="769" y="115"/>
                  <a:pt x="769" y="114"/>
                </a:cubicBezTo>
                <a:cubicBezTo>
                  <a:pt x="768" y="112"/>
                  <a:pt x="768" y="113"/>
                  <a:pt x="768" y="111"/>
                </a:cubicBezTo>
                <a:cubicBezTo>
                  <a:pt x="768" y="110"/>
                  <a:pt x="771" y="109"/>
                  <a:pt x="771" y="108"/>
                </a:cubicBezTo>
                <a:cubicBezTo>
                  <a:pt x="773" y="107"/>
                  <a:pt x="775" y="107"/>
                  <a:pt x="777" y="107"/>
                </a:cubicBezTo>
                <a:cubicBezTo>
                  <a:pt x="776" y="106"/>
                  <a:pt x="776" y="106"/>
                  <a:pt x="776" y="106"/>
                </a:cubicBezTo>
                <a:cubicBezTo>
                  <a:pt x="774" y="106"/>
                  <a:pt x="773" y="106"/>
                  <a:pt x="774" y="103"/>
                </a:cubicBezTo>
                <a:cubicBezTo>
                  <a:pt x="778" y="101"/>
                  <a:pt x="778" y="101"/>
                  <a:pt x="778" y="101"/>
                </a:cubicBezTo>
                <a:cubicBezTo>
                  <a:pt x="783" y="98"/>
                  <a:pt x="782" y="99"/>
                  <a:pt x="785" y="100"/>
                </a:cubicBezTo>
                <a:cubicBezTo>
                  <a:pt x="788" y="100"/>
                  <a:pt x="788" y="99"/>
                  <a:pt x="787" y="99"/>
                </a:cubicBezTo>
                <a:cubicBezTo>
                  <a:pt x="785" y="99"/>
                  <a:pt x="784" y="97"/>
                  <a:pt x="787" y="97"/>
                </a:cubicBezTo>
                <a:cubicBezTo>
                  <a:pt x="789" y="97"/>
                  <a:pt x="790" y="96"/>
                  <a:pt x="792" y="96"/>
                </a:cubicBezTo>
                <a:cubicBezTo>
                  <a:pt x="796" y="96"/>
                  <a:pt x="792" y="95"/>
                  <a:pt x="796" y="93"/>
                </a:cubicBezTo>
                <a:cubicBezTo>
                  <a:pt x="798" y="92"/>
                  <a:pt x="797" y="91"/>
                  <a:pt x="800" y="89"/>
                </a:cubicBezTo>
                <a:cubicBezTo>
                  <a:pt x="800" y="89"/>
                  <a:pt x="800" y="89"/>
                  <a:pt x="800" y="89"/>
                </a:cubicBezTo>
                <a:cubicBezTo>
                  <a:pt x="799" y="88"/>
                  <a:pt x="798" y="87"/>
                  <a:pt x="799" y="87"/>
                </a:cubicBezTo>
                <a:cubicBezTo>
                  <a:pt x="806" y="81"/>
                  <a:pt x="806" y="81"/>
                  <a:pt x="806" y="81"/>
                </a:cubicBezTo>
                <a:cubicBezTo>
                  <a:pt x="807" y="80"/>
                  <a:pt x="808" y="77"/>
                  <a:pt x="809" y="77"/>
                </a:cubicBezTo>
                <a:cubicBezTo>
                  <a:pt x="812" y="77"/>
                  <a:pt x="811" y="76"/>
                  <a:pt x="813" y="78"/>
                </a:cubicBezTo>
                <a:cubicBezTo>
                  <a:pt x="814" y="78"/>
                  <a:pt x="814" y="78"/>
                  <a:pt x="814" y="78"/>
                </a:cubicBezTo>
                <a:cubicBezTo>
                  <a:pt x="813" y="77"/>
                  <a:pt x="813" y="77"/>
                  <a:pt x="814" y="75"/>
                </a:cubicBezTo>
                <a:cubicBezTo>
                  <a:pt x="814" y="75"/>
                  <a:pt x="821" y="74"/>
                  <a:pt x="823" y="74"/>
                </a:cubicBezTo>
                <a:cubicBezTo>
                  <a:pt x="828" y="74"/>
                  <a:pt x="828" y="74"/>
                  <a:pt x="828" y="74"/>
                </a:cubicBezTo>
                <a:cubicBezTo>
                  <a:pt x="828" y="74"/>
                  <a:pt x="832" y="74"/>
                  <a:pt x="832" y="74"/>
                </a:cubicBezTo>
                <a:cubicBezTo>
                  <a:pt x="834" y="74"/>
                  <a:pt x="835" y="76"/>
                  <a:pt x="836" y="76"/>
                </a:cubicBezTo>
                <a:cubicBezTo>
                  <a:pt x="841" y="76"/>
                  <a:pt x="841" y="76"/>
                  <a:pt x="841" y="76"/>
                </a:cubicBezTo>
                <a:cubicBezTo>
                  <a:pt x="842" y="76"/>
                  <a:pt x="848" y="76"/>
                  <a:pt x="848" y="76"/>
                </a:cubicBezTo>
                <a:cubicBezTo>
                  <a:pt x="848" y="77"/>
                  <a:pt x="845" y="79"/>
                  <a:pt x="844" y="79"/>
                </a:cubicBezTo>
                <a:cubicBezTo>
                  <a:pt x="838" y="80"/>
                  <a:pt x="830" y="85"/>
                  <a:pt x="827" y="87"/>
                </a:cubicBezTo>
                <a:cubicBezTo>
                  <a:pt x="825" y="87"/>
                  <a:pt x="821" y="88"/>
                  <a:pt x="819" y="88"/>
                </a:cubicBezTo>
                <a:cubicBezTo>
                  <a:pt x="817" y="87"/>
                  <a:pt x="817" y="86"/>
                  <a:pt x="812" y="87"/>
                </a:cubicBezTo>
                <a:cubicBezTo>
                  <a:pt x="813" y="87"/>
                  <a:pt x="813" y="87"/>
                  <a:pt x="813" y="87"/>
                </a:cubicBezTo>
                <a:cubicBezTo>
                  <a:pt x="813" y="87"/>
                  <a:pt x="813" y="89"/>
                  <a:pt x="812" y="89"/>
                </a:cubicBezTo>
                <a:cubicBezTo>
                  <a:pt x="812" y="90"/>
                  <a:pt x="810" y="91"/>
                  <a:pt x="809" y="91"/>
                </a:cubicBezTo>
                <a:cubicBezTo>
                  <a:pt x="807" y="92"/>
                  <a:pt x="806" y="92"/>
                  <a:pt x="804" y="94"/>
                </a:cubicBezTo>
                <a:cubicBezTo>
                  <a:pt x="804" y="95"/>
                  <a:pt x="802" y="94"/>
                  <a:pt x="801" y="94"/>
                </a:cubicBezTo>
                <a:cubicBezTo>
                  <a:pt x="800" y="94"/>
                  <a:pt x="799" y="96"/>
                  <a:pt x="797" y="96"/>
                </a:cubicBezTo>
                <a:cubicBezTo>
                  <a:pt x="798" y="96"/>
                  <a:pt x="798" y="96"/>
                  <a:pt x="798" y="97"/>
                </a:cubicBezTo>
                <a:cubicBezTo>
                  <a:pt x="800" y="94"/>
                  <a:pt x="799" y="96"/>
                  <a:pt x="801" y="96"/>
                </a:cubicBezTo>
                <a:cubicBezTo>
                  <a:pt x="803" y="96"/>
                  <a:pt x="802" y="95"/>
                  <a:pt x="804" y="96"/>
                </a:cubicBezTo>
                <a:cubicBezTo>
                  <a:pt x="805" y="96"/>
                  <a:pt x="804" y="97"/>
                  <a:pt x="804" y="98"/>
                </a:cubicBezTo>
                <a:cubicBezTo>
                  <a:pt x="805" y="98"/>
                  <a:pt x="805" y="98"/>
                  <a:pt x="805" y="98"/>
                </a:cubicBezTo>
                <a:cubicBezTo>
                  <a:pt x="805" y="99"/>
                  <a:pt x="805" y="100"/>
                  <a:pt x="805" y="100"/>
                </a:cubicBezTo>
                <a:cubicBezTo>
                  <a:pt x="804" y="102"/>
                  <a:pt x="804" y="103"/>
                  <a:pt x="802" y="104"/>
                </a:cubicBezTo>
                <a:cubicBezTo>
                  <a:pt x="804" y="105"/>
                  <a:pt x="804" y="105"/>
                  <a:pt x="804" y="105"/>
                </a:cubicBezTo>
                <a:cubicBezTo>
                  <a:pt x="806" y="107"/>
                  <a:pt x="804" y="107"/>
                  <a:pt x="804" y="108"/>
                </a:cubicBezTo>
                <a:cubicBezTo>
                  <a:pt x="804" y="108"/>
                  <a:pt x="806" y="109"/>
                  <a:pt x="806" y="110"/>
                </a:cubicBezTo>
                <a:cubicBezTo>
                  <a:pt x="806" y="110"/>
                  <a:pt x="805" y="112"/>
                  <a:pt x="804" y="112"/>
                </a:cubicBezTo>
                <a:cubicBezTo>
                  <a:pt x="802" y="112"/>
                  <a:pt x="801" y="110"/>
                  <a:pt x="800" y="110"/>
                </a:cubicBezTo>
                <a:cubicBezTo>
                  <a:pt x="799" y="111"/>
                  <a:pt x="799" y="111"/>
                  <a:pt x="797" y="112"/>
                </a:cubicBezTo>
                <a:cubicBezTo>
                  <a:pt x="798" y="112"/>
                  <a:pt x="800" y="111"/>
                  <a:pt x="801" y="112"/>
                </a:cubicBezTo>
                <a:cubicBezTo>
                  <a:pt x="802" y="113"/>
                  <a:pt x="800" y="113"/>
                  <a:pt x="799" y="113"/>
                </a:cubicBezTo>
                <a:cubicBezTo>
                  <a:pt x="797" y="114"/>
                  <a:pt x="797" y="114"/>
                  <a:pt x="794" y="115"/>
                </a:cubicBezTo>
                <a:cubicBezTo>
                  <a:pt x="795" y="115"/>
                  <a:pt x="795" y="115"/>
                  <a:pt x="796" y="116"/>
                </a:cubicBezTo>
                <a:cubicBezTo>
                  <a:pt x="797" y="117"/>
                  <a:pt x="797" y="117"/>
                  <a:pt x="797" y="117"/>
                </a:cubicBezTo>
                <a:cubicBezTo>
                  <a:pt x="798" y="116"/>
                  <a:pt x="798" y="116"/>
                  <a:pt x="798" y="116"/>
                </a:cubicBezTo>
                <a:cubicBezTo>
                  <a:pt x="798" y="116"/>
                  <a:pt x="799" y="116"/>
                  <a:pt x="800" y="116"/>
                </a:cubicBezTo>
                <a:cubicBezTo>
                  <a:pt x="800" y="116"/>
                  <a:pt x="803" y="114"/>
                  <a:pt x="803" y="116"/>
                </a:cubicBezTo>
                <a:cubicBezTo>
                  <a:pt x="804" y="118"/>
                  <a:pt x="805" y="116"/>
                  <a:pt x="807" y="117"/>
                </a:cubicBezTo>
                <a:cubicBezTo>
                  <a:pt x="809" y="117"/>
                  <a:pt x="806" y="119"/>
                  <a:pt x="805" y="119"/>
                </a:cubicBezTo>
                <a:cubicBezTo>
                  <a:pt x="803" y="120"/>
                  <a:pt x="802" y="120"/>
                  <a:pt x="800" y="120"/>
                </a:cubicBezTo>
                <a:cubicBezTo>
                  <a:pt x="802" y="121"/>
                  <a:pt x="802" y="121"/>
                  <a:pt x="802" y="121"/>
                </a:cubicBezTo>
                <a:cubicBezTo>
                  <a:pt x="802" y="121"/>
                  <a:pt x="802" y="123"/>
                  <a:pt x="802" y="123"/>
                </a:cubicBezTo>
                <a:cubicBezTo>
                  <a:pt x="801" y="123"/>
                  <a:pt x="803" y="124"/>
                  <a:pt x="802" y="125"/>
                </a:cubicBezTo>
                <a:cubicBezTo>
                  <a:pt x="800" y="125"/>
                  <a:pt x="799" y="127"/>
                  <a:pt x="797" y="128"/>
                </a:cubicBezTo>
                <a:cubicBezTo>
                  <a:pt x="799" y="131"/>
                  <a:pt x="801" y="127"/>
                  <a:pt x="802" y="127"/>
                </a:cubicBezTo>
                <a:cubicBezTo>
                  <a:pt x="804" y="127"/>
                  <a:pt x="804" y="127"/>
                  <a:pt x="804" y="127"/>
                </a:cubicBezTo>
                <a:cubicBezTo>
                  <a:pt x="804" y="127"/>
                  <a:pt x="804" y="127"/>
                  <a:pt x="804" y="127"/>
                </a:cubicBezTo>
                <a:cubicBezTo>
                  <a:pt x="804" y="124"/>
                  <a:pt x="806" y="126"/>
                  <a:pt x="806" y="124"/>
                </a:cubicBezTo>
                <a:cubicBezTo>
                  <a:pt x="806" y="123"/>
                  <a:pt x="807" y="123"/>
                  <a:pt x="808" y="122"/>
                </a:cubicBezTo>
                <a:cubicBezTo>
                  <a:pt x="808" y="122"/>
                  <a:pt x="811" y="121"/>
                  <a:pt x="812" y="120"/>
                </a:cubicBezTo>
                <a:cubicBezTo>
                  <a:pt x="811" y="118"/>
                  <a:pt x="815" y="118"/>
                  <a:pt x="815" y="118"/>
                </a:cubicBezTo>
                <a:cubicBezTo>
                  <a:pt x="817" y="118"/>
                  <a:pt x="816" y="120"/>
                  <a:pt x="819" y="123"/>
                </a:cubicBezTo>
                <a:cubicBezTo>
                  <a:pt x="822" y="125"/>
                  <a:pt x="820" y="125"/>
                  <a:pt x="818" y="126"/>
                </a:cubicBezTo>
                <a:cubicBezTo>
                  <a:pt x="817" y="129"/>
                  <a:pt x="817" y="129"/>
                  <a:pt x="817" y="129"/>
                </a:cubicBezTo>
                <a:cubicBezTo>
                  <a:pt x="817" y="129"/>
                  <a:pt x="816" y="130"/>
                  <a:pt x="815" y="130"/>
                </a:cubicBezTo>
                <a:cubicBezTo>
                  <a:pt x="815" y="130"/>
                  <a:pt x="814" y="130"/>
                  <a:pt x="814" y="129"/>
                </a:cubicBezTo>
                <a:cubicBezTo>
                  <a:pt x="813" y="130"/>
                  <a:pt x="813" y="130"/>
                  <a:pt x="813" y="130"/>
                </a:cubicBezTo>
                <a:cubicBezTo>
                  <a:pt x="812" y="132"/>
                  <a:pt x="811" y="131"/>
                  <a:pt x="810" y="133"/>
                </a:cubicBezTo>
                <a:cubicBezTo>
                  <a:pt x="810" y="135"/>
                  <a:pt x="810" y="135"/>
                  <a:pt x="810" y="135"/>
                </a:cubicBezTo>
                <a:cubicBezTo>
                  <a:pt x="811" y="136"/>
                  <a:pt x="811" y="134"/>
                  <a:pt x="811" y="138"/>
                </a:cubicBezTo>
                <a:cubicBezTo>
                  <a:pt x="811" y="139"/>
                  <a:pt x="811" y="139"/>
                  <a:pt x="811" y="140"/>
                </a:cubicBezTo>
                <a:cubicBezTo>
                  <a:pt x="813" y="139"/>
                  <a:pt x="815" y="137"/>
                  <a:pt x="816" y="137"/>
                </a:cubicBezTo>
                <a:cubicBezTo>
                  <a:pt x="819" y="137"/>
                  <a:pt x="818" y="137"/>
                  <a:pt x="821" y="136"/>
                </a:cubicBezTo>
                <a:cubicBezTo>
                  <a:pt x="821" y="135"/>
                  <a:pt x="821" y="135"/>
                  <a:pt x="820" y="135"/>
                </a:cubicBezTo>
                <a:cubicBezTo>
                  <a:pt x="820" y="135"/>
                  <a:pt x="819" y="134"/>
                  <a:pt x="819" y="133"/>
                </a:cubicBezTo>
                <a:cubicBezTo>
                  <a:pt x="819" y="133"/>
                  <a:pt x="822" y="129"/>
                  <a:pt x="823" y="129"/>
                </a:cubicBezTo>
                <a:cubicBezTo>
                  <a:pt x="824" y="129"/>
                  <a:pt x="826" y="127"/>
                  <a:pt x="826" y="130"/>
                </a:cubicBezTo>
                <a:cubicBezTo>
                  <a:pt x="826" y="131"/>
                  <a:pt x="825" y="132"/>
                  <a:pt x="825" y="133"/>
                </a:cubicBezTo>
                <a:cubicBezTo>
                  <a:pt x="826" y="132"/>
                  <a:pt x="828" y="133"/>
                  <a:pt x="831" y="128"/>
                </a:cubicBezTo>
                <a:cubicBezTo>
                  <a:pt x="832" y="127"/>
                  <a:pt x="835" y="125"/>
                  <a:pt x="836" y="125"/>
                </a:cubicBezTo>
                <a:cubicBezTo>
                  <a:pt x="836" y="125"/>
                  <a:pt x="839" y="125"/>
                  <a:pt x="840" y="125"/>
                </a:cubicBezTo>
                <a:cubicBezTo>
                  <a:pt x="841" y="125"/>
                  <a:pt x="842" y="124"/>
                  <a:pt x="842" y="124"/>
                </a:cubicBezTo>
                <a:cubicBezTo>
                  <a:pt x="842" y="124"/>
                  <a:pt x="842" y="122"/>
                  <a:pt x="843" y="122"/>
                </a:cubicBezTo>
                <a:cubicBezTo>
                  <a:pt x="845" y="122"/>
                  <a:pt x="845" y="122"/>
                  <a:pt x="845" y="122"/>
                </a:cubicBezTo>
                <a:cubicBezTo>
                  <a:pt x="844" y="122"/>
                  <a:pt x="844" y="122"/>
                  <a:pt x="843" y="121"/>
                </a:cubicBezTo>
                <a:cubicBezTo>
                  <a:pt x="841" y="122"/>
                  <a:pt x="841" y="118"/>
                  <a:pt x="842" y="118"/>
                </a:cubicBezTo>
                <a:cubicBezTo>
                  <a:pt x="843" y="118"/>
                  <a:pt x="844" y="118"/>
                  <a:pt x="845" y="117"/>
                </a:cubicBezTo>
                <a:cubicBezTo>
                  <a:pt x="846" y="114"/>
                  <a:pt x="847" y="114"/>
                  <a:pt x="847" y="114"/>
                </a:cubicBezTo>
                <a:cubicBezTo>
                  <a:pt x="850" y="114"/>
                  <a:pt x="861" y="116"/>
                  <a:pt x="863" y="116"/>
                </a:cubicBezTo>
                <a:cubicBezTo>
                  <a:pt x="863" y="116"/>
                  <a:pt x="866" y="115"/>
                  <a:pt x="866" y="115"/>
                </a:cubicBezTo>
                <a:cubicBezTo>
                  <a:pt x="867" y="115"/>
                  <a:pt x="870" y="117"/>
                  <a:pt x="869" y="117"/>
                </a:cubicBezTo>
                <a:cubicBezTo>
                  <a:pt x="867" y="117"/>
                  <a:pt x="865" y="117"/>
                  <a:pt x="865" y="118"/>
                </a:cubicBezTo>
                <a:cubicBezTo>
                  <a:pt x="866" y="118"/>
                  <a:pt x="866" y="118"/>
                  <a:pt x="866" y="120"/>
                </a:cubicBezTo>
                <a:cubicBezTo>
                  <a:pt x="868" y="120"/>
                  <a:pt x="871" y="119"/>
                  <a:pt x="871" y="121"/>
                </a:cubicBezTo>
                <a:cubicBezTo>
                  <a:pt x="871" y="122"/>
                  <a:pt x="869" y="123"/>
                  <a:pt x="868" y="123"/>
                </a:cubicBezTo>
                <a:cubicBezTo>
                  <a:pt x="869" y="125"/>
                  <a:pt x="869" y="125"/>
                  <a:pt x="869" y="125"/>
                </a:cubicBezTo>
                <a:cubicBezTo>
                  <a:pt x="870" y="126"/>
                  <a:pt x="865" y="128"/>
                  <a:pt x="864" y="128"/>
                </a:cubicBezTo>
                <a:cubicBezTo>
                  <a:pt x="863" y="128"/>
                  <a:pt x="860" y="128"/>
                  <a:pt x="859" y="128"/>
                </a:cubicBezTo>
                <a:cubicBezTo>
                  <a:pt x="859" y="128"/>
                  <a:pt x="859" y="128"/>
                  <a:pt x="859" y="128"/>
                </a:cubicBezTo>
                <a:cubicBezTo>
                  <a:pt x="858" y="128"/>
                  <a:pt x="858" y="128"/>
                  <a:pt x="858" y="129"/>
                </a:cubicBezTo>
                <a:cubicBezTo>
                  <a:pt x="863" y="132"/>
                  <a:pt x="858" y="131"/>
                  <a:pt x="857" y="132"/>
                </a:cubicBezTo>
                <a:cubicBezTo>
                  <a:pt x="856" y="133"/>
                  <a:pt x="856" y="133"/>
                  <a:pt x="856" y="133"/>
                </a:cubicBezTo>
                <a:cubicBezTo>
                  <a:pt x="857" y="134"/>
                  <a:pt x="858" y="134"/>
                  <a:pt x="858" y="134"/>
                </a:cubicBezTo>
                <a:cubicBezTo>
                  <a:pt x="861" y="139"/>
                  <a:pt x="860" y="138"/>
                  <a:pt x="858" y="139"/>
                </a:cubicBezTo>
                <a:cubicBezTo>
                  <a:pt x="854" y="143"/>
                  <a:pt x="856" y="143"/>
                  <a:pt x="849" y="143"/>
                </a:cubicBezTo>
                <a:cubicBezTo>
                  <a:pt x="847" y="145"/>
                  <a:pt x="847" y="145"/>
                  <a:pt x="847" y="145"/>
                </a:cubicBezTo>
                <a:cubicBezTo>
                  <a:pt x="847" y="145"/>
                  <a:pt x="844" y="145"/>
                  <a:pt x="844" y="145"/>
                </a:cubicBezTo>
                <a:cubicBezTo>
                  <a:pt x="843" y="145"/>
                  <a:pt x="842" y="147"/>
                  <a:pt x="841" y="147"/>
                </a:cubicBezTo>
                <a:cubicBezTo>
                  <a:pt x="840" y="147"/>
                  <a:pt x="839" y="146"/>
                  <a:pt x="838" y="147"/>
                </a:cubicBezTo>
                <a:cubicBezTo>
                  <a:pt x="837" y="147"/>
                  <a:pt x="835" y="149"/>
                  <a:pt x="834" y="149"/>
                </a:cubicBezTo>
                <a:cubicBezTo>
                  <a:pt x="834" y="149"/>
                  <a:pt x="833" y="148"/>
                  <a:pt x="833" y="147"/>
                </a:cubicBezTo>
                <a:cubicBezTo>
                  <a:pt x="831" y="147"/>
                  <a:pt x="833" y="146"/>
                  <a:pt x="834" y="144"/>
                </a:cubicBezTo>
                <a:cubicBezTo>
                  <a:pt x="833" y="145"/>
                  <a:pt x="833" y="145"/>
                  <a:pt x="832" y="145"/>
                </a:cubicBezTo>
                <a:cubicBezTo>
                  <a:pt x="831" y="145"/>
                  <a:pt x="832" y="144"/>
                  <a:pt x="830" y="142"/>
                </a:cubicBezTo>
                <a:cubicBezTo>
                  <a:pt x="829" y="143"/>
                  <a:pt x="829" y="143"/>
                  <a:pt x="828" y="142"/>
                </a:cubicBezTo>
                <a:cubicBezTo>
                  <a:pt x="827" y="143"/>
                  <a:pt x="827" y="143"/>
                  <a:pt x="827" y="143"/>
                </a:cubicBezTo>
                <a:cubicBezTo>
                  <a:pt x="828" y="143"/>
                  <a:pt x="830" y="143"/>
                  <a:pt x="830" y="144"/>
                </a:cubicBezTo>
                <a:cubicBezTo>
                  <a:pt x="830" y="146"/>
                  <a:pt x="829" y="145"/>
                  <a:pt x="830" y="146"/>
                </a:cubicBezTo>
                <a:cubicBezTo>
                  <a:pt x="831" y="147"/>
                  <a:pt x="831" y="148"/>
                  <a:pt x="831" y="149"/>
                </a:cubicBezTo>
                <a:cubicBezTo>
                  <a:pt x="831" y="151"/>
                  <a:pt x="828" y="150"/>
                  <a:pt x="828" y="150"/>
                </a:cubicBezTo>
                <a:cubicBezTo>
                  <a:pt x="826" y="147"/>
                  <a:pt x="826" y="147"/>
                  <a:pt x="825" y="148"/>
                </a:cubicBezTo>
                <a:cubicBezTo>
                  <a:pt x="827" y="149"/>
                  <a:pt x="828" y="151"/>
                  <a:pt x="824" y="150"/>
                </a:cubicBezTo>
                <a:cubicBezTo>
                  <a:pt x="823" y="150"/>
                  <a:pt x="821" y="150"/>
                  <a:pt x="821" y="150"/>
                </a:cubicBezTo>
                <a:cubicBezTo>
                  <a:pt x="818" y="148"/>
                  <a:pt x="819" y="148"/>
                  <a:pt x="820" y="147"/>
                </a:cubicBezTo>
                <a:cubicBezTo>
                  <a:pt x="816" y="147"/>
                  <a:pt x="816" y="147"/>
                  <a:pt x="816" y="147"/>
                </a:cubicBezTo>
                <a:cubicBezTo>
                  <a:pt x="814" y="147"/>
                  <a:pt x="812" y="146"/>
                  <a:pt x="810" y="147"/>
                </a:cubicBezTo>
                <a:cubicBezTo>
                  <a:pt x="811" y="148"/>
                  <a:pt x="813" y="149"/>
                  <a:pt x="813" y="149"/>
                </a:cubicBezTo>
                <a:cubicBezTo>
                  <a:pt x="813" y="152"/>
                  <a:pt x="812" y="151"/>
                  <a:pt x="810" y="152"/>
                </a:cubicBezTo>
                <a:cubicBezTo>
                  <a:pt x="806" y="155"/>
                  <a:pt x="806" y="155"/>
                  <a:pt x="806" y="155"/>
                </a:cubicBezTo>
                <a:cubicBezTo>
                  <a:pt x="805" y="155"/>
                  <a:pt x="797" y="158"/>
                  <a:pt x="794" y="158"/>
                </a:cubicBezTo>
                <a:cubicBezTo>
                  <a:pt x="797" y="159"/>
                  <a:pt x="797" y="159"/>
                  <a:pt x="797" y="159"/>
                </a:cubicBezTo>
                <a:cubicBezTo>
                  <a:pt x="797" y="159"/>
                  <a:pt x="798" y="160"/>
                  <a:pt x="798" y="160"/>
                </a:cubicBezTo>
                <a:cubicBezTo>
                  <a:pt x="796" y="162"/>
                  <a:pt x="796" y="162"/>
                  <a:pt x="796" y="162"/>
                </a:cubicBezTo>
                <a:cubicBezTo>
                  <a:pt x="796" y="162"/>
                  <a:pt x="795" y="163"/>
                  <a:pt x="793" y="163"/>
                </a:cubicBezTo>
                <a:cubicBezTo>
                  <a:pt x="791" y="164"/>
                  <a:pt x="791" y="164"/>
                  <a:pt x="791" y="164"/>
                </a:cubicBezTo>
                <a:cubicBezTo>
                  <a:pt x="790" y="165"/>
                  <a:pt x="790" y="166"/>
                  <a:pt x="789" y="166"/>
                </a:cubicBezTo>
                <a:cubicBezTo>
                  <a:pt x="786" y="167"/>
                  <a:pt x="785" y="167"/>
                  <a:pt x="782" y="169"/>
                </a:cubicBezTo>
                <a:cubicBezTo>
                  <a:pt x="780" y="171"/>
                  <a:pt x="776" y="171"/>
                  <a:pt x="773" y="172"/>
                </a:cubicBezTo>
                <a:cubicBezTo>
                  <a:pt x="773" y="172"/>
                  <a:pt x="772" y="171"/>
                  <a:pt x="772" y="171"/>
                </a:cubicBezTo>
                <a:cubicBezTo>
                  <a:pt x="771" y="172"/>
                  <a:pt x="771" y="172"/>
                  <a:pt x="771" y="172"/>
                </a:cubicBezTo>
                <a:cubicBezTo>
                  <a:pt x="771" y="173"/>
                  <a:pt x="768" y="172"/>
                  <a:pt x="768" y="172"/>
                </a:cubicBezTo>
                <a:cubicBezTo>
                  <a:pt x="767" y="171"/>
                  <a:pt x="767" y="171"/>
                  <a:pt x="768" y="170"/>
                </a:cubicBezTo>
                <a:cubicBezTo>
                  <a:pt x="767" y="170"/>
                  <a:pt x="766" y="170"/>
                  <a:pt x="765" y="170"/>
                </a:cubicBezTo>
                <a:cubicBezTo>
                  <a:pt x="765" y="171"/>
                  <a:pt x="765" y="172"/>
                  <a:pt x="765" y="173"/>
                </a:cubicBezTo>
                <a:cubicBezTo>
                  <a:pt x="758" y="175"/>
                  <a:pt x="762" y="177"/>
                  <a:pt x="757" y="175"/>
                </a:cubicBezTo>
                <a:cubicBezTo>
                  <a:pt x="756" y="176"/>
                  <a:pt x="756" y="176"/>
                  <a:pt x="754" y="176"/>
                </a:cubicBezTo>
                <a:cubicBezTo>
                  <a:pt x="753" y="176"/>
                  <a:pt x="752" y="175"/>
                  <a:pt x="751" y="174"/>
                </a:cubicBezTo>
                <a:cubicBezTo>
                  <a:pt x="750" y="174"/>
                  <a:pt x="747" y="174"/>
                  <a:pt x="746" y="174"/>
                </a:cubicBezTo>
                <a:cubicBezTo>
                  <a:pt x="744" y="174"/>
                  <a:pt x="742" y="172"/>
                  <a:pt x="740" y="172"/>
                </a:cubicBezTo>
                <a:cubicBezTo>
                  <a:pt x="740" y="172"/>
                  <a:pt x="738" y="170"/>
                  <a:pt x="738" y="170"/>
                </a:cubicBezTo>
                <a:cubicBezTo>
                  <a:pt x="738" y="170"/>
                  <a:pt x="738" y="170"/>
                  <a:pt x="738" y="170"/>
                </a:cubicBezTo>
                <a:cubicBezTo>
                  <a:pt x="739" y="171"/>
                  <a:pt x="737" y="172"/>
                  <a:pt x="736" y="172"/>
                </a:cubicBezTo>
                <a:cubicBezTo>
                  <a:pt x="737" y="173"/>
                  <a:pt x="738" y="172"/>
                  <a:pt x="738" y="172"/>
                </a:cubicBezTo>
                <a:cubicBezTo>
                  <a:pt x="739" y="171"/>
                  <a:pt x="740" y="172"/>
                  <a:pt x="741" y="173"/>
                </a:cubicBezTo>
                <a:cubicBezTo>
                  <a:pt x="742" y="173"/>
                  <a:pt x="746" y="174"/>
                  <a:pt x="746" y="175"/>
                </a:cubicBezTo>
                <a:cubicBezTo>
                  <a:pt x="746" y="175"/>
                  <a:pt x="748" y="174"/>
                  <a:pt x="748" y="174"/>
                </a:cubicBezTo>
                <a:cubicBezTo>
                  <a:pt x="749" y="175"/>
                  <a:pt x="750" y="174"/>
                  <a:pt x="750" y="176"/>
                </a:cubicBezTo>
                <a:cubicBezTo>
                  <a:pt x="755" y="178"/>
                  <a:pt x="754" y="177"/>
                  <a:pt x="754" y="180"/>
                </a:cubicBezTo>
                <a:cubicBezTo>
                  <a:pt x="754" y="181"/>
                  <a:pt x="749" y="183"/>
                  <a:pt x="749" y="183"/>
                </a:cubicBezTo>
                <a:cubicBezTo>
                  <a:pt x="747" y="183"/>
                  <a:pt x="747" y="183"/>
                  <a:pt x="746" y="184"/>
                </a:cubicBezTo>
                <a:cubicBezTo>
                  <a:pt x="745" y="184"/>
                  <a:pt x="742" y="184"/>
                  <a:pt x="741" y="184"/>
                </a:cubicBezTo>
                <a:cubicBezTo>
                  <a:pt x="739" y="184"/>
                  <a:pt x="738" y="182"/>
                  <a:pt x="737" y="184"/>
                </a:cubicBezTo>
                <a:cubicBezTo>
                  <a:pt x="738" y="185"/>
                  <a:pt x="738" y="185"/>
                  <a:pt x="738" y="185"/>
                </a:cubicBezTo>
                <a:cubicBezTo>
                  <a:pt x="739" y="185"/>
                  <a:pt x="740" y="185"/>
                  <a:pt x="740" y="186"/>
                </a:cubicBezTo>
                <a:cubicBezTo>
                  <a:pt x="740" y="187"/>
                  <a:pt x="739" y="187"/>
                  <a:pt x="738" y="187"/>
                </a:cubicBezTo>
                <a:cubicBezTo>
                  <a:pt x="736" y="188"/>
                  <a:pt x="735" y="186"/>
                  <a:pt x="734" y="187"/>
                </a:cubicBezTo>
                <a:cubicBezTo>
                  <a:pt x="733" y="188"/>
                  <a:pt x="731" y="188"/>
                  <a:pt x="731" y="189"/>
                </a:cubicBezTo>
                <a:cubicBezTo>
                  <a:pt x="731" y="190"/>
                  <a:pt x="732" y="191"/>
                  <a:pt x="731" y="191"/>
                </a:cubicBezTo>
                <a:cubicBezTo>
                  <a:pt x="730" y="193"/>
                  <a:pt x="729" y="191"/>
                  <a:pt x="729" y="190"/>
                </a:cubicBezTo>
                <a:cubicBezTo>
                  <a:pt x="727" y="191"/>
                  <a:pt x="726" y="192"/>
                  <a:pt x="726" y="192"/>
                </a:cubicBezTo>
                <a:cubicBezTo>
                  <a:pt x="725" y="192"/>
                  <a:pt x="723" y="193"/>
                  <a:pt x="722" y="193"/>
                </a:cubicBezTo>
                <a:cubicBezTo>
                  <a:pt x="724" y="194"/>
                  <a:pt x="722" y="195"/>
                  <a:pt x="722" y="196"/>
                </a:cubicBezTo>
                <a:cubicBezTo>
                  <a:pt x="721" y="196"/>
                  <a:pt x="716" y="195"/>
                  <a:pt x="713" y="199"/>
                </a:cubicBezTo>
                <a:cubicBezTo>
                  <a:pt x="712" y="200"/>
                  <a:pt x="707" y="203"/>
                  <a:pt x="707" y="203"/>
                </a:cubicBezTo>
                <a:cubicBezTo>
                  <a:pt x="707" y="203"/>
                  <a:pt x="707" y="204"/>
                  <a:pt x="706" y="204"/>
                </a:cubicBezTo>
                <a:cubicBezTo>
                  <a:pt x="702" y="206"/>
                  <a:pt x="704" y="206"/>
                  <a:pt x="700" y="207"/>
                </a:cubicBezTo>
                <a:cubicBezTo>
                  <a:pt x="700" y="210"/>
                  <a:pt x="699" y="208"/>
                  <a:pt x="698" y="211"/>
                </a:cubicBezTo>
                <a:cubicBezTo>
                  <a:pt x="698" y="212"/>
                  <a:pt x="694" y="214"/>
                  <a:pt x="694" y="215"/>
                </a:cubicBezTo>
                <a:cubicBezTo>
                  <a:pt x="693" y="218"/>
                  <a:pt x="693" y="218"/>
                  <a:pt x="693" y="218"/>
                </a:cubicBezTo>
                <a:cubicBezTo>
                  <a:pt x="692" y="218"/>
                  <a:pt x="691" y="219"/>
                  <a:pt x="690" y="220"/>
                </a:cubicBezTo>
                <a:cubicBezTo>
                  <a:pt x="689" y="222"/>
                  <a:pt x="690" y="221"/>
                  <a:pt x="688" y="222"/>
                </a:cubicBezTo>
                <a:cubicBezTo>
                  <a:pt x="688" y="223"/>
                  <a:pt x="688" y="223"/>
                  <a:pt x="688" y="223"/>
                </a:cubicBezTo>
                <a:cubicBezTo>
                  <a:pt x="691" y="225"/>
                  <a:pt x="691" y="225"/>
                  <a:pt x="691" y="225"/>
                </a:cubicBezTo>
                <a:cubicBezTo>
                  <a:pt x="691" y="225"/>
                  <a:pt x="699" y="225"/>
                  <a:pt x="699" y="226"/>
                </a:cubicBezTo>
                <a:cubicBezTo>
                  <a:pt x="697" y="230"/>
                  <a:pt x="697" y="229"/>
                  <a:pt x="697" y="234"/>
                </a:cubicBezTo>
                <a:cubicBezTo>
                  <a:pt x="697" y="236"/>
                  <a:pt x="695" y="234"/>
                  <a:pt x="695" y="240"/>
                </a:cubicBezTo>
                <a:cubicBezTo>
                  <a:pt x="695" y="241"/>
                  <a:pt x="694" y="241"/>
                  <a:pt x="694" y="242"/>
                </a:cubicBezTo>
                <a:cubicBezTo>
                  <a:pt x="693" y="243"/>
                  <a:pt x="694" y="243"/>
                  <a:pt x="693" y="243"/>
                </a:cubicBezTo>
                <a:cubicBezTo>
                  <a:pt x="695" y="244"/>
                  <a:pt x="695" y="244"/>
                  <a:pt x="695" y="244"/>
                </a:cubicBezTo>
                <a:cubicBezTo>
                  <a:pt x="697" y="244"/>
                  <a:pt x="699" y="242"/>
                  <a:pt x="700" y="242"/>
                </a:cubicBezTo>
                <a:cubicBezTo>
                  <a:pt x="706" y="241"/>
                  <a:pt x="706" y="241"/>
                  <a:pt x="706" y="241"/>
                </a:cubicBezTo>
                <a:cubicBezTo>
                  <a:pt x="707" y="241"/>
                  <a:pt x="715" y="246"/>
                  <a:pt x="717" y="246"/>
                </a:cubicBezTo>
                <a:cubicBezTo>
                  <a:pt x="717" y="247"/>
                  <a:pt x="720" y="246"/>
                  <a:pt x="721" y="247"/>
                </a:cubicBezTo>
                <a:cubicBezTo>
                  <a:pt x="723" y="250"/>
                  <a:pt x="723" y="249"/>
                  <a:pt x="725" y="251"/>
                </a:cubicBezTo>
                <a:cubicBezTo>
                  <a:pt x="726" y="251"/>
                  <a:pt x="726" y="253"/>
                  <a:pt x="726" y="254"/>
                </a:cubicBezTo>
                <a:cubicBezTo>
                  <a:pt x="727" y="255"/>
                  <a:pt x="727" y="255"/>
                  <a:pt x="727" y="255"/>
                </a:cubicBezTo>
                <a:cubicBezTo>
                  <a:pt x="733" y="256"/>
                  <a:pt x="733" y="256"/>
                  <a:pt x="733" y="256"/>
                </a:cubicBezTo>
                <a:cubicBezTo>
                  <a:pt x="733" y="256"/>
                  <a:pt x="736" y="258"/>
                  <a:pt x="737" y="258"/>
                </a:cubicBezTo>
                <a:cubicBezTo>
                  <a:pt x="738" y="258"/>
                  <a:pt x="739" y="261"/>
                  <a:pt x="739" y="262"/>
                </a:cubicBezTo>
                <a:cubicBezTo>
                  <a:pt x="741" y="263"/>
                  <a:pt x="741" y="263"/>
                  <a:pt x="741" y="263"/>
                </a:cubicBezTo>
                <a:cubicBezTo>
                  <a:pt x="741" y="263"/>
                  <a:pt x="752" y="263"/>
                  <a:pt x="754" y="263"/>
                </a:cubicBezTo>
                <a:cubicBezTo>
                  <a:pt x="757" y="263"/>
                  <a:pt x="755" y="264"/>
                  <a:pt x="758" y="263"/>
                </a:cubicBezTo>
                <a:cubicBezTo>
                  <a:pt x="759" y="263"/>
                  <a:pt x="759" y="264"/>
                  <a:pt x="759" y="264"/>
                </a:cubicBezTo>
                <a:cubicBezTo>
                  <a:pt x="760" y="264"/>
                  <a:pt x="765" y="264"/>
                  <a:pt x="764" y="265"/>
                </a:cubicBezTo>
                <a:cubicBezTo>
                  <a:pt x="763" y="268"/>
                  <a:pt x="763" y="269"/>
                  <a:pt x="761" y="270"/>
                </a:cubicBezTo>
                <a:cubicBezTo>
                  <a:pt x="757" y="274"/>
                  <a:pt x="757" y="274"/>
                  <a:pt x="757" y="274"/>
                </a:cubicBezTo>
                <a:cubicBezTo>
                  <a:pt x="757" y="277"/>
                  <a:pt x="758" y="275"/>
                  <a:pt x="757" y="279"/>
                </a:cubicBezTo>
                <a:cubicBezTo>
                  <a:pt x="757" y="280"/>
                  <a:pt x="755" y="281"/>
                  <a:pt x="755" y="282"/>
                </a:cubicBezTo>
                <a:cubicBezTo>
                  <a:pt x="752" y="286"/>
                  <a:pt x="755" y="285"/>
                  <a:pt x="751" y="286"/>
                </a:cubicBezTo>
                <a:cubicBezTo>
                  <a:pt x="750" y="288"/>
                  <a:pt x="750" y="288"/>
                  <a:pt x="751" y="290"/>
                </a:cubicBezTo>
                <a:cubicBezTo>
                  <a:pt x="753" y="293"/>
                  <a:pt x="752" y="291"/>
                  <a:pt x="753" y="295"/>
                </a:cubicBezTo>
                <a:cubicBezTo>
                  <a:pt x="754" y="295"/>
                  <a:pt x="752" y="296"/>
                  <a:pt x="752" y="296"/>
                </a:cubicBezTo>
                <a:cubicBezTo>
                  <a:pt x="753" y="298"/>
                  <a:pt x="753" y="298"/>
                  <a:pt x="756" y="300"/>
                </a:cubicBezTo>
                <a:cubicBezTo>
                  <a:pt x="756" y="300"/>
                  <a:pt x="758" y="306"/>
                  <a:pt x="757" y="306"/>
                </a:cubicBezTo>
                <a:cubicBezTo>
                  <a:pt x="757" y="306"/>
                  <a:pt x="757" y="306"/>
                  <a:pt x="757" y="306"/>
                </a:cubicBezTo>
                <a:cubicBezTo>
                  <a:pt x="759" y="307"/>
                  <a:pt x="759" y="306"/>
                  <a:pt x="760" y="308"/>
                </a:cubicBezTo>
                <a:cubicBezTo>
                  <a:pt x="760" y="308"/>
                  <a:pt x="766" y="304"/>
                  <a:pt x="766" y="304"/>
                </a:cubicBezTo>
                <a:cubicBezTo>
                  <a:pt x="767" y="303"/>
                  <a:pt x="767" y="303"/>
                  <a:pt x="768" y="303"/>
                </a:cubicBezTo>
                <a:cubicBezTo>
                  <a:pt x="768" y="303"/>
                  <a:pt x="770" y="305"/>
                  <a:pt x="770" y="306"/>
                </a:cubicBezTo>
                <a:cubicBezTo>
                  <a:pt x="770" y="305"/>
                  <a:pt x="771" y="305"/>
                  <a:pt x="771" y="303"/>
                </a:cubicBezTo>
                <a:cubicBezTo>
                  <a:pt x="770" y="301"/>
                  <a:pt x="770" y="302"/>
                  <a:pt x="772" y="300"/>
                </a:cubicBezTo>
                <a:cubicBezTo>
                  <a:pt x="772" y="299"/>
                  <a:pt x="773" y="300"/>
                  <a:pt x="774" y="299"/>
                </a:cubicBezTo>
                <a:cubicBezTo>
                  <a:pt x="777" y="297"/>
                  <a:pt x="777" y="297"/>
                  <a:pt x="777" y="297"/>
                </a:cubicBezTo>
                <a:cubicBezTo>
                  <a:pt x="778" y="294"/>
                  <a:pt x="778" y="294"/>
                  <a:pt x="778" y="294"/>
                </a:cubicBezTo>
                <a:cubicBezTo>
                  <a:pt x="778" y="292"/>
                  <a:pt x="778" y="292"/>
                  <a:pt x="778" y="292"/>
                </a:cubicBezTo>
                <a:cubicBezTo>
                  <a:pt x="778" y="290"/>
                  <a:pt x="778" y="291"/>
                  <a:pt x="779" y="290"/>
                </a:cubicBezTo>
                <a:cubicBezTo>
                  <a:pt x="779" y="289"/>
                  <a:pt x="779" y="288"/>
                  <a:pt x="779" y="288"/>
                </a:cubicBezTo>
                <a:cubicBezTo>
                  <a:pt x="780" y="284"/>
                  <a:pt x="780" y="285"/>
                  <a:pt x="781" y="284"/>
                </a:cubicBezTo>
                <a:cubicBezTo>
                  <a:pt x="782" y="279"/>
                  <a:pt x="780" y="281"/>
                  <a:pt x="784" y="278"/>
                </a:cubicBezTo>
                <a:cubicBezTo>
                  <a:pt x="782" y="274"/>
                  <a:pt x="782" y="274"/>
                  <a:pt x="782" y="274"/>
                </a:cubicBezTo>
                <a:cubicBezTo>
                  <a:pt x="782" y="274"/>
                  <a:pt x="782" y="270"/>
                  <a:pt x="783" y="270"/>
                </a:cubicBezTo>
                <a:cubicBezTo>
                  <a:pt x="786" y="268"/>
                  <a:pt x="787" y="268"/>
                  <a:pt x="791" y="266"/>
                </a:cubicBezTo>
                <a:cubicBezTo>
                  <a:pt x="804" y="262"/>
                  <a:pt x="804" y="262"/>
                  <a:pt x="804" y="262"/>
                </a:cubicBezTo>
                <a:cubicBezTo>
                  <a:pt x="804" y="262"/>
                  <a:pt x="812" y="258"/>
                  <a:pt x="816" y="255"/>
                </a:cubicBezTo>
                <a:cubicBezTo>
                  <a:pt x="822" y="246"/>
                  <a:pt x="822" y="246"/>
                  <a:pt x="822" y="246"/>
                </a:cubicBezTo>
                <a:cubicBezTo>
                  <a:pt x="826" y="238"/>
                  <a:pt x="826" y="238"/>
                  <a:pt x="826" y="238"/>
                </a:cubicBezTo>
                <a:cubicBezTo>
                  <a:pt x="824" y="233"/>
                  <a:pt x="824" y="233"/>
                  <a:pt x="824" y="233"/>
                </a:cubicBezTo>
                <a:cubicBezTo>
                  <a:pt x="821" y="230"/>
                  <a:pt x="821" y="230"/>
                  <a:pt x="821" y="230"/>
                </a:cubicBezTo>
                <a:cubicBezTo>
                  <a:pt x="820" y="229"/>
                  <a:pt x="818" y="228"/>
                  <a:pt x="818" y="228"/>
                </a:cubicBezTo>
                <a:cubicBezTo>
                  <a:pt x="818" y="227"/>
                  <a:pt x="820" y="224"/>
                  <a:pt x="821" y="224"/>
                </a:cubicBezTo>
                <a:cubicBezTo>
                  <a:pt x="821" y="223"/>
                  <a:pt x="822" y="224"/>
                  <a:pt x="822" y="223"/>
                </a:cubicBezTo>
                <a:cubicBezTo>
                  <a:pt x="823" y="223"/>
                  <a:pt x="823" y="222"/>
                  <a:pt x="823" y="222"/>
                </a:cubicBezTo>
                <a:cubicBezTo>
                  <a:pt x="829" y="220"/>
                  <a:pt x="829" y="220"/>
                  <a:pt x="829" y="220"/>
                </a:cubicBezTo>
                <a:cubicBezTo>
                  <a:pt x="829" y="217"/>
                  <a:pt x="829" y="218"/>
                  <a:pt x="831" y="217"/>
                </a:cubicBezTo>
                <a:cubicBezTo>
                  <a:pt x="831" y="215"/>
                  <a:pt x="831" y="216"/>
                  <a:pt x="834" y="216"/>
                </a:cubicBezTo>
                <a:cubicBezTo>
                  <a:pt x="834" y="215"/>
                  <a:pt x="834" y="215"/>
                  <a:pt x="836" y="215"/>
                </a:cubicBezTo>
                <a:cubicBezTo>
                  <a:pt x="836" y="213"/>
                  <a:pt x="836" y="213"/>
                  <a:pt x="836" y="213"/>
                </a:cubicBezTo>
                <a:cubicBezTo>
                  <a:pt x="837" y="208"/>
                  <a:pt x="836" y="209"/>
                  <a:pt x="837" y="208"/>
                </a:cubicBezTo>
                <a:cubicBezTo>
                  <a:pt x="836" y="207"/>
                  <a:pt x="837" y="207"/>
                  <a:pt x="837" y="206"/>
                </a:cubicBezTo>
                <a:cubicBezTo>
                  <a:pt x="831" y="205"/>
                  <a:pt x="830" y="209"/>
                  <a:pt x="830" y="205"/>
                </a:cubicBezTo>
                <a:cubicBezTo>
                  <a:pt x="830" y="205"/>
                  <a:pt x="834" y="204"/>
                  <a:pt x="836" y="204"/>
                </a:cubicBezTo>
                <a:cubicBezTo>
                  <a:pt x="837" y="203"/>
                  <a:pt x="840" y="201"/>
                  <a:pt x="841" y="200"/>
                </a:cubicBezTo>
                <a:cubicBezTo>
                  <a:pt x="843" y="198"/>
                  <a:pt x="841" y="198"/>
                  <a:pt x="845" y="198"/>
                </a:cubicBezTo>
                <a:cubicBezTo>
                  <a:pt x="844" y="196"/>
                  <a:pt x="844" y="196"/>
                  <a:pt x="844" y="196"/>
                </a:cubicBezTo>
                <a:cubicBezTo>
                  <a:pt x="843" y="196"/>
                  <a:pt x="843" y="195"/>
                  <a:pt x="843" y="195"/>
                </a:cubicBezTo>
                <a:cubicBezTo>
                  <a:pt x="843" y="195"/>
                  <a:pt x="843" y="195"/>
                  <a:pt x="845" y="191"/>
                </a:cubicBezTo>
                <a:cubicBezTo>
                  <a:pt x="847" y="188"/>
                  <a:pt x="847" y="188"/>
                  <a:pt x="847" y="188"/>
                </a:cubicBezTo>
                <a:cubicBezTo>
                  <a:pt x="847" y="188"/>
                  <a:pt x="850" y="187"/>
                  <a:pt x="851" y="187"/>
                </a:cubicBezTo>
                <a:cubicBezTo>
                  <a:pt x="856" y="187"/>
                  <a:pt x="856" y="187"/>
                  <a:pt x="856" y="187"/>
                </a:cubicBezTo>
                <a:cubicBezTo>
                  <a:pt x="860" y="187"/>
                  <a:pt x="863" y="189"/>
                  <a:pt x="866" y="190"/>
                </a:cubicBezTo>
                <a:cubicBezTo>
                  <a:pt x="872" y="190"/>
                  <a:pt x="872" y="190"/>
                  <a:pt x="872" y="190"/>
                </a:cubicBezTo>
                <a:cubicBezTo>
                  <a:pt x="882" y="188"/>
                  <a:pt x="882" y="188"/>
                  <a:pt x="882" y="188"/>
                </a:cubicBezTo>
                <a:cubicBezTo>
                  <a:pt x="883" y="188"/>
                  <a:pt x="886" y="191"/>
                  <a:pt x="887" y="191"/>
                </a:cubicBezTo>
                <a:cubicBezTo>
                  <a:pt x="889" y="192"/>
                  <a:pt x="892" y="192"/>
                  <a:pt x="889" y="194"/>
                </a:cubicBezTo>
                <a:cubicBezTo>
                  <a:pt x="891" y="194"/>
                  <a:pt x="891" y="194"/>
                  <a:pt x="891" y="196"/>
                </a:cubicBezTo>
                <a:cubicBezTo>
                  <a:pt x="893" y="196"/>
                  <a:pt x="893" y="196"/>
                  <a:pt x="893" y="196"/>
                </a:cubicBezTo>
                <a:cubicBezTo>
                  <a:pt x="894" y="196"/>
                  <a:pt x="894" y="199"/>
                  <a:pt x="893" y="199"/>
                </a:cubicBezTo>
                <a:cubicBezTo>
                  <a:pt x="891" y="199"/>
                  <a:pt x="891" y="199"/>
                  <a:pt x="891" y="199"/>
                </a:cubicBezTo>
                <a:cubicBezTo>
                  <a:pt x="892" y="201"/>
                  <a:pt x="892" y="201"/>
                  <a:pt x="892" y="201"/>
                </a:cubicBezTo>
                <a:cubicBezTo>
                  <a:pt x="897" y="202"/>
                  <a:pt x="897" y="202"/>
                  <a:pt x="897" y="202"/>
                </a:cubicBezTo>
                <a:cubicBezTo>
                  <a:pt x="899" y="203"/>
                  <a:pt x="899" y="203"/>
                  <a:pt x="901" y="202"/>
                </a:cubicBezTo>
                <a:cubicBezTo>
                  <a:pt x="903" y="202"/>
                  <a:pt x="902" y="203"/>
                  <a:pt x="902" y="205"/>
                </a:cubicBezTo>
                <a:cubicBezTo>
                  <a:pt x="903" y="205"/>
                  <a:pt x="903" y="205"/>
                  <a:pt x="903" y="205"/>
                </a:cubicBezTo>
                <a:cubicBezTo>
                  <a:pt x="903" y="204"/>
                  <a:pt x="904" y="204"/>
                  <a:pt x="905" y="204"/>
                </a:cubicBezTo>
                <a:cubicBezTo>
                  <a:pt x="906" y="202"/>
                  <a:pt x="906" y="201"/>
                  <a:pt x="907" y="204"/>
                </a:cubicBezTo>
                <a:cubicBezTo>
                  <a:pt x="908" y="204"/>
                  <a:pt x="906" y="206"/>
                  <a:pt x="906" y="206"/>
                </a:cubicBezTo>
                <a:cubicBezTo>
                  <a:pt x="903" y="208"/>
                  <a:pt x="903" y="208"/>
                  <a:pt x="902" y="211"/>
                </a:cubicBezTo>
                <a:cubicBezTo>
                  <a:pt x="901" y="214"/>
                  <a:pt x="901" y="214"/>
                  <a:pt x="898" y="214"/>
                </a:cubicBezTo>
                <a:cubicBezTo>
                  <a:pt x="899" y="216"/>
                  <a:pt x="899" y="216"/>
                  <a:pt x="899" y="216"/>
                </a:cubicBezTo>
                <a:cubicBezTo>
                  <a:pt x="899" y="216"/>
                  <a:pt x="896" y="220"/>
                  <a:pt x="896" y="220"/>
                </a:cubicBezTo>
                <a:cubicBezTo>
                  <a:pt x="897" y="221"/>
                  <a:pt x="897" y="221"/>
                  <a:pt x="897" y="221"/>
                </a:cubicBezTo>
                <a:cubicBezTo>
                  <a:pt x="898" y="221"/>
                  <a:pt x="897" y="223"/>
                  <a:pt x="897" y="223"/>
                </a:cubicBezTo>
                <a:cubicBezTo>
                  <a:pt x="895" y="224"/>
                  <a:pt x="895" y="225"/>
                  <a:pt x="894" y="226"/>
                </a:cubicBezTo>
                <a:cubicBezTo>
                  <a:pt x="896" y="225"/>
                  <a:pt x="897" y="225"/>
                  <a:pt x="898" y="224"/>
                </a:cubicBezTo>
                <a:cubicBezTo>
                  <a:pt x="901" y="225"/>
                  <a:pt x="901" y="225"/>
                  <a:pt x="901" y="225"/>
                </a:cubicBezTo>
                <a:cubicBezTo>
                  <a:pt x="903" y="228"/>
                  <a:pt x="903" y="227"/>
                  <a:pt x="902" y="230"/>
                </a:cubicBezTo>
                <a:cubicBezTo>
                  <a:pt x="903" y="229"/>
                  <a:pt x="901" y="228"/>
                  <a:pt x="906" y="229"/>
                </a:cubicBezTo>
                <a:cubicBezTo>
                  <a:pt x="907" y="230"/>
                  <a:pt x="905" y="231"/>
                  <a:pt x="905" y="232"/>
                </a:cubicBezTo>
                <a:cubicBezTo>
                  <a:pt x="906" y="232"/>
                  <a:pt x="906" y="232"/>
                  <a:pt x="906" y="232"/>
                </a:cubicBezTo>
                <a:cubicBezTo>
                  <a:pt x="907" y="232"/>
                  <a:pt x="908" y="232"/>
                  <a:pt x="910" y="231"/>
                </a:cubicBezTo>
                <a:cubicBezTo>
                  <a:pt x="911" y="231"/>
                  <a:pt x="915" y="229"/>
                  <a:pt x="916" y="229"/>
                </a:cubicBezTo>
                <a:cubicBezTo>
                  <a:pt x="916" y="228"/>
                  <a:pt x="917" y="227"/>
                  <a:pt x="917" y="226"/>
                </a:cubicBezTo>
                <a:cubicBezTo>
                  <a:pt x="919" y="225"/>
                  <a:pt x="919" y="226"/>
                  <a:pt x="921" y="226"/>
                </a:cubicBezTo>
                <a:cubicBezTo>
                  <a:pt x="926" y="223"/>
                  <a:pt x="924" y="223"/>
                  <a:pt x="927" y="224"/>
                </a:cubicBezTo>
                <a:cubicBezTo>
                  <a:pt x="926" y="222"/>
                  <a:pt x="926" y="222"/>
                  <a:pt x="926" y="222"/>
                </a:cubicBezTo>
                <a:cubicBezTo>
                  <a:pt x="926" y="222"/>
                  <a:pt x="930" y="220"/>
                  <a:pt x="930" y="218"/>
                </a:cubicBezTo>
                <a:cubicBezTo>
                  <a:pt x="930" y="218"/>
                  <a:pt x="930" y="217"/>
                  <a:pt x="931" y="216"/>
                </a:cubicBezTo>
                <a:cubicBezTo>
                  <a:pt x="936" y="214"/>
                  <a:pt x="936" y="216"/>
                  <a:pt x="936" y="213"/>
                </a:cubicBezTo>
                <a:cubicBezTo>
                  <a:pt x="936" y="213"/>
                  <a:pt x="937" y="211"/>
                  <a:pt x="938" y="211"/>
                </a:cubicBezTo>
                <a:cubicBezTo>
                  <a:pt x="939" y="211"/>
                  <a:pt x="940" y="210"/>
                  <a:pt x="941" y="210"/>
                </a:cubicBezTo>
                <a:cubicBezTo>
                  <a:pt x="941" y="209"/>
                  <a:pt x="942" y="208"/>
                  <a:pt x="942" y="208"/>
                </a:cubicBezTo>
                <a:cubicBezTo>
                  <a:pt x="944" y="208"/>
                  <a:pt x="944" y="212"/>
                  <a:pt x="943" y="213"/>
                </a:cubicBezTo>
                <a:cubicBezTo>
                  <a:pt x="942" y="213"/>
                  <a:pt x="942" y="215"/>
                  <a:pt x="942" y="215"/>
                </a:cubicBezTo>
                <a:cubicBezTo>
                  <a:pt x="942" y="216"/>
                  <a:pt x="944" y="216"/>
                  <a:pt x="944" y="219"/>
                </a:cubicBezTo>
                <a:cubicBezTo>
                  <a:pt x="944" y="219"/>
                  <a:pt x="946" y="222"/>
                  <a:pt x="945" y="222"/>
                </a:cubicBezTo>
                <a:cubicBezTo>
                  <a:pt x="945" y="222"/>
                  <a:pt x="945" y="222"/>
                  <a:pt x="945" y="222"/>
                </a:cubicBezTo>
                <a:cubicBezTo>
                  <a:pt x="945" y="222"/>
                  <a:pt x="945" y="223"/>
                  <a:pt x="945" y="223"/>
                </a:cubicBezTo>
                <a:cubicBezTo>
                  <a:pt x="947" y="222"/>
                  <a:pt x="947" y="224"/>
                  <a:pt x="947" y="225"/>
                </a:cubicBezTo>
                <a:cubicBezTo>
                  <a:pt x="948" y="228"/>
                  <a:pt x="948" y="228"/>
                  <a:pt x="945" y="230"/>
                </a:cubicBezTo>
                <a:cubicBezTo>
                  <a:pt x="949" y="228"/>
                  <a:pt x="948" y="230"/>
                  <a:pt x="948" y="231"/>
                </a:cubicBezTo>
                <a:cubicBezTo>
                  <a:pt x="948" y="232"/>
                  <a:pt x="947" y="233"/>
                  <a:pt x="946" y="233"/>
                </a:cubicBezTo>
                <a:cubicBezTo>
                  <a:pt x="949" y="233"/>
                  <a:pt x="948" y="233"/>
                  <a:pt x="948" y="235"/>
                </a:cubicBezTo>
                <a:cubicBezTo>
                  <a:pt x="948" y="236"/>
                  <a:pt x="950" y="236"/>
                  <a:pt x="950" y="237"/>
                </a:cubicBezTo>
                <a:cubicBezTo>
                  <a:pt x="949" y="240"/>
                  <a:pt x="947" y="240"/>
                  <a:pt x="945" y="241"/>
                </a:cubicBezTo>
                <a:cubicBezTo>
                  <a:pt x="946" y="241"/>
                  <a:pt x="947" y="240"/>
                  <a:pt x="947" y="240"/>
                </a:cubicBezTo>
                <a:cubicBezTo>
                  <a:pt x="947" y="240"/>
                  <a:pt x="949" y="241"/>
                  <a:pt x="949" y="241"/>
                </a:cubicBezTo>
                <a:cubicBezTo>
                  <a:pt x="949" y="242"/>
                  <a:pt x="949" y="243"/>
                  <a:pt x="948" y="243"/>
                </a:cubicBezTo>
                <a:cubicBezTo>
                  <a:pt x="948" y="244"/>
                  <a:pt x="950" y="244"/>
                  <a:pt x="951" y="244"/>
                </a:cubicBezTo>
                <a:cubicBezTo>
                  <a:pt x="951" y="244"/>
                  <a:pt x="951" y="246"/>
                  <a:pt x="951" y="246"/>
                </a:cubicBezTo>
                <a:cubicBezTo>
                  <a:pt x="951" y="247"/>
                  <a:pt x="951" y="247"/>
                  <a:pt x="947" y="249"/>
                </a:cubicBezTo>
                <a:cubicBezTo>
                  <a:pt x="947" y="252"/>
                  <a:pt x="944" y="249"/>
                  <a:pt x="943" y="249"/>
                </a:cubicBezTo>
                <a:cubicBezTo>
                  <a:pt x="942" y="249"/>
                  <a:pt x="940" y="248"/>
                  <a:pt x="941" y="249"/>
                </a:cubicBezTo>
                <a:cubicBezTo>
                  <a:pt x="941" y="249"/>
                  <a:pt x="942" y="250"/>
                  <a:pt x="943" y="250"/>
                </a:cubicBezTo>
                <a:cubicBezTo>
                  <a:pt x="943" y="252"/>
                  <a:pt x="943" y="252"/>
                  <a:pt x="942" y="252"/>
                </a:cubicBezTo>
                <a:cubicBezTo>
                  <a:pt x="943" y="253"/>
                  <a:pt x="943" y="253"/>
                  <a:pt x="943" y="254"/>
                </a:cubicBezTo>
                <a:cubicBezTo>
                  <a:pt x="944" y="254"/>
                  <a:pt x="946" y="254"/>
                  <a:pt x="946" y="255"/>
                </a:cubicBezTo>
                <a:cubicBezTo>
                  <a:pt x="947" y="257"/>
                  <a:pt x="945" y="256"/>
                  <a:pt x="945" y="257"/>
                </a:cubicBezTo>
                <a:cubicBezTo>
                  <a:pt x="946" y="258"/>
                  <a:pt x="949" y="258"/>
                  <a:pt x="949" y="259"/>
                </a:cubicBezTo>
                <a:cubicBezTo>
                  <a:pt x="953" y="259"/>
                  <a:pt x="952" y="258"/>
                  <a:pt x="951" y="264"/>
                </a:cubicBezTo>
                <a:cubicBezTo>
                  <a:pt x="953" y="265"/>
                  <a:pt x="953" y="265"/>
                  <a:pt x="953" y="265"/>
                </a:cubicBezTo>
                <a:cubicBezTo>
                  <a:pt x="954" y="265"/>
                  <a:pt x="954" y="264"/>
                  <a:pt x="954" y="266"/>
                </a:cubicBezTo>
                <a:cubicBezTo>
                  <a:pt x="955" y="266"/>
                  <a:pt x="956" y="265"/>
                  <a:pt x="956" y="265"/>
                </a:cubicBezTo>
                <a:cubicBezTo>
                  <a:pt x="957" y="265"/>
                  <a:pt x="957" y="266"/>
                  <a:pt x="956" y="267"/>
                </a:cubicBezTo>
                <a:cubicBezTo>
                  <a:pt x="958" y="267"/>
                  <a:pt x="958" y="267"/>
                  <a:pt x="958" y="267"/>
                </a:cubicBezTo>
                <a:cubicBezTo>
                  <a:pt x="959" y="266"/>
                  <a:pt x="960" y="264"/>
                  <a:pt x="961" y="266"/>
                </a:cubicBezTo>
                <a:cubicBezTo>
                  <a:pt x="962" y="268"/>
                  <a:pt x="960" y="268"/>
                  <a:pt x="960" y="269"/>
                </a:cubicBezTo>
                <a:cubicBezTo>
                  <a:pt x="961" y="269"/>
                  <a:pt x="964" y="270"/>
                  <a:pt x="965" y="270"/>
                </a:cubicBezTo>
                <a:cubicBezTo>
                  <a:pt x="967" y="267"/>
                  <a:pt x="969" y="267"/>
                  <a:pt x="969" y="270"/>
                </a:cubicBezTo>
                <a:cubicBezTo>
                  <a:pt x="969" y="271"/>
                  <a:pt x="970" y="271"/>
                  <a:pt x="970" y="271"/>
                </a:cubicBezTo>
                <a:cubicBezTo>
                  <a:pt x="971" y="271"/>
                  <a:pt x="971" y="270"/>
                  <a:pt x="972" y="273"/>
                </a:cubicBezTo>
                <a:cubicBezTo>
                  <a:pt x="973" y="273"/>
                  <a:pt x="969" y="275"/>
                  <a:pt x="966" y="275"/>
                </a:cubicBezTo>
                <a:cubicBezTo>
                  <a:pt x="963" y="274"/>
                  <a:pt x="964" y="275"/>
                  <a:pt x="963" y="276"/>
                </a:cubicBezTo>
                <a:cubicBezTo>
                  <a:pt x="962" y="277"/>
                  <a:pt x="961" y="277"/>
                  <a:pt x="960" y="277"/>
                </a:cubicBezTo>
                <a:cubicBezTo>
                  <a:pt x="959" y="277"/>
                  <a:pt x="954" y="279"/>
                  <a:pt x="953" y="280"/>
                </a:cubicBezTo>
                <a:cubicBezTo>
                  <a:pt x="953" y="280"/>
                  <a:pt x="952" y="281"/>
                  <a:pt x="950" y="281"/>
                </a:cubicBezTo>
                <a:cubicBezTo>
                  <a:pt x="946" y="280"/>
                  <a:pt x="947" y="281"/>
                  <a:pt x="944" y="283"/>
                </a:cubicBezTo>
                <a:cubicBezTo>
                  <a:pt x="944" y="283"/>
                  <a:pt x="944" y="284"/>
                  <a:pt x="944" y="284"/>
                </a:cubicBezTo>
                <a:cubicBezTo>
                  <a:pt x="945" y="283"/>
                  <a:pt x="945" y="283"/>
                  <a:pt x="946" y="283"/>
                </a:cubicBezTo>
                <a:cubicBezTo>
                  <a:pt x="947" y="283"/>
                  <a:pt x="950" y="283"/>
                  <a:pt x="950" y="283"/>
                </a:cubicBezTo>
                <a:cubicBezTo>
                  <a:pt x="950" y="282"/>
                  <a:pt x="951" y="281"/>
                  <a:pt x="951" y="281"/>
                </a:cubicBezTo>
                <a:cubicBezTo>
                  <a:pt x="953" y="281"/>
                  <a:pt x="954" y="280"/>
                  <a:pt x="955" y="279"/>
                </a:cubicBezTo>
                <a:cubicBezTo>
                  <a:pt x="959" y="278"/>
                  <a:pt x="962" y="278"/>
                  <a:pt x="964" y="277"/>
                </a:cubicBezTo>
                <a:cubicBezTo>
                  <a:pt x="965" y="276"/>
                  <a:pt x="966" y="276"/>
                  <a:pt x="968" y="275"/>
                </a:cubicBezTo>
                <a:cubicBezTo>
                  <a:pt x="970" y="275"/>
                  <a:pt x="970" y="276"/>
                  <a:pt x="970" y="276"/>
                </a:cubicBezTo>
                <a:cubicBezTo>
                  <a:pt x="970" y="276"/>
                  <a:pt x="971" y="279"/>
                  <a:pt x="971" y="279"/>
                </a:cubicBezTo>
                <a:cubicBezTo>
                  <a:pt x="971" y="281"/>
                  <a:pt x="969" y="282"/>
                  <a:pt x="967" y="283"/>
                </a:cubicBezTo>
                <a:cubicBezTo>
                  <a:pt x="968" y="283"/>
                  <a:pt x="968" y="283"/>
                  <a:pt x="969" y="284"/>
                </a:cubicBezTo>
                <a:cubicBezTo>
                  <a:pt x="969" y="284"/>
                  <a:pt x="970" y="283"/>
                  <a:pt x="971" y="282"/>
                </a:cubicBezTo>
                <a:cubicBezTo>
                  <a:pt x="971" y="281"/>
                  <a:pt x="972" y="281"/>
                  <a:pt x="972" y="281"/>
                </a:cubicBezTo>
                <a:cubicBezTo>
                  <a:pt x="976" y="281"/>
                  <a:pt x="976" y="280"/>
                  <a:pt x="975" y="282"/>
                </a:cubicBezTo>
                <a:cubicBezTo>
                  <a:pt x="979" y="282"/>
                  <a:pt x="979" y="282"/>
                  <a:pt x="979" y="284"/>
                </a:cubicBezTo>
                <a:cubicBezTo>
                  <a:pt x="980" y="285"/>
                  <a:pt x="980" y="287"/>
                  <a:pt x="980" y="288"/>
                </a:cubicBezTo>
                <a:cubicBezTo>
                  <a:pt x="980" y="288"/>
                  <a:pt x="978" y="289"/>
                  <a:pt x="977" y="289"/>
                </a:cubicBezTo>
                <a:cubicBezTo>
                  <a:pt x="979" y="290"/>
                  <a:pt x="979" y="290"/>
                  <a:pt x="979" y="290"/>
                </a:cubicBezTo>
                <a:cubicBezTo>
                  <a:pt x="979" y="291"/>
                  <a:pt x="976" y="292"/>
                  <a:pt x="975" y="292"/>
                </a:cubicBezTo>
                <a:cubicBezTo>
                  <a:pt x="974" y="292"/>
                  <a:pt x="976" y="293"/>
                  <a:pt x="976" y="293"/>
                </a:cubicBezTo>
                <a:cubicBezTo>
                  <a:pt x="977" y="295"/>
                  <a:pt x="977" y="295"/>
                  <a:pt x="975" y="295"/>
                </a:cubicBezTo>
                <a:cubicBezTo>
                  <a:pt x="976" y="296"/>
                  <a:pt x="976" y="296"/>
                  <a:pt x="976" y="296"/>
                </a:cubicBezTo>
                <a:cubicBezTo>
                  <a:pt x="976" y="297"/>
                  <a:pt x="976" y="298"/>
                  <a:pt x="976" y="299"/>
                </a:cubicBezTo>
                <a:cubicBezTo>
                  <a:pt x="975" y="300"/>
                  <a:pt x="968" y="302"/>
                  <a:pt x="965" y="304"/>
                </a:cubicBezTo>
                <a:cubicBezTo>
                  <a:pt x="961" y="307"/>
                  <a:pt x="961" y="307"/>
                  <a:pt x="961" y="307"/>
                </a:cubicBezTo>
                <a:cubicBezTo>
                  <a:pt x="961" y="307"/>
                  <a:pt x="955" y="306"/>
                  <a:pt x="953" y="307"/>
                </a:cubicBezTo>
                <a:cubicBezTo>
                  <a:pt x="952" y="310"/>
                  <a:pt x="947" y="308"/>
                  <a:pt x="947" y="309"/>
                </a:cubicBezTo>
                <a:cubicBezTo>
                  <a:pt x="944" y="312"/>
                  <a:pt x="943" y="311"/>
                  <a:pt x="942" y="312"/>
                </a:cubicBezTo>
                <a:cubicBezTo>
                  <a:pt x="941" y="313"/>
                  <a:pt x="941" y="314"/>
                  <a:pt x="940" y="314"/>
                </a:cubicBezTo>
                <a:cubicBezTo>
                  <a:pt x="938" y="315"/>
                  <a:pt x="935" y="318"/>
                  <a:pt x="934" y="317"/>
                </a:cubicBezTo>
                <a:cubicBezTo>
                  <a:pt x="932" y="318"/>
                  <a:pt x="927" y="320"/>
                  <a:pt x="925" y="320"/>
                </a:cubicBezTo>
                <a:cubicBezTo>
                  <a:pt x="920" y="320"/>
                  <a:pt x="921" y="320"/>
                  <a:pt x="915" y="321"/>
                </a:cubicBezTo>
                <a:cubicBezTo>
                  <a:pt x="914" y="322"/>
                  <a:pt x="914" y="320"/>
                  <a:pt x="912" y="320"/>
                </a:cubicBezTo>
                <a:cubicBezTo>
                  <a:pt x="905" y="319"/>
                  <a:pt x="905" y="319"/>
                  <a:pt x="905" y="319"/>
                </a:cubicBezTo>
                <a:cubicBezTo>
                  <a:pt x="902" y="319"/>
                  <a:pt x="902" y="320"/>
                  <a:pt x="900" y="320"/>
                </a:cubicBezTo>
                <a:cubicBezTo>
                  <a:pt x="899" y="320"/>
                  <a:pt x="899" y="319"/>
                  <a:pt x="893" y="319"/>
                </a:cubicBezTo>
                <a:cubicBezTo>
                  <a:pt x="887" y="319"/>
                  <a:pt x="884" y="319"/>
                  <a:pt x="883" y="319"/>
                </a:cubicBezTo>
                <a:cubicBezTo>
                  <a:pt x="878" y="319"/>
                  <a:pt x="878" y="319"/>
                  <a:pt x="878" y="319"/>
                </a:cubicBezTo>
                <a:cubicBezTo>
                  <a:pt x="876" y="319"/>
                  <a:pt x="876" y="320"/>
                  <a:pt x="874" y="320"/>
                </a:cubicBezTo>
                <a:cubicBezTo>
                  <a:pt x="871" y="320"/>
                  <a:pt x="874" y="319"/>
                  <a:pt x="868" y="323"/>
                </a:cubicBezTo>
                <a:cubicBezTo>
                  <a:pt x="864" y="325"/>
                  <a:pt x="864" y="325"/>
                  <a:pt x="864" y="325"/>
                </a:cubicBezTo>
                <a:cubicBezTo>
                  <a:pt x="861" y="328"/>
                  <a:pt x="861" y="328"/>
                  <a:pt x="861" y="328"/>
                </a:cubicBezTo>
                <a:cubicBezTo>
                  <a:pt x="861" y="329"/>
                  <a:pt x="860" y="330"/>
                  <a:pt x="859" y="330"/>
                </a:cubicBezTo>
                <a:cubicBezTo>
                  <a:pt x="859" y="330"/>
                  <a:pt x="856" y="329"/>
                  <a:pt x="855" y="329"/>
                </a:cubicBezTo>
                <a:cubicBezTo>
                  <a:pt x="854" y="330"/>
                  <a:pt x="846" y="335"/>
                  <a:pt x="845" y="335"/>
                </a:cubicBezTo>
                <a:cubicBezTo>
                  <a:pt x="843" y="336"/>
                  <a:pt x="841" y="337"/>
                  <a:pt x="840" y="337"/>
                </a:cubicBezTo>
                <a:cubicBezTo>
                  <a:pt x="840" y="338"/>
                  <a:pt x="837" y="341"/>
                  <a:pt x="837" y="341"/>
                </a:cubicBezTo>
                <a:cubicBezTo>
                  <a:pt x="836" y="342"/>
                  <a:pt x="835" y="342"/>
                  <a:pt x="834" y="342"/>
                </a:cubicBezTo>
                <a:cubicBezTo>
                  <a:pt x="834" y="342"/>
                  <a:pt x="834" y="343"/>
                  <a:pt x="834" y="344"/>
                </a:cubicBezTo>
                <a:cubicBezTo>
                  <a:pt x="827" y="350"/>
                  <a:pt x="827" y="350"/>
                  <a:pt x="827" y="350"/>
                </a:cubicBezTo>
                <a:cubicBezTo>
                  <a:pt x="823" y="351"/>
                  <a:pt x="823" y="351"/>
                  <a:pt x="823" y="351"/>
                </a:cubicBezTo>
                <a:cubicBezTo>
                  <a:pt x="821" y="353"/>
                  <a:pt x="821" y="353"/>
                  <a:pt x="821" y="353"/>
                </a:cubicBezTo>
                <a:cubicBezTo>
                  <a:pt x="818" y="355"/>
                  <a:pt x="818" y="355"/>
                  <a:pt x="818" y="355"/>
                </a:cubicBezTo>
                <a:cubicBezTo>
                  <a:pt x="817" y="355"/>
                  <a:pt x="817" y="355"/>
                  <a:pt x="816" y="356"/>
                </a:cubicBezTo>
                <a:cubicBezTo>
                  <a:pt x="822" y="356"/>
                  <a:pt x="818" y="356"/>
                  <a:pt x="822" y="354"/>
                </a:cubicBezTo>
                <a:cubicBezTo>
                  <a:pt x="827" y="351"/>
                  <a:pt x="827" y="351"/>
                  <a:pt x="827" y="351"/>
                </a:cubicBezTo>
                <a:cubicBezTo>
                  <a:pt x="830" y="348"/>
                  <a:pt x="830" y="348"/>
                  <a:pt x="830" y="348"/>
                </a:cubicBezTo>
                <a:cubicBezTo>
                  <a:pt x="837" y="343"/>
                  <a:pt x="837" y="343"/>
                  <a:pt x="837" y="343"/>
                </a:cubicBezTo>
                <a:cubicBezTo>
                  <a:pt x="841" y="341"/>
                  <a:pt x="841" y="341"/>
                  <a:pt x="841" y="341"/>
                </a:cubicBezTo>
                <a:cubicBezTo>
                  <a:pt x="846" y="338"/>
                  <a:pt x="846" y="338"/>
                  <a:pt x="846" y="338"/>
                </a:cubicBezTo>
                <a:cubicBezTo>
                  <a:pt x="865" y="332"/>
                  <a:pt x="865" y="332"/>
                  <a:pt x="865" y="332"/>
                </a:cubicBezTo>
                <a:cubicBezTo>
                  <a:pt x="865" y="332"/>
                  <a:pt x="870" y="330"/>
                  <a:pt x="870" y="330"/>
                </a:cubicBezTo>
                <a:cubicBezTo>
                  <a:pt x="871" y="330"/>
                  <a:pt x="875" y="330"/>
                  <a:pt x="875" y="330"/>
                </a:cubicBezTo>
                <a:cubicBezTo>
                  <a:pt x="881" y="330"/>
                  <a:pt x="881" y="330"/>
                  <a:pt x="881" y="330"/>
                </a:cubicBezTo>
                <a:cubicBezTo>
                  <a:pt x="884" y="332"/>
                  <a:pt x="884" y="332"/>
                  <a:pt x="884" y="332"/>
                </a:cubicBezTo>
                <a:cubicBezTo>
                  <a:pt x="885" y="332"/>
                  <a:pt x="887" y="334"/>
                  <a:pt x="887" y="334"/>
                </a:cubicBezTo>
                <a:cubicBezTo>
                  <a:pt x="887" y="335"/>
                  <a:pt x="887" y="336"/>
                  <a:pt x="885" y="336"/>
                </a:cubicBezTo>
                <a:cubicBezTo>
                  <a:pt x="886" y="337"/>
                  <a:pt x="886" y="337"/>
                  <a:pt x="885" y="338"/>
                </a:cubicBezTo>
                <a:cubicBezTo>
                  <a:pt x="885" y="338"/>
                  <a:pt x="885" y="339"/>
                  <a:pt x="884" y="340"/>
                </a:cubicBezTo>
                <a:cubicBezTo>
                  <a:pt x="884" y="340"/>
                  <a:pt x="881" y="340"/>
                  <a:pt x="881" y="340"/>
                </a:cubicBezTo>
                <a:cubicBezTo>
                  <a:pt x="878" y="343"/>
                  <a:pt x="878" y="343"/>
                  <a:pt x="878" y="343"/>
                </a:cubicBezTo>
                <a:cubicBezTo>
                  <a:pt x="878" y="343"/>
                  <a:pt x="874" y="344"/>
                  <a:pt x="874" y="344"/>
                </a:cubicBezTo>
                <a:cubicBezTo>
                  <a:pt x="873" y="344"/>
                  <a:pt x="871" y="343"/>
                  <a:pt x="870" y="343"/>
                </a:cubicBezTo>
                <a:cubicBezTo>
                  <a:pt x="868" y="342"/>
                  <a:pt x="868" y="342"/>
                  <a:pt x="868" y="342"/>
                </a:cubicBezTo>
                <a:cubicBezTo>
                  <a:pt x="865" y="344"/>
                  <a:pt x="865" y="344"/>
                  <a:pt x="865" y="344"/>
                </a:cubicBezTo>
                <a:cubicBezTo>
                  <a:pt x="866" y="343"/>
                  <a:pt x="866" y="344"/>
                  <a:pt x="867" y="345"/>
                </a:cubicBezTo>
                <a:cubicBezTo>
                  <a:pt x="868" y="346"/>
                  <a:pt x="870" y="345"/>
                  <a:pt x="869" y="348"/>
                </a:cubicBezTo>
                <a:cubicBezTo>
                  <a:pt x="871" y="348"/>
                  <a:pt x="871" y="348"/>
                  <a:pt x="871" y="348"/>
                </a:cubicBezTo>
                <a:cubicBezTo>
                  <a:pt x="872" y="347"/>
                  <a:pt x="873" y="345"/>
                  <a:pt x="874" y="345"/>
                </a:cubicBezTo>
                <a:cubicBezTo>
                  <a:pt x="875" y="345"/>
                  <a:pt x="877" y="346"/>
                  <a:pt x="877" y="346"/>
                </a:cubicBezTo>
                <a:cubicBezTo>
                  <a:pt x="879" y="349"/>
                  <a:pt x="877" y="347"/>
                  <a:pt x="876" y="349"/>
                </a:cubicBezTo>
                <a:cubicBezTo>
                  <a:pt x="873" y="353"/>
                  <a:pt x="873" y="352"/>
                  <a:pt x="870" y="354"/>
                </a:cubicBezTo>
                <a:cubicBezTo>
                  <a:pt x="871" y="354"/>
                  <a:pt x="872" y="354"/>
                  <a:pt x="873" y="354"/>
                </a:cubicBezTo>
                <a:cubicBezTo>
                  <a:pt x="875" y="354"/>
                  <a:pt x="872" y="355"/>
                  <a:pt x="872" y="357"/>
                </a:cubicBezTo>
                <a:cubicBezTo>
                  <a:pt x="872" y="357"/>
                  <a:pt x="872" y="358"/>
                  <a:pt x="873" y="359"/>
                </a:cubicBezTo>
                <a:cubicBezTo>
                  <a:pt x="875" y="360"/>
                  <a:pt x="874" y="362"/>
                  <a:pt x="873" y="364"/>
                </a:cubicBezTo>
                <a:cubicBezTo>
                  <a:pt x="876" y="365"/>
                  <a:pt x="874" y="365"/>
                  <a:pt x="878" y="365"/>
                </a:cubicBezTo>
                <a:cubicBezTo>
                  <a:pt x="879" y="365"/>
                  <a:pt x="879" y="365"/>
                  <a:pt x="878" y="365"/>
                </a:cubicBezTo>
                <a:cubicBezTo>
                  <a:pt x="877" y="367"/>
                  <a:pt x="879" y="367"/>
                  <a:pt x="879" y="368"/>
                </a:cubicBezTo>
                <a:cubicBezTo>
                  <a:pt x="879" y="368"/>
                  <a:pt x="879" y="368"/>
                  <a:pt x="879" y="368"/>
                </a:cubicBezTo>
                <a:cubicBezTo>
                  <a:pt x="880" y="368"/>
                  <a:pt x="882" y="368"/>
                  <a:pt x="882" y="368"/>
                </a:cubicBezTo>
                <a:cubicBezTo>
                  <a:pt x="882" y="368"/>
                  <a:pt x="882" y="369"/>
                  <a:pt x="885" y="368"/>
                </a:cubicBezTo>
                <a:cubicBezTo>
                  <a:pt x="887" y="367"/>
                  <a:pt x="887" y="369"/>
                  <a:pt x="887" y="369"/>
                </a:cubicBezTo>
                <a:cubicBezTo>
                  <a:pt x="888" y="369"/>
                  <a:pt x="889" y="368"/>
                  <a:pt x="889" y="370"/>
                </a:cubicBezTo>
                <a:cubicBezTo>
                  <a:pt x="892" y="368"/>
                  <a:pt x="892" y="369"/>
                  <a:pt x="895" y="367"/>
                </a:cubicBezTo>
                <a:cubicBezTo>
                  <a:pt x="896" y="367"/>
                  <a:pt x="895" y="370"/>
                  <a:pt x="896" y="370"/>
                </a:cubicBezTo>
                <a:cubicBezTo>
                  <a:pt x="898" y="370"/>
                  <a:pt x="898" y="370"/>
                  <a:pt x="898" y="370"/>
                </a:cubicBezTo>
                <a:cubicBezTo>
                  <a:pt x="898" y="366"/>
                  <a:pt x="898" y="366"/>
                  <a:pt x="898" y="366"/>
                </a:cubicBezTo>
                <a:cubicBezTo>
                  <a:pt x="899" y="365"/>
                  <a:pt x="900" y="365"/>
                  <a:pt x="900" y="365"/>
                </a:cubicBezTo>
                <a:cubicBezTo>
                  <a:pt x="901" y="364"/>
                  <a:pt x="904" y="360"/>
                  <a:pt x="904" y="360"/>
                </a:cubicBezTo>
                <a:cubicBezTo>
                  <a:pt x="909" y="357"/>
                  <a:pt x="909" y="357"/>
                  <a:pt x="909" y="357"/>
                </a:cubicBezTo>
                <a:cubicBezTo>
                  <a:pt x="909" y="357"/>
                  <a:pt x="911" y="355"/>
                  <a:pt x="912" y="355"/>
                </a:cubicBezTo>
                <a:cubicBezTo>
                  <a:pt x="913" y="356"/>
                  <a:pt x="913" y="356"/>
                  <a:pt x="913" y="356"/>
                </a:cubicBezTo>
                <a:cubicBezTo>
                  <a:pt x="913" y="358"/>
                  <a:pt x="911" y="361"/>
                  <a:pt x="910" y="362"/>
                </a:cubicBezTo>
                <a:cubicBezTo>
                  <a:pt x="911" y="364"/>
                  <a:pt x="912" y="362"/>
                  <a:pt x="913" y="364"/>
                </a:cubicBezTo>
                <a:cubicBezTo>
                  <a:pt x="914" y="364"/>
                  <a:pt x="915" y="365"/>
                  <a:pt x="915" y="366"/>
                </a:cubicBezTo>
                <a:cubicBezTo>
                  <a:pt x="915" y="367"/>
                  <a:pt x="911" y="369"/>
                  <a:pt x="911" y="369"/>
                </a:cubicBezTo>
                <a:cubicBezTo>
                  <a:pt x="910" y="369"/>
                  <a:pt x="910" y="370"/>
                  <a:pt x="907" y="371"/>
                </a:cubicBezTo>
                <a:cubicBezTo>
                  <a:pt x="906" y="372"/>
                  <a:pt x="906" y="372"/>
                  <a:pt x="905" y="372"/>
                </a:cubicBezTo>
                <a:cubicBezTo>
                  <a:pt x="902" y="372"/>
                  <a:pt x="905" y="369"/>
                  <a:pt x="905" y="369"/>
                </a:cubicBezTo>
                <a:cubicBezTo>
                  <a:pt x="906" y="367"/>
                  <a:pt x="906" y="367"/>
                  <a:pt x="906" y="367"/>
                </a:cubicBezTo>
                <a:cubicBezTo>
                  <a:pt x="904" y="367"/>
                  <a:pt x="904" y="367"/>
                  <a:pt x="904" y="367"/>
                </a:cubicBezTo>
                <a:cubicBezTo>
                  <a:pt x="904" y="367"/>
                  <a:pt x="903" y="368"/>
                  <a:pt x="903" y="368"/>
                </a:cubicBezTo>
                <a:cubicBezTo>
                  <a:pt x="903" y="369"/>
                  <a:pt x="905" y="373"/>
                  <a:pt x="900" y="372"/>
                </a:cubicBezTo>
                <a:cubicBezTo>
                  <a:pt x="900" y="373"/>
                  <a:pt x="900" y="373"/>
                  <a:pt x="899" y="374"/>
                </a:cubicBezTo>
                <a:cubicBezTo>
                  <a:pt x="901" y="374"/>
                  <a:pt x="901" y="374"/>
                  <a:pt x="901" y="374"/>
                </a:cubicBezTo>
                <a:cubicBezTo>
                  <a:pt x="903" y="374"/>
                  <a:pt x="900" y="376"/>
                  <a:pt x="900" y="376"/>
                </a:cubicBezTo>
                <a:cubicBezTo>
                  <a:pt x="892" y="377"/>
                  <a:pt x="894" y="377"/>
                  <a:pt x="886" y="379"/>
                </a:cubicBezTo>
                <a:cubicBezTo>
                  <a:pt x="880" y="382"/>
                  <a:pt x="880" y="382"/>
                  <a:pt x="880" y="382"/>
                </a:cubicBezTo>
                <a:cubicBezTo>
                  <a:pt x="875" y="383"/>
                  <a:pt x="876" y="383"/>
                  <a:pt x="876" y="382"/>
                </a:cubicBezTo>
                <a:cubicBezTo>
                  <a:pt x="875" y="384"/>
                  <a:pt x="875" y="385"/>
                  <a:pt x="873" y="384"/>
                </a:cubicBezTo>
                <a:cubicBezTo>
                  <a:pt x="872" y="384"/>
                  <a:pt x="871" y="384"/>
                  <a:pt x="871" y="383"/>
                </a:cubicBezTo>
                <a:cubicBezTo>
                  <a:pt x="871" y="383"/>
                  <a:pt x="870" y="383"/>
                  <a:pt x="870" y="383"/>
                </a:cubicBezTo>
                <a:cubicBezTo>
                  <a:pt x="871" y="385"/>
                  <a:pt x="870" y="385"/>
                  <a:pt x="868" y="384"/>
                </a:cubicBezTo>
                <a:cubicBezTo>
                  <a:pt x="868" y="385"/>
                  <a:pt x="868" y="385"/>
                  <a:pt x="868" y="385"/>
                </a:cubicBezTo>
                <a:cubicBezTo>
                  <a:pt x="868" y="386"/>
                  <a:pt x="866" y="387"/>
                  <a:pt x="865" y="387"/>
                </a:cubicBezTo>
                <a:cubicBezTo>
                  <a:pt x="861" y="390"/>
                  <a:pt x="861" y="390"/>
                  <a:pt x="861" y="390"/>
                </a:cubicBezTo>
                <a:cubicBezTo>
                  <a:pt x="861" y="392"/>
                  <a:pt x="858" y="393"/>
                  <a:pt x="857" y="393"/>
                </a:cubicBezTo>
                <a:cubicBezTo>
                  <a:pt x="856" y="393"/>
                  <a:pt x="856" y="393"/>
                  <a:pt x="856" y="393"/>
                </a:cubicBezTo>
                <a:cubicBezTo>
                  <a:pt x="855" y="395"/>
                  <a:pt x="856" y="394"/>
                  <a:pt x="853" y="395"/>
                </a:cubicBezTo>
                <a:cubicBezTo>
                  <a:pt x="852" y="396"/>
                  <a:pt x="852" y="395"/>
                  <a:pt x="851" y="394"/>
                </a:cubicBezTo>
                <a:cubicBezTo>
                  <a:pt x="850" y="394"/>
                  <a:pt x="850" y="395"/>
                  <a:pt x="849" y="392"/>
                </a:cubicBezTo>
                <a:cubicBezTo>
                  <a:pt x="849" y="392"/>
                  <a:pt x="849" y="392"/>
                  <a:pt x="848" y="391"/>
                </a:cubicBezTo>
                <a:cubicBezTo>
                  <a:pt x="847" y="390"/>
                  <a:pt x="849" y="387"/>
                  <a:pt x="849" y="386"/>
                </a:cubicBezTo>
                <a:cubicBezTo>
                  <a:pt x="849" y="386"/>
                  <a:pt x="849" y="385"/>
                  <a:pt x="850" y="384"/>
                </a:cubicBezTo>
                <a:cubicBezTo>
                  <a:pt x="859" y="379"/>
                  <a:pt x="859" y="379"/>
                  <a:pt x="859" y="379"/>
                </a:cubicBezTo>
                <a:cubicBezTo>
                  <a:pt x="864" y="376"/>
                  <a:pt x="864" y="376"/>
                  <a:pt x="864" y="376"/>
                </a:cubicBezTo>
                <a:cubicBezTo>
                  <a:pt x="865" y="376"/>
                  <a:pt x="867" y="376"/>
                  <a:pt x="868" y="375"/>
                </a:cubicBezTo>
                <a:cubicBezTo>
                  <a:pt x="869" y="375"/>
                  <a:pt x="869" y="375"/>
                  <a:pt x="870" y="376"/>
                </a:cubicBezTo>
                <a:cubicBezTo>
                  <a:pt x="870" y="376"/>
                  <a:pt x="871" y="376"/>
                  <a:pt x="871" y="376"/>
                </a:cubicBezTo>
                <a:cubicBezTo>
                  <a:pt x="871" y="375"/>
                  <a:pt x="871" y="375"/>
                  <a:pt x="872" y="375"/>
                </a:cubicBezTo>
                <a:cubicBezTo>
                  <a:pt x="875" y="375"/>
                  <a:pt x="874" y="375"/>
                  <a:pt x="877" y="374"/>
                </a:cubicBezTo>
                <a:cubicBezTo>
                  <a:pt x="872" y="373"/>
                  <a:pt x="872" y="373"/>
                  <a:pt x="872" y="373"/>
                </a:cubicBezTo>
                <a:cubicBezTo>
                  <a:pt x="870" y="374"/>
                  <a:pt x="870" y="374"/>
                  <a:pt x="870" y="374"/>
                </a:cubicBezTo>
                <a:cubicBezTo>
                  <a:pt x="868" y="374"/>
                  <a:pt x="868" y="374"/>
                  <a:pt x="868" y="374"/>
                </a:cubicBezTo>
                <a:cubicBezTo>
                  <a:pt x="867" y="374"/>
                  <a:pt x="867" y="375"/>
                  <a:pt x="866" y="374"/>
                </a:cubicBezTo>
                <a:cubicBezTo>
                  <a:pt x="866" y="374"/>
                  <a:pt x="865" y="374"/>
                  <a:pt x="866" y="373"/>
                </a:cubicBezTo>
                <a:cubicBezTo>
                  <a:pt x="868" y="371"/>
                  <a:pt x="867" y="371"/>
                  <a:pt x="870" y="370"/>
                </a:cubicBezTo>
                <a:cubicBezTo>
                  <a:pt x="870" y="369"/>
                  <a:pt x="870" y="369"/>
                  <a:pt x="870" y="369"/>
                </a:cubicBezTo>
                <a:cubicBezTo>
                  <a:pt x="869" y="370"/>
                  <a:pt x="869" y="370"/>
                  <a:pt x="868" y="370"/>
                </a:cubicBezTo>
                <a:cubicBezTo>
                  <a:pt x="868" y="371"/>
                  <a:pt x="866" y="371"/>
                  <a:pt x="865" y="372"/>
                </a:cubicBezTo>
                <a:cubicBezTo>
                  <a:pt x="864" y="372"/>
                  <a:pt x="863" y="373"/>
                  <a:pt x="863" y="373"/>
                </a:cubicBezTo>
                <a:cubicBezTo>
                  <a:pt x="862" y="374"/>
                  <a:pt x="856" y="376"/>
                  <a:pt x="856" y="376"/>
                </a:cubicBezTo>
                <a:cubicBezTo>
                  <a:pt x="855" y="375"/>
                  <a:pt x="854" y="375"/>
                  <a:pt x="855" y="374"/>
                </a:cubicBezTo>
                <a:cubicBezTo>
                  <a:pt x="852" y="377"/>
                  <a:pt x="855" y="377"/>
                  <a:pt x="849" y="377"/>
                </a:cubicBezTo>
                <a:cubicBezTo>
                  <a:pt x="847" y="377"/>
                  <a:pt x="847" y="377"/>
                  <a:pt x="846" y="377"/>
                </a:cubicBezTo>
                <a:cubicBezTo>
                  <a:pt x="846" y="379"/>
                  <a:pt x="846" y="379"/>
                  <a:pt x="847" y="380"/>
                </a:cubicBezTo>
                <a:cubicBezTo>
                  <a:pt x="847" y="381"/>
                  <a:pt x="846" y="382"/>
                  <a:pt x="845" y="382"/>
                </a:cubicBezTo>
                <a:cubicBezTo>
                  <a:pt x="844" y="381"/>
                  <a:pt x="844" y="381"/>
                  <a:pt x="843" y="381"/>
                </a:cubicBezTo>
                <a:cubicBezTo>
                  <a:pt x="842" y="382"/>
                  <a:pt x="842" y="382"/>
                  <a:pt x="842" y="382"/>
                </a:cubicBezTo>
                <a:cubicBezTo>
                  <a:pt x="838" y="383"/>
                  <a:pt x="838" y="383"/>
                  <a:pt x="838" y="383"/>
                </a:cubicBezTo>
                <a:cubicBezTo>
                  <a:pt x="835" y="383"/>
                  <a:pt x="837" y="382"/>
                  <a:pt x="834" y="384"/>
                </a:cubicBezTo>
                <a:cubicBezTo>
                  <a:pt x="833" y="385"/>
                  <a:pt x="832" y="383"/>
                  <a:pt x="829" y="384"/>
                </a:cubicBezTo>
                <a:cubicBezTo>
                  <a:pt x="827" y="385"/>
                  <a:pt x="826" y="387"/>
                  <a:pt x="827" y="384"/>
                </a:cubicBezTo>
                <a:cubicBezTo>
                  <a:pt x="826" y="384"/>
                  <a:pt x="826" y="384"/>
                  <a:pt x="826" y="384"/>
                </a:cubicBezTo>
                <a:cubicBezTo>
                  <a:pt x="824" y="386"/>
                  <a:pt x="824" y="386"/>
                  <a:pt x="824" y="386"/>
                </a:cubicBezTo>
                <a:cubicBezTo>
                  <a:pt x="821" y="388"/>
                  <a:pt x="821" y="388"/>
                  <a:pt x="821" y="388"/>
                </a:cubicBezTo>
                <a:cubicBezTo>
                  <a:pt x="821" y="390"/>
                  <a:pt x="821" y="390"/>
                  <a:pt x="821" y="390"/>
                </a:cubicBezTo>
                <a:cubicBezTo>
                  <a:pt x="820" y="390"/>
                  <a:pt x="818" y="389"/>
                  <a:pt x="817" y="389"/>
                </a:cubicBezTo>
                <a:cubicBezTo>
                  <a:pt x="816" y="391"/>
                  <a:pt x="816" y="391"/>
                  <a:pt x="814" y="390"/>
                </a:cubicBezTo>
                <a:cubicBezTo>
                  <a:pt x="812" y="392"/>
                  <a:pt x="812" y="392"/>
                  <a:pt x="811" y="393"/>
                </a:cubicBezTo>
                <a:cubicBezTo>
                  <a:pt x="809" y="393"/>
                  <a:pt x="803" y="400"/>
                  <a:pt x="802" y="401"/>
                </a:cubicBezTo>
                <a:cubicBezTo>
                  <a:pt x="801" y="402"/>
                  <a:pt x="801" y="402"/>
                  <a:pt x="801" y="402"/>
                </a:cubicBezTo>
                <a:cubicBezTo>
                  <a:pt x="804" y="405"/>
                  <a:pt x="803" y="404"/>
                  <a:pt x="801" y="405"/>
                </a:cubicBezTo>
                <a:cubicBezTo>
                  <a:pt x="799" y="407"/>
                  <a:pt x="799" y="407"/>
                  <a:pt x="799" y="407"/>
                </a:cubicBezTo>
                <a:cubicBezTo>
                  <a:pt x="800" y="409"/>
                  <a:pt x="800" y="409"/>
                  <a:pt x="800" y="409"/>
                </a:cubicBezTo>
                <a:cubicBezTo>
                  <a:pt x="800" y="410"/>
                  <a:pt x="799" y="411"/>
                  <a:pt x="800" y="411"/>
                </a:cubicBezTo>
                <a:cubicBezTo>
                  <a:pt x="800" y="413"/>
                  <a:pt x="800" y="413"/>
                  <a:pt x="800" y="413"/>
                </a:cubicBezTo>
                <a:cubicBezTo>
                  <a:pt x="801" y="413"/>
                  <a:pt x="803" y="414"/>
                  <a:pt x="803" y="414"/>
                </a:cubicBezTo>
                <a:cubicBezTo>
                  <a:pt x="803" y="413"/>
                  <a:pt x="804" y="413"/>
                  <a:pt x="804" y="413"/>
                </a:cubicBezTo>
                <a:cubicBezTo>
                  <a:pt x="803" y="411"/>
                  <a:pt x="803" y="411"/>
                  <a:pt x="803" y="411"/>
                </a:cubicBezTo>
                <a:cubicBezTo>
                  <a:pt x="801" y="411"/>
                  <a:pt x="804" y="410"/>
                  <a:pt x="804" y="410"/>
                </a:cubicBezTo>
                <a:cubicBezTo>
                  <a:pt x="806" y="410"/>
                  <a:pt x="805" y="411"/>
                  <a:pt x="806" y="412"/>
                </a:cubicBezTo>
                <a:cubicBezTo>
                  <a:pt x="806" y="413"/>
                  <a:pt x="805" y="415"/>
                  <a:pt x="804" y="415"/>
                </a:cubicBezTo>
                <a:cubicBezTo>
                  <a:pt x="801" y="416"/>
                  <a:pt x="803" y="416"/>
                  <a:pt x="801" y="416"/>
                </a:cubicBezTo>
                <a:cubicBezTo>
                  <a:pt x="799" y="416"/>
                  <a:pt x="798" y="418"/>
                  <a:pt x="798" y="417"/>
                </a:cubicBezTo>
                <a:cubicBezTo>
                  <a:pt x="796" y="416"/>
                  <a:pt x="796" y="416"/>
                  <a:pt x="797" y="415"/>
                </a:cubicBezTo>
                <a:cubicBezTo>
                  <a:pt x="797" y="415"/>
                  <a:pt x="797" y="415"/>
                  <a:pt x="797" y="415"/>
                </a:cubicBezTo>
                <a:cubicBezTo>
                  <a:pt x="797" y="415"/>
                  <a:pt x="793" y="418"/>
                  <a:pt x="793" y="417"/>
                </a:cubicBezTo>
                <a:cubicBezTo>
                  <a:pt x="791" y="417"/>
                  <a:pt x="792" y="417"/>
                  <a:pt x="793" y="415"/>
                </a:cubicBezTo>
                <a:cubicBezTo>
                  <a:pt x="792" y="415"/>
                  <a:pt x="792" y="415"/>
                  <a:pt x="792" y="415"/>
                </a:cubicBezTo>
                <a:cubicBezTo>
                  <a:pt x="791" y="416"/>
                  <a:pt x="791" y="416"/>
                  <a:pt x="791" y="416"/>
                </a:cubicBezTo>
                <a:cubicBezTo>
                  <a:pt x="791" y="416"/>
                  <a:pt x="791" y="418"/>
                  <a:pt x="791" y="418"/>
                </a:cubicBezTo>
                <a:cubicBezTo>
                  <a:pt x="790" y="418"/>
                  <a:pt x="790" y="418"/>
                  <a:pt x="788" y="419"/>
                </a:cubicBezTo>
                <a:cubicBezTo>
                  <a:pt x="783" y="420"/>
                  <a:pt x="783" y="420"/>
                  <a:pt x="783" y="420"/>
                </a:cubicBezTo>
                <a:cubicBezTo>
                  <a:pt x="784" y="420"/>
                  <a:pt x="780" y="420"/>
                  <a:pt x="778" y="420"/>
                </a:cubicBezTo>
                <a:cubicBezTo>
                  <a:pt x="776" y="420"/>
                  <a:pt x="776" y="420"/>
                  <a:pt x="776" y="420"/>
                </a:cubicBezTo>
                <a:cubicBezTo>
                  <a:pt x="775" y="420"/>
                  <a:pt x="773" y="421"/>
                  <a:pt x="772" y="422"/>
                </a:cubicBezTo>
                <a:cubicBezTo>
                  <a:pt x="769" y="422"/>
                  <a:pt x="769" y="422"/>
                  <a:pt x="767" y="423"/>
                </a:cubicBezTo>
                <a:cubicBezTo>
                  <a:pt x="768" y="423"/>
                  <a:pt x="770" y="423"/>
                  <a:pt x="771" y="423"/>
                </a:cubicBezTo>
                <a:cubicBezTo>
                  <a:pt x="777" y="423"/>
                  <a:pt x="775" y="423"/>
                  <a:pt x="778" y="421"/>
                </a:cubicBezTo>
                <a:cubicBezTo>
                  <a:pt x="779" y="421"/>
                  <a:pt x="783" y="420"/>
                  <a:pt x="781" y="422"/>
                </a:cubicBezTo>
                <a:cubicBezTo>
                  <a:pt x="782" y="422"/>
                  <a:pt x="783" y="421"/>
                  <a:pt x="783" y="422"/>
                </a:cubicBezTo>
                <a:cubicBezTo>
                  <a:pt x="783" y="424"/>
                  <a:pt x="781" y="423"/>
                  <a:pt x="780" y="424"/>
                </a:cubicBezTo>
                <a:cubicBezTo>
                  <a:pt x="780" y="424"/>
                  <a:pt x="778" y="425"/>
                  <a:pt x="778" y="425"/>
                </a:cubicBezTo>
                <a:cubicBezTo>
                  <a:pt x="777" y="425"/>
                  <a:pt x="777" y="425"/>
                  <a:pt x="776" y="426"/>
                </a:cubicBezTo>
                <a:cubicBezTo>
                  <a:pt x="775" y="426"/>
                  <a:pt x="775" y="425"/>
                  <a:pt x="771" y="426"/>
                </a:cubicBezTo>
                <a:cubicBezTo>
                  <a:pt x="768" y="427"/>
                  <a:pt x="768" y="428"/>
                  <a:pt x="764" y="428"/>
                </a:cubicBezTo>
                <a:cubicBezTo>
                  <a:pt x="762" y="428"/>
                  <a:pt x="762" y="427"/>
                  <a:pt x="763" y="426"/>
                </a:cubicBezTo>
                <a:cubicBezTo>
                  <a:pt x="762" y="427"/>
                  <a:pt x="760" y="428"/>
                  <a:pt x="760" y="429"/>
                </a:cubicBezTo>
                <a:cubicBezTo>
                  <a:pt x="760" y="429"/>
                  <a:pt x="760" y="429"/>
                  <a:pt x="760" y="429"/>
                </a:cubicBezTo>
                <a:cubicBezTo>
                  <a:pt x="762" y="429"/>
                  <a:pt x="762" y="429"/>
                  <a:pt x="762" y="432"/>
                </a:cubicBezTo>
                <a:cubicBezTo>
                  <a:pt x="762" y="432"/>
                  <a:pt x="760" y="434"/>
                  <a:pt x="759" y="435"/>
                </a:cubicBezTo>
                <a:cubicBezTo>
                  <a:pt x="758" y="437"/>
                  <a:pt x="758" y="437"/>
                  <a:pt x="757" y="439"/>
                </a:cubicBezTo>
                <a:cubicBezTo>
                  <a:pt x="756" y="440"/>
                  <a:pt x="753" y="441"/>
                  <a:pt x="753" y="442"/>
                </a:cubicBezTo>
                <a:cubicBezTo>
                  <a:pt x="749" y="446"/>
                  <a:pt x="749" y="446"/>
                  <a:pt x="749" y="446"/>
                </a:cubicBezTo>
                <a:cubicBezTo>
                  <a:pt x="749" y="447"/>
                  <a:pt x="747" y="447"/>
                  <a:pt x="747" y="447"/>
                </a:cubicBezTo>
                <a:cubicBezTo>
                  <a:pt x="745" y="446"/>
                  <a:pt x="746" y="446"/>
                  <a:pt x="747" y="444"/>
                </a:cubicBezTo>
                <a:cubicBezTo>
                  <a:pt x="747" y="444"/>
                  <a:pt x="747" y="444"/>
                  <a:pt x="747" y="444"/>
                </a:cubicBezTo>
                <a:cubicBezTo>
                  <a:pt x="746" y="444"/>
                  <a:pt x="746" y="443"/>
                  <a:pt x="744" y="442"/>
                </a:cubicBezTo>
                <a:cubicBezTo>
                  <a:pt x="744" y="444"/>
                  <a:pt x="744" y="443"/>
                  <a:pt x="744" y="445"/>
                </a:cubicBezTo>
                <a:cubicBezTo>
                  <a:pt x="743" y="446"/>
                  <a:pt x="746" y="448"/>
                  <a:pt x="745" y="448"/>
                </a:cubicBezTo>
                <a:cubicBezTo>
                  <a:pt x="744" y="452"/>
                  <a:pt x="745" y="450"/>
                  <a:pt x="743" y="452"/>
                </a:cubicBezTo>
                <a:cubicBezTo>
                  <a:pt x="739" y="457"/>
                  <a:pt x="739" y="457"/>
                  <a:pt x="739" y="457"/>
                </a:cubicBezTo>
                <a:cubicBezTo>
                  <a:pt x="735" y="463"/>
                  <a:pt x="735" y="463"/>
                  <a:pt x="735" y="463"/>
                </a:cubicBezTo>
                <a:cubicBezTo>
                  <a:pt x="731" y="467"/>
                  <a:pt x="731" y="467"/>
                  <a:pt x="731" y="467"/>
                </a:cubicBezTo>
                <a:cubicBezTo>
                  <a:pt x="730" y="468"/>
                  <a:pt x="730" y="466"/>
                  <a:pt x="730" y="465"/>
                </a:cubicBezTo>
                <a:cubicBezTo>
                  <a:pt x="730" y="465"/>
                  <a:pt x="731" y="462"/>
                  <a:pt x="731" y="462"/>
                </a:cubicBezTo>
                <a:cubicBezTo>
                  <a:pt x="733" y="461"/>
                  <a:pt x="734" y="460"/>
                  <a:pt x="735" y="459"/>
                </a:cubicBezTo>
                <a:cubicBezTo>
                  <a:pt x="734" y="457"/>
                  <a:pt x="734" y="458"/>
                  <a:pt x="736" y="454"/>
                </a:cubicBezTo>
                <a:cubicBezTo>
                  <a:pt x="734" y="454"/>
                  <a:pt x="731" y="453"/>
                  <a:pt x="734" y="450"/>
                </a:cubicBezTo>
                <a:cubicBezTo>
                  <a:pt x="734" y="449"/>
                  <a:pt x="733" y="448"/>
                  <a:pt x="733" y="448"/>
                </a:cubicBezTo>
                <a:cubicBezTo>
                  <a:pt x="733" y="446"/>
                  <a:pt x="736" y="445"/>
                  <a:pt x="736" y="445"/>
                </a:cubicBezTo>
                <a:cubicBezTo>
                  <a:pt x="736" y="444"/>
                  <a:pt x="735" y="443"/>
                  <a:pt x="736" y="443"/>
                </a:cubicBezTo>
                <a:cubicBezTo>
                  <a:pt x="738" y="442"/>
                  <a:pt x="738" y="442"/>
                  <a:pt x="740" y="440"/>
                </a:cubicBezTo>
                <a:cubicBezTo>
                  <a:pt x="739" y="440"/>
                  <a:pt x="739" y="440"/>
                  <a:pt x="739" y="440"/>
                </a:cubicBezTo>
                <a:cubicBezTo>
                  <a:pt x="738" y="442"/>
                  <a:pt x="736" y="442"/>
                  <a:pt x="735" y="443"/>
                </a:cubicBezTo>
                <a:cubicBezTo>
                  <a:pt x="734" y="444"/>
                  <a:pt x="733" y="447"/>
                  <a:pt x="733" y="448"/>
                </a:cubicBezTo>
                <a:cubicBezTo>
                  <a:pt x="732" y="450"/>
                  <a:pt x="731" y="450"/>
                  <a:pt x="731" y="452"/>
                </a:cubicBezTo>
                <a:cubicBezTo>
                  <a:pt x="731" y="455"/>
                  <a:pt x="731" y="456"/>
                  <a:pt x="728" y="454"/>
                </a:cubicBezTo>
                <a:cubicBezTo>
                  <a:pt x="726" y="454"/>
                  <a:pt x="724" y="453"/>
                  <a:pt x="725" y="452"/>
                </a:cubicBezTo>
                <a:cubicBezTo>
                  <a:pt x="725" y="452"/>
                  <a:pt x="724" y="453"/>
                  <a:pt x="723" y="453"/>
                </a:cubicBezTo>
                <a:cubicBezTo>
                  <a:pt x="724" y="454"/>
                  <a:pt x="726" y="455"/>
                  <a:pt x="727" y="456"/>
                </a:cubicBezTo>
                <a:cubicBezTo>
                  <a:pt x="728" y="456"/>
                  <a:pt x="728" y="455"/>
                  <a:pt x="729" y="456"/>
                </a:cubicBezTo>
                <a:cubicBezTo>
                  <a:pt x="731" y="457"/>
                  <a:pt x="730" y="457"/>
                  <a:pt x="731" y="459"/>
                </a:cubicBezTo>
                <a:cubicBezTo>
                  <a:pt x="731" y="460"/>
                  <a:pt x="729" y="461"/>
                  <a:pt x="729" y="462"/>
                </a:cubicBezTo>
                <a:cubicBezTo>
                  <a:pt x="729" y="462"/>
                  <a:pt x="729" y="462"/>
                  <a:pt x="728" y="463"/>
                </a:cubicBezTo>
                <a:cubicBezTo>
                  <a:pt x="729" y="463"/>
                  <a:pt x="729" y="463"/>
                  <a:pt x="729" y="464"/>
                </a:cubicBezTo>
                <a:cubicBezTo>
                  <a:pt x="728" y="465"/>
                  <a:pt x="729" y="465"/>
                  <a:pt x="727" y="465"/>
                </a:cubicBezTo>
                <a:cubicBezTo>
                  <a:pt x="727" y="465"/>
                  <a:pt x="727" y="466"/>
                  <a:pt x="726" y="466"/>
                </a:cubicBezTo>
                <a:cubicBezTo>
                  <a:pt x="727" y="466"/>
                  <a:pt x="727" y="466"/>
                  <a:pt x="727" y="466"/>
                </a:cubicBezTo>
                <a:cubicBezTo>
                  <a:pt x="728" y="466"/>
                  <a:pt x="728" y="470"/>
                  <a:pt x="727" y="470"/>
                </a:cubicBezTo>
                <a:cubicBezTo>
                  <a:pt x="730" y="470"/>
                  <a:pt x="730" y="469"/>
                  <a:pt x="730" y="471"/>
                </a:cubicBezTo>
                <a:cubicBezTo>
                  <a:pt x="730" y="472"/>
                  <a:pt x="729" y="476"/>
                  <a:pt x="729" y="477"/>
                </a:cubicBezTo>
                <a:cubicBezTo>
                  <a:pt x="729" y="477"/>
                  <a:pt x="731" y="479"/>
                  <a:pt x="730" y="479"/>
                </a:cubicBezTo>
                <a:cubicBezTo>
                  <a:pt x="728" y="480"/>
                  <a:pt x="728" y="480"/>
                  <a:pt x="726" y="478"/>
                </a:cubicBezTo>
                <a:cubicBezTo>
                  <a:pt x="725" y="479"/>
                  <a:pt x="725" y="479"/>
                  <a:pt x="724" y="479"/>
                </a:cubicBezTo>
                <a:cubicBezTo>
                  <a:pt x="724" y="480"/>
                  <a:pt x="723" y="480"/>
                  <a:pt x="723" y="480"/>
                </a:cubicBezTo>
                <a:cubicBezTo>
                  <a:pt x="724" y="480"/>
                  <a:pt x="724" y="480"/>
                  <a:pt x="724" y="480"/>
                </a:cubicBezTo>
                <a:cubicBezTo>
                  <a:pt x="724" y="480"/>
                  <a:pt x="727" y="479"/>
                  <a:pt x="726" y="481"/>
                </a:cubicBezTo>
                <a:cubicBezTo>
                  <a:pt x="727" y="481"/>
                  <a:pt x="727" y="481"/>
                  <a:pt x="728" y="481"/>
                </a:cubicBezTo>
                <a:cubicBezTo>
                  <a:pt x="730" y="481"/>
                  <a:pt x="729" y="486"/>
                  <a:pt x="727" y="486"/>
                </a:cubicBezTo>
                <a:cubicBezTo>
                  <a:pt x="724" y="487"/>
                  <a:pt x="725" y="487"/>
                  <a:pt x="724" y="488"/>
                </a:cubicBezTo>
                <a:cubicBezTo>
                  <a:pt x="723" y="488"/>
                  <a:pt x="721" y="489"/>
                  <a:pt x="721" y="488"/>
                </a:cubicBezTo>
                <a:cubicBezTo>
                  <a:pt x="720" y="488"/>
                  <a:pt x="720" y="486"/>
                  <a:pt x="719" y="486"/>
                </a:cubicBezTo>
                <a:cubicBezTo>
                  <a:pt x="719" y="486"/>
                  <a:pt x="719" y="487"/>
                  <a:pt x="717" y="487"/>
                </a:cubicBezTo>
                <a:cubicBezTo>
                  <a:pt x="718" y="487"/>
                  <a:pt x="719" y="487"/>
                  <a:pt x="719" y="488"/>
                </a:cubicBezTo>
                <a:cubicBezTo>
                  <a:pt x="719" y="489"/>
                  <a:pt x="719" y="489"/>
                  <a:pt x="718" y="490"/>
                </a:cubicBezTo>
                <a:cubicBezTo>
                  <a:pt x="718" y="490"/>
                  <a:pt x="718" y="491"/>
                  <a:pt x="717" y="492"/>
                </a:cubicBezTo>
                <a:cubicBezTo>
                  <a:pt x="718" y="491"/>
                  <a:pt x="720" y="491"/>
                  <a:pt x="720" y="492"/>
                </a:cubicBezTo>
                <a:cubicBezTo>
                  <a:pt x="721" y="493"/>
                  <a:pt x="718" y="495"/>
                  <a:pt x="717" y="495"/>
                </a:cubicBezTo>
                <a:cubicBezTo>
                  <a:pt x="715" y="497"/>
                  <a:pt x="711" y="496"/>
                  <a:pt x="710" y="496"/>
                </a:cubicBezTo>
                <a:cubicBezTo>
                  <a:pt x="710" y="496"/>
                  <a:pt x="709" y="497"/>
                  <a:pt x="709" y="496"/>
                </a:cubicBezTo>
                <a:cubicBezTo>
                  <a:pt x="708" y="498"/>
                  <a:pt x="708" y="498"/>
                  <a:pt x="708" y="498"/>
                </a:cubicBezTo>
                <a:cubicBezTo>
                  <a:pt x="708" y="498"/>
                  <a:pt x="707" y="499"/>
                  <a:pt x="706" y="499"/>
                </a:cubicBezTo>
                <a:cubicBezTo>
                  <a:pt x="704" y="502"/>
                  <a:pt x="704" y="502"/>
                  <a:pt x="704" y="502"/>
                </a:cubicBezTo>
                <a:cubicBezTo>
                  <a:pt x="703" y="502"/>
                  <a:pt x="702" y="503"/>
                  <a:pt x="702" y="503"/>
                </a:cubicBezTo>
                <a:cubicBezTo>
                  <a:pt x="702" y="503"/>
                  <a:pt x="701" y="505"/>
                  <a:pt x="700" y="505"/>
                </a:cubicBezTo>
                <a:cubicBezTo>
                  <a:pt x="698" y="505"/>
                  <a:pt x="698" y="505"/>
                  <a:pt x="698" y="505"/>
                </a:cubicBezTo>
                <a:cubicBezTo>
                  <a:pt x="697" y="505"/>
                  <a:pt x="693" y="506"/>
                  <a:pt x="692" y="507"/>
                </a:cubicBezTo>
                <a:cubicBezTo>
                  <a:pt x="690" y="510"/>
                  <a:pt x="687" y="511"/>
                  <a:pt x="686" y="513"/>
                </a:cubicBezTo>
                <a:cubicBezTo>
                  <a:pt x="685" y="515"/>
                  <a:pt x="683" y="514"/>
                  <a:pt x="682" y="515"/>
                </a:cubicBezTo>
                <a:cubicBezTo>
                  <a:pt x="680" y="518"/>
                  <a:pt x="671" y="521"/>
                  <a:pt x="671" y="522"/>
                </a:cubicBezTo>
                <a:cubicBezTo>
                  <a:pt x="670" y="523"/>
                  <a:pt x="670" y="523"/>
                  <a:pt x="670" y="523"/>
                </a:cubicBezTo>
                <a:cubicBezTo>
                  <a:pt x="670" y="523"/>
                  <a:pt x="668" y="524"/>
                  <a:pt x="668" y="524"/>
                </a:cubicBezTo>
                <a:cubicBezTo>
                  <a:pt x="667" y="525"/>
                  <a:pt x="666" y="528"/>
                  <a:pt x="665" y="528"/>
                </a:cubicBezTo>
                <a:cubicBezTo>
                  <a:pt x="661" y="532"/>
                  <a:pt x="661" y="532"/>
                  <a:pt x="661" y="532"/>
                </a:cubicBezTo>
                <a:cubicBezTo>
                  <a:pt x="660" y="535"/>
                  <a:pt x="660" y="535"/>
                  <a:pt x="660" y="535"/>
                </a:cubicBezTo>
                <a:cubicBezTo>
                  <a:pt x="660" y="536"/>
                  <a:pt x="657" y="538"/>
                  <a:pt x="657" y="539"/>
                </a:cubicBezTo>
                <a:cubicBezTo>
                  <a:pt x="657" y="539"/>
                  <a:pt x="657" y="543"/>
                  <a:pt x="657" y="543"/>
                </a:cubicBezTo>
                <a:cubicBezTo>
                  <a:pt x="657" y="544"/>
                  <a:pt x="656" y="547"/>
                  <a:pt x="656" y="548"/>
                </a:cubicBezTo>
                <a:cubicBezTo>
                  <a:pt x="656" y="550"/>
                  <a:pt x="658" y="559"/>
                  <a:pt x="658" y="561"/>
                </a:cubicBezTo>
                <a:cubicBezTo>
                  <a:pt x="659" y="562"/>
                  <a:pt x="661" y="566"/>
                  <a:pt x="661" y="567"/>
                </a:cubicBezTo>
                <a:cubicBezTo>
                  <a:pt x="661" y="568"/>
                  <a:pt x="659" y="570"/>
                  <a:pt x="659" y="571"/>
                </a:cubicBezTo>
                <a:cubicBezTo>
                  <a:pt x="659" y="572"/>
                  <a:pt x="660" y="579"/>
                  <a:pt x="661" y="582"/>
                </a:cubicBezTo>
                <a:cubicBezTo>
                  <a:pt x="661" y="590"/>
                  <a:pt x="661" y="590"/>
                  <a:pt x="661" y="590"/>
                </a:cubicBezTo>
                <a:cubicBezTo>
                  <a:pt x="661" y="590"/>
                  <a:pt x="659" y="594"/>
                  <a:pt x="659" y="595"/>
                </a:cubicBezTo>
                <a:cubicBezTo>
                  <a:pt x="658" y="597"/>
                  <a:pt x="658" y="598"/>
                  <a:pt x="657" y="601"/>
                </a:cubicBezTo>
                <a:cubicBezTo>
                  <a:pt x="659" y="601"/>
                  <a:pt x="655" y="604"/>
                  <a:pt x="655" y="604"/>
                </a:cubicBezTo>
                <a:cubicBezTo>
                  <a:pt x="655" y="605"/>
                  <a:pt x="654" y="607"/>
                  <a:pt x="653" y="607"/>
                </a:cubicBezTo>
                <a:cubicBezTo>
                  <a:pt x="650" y="609"/>
                  <a:pt x="651" y="608"/>
                  <a:pt x="653" y="605"/>
                </a:cubicBezTo>
                <a:cubicBezTo>
                  <a:pt x="649" y="606"/>
                  <a:pt x="651" y="605"/>
                  <a:pt x="649" y="605"/>
                </a:cubicBezTo>
                <a:cubicBezTo>
                  <a:pt x="649" y="605"/>
                  <a:pt x="648" y="606"/>
                  <a:pt x="648" y="606"/>
                </a:cubicBezTo>
                <a:cubicBezTo>
                  <a:pt x="645" y="604"/>
                  <a:pt x="647" y="603"/>
                  <a:pt x="646" y="601"/>
                </a:cubicBezTo>
                <a:cubicBezTo>
                  <a:pt x="645" y="599"/>
                  <a:pt x="646" y="599"/>
                  <a:pt x="644" y="597"/>
                </a:cubicBezTo>
                <a:cubicBezTo>
                  <a:pt x="641" y="596"/>
                  <a:pt x="641" y="596"/>
                  <a:pt x="642" y="591"/>
                </a:cubicBezTo>
                <a:cubicBezTo>
                  <a:pt x="640" y="590"/>
                  <a:pt x="640" y="590"/>
                  <a:pt x="640" y="590"/>
                </a:cubicBezTo>
                <a:cubicBezTo>
                  <a:pt x="639" y="587"/>
                  <a:pt x="639" y="588"/>
                  <a:pt x="641" y="585"/>
                </a:cubicBezTo>
                <a:cubicBezTo>
                  <a:pt x="640" y="585"/>
                  <a:pt x="640" y="585"/>
                  <a:pt x="640" y="585"/>
                </a:cubicBezTo>
                <a:cubicBezTo>
                  <a:pt x="640" y="586"/>
                  <a:pt x="638" y="587"/>
                  <a:pt x="638" y="586"/>
                </a:cubicBezTo>
                <a:cubicBezTo>
                  <a:pt x="636" y="579"/>
                  <a:pt x="636" y="579"/>
                  <a:pt x="636" y="579"/>
                </a:cubicBezTo>
                <a:cubicBezTo>
                  <a:pt x="636" y="579"/>
                  <a:pt x="637" y="577"/>
                  <a:pt x="638" y="576"/>
                </a:cubicBezTo>
                <a:cubicBezTo>
                  <a:pt x="639" y="576"/>
                  <a:pt x="639" y="575"/>
                  <a:pt x="640" y="574"/>
                </a:cubicBezTo>
                <a:cubicBezTo>
                  <a:pt x="639" y="574"/>
                  <a:pt x="639" y="574"/>
                  <a:pt x="639" y="574"/>
                </a:cubicBezTo>
                <a:cubicBezTo>
                  <a:pt x="638" y="575"/>
                  <a:pt x="638" y="576"/>
                  <a:pt x="636" y="576"/>
                </a:cubicBezTo>
                <a:cubicBezTo>
                  <a:pt x="636" y="576"/>
                  <a:pt x="635" y="575"/>
                  <a:pt x="635" y="574"/>
                </a:cubicBezTo>
                <a:cubicBezTo>
                  <a:pt x="635" y="574"/>
                  <a:pt x="635" y="573"/>
                  <a:pt x="638" y="569"/>
                </a:cubicBezTo>
                <a:cubicBezTo>
                  <a:pt x="640" y="565"/>
                  <a:pt x="640" y="565"/>
                  <a:pt x="640" y="565"/>
                </a:cubicBezTo>
                <a:cubicBezTo>
                  <a:pt x="640" y="561"/>
                  <a:pt x="640" y="561"/>
                  <a:pt x="640" y="561"/>
                </a:cubicBezTo>
                <a:cubicBezTo>
                  <a:pt x="639" y="560"/>
                  <a:pt x="639" y="560"/>
                  <a:pt x="639" y="560"/>
                </a:cubicBezTo>
                <a:cubicBezTo>
                  <a:pt x="638" y="559"/>
                  <a:pt x="636" y="558"/>
                  <a:pt x="636" y="557"/>
                </a:cubicBezTo>
                <a:cubicBezTo>
                  <a:pt x="632" y="549"/>
                  <a:pt x="633" y="551"/>
                  <a:pt x="628" y="549"/>
                </a:cubicBezTo>
                <a:cubicBezTo>
                  <a:pt x="623" y="551"/>
                  <a:pt x="625" y="551"/>
                  <a:pt x="621" y="554"/>
                </a:cubicBezTo>
                <a:cubicBezTo>
                  <a:pt x="619" y="554"/>
                  <a:pt x="619" y="554"/>
                  <a:pt x="619" y="554"/>
                </a:cubicBezTo>
                <a:cubicBezTo>
                  <a:pt x="613" y="550"/>
                  <a:pt x="615" y="552"/>
                  <a:pt x="615" y="549"/>
                </a:cubicBezTo>
                <a:cubicBezTo>
                  <a:pt x="613" y="548"/>
                  <a:pt x="613" y="548"/>
                  <a:pt x="613" y="547"/>
                </a:cubicBezTo>
                <a:cubicBezTo>
                  <a:pt x="610" y="547"/>
                  <a:pt x="611" y="546"/>
                  <a:pt x="608" y="544"/>
                </a:cubicBezTo>
                <a:cubicBezTo>
                  <a:pt x="608" y="544"/>
                  <a:pt x="607" y="545"/>
                  <a:pt x="607" y="545"/>
                </a:cubicBezTo>
                <a:cubicBezTo>
                  <a:pt x="603" y="545"/>
                  <a:pt x="604" y="545"/>
                  <a:pt x="602" y="543"/>
                </a:cubicBezTo>
                <a:cubicBezTo>
                  <a:pt x="600" y="543"/>
                  <a:pt x="600" y="543"/>
                  <a:pt x="600" y="543"/>
                </a:cubicBezTo>
                <a:cubicBezTo>
                  <a:pt x="600" y="544"/>
                  <a:pt x="599" y="545"/>
                  <a:pt x="598" y="545"/>
                </a:cubicBezTo>
                <a:cubicBezTo>
                  <a:pt x="595" y="546"/>
                  <a:pt x="596" y="546"/>
                  <a:pt x="595" y="546"/>
                </a:cubicBezTo>
                <a:cubicBezTo>
                  <a:pt x="595" y="546"/>
                  <a:pt x="593" y="546"/>
                  <a:pt x="593" y="545"/>
                </a:cubicBezTo>
                <a:cubicBezTo>
                  <a:pt x="593" y="543"/>
                  <a:pt x="594" y="543"/>
                  <a:pt x="593" y="541"/>
                </a:cubicBezTo>
                <a:cubicBezTo>
                  <a:pt x="592" y="543"/>
                  <a:pt x="591" y="545"/>
                  <a:pt x="590" y="545"/>
                </a:cubicBezTo>
                <a:cubicBezTo>
                  <a:pt x="586" y="545"/>
                  <a:pt x="587" y="547"/>
                  <a:pt x="583" y="545"/>
                </a:cubicBezTo>
                <a:cubicBezTo>
                  <a:pt x="583" y="547"/>
                  <a:pt x="582" y="546"/>
                  <a:pt x="578" y="546"/>
                </a:cubicBezTo>
                <a:cubicBezTo>
                  <a:pt x="578" y="547"/>
                  <a:pt x="576" y="547"/>
                  <a:pt x="575" y="547"/>
                </a:cubicBezTo>
                <a:cubicBezTo>
                  <a:pt x="574" y="547"/>
                  <a:pt x="573" y="545"/>
                  <a:pt x="572" y="545"/>
                </a:cubicBezTo>
                <a:cubicBezTo>
                  <a:pt x="571" y="545"/>
                  <a:pt x="571" y="544"/>
                  <a:pt x="570" y="546"/>
                </a:cubicBezTo>
                <a:cubicBezTo>
                  <a:pt x="568" y="548"/>
                  <a:pt x="568" y="548"/>
                  <a:pt x="571" y="548"/>
                </a:cubicBezTo>
                <a:cubicBezTo>
                  <a:pt x="572" y="549"/>
                  <a:pt x="574" y="549"/>
                  <a:pt x="574" y="550"/>
                </a:cubicBezTo>
                <a:cubicBezTo>
                  <a:pt x="575" y="552"/>
                  <a:pt x="576" y="549"/>
                  <a:pt x="577" y="549"/>
                </a:cubicBezTo>
                <a:cubicBezTo>
                  <a:pt x="577" y="549"/>
                  <a:pt x="580" y="551"/>
                  <a:pt x="578" y="551"/>
                </a:cubicBezTo>
                <a:cubicBezTo>
                  <a:pt x="575" y="553"/>
                  <a:pt x="576" y="554"/>
                  <a:pt x="574" y="555"/>
                </a:cubicBezTo>
                <a:cubicBezTo>
                  <a:pt x="575" y="555"/>
                  <a:pt x="576" y="556"/>
                  <a:pt x="576" y="556"/>
                </a:cubicBezTo>
                <a:cubicBezTo>
                  <a:pt x="578" y="557"/>
                  <a:pt x="578" y="558"/>
                  <a:pt x="579" y="558"/>
                </a:cubicBezTo>
                <a:cubicBezTo>
                  <a:pt x="581" y="559"/>
                  <a:pt x="578" y="561"/>
                  <a:pt x="578" y="561"/>
                </a:cubicBezTo>
                <a:cubicBezTo>
                  <a:pt x="576" y="561"/>
                  <a:pt x="577" y="561"/>
                  <a:pt x="575" y="560"/>
                </a:cubicBezTo>
                <a:cubicBezTo>
                  <a:pt x="574" y="560"/>
                  <a:pt x="571" y="557"/>
                  <a:pt x="571" y="556"/>
                </a:cubicBezTo>
                <a:cubicBezTo>
                  <a:pt x="570" y="555"/>
                  <a:pt x="569" y="555"/>
                  <a:pt x="569" y="556"/>
                </a:cubicBezTo>
                <a:cubicBezTo>
                  <a:pt x="570" y="557"/>
                  <a:pt x="569" y="558"/>
                  <a:pt x="568" y="559"/>
                </a:cubicBezTo>
                <a:cubicBezTo>
                  <a:pt x="567" y="560"/>
                  <a:pt x="568" y="560"/>
                  <a:pt x="567" y="560"/>
                </a:cubicBezTo>
                <a:cubicBezTo>
                  <a:pt x="565" y="561"/>
                  <a:pt x="566" y="557"/>
                  <a:pt x="565" y="557"/>
                </a:cubicBezTo>
                <a:cubicBezTo>
                  <a:pt x="563" y="558"/>
                  <a:pt x="563" y="560"/>
                  <a:pt x="559" y="559"/>
                </a:cubicBezTo>
                <a:cubicBezTo>
                  <a:pt x="555" y="559"/>
                  <a:pt x="556" y="558"/>
                  <a:pt x="556" y="556"/>
                </a:cubicBezTo>
                <a:cubicBezTo>
                  <a:pt x="555" y="555"/>
                  <a:pt x="554" y="555"/>
                  <a:pt x="554" y="554"/>
                </a:cubicBezTo>
                <a:cubicBezTo>
                  <a:pt x="553" y="553"/>
                  <a:pt x="554" y="552"/>
                  <a:pt x="552" y="552"/>
                </a:cubicBezTo>
                <a:cubicBezTo>
                  <a:pt x="551" y="552"/>
                  <a:pt x="550" y="553"/>
                  <a:pt x="549" y="553"/>
                </a:cubicBezTo>
                <a:cubicBezTo>
                  <a:pt x="549" y="555"/>
                  <a:pt x="548" y="555"/>
                  <a:pt x="546" y="554"/>
                </a:cubicBezTo>
                <a:cubicBezTo>
                  <a:pt x="544" y="554"/>
                  <a:pt x="541" y="553"/>
                  <a:pt x="540" y="552"/>
                </a:cubicBezTo>
                <a:cubicBezTo>
                  <a:pt x="540" y="551"/>
                  <a:pt x="539" y="552"/>
                  <a:pt x="539" y="551"/>
                </a:cubicBezTo>
                <a:cubicBezTo>
                  <a:pt x="538" y="552"/>
                  <a:pt x="538" y="552"/>
                  <a:pt x="538" y="552"/>
                </a:cubicBezTo>
                <a:cubicBezTo>
                  <a:pt x="538" y="552"/>
                  <a:pt x="535" y="553"/>
                  <a:pt x="534" y="553"/>
                </a:cubicBezTo>
                <a:cubicBezTo>
                  <a:pt x="534" y="552"/>
                  <a:pt x="534" y="551"/>
                  <a:pt x="533" y="551"/>
                </a:cubicBezTo>
                <a:cubicBezTo>
                  <a:pt x="533" y="552"/>
                  <a:pt x="533" y="552"/>
                  <a:pt x="533" y="552"/>
                </a:cubicBezTo>
                <a:cubicBezTo>
                  <a:pt x="533" y="553"/>
                  <a:pt x="527" y="555"/>
                  <a:pt x="525" y="555"/>
                </a:cubicBezTo>
                <a:cubicBezTo>
                  <a:pt x="524" y="554"/>
                  <a:pt x="524" y="555"/>
                  <a:pt x="524" y="553"/>
                </a:cubicBezTo>
                <a:cubicBezTo>
                  <a:pt x="523" y="554"/>
                  <a:pt x="523" y="554"/>
                  <a:pt x="522" y="555"/>
                </a:cubicBezTo>
                <a:cubicBezTo>
                  <a:pt x="522" y="555"/>
                  <a:pt x="523" y="555"/>
                  <a:pt x="523" y="556"/>
                </a:cubicBezTo>
                <a:cubicBezTo>
                  <a:pt x="523" y="556"/>
                  <a:pt x="522" y="559"/>
                  <a:pt x="521" y="558"/>
                </a:cubicBezTo>
                <a:cubicBezTo>
                  <a:pt x="519" y="559"/>
                  <a:pt x="519" y="561"/>
                  <a:pt x="510" y="564"/>
                </a:cubicBezTo>
                <a:cubicBezTo>
                  <a:pt x="506" y="565"/>
                  <a:pt x="511" y="566"/>
                  <a:pt x="504" y="564"/>
                </a:cubicBezTo>
                <a:cubicBezTo>
                  <a:pt x="504" y="566"/>
                  <a:pt x="504" y="566"/>
                  <a:pt x="504" y="566"/>
                </a:cubicBezTo>
                <a:cubicBezTo>
                  <a:pt x="504" y="567"/>
                  <a:pt x="505" y="567"/>
                  <a:pt x="503" y="569"/>
                </a:cubicBezTo>
                <a:cubicBezTo>
                  <a:pt x="503" y="569"/>
                  <a:pt x="501" y="568"/>
                  <a:pt x="501" y="568"/>
                </a:cubicBezTo>
                <a:cubicBezTo>
                  <a:pt x="501" y="568"/>
                  <a:pt x="500" y="569"/>
                  <a:pt x="499" y="569"/>
                </a:cubicBezTo>
                <a:cubicBezTo>
                  <a:pt x="499" y="569"/>
                  <a:pt x="500" y="570"/>
                  <a:pt x="500" y="570"/>
                </a:cubicBezTo>
                <a:cubicBezTo>
                  <a:pt x="501" y="572"/>
                  <a:pt x="497" y="571"/>
                  <a:pt x="496" y="571"/>
                </a:cubicBezTo>
                <a:cubicBezTo>
                  <a:pt x="496" y="573"/>
                  <a:pt x="496" y="573"/>
                  <a:pt x="496" y="573"/>
                </a:cubicBezTo>
                <a:cubicBezTo>
                  <a:pt x="496" y="573"/>
                  <a:pt x="497" y="573"/>
                  <a:pt x="497" y="573"/>
                </a:cubicBezTo>
                <a:cubicBezTo>
                  <a:pt x="497" y="574"/>
                  <a:pt x="494" y="574"/>
                  <a:pt x="493" y="574"/>
                </a:cubicBezTo>
                <a:cubicBezTo>
                  <a:pt x="493" y="574"/>
                  <a:pt x="493" y="574"/>
                  <a:pt x="493" y="574"/>
                </a:cubicBezTo>
                <a:cubicBezTo>
                  <a:pt x="493" y="575"/>
                  <a:pt x="495" y="576"/>
                  <a:pt x="494" y="577"/>
                </a:cubicBezTo>
                <a:cubicBezTo>
                  <a:pt x="493" y="579"/>
                  <a:pt x="492" y="580"/>
                  <a:pt x="490" y="580"/>
                </a:cubicBezTo>
                <a:cubicBezTo>
                  <a:pt x="491" y="580"/>
                  <a:pt x="491" y="580"/>
                  <a:pt x="491" y="580"/>
                </a:cubicBezTo>
                <a:cubicBezTo>
                  <a:pt x="492" y="581"/>
                  <a:pt x="489" y="583"/>
                  <a:pt x="489" y="583"/>
                </a:cubicBezTo>
                <a:cubicBezTo>
                  <a:pt x="489" y="584"/>
                  <a:pt x="489" y="585"/>
                  <a:pt x="489" y="586"/>
                </a:cubicBezTo>
                <a:cubicBezTo>
                  <a:pt x="489" y="587"/>
                  <a:pt x="490" y="589"/>
                  <a:pt x="490" y="589"/>
                </a:cubicBezTo>
                <a:cubicBezTo>
                  <a:pt x="490" y="590"/>
                  <a:pt x="490" y="590"/>
                  <a:pt x="489" y="591"/>
                </a:cubicBezTo>
                <a:cubicBezTo>
                  <a:pt x="489" y="595"/>
                  <a:pt x="489" y="595"/>
                  <a:pt x="489" y="595"/>
                </a:cubicBezTo>
                <a:cubicBezTo>
                  <a:pt x="490" y="596"/>
                  <a:pt x="490" y="596"/>
                  <a:pt x="490" y="596"/>
                </a:cubicBezTo>
                <a:cubicBezTo>
                  <a:pt x="490" y="597"/>
                  <a:pt x="489" y="599"/>
                  <a:pt x="489" y="600"/>
                </a:cubicBezTo>
                <a:cubicBezTo>
                  <a:pt x="486" y="602"/>
                  <a:pt x="486" y="602"/>
                  <a:pt x="485" y="602"/>
                </a:cubicBezTo>
                <a:cubicBezTo>
                  <a:pt x="484" y="604"/>
                  <a:pt x="484" y="604"/>
                  <a:pt x="484" y="604"/>
                </a:cubicBezTo>
                <a:cubicBezTo>
                  <a:pt x="483" y="611"/>
                  <a:pt x="483" y="611"/>
                  <a:pt x="483" y="611"/>
                </a:cubicBezTo>
                <a:cubicBezTo>
                  <a:pt x="480" y="617"/>
                  <a:pt x="480" y="617"/>
                  <a:pt x="480" y="617"/>
                </a:cubicBezTo>
                <a:cubicBezTo>
                  <a:pt x="480" y="625"/>
                  <a:pt x="480" y="625"/>
                  <a:pt x="480" y="625"/>
                </a:cubicBezTo>
                <a:cubicBezTo>
                  <a:pt x="480" y="625"/>
                  <a:pt x="477" y="631"/>
                  <a:pt x="476" y="631"/>
                </a:cubicBezTo>
                <a:cubicBezTo>
                  <a:pt x="477" y="638"/>
                  <a:pt x="477" y="638"/>
                  <a:pt x="477" y="638"/>
                </a:cubicBezTo>
                <a:cubicBezTo>
                  <a:pt x="477" y="642"/>
                  <a:pt x="477" y="642"/>
                  <a:pt x="477" y="642"/>
                </a:cubicBezTo>
                <a:cubicBezTo>
                  <a:pt x="477" y="643"/>
                  <a:pt x="477" y="649"/>
                  <a:pt x="477" y="650"/>
                </a:cubicBezTo>
                <a:cubicBezTo>
                  <a:pt x="477" y="650"/>
                  <a:pt x="479" y="654"/>
                  <a:pt x="480" y="657"/>
                </a:cubicBezTo>
                <a:cubicBezTo>
                  <a:pt x="486" y="666"/>
                  <a:pt x="486" y="666"/>
                  <a:pt x="486" y="666"/>
                </a:cubicBezTo>
                <a:cubicBezTo>
                  <a:pt x="486" y="666"/>
                  <a:pt x="486" y="670"/>
                  <a:pt x="486" y="671"/>
                </a:cubicBezTo>
                <a:cubicBezTo>
                  <a:pt x="489" y="678"/>
                  <a:pt x="489" y="678"/>
                  <a:pt x="489" y="678"/>
                </a:cubicBezTo>
                <a:cubicBezTo>
                  <a:pt x="497" y="678"/>
                  <a:pt x="494" y="677"/>
                  <a:pt x="498" y="681"/>
                </a:cubicBezTo>
                <a:cubicBezTo>
                  <a:pt x="502" y="686"/>
                  <a:pt x="501" y="685"/>
                  <a:pt x="503" y="685"/>
                </a:cubicBezTo>
                <a:cubicBezTo>
                  <a:pt x="509" y="684"/>
                  <a:pt x="506" y="685"/>
                  <a:pt x="510" y="682"/>
                </a:cubicBezTo>
                <a:cubicBezTo>
                  <a:pt x="513" y="681"/>
                  <a:pt x="513" y="682"/>
                  <a:pt x="517" y="682"/>
                </a:cubicBezTo>
                <a:cubicBezTo>
                  <a:pt x="517" y="682"/>
                  <a:pt x="518" y="680"/>
                  <a:pt x="518" y="680"/>
                </a:cubicBezTo>
                <a:cubicBezTo>
                  <a:pt x="531" y="679"/>
                  <a:pt x="525" y="679"/>
                  <a:pt x="530" y="682"/>
                </a:cubicBezTo>
                <a:cubicBezTo>
                  <a:pt x="534" y="679"/>
                  <a:pt x="534" y="679"/>
                  <a:pt x="534" y="679"/>
                </a:cubicBezTo>
                <a:cubicBezTo>
                  <a:pt x="533" y="676"/>
                  <a:pt x="533" y="676"/>
                  <a:pt x="533" y="676"/>
                </a:cubicBezTo>
                <a:cubicBezTo>
                  <a:pt x="533" y="676"/>
                  <a:pt x="537" y="675"/>
                  <a:pt x="538" y="674"/>
                </a:cubicBezTo>
                <a:cubicBezTo>
                  <a:pt x="540" y="671"/>
                  <a:pt x="540" y="671"/>
                  <a:pt x="540" y="671"/>
                </a:cubicBezTo>
                <a:cubicBezTo>
                  <a:pt x="541" y="667"/>
                  <a:pt x="541" y="667"/>
                  <a:pt x="541" y="667"/>
                </a:cubicBezTo>
                <a:cubicBezTo>
                  <a:pt x="541" y="667"/>
                  <a:pt x="543" y="666"/>
                  <a:pt x="543" y="666"/>
                </a:cubicBezTo>
                <a:cubicBezTo>
                  <a:pt x="544" y="665"/>
                  <a:pt x="545" y="660"/>
                  <a:pt x="545" y="659"/>
                </a:cubicBezTo>
                <a:cubicBezTo>
                  <a:pt x="547" y="652"/>
                  <a:pt x="547" y="652"/>
                  <a:pt x="547" y="652"/>
                </a:cubicBezTo>
                <a:cubicBezTo>
                  <a:pt x="547" y="652"/>
                  <a:pt x="553" y="649"/>
                  <a:pt x="554" y="649"/>
                </a:cubicBezTo>
                <a:cubicBezTo>
                  <a:pt x="557" y="649"/>
                  <a:pt x="557" y="649"/>
                  <a:pt x="557" y="649"/>
                </a:cubicBezTo>
                <a:cubicBezTo>
                  <a:pt x="562" y="648"/>
                  <a:pt x="563" y="648"/>
                  <a:pt x="569" y="646"/>
                </a:cubicBezTo>
                <a:cubicBezTo>
                  <a:pt x="571" y="646"/>
                  <a:pt x="576" y="647"/>
                  <a:pt x="579" y="646"/>
                </a:cubicBezTo>
                <a:cubicBezTo>
                  <a:pt x="580" y="644"/>
                  <a:pt x="580" y="645"/>
                  <a:pt x="583" y="647"/>
                </a:cubicBezTo>
                <a:cubicBezTo>
                  <a:pt x="584" y="647"/>
                  <a:pt x="584" y="651"/>
                  <a:pt x="584" y="652"/>
                </a:cubicBezTo>
                <a:cubicBezTo>
                  <a:pt x="581" y="656"/>
                  <a:pt x="581" y="656"/>
                  <a:pt x="581" y="656"/>
                </a:cubicBezTo>
                <a:cubicBezTo>
                  <a:pt x="578" y="658"/>
                  <a:pt x="578" y="658"/>
                  <a:pt x="578" y="658"/>
                </a:cubicBezTo>
                <a:cubicBezTo>
                  <a:pt x="575" y="663"/>
                  <a:pt x="575" y="663"/>
                  <a:pt x="575" y="663"/>
                </a:cubicBezTo>
                <a:cubicBezTo>
                  <a:pt x="575" y="666"/>
                  <a:pt x="575" y="666"/>
                  <a:pt x="575" y="666"/>
                </a:cubicBezTo>
                <a:cubicBezTo>
                  <a:pt x="575" y="667"/>
                  <a:pt x="574" y="667"/>
                  <a:pt x="574" y="667"/>
                </a:cubicBezTo>
                <a:cubicBezTo>
                  <a:pt x="573" y="668"/>
                  <a:pt x="573" y="668"/>
                  <a:pt x="573" y="668"/>
                </a:cubicBezTo>
                <a:cubicBezTo>
                  <a:pt x="575" y="669"/>
                  <a:pt x="575" y="669"/>
                  <a:pt x="573" y="670"/>
                </a:cubicBezTo>
                <a:cubicBezTo>
                  <a:pt x="572" y="672"/>
                  <a:pt x="572" y="672"/>
                  <a:pt x="572" y="672"/>
                </a:cubicBezTo>
                <a:cubicBezTo>
                  <a:pt x="572" y="672"/>
                  <a:pt x="573" y="672"/>
                  <a:pt x="573" y="673"/>
                </a:cubicBezTo>
                <a:cubicBezTo>
                  <a:pt x="572" y="677"/>
                  <a:pt x="572" y="677"/>
                  <a:pt x="572" y="677"/>
                </a:cubicBezTo>
                <a:cubicBezTo>
                  <a:pt x="570" y="680"/>
                  <a:pt x="570" y="680"/>
                  <a:pt x="570" y="680"/>
                </a:cubicBezTo>
                <a:cubicBezTo>
                  <a:pt x="570" y="683"/>
                  <a:pt x="570" y="683"/>
                  <a:pt x="570" y="683"/>
                </a:cubicBezTo>
                <a:cubicBezTo>
                  <a:pt x="570" y="683"/>
                  <a:pt x="567" y="684"/>
                  <a:pt x="567" y="684"/>
                </a:cubicBezTo>
                <a:cubicBezTo>
                  <a:pt x="566" y="681"/>
                  <a:pt x="566" y="682"/>
                  <a:pt x="567" y="679"/>
                </a:cubicBezTo>
                <a:cubicBezTo>
                  <a:pt x="566" y="679"/>
                  <a:pt x="566" y="679"/>
                  <a:pt x="566" y="679"/>
                </a:cubicBezTo>
                <a:cubicBezTo>
                  <a:pt x="564" y="682"/>
                  <a:pt x="564" y="682"/>
                  <a:pt x="564" y="682"/>
                </a:cubicBezTo>
                <a:cubicBezTo>
                  <a:pt x="567" y="683"/>
                  <a:pt x="567" y="683"/>
                  <a:pt x="567" y="686"/>
                </a:cubicBezTo>
                <a:cubicBezTo>
                  <a:pt x="567" y="687"/>
                  <a:pt x="565" y="687"/>
                  <a:pt x="565" y="688"/>
                </a:cubicBezTo>
                <a:cubicBezTo>
                  <a:pt x="564" y="688"/>
                  <a:pt x="563" y="693"/>
                  <a:pt x="563" y="694"/>
                </a:cubicBezTo>
                <a:cubicBezTo>
                  <a:pt x="563" y="695"/>
                  <a:pt x="563" y="696"/>
                  <a:pt x="563" y="697"/>
                </a:cubicBezTo>
                <a:cubicBezTo>
                  <a:pt x="563" y="705"/>
                  <a:pt x="563" y="705"/>
                  <a:pt x="563" y="705"/>
                </a:cubicBezTo>
                <a:cubicBezTo>
                  <a:pt x="563" y="705"/>
                  <a:pt x="558" y="707"/>
                  <a:pt x="558" y="708"/>
                </a:cubicBezTo>
                <a:cubicBezTo>
                  <a:pt x="558" y="708"/>
                  <a:pt x="556" y="709"/>
                  <a:pt x="556" y="710"/>
                </a:cubicBezTo>
                <a:cubicBezTo>
                  <a:pt x="554" y="712"/>
                  <a:pt x="554" y="712"/>
                  <a:pt x="554" y="712"/>
                </a:cubicBezTo>
                <a:cubicBezTo>
                  <a:pt x="556" y="712"/>
                  <a:pt x="556" y="712"/>
                  <a:pt x="556" y="712"/>
                </a:cubicBezTo>
                <a:cubicBezTo>
                  <a:pt x="558" y="711"/>
                  <a:pt x="557" y="711"/>
                  <a:pt x="560" y="713"/>
                </a:cubicBezTo>
                <a:cubicBezTo>
                  <a:pt x="562" y="713"/>
                  <a:pt x="562" y="713"/>
                  <a:pt x="562" y="713"/>
                </a:cubicBezTo>
                <a:cubicBezTo>
                  <a:pt x="562" y="712"/>
                  <a:pt x="563" y="711"/>
                  <a:pt x="563" y="711"/>
                </a:cubicBezTo>
                <a:cubicBezTo>
                  <a:pt x="567" y="710"/>
                  <a:pt x="567" y="709"/>
                  <a:pt x="567" y="712"/>
                </a:cubicBezTo>
                <a:cubicBezTo>
                  <a:pt x="569" y="712"/>
                  <a:pt x="569" y="712"/>
                  <a:pt x="569" y="712"/>
                </a:cubicBezTo>
                <a:cubicBezTo>
                  <a:pt x="570" y="712"/>
                  <a:pt x="571" y="711"/>
                  <a:pt x="572" y="711"/>
                </a:cubicBezTo>
                <a:cubicBezTo>
                  <a:pt x="578" y="713"/>
                  <a:pt x="575" y="712"/>
                  <a:pt x="579" y="711"/>
                </a:cubicBezTo>
                <a:cubicBezTo>
                  <a:pt x="583" y="711"/>
                  <a:pt x="583" y="711"/>
                  <a:pt x="583" y="711"/>
                </a:cubicBezTo>
                <a:cubicBezTo>
                  <a:pt x="583" y="711"/>
                  <a:pt x="585" y="708"/>
                  <a:pt x="586" y="711"/>
                </a:cubicBezTo>
                <a:cubicBezTo>
                  <a:pt x="591" y="711"/>
                  <a:pt x="588" y="711"/>
                  <a:pt x="593" y="710"/>
                </a:cubicBezTo>
                <a:cubicBezTo>
                  <a:pt x="595" y="710"/>
                  <a:pt x="595" y="710"/>
                  <a:pt x="597" y="712"/>
                </a:cubicBezTo>
                <a:cubicBezTo>
                  <a:pt x="598" y="712"/>
                  <a:pt x="600" y="711"/>
                  <a:pt x="600" y="711"/>
                </a:cubicBezTo>
                <a:cubicBezTo>
                  <a:pt x="602" y="714"/>
                  <a:pt x="602" y="713"/>
                  <a:pt x="602" y="716"/>
                </a:cubicBezTo>
                <a:cubicBezTo>
                  <a:pt x="609" y="718"/>
                  <a:pt x="608" y="717"/>
                  <a:pt x="608" y="720"/>
                </a:cubicBezTo>
                <a:cubicBezTo>
                  <a:pt x="610" y="720"/>
                  <a:pt x="611" y="721"/>
                  <a:pt x="610" y="724"/>
                </a:cubicBezTo>
                <a:cubicBezTo>
                  <a:pt x="608" y="726"/>
                  <a:pt x="610" y="729"/>
                  <a:pt x="609" y="732"/>
                </a:cubicBezTo>
                <a:cubicBezTo>
                  <a:pt x="608" y="734"/>
                  <a:pt x="607" y="732"/>
                  <a:pt x="606" y="738"/>
                </a:cubicBezTo>
                <a:cubicBezTo>
                  <a:pt x="605" y="740"/>
                  <a:pt x="604" y="744"/>
                  <a:pt x="604" y="746"/>
                </a:cubicBezTo>
                <a:cubicBezTo>
                  <a:pt x="605" y="750"/>
                  <a:pt x="602" y="748"/>
                  <a:pt x="602" y="751"/>
                </a:cubicBezTo>
                <a:cubicBezTo>
                  <a:pt x="603" y="755"/>
                  <a:pt x="601" y="757"/>
                  <a:pt x="602" y="759"/>
                </a:cubicBezTo>
                <a:cubicBezTo>
                  <a:pt x="603" y="761"/>
                  <a:pt x="600" y="764"/>
                  <a:pt x="600" y="764"/>
                </a:cubicBezTo>
                <a:cubicBezTo>
                  <a:pt x="601" y="766"/>
                  <a:pt x="601" y="766"/>
                  <a:pt x="601" y="766"/>
                </a:cubicBezTo>
                <a:cubicBezTo>
                  <a:pt x="601" y="767"/>
                  <a:pt x="602" y="768"/>
                  <a:pt x="602" y="768"/>
                </a:cubicBezTo>
                <a:cubicBezTo>
                  <a:pt x="602" y="770"/>
                  <a:pt x="604" y="776"/>
                  <a:pt x="605" y="777"/>
                </a:cubicBezTo>
                <a:cubicBezTo>
                  <a:pt x="606" y="778"/>
                  <a:pt x="610" y="782"/>
                  <a:pt x="611" y="784"/>
                </a:cubicBezTo>
                <a:cubicBezTo>
                  <a:pt x="611" y="784"/>
                  <a:pt x="615" y="785"/>
                  <a:pt x="615" y="785"/>
                </a:cubicBezTo>
                <a:cubicBezTo>
                  <a:pt x="616" y="788"/>
                  <a:pt x="616" y="787"/>
                  <a:pt x="615" y="789"/>
                </a:cubicBezTo>
                <a:cubicBezTo>
                  <a:pt x="616" y="791"/>
                  <a:pt x="616" y="791"/>
                  <a:pt x="616" y="791"/>
                </a:cubicBezTo>
                <a:cubicBezTo>
                  <a:pt x="618" y="791"/>
                  <a:pt x="618" y="791"/>
                  <a:pt x="618" y="791"/>
                </a:cubicBezTo>
                <a:cubicBezTo>
                  <a:pt x="618" y="791"/>
                  <a:pt x="618" y="787"/>
                  <a:pt x="618" y="788"/>
                </a:cubicBezTo>
                <a:cubicBezTo>
                  <a:pt x="621" y="791"/>
                  <a:pt x="621" y="791"/>
                  <a:pt x="625" y="792"/>
                </a:cubicBezTo>
                <a:cubicBezTo>
                  <a:pt x="625" y="792"/>
                  <a:pt x="626" y="792"/>
                  <a:pt x="627" y="792"/>
                </a:cubicBezTo>
                <a:cubicBezTo>
                  <a:pt x="628" y="792"/>
                  <a:pt x="633" y="789"/>
                  <a:pt x="634" y="789"/>
                </a:cubicBezTo>
                <a:cubicBezTo>
                  <a:pt x="637" y="788"/>
                  <a:pt x="637" y="788"/>
                  <a:pt x="637" y="788"/>
                </a:cubicBezTo>
                <a:cubicBezTo>
                  <a:pt x="639" y="785"/>
                  <a:pt x="639" y="785"/>
                  <a:pt x="639" y="785"/>
                </a:cubicBezTo>
                <a:cubicBezTo>
                  <a:pt x="642" y="784"/>
                  <a:pt x="642" y="784"/>
                  <a:pt x="642" y="784"/>
                </a:cubicBezTo>
                <a:cubicBezTo>
                  <a:pt x="642" y="784"/>
                  <a:pt x="644" y="784"/>
                  <a:pt x="645" y="784"/>
                </a:cubicBezTo>
                <a:cubicBezTo>
                  <a:pt x="649" y="785"/>
                  <a:pt x="649" y="784"/>
                  <a:pt x="649" y="786"/>
                </a:cubicBezTo>
                <a:cubicBezTo>
                  <a:pt x="653" y="785"/>
                  <a:pt x="651" y="785"/>
                  <a:pt x="655" y="786"/>
                </a:cubicBezTo>
                <a:cubicBezTo>
                  <a:pt x="656" y="787"/>
                  <a:pt x="661" y="792"/>
                  <a:pt x="662" y="792"/>
                </a:cubicBezTo>
                <a:cubicBezTo>
                  <a:pt x="663" y="795"/>
                  <a:pt x="663" y="795"/>
                  <a:pt x="663" y="795"/>
                </a:cubicBezTo>
                <a:cubicBezTo>
                  <a:pt x="665" y="793"/>
                  <a:pt x="664" y="796"/>
                  <a:pt x="669" y="800"/>
                </a:cubicBezTo>
                <a:cubicBezTo>
                  <a:pt x="669" y="800"/>
                  <a:pt x="668" y="803"/>
                  <a:pt x="668" y="803"/>
                </a:cubicBezTo>
                <a:cubicBezTo>
                  <a:pt x="669" y="803"/>
                  <a:pt x="669" y="803"/>
                  <a:pt x="669" y="803"/>
                </a:cubicBezTo>
                <a:cubicBezTo>
                  <a:pt x="669" y="798"/>
                  <a:pt x="670" y="799"/>
                  <a:pt x="668" y="796"/>
                </a:cubicBezTo>
                <a:cubicBezTo>
                  <a:pt x="667" y="795"/>
                  <a:pt x="670" y="795"/>
                  <a:pt x="671" y="794"/>
                </a:cubicBezTo>
                <a:cubicBezTo>
                  <a:pt x="676" y="788"/>
                  <a:pt x="676" y="788"/>
                  <a:pt x="676" y="788"/>
                </a:cubicBezTo>
                <a:cubicBezTo>
                  <a:pt x="676" y="788"/>
                  <a:pt x="677" y="786"/>
                  <a:pt x="678" y="786"/>
                </a:cubicBezTo>
                <a:cubicBezTo>
                  <a:pt x="679" y="786"/>
                  <a:pt x="683" y="786"/>
                  <a:pt x="683" y="785"/>
                </a:cubicBezTo>
                <a:cubicBezTo>
                  <a:pt x="683" y="785"/>
                  <a:pt x="681" y="782"/>
                  <a:pt x="681" y="781"/>
                </a:cubicBezTo>
                <a:cubicBezTo>
                  <a:pt x="681" y="781"/>
                  <a:pt x="681" y="781"/>
                  <a:pt x="682" y="779"/>
                </a:cubicBezTo>
                <a:cubicBezTo>
                  <a:pt x="681" y="776"/>
                  <a:pt x="681" y="778"/>
                  <a:pt x="684" y="772"/>
                </a:cubicBezTo>
                <a:cubicBezTo>
                  <a:pt x="684" y="771"/>
                  <a:pt x="689" y="768"/>
                  <a:pt x="690" y="768"/>
                </a:cubicBezTo>
                <a:cubicBezTo>
                  <a:pt x="690" y="767"/>
                  <a:pt x="693" y="767"/>
                  <a:pt x="694" y="767"/>
                </a:cubicBezTo>
                <a:cubicBezTo>
                  <a:pt x="695" y="767"/>
                  <a:pt x="694" y="769"/>
                  <a:pt x="694" y="770"/>
                </a:cubicBezTo>
                <a:cubicBezTo>
                  <a:pt x="695" y="770"/>
                  <a:pt x="696" y="769"/>
                  <a:pt x="696" y="769"/>
                </a:cubicBezTo>
                <a:cubicBezTo>
                  <a:pt x="696" y="768"/>
                  <a:pt x="696" y="764"/>
                  <a:pt x="697" y="764"/>
                </a:cubicBezTo>
                <a:cubicBezTo>
                  <a:pt x="698" y="764"/>
                  <a:pt x="700" y="763"/>
                  <a:pt x="700" y="764"/>
                </a:cubicBezTo>
                <a:cubicBezTo>
                  <a:pt x="702" y="765"/>
                  <a:pt x="703" y="765"/>
                  <a:pt x="706" y="764"/>
                </a:cubicBezTo>
                <a:cubicBezTo>
                  <a:pt x="707" y="764"/>
                  <a:pt x="709" y="762"/>
                  <a:pt x="710" y="762"/>
                </a:cubicBezTo>
                <a:cubicBezTo>
                  <a:pt x="712" y="759"/>
                  <a:pt x="714" y="759"/>
                  <a:pt x="716" y="758"/>
                </a:cubicBezTo>
                <a:cubicBezTo>
                  <a:pt x="717" y="758"/>
                  <a:pt x="719" y="753"/>
                  <a:pt x="719" y="753"/>
                </a:cubicBezTo>
                <a:cubicBezTo>
                  <a:pt x="720" y="753"/>
                  <a:pt x="720" y="753"/>
                  <a:pt x="721" y="754"/>
                </a:cubicBezTo>
                <a:cubicBezTo>
                  <a:pt x="721" y="753"/>
                  <a:pt x="721" y="752"/>
                  <a:pt x="722" y="752"/>
                </a:cubicBezTo>
                <a:cubicBezTo>
                  <a:pt x="722" y="752"/>
                  <a:pt x="724" y="751"/>
                  <a:pt x="725" y="751"/>
                </a:cubicBezTo>
                <a:cubicBezTo>
                  <a:pt x="726" y="751"/>
                  <a:pt x="729" y="753"/>
                  <a:pt x="729" y="754"/>
                </a:cubicBezTo>
                <a:cubicBezTo>
                  <a:pt x="727" y="758"/>
                  <a:pt x="727" y="758"/>
                  <a:pt x="727" y="758"/>
                </a:cubicBezTo>
                <a:cubicBezTo>
                  <a:pt x="726" y="759"/>
                  <a:pt x="721" y="761"/>
                  <a:pt x="720" y="761"/>
                </a:cubicBezTo>
                <a:cubicBezTo>
                  <a:pt x="719" y="763"/>
                  <a:pt x="719" y="763"/>
                  <a:pt x="719" y="763"/>
                </a:cubicBezTo>
                <a:cubicBezTo>
                  <a:pt x="720" y="764"/>
                  <a:pt x="721" y="765"/>
                  <a:pt x="721" y="765"/>
                </a:cubicBezTo>
                <a:cubicBezTo>
                  <a:pt x="722" y="767"/>
                  <a:pt x="724" y="766"/>
                  <a:pt x="724" y="772"/>
                </a:cubicBezTo>
                <a:cubicBezTo>
                  <a:pt x="724" y="773"/>
                  <a:pt x="721" y="777"/>
                  <a:pt x="720" y="779"/>
                </a:cubicBezTo>
                <a:cubicBezTo>
                  <a:pt x="719" y="780"/>
                  <a:pt x="718" y="781"/>
                  <a:pt x="718" y="782"/>
                </a:cubicBezTo>
                <a:cubicBezTo>
                  <a:pt x="719" y="784"/>
                  <a:pt x="718" y="784"/>
                  <a:pt x="721" y="786"/>
                </a:cubicBezTo>
                <a:cubicBezTo>
                  <a:pt x="721" y="786"/>
                  <a:pt x="721" y="788"/>
                  <a:pt x="722" y="789"/>
                </a:cubicBezTo>
                <a:cubicBezTo>
                  <a:pt x="723" y="790"/>
                  <a:pt x="723" y="790"/>
                  <a:pt x="723" y="790"/>
                </a:cubicBezTo>
                <a:cubicBezTo>
                  <a:pt x="724" y="789"/>
                  <a:pt x="726" y="787"/>
                  <a:pt x="727" y="787"/>
                </a:cubicBezTo>
                <a:cubicBezTo>
                  <a:pt x="727" y="787"/>
                  <a:pt x="727" y="787"/>
                  <a:pt x="727" y="786"/>
                </a:cubicBezTo>
                <a:cubicBezTo>
                  <a:pt x="728" y="783"/>
                  <a:pt x="728" y="783"/>
                  <a:pt x="728" y="783"/>
                </a:cubicBezTo>
                <a:cubicBezTo>
                  <a:pt x="727" y="779"/>
                  <a:pt x="727" y="779"/>
                  <a:pt x="727" y="779"/>
                </a:cubicBezTo>
                <a:cubicBezTo>
                  <a:pt x="725" y="778"/>
                  <a:pt x="725" y="778"/>
                  <a:pt x="725" y="778"/>
                </a:cubicBezTo>
                <a:cubicBezTo>
                  <a:pt x="725" y="778"/>
                  <a:pt x="724" y="774"/>
                  <a:pt x="724" y="773"/>
                </a:cubicBezTo>
                <a:cubicBezTo>
                  <a:pt x="725" y="767"/>
                  <a:pt x="727" y="768"/>
                  <a:pt x="729" y="766"/>
                </a:cubicBezTo>
                <a:cubicBezTo>
                  <a:pt x="729" y="766"/>
                  <a:pt x="730" y="765"/>
                  <a:pt x="730" y="765"/>
                </a:cubicBezTo>
                <a:cubicBezTo>
                  <a:pt x="735" y="765"/>
                  <a:pt x="733" y="765"/>
                  <a:pt x="737" y="764"/>
                </a:cubicBezTo>
                <a:cubicBezTo>
                  <a:pt x="738" y="763"/>
                  <a:pt x="738" y="762"/>
                  <a:pt x="739" y="762"/>
                </a:cubicBezTo>
                <a:cubicBezTo>
                  <a:pt x="739" y="762"/>
                  <a:pt x="741" y="763"/>
                  <a:pt x="742" y="762"/>
                </a:cubicBezTo>
                <a:cubicBezTo>
                  <a:pt x="742" y="762"/>
                  <a:pt x="742" y="761"/>
                  <a:pt x="742" y="761"/>
                </a:cubicBezTo>
                <a:cubicBezTo>
                  <a:pt x="739" y="760"/>
                  <a:pt x="739" y="762"/>
                  <a:pt x="737" y="760"/>
                </a:cubicBezTo>
                <a:cubicBezTo>
                  <a:pt x="736" y="759"/>
                  <a:pt x="737" y="757"/>
                  <a:pt x="737" y="756"/>
                </a:cubicBezTo>
                <a:cubicBezTo>
                  <a:pt x="737" y="756"/>
                  <a:pt x="740" y="754"/>
                  <a:pt x="740" y="754"/>
                </a:cubicBezTo>
                <a:cubicBezTo>
                  <a:pt x="740" y="754"/>
                  <a:pt x="741" y="754"/>
                  <a:pt x="742" y="756"/>
                </a:cubicBezTo>
                <a:cubicBezTo>
                  <a:pt x="743" y="757"/>
                  <a:pt x="743" y="761"/>
                  <a:pt x="744" y="761"/>
                </a:cubicBezTo>
                <a:cubicBezTo>
                  <a:pt x="747" y="763"/>
                  <a:pt x="752" y="763"/>
                  <a:pt x="755" y="765"/>
                </a:cubicBezTo>
                <a:cubicBezTo>
                  <a:pt x="756" y="767"/>
                  <a:pt x="758" y="772"/>
                  <a:pt x="758" y="773"/>
                </a:cubicBezTo>
                <a:cubicBezTo>
                  <a:pt x="769" y="773"/>
                  <a:pt x="769" y="773"/>
                  <a:pt x="769" y="773"/>
                </a:cubicBezTo>
                <a:cubicBezTo>
                  <a:pt x="773" y="773"/>
                  <a:pt x="773" y="773"/>
                  <a:pt x="773" y="773"/>
                </a:cubicBezTo>
                <a:cubicBezTo>
                  <a:pt x="778" y="772"/>
                  <a:pt x="778" y="772"/>
                  <a:pt x="778" y="772"/>
                </a:cubicBezTo>
                <a:cubicBezTo>
                  <a:pt x="779" y="772"/>
                  <a:pt x="780" y="775"/>
                  <a:pt x="780" y="775"/>
                </a:cubicBezTo>
                <a:cubicBezTo>
                  <a:pt x="783" y="777"/>
                  <a:pt x="783" y="777"/>
                  <a:pt x="783" y="777"/>
                </a:cubicBezTo>
                <a:cubicBezTo>
                  <a:pt x="786" y="777"/>
                  <a:pt x="786" y="777"/>
                  <a:pt x="786" y="777"/>
                </a:cubicBezTo>
                <a:cubicBezTo>
                  <a:pt x="786" y="777"/>
                  <a:pt x="788" y="779"/>
                  <a:pt x="788" y="779"/>
                </a:cubicBezTo>
                <a:cubicBezTo>
                  <a:pt x="791" y="778"/>
                  <a:pt x="793" y="777"/>
                  <a:pt x="794" y="776"/>
                </a:cubicBezTo>
                <a:cubicBezTo>
                  <a:pt x="794" y="776"/>
                  <a:pt x="795" y="774"/>
                  <a:pt x="796" y="774"/>
                </a:cubicBezTo>
                <a:cubicBezTo>
                  <a:pt x="799" y="774"/>
                  <a:pt x="798" y="775"/>
                  <a:pt x="801" y="774"/>
                </a:cubicBezTo>
                <a:cubicBezTo>
                  <a:pt x="799" y="772"/>
                  <a:pt x="806" y="771"/>
                  <a:pt x="807" y="771"/>
                </a:cubicBezTo>
                <a:cubicBezTo>
                  <a:pt x="810" y="772"/>
                  <a:pt x="810" y="772"/>
                  <a:pt x="810" y="772"/>
                </a:cubicBezTo>
                <a:cubicBezTo>
                  <a:pt x="810" y="772"/>
                  <a:pt x="816" y="771"/>
                  <a:pt x="817" y="771"/>
                </a:cubicBezTo>
                <a:cubicBezTo>
                  <a:pt x="819" y="771"/>
                  <a:pt x="823" y="769"/>
                  <a:pt x="823" y="770"/>
                </a:cubicBezTo>
                <a:cubicBezTo>
                  <a:pt x="823" y="772"/>
                  <a:pt x="816" y="774"/>
                  <a:pt x="815" y="774"/>
                </a:cubicBezTo>
                <a:cubicBezTo>
                  <a:pt x="812" y="774"/>
                  <a:pt x="813" y="773"/>
                  <a:pt x="811" y="774"/>
                </a:cubicBezTo>
                <a:cubicBezTo>
                  <a:pt x="811" y="774"/>
                  <a:pt x="811" y="774"/>
                  <a:pt x="811" y="774"/>
                </a:cubicBezTo>
                <a:cubicBezTo>
                  <a:pt x="812" y="774"/>
                  <a:pt x="816" y="777"/>
                  <a:pt x="816" y="778"/>
                </a:cubicBezTo>
                <a:cubicBezTo>
                  <a:pt x="816" y="779"/>
                  <a:pt x="816" y="780"/>
                  <a:pt x="816" y="781"/>
                </a:cubicBezTo>
                <a:cubicBezTo>
                  <a:pt x="817" y="781"/>
                  <a:pt x="817" y="781"/>
                  <a:pt x="817" y="781"/>
                </a:cubicBezTo>
                <a:cubicBezTo>
                  <a:pt x="820" y="778"/>
                  <a:pt x="819" y="778"/>
                  <a:pt x="823" y="781"/>
                </a:cubicBezTo>
                <a:cubicBezTo>
                  <a:pt x="825" y="779"/>
                  <a:pt x="824" y="779"/>
                  <a:pt x="826" y="783"/>
                </a:cubicBezTo>
                <a:cubicBezTo>
                  <a:pt x="831" y="783"/>
                  <a:pt x="829" y="782"/>
                  <a:pt x="834" y="788"/>
                </a:cubicBezTo>
                <a:cubicBezTo>
                  <a:pt x="834" y="789"/>
                  <a:pt x="829" y="791"/>
                  <a:pt x="829" y="792"/>
                </a:cubicBezTo>
                <a:cubicBezTo>
                  <a:pt x="828" y="793"/>
                  <a:pt x="827" y="794"/>
                  <a:pt x="826" y="795"/>
                </a:cubicBezTo>
                <a:cubicBezTo>
                  <a:pt x="827" y="795"/>
                  <a:pt x="827" y="794"/>
                  <a:pt x="828" y="794"/>
                </a:cubicBezTo>
                <a:cubicBezTo>
                  <a:pt x="829" y="795"/>
                  <a:pt x="828" y="796"/>
                  <a:pt x="828" y="796"/>
                </a:cubicBezTo>
                <a:cubicBezTo>
                  <a:pt x="829" y="795"/>
                  <a:pt x="829" y="795"/>
                  <a:pt x="829" y="795"/>
                </a:cubicBezTo>
                <a:cubicBezTo>
                  <a:pt x="829" y="794"/>
                  <a:pt x="828" y="794"/>
                  <a:pt x="831" y="793"/>
                </a:cubicBezTo>
                <a:cubicBezTo>
                  <a:pt x="832" y="790"/>
                  <a:pt x="832" y="790"/>
                  <a:pt x="832" y="790"/>
                </a:cubicBezTo>
                <a:cubicBezTo>
                  <a:pt x="835" y="789"/>
                  <a:pt x="835" y="792"/>
                  <a:pt x="834" y="793"/>
                </a:cubicBezTo>
                <a:cubicBezTo>
                  <a:pt x="833" y="795"/>
                  <a:pt x="835" y="794"/>
                  <a:pt x="831" y="795"/>
                </a:cubicBezTo>
                <a:cubicBezTo>
                  <a:pt x="831" y="795"/>
                  <a:pt x="831" y="796"/>
                  <a:pt x="831" y="796"/>
                </a:cubicBezTo>
                <a:cubicBezTo>
                  <a:pt x="831" y="796"/>
                  <a:pt x="831" y="796"/>
                  <a:pt x="831" y="796"/>
                </a:cubicBezTo>
                <a:cubicBezTo>
                  <a:pt x="833" y="797"/>
                  <a:pt x="833" y="797"/>
                  <a:pt x="833" y="797"/>
                </a:cubicBezTo>
                <a:cubicBezTo>
                  <a:pt x="834" y="797"/>
                  <a:pt x="836" y="795"/>
                  <a:pt x="836" y="795"/>
                </a:cubicBezTo>
                <a:cubicBezTo>
                  <a:pt x="840" y="797"/>
                  <a:pt x="839" y="796"/>
                  <a:pt x="841" y="798"/>
                </a:cubicBezTo>
                <a:cubicBezTo>
                  <a:pt x="841" y="798"/>
                  <a:pt x="842" y="798"/>
                  <a:pt x="842" y="798"/>
                </a:cubicBezTo>
                <a:cubicBezTo>
                  <a:pt x="843" y="798"/>
                  <a:pt x="850" y="805"/>
                  <a:pt x="852" y="807"/>
                </a:cubicBezTo>
                <a:cubicBezTo>
                  <a:pt x="856" y="810"/>
                  <a:pt x="856" y="810"/>
                  <a:pt x="856" y="810"/>
                </a:cubicBezTo>
                <a:cubicBezTo>
                  <a:pt x="856" y="810"/>
                  <a:pt x="855" y="813"/>
                  <a:pt x="855" y="814"/>
                </a:cubicBezTo>
                <a:cubicBezTo>
                  <a:pt x="855" y="815"/>
                  <a:pt x="854" y="817"/>
                  <a:pt x="853" y="819"/>
                </a:cubicBezTo>
                <a:cubicBezTo>
                  <a:pt x="855" y="816"/>
                  <a:pt x="854" y="817"/>
                  <a:pt x="857" y="815"/>
                </a:cubicBezTo>
                <a:cubicBezTo>
                  <a:pt x="858" y="815"/>
                  <a:pt x="859" y="818"/>
                  <a:pt x="860" y="818"/>
                </a:cubicBezTo>
                <a:cubicBezTo>
                  <a:pt x="861" y="818"/>
                  <a:pt x="864" y="821"/>
                  <a:pt x="865" y="822"/>
                </a:cubicBezTo>
                <a:cubicBezTo>
                  <a:pt x="866" y="823"/>
                  <a:pt x="867" y="825"/>
                  <a:pt x="868" y="827"/>
                </a:cubicBezTo>
                <a:cubicBezTo>
                  <a:pt x="869" y="825"/>
                  <a:pt x="868" y="826"/>
                  <a:pt x="874" y="827"/>
                </a:cubicBezTo>
                <a:cubicBezTo>
                  <a:pt x="874" y="827"/>
                  <a:pt x="875" y="827"/>
                  <a:pt x="876" y="827"/>
                </a:cubicBezTo>
                <a:cubicBezTo>
                  <a:pt x="877" y="827"/>
                  <a:pt x="879" y="828"/>
                  <a:pt x="879" y="828"/>
                </a:cubicBezTo>
                <a:cubicBezTo>
                  <a:pt x="880" y="825"/>
                  <a:pt x="879" y="827"/>
                  <a:pt x="884" y="826"/>
                </a:cubicBezTo>
                <a:cubicBezTo>
                  <a:pt x="884" y="826"/>
                  <a:pt x="887" y="826"/>
                  <a:pt x="888" y="826"/>
                </a:cubicBezTo>
                <a:cubicBezTo>
                  <a:pt x="890" y="826"/>
                  <a:pt x="896" y="827"/>
                  <a:pt x="899" y="828"/>
                </a:cubicBezTo>
                <a:cubicBezTo>
                  <a:pt x="900" y="829"/>
                  <a:pt x="900" y="829"/>
                  <a:pt x="900" y="829"/>
                </a:cubicBezTo>
                <a:cubicBezTo>
                  <a:pt x="901" y="828"/>
                  <a:pt x="905" y="831"/>
                  <a:pt x="906" y="831"/>
                </a:cubicBezTo>
                <a:cubicBezTo>
                  <a:pt x="907" y="831"/>
                  <a:pt x="911" y="831"/>
                  <a:pt x="911" y="831"/>
                </a:cubicBezTo>
                <a:cubicBezTo>
                  <a:pt x="911" y="831"/>
                  <a:pt x="913" y="835"/>
                  <a:pt x="913" y="835"/>
                </a:cubicBezTo>
                <a:cubicBezTo>
                  <a:pt x="917" y="839"/>
                  <a:pt x="917" y="839"/>
                  <a:pt x="917" y="839"/>
                </a:cubicBezTo>
                <a:cubicBezTo>
                  <a:pt x="921" y="843"/>
                  <a:pt x="923" y="838"/>
                  <a:pt x="922" y="843"/>
                </a:cubicBezTo>
                <a:cubicBezTo>
                  <a:pt x="923" y="844"/>
                  <a:pt x="923" y="844"/>
                  <a:pt x="923" y="844"/>
                </a:cubicBezTo>
                <a:cubicBezTo>
                  <a:pt x="924" y="844"/>
                  <a:pt x="925" y="846"/>
                  <a:pt x="927" y="847"/>
                </a:cubicBezTo>
                <a:cubicBezTo>
                  <a:pt x="927" y="847"/>
                  <a:pt x="929" y="851"/>
                  <a:pt x="929" y="852"/>
                </a:cubicBezTo>
                <a:cubicBezTo>
                  <a:pt x="929" y="854"/>
                  <a:pt x="928" y="854"/>
                  <a:pt x="929" y="857"/>
                </a:cubicBezTo>
                <a:cubicBezTo>
                  <a:pt x="931" y="862"/>
                  <a:pt x="930" y="863"/>
                  <a:pt x="930" y="865"/>
                </a:cubicBezTo>
                <a:cubicBezTo>
                  <a:pt x="930" y="866"/>
                  <a:pt x="934" y="869"/>
                  <a:pt x="931" y="869"/>
                </a:cubicBezTo>
                <a:cubicBezTo>
                  <a:pt x="931" y="870"/>
                  <a:pt x="931" y="870"/>
                  <a:pt x="931" y="870"/>
                </a:cubicBezTo>
                <a:cubicBezTo>
                  <a:pt x="932" y="870"/>
                  <a:pt x="934" y="873"/>
                  <a:pt x="935" y="873"/>
                </a:cubicBezTo>
                <a:cubicBezTo>
                  <a:pt x="936" y="873"/>
                  <a:pt x="937" y="872"/>
                  <a:pt x="938" y="873"/>
                </a:cubicBezTo>
                <a:cubicBezTo>
                  <a:pt x="939" y="874"/>
                  <a:pt x="941" y="875"/>
                  <a:pt x="941" y="877"/>
                </a:cubicBezTo>
                <a:cubicBezTo>
                  <a:pt x="941" y="879"/>
                  <a:pt x="939" y="880"/>
                  <a:pt x="940" y="880"/>
                </a:cubicBezTo>
                <a:cubicBezTo>
                  <a:pt x="941" y="882"/>
                  <a:pt x="940" y="882"/>
                  <a:pt x="939" y="883"/>
                </a:cubicBezTo>
                <a:cubicBezTo>
                  <a:pt x="937" y="885"/>
                  <a:pt x="937" y="884"/>
                  <a:pt x="935" y="887"/>
                </a:cubicBezTo>
                <a:cubicBezTo>
                  <a:pt x="933" y="890"/>
                  <a:pt x="933" y="890"/>
                  <a:pt x="933" y="890"/>
                </a:cubicBezTo>
                <a:cubicBezTo>
                  <a:pt x="933" y="890"/>
                  <a:pt x="932" y="892"/>
                  <a:pt x="931" y="893"/>
                </a:cubicBezTo>
                <a:cubicBezTo>
                  <a:pt x="931" y="894"/>
                  <a:pt x="928" y="896"/>
                  <a:pt x="927" y="896"/>
                </a:cubicBezTo>
                <a:cubicBezTo>
                  <a:pt x="927" y="896"/>
                  <a:pt x="927" y="897"/>
                  <a:pt x="926" y="898"/>
                </a:cubicBezTo>
                <a:cubicBezTo>
                  <a:pt x="925" y="900"/>
                  <a:pt x="922" y="903"/>
                  <a:pt x="922" y="904"/>
                </a:cubicBezTo>
                <a:cubicBezTo>
                  <a:pt x="922" y="904"/>
                  <a:pt x="922" y="905"/>
                  <a:pt x="922" y="905"/>
                </a:cubicBezTo>
                <a:cubicBezTo>
                  <a:pt x="923" y="903"/>
                  <a:pt x="924" y="903"/>
                  <a:pt x="926" y="901"/>
                </a:cubicBezTo>
                <a:cubicBezTo>
                  <a:pt x="926" y="901"/>
                  <a:pt x="927" y="902"/>
                  <a:pt x="927" y="902"/>
                </a:cubicBezTo>
                <a:cubicBezTo>
                  <a:pt x="927" y="903"/>
                  <a:pt x="927" y="903"/>
                  <a:pt x="927" y="904"/>
                </a:cubicBezTo>
                <a:cubicBezTo>
                  <a:pt x="928" y="903"/>
                  <a:pt x="929" y="902"/>
                  <a:pt x="930" y="901"/>
                </a:cubicBezTo>
                <a:cubicBezTo>
                  <a:pt x="931" y="901"/>
                  <a:pt x="931" y="901"/>
                  <a:pt x="931" y="902"/>
                </a:cubicBezTo>
                <a:cubicBezTo>
                  <a:pt x="931" y="902"/>
                  <a:pt x="931" y="902"/>
                  <a:pt x="931" y="902"/>
                </a:cubicBezTo>
                <a:cubicBezTo>
                  <a:pt x="931" y="897"/>
                  <a:pt x="931" y="899"/>
                  <a:pt x="933" y="896"/>
                </a:cubicBezTo>
                <a:cubicBezTo>
                  <a:pt x="941" y="895"/>
                  <a:pt x="938" y="896"/>
                  <a:pt x="941" y="897"/>
                </a:cubicBezTo>
                <a:cubicBezTo>
                  <a:pt x="941" y="897"/>
                  <a:pt x="940" y="895"/>
                  <a:pt x="941" y="895"/>
                </a:cubicBezTo>
                <a:cubicBezTo>
                  <a:pt x="942" y="894"/>
                  <a:pt x="943" y="894"/>
                  <a:pt x="943" y="894"/>
                </a:cubicBezTo>
                <a:cubicBezTo>
                  <a:pt x="945" y="894"/>
                  <a:pt x="946" y="896"/>
                  <a:pt x="945" y="896"/>
                </a:cubicBezTo>
                <a:cubicBezTo>
                  <a:pt x="944" y="896"/>
                  <a:pt x="943" y="897"/>
                  <a:pt x="942" y="897"/>
                </a:cubicBezTo>
                <a:cubicBezTo>
                  <a:pt x="945" y="897"/>
                  <a:pt x="945" y="897"/>
                  <a:pt x="945" y="897"/>
                </a:cubicBezTo>
                <a:cubicBezTo>
                  <a:pt x="945" y="897"/>
                  <a:pt x="945" y="897"/>
                  <a:pt x="945" y="897"/>
                </a:cubicBezTo>
                <a:cubicBezTo>
                  <a:pt x="946" y="894"/>
                  <a:pt x="947" y="896"/>
                  <a:pt x="949" y="896"/>
                </a:cubicBezTo>
                <a:cubicBezTo>
                  <a:pt x="954" y="898"/>
                  <a:pt x="953" y="897"/>
                  <a:pt x="956" y="898"/>
                </a:cubicBezTo>
                <a:cubicBezTo>
                  <a:pt x="956" y="898"/>
                  <a:pt x="955" y="902"/>
                  <a:pt x="954" y="903"/>
                </a:cubicBezTo>
                <a:cubicBezTo>
                  <a:pt x="954" y="904"/>
                  <a:pt x="954" y="904"/>
                  <a:pt x="955" y="905"/>
                </a:cubicBezTo>
                <a:cubicBezTo>
                  <a:pt x="955" y="906"/>
                  <a:pt x="951" y="907"/>
                  <a:pt x="952" y="909"/>
                </a:cubicBezTo>
                <a:cubicBezTo>
                  <a:pt x="952" y="911"/>
                  <a:pt x="951" y="911"/>
                  <a:pt x="950" y="912"/>
                </a:cubicBezTo>
                <a:cubicBezTo>
                  <a:pt x="949" y="914"/>
                  <a:pt x="946" y="914"/>
                  <a:pt x="946" y="914"/>
                </a:cubicBezTo>
                <a:cubicBezTo>
                  <a:pt x="945" y="914"/>
                  <a:pt x="945" y="914"/>
                  <a:pt x="944" y="914"/>
                </a:cubicBezTo>
                <a:cubicBezTo>
                  <a:pt x="945" y="914"/>
                  <a:pt x="944" y="915"/>
                  <a:pt x="944" y="915"/>
                </a:cubicBezTo>
                <a:cubicBezTo>
                  <a:pt x="944" y="915"/>
                  <a:pt x="944" y="915"/>
                  <a:pt x="945" y="915"/>
                </a:cubicBezTo>
                <a:cubicBezTo>
                  <a:pt x="945" y="915"/>
                  <a:pt x="948" y="913"/>
                  <a:pt x="948" y="915"/>
                </a:cubicBezTo>
                <a:cubicBezTo>
                  <a:pt x="948" y="916"/>
                  <a:pt x="946" y="915"/>
                  <a:pt x="946" y="917"/>
                </a:cubicBezTo>
                <a:cubicBezTo>
                  <a:pt x="946" y="920"/>
                  <a:pt x="945" y="919"/>
                  <a:pt x="945" y="922"/>
                </a:cubicBezTo>
                <a:cubicBezTo>
                  <a:pt x="946" y="920"/>
                  <a:pt x="947" y="916"/>
                  <a:pt x="949" y="916"/>
                </a:cubicBezTo>
                <a:cubicBezTo>
                  <a:pt x="950" y="917"/>
                  <a:pt x="950" y="913"/>
                  <a:pt x="953" y="912"/>
                </a:cubicBezTo>
                <a:cubicBezTo>
                  <a:pt x="953" y="909"/>
                  <a:pt x="957" y="910"/>
                  <a:pt x="956" y="908"/>
                </a:cubicBezTo>
                <a:cubicBezTo>
                  <a:pt x="956" y="905"/>
                  <a:pt x="957" y="903"/>
                  <a:pt x="960" y="903"/>
                </a:cubicBezTo>
                <a:cubicBezTo>
                  <a:pt x="961" y="902"/>
                  <a:pt x="960" y="902"/>
                  <a:pt x="964" y="903"/>
                </a:cubicBezTo>
                <a:cubicBezTo>
                  <a:pt x="965" y="902"/>
                  <a:pt x="965" y="902"/>
                  <a:pt x="965" y="902"/>
                </a:cubicBezTo>
                <a:cubicBezTo>
                  <a:pt x="966" y="901"/>
                  <a:pt x="969" y="903"/>
                  <a:pt x="970" y="903"/>
                </a:cubicBezTo>
                <a:cubicBezTo>
                  <a:pt x="973" y="903"/>
                  <a:pt x="971" y="902"/>
                  <a:pt x="974" y="905"/>
                </a:cubicBezTo>
                <a:cubicBezTo>
                  <a:pt x="975" y="905"/>
                  <a:pt x="975" y="905"/>
                  <a:pt x="975" y="905"/>
                </a:cubicBezTo>
                <a:cubicBezTo>
                  <a:pt x="976" y="905"/>
                  <a:pt x="978" y="907"/>
                  <a:pt x="978" y="907"/>
                </a:cubicBezTo>
                <a:cubicBezTo>
                  <a:pt x="978" y="907"/>
                  <a:pt x="979" y="907"/>
                  <a:pt x="980" y="907"/>
                </a:cubicBezTo>
                <a:cubicBezTo>
                  <a:pt x="981" y="909"/>
                  <a:pt x="982" y="909"/>
                  <a:pt x="984" y="909"/>
                </a:cubicBezTo>
                <a:cubicBezTo>
                  <a:pt x="984" y="909"/>
                  <a:pt x="987" y="910"/>
                  <a:pt x="987" y="911"/>
                </a:cubicBezTo>
                <a:cubicBezTo>
                  <a:pt x="986" y="912"/>
                  <a:pt x="986" y="912"/>
                  <a:pt x="987" y="914"/>
                </a:cubicBezTo>
                <a:cubicBezTo>
                  <a:pt x="988" y="912"/>
                  <a:pt x="988" y="911"/>
                  <a:pt x="990" y="912"/>
                </a:cubicBezTo>
                <a:cubicBezTo>
                  <a:pt x="993" y="914"/>
                  <a:pt x="993" y="914"/>
                  <a:pt x="996" y="917"/>
                </a:cubicBezTo>
                <a:cubicBezTo>
                  <a:pt x="996" y="917"/>
                  <a:pt x="995" y="918"/>
                  <a:pt x="995" y="920"/>
                </a:cubicBezTo>
                <a:cubicBezTo>
                  <a:pt x="996" y="920"/>
                  <a:pt x="996" y="920"/>
                  <a:pt x="996" y="920"/>
                </a:cubicBezTo>
                <a:cubicBezTo>
                  <a:pt x="996" y="920"/>
                  <a:pt x="997" y="921"/>
                  <a:pt x="997" y="921"/>
                </a:cubicBezTo>
                <a:cubicBezTo>
                  <a:pt x="996" y="924"/>
                  <a:pt x="996" y="923"/>
                  <a:pt x="994" y="925"/>
                </a:cubicBezTo>
                <a:cubicBezTo>
                  <a:pt x="994" y="930"/>
                  <a:pt x="994" y="930"/>
                  <a:pt x="994" y="930"/>
                </a:cubicBezTo>
                <a:cubicBezTo>
                  <a:pt x="995" y="929"/>
                  <a:pt x="996" y="928"/>
                  <a:pt x="996" y="927"/>
                </a:cubicBezTo>
                <a:cubicBezTo>
                  <a:pt x="996" y="925"/>
                  <a:pt x="994" y="926"/>
                  <a:pt x="997" y="923"/>
                </a:cubicBezTo>
                <a:cubicBezTo>
                  <a:pt x="997" y="923"/>
                  <a:pt x="1000" y="922"/>
                  <a:pt x="1000" y="923"/>
                </a:cubicBezTo>
                <a:cubicBezTo>
                  <a:pt x="1000" y="925"/>
                  <a:pt x="1000" y="925"/>
                  <a:pt x="998" y="927"/>
                </a:cubicBezTo>
                <a:cubicBezTo>
                  <a:pt x="998" y="927"/>
                  <a:pt x="998" y="927"/>
                  <a:pt x="998" y="927"/>
                </a:cubicBezTo>
                <a:cubicBezTo>
                  <a:pt x="999" y="926"/>
                  <a:pt x="1000" y="926"/>
                  <a:pt x="1001" y="925"/>
                </a:cubicBezTo>
                <a:cubicBezTo>
                  <a:pt x="1001" y="924"/>
                  <a:pt x="1005" y="922"/>
                  <a:pt x="1007" y="922"/>
                </a:cubicBezTo>
                <a:cubicBezTo>
                  <a:pt x="1008" y="922"/>
                  <a:pt x="1010" y="923"/>
                  <a:pt x="1011" y="923"/>
                </a:cubicBezTo>
                <a:cubicBezTo>
                  <a:pt x="1012" y="923"/>
                  <a:pt x="1016" y="925"/>
                  <a:pt x="1016" y="926"/>
                </a:cubicBezTo>
                <a:cubicBezTo>
                  <a:pt x="1017" y="927"/>
                  <a:pt x="1017" y="927"/>
                  <a:pt x="1018" y="927"/>
                </a:cubicBezTo>
                <a:cubicBezTo>
                  <a:pt x="1021" y="929"/>
                  <a:pt x="1020" y="927"/>
                  <a:pt x="1021" y="927"/>
                </a:cubicBezTo>
                <a:cubicBezTo>
                  <a:pt x="1023" y="927"/>
                  <a:pt x="1023" y="927"/>
                  <a:pt x="1026" y="928"/>
                </a:cubicBezTo>
                <a:cubicBezTo>
                  <a:pt x="1026" y="928"/>
                  <a:pt x="1026" y="928"/>
                  <a:pt x="1027" y="928"/>
                </a:cubicBezTo>
                <a:cubicBezTo>
                  <a:pt x="1031" y="928"/>
                  <a:pt x="1034" y="927"/>
                  <a:pt x="1038" y="927"/>
                </a:cubicBezTo>
                <a:cubicBezTo>
                  <a:pt x="1041" y="927"/>
                  <a:pt x="1041" y="928"/>
                  <a:pt x="1042" y="929"/>
                </a:cubicBezTo>
                <a:cubicBezTo>
                  <a:pt x="1047" y="931"/>
                  <a:pt x="1047" y="931"/>
                  <a:pt x="1047" y="931"/>
                </a:cubicBezTo>
                <a:cubicBezTo>
                  <a:pt x="1051" y="932"/>
                  <a:pt x="1049" y="933"/>
                  <a:pt x="1051" y="934"/>
                </a:cubicBezTo>
                <a:cubicBezTo>
                  <a:pt x="1053" y="935"/>
                  <a:pt x="1055" y="937"/>
                  <a:pt x="1056" y="939"/>
                </a:cubicBezTo>
                <a:cubicBezTo>
                  <a:pt x="1062" y="944"/>
                  <a:pt x="1062" y="944"/>
                  <a:pt x="1062" y="944"/>
                </a:cubicBezTo>
                <a:cubicBezTo>
                  <a:pt x="1071" y="952"/>
                  <a:pt x="1071" y="952"/>
                  <a:pt x="1071" y="952"/>
                </a:cubicBezTo>
                <a:cubicBezTo>
                  <a:pt x="1074" y="954"/>
                  <a:pt x="1074" y="954"/>
                  <a:pt x="1074" y="954"/>
                </a:cubicBezTo>
                <a:cubicBezTo>
                  <a:pt x="1084" y="954"/>
                  <a:pt x="1084" y="954"/>
                  <a:pt x="1084" y="954"/>
                </a:cubicBezTo>
                <a:cubicBezTo>
                  <a:pt x="1088" y="955"/>
                  <a:pt x="1088" y="955"/>
                  <a:pt x="1088" y="955"/>
                </a:cubicBezTo>
                <a:cubicBezTo>
                  <a:pt x="1088" y="955"/>
                  <a:pt x="1090" y="957"/>
                  <a:pt x="1090" y="958"/>
                </a:cubicBezTo>
                <a:cubicBezTo>
                  <a:pt x="1091" y="962"/>
                  <a:pt x="1091" y="962"/>
                  <a:pt x="1091" y="962"/>
                </a:cubicBezTo>
                <a:cubicBezTo>
                  <a:pt x="1092" y="962"/>
                  <a:pt x="1094" y="967"/>
                  <a:pt x="1094" y="968"/>
                </a:cubicBezTo>
                <a:cubicBezTo>
                  <a:pt x="1094" y="969"/>
                  <a:pt x="1094" y="971"/>
                  <a:pt x="1094" y="971"/>
                </a:cubicBezTo>
                <a:cubicBezTo>
                  <a:pt x="1095" y="971"/>
                  <a:pt x="1095" y="975"/>
                  <a:pt x="1095" y="976"/>
                </a:cubicBezTo>
                <a:cubicBezTo>
                  <a:pt x="1095" y="976"/>
                  <a:pt x="1096" y="978"/>
                  <a:pt x="1096" y="978"/>
                </a:cubicBezTo>
                <a:cubicBezTo>
                  <a:pt x="1095" y="984"/>
                  <a:pt x="1095" y="983"/>
                  <a:pt x="1095" y="988"/>
                </a:cubicBezTo>
                <a:cubicBezTo>
                  <a:pt x="1095" y="989"/>
                  <a:pt x="1093" y="992"/>
                  <a:pt x="1093" y="993"/>
                </a:cubicBezTo>
                <a:cubicBezTo>
                  <a:pt x="1093" y="997"/>
                  <a:pt x="1093" y="997"/>
                  <a:pt x="1093" y="997"/>
                </a:cubicBezTo>
                <a:cubicBezTo>
                  <a:pt x="1092" y="1001"/>
                  <a:pt x="1083" y="1011"/>
                  <a:pt x="1082" y="1012"/>
                </a:cubicBezTo>
                <a:cubicBezTo>
                  <a:pt x="1082" y="1012"/>
                  <a:pt x="1081" y="1013"/>
                  <a:pt x="1081" y="1014"/>
                </a:cubicBezTo>
                <a:cubicBezTo>
                  <a:pt x="1081" y="1016"/>
                  <a:pt x="1077" y="1018"/>
                  <a:pt x="1076" y="1018"/>
                </a:cubicBezTo>
                <a:cubicBezTo>
                  <a:pt x="1073" y="1018"/>
                  <a:pt x="1073" y="1018"/>
                  <a:pt x="1073" y="1018"/>
                </a:cubicBezTo>
                <a:cubicBezTo>
                  <a:pt x="1073" y="1018"/>
                  <a:pt x="1073" y="1020"/>
                  <a:pt x="1073" y="1021"/>
                </a:cubicBezTo>
                <a:cubicBezTo>
                  <a:pt x="1073" y="1022"/>
                  <a:pt x="1071" y="1024"/>
                  <a:pt x="1071" y="1027"/>
                </a:cubicBezTo>
                <a:cubicBezTo>
                  <a:pt x="1071" y="1028"/>
                  <a:pt x="1065" y="1037"/>
                  <a:pt x="1065" y="1039"/>
                </a:cubicBezTo>
                <a:cubicBezTo>
                  <a:pt x="1065" y="1040"/>
                  <a:pt x="1063" y="1042"/>
                  <a:pt x="1063" y="1043"/>
                </a:cubicBezTo>
                <a:cubicBezTo>
                  <a:pt x="1062" y="1044"/>
                  <a:pt x="1059" y="1045"/>
                  <a:pt x="1059" y="1043"/>
                </a:cubicBezTo>
                <a:cubicBezTo>
                  <a:pt x="1059" y="1043"/>
                  <a:pt x="1058" y="1042"/>
                  <a:pt x="1058" y="1041"/>
                </a:cubicBezTo>
                <a:cubicBezTo>
                  <a:pt x="1058" y="1040"/>
                  <a:pt x="1058" y="1040"/>
                  <a:pt x="1058" y="1040"/>
                </a:cubicBezTo>
                <a:cubicBezTo>
                  <a:pt x="1057" y="1043"/>
                  <a:pt x="1057" y="1043"/>
                  <a:pt x="1057" y="1043"/>
                </a:cubicBezTo>
                <a:cubicBezTo>
                  <a:pt x="1056" y="1045"/>
                  <a:pt x="1057" y="1048"/>
                  <a:pt x="1056" y="1049"/>
                </a:cubicBezTo>
                <a:cubicBezTo>
                  <a:pt x="1055" y="1053"/>
                  <a:pt x="1055" y="1052"/>
                  <a:pt x="1056" y="1055"/>
                </a:cubicBezTo>
                <a:cubicBezTo>
                  <a:pt x="1057" y="1063"/>
                  <a:pt x="1057" y="1063"/>
                  <a:pt x="1057" y="1063"/>
                </a:cubicBezTo>
                <a:cubicBezTo>
                  <a:pt x="1057" y="1064"/>
                  <a:pt x="1059" y="1072"/>
                  <a:pt x="1059" y="1073"/>
                </a:cubicBezTo>
                <a:cubicBezTo>
                  <a:pt x="1059" y="1073"/>
                  <a:pt x="1059" y="1080"/>
                  <a:pt x="1059" y="1080"/>
                </a:cubicBezTo>
                <a:cubicBezTo>
                  <a:pt x="1059" y="1083"/>
                  <a:pt x="1057" y="1089"/>
                  <a:pt x="1057" y="1091"/>
                </a:cubicBezTo>
                <a:cubicBezTo>
                  <a:pt x="1057" y="1095"/>
                  <a:pt x="1057" y="1096"/>
                  <a:pt x="1057" y="1100"/>
                </a:cubicBezTo>
                <a:cubicBezTo>
                  <a:pt x="1057" y="1101"/>
                  <a:pt x="1055" y="1103"/>
                  <a:pt x="1055" y="1103"/>
                </a:cubicBezTo>
                <a:cubicBezTo>
                  <a:pt x="1054" y="1105"/>
                  <a:pt x="1053" y="1108"/>
                  <a:pt x="1053" y="1109"/>
                </a:cubicBezTo>
                <a:cubicBezTo>
                  <a:pt x="1052" y="1120"/>
                  <a:pt x="1052" y="1120"/>
                  <a:pt x="1052" y="1120"/>
                </a:cubicBezTo>
                <a:cubicBezTo>
                  <a:pt x="1050" y="1122"/>
                  <a:pt x="1050" y="1122"/>
                  <a:pt x="1049" y="1125"/>
                </a:cubicBezTo>
                <a:cubicBezTo>
                  <a:pt x="1049" y="1125"/>
                  <a:pt x="1048" y="1128"/>
                  <a:pt x="1048" y="1129"/>
                </a:cubicBezTo>
                <a:cubicBezTo>
                  <a:pt x="1048" y="1131"/>
                  <a:pt x="1045" y="1133"/>
                  <a:pt x="1043" y="1138"/>
                </a:cubicBezTo>
                <a:cubicBezTo>
                  <a:pt x="1043" y="1138"/>
                  <a:pt x="1043" y="1140"/>
                  <a:pt x="1043" y="1140"/>
                </a:cubicBezTo>
                <a:cubicBezTo>
                  <a:pt x="1043" y="1141"/>
                  <a:pt x="1042" y="1140"/>
                  <a:pt x="1042" y="1144"/>
                </a:cubicBezTo>
                <a:cubicBezTo>
                  <a:pt x="1042" y="1145"/>
                  <a:pt x="1042" y="1146"/>
                  <a:pt x="1043" y="1146"/>
                </a:cubicBezTo>
                <a:cubicBezTo>
                  <a:pt x="1044" y="1146"/>
                  <a:pt x="1045" y="1148"/>
                  <a:pt x="1042" y="1149"/>
                </a:cubicBezTo>
                <a:cubicBezTo>
                  <a:pt x="1037" y="1152"/>
                  <a:pt x="1037" y="1152"/>
                  <a:pt x="1037" y="1152"/>
                </a:cubicBezTo>
                <a:cubicBezTo>
                  <a:pt x="1037" y="1152"/>
                  <a:pt x="1035" y="1154"/>
                  <a:pt x="1034" y="1154"/>
                </a:cubicBezTo>
                <a:cubicBezTo>
                  <a:pt x="1034" y="1157"/>
                  <a:pt x="1034" y="1157"/>
                  <a:pt x="1034" y="1157"/>
                </a:cubicBezTo>
                <a:cubicBezTo>
                  <a:pt x="1035" y="1158"/>
                  <a:pt x="1035" y="1159"/>
                  <a:pt x="1032" y="1159"/>
                </a:cubicBezTo>
                <a:cubicBezTo>
                  <a:pt x="1027" y="1160"/>
                  <a:pt x="1027" y="1160"/>
                  <a:pt x="1027" y="1160"/>
                </a:cubicBezTo>
                <a:cubicBezTo>
                  <a:pt x="1026" y="1160"/>
                  <a:pt x="1022" y="1159"/>
                  <a:pt x="1022" y="1158"/>
                </a:cubicBezTo>
                <a:cubicBezTo>
                  <a:pt x="1022" y="1158"/>
                  <a:pt x="1022" y="1158"/>
                  <a:pt x="1022" y="1157"/>
                </a:cubicBezTo>
                <a:cubicBezTo>
                  <a:pt x="1022" y="1158"/>
                  <a:pt x="1022" y="1158"/>
                  <a:pt x="1022" y="1158"/>
                </a:cubicBezTo>
                <a:cubicBezTo>
                  <a:pt x="1020" y="1161"/>
                  <a:pt x="1021" y="1160"/>
                  <a:pt x="1017" y="1160"/>
                </a:cubicBezTo>
                <a:cubicBezTo>
                  <a:pt x="1016" y="1160"/>
                  <a:pt x="1016" y="1159"/>
                  <a:pt x="1013" y="1160"/>
                </a:cubicBezTo>
                <a:cubicBezTo>
                  <a:pt x="1014" y="1160"/>
                  <a:pt x="1014" y="1161"/>
                  <a:pt x="1014" y="1161"/>
                </a:cubicBezTo>
                <a:cubicBezTo>
                  <a:pt x="1014" y="1164"/>
                  <a:pt x="1012" y="1163"/>
                  <a:pt x="1010" y="1162"/>
                </a:cubicBezTo>
                <a:cubicBezTo>
                  <a:pt x="1009" y="1162"/>
                  <a:pt x="1011" y="1161"/>
                  <a:pt x="1011" y="1161"/>
                </a:cubicBezTo>
                <a:cubicBezTo>
                  <a:pt x="1011" y="1160"/>
                  <a:pt x="1011" y="1160"/>
                  <a:pt x="1010" y="1160"/>
                </a:cubicBezTo>
                <a:cubicBezTo>
                  <a:pt x="1010" y="1161"/>
                  <a:pt x="1008" y="1160"/>
                  <a:pt x="1007" y="1162"/>
                </a:cubicBezTo>
                <a:cubicBezTo>
                  <a:pt x="1008" y="1162"/>
                  <a:pt x="1008" y="1162"/>
                  <a:pt x="1009" y="1163"/>
                </a:cubicBezTo>
                <a:cubicBezTo>
                  <a:pt x="1011" y="1164"/>
                  <a:pt x="1007" y="1164"/>
                  <a:pt x="1005" y="1164"/>
                </a:cubicBezTo>
                <a:cubicBezTo>
                  <a:pt x="1003" y="1167"/>
                  <a:pt x="1004" y="1166"/>
                  <a:pt x="1001" y="1167"/>
                </a:cubicBezTo>
                <a:cubicBezTo>
                  <a:pt x="1001" y="1167"/>
                  <a:pt x="1001" y="1167"/>
                  <a:pt x="1001" y="1167"/>
                </a:cubicBezTo>
                <a:cubicBezTo>
                  <a:pt x="1001" y="1167"/>
                  <a:pt x="1002" y="1167"/>
                  <a:pt x="1002" y="1167"/>
                </a:cubicBezTo>
                <a:cubicBezTo>
                  <a:pt x="1003" y="1169"/>
                  <a:pt x="1004" y="1170"/>
                  <a:pt x="1002" y="1171"/>
                </a:cubicBezTo>
                <a:cubicBezTo>
                  <a:pt x="1001" y="1171"/>
                  <a:pt x="1000" y="1170"/>
                  <a:pt x="1000" y="1170"/>
                </a:cubicBezTo>
                <a:cubicBezTo>
                  <a:pt x="995" y="1168"/>
                  <a:pt x="992" y="1172"/>
                  <a:pt x="989" y="1174"/>
                </a:cubicBezTo>
                <a:cubicBezTo>
                  <a:pt x="989" y="1174"/>
                  <a:pt x="987" y="1175"/>
                  <a:pt x="986" y="1176"/>
                </a:cubicBezTo>
                <a:cubicBezTo>
                  <a:pt x="978" y="1182"/>
                  <a:pt x="978" y="1182"/>
                  <a:pt x="978" y="1182"/>
                </a:cubicBezTo>
                <a:cubicBezTo>
                  <a:pt x="975" y="1189"/>
                  <a:pt x="975" y="1189"/>
                  <a:pt x="975" y="1189"/>
                </a:cubicBezTo>
                <a:cubicBezTo>
                  <a:pt x="975" y="1189"/>
                  <a:pt x="974" y="1187"/>
                  <a:pt x="974" y="1187"/>
                </a:cubicBezTo>
                <a:cubicBezTo>
                  <a:pt x="973" y="1187"/>
                  <a:pt x="973" y="1187"/>
                  <a:pt x="972" y="1188"/>
                </a:cubicBezTo>
                <a:cubicBezTo>
                  <a:pt x="972" y="1189"/>
                  <a:pt x="972" y="1189"/>
                  <a:pt x="972" y="1189"/>
                </a:cubicBezTo>
                <a:cubicBezTo>
                  <a:pt x="973" y="1190"/>
                  <a:pt x="973" y="1190"/>
                  <a:pt x="973" y="1190"/>
                </a:cubicBezTo>
                <a:cubicBezTo>
                  <a:pt x="974" y="1191"/>
                  <a:pt x="972" y="1192"/>
                  <a:pt x="972" y="1193"/>
                </a:cubicBezTo>
                <a:cubicBezTo>
                  <a:pt x="972" y="1194"/>
                  <a:pt x="972" y="1195"/>
                  <a:pt x="972" y="1196"/>
                </a:cubicBezTo>
                <a:cubicBezTo>
                  <a:pt x="975" y="1196"/>
                  <a:pt x="973" y="1200"/>
                  <a:pt x="973" y="1201"/>
                </a:cubicBezTo>
                <a:cubicBezTo>
                  <a:pt x="973" y="1204"/>
                  <a:pt x="975" y="1207"/>
                  <a:pt x="975" y="1211"/>
                </a:cubicBezTo>
                <a:cubicBezTo>
                  <a:pt x="978" y="1208"/>
                  <a:pt x="974" y="1220"/>
                  <a:pt x="974" y="1221"/>
                </a:cubicBezTo>
                <a:cubicBezTo>
                  <a:pt x="974" y="1221"/>
                  <a:pt x="975" y="1223"/>
                  <a:pt x="975" y="1224"/>
                </a:cubicBezTo>
                <a:cubicBezTo>
                  <a:pt x="973" y="1225"/>
                  <a:pt x="970" y="1226"/>
                  <a:pt x="969" y="1228"/>
                </a:cubicBezTo>
                <a:cubicBezTo>
                  <a:pt x="968" y="1229"/>
                  <a:pt x="967" y="1231"/>
                  <a:pt x="967" y="1232"/>
                </a:cubicBezTo>
                <a:cubicBezTo>
                  <a:pt x="967" y="1234"/>
                  <a:pt x="965" y="1237"/>
                  <a:pt x="964" y="1240"/>
                </a:cubicBezTo>
                <a:cubicBezTo>
                  <a:pt x="963" y="1243"/>
                  <a:pt x="964" y="1244"/>
                  <a:pt x="962" y="1249"/>
                </a:cubicBezTo>
                <a:cubicBezTo>
                  <a:pt x="961" y="1252"/>
                  <a:pt x="959" y="1254"/>
                  <a:pt x="958" y="1256"/>
                </a:cubicBezTo>
                <a:cubicBezTo>
                  <a:pt x="957" y="1259"/>
                  <a:pt x="956" y="1259"/>
                  <a:pt x="953" y="1261"/>
                </a:cubicBezTo>
                <a:cubicBezTo>
                  <a:pt x="953" y="1262"/>
                  <a:pt x="952" y="1262"/>
                  <a:pt x="952" y="1263"/>
                </a:cubicBezTo>
                <a:cubicBezTo>
                  <a:pt x="952" y="1264"/>
                  <a:pt x="950" y="1267"/>
                  <a:pt x="948" y="1265"/>
                </a:cubicBezTo>
                <a:cubicBezTo>
                  <a:pt x="949" y="1267"/>
                  <a:pt x="947" y="1271"/>
                  <a:pt x="947" y="1272"/>
                </a:cubicBezTo>
                <a:cubicBezTo>
                  <a:pt x="947" y="1276"/>
                  <a:pt x="947" y="1276"/>
                  <a:pt x="947" y="1276"/>
                </a:cubicBezTo>
                <a:cubicBezTo>
                  <a:pt x="944" y="1281"/>
                  <a:pt x="945" y="1279"/>
                  <a:pt x="941" y="1283"/>
                </a:cubicBezTo>
                <a:cubicBezTo>
                  <a:pt x="942" y="1285"/>
                  <a:pt x="942" y="1285"/>
                  <a:pt x="940" y="1287"/>
                </a:cubicBezTo>
                <a:cubicBezTo>
                  <a:pt x="940" y="1287"/>
                  <a:pt x="938" y="1289"/>
                  <a:pt x="938" y="1290"/>
                </a:cubicBezTo>
                <a:cubicBezTo>
                  <a:pt x="938" y="1290"/>
                  <a:pt x="937" y="1293"/>
                  <a:pt x="937" y="1293"/>
                </a:cubicBezTo>
                <a:cubicBezTo>
                  <a:pt x="936" y="1295"/>
                  <a:pt x="934" y="1294"/>
                  <a:pt x="932" y="1295"/>
                </a:cubicBezTo>
                <a:cubicBezTo>
                  <a:pt x="928" y="1298"/>
                  <a:pt x="928" y="1298"/>
                  <a:pt x="928" y="1298"/>
                </a:cubicBezTo>
                <a:cubicBezTo>
                  <a:pt x="927" y="1299"/>
                  <a:pt x="925" y="1297"/>
                  <a:pt x="925" y="1297"/>
                </a:cubicBezTo>
                <a:cubicBezTo>
                  <a:pt x="920" y="1296"/>
                  <a:pt x="920" y="1296"/>
                  <a:pt x="920" y="1296"/>
                </a:cubicBezTo>
                <a:cubicBezTo>
                  <a:pt x="919" y="1296"/>
                  <a:pt x="916" y="1298"/>
                  <a:pt x="915" y="1297"/>
                </a:cubicBezTo>
                <a:cubicBezTo>
                  <a:pt x="910" y="1295"/>
                  <a:pt x="912" y="1295"/>
                  <a:pt x="907" y="1295"/>
                </a:cubicBezTo>
                <a:cubicBezTo>
                  <a:pt x="907" y="1295"/>
                  <a:pt x="906" y="1293"/>
                  <a:pt x="906" y="1292"/>
                </a:cubicBezTo>
                <a:cubicBezTo>
                  <a:pt x="905" y="1292"/>
                  <a:pt x="903" y="1293"/>
                  <a:pt x="902" y="1293"/>
                </a:cubicBezTo>
                <a:cubicBezTo>
                  <a:pt x="899" y="1293"/>
                  <a:pt x="899" y="1293"/>
                  <a:pt x="897" y="1290"/>
                </a:cubicBezTo>
                <a:cubicBezTo>
                  <a:pt x="895" y="1288"/>
                  <a:pt x="896" y="1289"/>
                  <a:pt x="894" y="1288"/>
                </a:cubicBezTo>
                <a:cubicBezTo>
                  <a:pt x="894" y="1289"/>
                  <a:pt x="893" y="1290"/>
                  <a:pt x="893" y="1291"/>
                </a:cubicBezTo>
                <a:cubicBezTo>
                  <a:pt x="895" y="1292"/>
                  <a:pt x="895" y="1292"/>
                  <a:pt x="895" y="1292"/>
                </a:cubicBezTo>
                <a:cubicBezTo>
                  <a:pt x="897" y="1294"/>
                  <a:pt x="899" y="1296"/>
                  <a:pt x="899" y="1296"/>
                </a:cubicBezTo>
                <a:cubicBezTo>
                  <a:pt x="907" y="1299"/>
                  <a:pt x="903" y="1296"/>
                  <a:pt x="910" y="1302"/>
                </a:cubicBezTo>
                <a:cubicBezTo>
                  <a:pt x="910" y="1302"/>
                  <a:pt x="908" y="1305"/>
                  <a:pt x="908" y="1305"/>
                </a:cubicBezTo>
                <a:cubicBezTo>
                  <a:pt x="908" y="1305"/>
                  <a:pt x="908" y="1307"/>
                  <a:pt x="908" y="1308"/>
                </a:cubicBezTo>
                <a:cubicBezTo>
                  <a:pt x="909" y="1311"/>
                  <a:pt x="909" y="1311"/>
                  <a:pt x="909" y="1311"/>
                </a:cubicBezTo>
                <a:cubicBezTo>
                  <a:pt x="911" y="1313"/>
                  <a:pt x="911" y="1313"/>
                  <a:pt x="911" y="1313"/>
                </a:cubicBezTo>
                <a:cubicBezTo>
                  <a:pt x="913" y="1313"/>
                  <a:pt x="913" y="1313"/>
                  <a:pt x="913" y="1313"/>
                </a:cubicBezTo>
                <a:cubicBezTo>
                  <a:pt x="913" y="1313"/>
                  <a:pt x="916" y="1312"/>
                  <a:pt x="916" y="1313"/>
                </a:cubicBezTo>
                <a:cubicBezTo>
                  <a:pt x="916" y="1315"/>
                  <a:pt x="918" y="1319"/>
                  <a:pt x="917" y="1320"/>
                </a:cubicBezTo>
                <a:cubicBezTo>
                  <a:pt x="916" y="1320"/>
                  <a:pt x="915" y="1327"/>
                  <a:pt x="913" y="1329"/>
                </a:cubicBezTo>
                <a:cubicBezTo>
                  <a:pt x="913" y="1330"/>
                  <a:pt x="912" y="1331"/>
                  <a:pt x="911" y="1333"/>
                </a:cubicBezTo>
                <a:cubicBezTo>
                  <a:pt x="911" y="1336"/>
                  <a:pt x="910" y="1335"/>
                  <a:pt x="908" y="1337"/>
                </a:cubicBezTo>
                <a:cubicBezTo>
                  <a:pt x="906" y="1339"/>
                  <a:pt x="906" y="1338"/>
                  <a:pt x="904" y="1340"/>
                </a:cubicBezTo>
                <a:cubicBezTo>
                  <a:pt x="898" y="1342"/>
                  <a:pt x="897" y="1342"/>
                  <a:pt x="891" y="1343"/>
                </a:cubicBezTo>
                <a:cubicBezTo>
                  <a:pt x="885" y="1344"/>
                  <a:pt x="877" y="1345"/>
                  <a:pt x="872" y="1344"/>
                </a:cubicBezTo>
                <a:cubicBezTo>
                  <a:pt x="872" y="1343"/>
                  <a:pt x="870" y="1342"/>
                  <a:pt x="869" y="1342"/>
                </a:cubicBezTo>
                <a:cubicBezTo>
                  <a:pt x="869" y="1343"/>
                  <a:pt x="870" y="1343"/>
                  <a:pt x="870" y="1344"/>
                </a:cubicBezTo>
                <a:cubicBezTo>
                  <a:pt x="871" y="1345"/>
                  <a:pt x="871" y="1345"/>
                  <a:pt x="871" y="1346"/>
                </a:cubicBezTo>
                <a:cubicBezTo>
                  <a:pt x="871" y="1348"/>
                  <a:pt x="873" y="1347"/>
                  <a:pt x="873" y="1348"/>
                </a:cubicBezTo>
                <a:cubicBezTo>
                  <a:pt x="875" y="1353"/>
                  <a:pt x="874" y="1350"/>
                  <a:pt x="874" y="1355"/>
                </a:cubicBezTo>
                <a:cubicBezTo>
                  <a:pt x="874" y="1359"/>
                  <a:pt x="874" y="1359"/>
                  <a:pt x="874" y="1359"/>
                </a:cubicBezTo>
                <a:cubicBezTo>
                  <a:pt x="874" y="1360"/>
                  <a:pt x="875" y="1361"/>
                  <a:pt x="877" y="1362"/>
                </a:cubicBezTo>
                <a:cubicBezTo>
                  <a:pt x="877" y="1363"/>
                  <a:pt x="876" y="1366"/>
                  <a:pt x="875" y="1367"/>
                </a:cubicBezTo>
                <a:cubicBezTo>
                  <a:pt x="875" y="1367"/>
                  <a:pt x="873" y="1368"/>
                  <a:pt x="873" y="1368"/>
                </a:cubicBezTo>
                <a:cubicBezTo>
                  <a:pt x="872" y="1369"/>
                  <a:pt x="872" y="1369"/>
                  <a:pt x="870" y="1369"/>
                </a:cubicBezTo>
                <a:cubicBezTo>
                  <a:pt x="867" y="1369"/>
                  <a:pt x="863" y="1369"/>
                  <a:pt x="863" y="1369"/>
                </a:cubicBezTo>
                <a:cubicBezTo>
                  <a:pt x="863" y="1369"/>
                  <a:pt x="854" y="1364"/>
                  <a:pt x="852" y="1364"/>
                </a:cubicBezTo>
                <a:cubicBezTo>
                  <a:pt x="851" y="1366"/>
                  <a:pt x="851" y="1366"/>
                  <a:pt x="851" y="1366"/>
                </a:cubicBezTo>
                <a:cubicBezTo>
                  <a:pt x="851" y="1367"/>
                  <a:pt x="851" y="1368"/>
                  <a:pt x="851" y="1368"/>
                </a:cubicBezTo>
                <a:cubicBezTo>
                  <a:pt x="852" y="1369"/>
                  <a:pt x="855" y="1373"/>
                  <a:pt x="855" y="1374"/>
                </a:cubicBezTo>
                <a:cubicBezTo>
                  <a:pt x="855" y="1377"/>
                  <a:pt x="855" y="1377"/>
                  <a:pt x="857" y="1379"/>
                </a:cubicBezTo>
                <a:cubicBezTo>
                  <a:pt x="858" y="1380"/>
                  <a:pt x="859" y="1380"/>
                  <a:pt x="860" y="1380"/>
                </a:cubicBezTo>
                <a:cubicBezTo>
                  <a:pt x="862" y="1381"/>
                  <a:pt x="862" y="1381"/>
                  <a:pt x="862" y="1383"/>
                </a:cubicBezTo>
                <a:cubicBezTo>
                  <a:pt x="864" y="1383"/>
                  <a:pt x="864" y="1383"/>
                  <a:pt x="865" y="1382"/>
                </a:cubicBezTo>
                <a:cubicBezTo>
                  <a:pt x="865" y="1382"/>
                  <a:pt x="865" y="1381"/>
                  <a:pt x="865" y="1381"/>
                </a:cubicBezTo>
                <a:cubicBezTo>
                  <a:pt x="865" y="1381"/>
                  <a:pt x="864" y="1382"/>
                  <a:pt x="864" y="1381"/>
                </a:cubicBezTo>
                <a:cubicBezTo>
                  <a:pt x="863" y="1379"/>
                  <a:pt x="866" y="1379"/>
                  <a:pt x="867" y="1379"/>
                </a:cubicBezTo>
                <a:cubicBezTo>
                  <a:pt x="867" y="1379"/>
                  <a:pt x="868" y="1379"/>
                  <a:pt x="868" y="1380"/>
                </a:cubicBezTo>
                <a:cubicBezTo>
                  <a:pt x="870" y="1381"/>
                  <a:pt x="871" y="1382"/>
                  <a:pt x="871" y="1382"/>
                </a:cubicBezTo>
                <a:cubicBezTo>
                  <a:pt x="871" y="1382"/>
                  <a:pt x="871" y="1387"/>
                  <a:pt x="871" y="1387"/>
                </a:cubicBezTo>
                <a:cubicBezTo>
                  <a:pt x="869" y="1389"/>
                  <a:pt x="869" y="1389"/>
                  <a:pt x="867" y="1388"/>
                </a:cubicBezTo>
                <a:cubicBezTo>
                  <a:pt x="867" y="1388"/>
                  <a:pt x="866" y="1387"/>
                  <a:pt x="866" y="1386"/>
                </a:cubicBezTo>
                <a:cubicBezTo>
                  <a:pt x="862" y="1382"/>
                  <a:pt x="862" y="1384"/>
                  <a:pt x="860" y="1386"/>
                </a:cubicBezTo>
                <a:cubicBezTo>
                  <a:pt x="860" y="1387"/>
                  <a:pt x="860" y="1387"/>
                  <a:pt x="860" y="1387"/>
                </a:cubicBezTo>
                <a:cubicBezTo>
                  <a:pt x="864" y="1388"/>
                  <a:pt x="863" y="1388"/>
                  <a:pt x="866" y="1389"/>
                </a:cubicBezTo>
                <a:cubicBezTo>
                  <a:pt x="868" y="1390"/>
                  <a:pt x="862" y="1392"/>
                  <a:pt x="862" y="1392"/>
                </a:cubicBezTo>
                <a:cubicBezTo>
                  <a:pt x="861" y="1394"/>
                  <a:pt x="860" y="1398"/>
                  <a:pt x="860" y="1399"/>
                </a:cubicBezTo>
                <a:cubicBezTo>
                  <a:pt x="860" y="1400"/>
                  <a:pt x="862" y="1402"/>
                  <a:pt x="863" y="1404"/>
                </a:cubicBezTo>
                <a:cubicBezTo>
                  <a:pt x="863" y="1407"/>
                  <a:pt x="863" y="1407"/>
                  <a:pt x="861" y="1409"/>
                </a:cubicBezTo>
                <a:cubicBezTo>
                  <a:pt x="861" y="1410"/>
                  <a:pt x="862" y="1410"/>
                  <a:pt x="863" y="1411"/>
                </a:cubicBezTo>
                <a:cubicBezTo>
                  <a:pt x="865" y="1412"/>
                  <a:pt x="860" y="1414"/>
                  <a:pt x="860" y="1413"/>
                </a:cubicBezTo>
                <a:cubicBezTo>
                  <a:pt x="858" y="1412"/>
                  <a:pt x="858" y="1412"/>
                  <a:pt x="855" y="1412"/>
                </a:cubicBezTo>
                <a:cubicBezTo>
                  <a:pt x="855" y="1413"/>
                  <a:pt x="854" y="1415"/>
                  <a:pt x="853" y="1415"/>
                </a:cubicBezTo>
                <a:cubicBezTo>
                  <a:pt x="851" y="1415"/>
                  <a:pt x="852" y="1415"/>
                  <a:pt x="851" y="1419"/>
                </a:cubicBezTo>
                <a:cubicBezTo>
                  <a:pt x="850" y="1420"/>
                  <a:pt x="849" y="1421"/>
                  <a:pt x="849" y="1422"/>
                </a:cubicBezTo>
                <a:cubicBezTo>
                  <a:pt x="849" y="1422"/>
                  <a:pt x="850" y="1424"/>
                  <a:pt x="850" y="1425"/>
                </a:cubicBezTo>
                <a:cubicBezTo>
                  <a:pt x="851" y="1426"/>
                  <a:pt x="851" y="1426"/>
                  <a:pt x="851" y="1426"/>
                </a:cubicBezTo>
                <a:cubicBezTo>
                  <a:pt x="853" y="1430"/>
                  <a:pt x="853" y="1429"/>
                  <a:pt x="856" y="1431"/>
                </a:cubicBezTo>
                <a:cubicBezTo>
                  <a:pt x="861" y="1435"/>
                  <a:pt x="861" y="1433"/>
                  <a:pt x="866" y="1434"/>
                </a:cubicBezTo>
                <a:cubicBezTo>
                  <a:pt x="870" y="1435"/>
                  <a:pt x="869" y="1435"/>
                  <a:pt x="872" y="1437"/>
                </a:cubicBezTo>
                <a:cubicBezTo>
                  <a:pt x="872" y="1438"/>
                  <a:pt x="873" y="1442"/>
                  <a:pt x="871" y="1443"/>
                </a:cubicBezTo>
                <a:cubicBezTo>
                  <a:pt x="872" y="1444"/>
                  <a:pt x="873" y="1445"/>
                  <a:pt x="873" y="1445"/>
                </a:cubicBezTo>
                <a:cubicBezTo>
                  <a:pt x="872" y="1448"/>
                  <a:pt x="868" y="1451"/>
                  <a:pt x="866" y="1453"/>
                </a:cubicBezTo>
                <a:cubicBezTo>
                  <a:pt x="864" y="1456"/>
                  <a:pt x="864" y="1455"/>
                  <a:pt x="862" y="1459"/>
                </a:cubicBezTo>
                <a:cubicBezTo>
                  <a:pt x="865" y="1465"/>
                  <a:pt x="866" y="1463"/>
                  <a:pt x="862" y="1469"/>
                </a:cubicBezTo>
                <a:cubicBezTo>
                  <a:pt x="862" y="1470"/>
                  <a:pt x="860" y="1470"/>
                  <a:pt x="860" y="1470"/>
                </a:cubicBezTo>
                <a:cubicBezTo>
                  <a:pt x="858" y="1473"/>
                  <a:pt x="858" y="1473"/>
                  <a:pt x="858" y="1473"/>
                </a:cubicBezTo>
                <a:cubicBezTo>
                  <a:pt x="857" y="1475"/>
                  <a:pt x="858" y="1478"/>
                  <a:pt x="858" y="1479"/>
                </a:cubicBezTo>
                <a:cubicBezTo>
                  <a:pt x="860" y="1480"/>
                  <a:pt x="860" y="1480"/>
                  <a:pt x="860" y="1480"/>
                </a:cubicBezTo>
                <a:cubicBezTo>
                  <a:pt x="861" y="1481"/>
                  <a:pt x="863" y="1484"/>
                  <a:pt x="863" y="1486"/>
                </a:cubicBezTo>
                <a:cubicBezTo>
                  <a:pt x="864" y="1486"/>
                  <a:pt x="865" y="1486"/>
                  <a:pt x="865" y="1487"/>
                </a:cubicBezTo>
                <a:cubicBezTo>
                  <a:pt x="865" y="1488"/>
                  <a:pt x="868" y="1490"/>
                  <a:pt x="870" y="1491"/>
                </a:cubicBezTo>
                <a:cubicBezTo>
                  <a:pt x="870" y="1493"/>
                  <a:pt x="870" y="1493"/>
                  <a:pt x="870" y="1493"/>
                </a:cubicBezTo>
                <a:cubicBezTo>
                  <a:pt x="873" y="1493"/>
                  <a:pt x="868" y="1494"/>
                  <a:pt x="868" y="1494"/>
                </a:cubicBezTo>
                <a:cubicBezTo>
                  <a:pt x="865" y="1493"/>
                  <a:pt x="866" y="1493"/>
                  <a:pt x="863" y="1493"/>
                </a:cubicBezTo>
                <a:cubicBezTo>
                  <a:pt x="863" y="1494"/>
                  <a:pt x="863" y="1495"/>
                  <a:pt x="862" y="1495"/>
                </a:cubicBezTo>
                <a:cubicBezTo>
                  <a:pt x="862" y="1496"/>
                  <a:pt x="860" y="1496"/>
                  <a:pt x="860" y="1496"/>
                </a:cubicBezTo>
                <a:cubicBezTo>
                  <a:pt x="858" y="1496"/>
                  <a:pt x="857" y="1498"/>
                  <a:pt x="855" y="1498"/>
                </a:cubicBezTo>
                <a:cubicBezTo>
                  <a:pt x="851" y="1498"/>
                  <a:pt x="855" y="1500"/>
                  <a:pt x="855" y="1503"/>
                </a:cubicBezTo>
                <a:cubicBezTo>
                  <a:pt x="855" y="1504"/>
                  <a:pt x="856" y="1505"/>
                  <a:pt x="857" y="1506"/>
                </a:cubicBezTo>
                <a:cubicBezTo>
                  <a:pt x="857" y="1508"/>
                  <a:pt x="858" y="1508"/>
                  <a:pt x="857" y="1509"/>
                </a:cubicBezTo>
                <a:cubicBezTo>
                  <a:pt x="855" y="1511"/>
                  <a:pt x="852" y="1510"/>
                  <a:pt x="850" y="1509"/>
                </a:cubicBezTo>
                <a:cubicBezTo>
                  <a:pt x="850" y="1509"/>
                  <a:pt x="846" y="1510"/>
                  <a:pt x="847" y="1508"/>
                </a:cubicBezTo>
                <a:cubicBezTo>
                  <a:pt x="846" y="1508"/>
                  <a:pt x="846" y="1508"/>
                  <a:pt x="845" y="1508"/>
                </a:cubicBezTo>
                <a:cubicBezTo>
                  <a:pt x="845" y="1508"/>
                  <a:pt x="845" y="1508"/>
                  <a:pt x="845" y="1509"/>
                </a:cubicBezTo>
                <a:cubicBezTo>
                  <a:pt x="846" y="1509"/>
                  <a:pt x="847" y="1510"/>
                  <a:pt x="847" y="1511"/>
                </a:cubicBezTo>
                <a:cubicBezTo>
                  <a:pt x="847" y="1511"/>
                  <a:pt x="845" y="1513"/>
                  <a:pt x="845" y="1513"/>
                </a:cubicBezTo>
                <a:cubicBezTo>
                  <a:pt x="844" y="1513"/>
                  <a:pt x="843" y="1515"/>
                  <a:pt x="842" y="1512"/>
                </a:cubicBezTo>
                <a:cubicBezTo>
                  <a:pt x="842" y="1512"/>
                  <a:pt x="841" y="1513"/>
                  <a:pt x="841" y="1513"/>
                </a:cubicBezTo>
                <a:cubicBezTo>
                  <a:pt x="838" y="1514"/>
                  <a:pt x="838" y="1514"/>
                  <a:pt x="837" y="1510"/>
                </a:cubicBezTo>
                <a:cubicBezTo>
                  <a:pt x="836" y="1509"/>
                  <a:pt x="834" y="1510"/>
                  <a:pt x="834" y="1509"/>
                </a:cubicBezTo>
                <a:cubicBezTo>
                  <a:pt x="834" y="1506"/>
                  <a:pt x="835" y="1507"/>
                  <a:pt x="836" y="1506"/>
                </a:cubicBezTo>
                <a:cubicBezTo>
                  <a:pt x="835" y="1505"/>
                  <a:pt x="835" y="1505"/>
                  <a:pt x="835" y="1505"/>
                </a:cubicBezTo>
                <a:cubicBezTo>
                  <a:pt x="835" y="1505"/>
                  <a:pt x="834" y="1504"/>
                  <a:pt x="835" y="1504"/>
                </a:cubicBezTo>
                <a:cubicBezTo>
                  <a:pt x="834" y="1505"/>
                  <a:pt x="834" y="1505"/>
                  <a:pt x="834" y="1505"/>
                </a:cubicBezTo>
                <a:cubicBezTo>
                  <a:pt x="833" y="1506"/>
                  <a:pt x="830" y="1503"/>
                  <a:pt x="829" y="1503"/>
                </a:cubicBezTo>
                <a:cubicBezTo>
                  <a:pt x="828" y="1503"/>
                  <a:pt x="825" y="1502"/>
                  <a:pt x="825" y="1502"/>
                </a:cubicBezTo>
                <a:cubicBezTo>
                  <a:pt x="823" y="1501"/>
                  <a:pt x="823" y="1501"/>
                  <a:pt x="821" y="1501"/>
                </a:cubicBezTo>
                <a:cubicBezTo>
                  <a:pt x="820" y="1501"/>
                  <a:pt x="819" y="1499"/>
                  <a:pt x="819" y="1498"/>
                </a:cubicBezTo>
                <a:cubicBezTo>
                  <a:pt x="818" y="1498"/>
                  <a:pt x="819" y="1497"/>
                  <a:pt x="820" y="1498"/>
                </a:cubicBezTo>
                <a:cubicBezTo>
                  <a:pt x="820" y="1499"/>
                  <a:pt x="820" y="1498"/>
                  <a:pt x="822" y="1499"/>
                </a:cubicBezTo>
                <a:cubicBezTo>
                  <a:pt x="823" y="1499"/>
                  <a:pt x="824" y="1500"/>
                  <a:pt x="824" y="1500"/>
                </a:cubicBezTo>
                <a:cubicBezTo>
                  <a:pt x="824" y="1500"/>
                  <a:pt x="825" y="1500"/>
                  <a:pt x="825" y="1500"/>
                </a:cubicBezTo>
                <a:cubicBezTo>
                  <a:pt x="829" y="1501"/>
                  <a:pt x="827" y="1501"/>
                  <a:pt x="830" y="1501"/>
                </a:cubicBezTo>
                <a:cubicBezTo>
                  <a:pt x="833" y="1502"/>
                  <a:pt x="833" y="1502"/>
                  <a:pt x="833" y="1502"/>
                </a:cubicBezTo>
                <a:cubicBezTo>
                  <a:pt x="832" y="1502"/>
                  <a:pt x="831" y="1501"/>
                  <a:pt x="831" y="1500"/>
                </a:cubicBezTo>
                <a:cubicBezTo>
                  <a:pt x="831" y="1500"/>
                  <a:pt x="832" y="1498"/>
                  <a:pt x="831" y="1497"/>
                </a:cubicBezTo>
                <a:cubicBezTo>
                  <a:pt x="830" y="1497"/>
                  <a:pt x="830" y="1497"/>
                  <a:pt x="830" y="1497"/>
                </a:cubicBezTo>
                <a:cubicBezTo>
                  <a:pt x="829" y="1499"/>
                  <a:pt x="828" y="1499"/>
                  <a:pt x="826" y="1497"/>
                </a:cubicBezTo>
                <a:cubicBezTo>
                  <a:pt x="826" y="1498"/>
                  <a:pt x="826" y="1498"/>
                  <a:pt x="826" y="1498"/>
                </a:cubicBezTo>
                <a:cubicBezTo>
                  <a:pt x="822" y="1498"/>
                  <a:pt x="824" y="1496"/>
                  <a:pt x="825" y="1495"/>
                </a:cubicBezTo>
                <a:cubicBezTo>
                  <a:pt x="825" y="1494"/>
                  <a:pt x="826" y="1494"/>
                  <a:pt x="826" y="1495"/>
                </a:cubicBezTo>
                <a:cubicBezTo>
                  <a:pt x="826" y="1494"/>
                  <a:pt x="825" y="1493"/>
                  <a:pt x="826" y="1493"/>
                </a:cubicBezTo>
                <a:cubicBezTo>
                  <a:pt x="826" y="1491"/>
                  <a:pt x="829" y="1492"/>
                  <a:pt x="830" y="1491"/>
                </a:cubicBezTo>
                <a:cubicBezTo>
                  <a:pt x="830" y="1491"/>
                  <a:pt x="831" y="1489"/>
                  <a:pt x="833" y="1490"/>
                </a:cubicBezTo>
                <a:cubicBezTo>
                  <a:pt x="833" y="1490"/>
                  <a:pt x="833" y="1489"/>
                  <a:pt x="833" y="1489"/>
                </a:cubicBezTo>
                <a:cubicBezTo>
                  <a:pt x="833" y="1488"/>
                  <a:pt x="831" y="1487"/>
                  <a:pt x="830" y="1486"/>
                </a:cubicBezTo>
                <a:cubicBezTo>
                  <a:pt x="831" y="1487"/>
                  <a:pt x="830" y="1488"/>
                  <a:pt x="829" y="1488"/>
                </a:cubicBezTo>
                <a:cubicBezTo>
                  <a:pt x="829" y="1489"/>
                  <a:pt x="827" y="1486"/>
                  <a:pt x="826" y="1486"/>
                </a:cubicBezTo>
                <a:cubicBezTo>
                  <a:pt x="827" y="1487"/>
                  <a:pt x="828" y="1489"/>
                  <a:pt x="829" y="1490"/>
                </a:cubicBezTo>
                <a:cubicBezTo>
                  <a:pt x="829" y="1492"/>
                  <a:pt x="827" y="1492"/>
                  <a:pt x="826" y="1491"/>
                </a:cubicBezTo>
                <a:cubicBezTo>
                  <a:pt x="825" y="1492"/>
                  <a:pt x="824" y="1492"/>
                  <a:pt x="824" y="1491"/>
                </a:cubicBezTo>
                <a:cubicBezTo>
                  <a:pt x="823" y="1488"/>
                  <a:pt x="823" y="1489"/>
                  <a:pt x="821" y="1487"/>
                </a:cubicBezTo>
                <a:cubicBezTo>
                  <a:pt x="821" y="1487"/>
                  <a:pt x="821" y="1487"/>
                  <a:pt x="821" y="1487"/>
                </a:cubicBezTo>
                <a:cubicBezTo>
                  <a:pt x="821" y="1487"/>
                  <a:pt x="822" y="1489"/>
                  <a:pt x="820" y="1489"/>
                </a:cubicBezTo>
                <a:cubicBezTo>
                  <a:pt x="823" y="1490"/>
                  <a:pt x="823" y="1490"/>
                  <a:pt x="823" y="1490"/>
                </a:cubicBezTo>
                <a:cubicBezTo>
                  <a:pt x="824" y="1491"/>
                  <a:pt x="824" y="1493"/>
                  <a:pt x="822" y="1492"/>
                </a:cubicBezTo>
                <a:cubicBezTo>
                  <a:pt x="824" y="1493"/>
                  <a:pt x="824" y="1493"/>
                  <a:pt x="824" y="1493"/>
                </a:cubicBezTo>
                <a:cubicBezTo>
                  <a:pt x="824" y="1493"/>
                  <a:pt x="823" y="1495"/>
                  <a:pt x="823" y="1495"/>
                </a:cubicBezTo>
                <a:cubicBezTo>
                  <a:pt x="821" y="1494"/>
                  <a:pt x="821" y="1495"/>
                  <a:pt x="820" y="1492"/>
                </a:cubicBezTo>
                <a:cubicBezTo>
                  <a:pt x="820" y="1492"/>
                  <a:pt x="818" y="1492"/>
                  <a:pt x="818" y="1492"/>
                </a:cubicBezTo>
                <a:cubicBezTo>
                  <a:pt x="818" y="1491"/>
                  <a:pt x="819" y="1491"/>
                  <a:pt x="820" y="1491"/>
                </a:cubicBezTo>
                <a:cubicBezTo>
                  <a:pt x="815" y="1488"/>
                  <a:pt x="815" y="1488"/>
                  <a:pt x="815" y="1488"/>
                </a:cubicBezTo>
                <a:cubicBezTo>
                  <a:pt x="815" y="1488"/>
                  <a:pt x="815" y="1488"/>
                  <a:pt x="815" y="1488"/>
                </a:cubicBezTo>
                <a:cubicBezTo>
                  <a:pt x="816" y="1487"/>
                  <a:pt x="816" y="1487"/>
                  <a:pt x="819" y="1488"/>
                </a:cubicBezTo>
                <a:cubicBezTo>
                  <a:pt x="819" y="1488"/>
                  <a:pt x="818" y="1488"/>
                  <a:pt x="818" y="1488"/>
                </a:cubicBezTo>
                <a:cubicBezTo>
                  <a:pt x="816" y="1485"/>
                  <a:pt x="817" y="1484"/>
                  <a:pt x="820" y="1486"/>
                </a:cubicBezTo>
                <a:cubicBezTo>
                  <a:pt x="820" y="1485"/>
                  <a:pt x="817" y="1485"/>
                  <a:pt x="820" y="1483"/>
                </a:cubicBezTo>
                <a:cubicBezTo>
                  <a:pt x="819" y="1481"/>
                  <a:pt x="819" y="1481"/>
                  <a:pt x="819" y="1481"/>
                </a:cubicBezTo>
                <a:cubicBezTo>
                  <a:pt x="819" y="1482"/>
                  <a:pt x="818" y="1482"/>
                  <a:pt x="818" y="1482"/>
                </a:cubicBezTo>
                <a:cubicBezTo>
                  <a:pt x="817" y="1482"/>
                  <a:pt x="815" y="1481"/>
                  <a:pt x="815" y="1480"/>
                </a:cubicBezTo>
                <a:cubicBezTo>
                  <a:pt x="813" y="1478"/>
                  <a:pt x="812" y="1478"/>
                  <a:pt x="815" y="1477"/>
                </a:cubicBezTo>
                <a:cubicBezTo>
                  <a:pt x="815" y="1476"/>
                  <a:pt x="815" y="1476"/>
                  <a:pt x="815" y="1476"/>
                </a:cubicBezTo>
                <a:cubicBezTo>
                  <a:pt x="815" y="1476"/>
                  <a:pt x="815" y="1477"/>
                  <a:pt x="815" y="1477"/>
                </a:cubicBezTo>
                <a:cubicBezTo>
                  <a:pt x="815" y="1478"/>
                  <a:pt x="812" y="1476"/>
                  <a:pt x="812" y="1476"/>
                </a:cubicBezTo>
                <a:cubicBezTo>
                  <a:pt x="811" y="1476"/>
                  <a:pt x="811" y="1476"/>
                  <a:pt x="811" y="1476"/>
                </a:cubicBezTo>
                <a:cubicBezTo>
                  <a:pt x="812" y="1477"/>
                  <a:pt x="813" y="1480"/>
                  <a:pt x="809" y="1480"/>
                </a:cubicBezTo>
                <a:cubicBezTo>
                  <a:pt x="808" y="1479"/>
                  <a:pt x="808" y="1477"/>
                  <a:pt x="810" y="1477"/>
                </a:cubicBezTo>
                <a:cubicBezTo>
                  <a:pt x="810" y="1476"/>
                  <a:pt x="810" y="1476"/>
                  <a:pt x="810" y="1475"/>
                </a:cubicBezTo>
                <a:cubicBezTo>
                  <a:pt x="809" y="1476"/>
                  <a:pt x="809" y="1476"/>
                  <a:pt x="809" y="1476"/>
                </a:cubicBezTo>
                <a:cubicBezTo>
                  <a:pt x="809" y="1477"/>
                  <a:pt x="808" y="1477"/>
                  <a:pt x="808" y="1478"/>
                </a:cubicBezTo>
                <a:cubicBezTo>
                  <a:pt x="807" y="1479"/>
                  <a:pt x="806" y="1476"/>
                  <a:pt x="805" y="1476"/>
                </a:cubicBezTo>
                <a:cubicBezTo>
                  <a:pt x="805" y="1475"/>
                  <a:pt x="808" y="1475"/>
                  <a:pt x="808" y="1475"/>
                </a:cubicBezTo>
                <a:cubicBezTo>
                  <a:pt x="808" y="1474"/>
                  <a:pt x="808" y="1474"/>
                  <a:pt x="808" y="1474"/>
                </a:cubicBezTo>
                <a:cubicBezTo>
                  <a:pt x="805" y="1473"/>
                  <a:pt x="808" y="1473"/>
                  <a:pt x="809" y="1473"/>
                </a:cubicBezTo>
                <a:cubicBezTo>
                  <a:pt x="810" y="1473"/>
                  <a:pt x="811" y="1474"/>
                  <a:pt x="811" y="1475"/>
                </a:cubicBezTo>
                <a:cubicBezTo>
                  <a:pt x="812" y="1475"/>
                  <a:pt x="812" y="1475"/>
                  <a:pt x="812" y="1475"/>
                </a:cubicBezTo>
                <a:cubicBezTo>
                  <a:pt x="812" y="1474"/>
                  <a:pt x="813" y="1474"/>
                  <a:pt x="813" y="1474"/>
                </a:cubicBezTo>
                <a:cubicBezTo>
                  <a:pt x="813" y="1473"/>
                  <a:pt x="811" y="1474"/>
                  <a:pt x="813" y="1471"/>
                </a:cubicBezTo>
                <a:cubicBezTo>
                  <a:pt x="812" y="1471"/>
                  <a:pt x="811" y="1471"/>
                  <a:pt x="810" y="1470"/>
                </a:cubicBezTo>
                <a:cubicBezTo>
                  <a:pt x="811" y="1470"/>
                  <a:pt x="813" y="1471"/>
                  <a:pt x="812" y="1472"/>
                </a:cubicBezTo>
                <a:cubicBezTo>
                  <a:pt x="810" y="1473"/>
                  <a:pt x="810" y="1473"/>
                  <a:pt x="810" y="1472"/>
                </a:cubicBezTo>
                <a:cubicBezTo>
                  <a:pt x="810" y="1472"/>
                  <a:pt x="809" y="1472"/>
                  <a:pt x="809" y="1472"/>
                </a:cubicBezTo>
                <a:cubicBezTo>
                  <a:pt x="807" y="1472"/>
                  <a:pt x="807" y="1472"/>
                  <a:pt x="806" y="1470"/>
                </a:cubicBezTo>
                <a:cubicBezTo>
                  <a:pt x="805" y="1470"/>
                  <a:pt x="807" y="1469"/>
                  <a:pt x="808" y="1469"/>
                </a:cubicBezTo>
                <a:cubicBezTo>
                  <a:pt x="808" y="1469"/>
                  <a:pt x="809" y="1470"/>
                  <a:pt x="810" y="1471"/>
                </a:cubicBezTo>
                <a:cubicBezTo>
                  <a:pt x="810" y="1470"/>
                  <a:pt x="810" y="1470"/>
                  <a:pt x="810" y="1470"/>
                </a:cubicBezTo>
                <a:cubicBezTo>
                  <a:pt x="810" y="1469"/>
                  <a:pt x="810" y="1469"/>
                  <a:pt x="810" y="1469"/>
                </a:cubicBezTo>
                <a:cubicBezTo>
                  <a:pt x="810" y="1469"/>
                  <a:pt x="810" y="1468"/>
                  <a:pt x="811" y="1468"/>
                </a:cubicBezTo>
                <a:cubicBezTo>
                  <a:pt x="811" y="1467"/>
                  <a:pt x="811" y="1467"/>
                  <a:pt x="810" y="1467"/>
                </a:cubicBezTo>
                <a:cubicBezTo>
                  <a:pt x="810" y="1467"/>
                  <a:pt x="810" y="1467"/>
                  <a:pt x="810" y="1467"/>
                </a:cubicBezTo>
                <a:cubicBezTo>
                  <a:pt x="810" y="1468"/>
                  <a:pt x="808" y="1468"/>
                  <a:pt x="807" y="1467"/>
                </a:cubicBezTo>
                <a:cubicBezTo>
                  <a:pt x="807" y="1466"/>
                  <a:pt x="806" y="1466"/>
                  <a:pt x="807" y="1465"/>
                </a:cubicBezTo>
                <a:cubicBezTo>
                  <a:pt x="806" y="1464"/>
                  <a:pt x="806" y="1462"/>
                  <a:pt x="809" y="1463"/>
                </a:cubicBezTo>
                <a:cubicBezTo>
                  <a:pt x="810" y="1465"/>
                  <a:pt x="810" y="1464"/>
                  <a:pt x="811" y="1465"/>
                </a:cubicBezTo>
                <a:cubicBezTo>
                  <a:pt x="810" y="1464"/>
                  <a:pt x="810" y="1464"/>
                  <a:pt x="810" y="1464"/>
                </a:cubicBezTo>
                <a:cubicBezTo>
                  <a:pt x="808" y="1461"/>
                  <a:pt x="806" y="1464"/>
                  <a:pt x="807" y="1460"/>
                </a:cubicBezTo>
                <a:cubicBezTo>
                  <a:pt x="806" y="1459"/>
                  <a:pt x="806" y="1459"/>
                  <a:pt x="807" y="1457"/>
                </a:cubicBezTo>
                <a:cubicBezTo>
                  <a:pt x="807" y="1457"/>
                  <a:pt x="807" y="1457"/>
                  <a:pt x="807" y="1457"/>
                </a:cubicBezTo>
                <a:cubicBezTo>
                  <a:pt x="805" y="1457"/>
                  <a:pt x="805" y="1457"/>
                  <a:pt x="805" y="1457"/>
                </a:cubicBezTo>
                <a:cubicBezTo>
                  <a:pt x="805" y="1458"/>
                  <a:pt x="805" y="1458"/>
                  <a:pt x="805" y="1459"/>
                </a:cubicBezTo>
                <a:cubicBezTo>
                  <a:pt x="805" y="1459"/>
                  <a:pt x="808" y="1463"/>
                  <a:pt x="803" y="1461"/>
                </a:cubicBezTo>
                <a:cubicBezTo>
                  <a:pt x="804" y="1464"/>
                  <a:pt x="802" y="1462"/>
                  <a:pt x="805" y="1465"/>
                </a:cubicBezTo>
                <a:cubicBezTo>
                  <a:pt x="805" y="1465"/>
                  <a:pt x="805" y="1469"/>
                  <a:pt x="803" y="1467"/>
                </a:cubicBezTo>
                <a:cubicBezTo>
                  <a:pt x="802" y="1466"/>
                  <a:pt x="802" y="1465"/>
                  <a:pt x="801" y="1464"/>
                </a:cubicBezTo>
                <a:cubicBezTo>
                  <a:pt x="801" y="1464"/>
                  <a:pt x="801" y="1463"/>
                  <a:pt x="801" y="1462"/>
                </a:cubicBezTo>
                <a:cubicBezTo>
                  <a:pt x="800" y="1462"/>
                  <a:pt x="800" y="1462"/>
                  <a:pt x="800" y="1462"/>
                </a:cubicBezTo>
                <a:cubicBezTo>
                  <a:pt x="800" y="1463"/>
                  <a:pt x="800" y="1463"/>
                  <a:pt x="800" y="1464"/>
                </a:cubicBezTo>
                <a:cubicBezTo>
                  <a:pt x="801" y="1465"/>
                  <a:pt x="799" y="1465"/>
                  <a:pt x="798" y="1465"/>
                </a:cubicBezTo>
                <a:cubicBezTo>
                  <a:pt x="798" y="1466"/>
                  <a:pt x="794" y="1467"/>
                  <a:pt x="794" y="1465"/>
                </a:cubicBezTo>
                <a:cubicBezTo>
                  <a:pt x="794" y="1465"/>
                  <a:pt x="797" y="1463"/>
                  <a:pt x="797" y="1463"/>
                </a:cubicBezTo>
                <a:cubicBezTo>
                  <a:pt x="797" y="1462"/>
                  <a:pt x="797" y="1462"/>
                  <a:pt x="797" y="1462"/>
                </a:cubicBezTo>
                <a:cubicBezTo>
                  <a:pt x="797" y="1460"/>
                  <a:pt x="799" y="1460"/>
                  <a:pt x="799" y="1459"/>
                </a:cubicBezTo>
                <a:cubicBezTo>
                  <a:pt x="799" y="1458"/>
                  <a:pt x="797" y="1457"/>
                  <a:pt x="796" y="1456"/>
                </a:cubicBezTo>
                <a:cubicBezTo>
                  <a:pt x="794" y="1455"/>
                  <a:pt x="796" y="1453"/>
                  <a:pt x="797" y="1454"/>
                </a:cubicBezTo>
                <a:cubicBezTo>
                  <a:pt x="799" y="1455"/>
                  <a:pt x="802" y="1457"/>
                  <a:pt x="803" y="1459"/>
                </a:cubicBezTo>
                <a:cubicBezTo>
                  <a:pt x="802" y="1458"/>
                  <a:pt x="801" y="1456"/>
                  <a:pt x="801" y="1455"/>
                </a:cubicBezTo>
                <a:cubicBezTo>
                  <a:pt x="801" y="1454"/>
                  <a:pt x="802" y="1454"/>
                  <a:pt x="803" y="1454"/>
                </a:cubicBezTo>
                <a:cubicBezTo>
                  <a:pt x="803" y="1454"/>
                  <a:pt x="803" y="1454"/>
                  <a:pt x="803" y="1454"/>
                </a:cubicBezTo>
                <a:cubicBezTo>
                  <a:pt x="801" y="1454"/>
                  <a:pt x="801" y="1454"/>
                  <a:pt x="801" y="1454"/>
                </a:cubicBezTo>
                <a:cubicBezTo>
                  <a:pt x="799" y="1454"/>
                  <a:pt x="801" y="1449"/>
                  <a:pt x="803" y="1452"/>
                </a:cubicBezTo>
                <a:cubicBezTo>
                  <a:pt x="803" y="1452"/>
                  <a:pt x="803" y="1451"/>
                  <a:pt x="803" y="1451"/>
                </a:cubicBezTo>
                <a:cubicBezTo>
                  <a:pt x="802" y="1450"/>
                  <a:pt x="803" y="1451"/>
                  <a:pt x="800" y="1450"/>
                </a:cubicBezTo>
                <a:cubicBezTo>
                  <a:pt x="799" y="1449"/>
                  <a:pt x="798" y="1447"/>
                  <a:pt x="798" y="1447"/>
                </a:cubicBezTo>
                <a:cubicBezTo>
                  <a:pt x="798" y="1447"/>
                  <a:pt x="798" y="1445"/>
                  <a:pt x="799" y="1445"/>
                </a:cubicBezTo>
                <a:cubicBezTo>
                  <a:pt x="800" y="1445"/>
                  <a:pt x="801" y="1446"/>
                  <a:pt x="802" y="1446"/>
                </a:cubicBezTo>
                <a:cubicBezTo>
                  <a:pt x="804" y="1447"/>
                  <a:pt x="803" y="1445"/>
                  <a:pt x="804" y="1447"/>
                </a:cubicBezTo>
                <a:cubicBezTo>
                  <a:pt x="805" y="1448"/>
                  <a:pt x="805" y="1448"/>
                  <a:pt x="806" y="1448"/>
                </a:cubicBezTo>
                <a:cubicBezTo>
                  <a:pt x="807" y="1447"/>
                  <a:pt x="806" y="1446"/>
                  <a:pt x="806" y="1445"/>
                </a:cubicBezTo>
                <a:cubicBezTo>
                  <a:pt x="805" y="1445"/>
                  <a:pt x="804" y="1445"/>
                  <a:pt x="804" y="1445"/>
                </a:cubicBezTo>
                <a:cubicBezTo>
                  <a:pt x="803" y="1445"/>
                  <a:pt x="801" y="1442"/>
                  <a:pt x="800" y="1441"/>
                </a:cubicBezTo>
                <a:cubicBezTo>
                  <a:pt x="800" y="1442"/>
                  <a:pt x="801" y="1444"/>
                  <a:pt x="799" y="1444"/>
                </a:cubicBezTo>
                <a:cubicBezTo>
                  <a:pt x="799" y="1445"/>
                  <a:pt x="799" y="1445"/>
                  <a:pt x="798" y="1445"/>
                </a:cubicBezTo>
                <a:cubicBezTo>
                  <a:pt x="798" y="1446"/>
                  <a:pt x="797" y="1448"/>
                  <a:pt x="797" y="1447"/>
                </a:cubicBezTo>
                <a:cubicBezTo>
                  <a:pt x="796" y="1446"/>
                  <a:pt x="796" y="1447"/>
                  <a:pt x="795" y="1447"/>
                </a:cubicBezTo>
                <a:cubicBezTo>
                  <a:pt x="794" y="1447"/>
                  <a:pt x="795" y="1444"/>
                  <a:pt x="797" y="1445"/>
                </a:cubicBezTo>
                <a:cubicBezTo>
                  <a:pt x="796" y="1443"/>
                  <a:pt x="797" y="1443"/>
                  <a:pt x="798" y="1443"/>
                </a:cubicBezTo>
                <a:cubicBezTo>
                  <a:pt x="798" y="1442"/>
                  <a:pt x="798" y="1442"/>
                  <a:pt x="798" y="1442"/>
                </a:cubicBezTo>
                <a:cubicBezTo>
                  <a:pt x="798" y="1440"/>
                  <a:pt x="796" y="1441"/>
                  <a:pt x="795" y="1441"/>
                </a:cubicBezTo>
                <a:cubicBezTo>
                  <a:pt x="793" y="1440"/>
                  <a:pt x="793" y="1440"/>
                  <a:pt x="793" y="1439"/>
                </a:cubicBezTo>
                <a:cubicBezTo>
                  <a:pt x="793" y="1439"/>
                  <a:pt x="793" y="1438"/>
                  <a:pt x="793" y="1438"/>
                </a:cubicBezTo>
                <a:cubicBezTo>
                  <a:pt x="794" y="1437"/>
                  <a:pt x="793" y="1436"/>
                  <a:pt x="796" y="1438"/>
                </a:cubicBezTo>
                <a:cubicBezTo>
                  <a:pt x="797" y="1436"/>
                  <a:pt x="796" y="1436"/>
                  <a:pt x="793" y="1435"/>
                </a:cubicBezTo>
                <a:cubicBezTo>
                  <a:pt x="795" y="1436"/>
                  <a:pt x="793" y="1437"/>
                  <a:pt x="792" y="1438"/>
                </a:cubicBezTo>
                <a:cubicBezTo>
                  <a:pt x="791" y="1438"/>
                  <a:pt x="790" y="1435"/>
                  <a:pt x="792" y="1434"/>
                </a:cubicBezTo>
                <a:cubicBezTo>
                  <a:pt x="789" y="1433"/>
                  <a:pt x="791" y="1434"/>
                  <a:pt x="789" y="1433"/>
                </a:cubicBezTo>
                <a:cubicBezTo>
                  <a:pt x="789" y="1433"/>
                  <a:pt x="789" y="1433"/>
                  <a:pt x="789" y="1433"/>
                </a:cubicBezTo>
                <a:cubicBezTo>
                  <a:pt x="789" y="1435"/>
                  <a:pt x="785" y="1432"/>
                  <a:pt x="784" y="1430"/>
                </a:cubicBezTo>
                <a:cubicBezTo>
                  <a:pt x="783" y="1430"/>
                  <a:pt x="783" y="1431"/>
                  <a:pt x="782" y="1431"/>
                </a:cubicBezTo>
                <a:cubicBezTo>
                  <a:pt x="781" y="1432"/>
                  <a:pt x="782" y="1433"/>
                  <a:pt x="782" y="1433"/>
                </a:cubicBezTo>
                <a:cubicBezTo>
                  <a:pt x="783" y="1434"/>
                  <a:pt x="779" y="1434"/>
                  <a:pt x="778" y="1433"/>
                </a:cubicBezTo>
                <a:cubicBezTo>
                  <a:pt x="776" y="1428"/>
                  <a:pt x="778" y="1431"/>
                  <a:pt x="781" y="1427"/>
                </a:cubicBezTo>
                <a:cubicBezTo>
                  <a:pt x="781" y="1427"/>
                  <a:pt x="783" y="1426"/>
                  <a:pt x="785" y="1425"/>
                </a:cubicBezTo>
                <a:cubicBezTo>
                  <a:pt x="784" y="1424"/>
                  <a:pt x="783" y="1424"/>
                  <a:pt x="782" y="1424"/>
                </a:cubicBezTo>
                <a:cubicBezTo>
                  <a:pt x="782" y="1423"/>
                  <a:pt x="782" y="1422"/>
                  <a:pt x="783" y="1422"/>
                </a:cubicBezTo>
                <a:cubicBezTo>
                  <a:pt x="785" y="1422"/>
                  <a:pt x="785" y="1422"/>
                  <a:pt x="786" y="1423"/>
                </a:cubicBezTo>
                <a:cubicBezTo>
                  <a:pt x="786" y="1422"/>
                  <a:pt x="786" y="1422"/>
                  <a:pt x="786" y="1422"/>
                </a:cubicBezTo>
                <a:cubicBezTo>
                  <a:pt x="786" y="1421"/>
                  <a:pt x="788" y="1422"/>
                  <a:pt x="788" y="1422"/>
                </a:cubicBezTo>
                <a:cubicBezTo>
                  <a:pt x="789" y="1422"/>
                  <a:pt x="791" y="1424"/>
                  <a:pt x="791" y="1424"/>
                </a:cubicBezTo>
                <a:cubicBezTo>
                  <a:pt x="790" y="1426"/>
                  <a:pt x="790" y="1426"/>
                  <a:pt x="788" y="1426"/>
                </a:cubicBezTo>
                <a:cubicBezTo>
                  <a:pt x="789" y="1427"/>
                  <a:pt x="790" y="1426"/>
                  <a:pt x="791" y="1426"/>
                </a:cubicBezTo>
                <a:cubicBezTo>
                  <a:pt x="792" y="1427"/>
                  <a:pt x="792" y="1426"/>
                  <a:pt x="793" y="1429"/>
                </a:cubicBezTo>
                <a:cubicBezTo>
                  <a:pt x="794" y="1430"/>
                  <a:pt x="794" y="1430"/>
                  <a:pt x="794" y="1430"/>
                </a:cubicBezTo>
                <a:cubicBezTo>
                  <a:pt x="795" y="1430"/>
                  <a:pt x="794" y="1428"/>
                  <a:pt x="795" y="1428"/>
                </a:cubicBezTo>
                <a:cubicBezTo>
                  <a:pt x="795" y="1426"/>
                  <a:pt x="794" y="1427"/>
                  <a:pt x="796" y="1425"/>
                </a:cubicBezTo>
                <a:cubicBezTo>
                  <a:pt x="795" y="1425"/>
                  <a:pt x="795" y="1425"/>
                  <a:pt x="795" y="1425"/>
                </a:cubicBezTo>
                <a:cubicBezTo>
                  <a:pt x="794" y="1426"/>
                  <a:pt x="793" y="1423"/>
                  <a:pt x="793" y="1423"/>
                </a:cubicBezTo>
                <a:cubicBezTo>
                  <a:pt x="794" y="1421"/>
                  <a:pt x="795" y="1421"/>
                  <a:pt x="796" y="1420"/>
                </a:cubicBezTo>
                <a:cubicBezTo>
                  <a:pt x="795" y="1419"/>
                  <a:pt x="795" y="1419"/>
                  <a:pt x="795" y="1419"/>
                </a:cubicBezTo>
                <a:cubicBezTo>
                  <a:pt x="793" y="1420"/>
                  <a:pt x="793" y="1421"/>
                  <a:pt x="792" y="1419"/>
                </a:cubicBezTo>
                <a:cubicBezTo>
                  <a:pt x="792" y="1420"/>
                  <a:pt x="791" y="1419"/>
                  <a:pt x="790" y="1419"/>
                </a:cubicBezTo>
                <a:cubicBezTo>
                  <a:pt x="790" y="1419"/>
                  <a:pt x="790" y="1419"/>
                  <a:pt x="790" y="1419"/>
                </a:cubicBezTo>
                <a:cubicBezTo>
                  <a:pt x="790" y="1420"/>
                  <a:pt x="790" y="1420"/>
                  <a:pt x="790" y="1420"/>
                </a:cubicBezTo>
                <a:cubicBezTo>
                  <a:pt x="790" y="1421"/>
                  <a:pt x="788" y="1422"/>
                  <a:pt x="788" y="1418"/>
                </a:cubicBezTo>
                <a:cubicBezTo>
                  <a:pt x="788" y="1417"/>
                  <a:pt x="790" y="1416"/>
                  <a:pt x="791" y="1417"/>
                </a:cubicBezTo>
                <a:cubicBezTo>
                  <a:pt x="791" y="1416"/>
                  <a:pt x="792" y="1417"/>
                  <a:pt x="792" y="1418"/>
                </a:cubicBezTo>
                <a:cubicBezTo>
                  <a:pt x="792" y="1417"/>
                  <a:pt x="792" y="1417"/>
                  <a:pt x="793" y="1417"/>
                </a:cubicBezTo>
                <a:cubicBezTo>
                  <a:pt x="794" y="1417"/>
                  <a:pt x="793" y="1415"/>
                  <a:pt x="797" y="1417"/>
                </a:cubicBezTo>
                <a:cubicBezTo>
                  <a:pt x="796" y="1416"/>
                  <a:pt x="796" y="1416"/>
                  <a:pt x="796" y="1416"/>
                </a:cubicBezTo>
                <a:cubicBezTo>
                  <a:pt x="795" y="1416"/>
                  <a:pt x="794" y="1415"/>
                  <a:pt x="792" y="1414"/>
                </a:cubicBezTo>
                <a:cubicBezTo>
                  <a:pt x="791" y="1413"/>
                  <a:pt x="792" y="1412"/>
                  <a:pt x="793" y="1412"/>
                </a:cubicBezTo>
                <a:cubicBezTo>
                  <a:pt x="791" y="1412"/>
                  <a:pt x="791" y="1413"/>
                  <a:pt x="790" y="1410"/>
                </a:cubicBezTo>
                <a:cubicBezTo>
                  <a:pt x="790" y="1410"/>
                  <a:pt x="789" y="1410"/>
                  <a:pt x="789" y="1409"/>
                </a:cubicBezTo>
                <a:cubicBezTo>
                  <a:pt x="789" y="1407"/>
                  <a:pt x="790" y="1407"/>
                  <a:pt x="791" y="1407"/>
                </a:cubicBezTo>
                <a:cubicBezTo>
                  <a:pt x="791" y="1405"/>
                  <a:pt x="793" y="1406"/>
                  <a:pt x="794" y="1406"/>
                </a:cubicBezTo>
                <a:cubicBezTo>
                  <a:pt x="793" y="1405"/>
                  <a:pt x="791" y="1405"/>
                  <a:pt x="790" y="1404"/>
                </a:cubicBezTo>
                <a:cubicBezTo>
                  <a:pt x="787" y="1402"/>
                  <a:pt x="787" y="1402"/>
                  <a:pt x="787" y="1401"/>
                </a:cubicBezTo>
                <a:cubicBezTo>
                  <a:pt x="787" y="1401"/>
                  <a:pt x="789" y="1399"/>
                  <a:pt x="789" y="1399"/>
                </a:cubicBezTo>
                <a:cubicBezTo>
                  <a:pt x="788" y="1397"/>
                  <a:pt x="787" y="1396"/>
                  <a:pt x="786" y="1394"/>
                </a:cubicBezTo>
                <a:cubicBezTo>
                  <a:pt x="788" y="1390"/>
                  <a:pt x="788" y="1390"/>
                  <a:pt x="788" y="1390"/>
                </a:cubicBezTo>
                <a:cubicBezTo>
                  <a:pt x="788" y="1389"/>
                  <a:pt x="785" y="1387"/>
                  <a:pt x="785" y="1386"/>
                </a:cubicBezTo>
                <a:cubicBezTo>
                  <a:pt x="785" y="1382"/>
                  <a:pt x="787" y="1384"/>
                  <a:pt x="788" y="1384"/>
                </a:cubicBezTo>
                <a:cubicBezTo>
                  <a:pt x="787" y="1383"/>
                  <a:pt x="785" y="1382"/>
                  <a:pt x="785" y="1381"/>
                </a:cubicBezTo>
                <a:cubicBezTo>
                  <a:pt x="785" y="1381"/>
                  <a:pt x="785" y="1380"/>
                  <a:pt x="786" y="1380"/>
                </a:cubicBezTo>
                <a:cubicBezTo>
                  <a:pt x="788" y="1381"/>
                  <a:pt x="788" y="1382"/>
                  <a:pt x="788" y="1383"/>
                </a:cubicBezTo>
                <a:cubicBezTo>
                  <a:pt x="788" y="1382"/>
                  <a:pt x="788" y="1382"/>
                  <a:pt x="788" y="1382"/>
                </a:cubicBezTo>
                <a:cubicBezTo>
                  <a:pt x="787" y="1381"/>
                  <a:pt x="787" y="1380"/>
                  <a:pt x="786" y="1379"/>
                </a:cubicBezTo>
                <a:cubicBezTo>
                  <a:pt x="785" y="1379"/>
                  <a:pt x="785" y="1379"/>
                  <a:pt x="783" y="1378"/>
                </a:cubicBezTo>
                <a:cubicBezTo>
                  <a:pt x="782" y="1378"/>
                  <a:pt x="783" y="1376"/>
                  <a:pt x="783" y="1376"/>
                </a:cubicBezTo>
                <a:cubicBezTo>
                  <a:pt x="784" y="1376"/>
                  <a:pt x="785" y="1376"/>
                  <a:pt x="785" y="1375"/>
                </a:cubicBezTo>
                <a:cubicBezTo>
                  <a:pt x="784" y="1376"/>
                  <a:pt x="783" y="1374"/>
                  <a:pt x="781" y="1373"/>
                </a:cubicBezTo>
                <a:cubicBezTo>
                  <a:pt x="779" y="1375"/>
                  <a:pt x="780" y="1376"/>
                  <a:pt x="776" y="1376"/>
                </a:cubicBezTo>
                <a:cubicBezTo>
                  <a:pt x="776" y="1378"/>
                  <a:pt x="776" y="1377"/>
                  <a:pt x="778" y="1379"/>
                </a:cubicBezTo>
                <a:cubicBezTo>
                  <a:pt x="779" y="1381"/>
                  <a:pt x="779" y="1381"/>
                  <a:pt x="777" y="1383"/>
                </a:cubicBezTo>
                <a:cubicBezTo>
                  <a:pt x="778" y="1384"/>
                  <a:pt x="778" y="1384"/>
                  <a:pt x="777" y="1385"/>
                </a:cubicBezTo>
                <a:cubicBezTo>
                  <a:pt x="780" y="1387"/>
                  <a:pt x="780" y="1386"/>
                  <a:pt x="780" y="1388"/>
                </a:cubicBezTo>
                <a:cubicBezTo>
                  <a:pt x="780" y="1390"/>
                  <a:pt x="783" y="1389"/>
                  <a:pt x="781" y="1392"/>
                </a:cubicBezTo>
                <a:cubicBezTo>
                  <a:pt x="780" y="1392"/>
                  <a:pt x="780" y="1392"/>
                  <a:pt x="780" y="1392"/>
                </a:cubicBezTo>
                <a:cubicBezTo>
                  <a:pt x="780" y="1393"/>
                  <a:pt x="781" y="1393"/>
                  <a:pt x="781" y="1393"/>
                </a:cubicBezTo>
                <a:cubicBezTo>
                  <a:pt x="781" y="1394"/>
                  <a:pt x="779" y="1394"/>
                  <a:pt x="778" y="1394"/>
                </a:cubicBezTo>
                <a:cubicBezTo>
                  <a:pt x="774" y="1393"/>
                  <a:pt x="774" y="1393"/>
                  <a:pt x="774" y="1390"/>
                </a:cubicBezTo>
                <a:cubicBezTo>
                  <a:pt x="774" y="1389"/>
                  <a:pt x="773" y="1387"/>
                  <a:pt x="774" y="1386"/>
                </a:cubicBezTo>
                <a:cubicBezTo>
                  <a:pt x="772" y="1384"/>
                  <a:pt x="772" y="1384"/>
                  <a:pt x="772" y="1381"/>
                </a:cubicBezTo>
                <a:cubicBezTo>
                  <a:pt x="771" y="1378"/>
                  <a:pt x="773" y="1379"/>
                  <a:pt x="771" y="1377"/>
                </a:cubicBezTo>
                <a:cubicBezTo>
                  <a:pt x="771" y="1377"/>
                  <a:pt x="770" y="1376"/>
                  <a:pt x="770" y="1376"/>
                </a:cubicBezTo>
                <a:cubicBezTo>
                  <a:pt x="770" y="1375"/>
                  <a:pt x="772" y="1374"/>
                  <a:pt x="774" y="1377"/>
                </a:cubicBezTo>
                <a:cubicBezTo>
                  <a:pt x="774" y="1377"/>
                  <a:pt x="774" y="1376"/>
                  <a:pt x="774" y="1376"/>
                </a:cubicBezTo>
                <a:cubicBezTo>
                  <a:pt x="773" y="1375"/>
                  <a:pt x="773" y="1375"/>
                  <a:pt x="774" y="1374"/>
                </a:cubicBezTo>
                <a:cubicBezTo>
                  <a:pt x="770" y="1373"/>
                  <a:pt x="772" y="1371"/>
                  <a:pt x="769" y="1369"/>
                </a:cubicBezTo>
                <a:cubicBezTo>
                  <a:pt x="768" y="1368"/>
                  <a:pt x="766" y="1367"/>
                  <a:pt x="767" y="1364"/>
                </a:cubicBezTo>
                <a:cubicBezTo>
                  <a:pt x="768" y="1362"/>
                  <a:pt x="766" y="1358"/>
                  <a:pt x="766" y="1358"/>
                </a:cubicBezTo>
                <a:cubicBezTo>
                  <a:pt x="767" y="1355"/>
                  <a:pt x="766" y="1355"/>
                  <a:pt x="769" y="1354"/>
                </a:cubicBezTo>
                <a:cubicBezTo>
                  <a:pt x="768" y="1350"/>
                  <a:pt x="769" y="1353"/>
                  <a:pt x="769" y="1350"/>
                </a:cubicBezTo>
                <a:cubicBezTo>
                  <a:pt x="769" y="1349"/>
                  <a:pt x="767" y="1345"/>
                  <a:pt x="766" y="1344"/>
                </a:cubicBezTo>
                <a:cubicBezTo>
                  <a:pt x="763" y="1341"/>
                  <a:pt x="763" y="1341"/>
                  <a:pt x="763" y="1340"/>
                </a:cubicBezTo>
                <a:cubicBezTo>
                  <a:pt x="761" y="1334"/>
                  <a:pt x="761" y="1334"/>
                  <a:pt x="761" y="1334"/>
                </a:cubicBezTo>
                <a:cubicBezTo>
                  <a:pt x="761" y="1333"/>
                  <a:pt x="760" y="1332"/>
                  <a:pt x="759" y="1332"/>
                </a:cubicBezTo>
                <a:cubicBezTo>
                  <a:pt x="758" y="1330"/>
                  <a:pt x="758" y="1332"/>
                  <a:pt x="757" y="1327"/>
                </a:cubicBezTo>
                <a:cubicBezTo>
                  <a:pt x="757" y="1322"/>
                  <a:pt x="755" y="1324"/>
                  <a:pt x="761" y="1323"/>
                </a:cubicBezTo>
                <a:cubicBezTo>
                  <a:pt x="761" y="1318"/>
                  <a:pt x="761" y="1315"/>
                  <a:pt x="760" y="1309"/>
                </a:cubicBezTo>
                <a:cubicBezTo>
                  <a:pt x="760" y="1309"/>
                  <a:pt x="761" y="1308"/>
                  <a:pt x="761" y="1308"/>
                </a:cubicBezTo>
                <a:cubicBezTo>
                  <a:pt x="761" y="1305"/>
                  <a:pt x="760" y="1306"/>
                  <a:pt x="760" y="1305"/>
                </a:cubicBezTo>
                <a:cubicBezTo>
                  <a:pt x="760" y="1304"/>
                  <a:pt x="761" y="1303"/>
                  <a:pt x="761" y="1302"/>
                </a:cubicBezTo>
                <a:cubicBezTo>
                  <a:pt x="761" y="1301"/>
                  <a:pt x="761" y="1301"/>
                  <a:pt x="761" y="1301"/>
                </a:cubicBezTo>
                <a:cubicBezTo>
                  <a:pt x="761" y="1301"/>
                  <a:pt x="763" y="1300"/>
                  <a:pt x="763" y="1299"/>
                </a:cubicBezTo>
                <a:cubicBezTo>
                  <a:pt x="763" y="1293"/>
                  <a:pt x="763" y="1293"/>
                  <a:pt x="763" y="1293"/>
                </a:cubicBezTo>
                <a:cubicBezTo>
                  <a:pt x="763" y="1290"/>
                  <a:pt x="763" y="1290"/>
                  <a:pt x="763" y="1290"/>
                </a:cubicBezTo>
                <a:cubicBezTo>
                  <a:pt x="763" y="1290"/>
                  <a:pt x="762" y="1289"/>
                  <a:pt x="762" y="1288"/>
                </a:cubicBezTo>
                <a:cubicBezTo>
                  <a:pt x="762" y="1284"/>
                  <a:pt x="767" y="1285"/>
                  <a:pt x="762" y="1279"/>
                </a:cubicBezTo>
                <a:cubicBezTo>
                  <a:pt x="762" y="1279"/>
                  <a:pt x="762" y="1278"/>
                  <a:pt x="762" y="1276"/>
                </a:cubicBezTo>
                <a:cubicBezTo>
                  <a:pt x="762" y="1275"/>
                  <a:pt x="762" y="1273"/>
                  <a:pt x="762" y="1273"/>
                </a:cubicBezTo>
                <a:cubicBezTo>
                  <a:pt x="761" y="1267"/>
                  <a:pt x="761" y="1267"/>
                  <a:pt x="761" y="1267"/>
                </a:cubicBezTo>
                <a:cubicBezTo>
                  <a:pt x="761" y="1267"/>
                  <a:pt x="761" y="1267"/>
                  <a:pt x="761" y="1267"/>
                </a:cubicBezTo>
                <a:cubicBezTo>
                  <a:pt x="760" y="1266"/>
                  <a:pt x="760" y="1263"/>
                  <a:pt x="760" y="1261"/>
                </a:cubicBezTo>
                <a:cubicBezTo>
                  <a:pt x="755" y="1252"/>
                  <a:pt x="755" y="1252"/>
                  <a:pt x="755" y="1252"/>
                </a:cubicBezTo>
                <a:cubicBezTo>
                  <a:pt x="754" y="1248"/>
                  <a:pt x="754" y="1247"/>
                  <a:pt x="754" y="1245"/>
                </a:cubicBezTo>
                <a:cubicBezTo>
                  <a:pt x="754" y="1244"/>
                  <a:pt x="755" y="1244"/>
                  <a:pt x="755" y="1244"/>
                </a:cubicBezTo>
                <a:cubicBezTo>
                  <a:pt x="755" y="1243"/>
                  <a:pt x="756" y="1241"/>
                  <a:pt x="757" y="1240"/>
                </a:cubicBezTo>
                <a:cubicBezTo>
                  <a:pt x="755" y="1236"/>
                  <a:pt x="755" y="1236"/>
                  <a:pt x="755" y="1236"/>
                </a:cubicBezTo>
                <a:cubicBezTo>
                  <a:pt x="754" y="1232"/>
                  <a:pt x="754" y="1232"/>
                  <a:pt x="754" y="1232"/>
                </a:cubicBezTo>
                <a:cubicBezTo>
                  <a:pt x="752" y="1228"/>
                  <a:pt x="752" y="1229"/>
                  <a:pt x="753" y="1225"/>
                </a:cubicBezTo>
                <a:cubicBezTo>
                  <a:pt x="754" y="1222"/>
                  <a:pt x="754" y="1222"/>
                  <a:pt x="754" y="1222"/>
                </a:cubicBezTo>
                <a:cubicBezTo>
                  <a:pt x="754" y="1217"/>
                  <a:pt x="753" y="1218"/>
                  <a:pt x="754" y="1213"/>
                </a:cubicBezTo>
                <a:cubicBezTo>
                  <a:pt x="754" y="1213"/>
                  <a:pt x="755" y="1212"/>
                  <a:pt x="755" y="1212"/>
                </a:cubicBezTo>
                <a:cubicBezTo>
                  <a:pt x="755" y="1212"/>
                  <a:pt x="754" y="1209"/>
                  <a:pt x="754" y="1208"/>
                </a:cubicBezTo>
                <a:cubicBezTo>
                  <a:pt x="754" y="1208"/>
                  <a:pt x="755" y="1206"/>
                  <a:pt x="754" y="1205"/>
                </a:cubicBezTo>
                <a:cubicBezTo>
                  <a:pt x="754" y="1203"/>
                  <a:pt x="754" y="1199"/>
                  <a:pt x="754" y="1197"/>
                </a:cubicBezTo>
                <a:cubicBezTo>
                  <a:pt x="754" y="1197"/>
                  <a:pt x="753" y="1194"/>
                  <a:pt x="753" y="1192"/>
                </a:cubicBezTo>
                <a:cubicBezTo>
                  <a:pt x="753" y="1192"/>
                  <a:pt x="754" y="1188"/>
                  <a:pt x="754" y="1188"/>
                </a:cubicBezTo>
                <a:cubicBezTo>
                  <a:pt x="755" y="1186"/>
                  <a:pt x="755" y="1187"/>
                  <a:pt x="755" y="1184"/>
                </a:cubicBezTo>
                <a:cubicBezTo>
                  <a:pt x="754" y="1182"/>
                  <a:pt x="753" y="1181"/>
                  <a:pt x="753" y="1180"/>
                </a:cubicBezTo>
                <a:cubicBezTo>
                  <a:pt x="753" y="1178"/>
                  <a:pt x="752" y="1168"/>
                  <a:pt x="752" y="1167"/>
                </a:cubicBezTo>
                <a:cubicBezTo>
                  <a:pt x="752" y="1166"/>
                  <a:pt x="751" y="1166"/>
                  <a:pt x="751" y="1165"/>
                </a:cubicBezTo>
                <a:cubicBezTo>
                  <a:pt x="749" y="1163"/>
                  <a:pt x="749" y="1165"/>
                  <a:pt x="750" y="1160"/>
                </a:cubicBezTo>
                <a:cubicBezTo>
                  <a:pt x="750" y="1160"/>
                  <a:pt x="751" y="1160"/>
                  <a:pt x="751" y="1160"/>
                </a:cubicBezTo>
                <a:cubicBezTo>
                  <a:pt x="752" y="1156"/>
                  <a:pt x="752" y="1156"/>
                  <a:pt x="752" y="1156"/>
                </a:cubicBezTo>
                <a:cubicBezTo>
                  <a:pt x="752" y="1144"/>
                  <a:pt x="752" y="1144"/>
                  <a:pt x="752" y="1144"/>
                </a:cubicBezTo>
                <a:cubicBezTo>
                  <a:pt x="752" y="1143"/>
                  <a:pt x="752" y="1143"/>
                  <a:pt x="753" y="1142"/>
                </a:cubicBezTo>
                <a:cubicBezTo>
                  <a:pt x="753" y="1141"/>
                  <a:pt x="751" y="1137"/>
                  <a:pt x="751" y="1136"/>
                </a:cubicBezTo>
                <a:cubicBezTo>
                  <a:pt x="750" y="1133"/>
                  <a:pt x="750" y="1135"/>
                  <a:pt x="750" y="1130"/>
                </a:cubicBezTo>
                <a:cubicBezTo>
                  <a:pt x="750" y="1130"/>
                  <a:pt x="749" y="1125"/>
                  <a:pt x="748" y="1123"/>
                </a:cubicBezTo>
                <a:cubicBezTo>
                  <a:pt x="748" y="1118"/>
                  <a:pt x="748" y="1118"/>
                  <a:pt x="748" y="1118"/>
                </a:cubicBezTo>
                <a:cubicBezTo>
                  <a:pt x="748" y="1116"/>
                  <a:pt x="746" y="1112"/>
                  <a:pt x="746" y="1110"/>
                </a:cubicBezTo>
                <a:cubicBezTo>
                  <a:pt x="746" y="1109"/>
                  <a:pt x="746" y="1108"/>
                  <a:pt x="745" y="1107"/>
                </a:cubicBezTo>
                <a:cubicBezTo>
                  <a:pt x="744" y="1105"/>
                  <a:pt x="742" y="1105"/>
                  <a:pt x="740" y="1103"/>
                </a:cubicBezTo>
                <a:cubicBezTo>
                  <a:pt x="734" y="1098"/>
                  <a:pt x="735" y="1100"/>
                  <a:pt x="733" y="1094"/>
                </a:cubicBezTo>
                <a:cubicBezTo>
                  <a:pt x="729" y="1093"/>
                  <a:pt x="729" y="1093"/>
                  <a:pt x="729" y="1093"/>
                </a:cubicBezTo>
                <a:cubicBezTo>
                  <a:pt x="725" y="1090"/>
                  <a:pt x="725" y="1090"/>
                  <a:pt x="725" y="1090"/>
                </a:cubicBezTo>
                <a:cubicBezTo>
                  <a:pt x="720" y="1087"/>
                  <a:pt x="724" y="1088"/>
                  <a:pt x="716" y="1087"/>
                </a:cubicBezTo>
                <a:cubicBezTo>
                  <a:pt x="715" y="1087"/>
                  <a:pt x="712" y="1083"/>
                  <a:pt x="711" y="1083"/>
                </a:cubicBezTo>
                <a:cubicBezTo>
                  <a:pt x="710" y="1082"/>
                  <a:pt x="704" y="1079"/>
                  <a:pt x="704" y="1079"/>
                </a:cubicBezTo>
                <a:cubicBezTo>
                  <a:pt x="699" y="1077"/>
                  <a:pt x="699" y="1075"/>
                  <a:pt x="698" y="1075"/>
                </a:cubicBezTo>
                <a:cubicBezTo>
                  <a:pt x="698" y="1075"/>
                  <a:pt x="694" y="1073"/>
                  <a:pt x="693" y="1072"/>
                </a:cubicBezTo>
                <a:cubicBezTo>
                  <a:pt x="692" y="1069"/>
                  <a:pt x="690" y="1068"/>
                  <a:pt x="687" y="1066"/>
                </a:cubicBezTo>
                <a:cubicBezTo>
                  <a:pt x="681" y="1060"/>
                  <a:pt x="682" y="1063"/>
                  <a:pt x="681" y="1058"/>
                </a:cubicBezTo>
                <a:cubicBezTo>
                  <a:pt x="681" y="1058"/>
                  <a:pt x="680" y="1058"/>
                  <a:pt x="680" y="1057"/>
                </a:cubicBezTo>
                <a:cubicBezTo>
                  <a:pt x="680" y="1048"/>
                  <a:pt x="681" y="1053"/>
                  <a:pt x="678" y="1046"/>
                </a:cubicBezTo>
                <a:cubicBezTo>
                  <a:pt x="676" y="1042"/>
                  <a:pt x="678" y="1045"/>
                  <a:pt x="674" y="1040"/>
                </a:cubicBezTo>
                <a:cubicBezTo>
                  <a:pt x="673" y="1040"/>
                  <a:pt x="672" y="1033"/>
                  <a:pt x="671" y="1032"/>
                </a:cubicBezTo>
                <a:cubicBezTo>
                  <a:pt x="670" y="1030"/>
                  <a:pt x="666" y="1027"/>
                  <a:pt x="664" y="1025"/>
                </a:cubicBezTo>
                <a:cubicBezTo>
                  <a:pt x="663" y="1024"/>
                  <a:pt x="663" y="1021"/>
                  <a:pt x="663" y="1020"/>
                </a:cubicBezTo>
                <a:cubicBezTo>
                  <a:pt x="652" y="1002"/>
                  <a:pt x="652" y="1002"/>
                  <a:pt x="652" y="1002"/>
                </a:cubicBezTo>
                <a:cubicBezTo>
                  <a:pt x="651" y="1001"/>
                  <a:pt x="652" y="998"/>
                  <a:pt x="652" y="997"/>
                </a:cubicBezTo>
                <a:cubicBezTo>
                  <a:pt x="646" y="987"/>
                  <a:pt x="646" y="987"/>
                  <a:pt x="646" y="987"/>
                </a:cubicBezTo>
                <a:cubicBezTo>
                  <a:pt x="643" y="986"/>
                  <a:pt x="643" y="986"/>
                  <a:pt x="643" y="986"/>
                </a:cubicBezTo>
                <a:cubicBezTo>
                  <a:pt x="643" y="986"/>
                  <a:pt x="640" y="978"/>
                  <a:pt x="640" y="977"/>
                </a:cubicBezTo>
                <a:cubicBezTo>
                  <a:pt x="634" y="970"/>
                  <a:pt x="634" y="970"/>
                  <a:pt x="634" y="970"/>
                </a:cubicBezTo>
                <a:cubicBezTo>
                  <a:pt x="627" y="966"/>
                  <a:pt x="627" y="966"/>
                  <a:pt x="627" y="966"/>
                </a:cubicBezTo>
                <a:cubicBezTo>
                  <a:pt x="623" y="964"/>
                  <a:pt x="624" y="965"/>
                  <a:pt x="624" y="962"/>
                </a:cubicBezTo>
                <a:cubicBezTo>
                  <a:pt x="624" y="961"/>
                  <a:pt x="626" y="960"/>
                  <a:pt x="627" y="960"/>
                </a:cubicBezTo>
                <a:cubicBezTo>
                  <a:pt x="627" y="960"/>
                  <a:pt x="626" y="958"/>
                  <a:pt x="626" y="958"/>
                </a:cubicBezTo>
                <a:cubicBezTo>
                  <a:pt x="623" y="953"/>
                  <a:pt x="623" y="955"/>
                  <a:pt x="624" y="952"/>
                </a:cubicBezTo>
                <a:cubicBezTo>
                  <a:pt x="624" y="951"/>
                  <a:pt x="624" y="951"/>
                  <a:pt x="624" y="951"/>
                </a:cubicBezTo>
                <a:cubicBezTo>
                  <a:pt x="623" y="950"/>
                  <a:pt x="621" y="949"/>
                  <a:pt x="621" y="948"/>
                </a:cubicBezTo>
                <a:cubicBezTo>
                  <a:pt x="622" y="940"/>
                  <a:pt x="626" y="940"/>
                  <a:pt x="627" y="938"/>
                </a:cubicBezTo>
                <a:cubicBezTo>
                  <a:pt x="630" y="933"/>
                  <a:pt x="630" y="935"/>
                  <a:pt x="632" y="934"/>
                </a:cubicBezTo>
                <a:cubicBezTo>
                  <a:pt x="632" y="932"/>
                  <a:pt x="632" y="932"/>
                  <a:pt x="634" y="932"/>
                </a:cubicBezTo>
                <a:cubicBezTo>
                  <a:pt x="634" y="932"/>
                  <a:pt x="634" y="932"/>
                  <a:pt x="635" y="931"/>
                </a:cubicBezTo>
                <a:cubicBezTo>
                  <a:pt x="636" y="930"/>
                  <a:pt x="636" y="927"/>
                  <a:pt x="636" y="925"/>
                </a:cubicBezTo>
                <a:cubicBezTo>
                  <a:pt x="637" y="924"/>
                  <a:pt x="636" y="922"/>
                  <a:pt x="636" y="920"/>
                </a:cubicBezTo>
                <a:cubicBezTo>
                  <a:pt x="634" y="922"/>
                  <a:pt x="634" y="922"/>
                  <a:pt x="634" y="924"/>
                </a:cubicBezTo>
                <a:cubicBezTo>
                  <a:pt x="634" y="924"/>
                  <a:pt x="635" y="924"/>
                  <a:pt x="635" y="925"/>
                </a:cubicBezTo>
                <a:cubicBezTo>
                  <a:pt x="636" y="927"/>
                  <a:pt x="632" y="929"/>
                  <a:pt x="632" y="928"/>
                </a:cubicBezTo>
                <a:cubicBezTo>
                  <a:pt x="632" y="926"/>
                  <a:pt x="632" y="926"/>
                  <a:pt x="631" y="925"/>
                </a:cubicBezTo>
                <a:cubicBezTo>
                  <a:pt x="629" y="925"/>
                  <a:pt x="628" y="923"/>
                  <a:pt x="627" y="922"/>
                </a:cubicBezTo>
                <a:cubicBezTo>
                  <a:pt x="626" y="922"/>
                  <a:pt x="625" y="922"/>
                  <a:pt x="625" y="922"/>
                </a:cubicBezTo>
                <a:cubicBezTo>
                  <a:pt x="623" y="919"/>
                  <a:pt x="623" y="920"/>
                  <a:pt x="626" y="919"/>
                </a:cubicBezTo>
                <a:cubicBezTo>
                  <a:pt x="627" y="917"/>
                  <a:pt x="626" y="914"/>
                  <a:pt x="625" y="914"/>
                </a:cubicBezTo>
                <a:cubicBezTo>
                  <a:pt x="625" y="914"/>
                  <a:pt x="626" y="912"/>
                  <a:pt x="626" y="911"/>
                </a:cubicBezTo>
                <a:cubicBezTo>
                  <a:pt x="626" y="911"/>
                  <a:pt x="625" y="909"/>
                  <a:pt x="624" y="909"/>
                </a:cubicBezTo>
                <a:cubicBezTo>
                  <a:pt x="624" y="908"/>
                  <a:pt x="625" y="906"/>
                  <a:pt x="626" y="905"/>
                </a:cubicBezTo>
                <a:cubicBezTo>
                  <a:pt x="630" y="904"/>
                  <a:pt x="627" y="905"/>
                  <a:pt x="629" y="902"/>
                </a:cubicBezTo>
                <a:cubicBezTo>
                  <a:pt x="629" y="902"/>
                  <a:pt x="628" y="901"/>
                  <a:pt x="628" y="901"/>
                </a:cubicBezTo>
                <a:cubicBezTo>
                  <a:pt x="627" y="898"/>
                  <a:pt x="627" y="898"/>
                  <a:pt x="629" y="897"/>
                </a:cubicBezTo>
                <a:cubicBezTo>
                  <a:pt x="634" y="894"/>
                  <a:pt x="634" y="896"/>
                  <a:pt x="634" y="891"/>
                </a:cubicBezTo>
                <a:cubicBezTo>
                  <a:pt x="634" y="888"/>
                  <a:pt x="633" y="888"/>
                  <a:pt x="634" y="885"/>
                </a:cubicBezTo>
                <a:cubicBezTo>
                  <a:pt x="638" y="884"/>
                  <a:pt x="638" y="884"/>
                  <a:pt x="638" y="884"/>
                </a:cubicBezTo>
                <a:cubicBezTo>
                  <a:pt x="640" y="883"/>
                  <a:pt x="645" y="879"/>
                  <a:pt x="646" y="879"/>
                </a:cubicBezTo>
                <a:cubicBezTo>
                  <a:pt x="646" y="878"/>
                  <a:pt x="646" y="878"/>
                  <a:pt x="646" y="878"/>
                </a:cubicBezTo>
                <a:cubicBezTo>
                  <a:pt x="643" y="876"/>
                  <a:pt x="642" y="876"/>
                  <a:pt x="645" y="874"/>
                </a:cubicBezTo>
                <a:cubicBezTo>
                  <a:pt x="646" y="873"/>
                  <a:pt x="644" y="873"/>
                  <a:pt x="648" y="873"/>
                </a:cubicBezTo>
                <a:cubicBezTo>
                  <a:pt x="648" y="872"/>
                  <a:pt x="647" y="870"/>
                  <a:pt x="647" y="869"/>
                </a:cubicBezTo>
                <a:cubicBezTo>
                  <a:pt x="647" y="868"/>
                  <a:pt x="650" y="866"/>
                  <a:pt x="651" y="866"/>
                </a:cubicBezTo>
                <a:cubicBezTo>
                  <a:pt x="651" y="865"/>
                  <a:pt x="655" y="865"/>
                  <a:pt x="657" y="865"/>
                </a:cubicBezTo>
                <a:cubicBezTo>
                  <a:pt x="656" y="863"/>
                  <a:pt x="659" y="859"/>
                  <a:pt x="660" y="858"/>
                </a:cubicBezTo>
                <a:cubicBezTo>
                  <a:pt x="662" y="856"/>
                  <a:pt x="661" y="856"/>
                  <a:pt x="663" y="852"/>
                </a:cubicBezTo>
                <a:cubicBezTo>
                  <a:pt x="663" y="851"/>
                  <a:pt x="662" y="850"/>
                  <a:pt x="662" y="849"/>
                </a:cubicBezTo>
                <a:cubicBezTo>
                  <a:pt x="662" y="849"/>
                  <a:pt x="660" y="850"/>
                  <a:pt x="661" y="845"/>
                </a:cubicBezTo>
                <a:cubicBezTo>
                  <a:pt x="663" y="840"/>
                  <a:pt x="661" y="837"/>
                  <a:pt x="662" y="834"/>
                </a:cubicBezTo>
                <a:cubicBezTo>
                  <a:pt x="662" y="832"/>
                  <a:pt x="660" y="832"/>
                  <a:pt x="660" y="831"/>
                </a:cubicBezTo>
                <a:cubicBezTo>
                  <a:pt x="661" y="828"/>
                  <a:pt x="660" y="829"/>
                  <a:pt x="663" y="828"/>
                </a:cubicBezTo>
                <a:cubicBezTo>
                  <a:pt x="662" y="824"/>
                  <a:pt x="663" y="825"/>
                  <a:pt x="661" y="823"/>
                </a:cubicBezTo>
                <a:cubicBezTo>
                  <a:pt x="660" y="823"/>
                  <a:pt x="662" y="821"/>
                  <a:pt x="662" y="820"/>
                </a:cubicBezTo>
                <a:cubicBezTo>
                  <a:pt x="662" y="820"/>
                  <a:pt x="662" y="818"/>
                  <a:pt x="662" y="818"/>
                </a:cubicBezTo>
                <a:cubicBezTo>
                  <a:pt x="660" y="818"/>
                  <a:pt x="661" y="817"/>
                  <a:pt x="660" y="816"/>
                </a:cubicBezTo>
                <a:cubicBezTo>
                  <a:pt x="659" y="815"/>
                  <a:pt x="660" y="815"/>
                  <a:pt x="659" y="814"/>
                </a:cubicBezTo>
                <a:cubicBezTo>
                  <a:pt x="659" y="813"/>
                  <a:pt x="657" y="812"/>
                  <a:pt x="657" y="811"/>
                </a:cubicBezTo>
                <a:cubicBezTo>
                  <a:pt x="654" y="809"/>
                  <a:pt x="656" y="810"/>
                  <a:pt x="654" y="806"/>
                </a:cubicBezTo>
                <a:cubicBezTo>
                  <a:pt x="653" y="805"/>
                  <a:pt x="653" y="804"/>
                  <a:pt x="652" y="802"/>
                </a:cubicBezTo>
                <a:cubicBezTo>
                  <a:pt x="652" y="802"/>
                  <a:pt x="654" y="802"/>
                  <a:pt x="654" y="802"/>
                </a:cubicBezTo>
                <a:cubicBezTo>
                  <a:pt x="654" y="801"/>
                  <a:pt x="654" y="799"/>
                  <a:pt x="654" y="799"/>
                </a:cubicBezTo>
                <a:cubicBezTo>
                  <a:pt x="655" y="799"/>
                  <a:pt x="656" y="798"/>
                  <a:pt x="657" y="799"/>
                </a:cubicBezTo>
                <a:cubicBezTo>
                  <a:pt x="656" y="797"/>
                  <a:pt x="656" y="797"/>
                  <a:pt x="656" y="797"/>
                </a:cubicBezTo>
                <a:cubicBezTo>
                  <a:pt x="654" y="798"/>
                  <a:pt x="654" y="798"/>
                  <a:pt x="653" y="797"/>
                </a:cubicBezTo>
                <a:cubicBezTo>
                  <a:pt x="651" y="794"/>
                  <a:pt x="651" y="795"/>
                  <a:pt x="649" y="793"/>
                </a:cubicBezTo>
                <a:cubicBezTo>
                  <a:pt x="646" y="790"/>
                  <a:pt x="648" y="791"/>
                  <a:pt x="641" y="791"/>
                </a:cubicBezTo>
                <a:cubicBezTo>
                  <a:pt x="638" y="798"/>
                  <a:pt x="640" y="795"/>
                  <a:pt x="633" y="800"/>
                </a:cubicBezTo>
                <a:cubicBezTo>
                  <a:pt x="633" y="801"/>
                  <a:pt x="633" y="802"/>
                  <a:pt x="633" y="803"/>
                </a:cubicBezTo>
                <a:cubicBezTo>
                  <a:pt x="633" y="804"/>
                  <a:pt x="637" y="808"/>
                  <a:pt x="637" y="808"/>
                </a:cubicBezTo>
                <a:cubicBezTo>
                  <a:pt x="635" y="810"/>
                  <a:pt x="635" y="810"/>
                  <a:pt x="632" y="810"/>
                </a:cubicBezTo>
                <a:cubicBezTo>
                  <a:pt x="632" y="812"/>
                  <a:pt x="632" y="811"/>
                  <a:pt x="630" y="811"/>
                </a:cubicBezTo>
                <a:cubicBezTo>
                  <a:pt x="630" y="811"/>
                  <a:pt x="627" y="812"/>
                  <a:pt x="627" y="811"/>
                </a:cubicBezTo>
                <a:cubicBezTo>
                  <a:pt x="626" y="808"/>
                  <a:pt x="625" y="808"/>
                  <a:pt x="625" y="805"/>
                </a:cubicBezTo>
                <a:cubicBezTo>
                  <a:pt x="624" y="806"/>
                  <a:pt x="624" y="806"/>
                  <a:pt x="624" y="806"/>
                </a:cubicBezTo>
                <a:cubicBezTo>
                  <a:pt x="624" y="810"/>
                  <a:pt x="620" y="806"/>
                  <a:pt x="619" y="804"/>
                </a:cubicBezTo>
                <a:cubicBezTo>
                  <a:pt x="619" y="802"/>
                  <a:pt x="619" y="802"/>
                  <a:pt x="619" y="802"/>
                </a:cubicBezTo>
                <a:cubicBezTo>
                  <a:pt x="614" y="800"/>
                  <a:pt x="617" y="800"/>
                  <a:pt x="614" y="801"/>
                </a:cubicBezTo>
                <a:cubicBezTo>
                  <a:pt x="612" y="802"/>
                  <a:pt x="613" y="801"/>
                  <a:pt x="613" y="800"/>
                </a:cubicBezTo>
                <a:cubicBezTo>
                  <a:pt x="612" y="799"/>
                  <a:pt x="609" y="799"/>
                  <a:pt x="609" y="799"/>
                </a:cubicBezTo>
                <a:cubicBezTo>
                  <a:pt x="607" y="799"/>
                  <a:pt x="607" y="800"/>
                  <a:pt x="606" y="799"/>
                </a:cubicBezTo>
                <a:cubicBezTo>
                  <a:pt x="604" y="798"/>
                  <a:pt x="605" y="798"/>
                  <a:pt x="605" y="797"/>
                </a:cubicBezTo>
                <a:cubicBezTo>
                  <a:pt x="604" y="795"/>
                  <a:pt x="604" y="795"/>
                  <a:pt x="602" y="795"/>
                </a:cubicBezTo>
                <a:cubicBezTo>
                  <a:pt x="602" y="795"/>
                  <a:pt x="602" y="795"/>
                  <a:pt x="602" y="795"/>
                </a:cubicBezTo>
                <a:cubicBezTo>
                  <a:pt x="603" y="796"/>
                  <a:pt x="603" y="796"/>
                  <a:pt x="603" y="796"/>
                </a:cubicBezTo>
                <a:cubicBezTo>
                  <a:pt x="604" y="798"/>
                  <a:pt x="604" y="798"/>
                  <a:pt x="601" y="798"/>
                </a:cubicBezTo>
                <a:cubicBezTo>
                  <a:pt x="601" y="798"/>
                  <a:pt x="599" y="797"/>
                  <a:pt x="599" y="796"/>
                </a:cubicBezTo>
                <a:cubicBezTo>
                  <a:pt x="599" y="793"/>
                  <a:pt x="599" y="795"/>
                  <a:pt x="600" y="793"/>
                </a:cubicBezTo>
                <a:cubicBezTo>
                  <a:pt x="600" y="791"/>
                  <a:pt x="600" y="791"/>
                  <a:pt x="600" y="791"/>
                </a:cubicBezTo>
                <a:cubicBezTo>
                  <a:pt x="598" y="789"/>
                  <a:pt x="598" y="789"/>
                  <a:pt x="598" y="789"/>
                </a:cubicBezTo>
                <a:cubicBezTo>
                  <a:pt x="595" y="786"/>
                  <a:pt x="595" y="786"/>
                  <a:pt x="595" y="786"/>
                </a:cubicBezTo>
                <a:cubicBezTo>
                  <a:pt x="592" y="785"/>
                  <a:pt x="592" y="785"/>
                  <a:pt x="592" y="785"/>
                </a:cubicBezTo>
                <a:cubicBezTo>
                  <a:pt x="592" y="785"/>
                  <a:pt x="590" y="785"/>
                  <a:pt x="590" y="784"/>
                </a:cubicBezTo>
                <a:cubicBezTo>
                  <a:pt x="590" y="782"/>
                  <a:pt x="590" y="782"/>
                  <a:pt x="589" y="780"/>
                </a:cubicBezTo>
                <a:cubicBezTo>
                  <a:pt x="588" y="779"/>
                  <a:pt x="587" y="778"/>
                  <a:pt x="585" y="777"/>
                </a:cubicBezTo>
                <a:cubicBezTo>
                  <a:pt x="585" y="778"/>
                  <a:pt x="585" y="778"/>
                  <a:pt x="585" y="778"/>
                </a:cubicBezTo>
                <a:cubicBezTo>
                  <a:pt x="587" y="779"/>
                  <a:pt x="587" y="779"/>
                  <a:pt x="587" y="779"/>
                </a:cubicBezTo>
                <a:cubicBezTo>
                  <a:pt x="587" y="780"/>
                  <a:pt x="588" y="780"/>
                  <a:pt x="588" y="780"/>
                </a:cubicBezTo>
                <a:cubicBezTo>
                  <a:pt x="589" y="782"/>
                  <a:pt x="588" y="783"/>
                  <a:pt x="587" y="784"/>
                </a:cubicBezTo>
                <a:cubicBezTo>
                  <a:pt x="586" y="785"/>
                  <a:pt x="583" y="781"/>
                  <a:pt x="582" y="781"/>
                </a:cubicBezTo>
                <a:cubicBezTo>
                  <a:pt x="581" y="781"/>
                  <a:pt x="580" y="781"/>
                  <a:pt x="580" y="780"/>
                </a:cubicBezTo>
                <a:cubicBezTo>
                  <a:pt x="580" y="779"/>
                  <a:pt x="578" y="775"/>
                  <a:pt x="579" y="774"/>
                </a:cubicBezTo>
                <a:cubicBezTo>
                  <a:pt x="580" y="772"/>
                  <a:pt x="580" y="772"/>
                  <a:pt x="580" y="770"/>
                </a:cubicBezTo>
                <a:cubicBezTo>
                  <a:pt x="578" y="769"/>
                  <a:pt x="579" y="770"/>
                  <a:pt x="580" y="768"/>
                </a:cubicBezTo>
                <a:cubicBezTo>
                  <a:pt x="579" y="766"/>
                  <a:pt x="579" y="765"/>
                  <a:pt x="578" y="764"/>
                </a:cubicBezTo>
                <a:cubicBezTo>
                  <a:pt x="577" y="763"/>
                  <a:pt x="576" y="763"/>
                  <a:pt x="574" y="761"/>
                </a:cubicBezTo>
                <a:cubicBezTo>
                  <a:pt x="573" y="759"/>
                  <a:pt x="571" y="754"/>
                  <a:pt x="570" y="753"/>
                </a:cubicBezTo>
                <a:cubicBezTo>
                  <a:pt x="565" y="748"/>
                  <a:pt x="565" y="748"/>
                  <a:pt x="565" y="748"/>
                </a:cubicBezTo>
                <a:cubicBezTo>
                  <a:pt x="559" y="745"/>
                  <a:pt x="563" y="743"/>
                  <a:pt x="564" y="743"/>
                </a:cubicBezTo>
                <a:cubicBezTo>
                  <a:pt x="566" y="743"/>
                  <a:pt x="565" y="746"/>
                  <a:pt x="567" y="745"/>
                </a:cubicBezTo>
                <a:cubicBezTo>
                  <a:pt x="566" y="742"/>
                  <a:pt x="566" y="742"/>
                  <a:pt x="566" y="742"/>
                </a:cubicBezTo>
                <a:cubicBezTo>
                  <a:pt x="565" y="741"/>
                  <a:pt x="564" y="741"/>
                  <a:pt x="563" y="740"/>
                </a:cubicBezTo>
                <a:cubicBezTo>
                  <a:pt x="563" y="740"/>
                  <a:pt x="562" y="741"/>
                  <a:pt x="562" y="741"/>
                </a:cubicBezTo>
                <a:cubicBezTo>
                  <a:pt x="562" y="741"/>
                  <a:pt x="561" y="743"/>
                  <a:pt x="561" y="743"/>
                </a:cubicBezTo>
                <a:cubicBezTo>
                  <a:pt x="556" y="743"/>
                  <a:pt x="558" y="742"/>
                  <a:pt x="556" y="742"/>
                </a:cubicBezTo>
                <a:cubicBezTo>
                  <a:pt x="553" y="742"/>
                  <a:pt x="553" y="742"/>
                  <a:pt x="553" y="742"/>
                </a:cubicBezTo>
                <a:cubicBezTo>
                  <a:pt x="549" y="741"/>
                  <a:pt x="549" y="741"/>
                  <a:pt x="549" y="741"/>
                </a:cubicBezTo>
                <a:cubicBezTo>
                  <a:pt x="548" y="741"/>
                  <a:pt x="548" y="740"/>
                  <a:pt x="547" y="739"/>
                </a:cubicBezTo>
                <a:cubicBezTo>
                  <a:pt x="546" y="739"/>
                  <a:pt x="544" y="740"/>
                  <a:pt x="541" y="738"/>
                </a:cubicBezTo>
                <a:cubicBezTo>
                  <a:pt x="538" y="736"/>
                  <a:pt x="541" y="736"/>
                  <a:pt x="536" y="736"/>
                </a:cubicBezTo>
                <a:cubicBezTo>
                  <a:pt x="536" y="736"/>
                  <a:pt x="534" y="734"/>
                  <a:pt x="534" y="734"/>
                </a:cubicBezTo>
                <a:cubicBezTo>
                  <a:pt x="530" y="735"/>
                  <a:pt x="530" y="735"/>
                  <a:pt x="530" y="735"/>
                </a:cubicBezTo>
                <a:cubicBezTo>
                  <a:pt x="525" y="734"/>
                  <a:pt x="525" y="734"/>
                  <a:pt x="525" y="734"/>
                </a:cubicBezTo>
                <a:cubicBezTo>
                  <a:pt x="522" y="732"/>
                  <a:pt x="521" y="731"/>
                  <a:pt x="518" y="728"/>
                </a:cubicBezTo>
                <a:cubicBezTo>
                  <a:pt x="518" y="727"/>
                  <a:pt x="518" y="727"/>
                  <a:pt x="518" y="727"/>
                </a:cubicBezTo>
                <a:cubicBezTo>
                  <a:pt x="517" y="726"/>
                  <a:pt x="517" y="726"/>
                  <a:pt x="517" y="726"/>
                </a:cubicBezTo>
                <a:cubicBezTo>
                  <a:pt x="516" y="726"/>
                  <a:pt x="515" y="722"/>
                  <a:pt x="514" y="721"/>
                </a:cubicBezTo>
                <a:cubicBezTo>
                  <a:pt x="510" y="716"/>
                  <a:pt x="510" y="716"/>
                  <a:pt x="510" y="716"/>
                </a:cubicBezTo>
                <a:cubicBezTo>
                  <a:pt x="508" y="714"/>
                  <a:pt x="504" y="710"/>
                  <a:pt x="501" y="709"/>
                </a:cubicBezTo>
                <a:cubicBezTo>
                  <a:pt x="501" y="709"/>
                  <a:pt x="500" y="708"/>
                  <a:pt x="499" y="708"/>
                </a:cubicBezTo>
                <a:cubicBezTo>
                  <a:pt x="495" y="707"/>
                  <a:pt x="495" y="707"/>
                  <a:pt x="495" y="707"/>
                </a:cubicBezTo>
                <a:cubicBezTo>
                  <a:pt x="488" y="711"/>
                  <a:pt x="488" y="711"/>
                  <a:pt x="488" y="711"/>
                </a:cubicBezTo>
                <a:cubicBezTo>
                  <a:pt x="479" y="713"/>
                  <a:pt x="479" y="713"/>
                  <a:pt x="479" y="713"/>
                </a:cubicBezTo>
                <a:cubicBezTo>
                  <a:pt x="474" y="713"/>
                  <a:pt x="474" y="713"/>
                  <a:pt x="474" y="713"/>
                </a:cubicBezTo>
                <a:cubicBezTo>
                  <a:pt x="473" y="713"/>
                  <a:pt x="469" y="711"/>
                  <a:pt x="468" y="711"/>
                </a:cubicBezTo>
                <a:cubicBezTo>
                  <a:pt x="468" y="711"/>
                  <a:pt x="466" y="711"/>
                  <a:pt x="465" y="711"/>
                </a:cubicBezTo>
                <a:cubicBezTo>
                  <a:pt x="461" y="707"/>
                  <a:pt x="463" y="708"/>
                  <a:pt x="459" y="707"/>
                </a:cubicBezTo>
                <a:cubicBezTo>
                  <a:pt x="458" y="707"/>
                  <a:pt x="456" y="704"/>
                  <a:pt x="456" y="704"/>
                </a:cubicBezTo>
                <a:cubicBezTo>
                  <a:pt x="451" y="704"/>
                  <a:pt x="451" y="704"/>
                  <a:pt x="451" y="704"/>
                </a:cubicBezTo>
                <a:cubicBezTo>
                  <a:pt x="446" y="701"/>
                  <a:pt x="446" y="701"/>
                  <a:pt x="446" y="701"/>
                </a:cubicBezTo>
                <a:cubicBezTo>
                  <a:pt x="443" y="699"/>
                  <a:pt x="443" y="699"/>
                  <a:pt x="443" y="699"/>
                </a:cubicBezTo>
                <a:cubicBezTo>
                  <a:pt x="435" y="696"/>
                  <a:pt x="435" y="696"/>
                  <a:pt x="435" y="696"/>
                </a:cubicBezTo>
                <a:cubicBezTo>
                  <a:pt x="429" y="690"/>
                  <a:pt x="429" y="690"/>
                  <a:pt x="429" y="690"/>
                </a:cubicBezTo>
                <a:cubicBezTo>
                  <a:pt x="425" y="686"/>
                  <a:pt x="428" y="688"/>
                  <a:pt x="420" y="687"/>
                </a:cubicBezTo>
                <a:cubicBezTo>
                  <a:pt x="419" y="687"/>
                  <a:pt x="412" y="683"/>
                  <a:pt x="410" y="682"/>
                </a:cubicBezTo>
                <a:cubicBezTo>
                  <a:pt x="410" y="682"/>
                  <a:pt x="408" y="679"/>
                  <a:pt x="408" y="678"/>
                </a:cubicBezTo>
                <a:cubicBezTo>
                  <a:pt x="407" y="677"/>
                  <a:pt x="403" y="674"/>
                  <a:pt x="402" y="674"/>
                </a:cubicBezTo>
                <a:cubicBezTo>
                  <a:pt x="398" y="671"/>
                  <a:pt x="399" y="673"/>
                  <a:pt x="398" y="668"/>
                </a:cubicBezTo>
                <a:cubicBezTo>
                  <a:pt x="398" y="667"/>
                  <a:pt x="396" y="666"/>
                  <a:pt x="395" y="665"/>
                </a:cubicBezTo>
                <a:cubicBezTo>
                  <a:pt x="394" y="665"/>
                  <a:pt x="394" y="661"/>
                  <a:pt x="394" y="661"/>
                </a:cubicBezTo>
                <a:cubicBezTo>
                  <a:pt x="392" y="661"/>
                  <a:pt x="393" y="661"/>
                  <a:pt x="393" y="659"/>
                </a:cubicBezTo>
                <a:cubicBezTo>
                  <a:pt x="393" y="658"/>
                  <a:pt x="391" y="658"/>
                  <a:pt x="392" y="658"/>
                </a:cubicBezTo>
                <a:cubicBezTo>
                  <a:pt x="392" y="657"/>
                  <a:pt x="396" y="658"/>
                  <a:pt x="398" y="655"/>
                </a:cubicBezTo>
                <a:cubicBezTo>
                  <a:pt x="398" y="655"/>
                  <a:pt x="397" y="654"/>
                  <a:pt x="396" y="654"/>
                </a:cubicBezTo>
                <a:cubicBezTo>
                  <a:pt x="394" y="654"/>
                  <a:pt x="397" y="652"/>
                  <a:pt x="398" y="652"/>
                </a:cubicBezTo>
                <a:cubicBezTo>
                  <a:pt x="398" y="652"/>
                  <a:pt x="398" y="652"/>
                  <a:pt x="398" y="652"/>
                </a:cubicBezTo>
                <a:cubicBezTo>
                  <a:pt x="399" y="652"/>
                  <a:pt x="399" y="651"/>
                  <a:pt x="398" y="650"/>
                </a:cubicBezTo>
                <a:cubicBezTo>
                  <a:pt x="398" y="649"/>
                  <a:pt x="400" y="647"/>
                  <a:pt x="400" y="646"/>
                </a:cubicBezTo>
                <a:cubicBezTo>
                  <a:pt x="400" y="646"/>
                  <a:pt x="399" y="645"/>
                  <a:pt x="398" y="645"/>
                </a:cubicBezTo>
                <a:cubicBezTo>
                  <a:pt x="397" y="645"/>
                  <a:pt x="397" y="638"/>
                  <a:pt x="397" y="638"/>
                </a:cubicBezTo>
                <a:cubicBezTo>
                  <a:pt x="396" y="633"/>
                  <a:pt x="398" y="636"/>
                  <a:pt x="394" y="630"/>
                </a:cubicBezTo>
                <a:cubicBezTo>
                  <a:pt x="393" y="630"/>
                  <a:pt x="394" y="628"/>
                  <a:pt x="394" y="627"/>
                </a:cubicBezTo>
                <a:cubicBezTo>
                  <a:pt x="390" y="623"/>
                  <a:pt x="390" y="623"/>
                  <a:pt x="390" y="623"/>
                </a:cubicBezTo>
                <a:close/>
                <a:moveTo>
                  <a:pt x="794" y="1412"/>
                </a:moveTo>
                <a:cubicBezTo>
                  <a:pt x="794" y="1412"/>
                  <a:pt x="795" y="1411"/>
                  <a:pt x="795" y="1411"/>
                </a:cubicBezTo>
                <a:cubicBezTo>
                  <a:pt x="795" y="1411"/>
                  <a:pt x="795" y="1411"/>
                  <a:pt x="795" y="1411"/>
                </a:cubicBezTo>
                <a:cubicBezTo>
                  <a:pt x="795" y="1410"/>
                  <a:pt x="794" y="1410"/>
                  <a:pt x="795" y="1410"/>
                </a:cubicBezTo>
                <a:cubicBezTo>
                  <a:pt x="793" y="1410"/>
                  <a:pt x="795" y="1411"/>
                  <a:pt x="794" y="1412"/>
                </a:cubicBezTo>
                <a:close/>
                <a:moveTo>
                  <a:pt x="943" y="915"/>
                </a:moveTo>
                <a:cubicBezTo>
                  <a:pt x="942" y="915"/>
                  <a:pt x="942" y="915"/>
                  <a:pt x="941" y="914"/>
                </a:cubicBezTo>
                <a:cubicBezTo>
                  <a:pt x="940" y="916"/>
                  <a:pt x="940" y="916"/>
                  <a:pt x="940" y="916"/>
                </a:cubicBezTo>
                <a:cubicBezTo>
                  <a:pt x="940" y="916"/>
                  <a:pt x="940" y="917"/>
                  <a:pt x="941" y="917"/>
                </a:cubicBezTo>
                <a:cubicBezTo>
                  <a:pt x="941" y="916"/>
                  <a:pt x="942" y="916"/>
                  <a:pt x="943" y="915"/>
                </a:cubicBezTo>
                <a:close/>
                <a:moveTo>
                  <a:pt x="927" y="905"/>
                </a:moveTo>
                <a:cubicBezTo>
                  <a:pt x="926" y="906"/>
                  <a:pt x="925" y="907"/>
                  <a:pt x="925" y="908"/>
                </a:cubicBezTo>
                <a:cubicBezTo>
                  <a:pt x="925" y="908"/>
                  <a:pt x="923" y="909"/>
                  <a:pt x="922" y="910"/>
                </a:cubicBezTo>
                <a:cubicBezTo>
                  <a:pt x="921" y="912"/>
                  <a:pt x="919" y="912"/>
                  <a:pt x="920" y="910"/>
                </a:cubicBezTo>
                <a:cubicBezTo>
                  <a:pt x="920" y="911"/>
                  <a:pt x="919" y="911"/>
                  <a:pt x="919" y="911"/>
                </a:cubicBezTo>
                <a:cubicBezTo>
                  <a:pt x="918" y="911"/>
                  <a:pt x="917" y="910"/>
                  <a:pt x="916" y="911"/>
                </a:cubicBezTo>
                <a:cubicBezTo>
                  <a:pt x="916" y="912"/>
                  <a:pt x="915" y="912"/>
                  <a:pt x="914" y="912"/>
                </a:cubicBezTo>
                <a:cubicBezTo>
                  <a:pt x="917" y="912"/>
                  <a:pt x="916" y="913"/>
                  <a:pt x="917" y="913"/>
                </a:cubicBezTo>
                <a:cubicBezTo>
                  <a:pt x="918" y="914"/>
                  <a:pt x="919" y="913"/>
                  <a:pt x="920" y="913"/>
                </a:cubicBezTo>
                <a:cubicBezTo>
                  <a:pt x="920" y="912"/>
                  <a:pt x="921" y="912"/>
                  <a:pt x="921" y="912"/>
                </a:cubicBezTo>
                <a:cubicBezTo>
                  <a:pt x="923" y="911"/>
                  <a:pt x="923" y="911"/>
                  <a:pt x="923" y="911"/>
                </a:cubicBezTo>
                <a:cubicBezTo>
                  <a:pt x="924" y="910"/>
                  <a:pt x="927" y="908"/>
                  <a:pt x="927" y="908"/>
                </a:cubicBezTo>
                <a:cubicBezTo>
                  <a:pt x="927" y="908"/>
                  <a:pt x="927" y="906"/>
                  <a:pt x="928" y="906"/>
                </a:cubicBezTo>
                <a:cubicBezTo>
                  <a:pt x="929" y="905"/>
                  <a:pt x="930" y="905"/>
                  <a:pt x="931" y="906"/>
                </a:cubicBezTo>
                <a:cubicBezTo>
                  <a:pt x="930" y="904"/>
                  <a:pt x="931" y="905"/>
                  <a:pt x="930" y="904"/>
                </a:cubicBezTo>
                <a:cubicBezTo>
                  <a:pt x="930" y="905"/>
                  <a:pt x="929" y="906"/>
                  <a:pt x="927" y="906"/>
                </a:cubicBezTo>
                <a:cubicBezTo>
                  <a:pt x="927" y="906"/>
                  <a:pt x="926" y="905"/>
                  <a:pt x="927" y="905"/>
                </a:cubicBezTo>
                <a:close/>
                <a:moveTo>
                  <a:pt x="364" y="321"/>
                </a:moveTo>
                <a:cubicBezTo>
                  <a:pt x="364" y="321"/>
                  <a:pt x="365" y="321"/>
                  <a:pt x="365" y="320"/>
                </a:cubicBezTo>
                <a:cubicBezTo>
                  <a:pt x="365" y="320"/>
                  <a:pt x="364" y="321"/>
                  <a:pt x="364" y="321"/>
                </a:cubicBezTo>
                <a:close/>
                <a:moveTo>
                  <a:pt x="947" y="1260"/>
                </a:moveTo>
                <a:cubicBezTo>
                  <a:pt x="946" y="1262"/>
                  <a:pt x="948" y="1264"/>
                  <a:pt x="948" y="1264"/>
                </a:cubicBezTo>
                <a:cubicBezTo>
                  <a:pt x="948" y="1263"/>
                  <a:pt x="948" y="1262"/>
                  <a:pt x="950" y="1262"/>
                </a:cubicBezTo>
                <a:cubicBezTo>
                  <a:pt x="951" y="1262"/>
                  <a:pt x="951" y="1260"/>
                  <a:pt x="953" y="1259"/>
                </a:cubicBezTo>
                <a:cubicBezTo>
                  <a:pt x="955" y="1258"/>
                  <a:pt x="954" y="1254"/>
                  <a:pt x="956" y="1254"/>
                </a:cubicBezTo>
                <a:cubicBezTo>
                  <a:pt x="957" y="1254"/>
                  <a:pt x="956" y="1253"/>
                  <a:pt x="957" y="1252"/>
                </a:cubicBezTo>
                <a:cubicBezTo>
                  <a:pt x="957" y="1251"/>
                  <a:pt x="960" y="1250"/>
                  <a:pt x="959" y="1248"/>
                </a:cubicBezTo>
                <a:cubicBezTo>
                  <a:pt x="958" y="1246"/>
                  <a:pt x="958" y="1246"/>
                  <a:pt x="960" y="1245"/>
                </a:cubicBezTo>
                <a:cubicBezTo>
                  <a:pt x="959" y="1242"/>
                  <a:pt x="959" y="1243"/>
                  <a:pt x="957" y="1244"/>
                </a:cubicBezTo>
                <a:cubicBezTo>
                  <a:pt x="954" y="1246"/>
                  <a:pt x="953" y="1243"/>
                  <a:pt x="952" y="1243"/>
                </a:cubicBezTo>
                <a:cubicBezTo>
                  <a:pt x="953" y="1243"/>
                  <a:pt x="953" y="1244"/>
                  <a:pt x="954" y="1245"/>
                </a:cubicBezTo>
                <a:cubicBezTo>
                  <a:pt x="954" y="1247"/>
                  <a:pt x="953" y="1249"/>
                  <a:pt x="953" y="1251"/>
                </a:cubicBezTo>
                <a:cubicBezTo>
                  <a:pt x="953" y="1255"/>
                  <a:pt x="950" y="1254"/>
                  <a:pt x="950" y="1256"/>
                </a:cubicBezTo>
                <a:cubicBezTo>
                  <a:pt x="950" y="1258"/>
                  <a:pt x="948" y="1259"/>
                  <a:pt x="947" y="1260"/>
                </a:cubicBezTo>
                <a:close/>
                <a:moveTo>
                  <a:pt x="935" y="916"/>
                </a:moveTo>
                <a:cubicBezTo>
                  <a:pt x="935" y="916"/>
                  <a:pt x="935" y="916"/>
                  <a:pt x="935" y="916"/>
                </a:cubicBezTo>
                <a:cubicBezTo>
                  <a:pt x="935" y="916"/>
                  <a:pt x="935" y="916"/>
                  <a:pt x="935" y="916"/>
                </a:cubicBezTo>
                <a:cubicBezTo>
                  <a:pt x="936" y="916"/>
                  <a:pt x="938" y="916"/>
                  <a:pt x="939" y="916"/>
                </a:cubicBezTo>
                <a:cubicBezTo>
                  <a:pt x="939" y="916"/>
                  <a:pt x="939" y="916"/>
                  <a:pt x="939" y="916"/>
                </a:cubicBezTo>
                <a:cubicBezTo>
                  <a:pt x="939" y="916"/>
                  <a:pt x="939" y="916"/>
                  <a:pt x="939" y="916"/>
                </a:cubicBezTo>
                <a:cubicBezTo>
                  <a:pt x="939" y="916"/>
                  <a:pt x="939" y="916"/>
                  <a:pt x="939" y="916"/>
                </a:cubicBezTo>
                <a:cubicBezTo>
                  <a:pt x="939" y="916"/>
                  <a:pt x="939" y="916"/>
                  <a:pt x="939" y="916"/>
                </a:cubicBezTo>
                <a:cubicBezTo>
                  <a:pt x="938" y="915"/>
                  <a:pt x="938" y="915"/>
                  <a:pt x="935" y="916"/>
                </a:cubicBezTo>
                <a:close/>
                <a:moveTo>
                  <a:pt x="933" y="914"/>
                </a:moveTo>
                <a:cubicBezTo>
                  <a:pt x="933" y="913"/>
                  <a:pt x="932" y="912"/>
                  <a:pt x="931" y="911"/>
                </a:cubicBezTo>
                <a:cubicBezTo>
                  <a:pt x="933" y="914"/>
                  <a:pt x="933" y="914"/>
                  <a:pt x="933" y="914"/>
                </a:cubicBezTo>
                <a:cubicBezTo>
                  <a:pt x="933" y="914"/>
                  <a:pt x="933" y="914"/>
                  <a:pt x="933" y="914"/>
                </a:cubicBezTo>
                <a:cubicBezTo>
                  <a:pt x="933" y="914"/>
                  <a:pt x="933" y="914"/>
                  <a:pt x="933" y="914"/>
                </a:cubicBezTo>
                <a:close/>
                <a:moveTo>
                  <a:pt x="931" y="907"/>
                </a:moveTo>
                <a:cubicBezTo>
                  <a:pt x="931" y="908"/>
                  <a:pt x="931" y="909"/>
                  <a:pt x="931" y="909"/>
                </a:cubicBezTo>
                <a:cubicBezTo>
                  <a:pt x="931" y="908"/>
                  <a:pt x="931" y="908"/>
                  <a:pt x="931" y="908"/>
                </a:cubicBezTo>
                <a:cubicBezTo>
                  <a:pt x="932" y="907"/>
                  <a:pt x="933" y="908"/>
                  <a:pt x="933" y="907"/>
                </a:cubicBezTo>
                <a:cubicBezTo>
                  <a:pt x="932" y="907"/>
                  <a:pt x="932" y="907"/>
                  <a:pt x="931" y="907"/>
                </a:cubicBezTo>
                <a:close/>
                <a:moveTo>
                  <a:pt x="920" y="910"/>
                </a:moveTo>
                <a:cubicBezTo>
                  <a:pt x="920" y="910"/>
                  <a:pt x="920" y="910"/>
                  <a:pt x="920" y="910"/>
                </a:cubicBezTo>
                <a:cubicBezTo>
                  <a:pt x="921" y="908"/>
                  <a:pt x="921" y="909"/>
                  <a:pt x="921" y="907"/>
                </a:cubicBezTo>
                <a:cubicBezTo>
                  <a:pt x="920" y="908"/>
                  <a:pt x="920" y="908"/>
                  <a:pt x="920" y="910"/>
                </a:cubicBezTo>
                <a:close/>
                <a:moveTo>
                  <a:pt x="912" y="913"/>
                </a:moveTo>
                <a:cubicBezTo>
                  <a:pt x="912" y="913"/>
                  <a:pt x="912" y="913"/>
                  <a:pt x="912" y="913"/>
                </a:cubicBezTo>
                <a:cubicBezTo>
                  <a:pt x="912" y="913"/>
                  <a:pt x="912" y="913"/>
                  <a:pt x="912" y="913"/>
                </a:cubicBezTo>
                <a:cubicBezTo>
                  <a:pt x="912" y="913"/>
                  <a:pt x="912" y="913"/>
                  <a:pt x="913" y="913"/>
                </a:cubicBezTo>
                <a:cubicBezTo>
                  <a:pt x="913" y="913"/>
                  <a:pt x="913" y="913"/>
                  <a:pt x="913" y="913"/>
                </a:cubicBezTo>
                <a:cubicBezTo>
                  <a:pt x="912" y="913"/>
                  <a:pt x="912" y="913"/>
                  <a:pt x="912" y="913"/>
                </a:cubicBezTo>
                <a:close/>
                <a:moveTo>
                  <a:pt x="842" y="1511"/>
                </a:moveTo>
                <a:cubicBezTo>
                  <a:pt x="842" y="1511"/>
                  <a:pt x="842" y="1511"/>
                  <a:pt x="842" y="1510"/>
                </a:cubicBezTo>
                <a:cubicBezTo>
                  <a:pt x="841" y="1510"/>
                  <a:pt x="841" y="1511"/>
                  <a:pt x="841" y="1511"/>
                </a:cubicBezTo>
                <a:cubicBezTo>
                  <a:pt x="841" y="1511"/>
                  <a:pt x="841" y="1511"/>
                  <a:pt x="841" y="1511"/>
                </a:cubicBezTo>
                <a:cubicBezTo>
                  <a:pt x="842" y="1511"/>
                  <a:pt x="842" y="1511"/>
                  <a:pt x="842" y="1511"/>
                </a:cubicBezTo>
                <a:cubicBezTo>
                  <a:pt x="842" y="1511"/>
                  <a:pt x="842" y="1511"/>
                  <a:pt x="842" y="1511"/>
                </a:cubicBezTo>
                <a:close/>
                <a:moveTo>
                  <a:pt x="836" y="1496"/>
                </a:moveTo>
                <a:cubicBezTo>
                  <a:pt x="836" y="1497"/>
                  <a:pt x="836" y="1497"/>
                  <a:pt x="836" y="1497"/>
                </a:cubicBezTo>
                <a:cubicBezTo>
                  <a:pt x="837" y="1500"/>
                  <a:pt x="839" y="1497"/>
                  <a:pt x="839" y="1500"/>
                </a:cubicBezTo>
                <a:cubicBezTo>
                  <a:pt x="839" y="1499"/>
                  <a:pt x="839" y="1499"/>
                  <a:pt x="839" y="1499"/>
                </a:cubicBezTo>
                <a:cubicBezTo>
                  <a:pt x="840" y="1499"/>
                  <a:pt x="840" y="1498"/>
                  <a:pt x="840" y="1498"/>
                </a:cubicBezTo>
                <a:cubicBezTo>
                  <a:pt x="842" y="1497"/>
                  <a:pt x="843" y="1498"/>
                  <a:pt x="846" y="1497"/>
                </a:cubicBezTo>
                <a:cubicBezTo>
                  <a:pt x="845" y="1496"/>
                  <a:pt x="839" y="1497"/>
                  <a:pt x="839" y="1497"/>
                </a:cubicBezTo>
                <a:cubicBezTo>
                  <a:pt x="837" y="1497"/>
                  <a:pt x="836" y="1498"/>
                  <a:pt x="836" y="1496"/>
                </a:cubicBezTo>
                <a:cubicBezTo>
                  <a:pt x="836" y="1496"/>
                  <a:pt x="836" y="1496"/>
                  <a:pt x="836" y="1496"/>
                </a:cubicBezTo>
                <a:close/>
                <a:moveTo>
                  <a:pt x="835" y="1495"/>
                </a:moveTo>
                <a:cubicBezTo>
                  <a:pt x="835" y="1495"/>
                  <a:pt x="835" y="1495"/>
                  <a:pt x="835" y="1495"/>
                </a:cubicBezTo>
                <a:cubicBezTo>
                  <a:pt x="836" y="1495"/>
                  <a:pt x="836" y="1495"/>
                  <a:pt x="836" y="1495"/>
                </a:cubicBezTo>
                <a:cubicBezTo>
                  <a:pt x="835" y="1494"/>
                  <a:pt x="835" y="1494"/>
                  <a:pt x="835" y="1494"/>
                </a:cubicBezTo>
                <a:cubicBezTo>
                  <a:pt x="835" y="1495"/>
                  <a:pt x="835" y="1495"/>
                  <a:pt x="835" y="1495"/>
                </a:cubicBezTo>
                <a:close/>
                <a:moveTo>
                  <a:pt x="834" y="1502"/>
                </a:moveTo>
                <a:cubicBezTo>
                  <a:pt x="834" y="1502"/>
                  <a:pt x="834" y="1502"/>
                  <a:pt x="834" y="1502"/>
                </a:cubicBezTo>
                <a:cubicBezTo>
                  <a:pt x="834" y="1503"/>
                  <a:pt x="835" y="1503"/>
                  <a:pt x="835" y="1503"/>
                </a:cubicBezTo>
                <a:cubicBezTo>
                  <a:pt x="836" y="1503"/>
                  <a:pt x="836" y="1503"/>
                  <a:pt x="837" y="1503"/>
                </a:cubicBezTo>
                <a:cubicBezTo>
                  <a:pt x="836" y="1503"/>
                  <a:pt x="836" y="1502"/>
                  <a:pt x="836" y="1502"/>
                </a:cubicBezTo>
                <a:cubicBezTo>
                  <a:pt x="834" y="1502"/>
                  <a:pt x="834" y="1502"/>
                  <a:pt x="834" y="1502"/>
                </a:cubicBezTo>
                <a:close/>
                <a:moveTo>
                  <a:pt x="827" y="1485"/>
                </a:moveTo>
                <a:cubicBezTo>
                  <a:pt x="827" y="1485"/>
                  <a:pt x="827" y="1484"/>
                  <a:pt x="826" y="1484"/>
                </a:cubicBezTo>
                <a:cubicBezTo>
                  <a:pt x="828" y="1486"/>
                  <a:pt x="828" y="1486"/>
                  <a:pt x="829" y="1486"/>
                </a:cubicBezTo>
                <a:cubicBezTo>
                  <a:pt x="827" y="1485"/>
                  <a:pt x="827" y="1485"/>
                  <a:pt x="827" y="1485"/>
                </a:cubicBezTo>
                <a:close/>
                <a:moveTo>
                  <a:pt x="826" y="795"/>
                </a:moveTo>
                <a:cubicBezTo>
                  <a:pt x="825" y="795"/>
                  <a:pt x="824" y="796"/>
                  <a:pt x="823" y="796"/>
                </a:cubicBezTo>
                <a:cubicBezTo>
                  <a:pt x="825" y="798"/>
                  <a:pt x="825" y="798"/>
                  <a:pt x="825" y="798"/>
                </a:cubicBezTo>
                <a:cubicBezTo>
                  <a:pt x="826" y="798"/>
                  <a:pt x="826" y="798"/>
                  <a:pt x="826" y="798"/>
                </a:cubicBezTo>
                <a:cubicBezTo>
                  <a:pt x="824" y="796"/>
                  <a:pt x="825" y="796"/>
                  <a:pt x="826" y="795"/>
                </a:cubicBezTo>
                <a:cubicBezTo>
                  <a:pt x="826" y="795"/>
                  <a:pt x="826" y="795"/>
                  <a:pt x="826" y="795"/>
                </a:cubicBezTo>
                <a:close/>
                <a:moveTo>
                  <a:pt x="815" y="1476"/>
                </a:moveTo>
                <a:cubicBezTo>
                  <a:pt x="815" y="1476"/>
                  <a:pt x="815" y="1476"/>
                  <a:pt x="815" y="1476"/>
                </a:cubicBezTo>
                <a:cubicBezTo>
                  <a:pt x="815" y="1476"/>
                  <a:pt x="816" y="1476"/>
                  <a:pt x="816" y="1476"/>
                </a:cubicBezTo>
                <a:cubicBezTo>
                  <a:pt x="816" y="1475"/>
                  <a:pt x="816" y="1475"/>
                  <a:pt x="816" y="1474"/>
                </a:cubicBezTo>
                <a:cubicBezTo>
                  <a:pt x="815" y="1475"/>
                  <a:pt x="816" y="1475"/>
                  <a:pt x="815" y="1476"/>
                </a:cubicBezTo>
                <a:close/>
                <a:moveTo>
                  <a:pt x="795" y="1408"/>
                </a:moveTo>
                <a:cubicBezTo>
                  <a:pt x="795" y="1408"/>
                  <a:pt x="795" y="1409"/>
                  <a:pt x="795" y="1409"/>
                </a:cubicBezTo>
                <a:cubicBezTo>
                  <a:pt x="796" y="1409"/>
                  <a:pt x="796" y="1409"/>
                  <a:pt x="796" y="1409"/>
                </a:cubicBezTo>
                <a:cubicBezTo>
                  <a:pt x="796" y="1409"/>
                  <a:pt x="796" y="1408"/>
                  <a:pt x="795" y="1408"/>
                </a:cubicBezTo>
                <a:close/>
                <a:moveTo>
                  <a:pt x="581" y="755"/>
                </a:moveTo>
                <a:cubicBezTo>
                  <a:pt x="581" y="758"/>
                  <a:pt x="580" y="762"/>
                  <a:pt x="581" y="764"/>
                </a:cubicBezTo>
                <a:cubicBezTo>
                  <a:pt x="583" y="766"/>
                  <a:pt x="583" y="766"/>
                  <a:pt x="583" y="766"/>
                </a:cubicBezTo>
                <a:cubicBezTo>
                  <a:pt x="585" y="767"/>
                  <a:pt x="585" y="767"/>
                  <a:pt x="585" y="767"/>
                </a:cubicBezTo>
                <a:cubicBezTo>
                  <a:pt x="586" y="767"/>
                  <a:pt x="586" y="767"/>
                  <a:pt x="589" y="767"/>
                </a:cubicBezTo>
                <a:cubicBezTo>
                  <a:pt x="590" y="767"/>
                  <a:pt x="590" y="767"/>
                  <a:pt x="590" y="767"/>
                </a:cubicBezTo>
                <a:cubicBezTo>
                  <a:pt x="587" y="759"/>
                  <a:pt x="587" y="759"/>
                  <a:pt x="587" y="759"/>
                </a:cubicBezTo>
                <a:cubicBezTo>
                  <a:pt x="583" y="758"/>
                  <a:pt x="584" y="759"/>
                  <a:pt x="583" y="756"/>
                </a:cubicBezTo>
                <a:cubicBezTo>
                  <a:pt x="581" y="755"/>
                  <a:pt x="581" y="755"/>
                  <a:pt x="581" y="755"/>
                </a:cubicBezTo>
                <a:close/>
                <a:moveTo>
                  <a:pt x="941" y="225"/>
                </a:moveTo>
                <a:cubicBezTo>
                  <a:pt x="941" y="225"/>
                  <a:pt x="941" y="225"/>
                  <a:pt x="941" y="225"/>
                </a:cubicBezTo>
                <a:cubicBezTo>
                  <a:pt x="943" y="224"/>
                  <a:pt x="943" y="224"/>
                  <a:pt x="943" y="224"/>
                </a:cubicBezTo>
                <a:cubicBezTo>
                  <a:pt x="942" y="224"/>
                  <a:pt x="941" y="225"/>
                  <a:pt x="941" y="225"/>
                </a:cubicBezTo>
                <a:close/>
                <a:moveTo>
                  <a:pt x="943" y="224"/>
                </a:moveTo>
                <a:cubicBezTo>
                  <a:pt x="943" y="224"/>
                  <a:pt x="943" y="224"/>
                  <a:pt x="943" y="224"/>
                </a:cubicBezTo>
                <a:cubicBezTo>
                  <a:pt x="943" y="224"/>
                  <a:pt x="943" y="224"/>
                  <a:pt x="943" y="224"/>
                </a:cubicBezTo>
                <a:close/>
                <a:moveTo>
                  <a:pt x="891" y="226"/>
                </a:moveTo>
                <a:cubicBezTo>
                  <a:pt x="888" y="227"/>
                  <a:pt x="888" y="227"/>
                  <a:pt x="888" y="227"/>
                </a:cubicBezTo>
                <a:cubicBezTo>
                  <a:pt x="890" y="228"/>
                  <a:pt x="892" y="227"/>
                  <a:pt x="893" y="226"/>
                </a:cubicBezTo>
                <a:cubicBezTo>
                  <a:pt x="892" y="226"/>
                  <a:pt x="892" y="225"/>
                  <a:pt x="892" y="224"/>
                </a:cubicBezTo>
                <a:cubicBezTo>
                  <a:pt x="892" y="225"/>
                  <a:pt x="891" y="226"/>
                  <a:pt x="891" y="226"/>
                </a:cubicBezTo>
                <a:close/>
                <a:moveTo>
                  <a:pt x="793" y="115"/>
                </a:moveTo>
                <a:cubicBezTo>
                  <a:pt x="793" y="115"/>
                  <a:pt x="792" y="115"/>
                  <a:pt x="792" y="115"/>
                </a:cubicBezTo>
                <a:cubicBezTo>
                  <a:pt x="793" y="115"/>
                  <a:pt x="793" y="115"/>
                  <a:pt x="793" y="115"/>
                </a:cubicBezTo>
                <a:cubicBezTo>
                  <a:pt x="793" y="115"/>
                  <a:pt x="793" y="115"/>
                  <a:pt x="793" y="115"/>
                </a:cubicBezTo>
                <a:close/>
                <a:moveTo>
                  <a:pt x="779" y="152"/>
                </a:moveTo>
                <a:cubicBezTo>
                  <a:pt x="781" y="152"/>
                  <a:pt x="783" y="152"/>
                  <a:pt x="784" y="153"/>
                </a:cubicBezTo>
                <a:cubicBezTo>
                  <a:pt x="787" y="154"/>
                  <a:pt x="786" y="155"/>
                  <a:pt x="788" y="156"/>
                </a:cubicBezTo>
                <a:cubicBezTo>
                  <a:pt x="789" y="156"/>
                  <a:pt x="789" y="156"/>
                  <a:pt x="789" y="156"/>
                </a:cubicBezTo>
                <a:cubicBezTo>
                  <a:pt x="790" y="157"/>
                  <a:pt x="792" y="158"/>
                  <a:pt x="792" y="158"/>
                </a:cubicBezTo>
                <a:cubicBezTo>
                  <a:pt x="789" y="158"/>
                  <a:pt x="786" y="158"/>
                  <a:pt x="783" y="158"/>
                </a:cubicBezTo>
                <a:cubicBezTo>
                  <a:pt x="783" y="156"/>
                  <a:pt x="782" y="157"/>
                  <a:pt x="781" y="154"/>
                </a:cubicBezTo>
                <a:cubicBezTo>
                  <a:pt x="780" y="153"/>
                  <a:pt x="780" y="153"/>
                  <a:pt x="777" y="153"/>
                </a:cubicBezTo>
                <a:cubicBezTo>
                  <a:pt x="777" y="153"/>
                  <a:pt x="777" y="153"/>
                  <a:pt x="777" y="153"/>
                </a:cubicBezTo>
                <a:cubicBezTo>
                  <a:pt x="779" y="152"/>
                  <a:pt x="779" y="152"/>
                  <a:pt x="779" y="152"/>
                </a:cubicBezTo>
                <a:close/>
                <a:moveTo>
                  <a:pt x="771" y="152"/>
                </a:moveTo>
                <a:cubicBezTo>
                  <a:pt x="771" y="152"/>
                  <a:pt x="770" y="152"/>
                  <a:pt x="770" y="152"/>
                </a:cubicBezTo>
                <a:cubicBezTo>
                  <a:pt x="772" y="153"/>
                  <a:pt x="773" y="152"/>
                  <a:pt x="775" y="153"/>
                </a:cubicBezTo>
                <a:cubicBezTo>
                  <a:pt x="775" y="153"/>
                  <a:pt x="775" y="153"/>
                  <a:pt x="775" y="153"/>
                </a:cubicBezTo>
                <a:cubicBezTo>
                  <a:pt x="773" y="152"/>
                  <a:pt x="773" y="152"/>
                  <a:pt x="773" y="152"/>
                </a:cubicBezTo>
                <a:cubicBezTo>
                  <a:pt x="772" y="152"/>
                  <a:pt x="772" y="151"/>
                  <a:pt x="771" y="152"/>
                </a:cubicBezTo>
                <a:close/>
                <a:moveTo>
                  <a:pt x="720" y="480"/>
                </a:moveTo>
                <a:cubicBezTo>
                  <a:pt x="720" y="480"/>
                  <a:pt x="721" y="480"/>
                  <a:pt x="721" y="480"/>
                </a:cubicBezTo>
                <a:cubicBezTo>
                  <a:pt x="720" y="479"/>
                  <a:pt x="720" y="479"/>
                  <a:pt x="720" y="479"/>
                </a:cubicBezTo>
                <a:cubicBezTo>
                  <a:pt x="720" y="480"/>
                  <a:pt x="720" y="480"/>
                  <a:pt x="720" y="480"/>
                </a:cubicBezTo>
                <a:cubicBezTo>
                  <a:pt x="720" y="480"/>
                  <a:pt x="720" y="480"/>
                  <a:pt x="720" y="480"/>
                </a:cubicBezTo>
                <a:close/>
                <a:moveTo>
                  <a:pt x="725" y="451"/>
                </a:moveTo>
                <a:cubicBezTo>
                  <a:pt x="725" y="450"/>
                  <a:pt x="725" y="450"/>
                  <a:pt x="725" y="450"/>
                </a:cubicBezTo>
                <a:cubicBezTo>
                  <a:pt x="725" y="450"/>
                  <a:pt x="725" y="450"/>
                  <a:pt x="725" y="450"/>
                </a:cubicBezTo>
                <a:cubicBezTo>
                  <a:pt x="725" y="450"/>
                  <a:pt x="725" y="450"/>
                  <a:pt x="725" y="451"/>
                </a:cubicBezTo>
                <a:close/>
                <a:moveTo>
                  <a:pt x="744" y="439"/>
                </a:moveTo>
                <a:cubicBezTo>
                  <a:pt x="744" y="439"/>
                  <a:pt x="744" y="439"/>
                  <a:pt x="744" y="439"/>
                </a:cubicBezTo>
                <a:cubicBezTo>
                  <a:pt x="744" y="439"/>
                  <a:pt x="744" y="439"/>
                  <a:pt x="744" y="439"/>
                </a:cubicBezTo>
                <a:cubicBezTo>
                  <a:pt x="744" y="440"/>
                  <a:pt x="744" y="440"/>
                  <a:pt x="744" y="440"/>
                </a:cubicBezTo>
                <a:cubicBezTo>
                  <a:pt x="744" y="439"/>
                  <a:pt x="744" y="439"/>
                  <a:pt x="744" y="439"/>
                </a:cubicBezTo>
                <a:close/>
                <a:moveTo>
                  <a:pt x="728" y="391"/>
                </a:moveTo>
                <a:cubicBezTo>
                  <a:pt x="722" y="397"/>
                  <a:pt x="722" y="397"/>
                  <a:pt x="722" y="397"/>
                </a:cubicBezTo>
                <a:cubicBezTo>
                  <a:pt x="722" y="397"/>
                  <a:pt x="722" y="397"/>
                  <a:pt x="723" y="398"/>
                </a:cubicBezTo>
                <a:cubicBezTo>
                  <a:pt x="723" y="398"/>
                  <a:pt x="724" y="397"/>
                  <a:pt x="725" y="397"/>
                </a:cubicBezTo>
                <a:cubicBezTo>
                  <a:pt x="729" y="397"/>
                  <a:pt x="728" y="397"/>
                  <a:pt x="724" y="402"/>
                </a:cubicBezTo>
                <a:cubicBezTo>
                  <a:pt x="724" y="402"/>
                  <a:pt x="721" y="402"/>
                  <a:pt x="721" y="402"/>
                </a:cubicBezTo>
                <a:cubicBezTo>
                  <a:pt x="720" y="403"/>
                  <a:pt x="714" y="403"/>
                  <a:pt x="713" y="403"/>
                </a:cubicBezTo>
                <a:cubicBezTo>
                  <a:pt x="713" y="404"/>
                  <a:pt x="712" y="404"/>
                  <a:pt x="712" y="405"/>
                </a:cubicBezTo>
                <a:cubicBezTo>
                  <a:pt x="711" y="406"/>
                  <a:pt x="706" y="404"/>
                  <a:pt x="706" y="404"/>
                </a:cubicBezTo>
                <a:cubicBezTo>
                  <a:pt x="706" y="404"/>
                  <a:pt x="704" y="404"/>
                  <a:pt x="702" y="404"/>
                </a:cubicBezTo>
                <a:cubicBezTo>
                  <a:pt x="699" y="406"/>
                  <a:pt x="699" y="406"/>
                  <a:pt x="699" y="406"/>
                </a:cubicBezTo>
                <a:cubicBezTo>
                  <a:pt x="699" y="407"/>
                  <a:pt x="698" y="408"/>
                  <a:pt x="698" y="408"/>
                </a:cubicBezTo>
                <a:cubicBezTo>
                  <a:pt x="698" y="409"/>
                  <a:pt x="696" y="409"/>
                  <a:pt x="695" y="409"/>
                </a:cubicBezTo>
                <a:cubicBezTo>
                  <a:pt x="692" y="410"/>
                  <a:pt x="690" y="411"/>
                  <a:pt x="688" y="412"/>
                </a:cubicBezTo>
                <a:cubicBezTo>
                  <a:pt x="687" y="412"/>
                  <a:pt x="685" y="411"/>
                  <a:pt x="684" y="411"/>
                </a:cubicBezTo>
                <a:cubicBezTo>
                  <a:pt x="683" y="412"/>
                  <a:pt x="682" y="413"/>
                  <a:pt x="681" y="414"/>
                </a:cubicBezTo>
                <a:cubicBezTo>
                  <a:pt x="683" y="416"/>
                  <a:pt x="683" y="416"/>
                  <a:pt x="686" y="417"/>
                </a:cubicBezTo>
                <a:cubicBezTo>
                  <a:pt x="686" y="417"/>
                  <a:pt x="687" y="418"/>
                  <a:pt x="687" y="418"/>
                </a:cubicBezTo>
                <a:cubicBezTo>
                  <a:pt x="692" y="417"/>
                  <a:pt x="691" y="418"/>
                  <a:pt x="694" y="417"/>
                </a:cubicBezTo>
                <a:cubicBezTo>
                  <a:pt x="697" y="416"/>
                  <a:pt x="697" y="416"/>
                  <a:pt x="697" y="416"/>
                </a:cubicBezTo>
                <a:cubicBezTo>
                  <a:pt x="700" y="413"/>
                  <a:pt x="700" y="413"/>
                  <a:pt x="700" y="413"/>
                </a:cubicBezTo>
                <a:cubicBezTo>
                  <a:pt x="700" y="413"/>
                  <a:pt x="705" y="412"/>
                  <a:pt x="706" y="412"/>
                </a:cubicBezTo>
                <a:cubicBezTo>
                  <a:pt x="713" y="408"/>
                  <a:pt x="713" y="408"/>
                  <a:pt x="713" y="408"/>
                </a:cubicBezTo>
                <a:cubicBezTo>
                  <a:pt x="715" y="408"/>
                  <a:pt x="723" y="405"/>
                  <a:pt x="724" y="405"/>
                </a:cubicBezTo>
                <a:cubicBezTo>
                  <a:pt x="726" y="400"/>
                  <a:pt x="726" y="400"/>
                  <a:pt x="726" y="400"/>
                </a:cubicBezTo>
                <a:cubicBezTo>
                  <a:pt x="729" y="397"/>
                  <a:pt x="729" y="397"/>
                  <a:pt x="729" y="397"/>
                </a:cubicBezTo>
                <a:cubicBezTo>
                  <a:pt x="729" y="397"/>
                  <a:pt x="733" y="396"/>
                  <a:pt x="733" y="395"/>
                </a:cubicBezTo>
                <a:cubicBezTo>
                  <a:pt x="739" y="396"/>
                  <a:pt x="739" y="396"/>
                  <a:pt x="739" y="396"/>
                </a:cubicBezTo>
                <a:cubicBezTo>
                  <a:pt x="740" y="396"/>
                  <a:pt x="740" y="396"/>
                  <a:pt x="740" y="396"/>
                </a:cubicBezTo>
                <a:cubicBezTo>
                  <a:pt x="744" y="395"/>
                  <a:pt x="744" y="395"/>
                  <a:pt x="744" y="395"/>
                </a:cubicBezTo>
                <a:cubicBezTo>
                  <a:pt x="747" y="396"/>
                  <a:pt x="747" y="396"/>
                  <a:pt x="747" y="396"/>
                </a:cubicBezTo>
                <a:cubicBezTo>
                  <a:pt x="750" y="394"/>
                  <a:pt x="750" y="394"/>
                  <a:pt x="750" y="394"/>
                </a:cubicBezTo>
                <a:cubicBezTo>
                  <a:pt x="750" y="394"/>
                  <a:pt x="754" y="393"/>
                  <a:pt x="755" y="393"/>
                </a:cubicBezTo>
                <a:cubicBezTo>
                  <a:pt x="756" y="390"/>
                  <a:pt x="756" y="391"/>
                  <a:pt x="758" y="388"/>
                </a:cubicBezTo>
                <a:cubicBezTo>
                  <a:pt x="756" y="387"/>
                  <a:pt x="756" y="387"/>
                  <a:pt x="759" y="385"/>
                </a:cubicBezTo>
                <a:cubicBezTo>
                  <a:pt x="751" y="387"/>
                  <a:pt x="751" y="387"/>
                  <a:pt x="751" y="387"/>
                </a:cubicBezTo>
                <a:cubicBezTo>
                  <a:pt x="751" y="387"/>
                  <a:pt x="749" y="390"/>
                  <a:pt x="749" y="390"/>
                </a:cubicBezTo>
                <a:cubicBezTo>
                  <a:pt x="746" y="390"/>
                  <a:pt x="746" y="390"/>
                  <a:pt x="743" y="389"/>
                </a:cubicBezTo>
                <a:cubicBezTo>
                  <a:pt x="741" y="389"/>
                  <a:pt x="741" y="389"/>
                  <a:pt x="741" y="389"/>
                </a:cubicBezTo>
                <a:cubicBezTo>
                  <a:pt x="735" y="390"/>
                  <a:pt x="735" y="390"/>
                  <a:pt x="735" y="390"/>
                </a:cubicBezTo>
                <a:cubicBezTo>
                  <a:pt x="728" y="391"/>
                  <a:pt x="728" y="391"/>
                  <a:pt x="728" y="391"/>
                </a:cubicBezTo>
                <a:close/>
                <a:moveTo>
                  <a:pt x="702" y="364"/>
                </a:moveTo>
                <a:cubicBezTo>
                  <a:pt x="700" y="364"/>
                  <a:pt x="700" y="364"/>
                  <a:pt x="700" y="364"/>
                </a:cubicBezTo>
                <a:cubicBezTo>
                  <a:pt x="704" y="367"/>
                  <a:pt x="703" y="364"/>
                  <a:pt x="706" y="367"/>
                </a:cubicBezTo>
                <a:cubicBezTo>
                  <a:pt x="709" y="366"/>
                  <a:pt x="711" y="366"/>
                  <a:pt x="714" y="366"/>
                </a:cubicBezTo>
                <a:cubicBezTo>
                  <a:pt x="719" y="366"/>
                  <a:pt x="718" y="370"/>
                  <a:pt x="715" y="371"/>
                </a:cubicBezTo>
                <a:cubicBezTo>
                  <a:pt x="715" y="371"/>
                  <a:pt x="714" y="371"/>
                  <a:pt x="713" y="371"/>
                </a:cubicBezTo>
                <a:cubicBezTo>
                  <a:pt x="709" y="371"/>
                  <a:pt x="708" y="368"/>
                  <a:pt x="706" y="369"/>
                </a:cubicBezTo>
                <a:cubicBezTo>
                  <a:pt x="704" y="369"/>
                  <a:pt x="698" y="367"/>
                  <a:pt x="696" y="367"/>
                </a:cubicBezTo>
                <a:cubicBezTo>
                  <a:pt x="692" y="367"/>
                  <a:pt x="692" y="367"/>
                  <a:pt x="692" y="367"/>
                </a:cubicBezTo>
                <a:cubicBezTo>
                  <a:pt x="691" y="367"/>
                  <a:pt x="691" y="366"/>
                  <a:pt x="689" y="366"/>
                </a:cubicBezTo>
                <a:cubicBezTo>
                  <a:pt x="687" y="368"/>
                  <a:pt x="688" y="367"/>
                  <a:pt x="687" y="367"/>
                </a:cubicBezTo>
                <a:cubicBezTo>
                  <a:pt x="686" y="367"/>
                  <a:pt x="685" y="366"/>
                  <a:pt x="684" y="366"/>
                </a:cubicBezTo>
                <a:cubicBezTo>
                  <a:pt x="683" y="366"/>
                  <a:pt x="678" y="367"/>
                  <a:pt x="677" y="367"/>
                </a:cubicBezTo>
                <a:cubicBezTo>
                  <a:pt x="673" y="368"/>
                  <a:pt x="675" y="367"/>
                  <a:pt x="671" y="369"/>
                </a:cubicBezTo>
                <a:cubicBezTo>
                  <a:pt x="669" y="371"/>
                  <a:pt x="669" y="372"/>
                  <a:pt x="669" y="369"/>
                </a:cubicBezTo>
                <a:cubicBezTo>
                  <a:pt x="668" y="369"/>
                  <a:pt x="667" y="370"/>
                  <a:pt x="667" y="368"/>
                </a:cubicBezTo>
                <a:cubicBezTo>
                  <a:pt x="664" y="371"/>
                  <a:pt x="660" y="374"/>
                  <a:pt x="657" y="377"/>
                </a:cubicBezTo>
                <a:cubicBezTo>
                  <a:pt x="656" y="378"/>
                  <a:pt x="652" y="379"/>
                  <a:pt x="652" y="381"/>
                </a:cubicBezTo>
                <a:cubicBezTo>
                  <a:pt x="652" y="381"/>
                  <a:pt x="651" y="382"/>
                  <a:pt x="652" y="382"/>
                </a:cubicBezTo>
                <a:cubicBezTo>
                  <a:pt x="656" y="382"/>
                  <a:pt x="656" y="378"/>
                  <a:pt x="659" y="379"/>
                </a:cubicBezTo>
                <a:cubicBezTo>
                  <a:pt x="661" y="379"/>
                  <a:pt x="661" y="376"/>
                  <a:pt x="662" y="375"/>
                </a:cubicBezTo>
                <a:cubicBezTo>
                  <a:pt x="663" y="374"/>
                  <a:pt x="666" y="374"/>
                  <a:pt x="666" y="375"/>
                </a:cubicBezTo>
                <a:cubicBezTo>
                  <a:pt x="666" y="377"/>
                  <a:pt x="661" y="379"/>
                  <a:pt x="659" y="380"/>
                </a:cubicBezTo>
                <a:cubicBezTo>
                  <a:pt x="651" y="387"/>
                  <a:pt x="658" y="385"/>
                  <a:pt x="652" y="390"/>
                </a:cubicBezTo>
                <a:cubicBezTo>
                  <a:pt x="649" y="393"/>
                  <a:pt x="650" y="394"/>
                  <a:pt x="648" y="396"/>
                </a:cubicBezTo>
                <a:cubicBezTo>
                  <a:pt x="645" y="400"/>
                  <a:pt x="646" y="399"/>
                  <a:pt x="645" y="402"/>
                </a:cubicBezTo>
                <a:cubicBezTo>
                  <a:pt x="645" y="403"/>
                  <a:pt x="644" y="404"/>
                  <a:pt x="643" y="405"/>
                </a:cubicBezTo>
                <a:cubicBezTo>
                  <a:pt x="642" y="408"/>
                  <a:pt x="642" y="411"/>
                  <a:pt x="642" y="414"/>
                </a:cubicBezTo>
                <a:cubicBezTo>
                  <a:pt x="644" y="415"/>
                  <a:pt x="644" y="415"/>
                  <a:pt x="644" y="415"/>
                </a:cubicBezTo>
                <a:cubicBezTo>
                  <a:pt x="648" y="413"/>
                  <a:pt x="648" y="413"/>
                  <a:pt x="648" y="413"/>
                </a:cubicBezTo>
                <a:cubicBezTo>
                  <a:pt x="653" y="410"/>
                  <a:pt x="653" y="410"/>
                  <a:pt x="653" y="410"/>
                </a:cubicBezTo>
                <a:cubicBezTo>
                  <a:pt x="654" y="409"/>
                  <a:pt x="659" y="401"/>
                  <a:pt x="660" y="401"/>
                </a:cubicBezTo>
                <a:cubicBezTo>
                  <a:pt x="660" y="400"/>
                  <a:pt x="659" y="397"/>
                  <a:pt x="659" y="396"/>
                </a:cubicBezTo>
                <a:cubicBezTo>
                  <a:pt x="659" y="390"/>
                  <a:pt x="663" y="393"/>
                  <a:pt x="662" y="389"/>
                </a:cubicBezTo>
                <a:cubicBezTo>
                  <a:pt x="661" y="385"/>
                  <a:pt x="666" y="385"/>
                  <a:pt x="668" y="382"/>
                </a:cubicBezTo>
                <a:cubicBezTo>
                  <a:pt x="669" y="380"/>
                  <a:pt x="670" y="380"/>
                  <a:pt x="671" y="379"/>
                </a:cubicBezTo>
                <a:cubicBezTo>
                  <a:pt x="672" y="377"/>
                  <a:pt x="672" y="377"/>
                  <a:pt x="673" y="377"/>
                </a:cubicBezTo>
                <a:cubicBezTo>
                  <a:pt x="675" y="374"/>
                  <a:pt x="675" y="374"/>
                  <a:pt x="675" y="374"/>
                </a:cubicBezTo>
                <a:cubicBezTo>
                  <a:pt x="679" y="372"/>
                  <a:pt x="676" y="377"/>
                  <a:pt x="676" y="378"/>
                </a:cubicBezTo>
                <a:cubicBezTo>
                  <a:pt x="676" y="378"/>
                  <a:pt x="677" y="378"/>
                  <a:pt x="677" y="379"/>
                </a:cubicBezTo>
                <a:cubicBezTo>
                  <a:pt x="678" y="376"/>
                  <a:pt x="679" y="375"/>
                  <a:pt x="680" y="373"/>
                </a:cubicBezTo>
                <a:cubicBezTo>
                  <a:pt x="680" y="373"/>
                  <a:pt x="683" y="373"/>
                  <a:pt x="683" y="373"/>
                </a:cubicBezTo>
                <a:cubicBezTo>
                  <a:pt x="683" y="373"/>
                  <a:pt x="683" y="371"/>
                  <a:pt x="683" y="371"/>
                </a:cubicBezTo>
                <a:cubicBezTo>
                  <a:pt x="686" y="368"/>
                  <a:pt x="685" y="368"/>
                  <a:pt x="688" y="369"/>
                </a:cubicBezTo>
                <a:cubicBezTo>
                  <a:pt x="690" y="369"/>
                  <a:pt x="689" y="368"/>
                  <a:pt x="695" y="372"/>
                </a:cubicBezTo>
                <a:cubicBezTo>
                  <a:pt x="696" y="372"/>
                  <a:pt x="697" y="374"/>
                  <a:pt x="697" y="374"/>
                </a:cubicBezTo>
                <a:cubicBezTo>
                  <a:pt x="698" y="375"/>
                  <a:pt x="696" y="376"/>
                  <a:pt x="695" y="377"/>
                </a:cubicBezTo>
                <a:cubicBezTo>
                  <a:pt x="696" y="377"/>
                  <a:pt x="696" y="379"/>
                  <a:pt x="696" y="379"/>
                </a:cubicBezTo>
                <a:cubicBezTo>
                  <a:pt x="696" y="381"/>
                  <a:pt x="695" y="381"/>
                  <a:pt x="694" y="382"/>
                </a:cubicBezTo>
                <a:cubicBezTo>
                  <a:pt x="692" y="387"/>
                  <a:pt x="694" y="385"/>
                  <a:pt x="690" y="387"/>
                </a:cubicBezTo>
                <a:cubicBezTo>
                  <a:pt x="688" y="389"/>
                  <a:pt x="691" y="388"/>
                  <a:pt x="686" y="390"/>
                </a:cubicBezTo>
                <a:cubicBezTo>
                  <a:pt x="685" y="392"/>
                  <a:pt x="685" y="392"/>
                  <a:pt x="685" y="392"/>
                </a:cubicBezTo>
                <a:cubicBezTo>
                  <a:pt x="687" y="393"/>
                  <a:pt x="687" y="393"/>
                  <a:pt x="687" y="393"/>
                </a:cubicBezTo>
                <a:cubicBezTo>
                  <a:pt x="687" y="392"/>
                  <a:pt x="688" y="391"/>
                  <a:pt x="688" y="391"/>
                </a:cubicBezTo>
                <a:cubicBezTo>
                  <a:pt x="689" y="390"/>
                  <a:pt x="694" y="387"/>
                  <a:pt x="695" y="387"/>
                </a:cubicBezTo>
                <a:cubicBezTo>
                  <a:pt x="697" y="388"/>
                  <a:pt x="696" y="387"/>
                  <a:pt x="697" y="391"/>
                </a:cubicBezTo>
                <a:cubicBezTo>
                  <a:pt x="697" y="392"/>
                  <a:pt x="695" y="399"/>
                  <a:pt x="694" y="400"/>
                </a:cubicBezTo>
                <a:cubicBezTo>
                  <a:pt x="707" y="393"/>
                  <a:pt x="702" y="396"/>
                  <a:pt x="705" y="390"/>
                </a:cubicBezTo>
                <a:cubicBezTo>
                  <a:pt x="708" y="385"/>
                  <a:pt x="708" y="385"/>
                  <a:pt x="708" y="385"/>
                </a:cubicBezTo>
                <a:cubicBezTo>
                  <a:pt x="709" y="384"/>
                  <a:pt x="712" y="382"/>
                  <a:pt x="712" y="381"/>
                </a:cubicBezTo>
                <a:cubicBezTo>
                  <a:pt x="713" y="380"/>
                  <a:pt x="712" y="374"/>
                  <a:pt x="714" y="374"/>
                </a:cubicBezTo>
                <a:cubicBezTo>
                  <a:pt x="716" y="374"/>
                  <a:pt x="715" y="376"/>
                  <a:pt x="716" y="377"/>
                </a:cubicBezTo>
                <a:cubicBezTo>
                  <a:pt x="718" y="380"/>
                  <a:pt x="719" y="381"/>
                  <a:pt x="722" y="382"/>
                </a:cubicBezTo>
                <a:cubicBezTo>
                  <a:pt x="724" y="382"/>
                  <a:pt x="724" y="378"/>
                  <a:pt x="726" y="379"/>
                </a:cubicBezTo>
                <a:cubicBezTo>
                  <a:pt x="726" y="379"/>
                  <a:pt x="726" y="379"/>
                  <a:pt x="726" y="379"/>
                </a:cubicBezTo>
                <a:cubicBezTo>
                  <a:pt x="726" y="379"/>
                  <a:pt x="726" y="379"/>
                  <a:pt x="726" y="379"/>
                </a:cubicBezTo>
                <a:cubicBezTo>
                  <a:pt x="726" y="378"/>
                  <a:pt x="727" y="377"/>
                  <a:pt x="727" y="377"/>
                </a:cubicBezTo>
                <a:cubicBezTo>
                  <a:pt x="725" y="373"/>
                  <a:pt x="725" y="371"/>
                  <a:pt x="725" y="367"/>
                </a:cubicBezTo>
                <a:cubicBezTo>
                  <a:pt x="724" y="367"/>
                  <a:pt x="723" y="368"/>
                  <a:pt x="723" y="368"/>
                </a:cubicBezTo>
                <a:cubicBezTo>
                  <a:pt x="713" y="365"/>
                  <a:pt x="712" y="363"/>
                  <a:pt x="702" y="364"/>
                </a:cubicBezTo>
                <a:close/>
                <a:moveTo>
                  <a:pt x="712" y="371"/>
                </a:moveTo>
                <a:cubicBezTo>
                  <a:pt x="712" y="371"/>
                  <a:pt x="712" y="371"/>
                  <a:pt x="712" y="371"/>
                </a:cubicBezTo>
                <a:cubicBezTo>
                  <a:pt x="712" y="371"/>
                  <a:pt x="712" y="371"/>
                  <a:pt x="712" y="371"/>
                </a:cubicBezTo>
                <a:cubicBezTo>
                  <a:pt x="712" y="371"/>
                  <a:pt x="712" y="371"/>
                  <a:pt x="712" y="371"/>
                </a:cubicBezTo>
                <a:close/>
                <a:moveTo>
                  <a:pt x="680" y="127"/>
                </a:moveTo>
                <a:cubicBezTo>
                  <a:pt x="679" y="128"/>
                  <a:pt x="679" y="128"/>
                  <a:pt x="679" y="128"/>
                </a:cubicBezTo>
                <a:cubicBezTo>
                  <a:pt x="680" y="128"/>
                  <a:pt x="681" y="128"/>
                  <a:pt x="682" y="128"/>
                </a:cubicBezTo>
                <a:cubicBezTo>
                  <a:pt x="682" y="128"/>
                  <a:pt x="685" y="127"/>
                  <a:pt x="685" y="127"/>
                </a:cubicBezTo>
                <a:cubicBezTo>
                  <a:pt x="685" y="127"/>
                  <a:pt x="685" y="126"/>
                  <a:pt x="685" y="126"/>
                </a:cubicBezTo>
                <a:cubicBezTo>
                  <a:pt x="683" y="126"/>
                  <a:pt x="681" y="127"/>
                  <a:pt x="680" y="127"/>
                </a:cubicBezTo>
                <a:close/>
                <a:moveTo>
                  <a:pt x="667" y="129"/>
                </a:moveTo>
                <a:cubicBezTo>
                  <a:pt x="667" y="129"/>
                  <a:pt x="667" y="130"/>
                  <a:pt x="666" y="131"/>
                </a:cubicBezTo>
                <a:cubicBezTo>
                  <a:pt x="670" y="130"/>
                  <a:pt x="675" y="130"/>
                  <a:pt x="677" y="128"/>
                </a:cubicBezTo>
                <a:cubicBezTo>
                  <a:pt x="676" y="128"/>
                  <a:pt x="676" y="128"/>
                  <a:pt x="676" y="128"/>
                </a:cubicBezTo>
                <a:cubicBezTo>
                  <a:pt x="675" y="128"/>
                  <a:pt x="673" y="129"/>
                  <a:pt x="671" y="130"/>
                </a:cubicBezTo>
                <a:cubicBezTo>
                  <a:pt x="671" y="130"/>
                  <a:pt x="670" y="129"/>
                  <a:pt x="670" y="129"/>
                </a:cubicBezTo>
                <a:cubicBezTo>
                  <a:pt x="667" y="129"/>
                  <a:pt x="667" y="129"/>
                  <a:pt x="667" y="129"/>
                </a:cubicBezTo>
                <a:close/>
                <a:moveTo>
                  <a:pt x="651" y="140"/>
                </a:moveTo>
                <a:cubicBezTo>
                  <a:pt x="651" y="140"/>
                  <a:pt x="651" y="141"/>
                  <a:pt x="651" y="141"/>
                </a:cubicBezTo>
                <a:cubicBezTo>
                  <a:pt x="652" y="141"/>
                  <a:pt x="652" y="141"/>
                  <a:pt x="652" y="141"/>
                </a:cubicBezTo>
                <a:cubicBezTo>
                  <a:pt x="651" y="141"/>
                  <a:pt x="651" y="141"/>
                  <a:pt x="651" y="140"/>
                </a:cubicBezTo>
                <a:close/>
                <a:moveTo>
                  <a:pt x="629" y="356"/>
                </a:moveTo>
                <a:cubicBezTo>
                  <a:pt x="631" y="355"/>
                  <a:pt x="634" y="354"/>
                  <a:pt x="635" y="353"/>
                </a:cubicBezTo>
                <a:cubicBezTo>
                  <a:pt x="635" y="353"/>
                  <a:pt x="637" y="351"/>
                  <a:pt x="638" y="350"/>
                </a:cubicBezTo>
                <a:cubicBezTo>
                  <a:pt x="638" y="350"/>
                  <a:pt x="642" y="349"/>
                  <a:pt x="643" y="349"/>
                </a:cubicBezTo>
                <a:cubicBezTo>
                  <a:pt x="644" y="349"/>
                  <a:pt x="646" y="347"/>
                  <a:pt x="646" y="347"/>
                </a:cubicBezTo>
                <a:cubicBezTo>
                  <a:pt x="651" y="346"/>
                  <a:pt x="651" y="346"/>
                  <a:pt x="651" y="346"/>
                </a:cubicBezTo>
                <a:cubicBezTo>
                  <a:pt x="653" y="345"/>
                  <a:pt x="655" y="344"/>
                  <a:pt x="657" y="344"/>
                </a:cubicBezTo>
                <a:cubicBezTo>
                  <a:pt x="660" y="344"/>
                  <a:pt x="659" y="342"/>
                  <a:pt x="661" y="340"/>
                </a:cubicBezTo>
                <a:cubicBezTo>
                  <a:pt x="662" y="339"/>
                  <a:pt x="663" y="338"/>
                  <a:pt x="664" y="338"/>
                </a:cubicBezTo>
                <a:cubicBezTo>
                  <a:pt x="665" y="338"/>
                  <a:pt x="665" y="339"/>
                  <a:pt x="665" y="339"/>
                </a:cubicBezTo>
                <a:cubicBezTo>
                  <a:pt x="669" y="340"/>
                  <a:pt x="669" y="337"/>
                  <a:pt x="669" y="335"/>
                </a:cubicBezTo>
                <a:cubicBezTo>
                  <a:pt x="670" y="335"/>
                  <a:pt x="671" y="334"/>
                  <a:pt x="671" y="334"/>
                </a:cubicBezTo>
                <a:cubicBezTo>
                  <a:pt x="671" y="335"/>
                  <a:pt x="669" y="337"/>
                  <a:pt x="670" y="337"/>
                </a:cubicBezTo>
                <a:cubicBezTo>
                  <a:pt x="675" y="337"/>
                  <a:pt x="674" y="338"/>
                  <a:pt x="675" y="335"/>
                </a:cubicBezTo>
                <a:cubicBezTo>
                  <a:pt x="676" y="334"/>
                  <a:pt x="674" y="335"/>
                  <a:pt x="674" y="333"/>
                </a:cubicBezTo>
                <a:cubicBezTo>
                  <a:pt x="674" y="333"/>
                  <a:pt x="675" y="333"/>
                  <a:pt x="676" y="333"/>
                </a:cubicBezTo>
                <a:cubicBezTo>
                  <a:pt x="679" y="334"/>
                  <a:pt x="679" y="334"/>
                  <a:pt x="679" y="334"/>
                </a:cubicBezTo>
                <a:cubicBezTo>
                  <a:pt x="681" y="335"/>
                  <a:pt x="687" y="335"/>
                  <a:pt x="689" y="336"/>
                </a:cubicBezTo>
                <a:cubicBezTo>
                  <a:pt x="690" y="336"/>
                  <a:pt x="689" y="338"/>
                  <a:pt x="689" y="340"/>
                </a:cubicBezTo>
                <a:cubicBezTo>
                  <a:pt x="689" y="343"/>
                  <a:pt x="687" y="345"/>
                  <a:pt x="693" y="344"/>
                </a:cubicBezTo>
                <a:cubicBezTo>
                  <a:pt x="696" y="344"/>
                  <a:pt x="696" y="344"/>
                  <a:pt x="696" y="344"/>
                </a:cubicBezTo>
                <a:cubicBezTo>
                  <a:pt x="698" y="343"/>
                  <a:pt x="698" y="344"/>
                  <a:pt x="696" y="345"/>
                </a:cubicBezTo>
                <a:cubicBezTo>
                  <a:pt x="693" y="345"/>
                  <a:pt x="694" y="347"/>
                  <a:pt x="695" y="349"/>
                </a:cubicBezTo>
                <a:cubicBezTo>
                  <a:pt x="695" y="350"/>
                  <a:pt x="696" y="351"/>
                  <a:pt x="697" y="351"/>
                </a:cubicBezTo>
                <a:cubicBezTo>
                  <a:pt x="694" y="353"/>
                  <a:pt x="695" y="352"/>
                  <a:pt x="693" y="355"/>
                </a:cubicBezTo>
                <a:cubicBezTo>
                  <a:pt x="693" y="356"/>
                  <a:pt x="695" y="356"/>
                  <a:pt x="696" y="356"/>
                </a:cubicBezTo>
                <a:cubicBezTo>
                  <a:pt x="693" y="359"/>
                  <a:pt x="694" y="358"/>
                  <a:pt x="690" y="359"/>
                </a:cubicBezTo>
                <a:cubicBezTo>
                  <a:pt x="690" y="358"/>
                  <a:pt x="690" y="357"/>
                  <a:pt x="689" y="357"/>
                </a:cubicBezTo>
                <a:cubicBezTo>
                  <a:pt x="684" y="359"/>
                  <a:pt x="684" y="358"/>
                  <a:pt x="682" y="358"/>
                </a:cubicBezTo>
                <a:cubicBezTo>
                  <a:pt x="681" y="358"/>
                  <a:pt x="680" y="359"/>
                  <a:pt x="679" y="359"/>
                </a:cubicBezTo>
                <a:cubicBezTo>
                  <a:pt x="678" y="359"/>
                  <a:pt x="676" y="360"/>
                  <a:pt x="674" y="360"/>
                </a:cubicBezTo>
                <a:cubicBezTo>
                  <a:pt x="673" y="360"/>
                  <a:pt x="672" y="360"/>
                  <a:pt x="672" y="360"/>
                </a:cubicBezTo>
                <a:cubicBezTo>
                  <a:pt x="671" y="360"/>
                  <a:pt x="669" y="359"/>
                  <a:pt x="668" y="359"/>
                </a:cubicBezTo>
                <a:cubicBezTo>
                  <a:pt x="666" y="359"/>
                  <a:pt x="667" y="356"/>
                  <a:pt x="666" y="356"/>
                </a:cubicBezTo>
                <a:cubicBezTo>
                  <a:pt x="664" y="355"/>
                  <a:pt x="662" y="357"/>
                  <a:pt x="661" y="356"/>
                </a:cubicBezTo>
                <a:cubicBezTo>
                  <a:pt x="661" y="354"/>
                  <a:pt x="667" y="352"/>
                  <a:pt x="667" y="350"/>
                </a:cubicBezTo>
                <a:cubicBezTo>
                  <a:pt x="667" y="347"/>
                  <a:pt x="661" y="352"/>
                  <a:pt x="661" y="352"/>
                </a:cubicBezTo>
                <a:cubicBezTo>
                  <a:pt x="659" y="353"/>
                  <a:pt x="657" y="354"/>
                  <a:pt x="655" y="355"/>
                </a:cubicBezTo>
                <a:cubicBezTo>
                  <a:pt x="650" y="356"/>
                  <a:pt x="652" y="356"/>
                  <a:pt x="648" y="356"/>
                </a:cubicBezTo>
                <a:cubicBezTo>
                  <a:pt x="643" y="358"/>
                  <a:pt x="643" y="358"/>
                  <a:pt x="643" y="358"/>
                </a:cubicBezTo>
                <a:cubicBezTo>
                  <a:pt x="639" y="358"/>
                  <a:pt x="639" y="358"/>
                  <a:pt x="639" y="358"/>
                </a:cubicBezTo>
                <a:cubicBezTo>
                  <a:pt x="641" y="357"/>
                  <a:pt x="641" y="354"/>
                  <a:pt x="639" y="355"/>
                </a:cubicBezTo>
                <a:cubicBezTo>
                  <a:pt x="634" y="357"/>
                  <a:pt x="634" y="357"/>
                  <a:pt x="634" y="357"/>
                </a:cubicBezTo>
                <a:cubicBezTo>
                  <a:pt x="633" y="357"/>
                  <a:pt x="628" y="360"/>
                  <a:pt x="627" y="357"/>
                </a:cubicBezTo>
                <a:cubicBezTo>
                  <a:pt x="629" y="356"/>
                  <a:pt x="629" y="356"/>
                  <a:pt x="629" y="356"/>
                </a:cubicBezTo>
                <a:close/>
                <a:moveTo>
                  <a:pt x="492" y="120"/>
                </a:moveTo>
                <a:cubicBezTo>
                  <a:pt x="490" y="121"/>
                  <a:pt x="490" y="121"/>
                  <a:pt x="490" y="121"/>
                </a:cubicBezTo>
                <a:cubicBezTo>
                  <a:pt x="492" y="121"/>
                  <a:pt x="497" y="120"/>
                  <a:pt x="498" y="119"/>
                </a:cubicBezTo>
                <a:cubicBezTo>
                  <a:pt x="500" y="118"/>
                  <a:pt x="500" y="118"/>
                  <a:pt x="502" y="117"/>
                </a:cubicBezTo>
                <a:cubicBezTo>
                  <a:pt x="501" y="117"/>
                  <a:pt x="500" y="118"/>
                  <a:pt x="498" y="119"/>
                </a:cubicBezTo>
                <a:cubicBezTo>
                  <a:pt x="498" y="119"/>
                  <a:pt x="495" y="119"/>
                  <a:pt x="494" y="119"/>
                </a:cubicBezTo>
                <a:cubicBezTo>
                  <a:pt x="492" y="120"/>
                  <a:pt x="492" y="120"/>
                  <a:pt x="492" y="120"/>
                </a:cubicBezTo>
                <a:close/>
                <a:moveTo>
                  <a:pt x="490" y="121"/>
                </a:moveTo>
                <a:cubicBezTo>
                  <a:pt x="488" y="122"/>
                  <a:pt x="485" y="122"/>
                  <a:pt x="484" y="124"/>
                </a:cubicBezTo>
                <a:cubicBezTo>
                  <a:pt x="485" y="124"/>
                  <a:pt x="485" y="124"/>
                  <a:pt x="485" y="124"/>
                </a:cubicBezTo>
                <a:cubicBezTo>
                  <a:pt x="487" y="122"/>
                  <a:pt x="486" y="123"/>
                  <a:pt x="489" y="122"/>
                </a:cubicBezTo>
                <a:cubicBezTo>
                  <a:pt x="490" y="121"/>
                  <a:pt x="490" y="121"/>
                  <a:pt x="490" y="121"/>
                </a:cubicBezTo>
                <a:close/>
                <a:moveTo>
                  <a:pt x="484" y="118"/>
                </a:moveTo>
                <a:cubicBezTo>
                  <a:pt x="484" y="118"/>
                  <a:pt x="484" y="118"/>
                  <a:pt x="484" y="118"/>
                </a:cubicBezTo>
                <a:cubicBezTo>
                  <a:pt x="486" y="118"/>
                  <a:pt x="486" y="118"/>
                  <a:pt x="486" y="118"/>
                </a:cubicBezTo>
                <a:cubicBezTo>
                  <a:pt x="484" y="118"/>
                  <a:pt x="484" y="118"/>
                  <a:pt x="484" y="118"/>
                </a:cubicBezTo>
                <a:close/>
                <a:moveTo>
                  <a:pt x="141" y="203"/>
                </a:moveTo>
                <a:cubicBezTo>
                  <a:pt x="141" y="202"/>
                  <a:pt x="141" y="202"/>
                  <a:pt x="142" y="202"/>
                </a:cubicBezTo>
                <a:cubicBezTo>
                  <a:pt x="140" y="201"/>
                  <a:pt x="140" y="201"/>
                  <a:pt x="140" y="201"/>
                </a:cubicBezTo>
                <a:cubicBezTo>
                  <a:pt x="140" y="202"/>
                  <a:pt x="140" y="202"/>
                  <a:pt x="140" y="203"/>
                </a:cubicBezTo>
                <a:cubicBezTo>
                  <a:pt x="140" y="203"/>
                  <a:pt x="140" y="203"/>
                  <a:pt x="141" y="203"/>
                </a:cubicBezTo>
                <a:close/>
                <a:moveTo>
                  <a:pt x="147" y="202"/>
                </a:moveTo>
                <a:cubicBezTo>
                  <a:pt x="147" y="202"/>
                  <a:pt x="147" y="201"/>
                  <a:pt x="148" y="200"/>
                </a:cubicBezTo>
                <a:cubicBezTo>
                  <a:pt x="146" y="201"/>
                  <a:pt x="145" y="203"/>
                  <a:pt x="143" y="202"/>
                </a:cubicBezTo>
                <a:cubicBezTo>
                  <a:pt x="144" y="203"/>
                  <a:pt x="143" y="204"/>
                  <a:pt x="145" y="204"/>
                </a:cubicBezTo>
                <a:cubicBezTo>
                  <a:pt x="146" y="204"/>
                  <a:pt x="147" y="202"/>
                  <a:pt x="147" y="202"/>
                </a:cubicBezTo>
                <a:close/>
                <a:moveTo>
                  <a:pt x="164" y="222"/>
                </a:moveTo>
                <a:cubicBezTo>
                  <a:pt x="165" y="221"/>
                  <a:pt x="166" y="221"/>
                  <a:pt x="166" y="221"/>
                </a:cubicBezTo>
                <a:cubicBezTo>
                  <a:pt x="165" y="221"/>
                  <a:pt x="165" y="221"/>
                  <a:pt x="164" y="222"/>
                </a:cubicBezTo>
                <a:cubicBezTo>
                  <a:pt x="164" y="222"/>
                  <a:pt x="164" y="222"/>
                  <a:pt x="164" y="222"/>
                </a:cubicBezTo>
                <a:close/>
                <a:moveTo>
                  <a:pt x="180" y="220"/>
                </a:moveTo>
                <a:cubicBezTo>
                  <a:pt x="180" y="220"/>
                  <a:pt x="180" y="220"/>
                  <a:pt x="180" y="220"/>
                </a:cubicBezTo>
                <a:cubicBezTo>
                  <a:pt x="179" y="221"/>
                  <a:pt x="179" y="221"/>
                  <a:pt x="179" y="221"/>
                </a:cubicBezTo>
                <a:cubicBezTo>
                  <a:pt x="179" y="221"/>
                  <a:pt x="180" y="220"/>
                  <a:pt x="180" y="220"/>
                </a:cubicBezTo>
                <a:close/>
                <a:moveTo>
                  <a:pt x="252" y="144"/>
                </a:moveTo>
                <a:cubicBezTo>
                  <a:pt x="252" y="144"/>
                  <a:pt x="253" y="143"/>
                  <a:pt x="253" y="143"/>
                </a:cubicBezTo>
                <a:cubicBezTo>
                  <a:pt x="252" y="143"/>
                  <a:pt x="250" y="143"/>
                  <a:pt x="249" y="143"/>
                </a:cubicBezTo>
                <a:cubicBezTo>
                  <a:pt x="246" y="142"/>
                  <a:pt x="246" y="144"/>
                  <a:pt x="245" y="144"/>
                </a:cubicBezTo>
                <a:cubicBezTo>
                  <a:pt x="245" y="144"/>
                  <a:pt x="245" y="144"/>
                  <a:pt x="245" y="144"/>
                </a:cubicBezTo>
                <a:cubicBezTo>
                  <a:pt x="246" y="145"/>
                  <a:pt x="252" y="144"/>
                  <a:pt x="252" y="144"/>
                </a:cubicBezTo>
                <a:close/>
                <a:moveTo>
                  <a:pt x="288" y="200"/>
                </a:moveTo>
                <a:cubicBezTo>
                  <a:pt x="288" y="200"/>
                  <a:pt x="288" y="200"/>
                  <a:pt x="288" y="199"/>
                </a:cubicBezTo>
                <a:cubicBezTo>
                  <a:pt x="288" y="199"/>
                  <a:pt x="288" y="200"/>
                  <a:pt x="287" y="200"/>
                </a:cubicBezTo>
                <a:cubicBezTo>
                  <a:pt x="288" y="200"/>
                  <a:pt x="288" y="200"/>
                  <a:pt x="288" y="200"/>
                </a:cubicBezTo>
                <a:close/>
                <a:moveTo>
                  <a:pt x="351" y="260"/>
                </a:moveTo>
                <a:cubicBezTo>
                  <a:pt x="351" y="260"/>
                  <a:pt x="351" y="260"/>
                  <a:pt x="352" y="259"/>
                </a:cubicBezTo>
                <a:cubicBezTo>
                  <a:pt x="351" y="259"/>
                  <a:pt x="351" y="259"/>
                  <a:pt x="351" y="259"/>
                </a:cubicBezTo>
                <a:cubicBezTo>
                  <a:pt x="349" y="262"/>
                  <a:pt x="349" y="262"/>
                  <a:pt x="349" y="262"/>
                </a:cubicBezTo>
                <a:cubicBezTo>
                  <a:pt x="350" y="261"/>
                  <a:pt x="351" y="261"/>
                  <a:pt x="351" y="260"/>
                </a:cubicBezTo>
                <a:close/>
                <a:moveTo>
                  <a:pt x="351" y="257"/>
                </a:moveTo>
                <a:cubicBezTo>
                  <a:pt x="352" y="257"/>
                  <a:pt x="352" y="257"/>
                  <a:pt x="353" y="256"/>
                </a:cubicBezTo>
                <a:cubicBezTo>
                  <a:pt x="351" y="257"/>
                  <a:pt x="351" y="257"/>
                  <a:pt x="351" y="257"/>
                </a:cubicBezTo>
                <a:cubicBezTo>
                  <a:pt x="351" y="257"/>
                  <a:pt x="351" y="257"/>
                  <a:pt x="351" y="257"/>
                </a:cubicBezTo>
                <a:close/>
                <a:moveTo>
                  <a:pt x="344" y="302"/>
                </a:moveTo>
                <a:cubicBezTo>
                  <a:pt x="345" y="301"/>
                  <a:pt x="345" y="301"/>
                  <a:pt x="345" y="301"/>
                </a:cubicBezTo>
                <a:cubicBezTo>
                  <a:pt x="345" y="301"/>
                  <a:pt x="344" y="301"/>
                  <a:pt x="344" y="301"/>
                </a:cubicBezTo>
                <a:cubicBezTo>
                  <a:pt x="344" y="302"/>
                  <a:pt x="344" y="302"/>
                  <a:pt x="344" y="302"/>
                </a:cubicBezTo>
                <a:cubicBezTo>
                  <a:pt x="344" y="302"/>
                  <a:pt x="344" y="302"/>
                  <a:pt x="344" y="302"/>
                </a:cubicBezTo>
                <a:close/>
                <a:moveTo>
                  <a:pt x="358" y="282"/>
                </a:moveTo>
                <a:cubicBezTo>
                  <a:pt x="358" y="281"/>
                  <a:pt x="358" y="281"/>
                  <a:pt x="358" y="281"/>
                </a:cubicBezTo>
                <a:cubicBezTo>
                  <a:pt x="359" y="282"/>
                  <a:pt x="359" y="282"/>
                  <a:pt x="359" y="282"/>
                </a:cubicBezTo>
                <a:cubicBezTo>
                  <a:pt x="359" y="282"/>
                  <a:pt x="359" y="282"/>
                  <a:pt x="359" y="282"/>
                </a:cubicBezTo>
                <a:cubicBezTo>
                  <a:pt x="358" y="282"/>
                  <a:pt x="358" y="282"/>
                  <a:pt x="358" y="282"/>
                </a:cubicBezTo>
                <a:close/>
                <a:moveTo>
                  <a:pt x="354" y="238"/>
                </a:moveTo>
                <a:cubicBezTo>
                  <a:pt x="353" y="238"/>
                  <a:pt x="354" y="239"/>
                  <a:pt x="354" y="239"/>
                </a:cubicBezTo>
                <a:cubicBezTo>
                  <a:pt x="351" y="240"/>
                  <a:pt x="351" y="240"/>
                  <a:pt x="351" y="240"/>
                </a:cubicBezTo>
                <a:cubicBezTo>
                  <a:pt x="350" y="241"/>
                  <a:pt x="350" y="242"/>
                  <a:pt x="351" y="242"/>
                </a:cubicBezTo>
                <a:cubicBezTo>
                  <a:pt x="352" y="243"/>
                  <a:pt x="352" y="243"/>
                  <a:pt x="352" y="243"/>
                </a:cubicBezTo>
                <a:cubicBezTo>
                  <a:pt x="351" y="243"/>
                  <a:pt x="351" y="244"/>
                  <a:pt x="350" y="243"/>
                </a:cubicBezTo>
                <a:cubicBezTo>
                  <a:pt x="349" y="242"/>
                  <a:pt x="347" y="241"/>
                  <a:pt x="346" y="241"/>
                </a:cubicBezTo>
                <a:cubicBezTo>
                  <a:pt x="347" y="240"/>
                  <a:pt x="348" y="240"/>
                  <a:pt x="348" y="239"/>
                </a:cubicBezTo>
                <a:cubicBezTo>
                  <a:pt x="350" y="239"/>
                  <a:pt x="350" y="239"/>
                  <a:pt x="351" y="237"/>
                </a:cubicBezTo>
                <a:cubicBezTo>
                  <a:pt x="351" y="235"/>
                  <a:pt x="352" y="234"/>
                  <a:pt x="353" y="232"/>
                </a:cubicBezTo>
                <a:cubicBezTo>
                  <a:pt x="353" y="232"/>
                  <a:pt x="355" y="232"/>
                  <a:pt x="356" y="232"/>
                </a:cubicBezTo>
                <a:cubicBezTo>
                  <a:pt x="355" y="233"/>
                  <a:pt x="356" y="233"/>
                  <a:pt x="357" y="233"/>
                </a:cubicBezTo>
                <a:cubicBezTo>
                  <a:pt x="354" y="234"/>
                  <a:pt x="357" y="235"/>
                  <a:pt x="357" y="236"/>
                </a:cubicBezTo>
                <a:cubicBezTo>
                  <a:pt x="357" y="236"/>
                  <a:pt x="355" y="236"/>
                  <a:pt x="355" y="236"/>
                </a:cubicBezTo>
                <a:cubicBezTo>
                  <a:pt x="354" y="238"/>
                  <a:pt x="354" y="238"/>
                  <a:pt x="354" y="238"/>
                </a:cubicBezTo>
                <a:close/>
                <a:moveTo>
                  <a:pt x="356" y="255"/>
                </a:moveTo>
                <a:cubicBezTo>
                  <a:pt x="356" y="255"/>
                  <a:pt x="357" y="255"/>
                  <a:pt x="357" y="254"/>
                </a:cubicBezTo>
                <a:cubicBezTo>
                  <a:pt x="355" y="255"/>
                  <a:pt x="355" y="255"/>
                  <a:pt x="355" y="255"/>
                </a:cubicBezTo>
                <a:cubicBezTo>
                  <a:pt x="356" y="255"/>
                  <a:pt x="356" y="255"/>
                  <a:pt x="356" y="255"/>
                </a:cubicBezTo>
                <a:close/>
                <a:moveTo>
                  <a:pt x="357" y="264"/>
                </a:moveTo>
                <a:cubicBezTo>
                  <a:pt x="357" y="264"/>
                  <a:pt x="357" y="264"/>
                  <a:pt x="357" y="264"/>
                </a:cubicBezTo>
                <a:cubicBezTo>
                  <a:pt x="356" y="264"/>
                  <a:pt x="356" y="264"/>
                  <a:pt x="356" y="264"/>
                </a:cubicBezTo>
                <a:cubicBezTo>
                  <a:pt x="357" y="264"/>
                  <a:pt x="357" y="264"/>
                  <a:pt x="357" y="264"/>
                </a:cubicBezTo>
                <a:close/>
                <a:moveTo>
                  <a:pt x="356" y="278"/>
                </a:moveTo>
                <a:cubicBezTo>
                  <a:pt x="355" y="279"/>
                  <a:pt x="355" y="279"/>
                  <a:pt x="355" y="279"/>
                </a:cubicBezTo>
                <a:cubicBezTo>
                  <a:pt x="356" y="278"/>
                  <a:pt x="356" y="278"/>
                  <a:pt x="356" y="278"/>
                </a:cubicBezTo>
                <a:cubicBezTo>
                  <a:pt x="356" y="278"/>
                  <a:pt x="356" y="278"/>
                  <a:pt x="356" y="278"/>
                </a:cubicBezTo>
                <a:close/>
                <a:moveTo>
                  <a:pt x="355" y="281"/>
                </a:moveTo>
                <a:cubicBezTo>
                  <a:pt x="355" y="281"/>
                  <a:pt x="355" y="281"/>
                  <a:pt x="355" y="281"/>
                </a:cubicBezTo>
                <a:cubicBezTo>
                  <a:pt x="356" y="282"/>
                  <a:pt x="356" y="282"/>
                  <a:pt x="356" y="282"/>
                </a:cubicBezTo>
                <a:cubicBezTo>
                  <a:pt x="357" y="281"/>
                  <a:pt x="357" y="281"/>
                  <a:pt x="357" y="281"/>
                </a:cubicBezTo>
                <a:cubicBezTo>
                  <a:pt x="355" y="281"/>
                  <a:pt x="355" y="281"/>
                  <a:pt x="355" y="281"/>
                </a:cubicBezTo>
                <a:close/>
                <a:moveTo>
                  <a:pt x="354" y="302"/>
                </a:moveTo>
                <a:cubicBezTo>
                  <a:pt x="354" y="302"/>
                  <a:pt x="354" y="302"/>
                  <a:pt x="355" y="302"/>
                </a:cubicBezTo>
                <a:cubicBezTo>
                  <a:pt x="353" y="303"/>
                  <a:pt x="350" y="301"/>
                  <a:pt x="349" y="301"/>
                </a:cubicBezTo>
                <a:cubicBezTo>
                  <a:pt x="349" y="301"/>
                  <a:pt x="349" y="301"/>
                  <a:pt x="349" y="301"/>
                </a:cubicBezTo>
                <a:cubicBezTo>
                  <a:pt x="351" y="301"/>
                  <a:pt x="351" y="302"/>
                  <a:pt x="354" y="302"/>
                </a:cubicBezTo>
                <a:close/>
                <a:moveTo>
                  <a:pt x="355" y="302"/>
                </a:moveTo>
                <a:cubicBezTo>
                  <a:pt x="355" y="302"/>
                  <a:pt x="355" y="302"/>
                  <a:pt x="355" y="302"/>
                </a:cubicBezTo>
                <a:cubicBezTo>
                  <a:pt x="355" y="302"/>
                  <a:pt x="355" y="302"/>
                  <a:pt x="355" y="302"/>
                </a:cubicBezTo>
                <a:close/>
                <a:moveTo>
                  <a:pt x="355" y="302"/>
                </a:moveTo>
                <a:cubicBezTo>
                  <a:pt x="355" y="302"/>
                  <a:pt x="356" y="302"/>
                  <a:pt x="356" y="302"/>
                </a:cubicBezTo>
                <a:cubicBezTo>
                  <a:pt x="356" y="302"/>
                  <a:pt x="355" y="302"/>
                  <a:pt x="355" y="302"/>
                </a:cubicBezTo>
                <a:close/>
                <a:moveTo>
                  <a:pt x="356" y="313"/>
                </a:moveTo>
                <a:cubicBezTo>
                  <a:pt x="355" y="314"/>
                  <a:pt x="355" y="314"/>
                  <a:pt x="355" y="314"/>
                </a:cubicBezTo>
                <a:cubicBezTo>
                  <a:pt x="356" y="313"/>
                  <a:pt x="356" y="312"/>
                  <a:pt x="357" y="312"/>
                </a:cubicBezTo>
                <a:cubicBezTo>
                  <a:pt x="356" y="313"/>
                  <a:pt x="356" y="313"/>
                  <a:pt x="356" y="313"/>
                </a:cubicBezTo>
                <a:close/>
                <a:moveTo>
                  <a:pt x="358" y="310"/>
                </a:moveTo>
                <a:cubicBezTo>
                  <a:pt x="359" y="309"/>
                  <a:pt x="359" y="309"/>
                  <a:pt x="359" y="309"/>
                </a:cubicBezTo>
                <a:cubicBezTo>
                  <a:pt x="359" y="309"/>
                  <a:pt x="359" y="309"/>
                  <a:pt x="359" y="309"/>
                </a:cubicBezTo>
                <a:cubicBezTo>
                  <a:pt x="358" y="310"/>
                  <a:pt x="358" y="310"/>
                  <a:pt x="358" y="310"/>
                </a:cubicBezTo>
                <a:close/>
                <a:moveTo>
                  <a:pt x="358" y="295"/>
                </a:moveTo>
                <a:cubicBezTo>
                  <a:pt x="360" y="294"/>
                  <a:pt x="360" y="294"/>
                  <a:pt x="360" y="294"/>
                </a:cubicBezTo>
                <a:cubicBezTo>
                  <a:pt x="359" y="295"/>
                  <a:pt x="358" y="295"/>
                  <a:pt x="358" y="294"/>
                </a:cubicBezTo>
                <a:cubicBezTo>
                  <a:pt x="357" y="293"/>
                  <a:pt x="357" y="293"/>
                  <a:pt x="358" y="292"/>
                </a:cubicBezTo>
                <a:cubicBezTo>
                  <a:pt x="356" y="293"/>
                  <a:pt x="358" y="293"/>
                  <a:pt x="354" y="294"/>
                </a:cubicBezTo>
                <a:cubicBezTo>
                  <a:pt x="357" y="294"/>
                  <a:pt x="357" y="293"/>
                  <a:pt x="358" y="295"/>
                </a:cubicBezTo>
                <a:cubicBezTo>
                  <a:pt x="358" y="295"/>
                  <a:pt x="358" y="295"/>
                  <a:pt x="358" y="295"/>
                </a:cubicBezTo>
                <a:close/>
                <a:moveTo>
                  <a:pt x="359" y="277"/>
                </a:moveTo>
                <a:cubicBezTo>
                  <a:pt x="360" y="276"/>
                  <a:pt x="360" y="276"/>
                  <a:pt x="360" y="276"/>
                </a:cubicBezTo>
                <a:cubicBezTo>
                  <a:pt x="358" y="277"/>
                  <a:pt x="358" y="277"/>
                  <a:pt x="358" y="277"/>
                </a:cubicBezTo>
                <a:cubicBezTo>
                  <a:pt x="359" y="277"/>
                  <a:pt x="359" y="277"/>
                  <a:pt x="359" y="277"/>
                </a:cubicBezTo>
                <a:close/>
                <a:moveTo>
                  <a:pt x="361" y="291"/>
                </a:moveTo>
                <a:cubicBezTo>
                  <a:pt x="362" y="291"/>
                  <a:pt x="362" y="291"/>
                  <a:pt x="362" y="291"/>
                </a:cubicBezTo>
                <a:cubicBezTo>
                  <a:pt x="361" y="291"/>
                  <a:pt x="361" y="291"/>
                  <a:pt x="361" y="291"/>
                </a:cubicBezTo>
                <a:cubicBezTo>
                  <a:pt x="361" y="291"/>
                  <a:pt x="361" y="291"/>
                  <a:pt x="361" y="291"/>
                </a:cubicBezTo>
                <a:close/>
                <a:moveTo>
                  <a:pt x="362" y="290"/>
                </a:moveTo>
                <a:cubicBezTo>
                  <a:pt x="363" y="288"/>
                  <a:pt x="363" y="288"/>
                  <a:pt x="363" y="288"/>
                </a:cubicBezTo>
                <a:cubicBezTo>
                  <a:pt x="362" y="291"/>
                  <a:pt x="362" y="291"/>
                  <a:pt x="362" y="291"/>
                </a:cubicBezTo>
                <a:cubicBezTo>
                  <a:pt x="362" y="290"/>
                  <a:pt x="362" y="290"/>
                  <a:pt x="362" y="290"/>
                </a:cubicBezTo>
                <a:close/>
                <a:moveTo>
                  <a:pt x="299" y="456"/>
                </a:moveTo>
                <a:cubicBezTo>
                  <a:pt x="299" y="456"/>
                  <a:pt x="299" y="456"/>
                  <a:pt x="299" y="456"/>
                </a:cubicBezTo>
                <a:cubicBezTo>
                  <a:pt x="298" y="455"/>
                  <a:pt x="298" y="455"/>
                  <a:pt x="298" y="455"/>
                </a:cubicBezTo>
                <a:cubicBezTo>
                  <a:pt x="298" y="456"/>
                  <a:pt x="298" y="456"/>
                  <a:pt x="298" y="456"/>
                </a:cubicBezTo>
                <a:cubicBezTo>
                  <a:pt x="299" y="456"/>
                  <a:pt x="299" y="456"/>
                  <a:pt x="299" y="456"/>
                </a:cubicBezTo>
                <a:close/>
                <a:moveTo>
                  <a:pt x="302" y="456"/>
                </a:moveTo>
                <a:cubicBezTo>
                  <a:pt x="302" y="455"/>
                  <a:pt x="302" y="455"/>
                  <a:pt x="302" y="455"/>
                </a:cubicBezTo>
                <a:cubicBezTo>
                  <a:pt x="302" y="456"/>
                  <a:pt x="301" y="456"/>
                  <a:pt x="300" y="456"/>
                </a:cubicBezTo>
                <a:cubicBezTo>
                  <a:pt x="301" y="456"/>
                  <a:pt x="301" y="456"/>
                  <a:pt x="302" y="456"/>
                </a:cubicBezTo>
                <a:close/>
                <a:moveTo>
                  <a:pt x="338" y="363"/>
                </a:moveTo>
                <a:cubicBezTo>
                  <a:pt x="340" y="363"/>
                  <a:pt x="340" y="363"/>
                  <a:pt x="340" y="363"/>
                </a:cubicBezTo>
                <a:cubicBezTo>
                  <a:pt x="338" y="362"/>
                  <a:pt x="338" y="362"/>
                  <a:pt x="338" y="362"/>
                </a:cubicBezTo>
                <a:cubicBezTo>
                  <a:pt x="337" y="363"/>
                  <a:pt x="337" y="363"/>
                  <a:pt x="337" y="363"/>
                </a:cubicBezTo>
                <a:cubicBezTo>
                  <a:pt x="338" y="363"/>
                  <a:pt x="338" y="363"/>
                  <a:pt x="338" y="363"/>
                </a:cubicBezTo>
                <a:close/>
                <a:moveTo>
                  <a:pt x="356" y="351"/>
                </a:moveTo>
                <a:cubicBezTo>
                  <a:pt x="356" y="351"/>
                  <a:pt x="356" y="351"/>
                  <a:pt x="356" y="351"/>
                </a:cubicBezTo>
                <a:cubicBezTo>
                  <a:pt x="354" y="351"/>
                  <a:pt x="355" y="351"/>
                  <a:pt x="353" y="352"/>
                </a:cubicBezTo>
                <a:cubicBezTo>
                  <a:pt x="355" y="352"/>
                  <a:pt x="355" y="352"/>
                  <a:pt x="355" y="352"/>
                </a:cubicBezTo>
                <a:cubicBezTo>
                  <a:pt x="356" y="351"/>
                  <a:pt x="356" y="351"/>
                  <a:pt x="356" y="351"/>
                </a:cubicBezTo>
                <a:close/>
                <a:moveTo>
                  <a:pt x="694" y="607"/>
                </a:moveTo>
                <a:cubicBezTo>
                  <a:pt x="693" y="609"/>
                  <a:pt x="691" y="609"/>
                  <a:pt x="693" y="610"/>
                </a:cubicBezTo>
                <a:cubicBezTo>
                  <a:pt x="696" y="612"/>
                  <a:pt x="695" y="609"/>
                  <a:pt x="696" y="608"/>
                </a:cubicBezTo>
                <a:cubicBezTo>
                  <a:pt x="699" y="605"/>
                  <a:pt x="696" y="602"/>
                  <a:pt x="694" y="602"/>
                </a:cubicBezTo>
                <a:cubicBezTo>
                  <a:pt x="693" y="602"/>
                  <a:pt x="695" y="605"/>
                  <a:pt x="695" y="606"/>
                </a:cubicBezTo>
                <a:cubicBezTo>
                  <a:pt x="694" y="607"/>
                  <a:pt x="694" y="607"/>
                  <a:pt x="694" y="607"/>
                </a:cubicBezTo>
                <a:close/>
                <a:moveTo>
                  <a:pt x="677" y="620"/>
                </a:moveTo>
                <a:cubicBezTo>
                  <a:pt x="677" y="620"/>
                  <a:pt x="678" y="623"/>
                  <a:pt x="679" y="621"/>
                </a:cubicBezTo>
                <a:cubicBezTo>
                  <a:pt x="680" y="620"/>
                  <a:pt x="682" y="620"/>
                  <a:pt x="681" y="618"/>
                </a:cubicBezTo>
                <a:cubicBezTo>
                  <a:pt x="680" y="617"/>
                  <a:pt x="680" y="615"/>
                  <a:pt x="680" y="615"/>
                </a:cubicBezTo>
                <a:cubicBezTo>
                  <a:pt x="678" y="615"/>
                  <a:pt x="674" y="617"/>
                  <a:pt x="676" y="619"/>
                </a:cubicBezTo>
                <a:cubicBezTo>
                  <a:pt x="677" y="619"/>
                  <a:pt x="677" y="619"/>
                  <a:pt x="677" y="620"/>
                </a:cubicBezTo>
                <a:close/>
                <a:moveTo>
                  <a:pt x="703" y="624"/>
                </a:moveTo>
                <a:cubicBezTo>
                  <a:pt x="703" y="623"/>
                  <a:pt x="702" y="622"/>
                  <a:pt x="701" y="622"/>
                </a:cubicBezTo>
                <a:cubicBezTo>
                  <a:pt x="700" y="622"/>
                  <a:pt x="700" y="623"/>
                  <a:pt x="701" y="624"/>
                </a:cubicBezTo>
                <a:cubicBezTo>
                  <a:pt x="703" y="627"/>
                  <a:pt x="699" y="628"/>
                  <a:pt x="702" y="629"/>
                </a:cubicBezTo>
                <a:cubicBezTo>
                  <a:pt x="702" y="629"/>
                  <a:pt x="703" y="630"/>
                  <a:pt x="704" y="631"/>
                </a:cubicBezTo>
                <a:cubicBezTo>
                  <a:pt x="704" y="632"/>
                  <a:pt x="703" y="633"/>
                  <a:pt x="705" y="632"/>
                </a:cubicBezTo>
                <a:cubicBezTo>
                  <a:pt x="705" y="632"/>
                  <a:pt x="706" y="631"/>
                  <a:pt x="706" y="630"/>
                </a:cubicBezTo>
                <a:cubicBezTo>
                  <a:pt x="703" y="627"/>
                  <a:pt x="704" y="628"/>
                  <a:pt x="703" y="624"/>
                </a:cubicBezTo>
                <a:close/>
                <a:moveTo>
                  <a:pt x="717" y="650"/>
                </a:moveTo>
                <a:cubicBezTo>
                  <a:pt x="716" y="650"/>
                  <a:pt x="712" y="652"/>
                  <a:pt x="712" y="653"/>
                </a:cubicBezTo>
                <a:cubicBezTo>
                  <a:pt x="712" y="654"/>
                  <a:pt x="713" y="654"/>
                  <a:pt x="714" y="654"/>
                </a:cubicBezTo>
                <a:cubicBezTo>
                  <a:pt x="716" y="653"/>
                  <a:pt x="717" y="654"/>
                  <a:pt x="719" y="653"/>
                </a:cubicBezTo>
                <a:cubicBezTo>
                  <a:pt x="721" y="652"/>
                  <a:pt x="722" y="653"/>
                  <a:pt x="721" y="649"/>
                </a:cubicBezTo>
                <a:cubicBezTo>
                  <a:pt x="721" y="648"/>
                  <a:pt x="719" y="650"/>
                  <a:pt x="719" y="650"/>
                </a:cubicBezTo>
                <a:cubicBezTo>
                  <a:pt x="719" y="650"/>
                  <a:pt x="718" y="650"/>
                  <a:pt x="717" y="650"/>
                </a:cubicBezTo>
                <a:close/>
                <a:moveTo>
                  <a:pt x="736" y="645"/>
                </a:moveTo>
                <a:cubicBezTo>
                  <a:pt x="736" y="645"/>
                  <a:pt x="737" y="645"/>
                  <a:pt x="737" y="645"/>
                </a:cubicBezTo>
                <a:cubicBezTo>
                  <a:pt x="737" y="642"/>
                  <a:pt x="735" y="644"/>
                  <a:pt x="733" y="642"/>
                </a:cubicBezTo>
                <a:cubicBezTo>
                  <a:pt x="731" y="641"/>
                  <a:pt x="730" y="642"/>
                  <a:pt x="731" y="643"/>
                </a:cubicBezTo>
                <a:cubicBezTo>
                  <a:pt x="732" y="644"/>
                  <a:pt x="734" y="645"/>
                  <a:pt x="736" y="645"/>
                </a:cubicBezTo>
                <a:close/>
                <a:moveTo>
                  <a:pt x="722" y="638"/>
                </a:moveTo>
                <a:cubicBezTo>
                  <a:pt x="722" y="638"/>
                  <a:pt x="723" y="638"/>
                  <a:pt x="723" y="638"/>
                </a:cubicBezTo>
                <a:cubicBezTo>
                  <a:pt x="725" y="639"/>
                  <a:pt x="726" y="636"/>
                  <a:pt x="725" y="636"/>
                </a:cubicBezTo>
                <a:cubicBezTo>
                  <a:pt x="724" y="635"/>
                  <a:pt x="720" y="634"/>
                  <a:pt x="720" y="636"/>
                </a:cubicBezTo>
                <a:cubicBezTo>
                  <a:pt x="720" y="637"/>
                  <a:pt x="720" y="638"/>
                  <a:pt x="722" y="638"/>
                </a:cubicBezTo>
                <a:close/>
                <a:moveTo>
                  <a:pt x="718" y="629"/>
                </a:moveTo>
                <a:cubicBezTo>
                  <a:pt x="717" y="627"/>
                  <a:pt x="714" y="629"/>
                  <a:pt x="714" y="629"/>
                </a:cubicBezTo>
                <a:cubicBezTo>
                  <a:pt x="714" y="629"/>
                  <a:pt x="716" y="630"/>
                  <a:pt x="716" y="630"/>
                </a:cubicBezTo>
                <a:cubicBezTo>
                  <a:pt x="716" y="630"/>
                  <a:pt x="718" y="630"/>
                  <a:pt x="718" y="629"/>
                </a:cubicBezTo>
                <a:cubicBezTo>
                  <a:pt x="718" y="629"/>
                  <a:pt x="718" y="629"/>
                  <a:pt x="718" y="629"/>
                </a:cubicBezTo>
                <a:close/>
                <a:moveTo>
                  <a:pt x="730" y="645"/>
                </a:moveTo>
                <a:cubicBezTo>
                  <a:pt x="730" y="645"/>
                  <a:pt x="731" y="644"/>
                  <a:pt x="731" y="644"/>
                </a:cubicBezTo>
                <a:cubicBezTo>
                  <a:pt x="731" y="644"/>
                  <a:pt x="731" y="644"/>
                  <a:pt x="729" y="643"/>
                </a:cubicBezTo>
                <a:cubicBezTo>
                  <a:pt x="729" y="643"/>
                  <a:pt x="729" y="643"/>
                  <a:pt x="729" y="643"/>
                </a:cubicBezTo>
                <a:cubicBezTo>
                  <a:pt x="729" y="643"/>
                  <a:pt x="727" y="643"/>
                  <a:pt x="727" y="643"/>
                </a:cubicBezTo>
                <a:cubicBezTo>
                  <a:pt x="728" y="644"/>
                  <a:pt x="728" y="645"/>
                  <a:pt x="728" y="645"/>
                </a:cubicBezTo>
                <a:cubicBezTo>
                  <a:pt x="728" y="645"/>
                  <a:pt x="729" y="645"/>
                  <a:pt x="730" y="645"/>
                </a:cubicBezTo>
                <a:close/>
                <a:moveTo>
                  <a:pt x="730" y="645"/>
                </a:moveTo>
                <a:cubicBezTo>
                  <a:pt x="730" y="645"/>
                  <a:pt x="730" y="645"/>
                  <a:pt x="730" y="645"/>
                </a:cubicBezTo>
                <a:cubicBezTo>
                  <a:pt x="730" y="645"/>
                  <a:pt x="730" y="645"/>
                  <a:pt x="730" y="645"/>
                </a:cubicBezTo>
                <a:cubicBezTo>
                  <a:pt x="730" y="645"/>
                  <a:pt x="730" y="645"/>
                  <a:pt x="730" y="645"/>
                </a:cubicBezTo>
                <a:close/>
                <a:moveTo>
                  <a:pt x="720" y="647"/>
                </a:moveTo>
                <a:cubicBezTo>
                  <a:pt x="720" y="647"/>
                  <a:pt x="720" y="647"/>
                  <a:pt x="720" y="647"/>
                </a:cubicBezTo>
                <a:cubicBezTo>
                  <a:pt x="721" y="649"/>
                  <a:pt x="721" y="649"/>
                  <a:pt x="723" y="648"/>
                </a:cubicBezTo>
                <a:cubicBezTo>
                  <a:pt x="725" y="648"/>
                  <a:pt x="723" y="646"/>
                  <a:pt x="723" y="646"/>
                </a:cubicBezTo>
                <a:cubicBezTo>
                  <a:pt x="723" y="645"/>
                  <a:pt x="720" y="646"/>
                  <a:pt x="720" y="647"/>
                </a:cubicBezTo>
                <a:close/>
                <a:moveTo>
                  <a:pt x="702" y="614"/>
                </a:moveTo>
                <a:cubicBezTo>
                  <a:pt x="701" y="613"/>
                  <a:pt x="701" y="610"/>
                  <a:pt x="699" y="611"/>
                </a:cubicBezTo>
                <a:cubicBezTo>
                  <a:pt x="698" y="611"/>
                  <a:pt x="699" y="614"/>
                  <a:pt x="700" y="614"/>
                </a:cubicBezTo>
                <a:cubicBezTo>
                  <a:pt x="700" y="614"/>
                  <a:pt x="701" y="614"/>
                  <a:pt x="700" y="616"/>
                </a:cubicBezTo>
                <a:cubicBezTo>
                  <a:pt x="700" y="616"/>
                  <a:pt x="699" y="616"/>
                  <a:pt x="699" y="616"/>
                </a:cubicBezTo>
                <a:cubicBezTo>
                  <a:pt x="699" y="618"/>
                  <a:pt x="705" y="617"/>
                  <a:pt x="702" y="614"/>
                </a:cubicBezTo>
                <a:close/>
                <a:moveTo>
                  <a:pt x="709" y="633"/>
                </a:moveTo>
                <a:cubicBezTo>
                  <a:pt x="708" y="635"/>
                  <a:pt x="709" y="636"/>
                  <a:pt x="709" y="635"/>
                </a:cubicBezTo>
                <a:cubicBezTo>
                  <a:pt x="712" y="634"/>
                  <a:pt x="712" y="634"/>
                  <a:pt x="712" y="634"/>
                </a:cubicBezTo>
                <a:cubicBezTo>
                  <a:pt x="712" y="634"/>
                  <a:pt x="712" y="635"/>
                  <a:pt x="712" y="635"/>
                </a:cubicBezTo>
                <a:cubicBezTo>
                  <a:pt x="712" y="636"/>
                  <a:pt x="710" y="637"/>
                  <a:pt x="710" y="638"/>
                </a:cubicBezTo>
                <a:cubicBezTo>
                  <a:pt x="710" y="640"/>
                  <a:pt x="712" y="638"/>
                  <a:pt x="713" y="637"/>
                </a:cubicBezTo>
                <a:cubicBezTo>
                  <a:pt x="716" y="634"/>
                  <a:pt x="715" y="635"/>
                  <a:pt x="714" y="633"/>
                </a:cubicBezTo>
                <a:cubicBezTo>
                  <a:pt x="712" y="630"/>
                  <a:pt x="709" y="630"/>
                  <a:pt x="709" y="631"/>
                </a:cubicBezTo>
                <a:cubicBezTo>
                  <a:pt x="709" y="632"/>
                  <a:pt x="710" y="632"/>
                  <a:pt x="709" y="633"/>
                </a:cubicBezTo>
                <a:close/>
                <a:moveTo>
                  <a:pt x="709" y="620"/>
                </a:moveTo>
                <a:cubicBezTo>
                  <a:pt x="710" y="620"/>
                  <a:pt x="710" y="619"/>
                  <a:pt x="711" y="619"/>
                </a:cubicBezTo>
                <a:cubicBezTo>
                  <a:pt x="711" y="619"/>
                  <a:pt x="711" y="619"/>
                  <a:pt x="712" y="618"/>
                </a:cubicBezTo>
                <a:cubicBezTo>
                  <a:pt x="712" y="618"/>
                  <a:pt x="711" y="616"/>
                  <a:pt x="711" y="616"/>
                </a:cubicBezTo>
                <a:cubicBezTo>
                  <a:pt x="709" y="617"/>
                  <a:pt x="708" y="619"/>
                  <a:pt x="709" y="620"/>
                </a:cubicBezTo>
                <a:close/>
                <a:moveTo>
                  <a:pt x="707" y="623"/>
                </a:moveTo>
                <a:cubicBezTo>
                  <a:pt x="708" y="623"/>
                  <a:pt x="709" y="621"/>
                  <a:pt x="706" y="621"/>
                </a:cubicBezTo>
                <a:cubicBezTo>
                  <a:pt x="703" y="621"/>
                  <a:pt x="704" y="623"/>
                  <a:pt x="707" y="623"/>
                </a:cubicBezTo>
                <a:close/>
                <a:moveTo>
                  <a:pt x="695" y="621"/>
                </a:moveTo>
                <a:cubicBezTo>
                  <a:pt x="693" y="621"/>
                  <a:pt x="695" y="625"/>
                  <a:pt x="698" y="625"/>
                </a:cubicBezTo>
                <a:cubicBezTo>
                  <a:pt x="700" y="625"/>
                  <a:pt x="697" y="621"/>
                  <a:pt x="695" y="621"/>
                </a:cubicBezTo>
                <a:close/>
                <a:moveTo>
                  <a:pt x="684" y="604"/>
                </a:moveTo>
                <a:cubicBezTo>
                  <a:pt x="684" y="604"/>
                  <a:pt x="682" y="604"/>
                  <a:pt x="682" y="604"/>
                </a:cubicBezTo>
                <a:cubicBezTo>
                  <a:pt x="682" y="605"/>
                  <a:pt x="680" y="609"/>
                  <a:pt x="682" y="609"/>
                </a:cubicBezTo>
                <a:cubicBezTo>
                  <a:pt x="683" y="608"/>
                  <a:pt x="685" y="609"/>
                  <a:pt x="685" y="607"/>
                </a:cubicBezTo>
                <a:cubicBezTo>
                  <a:pt x="685" y="607"/>
                  <a:pt x="685" y="606"/>
                  <a:pt x="685" y="606"/>
                </a:cubicBezTo>
                <a:cubicBezTo>
                  <a:pt x="684" y="606"/>
                  <a:pt x="685" y="605"/>
                  <a:pt x="684" y="604"/>
                </a:cubicBezTo>
                <a:close/>
                <a:moveTo>
                  <a:pt x="689" y="593"/>
                </a:moveTo>
                <a:cubicBezTo>
                  <a:pt x="690" y="592"/>
                  <a:pt x="690" y="591"/>
                  <a:pt x="690" y="590"/>
                </a:cubicBezTo>
                <a:cubicBezTo>
                  <a:pt x="690" y="586"/>
                  <a:pt x="687" y="588"/>
                  <a:pt x="687" y="586"/>
                </a:cubicBezTo>
                <a:cubicBezTo>
                  <a:pt x="687" y="584"/>
                  <a:pt x="685" y="585"/>
                  <a:pt x="682" y="584"/>
                </a:cubicBezTo>
                <a:cubicBezTo>
                  <a:pt x="682" y="584"/>
                  <a:pt x="681" y="584"/>
                  <a:pt x="681" y="585"/>
                </a:cubicBezTo>
                <a:cubicBezTo>
                  <a:pt x="681" y="585"/>
                  <a:pt x="682" y="585"/>
                  <a:pt x="682" y="585"/>
                </a:cubicBezTo>
                <a:cubicBezTo>
                  <a:pt x="682" y="586"/>
                  <a:pt x="681" y="586"/>
                  <a:pt x="680" y="586"/>
                </a:cubicBezTo>
                <a:cubicBezTo>
                  <a:pt x="680" y="587"/>
                  <a:pt x="679" y="587"/>
                  <a:pt x="679" y="587"/>
                </a:cubicBezTo>
                <a:cubicBezTo>
                  <a:pt x="676" y="588"/>
                  <a:pt x="676" y="585"/>
                  <a:pt x="675" y="586"/>
                </a:cubicBezTo>
                <a:cubicBezTo>
                  <a:pt x="675" y="586"/>
                  <a:pt x="674" y="588"/>
                  <a:pt x="674" y="588"/>
                </a:cubicBezTo>
                <a:cubicBezTo>
                  <a:pt x="670" y="585"/>
                  <a:pt x="672" y="590"/>
                  <a:pt x="673" y="590"/>
                </a:cubicBezTo>
                <a:cubicBezTo>
                  <a:pt x="673" y="590"/>
                  <a:pt x="678" y="589"/>
                  <a:pt x="680" y="589"/>
                </a:cubicBezTo>
                <a:cubicBezTo>
                  <a:pt x="681" y="589"/>
                  <a:pt x="683" y="588"/>
                  <a:pt x="683" y="587"/>
                </a:cubicBezTo>
                <a:cubicBezTo>
                  <a:pt x="683" y="587"/>
                  <a:pt x="683" y="586"/>
                  <a:pt x="683" y="586"/>
                </a:cubicBezTo>
                <a:cubicBezTo>
                  <a:pt x="683" y="586"/>
                  <a:pt x="684" y="586"/>
                  <a:pt x="684" y="586"/>
                </a:cubicBezTo>
                <a:cubicBezTo>
                  <a:pt x="686" y="587"/>
                  <a:pt x="686" y="586"/>
                  <a:pt x="686" y="588"/>
                </a:cubicBezTo>
                <a:cubicBezTo>
                  <a:pt x="686" y="589"/>
                  <a:pt x="686" y="590"/>
                  <a:pt x="687" y="590"/>
                </a:cubicBezTo>
                <a:cubicBezTo>
                  <a:pt x="687" y="591"/>
                  <a:pt x="687" y="591"/>
                  <a:pt x="687" y="592"/>
                </a:cubicBezTo>
                <a:cubicBezTo>
                  <a:pt x="687" y="594"/>
                  <a:pt x="685" y="593"/>
                  <a:pt x="685" y="595"/>
                </a:cubicBezTo>
                <a:cubicBezTo>
                  <a:pt x="685" y="598"/>
                  <a:pt x="688" y="599"/>
                  <a:pt x="689" y="596"/>
                </a:cubicBezTo>
                <a:cubicBezTo>
                  <a:pt x="689" y="595"/>
                  <a:pt x="687" y="595"/>
                  <a:pt x="689" y="594"/>
                </a:cubicBezTo>
                <a:cubicBezTo>
                  <a:pt x="689" y="593"/>
                  <a:pt x="689" y="593"/>
                  <a:pt x="689" y="593"/>
                </a:cubicBezTo>
                <a:close/>
                <a:moveTo>
                  <a:pt x="678" y="605"/>
                </a:moveTo>
                <a:cubicBezTo>
                  <a:pt x="677" y="605"/>
                  <a:pt x="676" y="603"/>
                  <a:pt x="675" y="604"/>
                </a:cubicBezTo>
                <a:cubicBezTo>
                  <a:pt x="675" y="605"/>
                  <a:pt x="675" y="608"/>
                  <a:pt x="674" y="609"/>
                </a:cubicBezTo>
                <a:cubicBezTo>
                  <a:pt x="674" y="610"/>
                  <a:pt x="669" y="612"/>
                  <a:pt x="673" y="613"/>
                </a:cubicBezTo>
                <a:cubicBezTo>
                  <a:pt x="675" y="613"/>
                  <a:pt x="675" y="615"/>
                  <a:pt x="676" y="615"/>
                </a:cubicBezTo>
                <a:cubicBezTo>
                  <a:pt x="677" y="615"/>
                  <a:pt x="677" y="614"/>
                  <a:pt x="678" y="614"/>
                </a:cubicBezTo>
                <a:cubicBezTo>
                  <a:pt x="680" y="613"/>
                  <a:pt x="681" y="610"/>
                  <a:pt x="679" y="609"/>
                </a:cubicBezTo>
                <a:cubicBezTo>
                  <a:pt x="678" y="608"/>
                  <a:pt x="678" y="607"/>
                  <a:pt x="678" y="606"/>
                </a:cubicBezTo>
                <a:cubicBezTo>
                  <a:pt x="678" y="606"/>
                  <a:pt x="678" y="606"/>
                  <a:pt x="678" y="605"/>
                </a:cubicBezTo>
                <a:close/>
                <a:moveTo>
                  <a:pt x="663" y="657"/>
                </a:moveTo>
                <a:cubicBezTo>
                  <a:pt x="664" y="657"/>
                  <a:pt x="664" y="655"/>
                  <a:pt x="663" y="655"/>
                </a:cubicBezTo>
                <a:cubicBezTo>
                  <a:pt x="661" y="655"/>
                  <a:pt x="661" y="657"/>
                  <a:pt x="663" y="657"/>
                </a:cubicBezTo>
                <a:close/>
                <a:moveTo>
                  <a:pt x="637" y="644"/>
                </a:moveTo>
                <a:cubicBezTo>
                  <a:pt x="635" y="647"/>
                  <a:pt x="639" y="647"/>
                  <a:pt x="639" y="644"/>
                </a:cubicBezTo>
                <a:cubicBezTo>
                  <a:pt x="639" y="643"/>
                  <a:pt x="637" y="644"/>
                  <a:pt x="637" y="644"/>
                </a:cubicBezTo>
                <a:close/>
                <a:moveTo>
                  <a:pt x="659" y="651"/>
                </a:moveTo>
                <a:cubicBezTo>
                  <a:pt x="656" y="649"/>
                  <a:pt x="655" y="653"/>
                  <a:pt x="658" y="653"/>
                </a:cubicBezTo>
                <a:cubicBezTo>
                  <a:pt x="659" y="653"/>
                  <a:pt x="659" y="652"/>
                  <a:pt x="659" y="651"/>
                </a:cubicBezTo>
                <a:close/>
                <a:moveTo>
                  <a:pt x="702" y="665"/>
                </a:moveTo>
                <a:cubicBezTo>
                  <a:pt x="703" y="665"/>
                  <a:pt x="705" y="664"/>
                  <a:pt x="706" y="664"/>
                </a:cubicBezTo>
                <a:cubicBezTo>
                  <a:pt x="709" y="665"/>
                  <a:pt x="709" y="662"/>
                  <a:pt x="708" y="661"/>
                </a:cubicBezTo>
                <a:cubicBezTo>
                  <a:pt x="707" y="660"/>
                  <a:pt x="706" y="663"/>
                  <a:pt x="704" y="658"/>
                </a:cubicBezTo>
                <a:cubicBezTo>
                  <a:pt x="704" y="658"/>
                  <a:pt x="704" y="657"/>
                  <a:pt x="703" y="657"/>
                </a:cubicBezTo>
                <a:cubicBezTo>
                  <a:pt x="702" y="656"/>
                  <a:pt x="697" y="656"/>
                  <a:pt x="696" y="656"/>
                </a:cubicBezTo>
                <a:cubicBezTo>
                  <a:pt x="692" y="657"/>
                  <a:pt x="695" y="654"/>
                  <a:pt x="695" y="653"/>
                </a:cubicBezTo>
                <a:cubicBezTo>
                  <a:pt x="695" y="652"/>
                  <a:pt x="693" y="651"/>
                  <a:pt x="691" y="652"/>
                </a:cubicBezTo>
                <a:cubicBezTo>
                  <a:pt x="688" y="652"/>
                  <a:pt x="689" y="650"/>
                  <a:pt x="687" y="649"/>
                </a:cubicBezTo>
                <a:cubicBezTo>
                  <a:pt x="686" y="649"/>
                  <a:pt x="686" y="650"/>
                  <a:pt x="685" y="650"/>
                </a:cubicBezTo>
                <a:cubicBezTo>
                  <a:pt x="684" y="649"/>
                  <a:pt x="683" y="649"/>
                  <a:pt x="682" y="647"/>
                </a:cubicBezTo>
                <a:cubicBezTo>
                  <a:pt x="681" y="646"/>
                  <a:pt x="681" y="647"/>
                  <a:pt x="681" y="646"/>
                </a:cubicBezTo>
                <a:cubicBezTo>
                  <a:pt x="681" y="644"/>
                  <a:pt x="674" y="638"/>
                  <a:pt x="677" y="645"/>
                </a:cubicBezTo>
                <a:cubicBezTo>
                  <a:pt x="670" y="641"/>
                  <a:pt x="674" y="643"/>
                  <a:pt x="671" y="639"/>
                </a:cubicBezTo>
                <a:cubicBezTo>
                  <a:pt x="665" y="634"/>
                  <a:pt x="665" y="637"/>
                  <a:pt x="662" y="637"/>
                </a:cubicBezTo>
                <a:cubicBezTo>
                  <a:pt x="659" y="637"/>
                  <a:pt x="659" y="635"/>
                  <a:pt x="657" y="633"/>
                </a:cubicBezTo>
                <a:cubicBezTo>
                  <a:pt x="656" y="632"/>
                  <a:pt x="656" y="632"/>
                  <a:pt x="656" y="632"/>
                </a:cubicBezTo>
                <a:cubicBezTo>
                  <a:pt x="656" y="632"/>
                  <a:pt x="657" y="630"/>
                  <a:pt x="656" y="630"/>
                </a:cubicBezTo>
                <a:cubicBezTo>
                  <a:pt x="655" y="630"/>
                  <a:pt x="654" y="630"/>
                  <a:pt x="653" y="630"/>
                </a:cubicBezTo>
                <a:cubicBezTo>
                  <a:pt x="652" y="629"/>
                  <a:pt x="650" y="631"/>
                  <a:pt x="649" y="629"/>
                </a:cubicBezTo>
                <a:cubicBezTo>
                  <a:pt x="647" y="627"/>
                  <a:pt x="645" y="629"/>
                  <a:pt x="642" y="628"/>
                </a:cubicBezTo>
                <a:cubicBezTo>
                  <a:pt x="639" y="627"/>
                  <a:pt x="639" y="628"/>
                  <a:pt x="638" y="628"/>
                </a:cubicBezTo>
                <a:cubicBezTo>
                  <a:pt x="635" y="628"/>
                  <a:pt x="635" y="628"/>
                  <a:pt x="635" y="628"/>
                </a:cubicBezTo>
                <a:cubicBezTo>
                  <a:pt x="635" y="628"/>
                  <a:pt x="633" y="627"/>
                  <a:pt x="632" y="628"/>
                </a:cubicBezTo>
                <a:cubicBezTo>
                  <a:pt x="631" y="629"/>
                  <a:pt x="633" y="627"/>
                  <a:pt x="629" y="629"/>
                </a:cubicBezTo>
                <a:cubicBezTo>
                  <a:pt x="623" y="632"/>
                  <a:pt x="624" y="627"/>
                  <a:pt x="614" y="633"/>
                </a:cubicBezTo>
                <a:cubicBezTo>
                  <a:pt x="613" y="633"/>
                  <a:pt x="608" y="638"/>
                  <a:pt x="608" y="639"/>
                </a:cubicBezTo>
                <a:cubicBezTo>
                  <a:pt x="608" y="639"/>
                  <a:pt x="609" y="640"/>
                  <a:pt x="609" y="640"/>
                </a:cubicBezTo>
                <a:cubicBezTo>
                  <a:pt x="609" y="640"/>
                  <a:pt x="607" y="640"/>
                  <a:pt x="606" y="641"/>
                </a:cubicBezTo>
                <a:cubicBezTo>
                  <a:pt x="604" y="642"/>
                  <a:pt x="603" y="642"/>
                  <a:pt x="603" y="642"/>
                </a:cubicBezTo>
                <a:cubicBezTo>
                  <a:pt x="601" y="643"/>
                  <a:pt x="602" y="645"/>
                  <a:pt x="604" y="644"/>
                </a:cubicBezTo>
                <a:cubicBezTo>
                  <a:pt x="607" y="642"/>
                  <a:pt x="607" y="642"/>
                  <a:pt x="607" y="642"/>
                </a:cubicBezTo>
                <a:cubicBezTo>
                  <a:pt x="607" y="643"/>
                  <a:pt x="605" y="644"/>
                  <a:pt x="611" y="643"/>
                </a:cubicBezTo>
                <a:cubicBezTo>
                  <a:pt x="614" y="643"/>
                  <a:pt x="613" y="639"/>
                  <a:pt x="617" y="639"/>
                </a:cubicBezTo>
                <a:cubicBezTo>
                  <a:pt x="622" y="639"/>
                  <a:pt x="620" y="638"/>
                  <a:pt x="624" y="635"/>
                </a:cubicBezTo>
                <a:cubicBezTo>
                  <a:pt x="626" y="634"/>
                  <a:pt x="632" y="634"/>
                  <a:pt x="634" y="634"/>
                </a:cubicBezTo>
                <a:cubicBezTo>
                  <a:pt x="636" y="634"/>
                  <a:pt x="638" y="634"/>
                  <a:pt x="637" y="635"/>
                </a:cubicBezTo>
                <a:cubicBezTo>
                  <a:pt x="636" y="636"/>
                  <a:pt x="631" y="635"/>
                  <a:pt x="631" y="637"/>
                </a:cubicBezTo>
                <a:cubicBezTo>
                  <a:pt x="631" y="639"/>
                  <a:pt x="633" y="640"/>
                  <a:pt x="634" y="640"/>
                </a:cubicBezTo>
                <a:cubicBezTo>
                  <a:pt x="636" y="639"/>
                  <a:pt x="639" y="641"/>
                  <a:pt x="641" y="639"/>
                </a:cubicBezTo>
                <a:cubicBezTo>
                  <a:pt x="641" y="638"/>
                  <a:pt x="641" y="640"/>
                  <a:pt x="642" y="641"/>
                </a:cubicBezTo>
                <a:cubicBezTo>
                  <a:pt x="643" y="641"/>
                  <a:pt x="644" y="641"/>
                  <a:pt x="645" y="641"/>
                </a:cubicBezTo>
                <a:cubicBezTo>
                  <a:pt x="647" y="641"/>
                  <a:pt x="647" y="641"/>
                  <a:pt x="648" y="640"/>
                </a:cubicBezTo>
                <a:cubicBezTo>
                  <a:pt x="650" y="641"/>
                  <a:pt x="648" y="643"/>
                  <a:pt x="657" y="646"/>
                </a:cubicBezTo>
                <a:cubicBezTo>
                  <a:pt x="661" y="647"/>
                  <a:pt x="663" y="646"/>
                  <a:pt x="663" y="646"/>
                </a:cubicBezTo>
                <a:cubicBezTo>
                  <a:pt x="664" y="647"/>
                  <a:pt x="667" y="648"/>
                  <a:pt x="667" y="649"/>
                </a:cubicBezTo>
                <a:cubicBezTo>
                  <a:pt x="667" y="651"/>
                  <a:pt x="663" y="652"/>
                  <a:pt x="669" y="656"/>
                </a:cubicBezTo>
                <a:cubicBezTo>
                  <a:pt x="669" y="656"/>
                  <a:pt x="670" y="657"/>
                  <a:pt x="670" y="657"/>
                </a:cubicBezTo>
                <a:cubicBezTo>
                  <a:pt x="677" y="657"/>
                  <a:pt x="677" y="657"/>
                  <a:pt x="677" y="657"/>
                </a:cubicBezTo>
                <a:cubicBezTo>
                  <a:pt x="678" y="659"/>
                  <a:pt x="679" y="660"/>
                  <a:pt x="675" y="662"/>
                </a:cubicBezTo>
                <a:cubicBezTo>
                  <a:pt x="674" y="663"/>
                  <a:pt x="671" y="663"/>
                  <a:pt x="671" y="666"/>
                </a:cubicBezTo>
                <a:cubicBezTo>
                  <a:pt x="671" y="668"/>
                  <a:pt x="676" y="666"/>
                  <a:pt x="677" y="666"/>
                </a:cubicBezTo>
                <a:cubicBezTo>
                  <a:pt x="684" y="665"/>
                  <a:pt x="684" y="665"/>
                  <a:pt x="684" y="665"/>
                </a:cubicBezTo>
                <a:cubicBezTo>
                  <a:pt x="693" y="664"/>
                  <a:pt x="694" y="666"/>
                  <a:pt x="696" y="666"/>
                </a:cubicBezTo>
                <a:cubicBezTo>
                  <a:pt x="697" y="666"/>
                  <a:pt x="697" y="664"/>
                  <a:pt x="698" y="665"/>
                </a:cubicBezTo>
                <a:cubicBezTo>
                  <a:pt x="699" y="666"/>
                  <a:pt x="700" y="665"/>
                  <a:pt x="702" y="665"/>
                </a:cubicBezTo>
                <a:close/>
                <a:moveTo>
                  <a:pt x="669" y="634"/>
                </a:moveTo>
                <a:cubicBezTo>
                  <a:pt x="669" y="634"/>
                  <a:pt x="665" y="633"/>
                  <a:pt x="665" y="635"/>
                </a:cubicBezTo>
                <a:cubicBezTo>
                  <a:pt x="665" y="635"/>
                  <a:pt x="667" y="636"/>
                  <a:pt x="667" y="636"/>
                </a:cubicBezTo>
                <a:cubicBezTo>
                  <a:pt x="668" y="636"/>
                  <a:pt x="670" y="636"/>
                  <a:pt x="670" y="635"/>
                </a:cubicBezTo>
                <a:cubicBezTo>
                  <a:pt x="670" y="634"/>
                  <a:pt x="670" y="634"/>
                  <a:pt x="669" y="634"/>
                </a:cubicBezTo>
                <a:close/>
                <a:moveTo>
                  <a:pt x="660" y="656"/>
                </a:moveTo>
                <a:cubicBezTo>
                  <a:pt x="661" y="656"/>
                  <a:pt x="662" y="655"/>
                  <a:pt x="661" y="654"/>
                </a:cubicBezTo>
                <a:cubicBezTo>
                  <a:pt x="660" y="652"/>
                  <a:pt x="657" y="653"/>
                  <a:pt x="659" y="655"/>
                </a:cubicBezTo>
                <a:cubicBezTo>
                  <a:pt x="659" y="656"/>
                  <a:pt x="660" y="656"/>
                  <a:pt x="660" y="656"/>
                </a:cubicBezTo>
                <a:close/>
                <a:moveTo>
                  <a:pt x="663" y="635"/>
                </a:moveTo>
                <a:cubicBezTo>
                  <a:pt x="664" y="635"/>
                  <a:pt x="666" y="634"/>
                  <a:pt x="665" y="633"/>
                </a:cubicBezTo>
                <a:cubicBezTo>
                  <a:pt x="663" y="632"/>
                  <a:pt x="661" y="633"/>
                  <a:pt x="663" y="635"/>
                </a:cubicBezTo>
                <a:cubicBezTo>
                  <a:pt x="663" y="635"/>
                  <a:pt x="663" y="635"/>
                  <a:pt x="663" y="635"/>
                </a:cubicBezTo>
                <a:close/>
                <a:moveTo>
                  <a:pt x="672" y="638"/>
                </a:moveTo>
                <a:cubicBezTo>
                  <a:pt x="672" y="639"/>
                  <a:pt x="672" y="640"/>
                  <a:pt x="673" y="642"/>
                </a:cubicBezTo>
                <a:cubicBezTo>
                  <a:pt x="673" y="643"/>
                  <a:pt x="677" y="643"/>
                  <a:pt x="676" y="642"/>
                </a:cubicBezTo>
                <a:cubicBezTo>
                  <a:pt x="676" y="641"/>
                  <a:pt x="674" y="638"/>
                  <a:pt x="673" y="638"/>
                </a:cubicBezTo>
                <a:cubicBezTo>
                  <a:pt x="673" y="638"/>
                  <a:pt x="673" y="638"/>
                  <a:pt x="673" y="638"/>
                </a:cubicBezTo>
                <a:cubicBezTo>
                  <a:pt x="673" y="636"/>
                  <a:pt x="671" y="634"/>
                  <a:pt x="670" y="635"/>
                </a:cubicBezTo>
                <a:cubicBezTo>
                  <a:pt x="669" y="637"/>
                  <a:pt x="670" y="638"/>
                  <a:pt x="671" y="638"/>
                </a:cubicBezTo>
                <a:cubicBezTo>
                  <a:pt x="672" y="638"/>
                  <a:pt x="672" y="638"/>
                  <a:pt x="672" y="638"/>
                </a:cubicBezTo>
                <a:cubicBezTo>
                  <a:pt x="672" y="638"/>
                  <a:pt x="672" y="638"/>
                  <a:pt x="672" y="638"/>
                </a:cubicBezTo>
                <a:close/>
                <a:moveTo>
                  <a:pt x="620" y="647"/>
                </a:moveTo>
                <a:cubicBezTo>
                  <a:pt x="620" y="648"/>
                  <a:pt x="622" y="649"/>
                  <a:pt x="623" y="648"/>
                </a:cubicBezTo>
                <a:cubicBezTo>
                  <a:pt x="625" y="647"/>
                  <a:pt x="627" y="648"/>
                  <a:pt x="627" y="645"/>
                </a:cubicBezTo>
                <a:cubicBezTo>
                  <a:pt x="627" y="641"/>
                  <a:pt x="621" y="640"/>
                  <a:pt x="621" y="644"/>
                </a:cubicBezTo>
                <a:cubicBezTo>
                  <a:pt x="621" y="645"/>
                  <a:pt x="622" y="645"/>
                  <a:pt x="622" y="646"/>
                </a:cubicBezTo>
                <a:cubicBezTo>
                  <a:pt x="622" y="646"/>
                  <a:pt x="620" y="646"/>
                  <a:pt x="620" y="647"/>
                </a:cubicBezTo>
                <a:close/>
                <a:moveTo>
                  <a:pt x="658" y="634"/>
                </a:moveTo>
                <a:cubicBezTo>
                  <a:pt x="659" y="635"/>
                  <a:pt x="660" y="635"/>
                  <a:pt x="661" y="634"/>
                </a:cubicBezTo>
                <a:cubicBezTo>
                  <a:pt x="661" y="633"/>
                  <a:pt x="659" y="632"/>
                  <a:pt x="658" y="631"/>
                </a:cubicBezTo>
                <a:cubicBezTo>
                  <a:pt x="658" y="631"/>
                  <a:pt x="656" y="631"/>
                  <a:pt x="657" y="632"/>
                </a:cubicBezTo>
                <a:cubicBezTo>
                  <a:pt x="658" y="634"/>
                  <a:pt x="658" y="634"/>
                  <a:pt x="658" y="634"/>
                </a:cubicBezTo>
                <a:close/>
                <a:moveTo>
                  <a:pt x="665" y="686"/>
                </a:moveTo>
                <a:cubicBezTo>
                  <a:pt x="667" y="687"/>
                  <a:pt x="667" y="686"/>
                  <a:pt x="668" y="689"/>
                </a:cubicBezTo>
                <a:cubicBezTo>
                  <a:pt x="668" y="689"/>
                  <a:pt x="672" y="689"/>
                  <a:pt x="673" y="690"/>
                </a:cubicBezTo>
                <a:cubicBezTo>
                  <a:pt x="673" y="690"/>
                  <a:pt x="674" y="691"/>
                  <a:pt x="675" y="691"/>
                </a:cubicBezTo>
                <a:cubicBezTo>
                  <a:pt x="676" y="689"/>
                  <a:pt x="676" y="689"/>
                  <a:pt x="676" y="689"/>
                </a:cubicBezTo>
                <a:cubicBezTo>
                  <a:pt x="680" y="688"/>
                  <a:pt x="678" y="688"/>
                  <a:pt x="682" y="690"/>
                </a:cubicBezTo>
                <a:cubicBezTo>
                  <a:pt x="683" y="690"/>
                  <a:pt x="684" y="688"/>
                  <a:pt x="684" y="688"/>
                </a:cubicBezTo>
                <a:cubicBezTo>
                  <a:pt x="684" y="687"/>
                  <a:pt x="684" y="685"/>
                  <a:pt x="684" y="685"/>
                </a:cubicBezTo>
                <a:cubicBezTo>
                  <a:pt x="682" y="685"/>
                  <a:pt x="682" y="685"/>
                  <a:pt x="682" y="685"/>
                </a:cubicBezTo>
                <a:cubicBezTo>
                  <a:pt x="679" y="683"/>
                  <a:pt x="679" y="683"/>
                  <a:pt x="679" y="683"/>
                </a:cubicBezTo>
                <a:cubicBezTo>
                  <a:pt x="675" y="681"/>
                  <a:pt x="675" y="681"/>
                  <a:pt x="675" y="681"/>
                </a:cubicBezTo>
                <a:cubicBezTo>
                  <a:pt x="673" y="681"/>
                  <a:pt x="669" y="681"/>
                  <a:pt x="667" y="681"/>
                </a:cubicBezTo>
                <a:cubicBezTo>
                  <a:pt x="666" y="681"/>
                  <a:pt x="667" y="682"/>
                  <a:pt x="664" y="682"/>
                </a:cubicBezTo>
                <a:cubicBezTo>
                  <a:pt x="664" y="682"/>
                  <a:pt x="663" y="684"/>
                  <a:pt x="663" y="685"/>
                </a:cubicBezTo>
                <a:cubicBezTo>
                  <a:pt x="665" y="686"/>
                  <a:pt x="665" y="686"/>
                  <a:pt x="665" y="686"/>
                </a:cubicBezTo>
                <a:close/>
                <a:moveTo>
                  <a:pt x="619" y="806"/>
                </a:moveTo>
                <a:cubicBezTo>
                  <a:pt x="618" y="806"/>
                  <a:pt x="616" y="807"/>
                  <a:pt x="616" y="808"/>
                </a:cubicBezTo>
                <a:cubicBezTo>
                  <a:pt x="618" y="812"/>
                  <a:pt x="617" y="812"/>
                  <a:pt x="620" y="811"/>
                </a:cubicBezTo>
                <a:cubicBezTo>
                  <a:pt x="620" y="811"/>
                  <a:pt x="620" y="807"/>
                  <a:pt x="620" y="807"/>
                </a:cubicBezTo>
                <a:cubicBezTo>
                  <a:pt x="619" y="806"/>
                  <a:pt x="619" y="806"/>
                  <a:pt x="619" y="806"/>
                </a:cubicBezTo>
                <a:close/>
                <a:moveTo>
                  <a:pt x="697" y="681"/>
                </a:moveTo>
                <a:cubicBezTo>
                  <a:pt x="693" y="680"/>
                  <a:pt x="693" y="685"/>
                  <a:pt x="695" y="685"/>
                </a:cubicBezTo>
                <a:cubicBezTo>
                  <a:pt x="696" y="685"/>
                  <a:pt x="698" y="684"/>
                  <a:pt x="698" y="683"/>
                </a:cubicBezTo>
                <a:cubicBezTo>
                  <a:pt x="698" y="683"/>
                  <a:pt x="698" y="681"/>
                  <a:pt x="697" y="681"/>
                </a:cubicBezTo>
                <a:close/>
                <a:moveTo>
                  <a:pt x="762" y="683"/>
                </a:moveTo>
                <a:cubicBezTo>
                  <a:pt x="762" y="683"/>
                  <a:pt x="763" y="685"/>
                  <a:pt x="763" y="683"/>
                </a:cubicBezTo>
                <a:cubicBezTo>
                  <a:pt x="764" y="682"/>
                  <a:pt x="766" y="680"/>
                  <a:pt x="764" y="679"/>
                </a:cubicBezTo>
                <a:cubicBezTo>
                  <a:pt x="761" y="678"/>
                  <a:pt x="761" y="675"/>
                  <a:pt x="760" y="675"/>
                </a:cubicBezTo>
                <a:cubicBezTo>
                  <a:pt x="760" y="675"/>
                  <a:pt x="759" y="676"/>
                  <a:pt x="759" y="676"/>
                </a:cubicBezTo>
                <a:cubicBezTo>
                  <a:pt x="752" y="675"/>
                  <a:pt x="752" y="675"/>
                  <a:pt x="752" y="675"/>
                </a:cubicBezTo>
                <a:cubicBezTo>
                  <a:pt x="752" y="674"/>
                  <a:pt x="752" y="674"/>
                  <a:pt x="752" y="673"/>
                </a:cubicBezTo>
                <a:cubicBezTo>
                  <a:pt x="751" y="672"/>
                  <a:pt x="750" y="671"/>
                  <a:pt x="750" y="670"/>
                </a:cubicBezTo>
                <a:cubicBezTo>
                  <a:pt x="750" y="668"/>
                  <a:pt x="751" y="668"/>
                  <a:pt x="746" y="668"/>
                </a:cubicBezTo>
                <a:cubicBezTo>
                  <a:pt x="744" y="666"/>
                  <a:pt x="746" y="668"/>
                  <a:pt x="743" y="667"/>
                </a:cubicBezTo>
                <a:cubicBezTo>
                  <a:pt x="743" y="667"/>
                  <a:pt x="740" y="664"/>
                  <a:pt x="737" y="665"/>
                </a:cubicBezTo>
                <a:cubicBezTo>
                  <a:pt x="735" y="666"/>
                  <a:pt x="731" y="666"/>
                  <a:pt x="731" y="667"/>
                </a:cubicBezTo>
                <a:cubicBezTo>
                  <a:pt x="731" y="668"/>
                  <a:pt x="731" y="668"/>
                  <a:pt x="731" y="668"/>
                </a:cubicBezTo>
                <a:cubicBezTo>
                  <a:pt x="730" y="668"/>
                  <a:pt x="730" y="668"/>
                  <a:pt x="729" y="668"/>
                </a:cubicBezTo>
                <a:cubicBezTo>
                  <a:pt x="729" y="668"/>
                  <a:pt x="729" y="668"/>
                  <a:pt x="729" y="668"/>
                </a:cubicBezTo>
                <a:cubicBezTo>
                  <a:pt x="728" y="668"/>
                  <a:pt x="728" y="668"/>
                  <a:pt x="727" y="667"/>
                </a:cubicBezTo>
                <a:cubicBezTo>
                  <a:pt x="726" y="666"/>
                  <a:pt x="722" y="666"/>
                  <a:pt x="723" y="664"/>
                </a:cubicBezTo>
                <a:cubicBezTo>
                  <a:pt x="723" y="664"/>
                  <a:pt x="720" y="663"/>
                  <a:pt x="720" y="663"/>
                </a:cubicBezTo>
                <a:cubicBezTo>
                  <a:pt x="719" y="663"/>
                  <a:pt x="720" y="664"/>
                  <a:pt x="720" y="665"/>
                </a:cubicBezTo>
                <a:cubicBezTo>
                  <a:pt x="720" y="665"/>
                  <a:pt x="720" y="665"/>
                  <a:pt x="719" y="665"/>
                </a:cubicBezTo>
                <a:cubicBezTo>
                  <a:pt x="718" y="665"/>
                  <a:pt x="714" y="667"/>
                  <a:pt x="714" y="668"/>
                </a:cubicBezTo>
                <a:cubicBezTo>
                  <a:pt x="714" y="670"/>
                  <a:pt x="720" y="668"/>
                  <a:pt x="720" y="670"/>
                </a:cubicBezTo>
                <a:cubicBezTo>
                  <a:pt x="720" y="672"/>
                  <a:pt x="719" y="674"/>
                  <a:pt x="719" y="674"/>
                </a:cubicBezTo>
                <a:cubicBezTo>
                  <a:pt x="721" y="678"/>
                  <a:pt x="720" y="676"/>
                  <a:pt x="724" y="679"/>
                </a:cubicBezTo>
                <a:cubicBezTo>
                  <a:pt x="723" y="680"/>
                  <a:pt x="723" y="680"/>
                  <a:pt x="723" y="680"/>
                </a:cubicBezTo>
                <a:cubicBezTo>
                  <a:pt x="723" y="680"/>
                  <a:pt x="720" y="682"/>
                  <a:pt x="719" y="682"/>
                </a:cubicBezTo>
                <a:cubicBezTo>
                  <a:pt x="718" y="682"/>
                  <a:pt x="715" y="680"/>
                  <a:pt x="712" y="681"/>
                </a:cubicBezTo>
                <a:cubicBezTo>
                  <a:pt x="710" y="682"/>
                  <a:pt x="711" y="680"/>
                  <a:pt x="708" y="681"/>
                </a:cubicBezTo>
                <a:cubicBezTo>
                  <a:pt x="706" y="681"/>
                  <a:pt x="708" y="680"/>
                  <a:pt x="706" y="680"/>
                </a:cubicBezTo>
                <a:cubicBezTo>
                  <a:pt x="705" y="679"/>
                  <a:pt x="703" y="681"/>
                  <a:pt x="703" y="681"/>
                </a:cubicBezTo>
                <a:cubicBezTo>
                  <a:pt x="703" y="681"/>
                  <a:pt x="701" y="684"/>
                  <a:pt x="702" y="685"/>
                </a:cubicBezTo>
                <a:cubicBezTo>
                  <a:pt x="703" y="685"/>
                  <a:pt x="704" y="685"/>
                  <a:pt x="705" y="686"/>
                </a:cubicBezTo>
                <a:cubicBezTo>
                  <a:pt x="706" y="686"/>
                  <a:pt x="708" y="688"/>
                  <a:pt x="708" y="686"/>
                </a:cubicBezTo>
                <a:cubicBezTo>
                  <a:pt x="708" y="686"/>
                  <a:pt x="710" y="685"/>
                  <a:pt x="710" y="685"/>
                </a:cubicBezTo>
                <a:cubicBezTo>
                  <a:pt x="712" y="685"/>
                  <a:pt x="716" y="685"/>
                  <a:pt x="717" y="686"/>
                </a:cubicBezTo>
                <a:cubicBezTo>
                  <a:pt x="718" y="686"/>
                  <a:pt x="719" y="687"/>
                  <a:pt x="720" y="686"/>
                </a:cubicBezTo>
                <a:cubicBezTo>
                  <a:pt x="720" y="685"/>
                  <a:pt x="720" y="685"/>
                  <a:pt x="720" y="685"/>
                </a:cubicBezTo>
                <a:cubicBezTo>
                  <a:pt x="721" y="684"/>
                  <a:pt x="721" y="685"/>
                  <a:pt x="722" y="685"/>
                </a:cubicBezTo>
                <a:cubicBezTo>
                  <a:pt x="727" y="686"/>
                  <a:pt x="727" y="685"/>
                  <a:pt x="728" y="687"/>
                </a:cubicBezTo>
                <a:cubicBezTo>
                  <a:pt x="728" y="687"/>
                  <a:pt x="729" y="688"/>
                  <a:pt x="729" y="689"/>
                </a:cubicBezTo>
                <a:cubicBezTo>
                  <a:pt x="729" y="690"/>
                  <a:pt x="730" y="690"/>
                  <a:pt x="730" y="691"/>
                </a:cubicBezTo>
                <a:cubicBezTo>
                  <a:pt x="732" y="693"/>
                  <a:pt x="737" y="687"/>
                  <a:pt x="736" y="686"/>
                </a:cubicBezTo>
                <a:cubicBezTo>
                  <a:pt x="734" y="684"/>
                  <a:pt x="739" y="685"/>
                  <a:pt x="741" y="683"/>
                </a:cubicBezTo>
                <a:cubicBezTo>
                  <a:pt x="741" y="684"/>
                  <a:pt x="741" y="685"/>
                  <a:pt x="742" y="685"/>
                </a:cubicBezTo>
                <a:cubicBezTo>
                  <a:pt x="744" y="685"/>
                  <a:pt x="746" y="685"/>
                  <a:pt x="748" y="684"/>
                </a:cubicBezTo>
                <a:cubicBezTo>
                  <a:pt x="749" y="683"/>
                  <a:pt x="748" y="682"/>
                  <a:pt x="749" y="682"/>
                </a:cubicBezTo>
                <a:cubicBezTo>
                  <a:pt x="749" y="682"/>
                  <a:pt x="749" y="683"/>
                  <a:pt x="754" y="683"/>
                </a:cubicBezTo>
                <a:cubicBezTo>
                  <a:pt x="755" y="683"/>
                  <a:pt x="757" y="683"/>
                  <a:pt x="757" y="683"/>
                </a:cubicBezTo>
                <a:cubicBezTo>
                  <a:pt x="758" y="683"/>
                  <a:pt x="758" y="683"/>
                  <a:pt x="758" y="683"/>
                </a:cubicBezTo>
                <a:cubicBezTo>
                  <a:pt x="758" y="686"/>
                  <a:pt x="761" y="688"/>
                  <a:pt x="761" y="685"/>
                </a:cubicBezTo>
                <a:cubicBezTo>
                  <a:pt x="761" y="685"/>
                  <a:pt x="761" y="683"/>
                  <a:pt x="762" y="683"/>
                </a:cubicBezTo>
                <a:close/>
                <a:moveTo>
                  <a:pt x="829" y="744"/>
                </a:moveTo>
                <a:cubicBezTo>
                  <a:pt x="829" y="744"/>
                  <a:pt x="828" y="746"/>
                  <a:pt x="829" y="746"/>
                </a:cubicBezTo>
                <a:cubicBezTo>
                  <a:pt x="829" y="747"/>
                  <a:pt x="830" y="748"/>
                  <a:pt x="831" y="746"/>
                </a:cubicBezTo>
                <a:cubicBezTo>
                  <a:pt x="831" y="746"/>
                  <a:pt x="831" y="745"/>
                  <a:pt x="831" y="745"/>
                </a:cubicBezTo>
                <a:cubicBezTo>
                  <a:pt x="830" y="744"/>
                  <a:pt x="830" y="744"/>
                  <a:pt x="829" y="744"/>
                </a:cubicBezTo>
                <a:close/>
                <a:moveTo>
                  <a:pt x="832" y="719"/>
                </a:moveTo>
                <a:cubicBezTo>
                  <a:pt x="834" y="718"/>
                  <a:pt x="833" y="715"/>
                  <a:pt x="832" y="714"/>
                </a:cubicBezTo>
                <a:cubicBezTo>
                  <a:pt x="832" y="714"/>
                  <a:pt x="830" y="713"/>
                  <a:pt x="830" y="715"/>
                </a:cubicBezTo>
                <a:cubicBezTo>
                  <a:pt x="830" y="718"/>
                  <a:pt x="829" y="720"/>
                  <a:pt x="832" y="719"/>
                </a:cubicBezTo>
                <a:close/>
                <a:moveTo>
                  <a:pt x="846" y="740"/>
                </a:moveTo>
                <a:cubicBezTo>
                  <a:pt x="846" y="740"/>
                  <a:pt x="845" y="743"/>
                  <a:pt x="845" y="743"/>
                </a:cubicBezTo>
                <a:cubicBezTo>
                  <a:pt x="848" y="745"/>
                  <a:pt x="849" y="743"/>
                  <a:pt x="848" y="743"/>
                </a:cubicBezTo>
                <a:cubicBezTo>
                  <a:pt x="848" y="742"/>
                  <a:pt x="847" y="740"/>
                  <a:pt x="846" y="740"/>
                </a:cubicBezTo>
                <a:close/>
                <a:moveTo>
                  <a:pt x="832" y="743"/>
                </a:moveTo>
                <a:cubicBezTo>
                  <a:pt x="833" y="743"/>
                  <a:pt x="833" y="741"/>
                  <a:pt x="831" y="740"/>
                </a:cubicBezTo>
                <a:cubicBezTo>
                  <a:pt x="831" y="740"/>
                  <a:pt x="831" y="739"/>
                  <a:pt x="831" y="739"/>
                </a:cubicBezTo>
                <a:cubicBezTo>
                  <a:pt x="828" y="742"/>
                  <a:pt x="829" y="742"/>
                  <a:pt x="830" y="744"/>
                </a:cubicBezTo>
                <a:cubicBezTo>
                  <a:pt x="831" y="744"/>
                  <a:pt x="832" y="743"/>
                  <a:pt x="832" y="743"/>
                </a:cubicBezTo>
                <a:close/>
                <a:moveTo>
                  <a:pt x="826" y="748"/>
                </a:moveTo>
                <a:cubicBezTo>
                  <a:pt x="825" y="750"/>
                  <a:pt x="827" y="752"/>
                  <a:pt x="828" y="750"/>
                </a:cubicBezTo>
                <a:cubicBezTo>
                  <a:pt x="829" y="748"/>
                  <a:pt x="827" y="747"/>
                  <a:pt x="826" y="748"/>
                </a:cubicBezTo>
                <a:close/>
                <a:moveTo>
                  <a:pt x="826" y="710"/>
                </a:moveTo>
                <a:cubicBezTo>
                  <a:pt x="826" y="710"/>
                  <a:pt x="828" y="713"/>
                  <a:pt x="829" y="710"/>
                </a:cubicBezTo>
                <a:cubicBezTo>
                  <a:pt x="830" y="710"/>
                  <a:pt x="829" y="709"/>
                  <a:pt x="829" y="708"/>
                </a:cubicBezTo>
                <a:cubicBezTo>
                  <a:pt x="831" y="709"/>
                  <a:pt x="832" y="708"/>
                  <a:pt x="832" y="707"/>
                </a:cubicBezTo>
                <a:cubicBezTo>
                  <a:pt x="832" y="706"/>
                  <a:pt x="832" y="705"/>
                  <a:pt x="831" y="705"/>
                </a:cubicBezTo>
                <a:cubicBezTo>
                  <a:pt x="829" y="705"/>
                  <a:pt x="829" y="704"/>
                  <a:pt x="829" y="707"/>
                </a:cubicBezTo>
                <a:cubicBezTo>
                  <a:pt x="829" y="706"/>
                  <a:pt x="827" y="703"/>
                  <a:pt x="826" y="706"/>
                </a:cubicBezTo>
                <a:cubicBezTo>
                  <a:pt x="826" y="707"/>
                  <a:pt x="826" y="710"/>
                  <a:pt x="826" y="710"/>
                </a:cubicBezTo>
                <a:close/>
                <a:moveTo>
                  <a:pt x="825" y="702"/>
                </a:moveTo>
                <a:cubicBezTo>
                  <a:pt x="825" y="701"/>
                  <a:pt x="824" y="699"/>
                  <a:pt x="823" y="700"/>
                </a:cubicBezTo>
                <a:cubicBezTo>
                  <a:pt x="821" y="701"/>
                  <a:pt x="822" y="705"/>
                  <a:pt x="825" y="703"/>
                </a:cubicBezTo>
                <a:cubicBezTo>
                  <a:pt x="825" y="703"/>
                  <a:pt x="825" y="702"/>
                  <a:pt x="825" y="702"/>
                </a:cubicBezTo>
                <a:close/>
                <a:moveTo>
                  <a:pt x="828" y="700"/>
                </a:moveTo>
                <a:cubicBezTo>
                  <a:pt x="830" y="700"/>
                  <a:pt x="829" y="699"/>
                  <a:pt x="830" y="699"/>
                </a:cubicBezTo>
                <a:cubicBezTo>
                  <a:pt x="830" y="696"/>
                  <a:pt x="827" y="696"/>
                  <a:pt x="827" y="698"/>
                </a:cubicBezTo>
                <a:cubicBezTo>
                  <a:pt x="827" y="699"/>
                  <a:pt x="827" y="700"/>
                  <a:pt x="828" y="700"/>
                </a:cubicBezTo>
                <a:close/>
                <a:moveTo>
                  <a:pt x="828" y="693"/>
                </a:moveTo>
                <a:cubicBezTo>
                  <a:pt x="830" y="693"/>
                  <a:pt x="830" y="692"/>
                  <a:pt x="830" y="690"/>
                </a:cubicBezTo>
                <a:cubicBezTo>
                  <a:pt x="829" y="690"/>
                  <a:pt x="827" y="690"/>
                  <a:pt x="827" y="691"/>
                </a:cubicBezTo>
                <a:cubicBezTo>
                  <a:pt x="827" y="691"/>
                  <a:pt x="827" y="693"/>
                  <a:pt x="828" y="693"/>
                </a:cubicBezTo>
                <a:close/>
                <a:moveTo>
                  <a:pt x="834" y="711"/>
                </a:moveTo>
                <a:cubicBezTo>
                  <a:pt x="834" y="709"/>
                  <a:pt x="831" y="709"/>
                  <a:pt x="831" y="711"/>
                </a:cubicBezTo>
                <a:cubicBezTo>
                  <a:pt x="831" y="714"/>
                  <a:pt x="834" y="712"/>
                  <a:pt x="834" y="711"/>
                </a:cubicBezTo>
                <a:close/>
                <a:moveTo>
                  <a:pt x="802" y="683"/>
                </a:moveTo>
                <a:cubicBezTo>
                  <a:pt x="802" y="680"/>
                  <a:pt x="800" y="683"/>
                  <a:pt x="799" y="683"/>
                </a:cubicBezTo>
                <a:cubicBezTo>
                  <a:pt x="795" y="682"/>
                  <a:pt x="797" y="685"/>
                  <a:pt x="798" y="685"/>
                </a:cubicBezTo>
                <a:cubicBezTo>
                  <a:pt x="799" y="685"/>
                  <a:pt x="802" y="684"/>
                  <a:pt x="802" y="683"/>
                </a:cubicBezTo>
                <a:close/>
                <a:moveTo>
                  <a:pt x="800" y="689"/>
                </a:moveTo>
                <a:cubicBezTo>
                  <a:pt x="799" y="689"/>
                  <a:pt x="797" y="689"/>
                  <a:pt x="797" y="690"/>
                </a:cubicBezTo>
                <a:cubicBezTo>
                  <a:pt x="797" y="692"/>
                  <a:pt x="799" y="691"/>
                  <a:pt x="800" y="691"/>
                </a:cubicBezTo>
                <a:cubicBezTo>
                  <a:pt x="801" y="691"/>
                  <a:pt x="802" y="689"/>
                  <a:pt x="800" y="689"/>
                </a:cubicBezTo>
                <a:cubicBezTo>
                  <a:pt x="800" y="689"/>
                  <a:pt x="800" y="689"/>
                  <a:pt x="800" y="689"/>
                </a:cubicBezTo>
                <a:close/>
                <a:moveTo>
                  <a:pt x="835" y="734"/>
                </a:moveTo>
                <a:cubicBezTo>
                  <a:pt x="835" y="732"/>
                  <a:pt x="834" y="732"/>
                  <a:pt x="834" y="732"/>
                </a:cubicBezTo>
                <a:cubicBezTo>
                  <a:pt x="831" y="732"/>
                  <a:pt x="830" y="739"/>
                  <a:pt x="835" y="734"/>
                </a:cubicBezTo>
                <a:cubicBezTo>
                  <a:pt x="835" y="734"/>
                  <a:pt x="835" y="734"/>
                  <a:pt x="835" y="734"/>
                </a:cubicBezTo>
                <a:close/>
                <a:moveTo>
                  <a:pt x="792" y="687"/>
                </a:moveTo>
                <a:cubicBezTo>
                  <a:pt x="793" y="687"/>
                  <a:pt x="796" y="687"/>
                  <a:pt x="795" y="686"/>
                </a:cubicBezTo>
                <a:cubicBezTo>
                  <a:pt x="795" y="685"/>
                  <a:pt x="794" y="685"/>
                  <a:pt x="794" y="685"/>
                </a:cubicBezTo>
                <a:cubicBezTo>
                  <a:pt x="792" y="685"/>
                  <a:pt x="792" y="685"/>
                  <a:pt x="791" y="685"/>
                </a:cubicBezTo>
                <a:cubicBezTo>
                  <a:pt x="792" y="684"/>
                  <a:pt x="789" y="682"/>
                  <a:pt x="788" y="682"/>
                </a:cubicBezTo>
                <a:cubicBezTo>
                  <a:pt x="784" y="680"/>
                  <a:pt x="780" y="682"/>
                  <a:pt x="776" y="682"/>
                </a:cubicBezTo>
                <a:cubicBezTo>
                  <a:pt x="773" y="681"/>
                  <a:pt x="773" y="685"/>
                  <a:pt x="774" y="686"/>
                </a:cubicBezTo>
                <a:cubicBezTo>
                  <a:pt x="775" y="689"/>
                  <a:pt x="786" y="689"/>
                  <a:pt x="787" y="688"/>
                </a:cubicBezTo>
                <a:cubicBezTo>
                  <a:pt x="788" y="688"/>
                  <a:pt x="790" y="688"/>
                  <a:pt x="791" y="686"/>
                </a:cubicBezTo>
                <a:cubicBezTo>
                  <a:pt x="791" y="686"/>
                  <a:pt x="791" y="687"/>
                  <a:pt x="792" y="687"/>
                </a:cubicBezTo>
                <a:close/>
                <a:moveTo>
                  <a:pt x="805" y="678"/>
                </a:moveTo>
                <a:cubicBezTo>
                  <a:pt x="802" y="678"/>
                  <a:pt x="801" y="680"/>
                  <a:pt x="805" y="680"/>
                </a:cubicBezTo>
                <a:cubicBezTo>
                  <a:pt x="806" y="680"/>
                  <a:pt x="807" y="678"/>
                  <a:pt x="805" y="678"/>
                </a:cubicBezTo>
                <a:close/>
                <a:moveTo>
                  <a:pt x="819" y="690"/>
                </a:moveTo>
                <a:cubicBezTo>
                  <a:pt x="820" y="690"/>
                  <a:pt x="821" y="688"/>
                  <a:pt x="820" y="687"/>
                </a:cubicBezTo>
                <a:cubicBezTo>
                  <a:pt x="819" y="687"/>
                  <a:pt x="818" y="688"/>
                  <a:pt x="818" y="688"/>
                </a:cubicBezTo>
                <a:cubicBezTo>
                  <a:pt x="818" y="689"/>
                  <a:pt x="819" y="690"/>
                  <a:pt x="819" y="690"/>
                </a:cubicBezTo>
                <a:close/>
                <a:moveTo>
                  <a:pt x="836" y="727"/>
                </a:moveTo>
                <a:cubicBezTo>
                  <a:pt x="836" y="725"/>
                  <a:pt x="831" y="721"/>
                  <a:pt x="831" y="724"/>
                </a:cubicBezTo>
                <a:cubicBezTo>
                  <a:pt x="831" y="725"/>
                  <a:pt x="832" y="729"/>
                  <a:pt x="834" y="729"/>
                </a:cubicBezTo>
                <a:cubicBezTo>
                  <a:pt x="835" y="729"/>
                  <a:pt x="836" y="727"/>
                  <a:pt x="836" y="727"/>
                </a:cubicBezTo>
                <a:close/>
                <a:moveTo>
                  <a:pt x="817" y="686"/>
                </a:moveTo>
                <a:cubicBezTo>
                  <a:pt x="819" y="685"/>
                  <a:pt x="817" y="683"/>
                  <a:pt x="816" y="684"/>
                </a:cubicBezTo>
                <a:cubicBezTo>
                  <a:pt x="811" y="688"/>
                  <a:pt x="818" y="690"/>
                  <a:pt x="818" y="687"/>
                </a:cubicBezTo>
                <a:cubicBezTo>
                  <a:pt x="818" y="686"/>
                  <a:pt x="817" y="686"/>
                  <a:pt x="817" y="686"/>
                </a:cubicBezTo>
                <a:cubicBezTo>
                  <a:pt x="817" y="686"/>
                  <a:pt x="817" y="686"/>
                  <a:pt x="817" y="686"/>
                </a:cubicBezTo>
                <a:close/>
                <a:moveTo>
                  <a:pt x="817" y="694"/>
                </a:moveTo>
                <a:cubicBezTo>
                  <a:pt x="817" y="695"/>
                  <a:pt x="819" y="699"/>
                  <a:pt x="820" y="699"/>
                </a:cubicBezTo>
                <a:cubicBezTo>
                  <a:pt x="822" y="699"/>
                  <a:pt x="820" y="695"/>
                  <a:pt x="820" y="695"/>
                </a:cubicBezTo>
                <a:cubicBezTo>
                  <a:pt x="819" y="694"/>
                  <a:pt x="818" y="695"/>
                  <a:pt x="818" y="693"/>
                </a:cubicBezTo>
                <a:cubicBezTo>
                  <a:pt x="817" y="692"/>
                  <a:pt x="815" y="692"/>
                  <a:pt x="817" y="694"/>
                </a:cubicBezTo>
                <a:close/>
                <a:moveTo>
                  <a:pt x="824" y="757"/>
                </a:moveTo>
                <a:cubicBezTo>
                  <a:pt x="825" y="757"/>
                  <a:pt x="826" y="756"/>
                  <a:pt x="826" y="756"/>
                </a:cubicBezTo>
                <a:cubicBezTo>
                  <a:pt x="827" y="754"/>
                  <a:pt x="827" y="754"/>
                  <a:pt x="826" y="752"/>
                </a:cubicBezTo>
                <a:cubicBezTo>
                  <a:pt x="826" y="751"/>
                  <a:pt x="826" y="751"/>
                  <a:pt x="825" y="752"/>
                </a:cubicBezTo>
                <a:cubicBezTo>
                  <a:pt x="823" y="755"/>
                  <a:pt x="823" y="755"/>
                  <a:pt x="823" y="756"/>
                </a:cubicBezTo>
                <a:cubicBezTo>
                  <a:pt x="824" y="756"/>
                  <a:pt x="824" y="757"/>
                  <a:pt x="824" y="757"/>
                </a:cubicBezTo>
                <a:close/>
                <a:moveTo>
                  <a:pt x="831" y="772"/>
                </a:moveTo>
                <a:cubicBezTo>
                  <a:pt x="831" y="772"/>
                  <a:pt x="832" y="771"/>
                  <a:pt x="831" y="771"/>
                </a:cubicBezTo>
                <a:cubicBezTo>
                  <a:pt x="829" y="769"/>
                  <a:pt x="830" y="770"/>
                  <a:pt x="826" y="771"/>
                </a:cubicBezTo>
                <a:cubicBezTo>
                  <a:pt x="824" y="771"/>
                  <a:pt x="824" y="772"/>
                  <a:pt x="825" y="773"/>
                </a:cubicBezTo>
                <a:cubicBezTo>
                  <a:pt x="825" y="773"/>
                  <a:pt x="825" y="775"/>
                  <a:pt x="825" y="775"/>
                </a:cubicBezTo>
                <a:cubicBezTo>
                  <a:pt x="824" y="777"/>
                  <a:pt x="824" y="777"/>
                  <a:pt x="824" y="777"/>
                </a:cubicBezTo>
                <a:cubicBezTo>
                  <a:pt x="823" y="777"/>
                  <a:pt x="821" y="777"/>
                  <a:pt x="821" y="778"/>
                </a:cubicBezTo>
                <a:cubicBezTo>
                  <a:pt x="821" y="779"/>
                  <a:pt x="827" y="779"/>
                  <a:pt x="828" y="779"/>
                </a:cubicBezTo>
                <a:cubicBezTo>
                  <a:pt x="831" y="779"/>
                  <a:pt x="830" y="774"/>
                  <a:pt x="830" y="774"/>
                </a:cubicBezTo>
                <a:cubicBezTo>
                  <a:pt x="831" y="772"/>
                  <a:pt x="831" y="772"/>
                  <a:pt x="831" y="772"/>
                </a:cubicBezTo>
                <a:close/>
                <a:moveTo>
                  <a:pt x="835" y="765"/>
                </a:moveTo>
                <a:cubicBezTo>
                  <a:pt x="835" y="764"/>
                  <a:pt x="833" y="764"/>
                  <a:pt x="832" y="764"/>
                </a:cubicBezTo>
                <a:cubicBezTo>
                  <a:pt x="830" y="764"/>
                  <a:pt x="830" y="767"/>
                  <a:pt x="834" y="767"/>
                </a:cubicBezTo>
                <a:cubicBezTo>
                  <a:pt x="834" y="767"/>
                  <a:pt x="835" y="765"/>
                  <a:pt x="835" y="765"/>
                </a:cubicBezTo>
                <a:close/>
                <a:moveTo>
                  <a:pt x="741" y="749"/>
                </a:moveTo>
                <a:cubicBezTo>
                  <a:pt x="740" y="748"/>
                  <a:pt x="738" y="751"/>
                  <a:pt x="741" y="752"/>
                </a:cubicBezTo>
                <a:cubicBezTo>
                  <a:pt x="743" y="753"/>
                  <a:pt x="742" y="749"/>
                  <a:pt x="741" y="749"/>
                </a:cubicBezTo>
                <a:close/>
                <a:moveTo>
                  <a:pt x="752" y="754"/>
                </a:moveTo>
                <a:cubicBezTo>
                  <a:pt x="751" y="752"/>
                  <a:pt x="749" y="750"/>
                  <a:pt x="748" y="752"/>
                </a:cubicBezTo>
                <a:cubicBezTo>
                  <a:pt x="748" y="752"/>
                  <a:pt x="749" y="756"/>
                  <a:pt x="752" y="756"/>
                </a:cubicBezTo>
                <a:cubicBezTo>
                  <a:pt x="755" y="756"/>
                  <a:pt x="752" y="754"/>
                  <a:pt x="752" y="754"/>
                </a:cubicBezTo>
                <a:close/>
                <a:moveTo>
                  <a:pt x="757" y="756"/>
                </a:moveTo>
                <a:cubicBezTo>
                  <a:pt x="757" y="757"/>
                  <a:pt x="759" y="758"/>
                  <a:pt x="759" y="755"/>
                </a:cubicBezTo>
                <a:cubicBezTo>
                  <a:pt x="760" y="750"/>
                  <a:pt x="756" y="752"/>
                  <a:pt x="756" y="754"/>
                </a:cubicBezTo>
                <a:cubicBezTo>
                  <a:pt x="756" y="755"/>
                  <a:pt x="758" y="753"/>
                  <a:pt x="757" y="755"/>
                </a:cubicBezTo>
                <a:cubicBezTo>
                  <a:pt x="757" y="756"/>
                  <a:pt x="757" y="756"/>
                  <a:pt x="757" y="756"/>
                </a:cubicBezTo>
                <a:close/>
                <a:moveTo>
                  <a:pt x="935" y="895"/>
                </a:moveTo>
                <a:cubicBezTo>
                  <a:pt x="936" y="895"/>
                  <a:pt x="939" y="896"/>
                  <a:pt x="940" y="895"/>
                </a:cubicBezTo>
                <a:cubicBezTo>
                  <a:pt x="940" y="894"/>
                  <a:pt x="943" y="893"/>
                  <a:pt x="943" y="892"/>
                </a:cubicBezTo>
                <a:cubicBezTo>
                  <a:pt x="941" y="888"/>
                  <a:pt x="940" y="892"/>
                  <a:pt x="937" y="892"/>
                </a:cubicBezTo>
                <a:cubicBezTo>
                  <a:pt x="937" y="892"/>
                  <a:pt x="936" y="892"/>
                  <a:pt x="936" y="892"/>
                </a:cubicBezTo>
                <a:cubicBezTo>
                  <a:pt x="936" y="892"/>
                  <a:pt x="936" y="891"/>
                  <a:pt x="936" y="891"/>
                </a:cubicBezTo>
                <a:cubicBezTo>
                  <a:pt x="937" y="892"/>
                  <a:pt x="938" y="890"/>
                  <a:pt x="939" y="889"/>
                </a:cubicBezTo>
                <a:cubicBezTo>
                  <a:pt x="939" y="888"/>
                  <a:pt x="939" y="888"/>
                  <a:pt x="939" y="887"/>
                </a:cubicBezTo>
                <a:cubicBezTo>
                  <a:pt x="940" y="888"/>
                  <a:pt x="941" y="888"/>
                  <a:pt x="941" y="887"/>
                </a:cubicBezTo>
                <a:cubicBezTo>
                  <a:pt x="941" y="885"/>
                  <a:pt x="939" y="884"/>
                  <a:pt x="938" y="884"/>
                </a:cubicBezTo>
                <a:cubicBezTo>
                  <a:pt x="936" y="887"/>
                  <a:pt x="935" y="887"/>
                  <a:pt x="938" y="887"/>
                </a:cubicBezTo>
                <a:cubicBezTo>
                  <a:pt x="937" y="887"/>
                  <a:pt x="935" y="889"/>
                  <a:pt x="935" y="890"/>
                </a:cubicBezTo>
                <a:cubicBezTo>
                  <a:pt x="935" y="890"/>
                  <a:pt x="933" y="891"/>
                  <a:pt x="934" y="892"/>
                </a:cubicBezTo>
                <a:cubicBezTo>
                  <a:pt x="933" y="892"/>
                  <a:pt x="932" y="894"/>
                  <a:pt x="932" y="895"/>
                </a:cubicBezTo>
                <a:cubicBezTo>
                  <a:pt x="930" y="895"/>
                  <a:pt x="930" y="895"/>
                  <a:pt x="928" y="897"/>
                </a:cubicBezTo>
                <a:cubicBezTo>
                  <a:pt x="928" y="898"/>
                  <a:pt x="929" y="899"/>
                  <a:pt x="931" y="898"/>
                </a:cubicBezTo>
                <a:cubicBezTo>
                  <a:pt x="932" y="897"/>
                  <a:pt x="933" y="897"/>
                  <a:pt x="933" y="895"/>
                </a:cubicBezTo>
                <a:cubicBezTo>
                  <a:pt x="934" y="895"/>
                  <a:pt x="935" y="895"/>
                  <a:pt x="935" y="894"/>
                </a:cubicBezTo>
                <a:cubicBezTo>
                  <a:pt x="935" y="895"/>
                  <a:pt x="935" y="895"/>
                  <a:pt x="935" y="895"/>
                </a:cubicBezTo>
                <a:close/>
                <a:moveTo>
                  <a:pt x="935" y="893"/>
                </a:moveTo>
                <a:cubicBezTo>
                  <a:pt x="935" y="892"/>
                  <a:pt x="935" y="892"/>
                  <a:pt x="935" y="892"/>
                </a:cubicBezTo>
                <a:cubicBezTo>
                  <a:pt x="934" y="892"/>
                  <a:pt x="934" y="892"/>
                  <a:pt x="934" y="892"/>
                </a:cubicBezTo>
                <a:cubicBezTo>
                  <a:pt x="935" y="893"/>
                  <a:pt x="935" y="893"/>
                  <a:pt x="935" y="893"/>
                </a:cubicBezTo>
                <a:close/>
                <a:moveTo>
                  <a:pt x="784" y="1419"/>
                </a:moveTo>
                <a:cubicBezTo>
                  <a:pt x="784" y="1420"/>
                  <a:pt x="784" y="1420"/>
                  <a:pt x="787" y="1420"/>
                </a:cubicBezTo>
                <a:cubicBezTo>
                  <a:pt x="787" y="1420"/>
                  <a:pt x="787" y="1418"/>
                  <a:pt x="787" y="1418"/>
                </a:cubicBezTo>
                <a:cubicBezTo>
                  <a:pt x="787" y="1417"/>
                  <a:pt x="784" y="1415"/>
                  <a:pt x="784" y="1419"/>
                </a:cubicBezTo>
                <a:close/>
                <a:moveTo>
                  <a:pt x="794" y="1460"/>
                </a:moveTo>
                <a:cubicBezTo>
                  <a:pt x="796" y="1462"/>
                  <a:pt x="797" y="1460"/>
                  <a:pt x="797" y="1459"/>
                </a:cubicBezTo>
                <a:cubicBezTo>
                  <a:pt x="797" y="1458"/>
                  <a:pt x="795" y="1458"/>
                  <a:pt x="794" y="1460"/>
                </a:cubicBezTo>
                <a:close/>
                <a:moveTo>
                  <a:pt x="793" y="1444"/>
                </a:moveTo>
                <a:cubicBezTo>
                  <a:pt x="794" y="1444"/>
                  <a:pt x="797" y="1443"/>
                  <a:pt x="795" y="1442"/>
                </a:cubicBezTo>
                <a:cubicBezTo>
                  <a:pt x="794" y="1441"/>
                  <a:pt x="794" y="1441"/>
                  <a:pt x="794" y="1441"/>
                </a:cubicBezTo>
                <a:cubicBezTo>
                  <a:pt x="794" y="1440"/>
                  <a:pt x="792" y="1440"/>
                  <a:pt x="792" y="1441"/>
                </a:cubicBezTo>
                <a:cubicBezTo>
                  <a:pt x="792" y="1442"/>
                  <a:pt x="792" y="1444"/>
                  <a:pt x="793" y="1444"/>
                </a:cubicBezTo>
                <a:close/>
                <a:moveTo>
                  <a:pt x="775" y="1412"/>
                </a:moveTo>
                <a:cubicBezTo>
                  <a:pt x="775" y="1412"/>
                  <a:pt x="777" y="1412"/>
                  <a:pt x="777" y="1411"/>
                </a:cubicBezTo>
                <a:cubicBezTo>
                  <a:pt x="777" y="1411"/>
                  <a:pt x="776" y="1409"/>
                  <a:pt x="775" y="1409"/>
                </a:cubicBezTo>
                <a:cubicBezTo>
                  <a:pt x="774" y="1410"/>
                  <a:pt x="775" y="1412"/>
                  <a:pt x="775" y="1412"/>
                </a:cubicBezTo>
                <a:close/>
                <a:moveTo>
                  <a:pt x="798" y="1452"/>
                </a:moveTo>
                <a:cubicBezTo>
                  <a:pt x="798" y="1452"/>
                  <a:pt x="798" y="1451"/>
                  <a:pt x="798" y="1451"/>
                </a:cubicBezTo>
                <a:cubicBezTo>
                  <a:pt x="795" y="1450"/>
                  <a:pt x="796" y="1450"/>
                  <a:pt x="794" y="1452"/>
                </a:cubicBezTo>
                <a:cubicBezTo>
                  <a:pt x="793" y="1453"/>
                  <a:pt x="798" y="1453"/>
                  <a:pt x="798" y="1452"/>
                </a:cubicBezTo>
                <a:close/>
                <a:moveTo>
                  <a:pt x="774" y="1394"/>
                </a:moveTo>
                <a:cubicBezTo>
                  <a:pt x="774" y="1393"/>
                  <a:pt x="771" y="1395"/>
                  <a:pt x="771" y="1395"/>
                </a:cubicBezTo>
                <a:cubicBezTo>
                  <a:pt x="771" y="1396"/>
                  <a:pt x="772" y="1397"/>
                  <a:pt x="772" y="1397"/>
                </a:cubicBezTo>
                <a:cubicBezTo>
                  <a:pt x="775" y="1396"/>
                  <a:pt x="774" y="1396"/>
                  <a:pt x="774" y="1394"/>
                </a:cubicBezTo>
                <a:close/>
                <a:moveTo>
                  <a:pt x="783" y="1401"/>
                </a:moveTo>
                <a:cubicBezTo>
                  <a:pt x="781" y="1404"/>
                  <a:pt x="781" y="1404"/>
                  <a:pt x="783" y="1404"/>
                </a:cubicBezTo>
                <a:cubicBezTo>
                  <a:pt x="785" y="1404"/>
                  <a:pt x="784" y="1402"/>
                  <a:pt x="784" y="1401"/>
                </a:cubicBezTo>
                <a:cubicBezTo>
                  <a:pt x="784" y="1401"/>
                  <a:pt x="783" y="1401"/>
                  <a:pt x="783" y="1401"/>
                </a:cubicBezTo>
                <a:close/>
                <a:moveTo>
                  <a:pt x="785" y="1409"/>
                </a:moveTo>
                <a:cubicBezTo>
                  <a:pt x="784" y="1409"/>
                  <a:pt x="782" y="1412"/>
                  <a:pt x="782" y="1412"/>
                </a:cubicBezTo>
                <a:cubicBezTo>
                  <a:pt x="782" y="1412"/>
                  <a:pt x="783" y="1412"/>
                  <a:pt x="783" y="1412"/>
                </a:cubicBezTo>
                <a:cubicBezTo>
                  <a:pt x="784" y="1413"/>
                  <a:pt x="784" y="1413"/>
                  <a:pt x="784" y="1413"/>
                </a:cubicBezTo>
                <a:cubicBezTo>
                  <a:pt x="783" y="1413"/>
                  <a:pt x="782" y="1414"/>
                  <a:pt x="782" y="1414"/>
                </a:cubicBezTo>
                <a:cubicBezTo>
                  <a:pt x="782" y="1416"/>
                  <a:pt x="782" y="1416"/>
                  <a:pt x="783" y="1417"/>
                </a:cubicBezTo>
                <a:cubicBezTo>
                  <a:pt x="784" y="1417"/>
                  <a:pt x="785" y="1416"/>
                  <a:pt x="785" y="1415"/>
                </a:cubicBezTo>
                <a:cubicBezTo>
                  <a:pt x="785" y="1415"/>
                  <a:pt x="785" y="1415"/>
                  <a:pt x="785" y="1414"/>
                </a:cubicBezTo>
                <a:cubicBezTo>
                  <a:pt x="786" y="1415"/>
                  <a:pt x="786" y="1416"/>
                  <a:pt x="787" y="1416"/>
                </a:cubicBezTo>
                <a:cubicBezTo>
                  <a:pt x="788" y="1416"/>
                  <a:pt x="790" y="1415"/>
                  <a:pt x="790" y="1414"/>
                </a:cubicBezTo>
                <a:cubicBezTo>
                  <a:pt x="790" y="1413"/>
                  <a:pt x="787" y="1411"/>
                  <a:pt x="787" y="1410"/>
                </a:cubicBezTo>
                <a:cubicBezTo>
                  <a:pt x="787" y="1409"/>
                  <a:pt x="789" y="1408"/>
                  <a:pt x="788" y="1407"/>
                </a:cubicBezTo>
                <a:cubicBezTo>
                  <a:pt x="788" y="1407"/>
                  <a:pt x="784" y="1407"/>
                  <a:pt x="785" y="1408"/>
                </a:cubicBezTo>
                <a:cubicBezTo>
                  <a:pt x="786" y="1409"/>
                  <a:pt x="786" y="1409"/>
                  <a:pt x="786" y="1409"/>
                </a:cubicBezTo>
                <a:cubicBezTo>
                  <a:pt x="785" y="1410"/>
                  <a:pt x="785" y="1410"/>
                  <a:pt x="785" y="1410"/>
                </a:cubicBezTo>
                <a:cubicBezTo>
                  <a:pt x="785" y="1409"/>
                  <a:pt x="785" y="1409"/>
                  <a:pt x="785" y="1409"/>
                </a:cubicBezTo>
                <a:close/>
                <a:moveTo>
                  <a:pt x="789" y="1445"/>
                </a:moveTo>
                <a:cubicBezTo>
                  <a:pt x="790" y="1445"/>
                  <a:pt x="790" y="1444"/>
                  <a:pt x="790" y="1444"/>
                </a:cubicBezTo>
                <a:cubicBezTo>
                  <a:pt x="790" y="1441"/>
                  <a:pt x="788" y="1442"/>
                  <a:pt x="788" y="1443"/>
                </a:cubicBezTo>
                <a:cubicBezTo>
                  <a:pt x="788" y="1443"/>
                  <a:pt x="788" y="1445"/>
                  <a:pt x="789" y="1445"/>
                </a:cubicBezTo>
                <a:close/>
                <a:moveTo>
                  <a:pt x="783" y="1398"/>
                </a:moveTo>
                <a:cubicBezTo>
                  <a:pt x="781" y="1397"/>
                  <a:pt x="782" y="1397"/>
                  <a:pt x="779" y="1399"/>
                </a:cubicBezTo>
                <a:cubicBezTo>
                  <a:pt x="778" y="1400"/>
                  <a:pt x="781" y="1401"/>
                  <a:pt x="781" y="1400"/>
                </a:cubicBezTo>
                <a:cubicBezTo>
                  <a:pt x="781" y="1400"/>
                  <a:pt x="785" y="1399"/>
                  <a:pt x="783" y="1398"/>
                </a:cubicBezTo>
                <a:close/>
                <a:moveTo>
                  <a:pt x="778" y="1409"/>
                </a:moveTo>
                <a:cubicBezTo>
                  <a:pt x="779" y="1409"/>
                  <a:pt x="779" y="1407"/>
                  <a:pt x="778" y="1407"/>
                </a:cubicBezTo>
                <a:cubicBezTo>
                  <a:pt x="776" y="1407"/>
                  <a:pt x="777" y="1408"/>
                  <a:pt x="777" y="1409"/>
                </a:cubicBezTo>
                <a:cubicBezTo>
                  <a:pt x="777" y="1410"/>
                  <a:pt x="777" y="1409"/>
                  <a:pt x="778" y="1409"/>
                </a:cubicBezTo>
                <a:close/>
                <a:moveTo>
                  <a:pt x="869" y="1521"/>
                </a:moveTo>
                <a:cubicBezTo>
                  <a:pt x="869" y="1521"/>
                  <a:pt x="867" y="1522"/>
                  <a:pt x="866" y="1522"/>
                </a:cubicBezTo>
                <a:cubicBezTo>
                  <a:pt x="865" y="1521"/>
                  <a:pt x="862" y="1521"/>
                  <a:pt x="862" y="1521"/>
                </a:cubicBezTo>
                <a:cubicBezTo>
                  <a:pt x="860" y="1520"/>
                  <a:pt x="856" y="1523"/>
                  <a:pt x="865" y="1523"/>
                </a:cubicBezTo>
                <a:cubicBezTo>
                  <a:pt x="865" y="1523"/>
                  <a:pt x="868" y="1526"/>
                  <a:pt x="870" y="1526"/>
                </a:cubicBezTo>
                <a:cubicBezTo>
                  <a:pt x="871" y="1526"/>
                  <a:pt x="872" y="1524"/>
                  <a:pt x="870" y="1524"/>
                </a:cubicBezTo>
                <a:cubicBezTo>
                  <a:pt x="869" y="1524"/>
                  <a:pt x="869" y="1523"/>
                  <a:pt x="869" y="1523"/>
                </a:cubicBezTo>
                <a:cubicBezTo>
                  <a:pt x="869" y="1522"/>
                  <a:pt x="869" y="1521"/>
                  <a:pt x="869" y="1521"/>
                </a:cubicBezTo>
                <a:close/>
                <a:moveTo>
                  <a:pt x="859" y="1510"/>
                </a:moveTo>
                <a:cubicBezTo>
                  <a:pt x="858" y="1512"/>
                  <a:pt x="860" y="1513"/>
                  <a:pt x="861" y="1515"/>
                </a:cubicBezTo>
                <a:cubicBezTo>
                  <a:pt x="861" y="1516"/>
                  <a:pt x="866" y="1516"/>
                  <a:pt x="864" y="1515"/>
                </a:cubicBezTo>
                <a:cubicBezTo>
                  <a:pt x="864" y="1514"/>
                  <a:pt x="863" y="1514"/>
                  <a:pt x="863" y="1514"/>
                </a:cubicBezTo>
                <a:cubicBezTo>
                  <a:pt x="864" y="1511"/>
                  <a:pt x="863" y="1512"/>
                  <a:pt x="863" y="1510"/>
                </a:cubicBezTo>
                <a:cubicBezTo>
                  <a:pt x="862" y="1507"/>
                  <a:pt x="859" y="1506"/>
                  <a:pt x="859" y="1508"/>
                </a:cubicBezTo>
                <a:cubicBezTo>
                  <a:pt x="859" y="1509"/>
                  <a:pt x="860" y="1509"/>
                  <a:pt x="859" y="1510"/>
                </a:cubicBezTo>
                <a:close/>
                <a:moveTo>
                  <a:pt x="850" y="1514"/>
                </a:moveTo>
                <a:cubicBezTo>
                  <a:pt x="851" y="1514"/>
                  <a:pt x="852" y="1516"/>
                  <a:pt x="853" y="1515"/>
                </a:cubicBezTo>
                <a:cubicBezTo>
                  <a:pt x="854" y="1514"/>
                  <a:pt x="856" y="1517"/>
                  <a:pt x="858" y="1516"/>
                </a:cubicBezTo>
                <a:cubicBezTo>
                  <a:pt x="859" y="1516"/>
                  <a:pt x="861" y="1515"/>
                  <a:pt x="859" y="1514"/>
                </a:cubicBezTo>
                <a:cubicBezTo>
                  <a:pt x="857" y="1513"/>
                  <a:pt x="859" y="1513"/>
                  <a:pt x="855" y="1512"/>
                </a:cubicBezTo>
                <a:cubicBezTo>
                  <a:pt x="855" y="1512"/>
                  <a:pt x="854" y="1512"/>
                  <a:pt x="850" y="1511"/>
                </a:cubicBezTo>
                <a:cubicBezTo>
                  <a:pt x="848" y="1510"/>
                  <a:pt x="848" y="1511"/>
                  <a:pt x="849" y="1511"/>
                </a:cubicBezTo>
                <a:cubicBezTo>
                  <a:pt x="847" y="1512"/>
                  <a:pt x="847" y="1515"/>
                  <a:pt x="847" y="1515"/>
                </a:cubicBezTo>
                <a:cubicBezTo>
                  <a:pt x="847" y="1515"/>
                  <a:pt x="847" y="1516"/>
                  <a:pt x="848" y="1516"/>
                </a:cubicBezTo>
                <a:cubicBezTo>
                  <a:pt x="851" y="1517"/>
                  <a:pt x="849" y="1514"/>
                  <a:pt x="850" y="1514"/>
                </a:cubicBezTo>
                <a:cubicBezTo>
                  <a:pt x="850" y="1514"/>
                  <a:pt x="850" y="1514"/>
                  <a:pt x="850" y="1514"/>
                </a:cubicBezTo>
                <a:close/>
                <a:moveTo>
                  <a:pt x="895" y="1532"/>
                </a:moveTo>
                <a:cubicBezTo>
                  <a:pt x="895" y="1533"/>
                  <a:pt x="897" y="1533"/>
                  <a:pt x="897" y="1533"/>
                </a:cubicBezTo>
                <a:cubicBezTo>
                  <a:pt x="898" y="1533"/>
                  <a:pt x="898" y="1532"/>
                  <a:pt x="900" y="1532"/>
                </a:cubicBezTo>
                <a:cubicBezTo>
                  <a:pt x="900" y="1532"/>
                  <a:pt x="901" y="1531"/>
                  <a:pt x="900" y="1530"/>
                </a:cubicBezTo>
                <a:cubicBezTo>
                  <a:pt x="899" y="1530"/>
                  <a:pt x="898" y="1529"/>
                  <a:pt x="897" y="1530"/>
                </a:cubicBezTo>
                <a:cubicBezTo>
                  <a:pt x="897" y="1530"/>
                  <a:pt x="897" y="1530"/>
                  <a:pt x="897" y="1531"/>
                </a:cubicBezTo>
                <a:cubicBezTo>
                  <a:pt x="896" y="1531"/>
                  <a:pt x="895" y="1531"/>
                  <a:pt x="895" y="1532"/>
                </a:cubicBezTo>
                <a:close/>
                <a:moveTo>
                  <a:pt x="827" y="1503"/>
                </a:moveTo>
                <a:cubicBezTo>
                  <a:pt x="826" y="1503"/>
                  <a:pt x="827" y="1505"/>
                  <a:pt x="827" y="1505"/>
                </a:cubicBezTo>
                <a:cubicBezTo>
                  <a:pt x="827" y="1505"/>
                  <a:pt x="828" y="1505"/>
                  <a:pt x="829" y="1505"/>
                </a:cubicBezTo>
                <a:cubicBezTo>
                  <a:pt x="829" y="1503"/>
                  <a:pt x="829" y="1503"/>
                  <a:pt x="827" y="1503"/>
                </a:cubicBezTo>
                <a:close/>
                <a:moveTo>
                  <a:pt x="903" y="1531"/>
                </a:moveTo>
                <a:cubicBezTo>
                  <a:pt x="901" y="1531"/>
                  <a:pt x="901" y="1531"/>
                  <a:pt x="901" y="1533"/>
                </a:cubicBezTo>
                <a:cubicBezTo>
                  <a:pt x="901" y="1534"/>
                  <a:pt x="903" y="1533"/>
                  <a:pt x="903" y="1533"/>
                </a:cubicBezTo>
                <a:cubicBezTo>
                  <a:pt x="903" y="1532"/>
                  <a:pt x="904" y="1531"/>
                  <a:pt x="903" y="1531"/>
                </a:cubicBezTo>
                <a:close/>
                <a:moveTo>
                  <a:pt x="791" y="1459"/>
                </a:moveTo>
                <a:cubicBezTo>
                  <a:pt x="792" y="1461"/>
                  <a:pt x="794" y="1461"/>
                  <a:pt x="795" y="1458"/>
                </a:cubicBezTo>
                <a:cubicBezTo>
                  <a:pt x="795" y="1457"/>
                  <a:pt x="792" y="1453"/>
                  <a:pt x="791" y="1455"/>
                </a:cubicBezTo>
                <a:cubicBezTo>
                  <a:pt x="789" y="1457"/>
                  <a:pt x="790" y="1457"/>
                  <a:pt x="792" y="1457"/>
                </a:cubicBezTo>
                <a:cubicBezTo>
                  <a:pt x="792" y="1457"/>
                  <a:pt x="792" y="1458"/>
                  <a:pt x="792" y="1458"/>
                </a:cubicBezTo>
                <a:cubicBezTo>
                  <a:pt x="791" y="1459"/>
                  <a:pt x="791" y="1459"/>
                  <a:pt x="791" y="1459"/>
                </a:cubicBezTo>
                <a:close/>
                <a:moveTo>
                  <a:pt x="788" y="1451"/>
                </a:moveTo>
                <a:cubicBezTo>
                  <a:pt x="787" y="1451"/>
                  <a:pt x="786" y="1450"/>
                  <a:pt x="787" y="1451"/>
                </a:cubicBezTo>
                <a:cubicBezTo>
                  <a:pt x="787" y="1454"/>
                  <a:pt x="788" y="1455"/>
                  <a:pt x="791" y="1454"/>
                </a:cubicBezTo>
                <a:cubicBezTo>
                  <a:pt x="791" y="1453"/>
                  <a:pt x="791" y="1453"/>
                  <a:pt x="791" y="1453"/>
                </a:cubicBezTo>
                <a:cubicBezTo>
                  <a:pt x="794" y="1454"/>
                  <a:pt x="794" y="1453"/>
                  <a:pt x="792" y="1451"/>
                </a:cubicBezTo>
                <a:cubicBezTo>
                  <a:pt x="797" y="1452"/>
                  <a:pt x="793" y="1447"/>
                  <a:pt x="792" y="1447"/>
                </a:cubicBezTo>
                <a:cubicBezTo>
                  <a:pt x="795" y="1445"/>
                  <a:pt x="791" y="1442"/>
                  <a:pt x="790" y="1445"/>
                </a:cubicBezTo>
                <a:cubicBezTo>
                  <a:pt x="790" y="1445"/>
                  <a:pt x="790" y="1447"/>
                  <a:pt x="790" y="1447"/>
                </a:cubicBezTo>
                <a:cubicBezTo>
                  <a:pt x="790" y="1447"/>
                  <a:pt x="791" y="1447"/>
                  <a:pt x="791" y="1447"/>
                </a:cubicBezTo>
                <a:cubicBezTo>
                  <a:pt x="791" y="1447"/>
                  <a:pt x="790" y="1447"/>
                  <a:pt x="790" y="1448"/>
                </a:cubicBezTo>
                <a:cubicBezTo>
                  <a:pt x="790" y="1447"/>
                  <a:pt x="788" y="1445"/>
                  <a:pt x="788" y="1446"/>
                </a:cubicBezTo>
                <a:cubicBezTo>
                  <a:pt x="787" y="1448"/>
                  <a:pt x="787" y="1448"/>
                  <a:pt x="788" y="1450"/>
                </a:cubicBezTo>
                <a:cubicBezTo>
                  <a:pt x="788" y="1450"/>
                  <a:pt x="789" y="1451"/>
                  <a:pt x="790" y="1452"/>
                </a:cubicBezTo>
                <a:cubicBezTo>
                  <a:pt x="788" y="1451"/>
                  <a:pt x="788" y="1451"/>
                  <a:pt x="788" y="1451"/>
                </a:cubicBezTo>
                <a:close/>
                <a:moveTo>
                  <a:pt x="790" y="1449"/>
                </a:moveTo>
                <a:cubicBezTo>
                  <a:pt x="790" y="1449"/>
                  <a:pt x="790" y="1450"/>
                  <a:pt x="790" y="1450"/>
                </a:cubicBezTo>
                <a:cubicBezTo>
                  <a:pt x="791" y="1450"/>
                  <a:pt x="791" y="1450"/>
                  <a:pt x="791" y="1450"/>
                </a:cubicBezTo>
                <a:cubicBezTo>
                  <a:pt x="790" y="1449"/>
                  <a:pt x="790" y="1449"/>
                  <a:pt x="790" y="1449"/>
                </a:cubicBezTo>
                <a:cubicBezTo>
                  <a:pt x="790" y="1449"/>
                  <a:pt x="790" y="1449"/>
                  <a:pt x="790" y="1449"/>
                </a:cubicBezTo>
                <a:close/>
                <a:moveTo>
                  <a:pt x="814" y="1493"/>
                </a:moveTo>
                <a:cubicBezTo>
                  <a:pt x="816" y="1493"/>
                  <a:pt x="816" y="1494"/>
                  <a:pt x="818" y="1493"/>
                </a:cubicBezTo>
                <a:cubicBezTo>
                  <a:pt x="818" y="1493"/>
                  <a:pt x="817" y="1492"/>
                  <a:pt x="817" y="1492"/>
                </a:cubicBezTo>
                <a:cubicBezTo>
                  <a:pt x="814" y="1492"/>
                  <a:pt x="814" y="1491"/>
                  <a:pt x="814" y="1493"/>
                </a:cubicBezTo>
                <a:cubicBezTo>
                  <a:pt x="814" y="1493"/>
                  <a:pt x="814" y="1493"/>
                  <a:pt x="814" y="1493"/>
                </a:cubicBezTo>
                <a:close/>
                <a:moveTo>
                  <a:pt x="802" y="1469"/>
                </a:moveTo>
                <a:cubicBezTo>
                  <a:pt x="802" y="1468"/>
                  <a:pt x="799" y="1468"/>
                  <a:pt x="799" y="1469"/>
                </a:cubicBezTo>
                <a:cubicBezTo>
                  <a:pt x="799" y="1470"/>
                  <a:pt x="798" y="1469"/>
                  <a:pt x="799" y="1471"/>
                </a:cubicBezTo>
                <a:cubicBezTo>
                  <a:pt x="800" y="1473"/>
                  <a:pt x="800" y="1473"/>
                  <a:pt x="800" y="1473"/>
                </a:cubicBezTo>
                <a:cubicBezTo>
                  <a:pt x="800" y="1474"/>
                  <a:pt x="799" y="1477"/>
                  <a:pt x="802" y="1477"/>
                </a:cubicBezTo>
                <a:cubicBezTo>
                  <a:pt x="803" y="1476"/>
                  <a:pt x="803" y="1476"/>
                  <a:pt x="803" y="1475"/>
                </a:cubicBezTo>
                <a:cubicBezTo>
                  <a:pt x="803" y="1474"/>
                  <a:pt x="803" y="1474"/>
                  <a:pt x="803" y="1473"/>
                </a:cubicBezTo>
                <a:cubicBezTo>
                  <a:pt x="803" y="1471"/>
                  <a:pt x="804" y="1470"/>
                  <a:pt x="802" y="1469"/>
                </a:cubicBezTo>
                <a:close/>
                <a:moveTo>
                  <a:pt x="812" y="1490"/>
                </a:moveTo>
                <a:cubicBezTo>
                  <a:pt x="813" y="1492"/>
                  <a:pt x="814" y="1491"/>
                  <a:pt x="814" y="1490"/>
                </a:cubicBezTo>
                <a:cubicBezTo>
                  <a:pt x="814" y="1490"/>
                  <a:pt x="814" y="1489"/>
                  <a:pt x="813" y="1489"/>
                </a:cubicBezTo>
                <a:cubicBezTo>
                  <a:pt x="815" y="1488"/>
                  <a:pt x="812" y="1486"/>
                  <a:pt x="812" y="1486"/>
                </a:cubicBezTo>
                <a:cubicBezTo>
                  <a:pt x="809" y="1487"/>
                  <a:pt x="810" y="1486"/>
                  <a:pt x="810" y="1490"/>
                </a:cubicBezTo>
                <a:cubicBezTo>
                  <a:pt x="810" y="1491"/>
                  <a:pt x="811" y="1490"/>
                  <a:pt x="812" y="1490"/>
                </a:cubicBezTo>
                <a:cubicBezTo>
                  <a:pt x="812" y="1490"/>
                  <a:pt x="812" y="1490"/>
                  <a:pt x="812" y="1490"/>
                </a:cubicBezTo>
                <a:close/>
                <a:moveTo>
                  <a:pt x="812" y="1482"/>
                </a:moveTo>
                <a:cubicBezTo>
                  <a:pt x="812" y="1481"/>
                  <a:pt x="811" y="1481"/>
                  <a:pt x="811" y="1481"/>
                </a:cubicBezTo>
                <a:cubicBezTo>
                  <a:pt x="809" y="1482"/>
                  <a:pt x="809" y="1482"/>
                  <a:pt x="809" y="1482"/>
                </a:cubicBezTo>
                <a:cubicBezTo>
                  <a:pt x="808" y="1481"/>
                  <a:pt x="808" y="1480"/>
                  <a:pt x="807" y="1482"/>
                </a:cubicBezTo>
                <a:cubicBezTo>
                  <a:pt x="806" y="1482"/>
                  <a:pt x="807" y="1485"/>
                  <a:pt x="807" y="1485"/>
                </a:cubicBezTo>
                <a:cubicBezTo>
                  <a:pt x="809" y="1486"/>
                  <a:pt x="808" y="1485"/>
                  <a:pt x="809" y="1484"/>
                </a:cubicBezTo>
                <a:cubicBezTo>
                  <a:pt x="810" y="1484"/>
                  <a:pt x="812" y="1484"/>
                  <a:pt x="812" y="1482"/>
                </a:cubicBezTo>
                <a:close/>
                <a:moveTo>
                  <a:pt x="778" y="1406"/>
                </a:moveTo>
                <a:cubicBezTo>
                  <a:pt x="778" y="1406"/>
                  <a:pt x="779" y="1408"/>
                  <a:pt x="780" y="1408"/>
                </a:cubicBezTo>
                <a:cubicBezTo>
                  <a:pt x="781" y="1407"/>
                  <a:pt x="781" y="1407"/>
                  <a:pt x="781" y="1407"/>
                </a:cubicBezTo>
                <a:cubicBezTo>
                  <a:pt x="778" y="1409"/>
                  <a:pt x="780" y="1410"/>
                  <a:pt x="781" y="1410"/>
                </a:cubicBezTo>
                <a:cubicBezTo>
                  <a:pt x="782" y="1410"/>
                  <a:pt x="783" y="1410"/>
                  <a:pt x="784" y="1409"/>
                </a:cubicBezTo>
                <a:cubicBezTo>
                  <a:pt x="785" y="1409"/>
                  <a:pt x="785" y="1407"/>
                  <a:pt x="783" y="1406"/>
                </a:cubicBezTo>
                <a:cubicBezTo>
                  <a:pt x="783" y="1406"/>
                  <a:pt x="782" y="1406"/>
                  <a:pt x="782" y="1406"/>
                </a:cubicBezTo>
                <a:cubicBezTo>
                  <a:pt x="781" y="1404"/>
                  <a:pt x="778" y="1406"/>
                  <a:pt x="778" y="1406"/>
                </a:cubicBezTo>
                <a:close/>
                <a:moveTo>
                  <a:pt x="905" y="1523"/>
                </a:moveTo>
                <a:cubicBezTo>
                  <a:pt x="910" y="1523"/>
                  <a:pt x="910" y="1523"/>
                  <a:pt x="913" y="1522"/>
                </a:cubicBezTo>
                <a:cubicBezTo>
                  <a:pt x="913" y="1522"/>
                  <a:pt x="912" y="1520"/>
                  <a:pt x="912" y="1520"/>
                </a:cubicBezTo>
                <a:cubicBezTo>
                  <a:pt x="911" y="1519"/>
                  <a:pt x="909" y="1519"/>
                  <a:pt x="908" y="1519"/>
                </a:cubicBezTo>
                <a:cubicBezTo>
                  <a:pt x="904" y="1520"/>
                  <a:pt x="904" y="1518"/>
                  <a:pt x="900" y="1517"/>
                </a:cubicBezTo>
                <a:cubicBezTo>
                  <a:pt x="899" y="1517"/>
                  <a:pt x="897" y="1515"/>
                  <a:pt x="895" y="1514"/>
                </a:cubicBezTo>
                <a:cubicBezTo>
                  <a:pt x="894" y="1513"/>
                  <a:pt x="890" y="1512"/>
                  <a:pt x="889" y="1512"/>
                </a:cubicBezTo>
                <a:cubicBezTo>
                  <a:pt x="889" y="1511"/>
                  <a:pt x="887" y="1509"/>
                  <a:pt x="886" y="1509"/>
                </a:cubicBezTo>
                <a:cubicBezTo>
                  <a:pt x="885" y="1509"/>
                  <a:pt x="879" y="1504"/>
                  <a:pt x="879" y="1504"/>
                </a:cubicBezTo>
                <a:cubicBezTo>
                  <a:pt x="877" y="1504"/>
                  <a:pt x="877" y="1504"/>
                  <a:pt x="877" y="1504"/>
                </a:cubicBezTo>
                <a:cubicBezTo>
                  <a:pt x="875" y="1502"/>
                  <a:pt x="875" y="1502"/>
                  <a:pt x="875" y="1502"/>
                </a:cubicBezTo>
                <a:cubicBezTo>
                  <a:pt x="879" y="1502"/>
                  <a:pt x="878" y="1502"/>
                  <a:pt x="875" y="1498"/>
                </a:cubicBezTo>
                <a:cubicBezTo>
                  <a:pt x="875" y="1498"/>
                  <a:pt x="874" y="1498"/>
                  <a:pt x="873" y="1498"/>
                </a:cubicBezTo>
                <a:cubicBezTo>
                  <a:pt x="872" y="1497"/>
                  <a:pt x="872" y="1497"/>
                  <a:pt x="869" y="1496"/>
                </a:cubicBezTo>
                <a:cubicBezTo>
                  <a:pt x="869" y="1496"/>
                  <a:pt x="868" y="1497"/>
                  <a:pt x="867" y="1497"/>
                </a:cubicBezTo>
                <a:cubicBezTo>
                  <a:pt x="863" y="1496"/>
                  <a:pt x="865" y="1496"/>
                  <a:pt x="861" y="1497"/>
                </a:cubicBezTo>
                <a:cubicBezTo>
                  <a:pt x="860" y="1497"/>
                  <a:pt x="860" y="1498"/>
                  <a:pt x="860" y="1498"/>
                </a:cubicBezTo>
                <a:cubicBezTo>
                  <a:pt x="859" y="1498"/>
                  <a:pt x="859" y="1498"/>
                  <a:pt x="859" y="1498"/>
                </a:cubicBezTo>
                <a:cubicBezTo>
                  <a:pt x="859" y="1498"/>
                  <a:pt x="857" y="1498"/>
                  <a:pt x="857" y="1499"/>
                </a:cubicBezTo>
                <a:cubicBezTo>
                  <a:pt x="857" y="1499"/>
                  <a:pt x="859" y="1500"/>
                  <a:pt x="860" y="1500"/>
                </a:cubicBezTo>
                <a:cubicBezTo>
                  <a:pt x="858" y="1501"/>
                  <a:pt x="856" y="1501"/>
                  <a:pt x="856" y="1503"/>
                </a:cubicBezTo>
                <a:cubicBezTo>
                  <a:pt x="856" y="1505"/>
                  <a:pt x="859" y="1505"/>
                  <a:pt x="860" y="1505"/>
                </a:cubicBezTo>
                <a:cubicBezTo>
                  <a:pt x="864" y="1507"/>
                  <a:pt x="864" y="1505"/>
                  <a:pt x="867" y="1505"/>
                </a:cubicBezTo>
                <a:cubicBezTo>
                  <a:pt x="869" y="1505"/>
                  <a:pt x="869" y="1505"/>
                  <a:pt x="869" y="1505"/>
                </a:cubicBezTo>
                <a:cubicBezTo>
                  <a:pt x="869" y="1508"/>
                  <a:pt x="866" y="1507"/>
                  <a:pt x="865" y="1508"/>
                </a:cubicBezTo>
                <a:cubicBezTo>
                  <a:pt x="865" y="1509"/>
                  <a:pt x="863" y="1510"/>
                  <a:pt x="865" y="1511"/>
                </a:cubicBezTo>
                <a:cubicBezTo>
                  <a:pt x="870" y="1513"/>
                  <a:pt x="869" y="1514"/>
                  <a:pt x="874" y="1515"/>
                </a:cubicBezTo>
                <a:cubicBezTo>
                  <a:pt x="876" y="1515"/>
                  <a:pt x="876" y="1516"/>
                  <a:pt x="878" y="1517"/>
                </a:cubicBezTo>
                <a:cubicBezTo>
                  <a:pt x="876" y="1518"/>
                  <a:pt x="876" y="1518"/>
                  <a:pt x="874" y="1517"/>
                </a:cubicBezTo>
                <a:cubicBezTo>
                  <a:pt x="874" y="1516"/>
                  <a:pt x="870" y="1516"/>
                  <a:pt x="870" y="1516"/>
                </a:cubicBezTo>
                <a:cubicBezTo>
                  <a:pt x="869" y="1515"/>
                  <a:pt x="868" y="1517"/>
                  <a:pt x="868" y="1517"/>
                </a:cubicBezTo>
                <a:cubicBezTo>
                  <a:pt x="866" y="1517"/>
                  <a:pt x="863" y="1517"/>
                  <a:pt x="862" y="1516"/>
                </a:cubicBezTo>
                <a:cubicBezTo>
                  <a:pt x="861" y="1516"/>
                  <a:pt x="861" y="1517"/>
                  <a:pt x="861" y="1517"/>
                </a:cubicBezTo>
                <a:cubicBezTo>
                  <a:pt x="859" y="1517"/>
                  <a:pt x="857" y="1517"/>
                  <a:pt x="856" y="1517"/>
                </a:cubicBezTo>
                <a:cubicBezTo>
                  <a:pt x="854" y="1518"/>
                  <a:pt x="853" y="1520"/>
                  <a:pt x="854" y="1520"/>
                </a:cubicBezTo>
                <a:cubicBezTo>
                  <a:pt x="855" y="1520"/>
                  <a:pt x="856" y="1520"/>
                  <a:pt x="857" y="1520"/>
                </a:cubicBezTo>
                <a:cubicBezTo>
                  <a:pt x="861" y="1518"/>
                  <a:pt x="859" y="1520"/>
                  <a:pt x="862" y="1520"/>
                </a:cubicBezTo>
                <a:cubicBezTo>
                  <a:pt x="863" y="1520"/>
                  <a:pt x="864" y="1519"/>
                  <a:pt x="864" y="1519"/>
                </a:cubicBezTo>
                <a:cubicBezTo>
                  <a:pt x="865" y="1519"/>
                  <a:pt x="865" y="1521"/>
                  <a:pt x="868" y="1521"/>
                </a:cubicBezTo>
                <a:cubicBezTo>
                  <a:pt x="869" y="1521"/>
                  <a:pt x="868" y="1521"/>
                  <a:pt x="870" y="1521"/>
                </a:cubicBezTo>
                <a:cubicBezTo>
                  <a:pt x="873" y="1521"/>
                  <a:pt x="873" y="1521"/>
                  <a:pt x="873" y="1521"/>
                </a:cubicBezTo>
                <a:cubicBezTo>
                  <a:pt x="873" y="1521"/>
                  <a:pt x="873" y="1522"/>
                  <a:pt x="874" y="1522"/>
                </a:cubicBezTo>
                <a:cubicBezTo>
                  <a:pt x="876" y="1523"/>
                  <a:pt x="876" y="1522"/>
                  <a:pt x="877" y="1523"/>
                </a:cubicBezTo>
                <a:cubicBezTo>
                  <a:pt x="876" y="1523"/>
                  <a:pt x="869" y="1522"/>
                  <a:pt x="872" y="1524"/>
                </a:cubicBezTo>
                <a:cubicBezTo>
                  <a:pt x="876" y="1527"/>
                  <a:pt x="878" y="1527"/>
                  <a:pt x="881" y="1529"/>
                </a:cubicBezTo>
                <a:cubicBezTo>
                  <a:pt x="882" y="1529"/>
                  <a:pt x="883" y="1528"/>
                  <a:pt x="882" y="1528"/>
                </a:cubicBezTo>
                <a:cubicBezTo>
                  <a:pt x="882" y="1526"/>
                  <a:pt x="881" y="1526"/>
                  <a:pt x="880" y="1526"/>
                </a:cubicBezTo>
                <a:cubicBezTo>
                  <a:pt x="881" y="1525"/>
                  <a:pt x="883" y="1526"/>
                  <a:pt x="883" y="1525"/>
                </a:cubicBezTo>
                <a:cubicBezTo>
                  <a:pt x="883" y="1525"/>
                  <a:pt x="883" y="1525"/>
                  <a:pt x="883" y="1525"/>
                </a:cubicBezTo>
                <a:cubicBezTo>
                  <a:pt x="884" y="1525"/>
                  <a:pt x="884" y="1527"/>
                  <a:pt x="884" y="1527"/>
                </a:cubicBezTo>
                <a:cubicBezTo>
                  <a:pt x="884" y="1529"/>
                  <a:pt x="885" y="1528"/>
                  <a:pt x="887" y="1528"/>
                </a:cubicBezTo>
                <a:cubicBezTo>
                  <a:pt x="888" y="1528"/>
                  <a:pt x="893" y="1532"/>
                  <a:pt x="894" y="1531"/>
                </a:cubicBezTo>
                <a:cubicBezTo>
                  <a:pt x="894" y="1531"/>
                  <a:pt x="895" y="1529"/>
                  <a:pt x="893" y="1529"/>
                </a:cubicBezTo>
                <a:cubicBezTo>
                  <a:pt x="892" y="1529"/>
                  <a:pt x="889" y="1526"/>
                  <a:pt x="889" y="1526"/>
                </a:cubicBezTo>
                <a:cubicBezTo>
                  <a:pt x="889" y="1526"/>
                  <a:pt x="889" y="1526"/>
                  <a:pt x="889" y="1526"/>
                </a:cubicBezTo>
                <a:cubicBezTo>
                  <a:pt x="887" y="1523"/>
                  <a:pt x="887" y="1523"/>
                  <a:pt x="887" y="1523"/>
                </a:cubicBezTo>
                <a:cubicBezTo>
                  <a:pt x="887" y="1523"/>
                  <a:pt x="887" y="1523"/>
                  <a:pt x="887" y="1523"/>
                </a:cubicBezTo>
                <a:cubicBezTo>
                  <a:pt x="889" y="1525"/>
                  <a:pt x="888" y="1525"/>
                  <a:pt x="892" y="1525"/>
                </a:cubicBezTo>
                <a:cubicBezTo>
                  <a:pt x="893" y="1525"/>
                  <a:pt x="893" y="1526"/>
                  <a:pt x="896" y="1526"/>
                </a:cubicBezTo>
                <a:cubicBezTo>
                  <a:pt x="896" y="1526"/>
                  <a:pt x="896" y="1526"/>
                  <a:pt x="896" y="1526"/>
                </a:cubicBezTo>
                <a:cubicBezTo>
                  <a:pt x="898" y="1526"/>
                  <a:pt x="899" y="1526"/>
                  <a:pt x="900" y="1527"/>
                </a:cubicBezTo>
                <a:cubicBezTo>
                  <a:pt x="901" y="1527"/>
                  <a:pt x="900" y="1525"/>
                  <a:pt x="900" y="1525"/>
                </a:cubicBezTo>
                <a:cubicBezTo>
                  <a:pt x="899" y="1524"/>
                  <a:pt x="899" y="1524"/>
                  <a:pt x="899" y="1524"/>
                </a:cubicBezTo>
                <a:cubicBezTo>
                  <a:pt x="899" y="1524"/>
                  <a:pt x="899" y="1524"/>
                  <a:pt x="899" y="1524"/>
                </a:cubicBezTo>
                <a:cubicBezTo>
                  <a:pt x="901" y="1526"/>
                  <a:pt x="901" y="1527"/>
                  <a:pt x="904" y="1526"/>
                </a:cubicBezTo>
                <a:cubicBezTo>
                  <a:pt x="905" y="1526"/>
                  <a:pt x="905" y="1524"/>
                  <a:pt x="904" y="1523"/>
                </a:cubicBezTo>
                <a:cubicBezTo>
                  <a:pt x="905" y="1523"/>
                  <a:pt x="905" y="1523"/>
                  <a:pt x="905" y="1523"/>
                </a:cubicBezTo>
                <a:close/>
                <a:moveTo>
                  <a:pt x="922" y="1519"/>
                </a:moveTo>
                <a:cubicBezTo>
                  <a:pt x="922" y="1519"/>
                  <a:pt x="920" y="1520"/>
                  <a:pt x="918" y="1520"/>
                </a:cubicBezTo>
                <a:cubicBezTo>
                  <a:pt x="918" y="1520"/>
                  <a:pt x="915" y="1520"/>
                  <a:pt x="916" y="1521"/>
                </a:cubicBezTo>
                <a:cubicBezTo>
                  <a:pt x="917" y="1522"/>
                  <a:pt x="918" y="1523"/>
                  <a:pt x="918" y="1522"/>
                </a:cubicBezTo>
                <a:cubicBezTo>
                  <a:pt x="921" y="1522"/>
                  <a:pt x="921" y="1522"/>
                  <a:pt x="923" y="1520"/>
                </a:cubicBezTo>
                <a:cubicBezTo>
                  <a:pt x="923" y="1520"/>
                  <a:pt x="922" y="1519"/>
                  <a:pt x="922" y="1519"/>
                </a:cubicBezTo>
                <a:close/>
                <a:moveTo>
                  <a:pt x="946" y="1492"/>
                </a:moveTo>
                <a:cubicBezTo>
                  <a:pt x="950" y="1494"/>
                  <a:pt x="948" y="1494"/>
                  <a:pt x="950" y="1493"/>
                </a:cubicBezTo>
                <a:cubicBezTo>
                  <a:pt x="955" y="1492"/>
                  <a:pt x="953" y="1491"/>
                  <a:pt x="958" y="1489"/>
                </a:cubicBezTo>
                <a:cubicBezTo>
                  <a:pt x="959" y="1488"/>
                  <a:pt x="961" y="1486"/>
                  <a:pt x="961" y="1486"/>
                </a:cubicBezTo>
                <a:cubicBezTo>
                  <a:pt x="961" y="1486"/>
                  <a:pt x="961" y="1483"/>
                  <a:pt x="960" y="1483"/>
                </a:cubicBezTo>
                <a:cubicBezTo>
                  <a:pt x="959" y="1483"/>
                  <a:pt x="955" y="1483"/>
                  <a:pt x="955" y="1483"/>
                </a:cubicBezTo>
                <a:cubicBezTo>
                  <a:pt x="954" y="1482"/>
                  <a:pt x="955" y="1481"/>
                  <a:pt x="950" y="1482"/>
                </a:cubicBezTo>
                <a:cubicBezTo>
                  <a:pt x="950" y="1482"/>
                  <a:pt x="948" y="1484"/>
                  <a:pt x="948" y="1484"/>
                </a:cubicBezTo>
                <a:cubicBezTo>
                  <a:pt x="949" y="1486"/>
                  <a:pt x="949" y="1486"/>
                  <a:pt x="949" y="1486"/>
                </a:cubicBezTo>
                <a:cubicBezTo>
                  <a:pt x="946" y="1489"/>
                  <a:pt x="946" y="1488"/>
                  <a:pt x="946" y="1492"/>
                </a:cubicBezTo>
                <a:cubicBezTo>
                  <a:pt x="946" y="1492"/>
                  <a:pt x="946" y="1492"/>
                  <a:pt x="946" y="1492"/>
                </a:cubicBezTo>
                <a:close/>
                <a:moveTo>
                  <a:pt x="943" y="1490"/>
                </a:moveTo>
                <a:cubicBezTo>
                  <a:pt x="943" y="1488"/>
                  <a:pt x="947" y="1484"/>
                  <a:pt x="947" y="1484"/>
                </a:cubicBezTo>
                <a:cubicBezTo>
                  <a:pt x="945" y="1481"/>
                  <a:pt x="945" y="1482"/>
                  <a:pt x="942" y="1482"/>
                </a:cubicBezTo>
                <a:cubicBezTo>
                  <a:pt x="941" y="1482"/>
                  <a:pt x="940" y="1484"/>
                  <a:pt x="939" y="1484"/>
                </a:cubicBezTo>
                <a:cubicBezTo>
                  <a:pt x="938" y="1483"/>
                  <a:pt x="934" y="1482"/>
                  <a:pt x="934" y="1484"/>
                </a:cubicBezTo>
                <a:cubicBezTo>
                  <a:pt x="934" y="1484"/>
                  <a:pt x="937" y="1487"/>
                  <a:pt x="938" y="1487"/>
                </a:cubicBezTo>
                <a:cubicBezTo>
                  <a:pt x="939" y="1487"/>
                  <a:pt x="939" y="1487"/>
                  <a:pt x="939" y="1487"/>
                </a:cubicBezTo>
                <a:cubicBezTo>
                  <a:pt x="939" y="1493"/>
                  <a:pt x="935" y="1488"/>
                  <a:pt x="934" y="1488"/>
                </a:cubicBezTo>
                <a:cubicBezTo>
                  <a:pt x="932" y="1488"/>
                  <a:pt x="932" y="1490"/>
                  <a:pt x="933" y="1491"/>
                </a:cubicBezTo>
                <a:cubicBezTo>
                  <a:pt x="934" y="1491"/>
                  <a:pt x="938" y="1493"/>
                  <a:pt x="939" y="1493"/>
                </a:cubicBezTo>
                <a:cubicBezTo>
                  <a:pt x="939" y="1493"/>
                  <a:pt x="941" y="1492"/>
                  <a:pt x="941" y="1491"/>
                </a:cubicBezTo>
                <a:cubicBezTo>
                  <a:pt x="942" y="1491"/>
                  <a:pt x="943" y="1491"/>
                  <a:pt x="943" y="1490"/>
                </a:cubicBezTo>
                <a:close/>
                <a:moveTo>
                  <a:pt x="1073" y="113"/>
                </a:moveTo>
                <a:cubicBezTo>
                  <a:pt x="1073" y="113"/>
                  <a:pt x="1074" y="113"/>
                  <a:pt x="1074" y="113"/>
                </a:cubicBezTo>
                <a:cubicBezTo>
                  <a:pt x="1074" y="112"/>
                  <a:pt x="1074" y="111"/>
                  <a:pt x="1074" y="111"/>
                </a:cubicBezTo>
                <a:cubicBezTo>
                  <a:pt x="1073" y="109"/>
                  <a:pt x="1077" y="110"/>
                  <a:pt x="1078" y="110"/>
                </a:cubicBezTo>
                <a:cubicBezTo>
                  <a:pt x="1081" y="112"/>
                  <a:pt x="1081" y="112"/>
                  <a:pt x="1083" y="112"/>
                </a:cubicBezTo>
                <a:cubicBezTo>
                  <a:pt x="1086" y="112"/>
                  <a:pt x="1086" y="112"/>
                  <a:pt x="1088" y="114"/>
                </a:cubicBezTo>
                <a:cubicBezTo>
                  <a:pt x="1090" y="114"/>
                  <a:pt x="1091" y="115"/>
                  <a:pt x="1091" y="117"/>
                </a:cubicBezTo>
                <a:cubicBezTo>
                  <a:pt x="1091" y="118"/>
                  <a:pt x="1089" y="119"/>
                  <a:pt x="1087" y="119"/>
                </a:cubicBezTo>
                <a:cubicBezTo>
                  <a:pt x="1086" y="119"/>
                  <a:pt x="1084" y="120"/>
                  <a:pt x="1083" y="120"/>
                </a:cubicBezTo>
                <a:cubicBezTo>
                  <a:pt x="1078" y="120"/>
                  <a:pt x="1078" y="121"/>
                  <a:pt x="1074" y="120"/>
                </a:cubicBezTo>
                <a:cubicBezTo>
                  <a:pt x="1072" y="120"/>
                  <a:pt x="1071" y="119"/>
                  <a:pt x="1073" y="118"/>
                </a:cubicBezTo>
                <a:cubicBezTo>
                  <a:pt x="1073" y="118"/>
                  <a:pt x="1072" y="118"/>
                  <a:pt x="1071" y="118"/>
                </a:cubicBezTo>
                <a:cubicBezTo>
                  <a:pt x="1068" y="116"/>
                  <a:pt x="1069" y="113"/>
                  <a:pt x="1073" y="113"/>
                </a:cubicBezTo>
                <a:close/>
                <a:moveTo>
                  <a:pt x="3077" y="1368"/>
                </a:moveTo>
                <a:cubicBezTo>
                  <a:pt x="3076" y="1368"/>
                  <a:pt x="3070" y="1371"/>
                  <a:pt x="3068" y="1371"/>
                </a:cubicBezTo>
                <a:cubicBezTo>
                  <a:pt x="3068" y="1371"/>
                  <a:pt x="3067" y="1371"/>
                  <a:pt x="3067" y="1372"/>
                </a:cubicBezTo>
                <a:cubicBezTo>
                  <a:pt x="3067" y="1369"/>
                  <a:pt x="3067" y="1369"/>
                  <a:pt x="3067" y="1369"/>
                </a:cubicBezTo>
                <a:cubicBezTo>
                  <a:pt x="3067" y="1369"/>
                  <a:pt x="3068" y="1369"/>
                  <a:pt x="3068" y="1368"/>
                </a:cubicBezTo>
                <a:cubicBezTo>
                  <a:pt x="3068" y="1367"/>
                  <a:pt x="3066" y="1368"/>
                  <a:pt x="3068" y="1365"/>
                </a:cubicBezTo>
                <a:cubicBezTo>
                  <a:pt x="3068" y="1365"/>
                  <a:pt x="3068" y="1363"/>
                  <a:pt x="3068" y="1364"/>
                </a:cubicBezTo>
                <a:cubicBezTo>
                  <a:pt x="3065" y="1364"/>
                  <a:pt x="3065" y="1365"/>
                  <a:pt x="3063" y="1366"/>
                </a:cubicBezTo>
                <a:cubicBezTo>
                  <a:pt x="3061" y="1367"/>
                  <a:pt x="3060" y="1369"/>
                  <a:pt x="3058" y="1371"/>
                </a:cubicBezTo>
                <a:cubicBezTo>
                  <a:pt x="3057" y="1371"/>
                  <a:pt x="3055" y="1373"/>
                  <a:pt x="3054" y="1374"/>
                </a:cubicBezTo>
                <a:cubicBezTo>
                  <a:pt x="3053" y="1375"/>
                  <a:pt x="3050" y="1377"/>
                  <a:pt x="3049" y="1377"/>
                </a:cubicBezTo>
                <a:cubicBezTo>
                  <a:pt x="3048" y="1377"/>
                  <a:pt x="3047" y="1377"/>
                  <a:pt x="3047" y="1377"/>
                </a:cubicBezTo>
                <a:cubicBezTo>
                  <a:pt x="3047" y="1378"/>
                  <a:pt x="3045" y="1380"/>
                  <a:pt x="3044" y="1381"/>
                </a:cubicBezTo>
                <a:cubicBezTo>
                  <a:pt x="3043" y="1381"/>
                  <a:pt x="3037" y="1386"/>
                  <a:pt x="3036" y="1387"/>
                </a:cubicBezTo>
                <a:cubicBezTo>
                  <a:pt x="3034" y="1388"/>
                  <a:pt x="3011" y="1399"/>
                  <a:pt x="3005" y="1402"/>
                </a:cubicBezTo>
                <a:cubicBezTo>
                  <a:pt x="2999" y="1405"/>
                  <a:pt x="3004" y="1402"/>
                  <a:pt x="2996" y="1405"/>
                </a:cubicBezTo>
                <a:cubicBezTo>
                  <a:pt x="2995" y="1406"/>
                  <a:pt x="2995" y="1406"/>
                  <a:pt x="2995" y="1406"/>
                </a:cubicBezTo>
                <a:cubicBezTo>
                  <a:pt x="2994" y="1407"/>
                  <a:pt x="2988" y="1410"/>
                  <a:pt x="2988" y="1410"/>
                </a:cubicBezTo>
                <a:cubicBezTo>
                  <a:pt x="2984" y="1412"/>
                  <a:pt x="2984" y="1411"/>
                  <a:pt x="2981" y="1415"/>
                </a:cubicBezTo>
                <a:cubicBezTo>
                  <a:pt x="2979" y="1417"/>
                  <a:pt x="2978" y="1417"/>
                  <a:pt x="2977" y="1418"/>
                </a:cubicBezTo>
                <a:cubicBezTo>
                  <a:pt x="2976" y="1419"/>
                  <a:pt x="2972" y="1419"/>
                  <a:pt x="2972" y="1420"/>
                </a:cubicBezTo>
                <a:cubicBezTo>
                  <a:pt x="2971" y="1421"/>
                  <a:pt x="2971" y="1421"/>
                  <a:pt x="2971" y="1421"/>
                </a:cubicBezTo>
                <a:cubicBezTo>
                  <a:pt x="2971" y="1423"/>
                  <a:pt x="2971" y="1423"/>
                  <a:pt x="2967" y="1424"/>
                </a:cubicBezTo>
                <a:cubicBezTo>
                  <a:pt x="2967" y="1424"/>
                  <a:pt x="2964" y="1426"/>
                  <a:pt x="2966" y="1427"/>
                </a:cubicBezTo>
                <a:cubicBezTo>
                  <a:pt x="2966" y="1428"/>
                  <a:pt x="2965" y="1427"/>
                  <a:pt x="2965" y="1428"/>
                </a:cubicBezTo>
                <a:cubicBezTo>
                  <a:pt x="2965" y="1430"/>
                  <a:pt x="2972" y="1428"/>
                  <a:pt x="2976" y="1430"/>
                </a:cubicBezTo>
                <a:cubicBezTo>
                  <a:pt x="2976" y="1430"/>
                  <a:pt x="2976" y="1434"/>
                  <a:pt x="2979" y="1433"/>
                </a:cubicBezTo>
                <a:cubicBezTo>
                  <a:pt x="2983" y="1432"/>
                  <a:pt x="2979" y="1434"/>
                  <a:pt x="2983" y="1434"/>
                </a:cubicBezTo>
                <a:cubicBezTo>
                  <a:pt x="2988" y="1434"/>
                  <a:pt x="2987" y="1435"/>
                  <a:pt x="2994" y="1429"/>
                </a:cubicBezTo>
                <a:cubicBezTo>
                  <a:pt x="2995" y="1428"/>
                  <a:pt x="2994" y="1429"/>
                  <a:pt x="3000" y="1426"/>
                </a:cubicBezTo>
                <a:cubicBezTo>
                  <a:pt x="3001" y="1426"/>
                  <a:pt x="3000" y="1426"/>
                  <a:pt x="3000" y="1426"/>
                </a:cubicBezTo>
                <a:cubicBezTo>
                  <a:pt x="3003" y="1425"/>
                  <a:pt x="3006" y="1427"/>
                  <a:pt x="3006" y="1424"/>
                </a:cubicBezTo>
                <a:cubicBezTo>
                  <a:pt x="3006" y="1422"/>
                  <a:pt x="3006" y="1422"/>
                  <a:pt x="3006" y="1422"/>
                </a:cubicBezTo>
                <a:cubicBezTo>
                  <a:pt x="3007" y="1421"/>
                  <a:pt x="3011" y="1419"/>
                  <a:pt x="3012" y="1418"/>
                </a:cubicBezTo>
                <a:cubicBezTo>
                  <a:pt x="3013" y="1418"/>
                  <a:pt x="3019" y="1413"/>
                  <a:pt x="3019" y="1412"/>
                </a:cubicBezTo>
                <a:cubicBezTo>
                  <a:pt x="3019" y="1411"/>
                  <a:pt x="3021" y="1408"/>
                  <a:pt x="3021" y="1408"/>
                </a:cubicBezTo>
                <a:cubicBezTo>
                  <a:pt x="3024" y="1407"/>
                  <a:pt x="3037" y="1402"/>
                  <a:pt x="3037" y="1402"/>
                </a:cubicBezTo>
                <a:cubicBezTo>
                  <a:pt x="3038" y="1401"/>
                  <a:pt x="3039" y="1400"/>
                  <a:pt x="3040" y="1400"/>
                </a:cubicBezTo>
                <a:cubicBezTo>
                  <a:pt x="3040" y="1401"/>
                  <a:pt x="3043" y="1401"/>
                  <a:pt x="3043" y="1401"/>
                </a:cubicBezTo>
                <a:cubicBezTo>
                  <a:pt x="3043" y="1401"/>
                  <a:pt x="3047" y="1400"/>
                  <a:pt x="3046" y="1399"/>
                </a:cubicBezTo>
                <a:cubicBezTo>
                  <a:pt x="3045" y="1396"/>
                  <a:pt x="3045" y="1396"/>
                  <a:pt x="3047" y="1395"/>
                </a:cubicBezTo>
                <a:cubicBezTo>
                  <a:pt x="3049" y="1395"/>
                  <a:pt x="3048" y="1394"/>
                  <a:pt x="3049" y="1394"/>
                </a:cubicBezTo>
                <a:cubicBezTo>
                  <a:pt x="3050" y="1394"/>
                  <a:pt x="3054" y="1392"/>
                  <a:pt x="3054" y="1392"/>
                </a:cubicBezTo>
                <a:cubicBezTo>
                  <a:pt x="3057" y="1389"/>
                  <a:pt x="3060" y="1387"/>
                  <a:pt x="3060" y="1386"/>
                </a:cubicBezTo>
                <a:cubicBezTo>
                  <a:pt x="3062" y="1386"/>
                  <a:pt x="3064" y="1384"/>
                  <a:pt x="3069" y="1382"/>
                </a:cubicBezTo>
                <a:cubicBezTo>
                  <a:pt x="3071" y="1382"/>
                  <a:pt x="3073" y="1380"/>
                  <a:pt x="3073" y="1379"/>
                </a:cubicBezTo>
                <a:cubicBezTo>
                  <a:pt x="3074" y="1377"/>
                  <a:pt x="3074" y="1377"/>
                  <a:pt x="3074" y="1377"/>
                </a:cubicBezTo>
                <a:cubicBezTo>
                  <a:pt x="3073" y="1374"/>
                  <a:pt x="3074" y="1374"/>
                  <a:pt x="3075" y="1374"/>
                </a:cubicBezTo>
                <a:cubicBezTo>
                  <a:pt x="3079" y="1372"/>
                  <a:pt x="3078" y="1373"/>
                  <a:pt x="3078" y="1370"/>
                </a:cubicBezTo>
                <a:cubicBezTo>
                  <a:pt x="3078" y="1369"/>
                  <a:pt x="3078" y="1368"/>
                  <a:pt x="3077" y="1368"/>
                </a:cubicBezTo>
                <a:close/>
                <a:moveTo>
                  <a:pt x="2922" y="1475"/>
                </a:moveTo>
                <a:cubicBezTo>
                  <a:pt x="2920" y="1475"/>
                  <a:pt x="2912" y="1481"/>
                  <a:pt x="2917" y="1481"/>
                </a:cubicBezTo>
                <a:cubicBezTo>
                  <a:pt x="2923" y="1481"/>
                  <a:pt x="2924" y="1475"/>
                  <a:pt x="2922" y="1475"/>
                </a:cubicBezTo>
                <a:close/>
                <a:moveTo>
                  <a:pt x="2973" y="1433"/>
                </a:moveTo>
                <a:cubicBezTo>
                  <a:pt x="2975" y="1434"/>
                  <a:pt x="2977" y="1436"/>
                  <a:pt x="2974" y="1437"/>
                </a:cubicBezTo>
                <a:cubicBezTo>
                  <a:pt x="2971" y="1439"/>
                  <a:pt x="2966" y="1440"/>
                  <a:pt x="2965" y="1440"/>
                </a:cubicBezTo>
                <a:cubicBezTo>
                  <a:pt x="2964" y="1440"/>
                  <a:pt x="2963" y="1439"/>
                  <a:pt x="2963" y="1439"/>
                </a:cubicBezTo>
                <a:cubicBezTo>
                  <a:pt x="2963" y="1437"/>
                  <a:pt x="2968" y="1436"/>
                  <a:pt x="2969" y="1435"/>
                </a:cubicBezTo>
                <a:cubicBezTo>
                  <a:pt x="2969" y="1435"/>
                  <a:pt x="2970" y="1431"/>
                  <a:pt x="2973" y="1433"/>
                </a:cubicBezTo>
                <a:close/>
                <a:moveTo>
                  <a:pt x="2964" y="1434"/>
                </a:moveTo>
                <a:cubicBezTo>
                  <a:pt x="2964" y="1434"/>
                  <a:pt x="2966" y="1432"/>
                  <a:pt x="2967" y="1432"/>
                </a:cubicBezTo>
                <a:cubicBezTo>
                  <a:pt x="2971" y="1436"/>
                  <a:pt x="2968" y="1436"/>
                  <a:pt x="2964" y="1434"/>
                </a:cubicBezTo>
                <a:close/>
                <a:moveTo>
                  <a:pt x="3143" y="1400"/>
                </a:moveTo>
                <a:cubicBezTo>
                  <a:pt x="3141" y="1400"/>
                  <a:pt x="3139" y="1399"/>
                  <a:pt x="3138" y="1400"/>
                </a:cubicBezTo>
                <a:cubicBezTo>
                  <a:pt x="3136" y="1401"/>
                  <a:pt x="3137" y="1404"/>
                  <a:pt x="3137" y="1404"/>
                </a:cubicBezTo>
                <a:cubicBezTo>
                  <a:pt x="3137" y="1405"/>
                  <a:pt x="3136" y="1407"/>
                  <a:pt x="3139" y="1405"/>
                </a:cubicBezTo>
                <a:cubicBezTo>
                  <a:pt x="3141" y="1404"/>
                  <a:pt x="3138" y="1403"/>
                  <a:pt x="3140" y="1403"/>
                </a:cubicBezTo>
                <a:cubicBezTo>
                  <a:pt x="3142" y="1403"/>
                  <a:pt x="3144" y="1401"/>
                  <a:pt x="3143" y="1400"/>
                </a:cubicBezTo>
                <a:close/>
                <a:moveTo>
                  <a:pt x="2951" y="1447"/>
                </a:moveTo>
                <a:cubicBezTo>
                  <a:pt x="2949" y="1447"/>
                  <a:pt x="2947" y="1449"/>
                  <a:pt x="2947" y="1450"/>
                </a:cubicBezTo>
                <a:cubicBezTo>
                  <a:pt x="2947" y="1452"/>
                  <a:pt x="2950" y="1454"/>
                  <a:pt x="2952" y="1450"/>
                </a:cubicBezTo>
                <a:cubicBezTo>
                  <a:pt x="2952" y="1449"/>
                  <a:pt x="2952" y="1447"/>
                  <a:pt x="2951" y="1447"/>
                </a:cubicBezTo>
                <a:close/>
                <a:moveTo>
                  <a:pt x="3142" y="1329"/>
                </a:moveTo>
                <a:cubicBezTo>
                  <a:pt x="3142" y="1330"/>
                  <a:pt x="3144" y="1331"/>
                  <a:pt x="3145" y="1331"/>
                </a:cubicBezTo>
                <a:cubicBezTo>
                  <a:pt x="3146" y="1332"/>
                  <a:pt x="3138" y="1339"/>
                  <a:pt x="3138" y="1339"/>
                </a:cubicBezTo>
                <a:cubicBezTo>
                  <a:pt x="3137" y="1339"/>
                  <a:pt x="3135" y="1343"/>
                  <a:pt x="3133" y="1343"/>
                </a:cubicBezTo>
                <a:cubicBezTo>
                  <a:pt x="3132" y="1343"/>
                  <a:pt x="3132" y="1344"/>
                  <a:pt x="3132" y="1344"/>
                </a:cubicBezTo>
                <a:cubicBezTo>
                  <a:pt x="3132" y="1344"/>
                  <a:pt x="3130" y="1345"/>
                  <a:pt x="3129" y="1346"/>
                </a:cubicBezTo>
                <a:cubicBezTo>
                  <a:pt x="3130" y="1348"/>
                  <a:pt x="3130" y="1348"/>
                  <a:pt x="3130" y="1348"/>
                </a:cubicBezTo>
                <a:cubicBezTo>
                  <a:pt x="3130" y="1349"/>
                  <a:pt x="3130" y="1350"/>
                  <a:pt x="3129" y="1350"/>
                </a:cubicBezTo>
                <a:cubicBezTo>
                  <a:pt x="3127" y="1350"/>
                  <a:pt x="3127" y="1351"/>
                  <a:pt x="3127" y="1347"/>
                </a:cubicBezTo>
                <a:cubicBezTo>
                  <a:pt x="3122" y="1348"/>
                  <a:pt x="3122" y="1347"/>
                  <a:pt x="3117" y="1351"/>
                </a:cubicBezTo>
                <a:cubicBezTo>
                  <a:pt x="3116" y="1351"/>
                  <a:pt x="3116" y="1352"/>
                  <a:pt x="3116" y="1352"/>
                </a:cubicBezTo>
                <a:cubicBezTo>
                  <a:pt x="3117" y="1357"/>
                  <a:pt x="3111" y="1359"/>
                  <a:pt x="3109" y="1362"/>
                </a:cubicBezTo>
                <a:cubicBezTo>
                  <a:pt x="3106" y="1365"/>
                  <a:pt x="3100" y="1368"/>
                  <a:pt x="3096" y="1370"/>
                </a:cubicBezTo>
                <a:cubicBezTo>
                  <a:pt x="3092" y="1372"/>
                  <a:pt x="3091" y="1374"/>
                  <a:pt x="3090" y="1374"/>
                </a:cubicBezTo>
                <a:cubicBezTo>
                  <a:pt x="3088" y="1375"/>
                  <a:pt x="3086" y="1379"/>
                  <a:pt x="3083" y="1376"/>
                </a:cubicBezTo>
                <a:cubicBezTo>
                  <a:pt x="3082" y="1376"/>
                  <a:pt x="3084" y="1374"/>
                  <a:pt x="3085" y="1373"/>
                </a:cubicBezTo>
                <a:cubicBezTo>
                  <a:pt x="3084" y="1373"/>
                  <a:pt x="3084" y="1373"/>
                  <a:pt x="3083" y="1373"/>
                </a:cubicBezTo>
                <a:cubicBezTo>
                  <a:pt x="3082" y="1373"/>
                  <a:pt x="3080" y="1373"/>
                  <a:pt x="3080" y="1373"/>
                </a:cubicBezTo>
                <a:cubicBezTo>
                  <a:pt x="3080" y="1373"/>
                  <a:pt x="3076" y="1373"/>
                  <a:pt x="3081" y="1371"/>
                </a:cubicBezTo>
                <a:cubicBezTo>
                  <a:pt x="3086" y="1369"/>
                  <a:pt x="3084" y="1369"/>
                  <a:pt x="3087" y="1367"/>
                </a:cubicBezTo>
                <a:cubicBezTo>
                  <a:pt x="3090" y="1367"/>
                  <a:pt x="3094" y="1360"/>
                  <a:pt x="3094" y="1359"/>
                </a:cubicBezTo>
                <a:cubicBezTo>
                  <a:pt x="3094" y="1358"/>
                  <a:pt x="3094" y="1358"/>
                  <a:pt x="3094" y="1357"/>
                </a:cubicBezTo>
                <a:cubicBezTo>
                  <a:pt x="3094" y="1356"/>
                  <a:pt x="3092" y="1357"/>
                  <a:pt x="3091" y="1355"/>
                </a:cubicBezTo>
                <a:cubicBezTo>
                  <a:pt x="3089" y="1353"/>
                  <a:pt x="3087" y="1354"/>
                  <a:pt x="3087" y="1353"/>
                </a:cubicBezTo>
                <a:cubicBezTo>
                  <a:pt x="3087" y="1352"/>
                  <a:pt x="3087" y="1349"/>
                  <a:pt x="3088" y="1350"/>
                </a:cubicBezTo>
                <a:cubicBezTo>
                  <a:pt x="3089" y="1349"/>
                  <a:pt x="3091" y="1348"/>
                  <a:pt x="3093" y="1346"/>
                </a:cubicBezTo>
                <a:cubicBezTo>
                  <a:pt x="3094" y="1345"/>
                  <a:pt x="3094" y="1345"/>
                  <a:pt x="3095" y="1346"/>
                </a:cubicBezTo>
                <a:cubicBezTo>
                  <a:pt x="3097" y="1346"/>
                  <a:pt x="3102" y="1342"/>
                  <a:pt x="3103" y="1340"/>
                </a:cubicBezTo>
                <a:cubicBezTo>
                  <a:pt x="3104" y="1338"/>
                  <a:pt x="3106" y="1337"/>
                  <a:pt x="3106" y="1336"/>
                </a:cubicBezTo>
                <a:cubicBezTo>
                  <a:pt x="3106" y="1335"/>
                  <a:pt x="3107" y="1333"/>
                  <a:pt x="3108" y="1332"/>
                </a:cubicBezTo>
                <a:cubicBezTo>
                  <a:pt x="3109" y="1330"/>
                  <a:pt x="3111" y="1330"/>
                  <a:pt x="3111" y="1329"/>
                </a:cubicBezTo>
                <a:cubicBezTo>
                  <a:pt x="3111" y="1325"/>
                  <a:pt x="3113" y="1327"/>
                  <a:pt x="3113" y="1324"/>
                </a:cubicBezTo>
                <a:cubicBezTo>
                  <a:pt x="3113" y="1324"/>
                  <a:pt x="3111" y="1324"/>
                  <a:pt x="3111" y="1323"/>
                </a:cubicBezTo>
                <a:cubicBezTo>
                  <a:pt x="3113" y="1318"/>
                  <a:pt x="3113" y="1318"/>
                  <a:pt x="3113" y="1318"/>
                </a:cubicBezTo>
                <a:cubicBezTo>
                  <a:pt x="3109" y="1319"/>
                  <a:pt x="3112" y="1316"/>
                  <a:pt x="3113" y="1314"/>
                </a:cubicBezTo>
                <a:cubicBezTo>
                  <a:pt x="3111" y="1313"/>
                  <a:pt x="3110" y="1315"/>
                  <a:pt x="3110" y="1309"/>
                </a:cubicBezTo>
                <a:cubicBezTo>
                  <a:pt x="3110" y="1308"/>
                  <a:pt x="3109" y="1305"/>
                  <a:pt x="3109" y="1304"/>
                </a:cubicBezTo>
                <a:cubicBezTo>
                  <a:pt x="3109" y="1303"/>
                  <a:pt x="3110" y="1302"/>
                  <a:pt x="3111" y="1300"/>
                </a:cubicBezTo>
                <a:cubicBezTo>
                  <a:pt x="3111" y="1299"/>
                  <a:pt x="3110" y="1299"/>
                  <a:pt x="3110" y="1299"/>
                </a:cubicBezTo>
                <a:cubicBezTo>
                  <a:pt x="3109" y="1295"/>
                  <a:pt x="3109" y="1295"/>
                  <a:pt x="3112" y="1294"/>
                </a:cubicBezTo>
                <a:cubicBezTo>
                  <a:pt x="3115" y="1293"/>
                  <a:pt x="3115" y="1294"/>
                  <a:pt x="3114" y="1296"/>
                </a:cubicBezTo>
                <a:cubicBezTo>
                  <a:pt x="3113" y="1298"/>
                  <a:pt x="3113" y="1297"/>
                  <a:pt x="3114" y="1300"/>
                </a:cubicBezTo>
                <a:cubicBezTo>
                  <a:pt x="3115" y="1298"/>
                  <a:pt x="3115" y="1298"/>
                  <a:pt x="3116" y="1299"/>
                </a:cubicBezTo>
                <a:cubicBezTo>
                  <a:pt x="3118" y="1301"/>
                  <a:pt x="3117" y="1300"/>
                  <a:pt x="3120" y="1302"/>
                </a:cubicBezTo>
                <a:cubicBezTo>
                  <a:pt x="3122" y="1306"/>
                  <a:pt x="3122" y="1306"/>
                  <a:pt x="3122" y="1306"/>
                </a:cubicBezTo>
                <a:cubicBezTo>
                  <a:pt x="3122" y="1307"/>
                  <a:pt x="3121" y="1308"/>
                  <a:pt x="3120" y="1309"/>
                </a:cubicBezTo>
                <a:cubicBezTo>
                  <a:pt x="3119" y="1310"/>
                  <a:pt x="3119" y="1310"/>
                  <a:pt x="3119" y="1310"/>
                </a:cubicBezTo>
                <a:cubicBezTo>
                  <a:pt x="3118" y="1310"/>
                  <a:pt x="3118" y="1311"/>
                  <a:pt x="3118" y="1311"/>
                </a:cubicBezTo>
                <a:cubicBezTo>
                  <a:pt x="3118" y="1311"/>
                  <a:pt x="3118" y="1311"/>
                  <a:pt x="3118" y="1311"/>
                </a:cubicBezTo>
                <a:cubicBezTo>
                  <a:pt x="3118" y="1315"/>
                  <a:pt x="3121" y="1315"/>
                  <a:pt x="3117" y="1319"/>
                </a:cubicBezTo>
                <a:cubicBezTo>
                  <a:pt x="3115" y="1320"/>
                  <a:pt x="3117" y="1322"/>
                  <a:pt x="3117" y="1326"/>
                </a:cubicBezTo>
                <a:cubicBezTo>
                  <a:pt x="3119" y="1326"/>
                  <a:pt x="3120" y="1327"/>
                  <a:pt x="3120" y="1323"/>
                </a:cubicBezTo>
                <a:cubicBezTo>
                  <a:pt x="3120" y="1322"/>
                  <a:pt x="3122" y="1319"/>
                  <a:pt x="3123" y="1318"/>
                </a:cubicBezTo>
                <a:cubicBezTo>
                  <a:pt x="3123" y="1317"/>
                  <a:pt x="3124" y="1319"/>
                  <a:pt x="3125" y="1320"/>
                </a:cubicBezTo>
                <a:cubicBezTo>
                  <a:pt x="3125" y="1321"/>
                  <a:pt x="3124" y="1324"/>
                  <a:pt x="3124" y="1326"/>
                </a:cubicBezTo>
                <a:cubicBezTo>
                  <a:pt x="3124" y="1326"/>
                  <a:pt x="3124" y="1326"/>
                  <a:pt x="3122" y="1329"/>
                </a:cubicBezTo>
                <a:cubicBezTo>
                  <a:pt x="3122" y="1329"/>
                  <a:pt x="3121" y="1331"/>
                  <a:pt x="3122" y="1331"/>
                </a:cubicBezTo>
                <a:cubicBezTo>
                  <a:pt x="3125" y="1331"/>
                  <a:pt x="3125" y="1335"/>
                  <a:pt x="3131" y="1334"/>
                </a:cubicBezTo>
                <a:cubicBezTo>
                  <a:pt x="3133" y="1334"/>
                  <a:pt x="3135" y="1334"/>
                  <a:pt x="3136" y="1332"/>
                </a:cubicBezTo>
                <a:cubicBezTo>
                  <a:pt x="3138" y="1331"/>
                  <a:pt x="3141" y="1329"/>
                  <a:pt x="3142" y="1329"/>
                </a:cubicBezTo>
                <a:close/>
                <a:moveTo>
                  <a:pt x="2842" y="1363"/>
                </a:moveTo>
                <a:cubicBezTo>
                  <a:pt x="2841" y="1363"/>
                  <a:pt x="2839" y="1363"/>
                  <a:pt x="2839" y="1364"/>
                </a:cubicBezTo>
                <a:cubicBezTo>
                  <a:pt x="2839" y="1367"/>
                  <a:pt x="2840" y="1366"/>
                  <a:pt x="2841" y="1366"/>
                </a:cubicBezTo>
                <a:cubicBezTo>
                  <a:pt x="2844" y="1366"/>
                  <a:pt x="2843" y="1363"/>
                  <a:pt x="2842" y="1363"/>
                </a:cubicBezTo>
                <a:close/>
                <a:moveTo>
                  <a:pt x="2837" y="1367"/>
                </a:moveTo>
                <a:cubicBezTo>
                  <a:pt x="2839" y="1367"/>
                  <a:pt x="2836" y="1372"/>
                  <a:pt x="2834" y="1373"/>
                </a:cubicBezTo>
                <a:cubicBezTo>
                  <a:pt x="2833" y="1374"/>
                  <a:pt x="2834" y="1373"/>
                  <a:pt x="2833" y="1376"/>
                </a:cubicBezTo>
                <a:cubicBezTo>
                  <a:pt x="2833" y="1379"/>
                  <a:pt x="2833" y="1381"/>
                  <a:pt x="2832" y="1382"/>
                </a:cubicBezTo>
                <a:cubicBezTo>
                  <a:pt x="2831" y="1382"/>
                  <a:pt x="2831" y="1382"/>
                  <a:pt x="2831" y="1382"/>
                </a:cubicBezTo>
                <a:cubicBezTo>
                  <a:pt x="2830" y="1381"/>
                  <a:pt x="2825" y="1385"/>
                  <a:pt x="2825" y="1385"/>
                </a:cubicBezTo>
                <a:cubicBezTo>
                  <a:pt x="2823" y="1387"/>
                  <a:pt x="2822" y="1389"/>
                  <a:pt x="2821" y="1390"/>
                </a:cubicBezTo>
                <a:cubicBezTo>
                  <a:pt x="2821" y="1390"/>
                  <a:pt x="2818" y="1393"/>
                  <a:pt x="2817" y="1391"/>
                </a:cubicBezTo>
                <a:cubicBezTo>
                  <a:pt x="2816" y="1391"/>
                  <a:pt x="2814" y="1393"/>
                  <a:pt x="2814" y="1395"/>
                </a:cubicBezTo>
                <a:cubicBezTo>
                  <a:pt x="2813" y="1396"/>
                  <a:pt x="2812" y="1397"/>
                  <a:pt x="2811" y="1396"/>
                </a:cubicBezTo>
                <a:cubicBezTo>
                  <a:pt x="2811" y="1396"/>
                  <a:pt x="2811" y="1397"/>
                  <a:pt x="2809" y="1397"/>
                </a:cubicBezTo>
                <a:cubicBezTo>
                  <a:pt x="2807" y="1399"/>
                  <a:pt x="2805" y="1400"/>
                  <a:pt x="2805" y="1401"/>
                </a:cubicBezTo>
                <a:cubicBezTo>
                  <a:pt x="2805" y="1401"/>
                  <a:pt x="2805" y="1402"/>
                  <a:pt x="2803" y="1400"/>
                </a:cubicBezTo>
                <a:cubicBezTo>
                  <a:pt x="2799" y="1397"/>
                  <a:pt x="2799" y="1399"/>
                  <a:pt x="2799" y="1399"/>
                </a:cubicBezTo>
                <a:cubicBezTo>
                  <a:pt x="2797" y="1399"/>
                  <a:pt x="2796" y="1390"/>
                  <a:pt x="2796" y="1390"/>
                </a:cubicBezTo>
                <a:cubicBezTo>
                  <a:pt x="2796" y="1388"/>
                  <a:pt x="2797" y="1388"/>
                  <a:pt x="2798" y="1388"/>
                </a:cubicBezTo>
                <a:cubicBezTo>
                  <a:pt x="2802" y="1385"/>
                  <a:pt x="2801" y="1382"/>
                  <a:pt x="2801" y="1378"/>
                </a:cubicBezTo>
                <a:cubicBezTo>
                  <a:pt x="2801" y="1378"/>
                  <a:pt x="2801" y="1377"/>
                  <a:pt x="2801" y="1376"/>
                </a:cubicBezTo>
                <a:cubicBezTo>
                  <a:pt x="2801" y="1373"/>
                  <a:pt x="2802" y="1372"/>
                  <a:pt x="2804" y="1369"/>
                </a:cubicBezTo>
                <a:cubicBezTo>
                  <a:pt x="2806" y="1365"/>
                  <a:pt x="2805" y="1366"/>
                  <a:pt x="2805" y="1366"/>
                </a:cubicBezTo>
                <a:cubicBezTo>
                  <a:pt x="2810" y="1360"/>
                  <a:pt x="2809" y="1366"/>
                  <a:pt x="2809" y="1366"/>
                </a:cubicBezTo>
                <a:cubicBezTo>
                  <a:pt x="2812" y="1367"/>
                  <a:pt x="2812" y="1367"/>
                  <a:pt x="2812" y="1367"/>
                </a:cubicBezTo>
                <a:cubicBezTo>
                  <a:pt x="2817" y="1367"/>
                  <a:pt x="2814" y="1370"/>
                  <a:pt x="2818" y="1370"/>
                </a:cubicBezTo>
                <a:cubicBezTo>
                  <a:pt x="2824" y="1370"/>
                  <a:pt x="2824" y="1370"/>
                  <a:pt x="2824" y="1370"/>
                </a:cubicBezTo>
                <a:cubicBezTo>
                  <a:pt x="2826" y="1370"/>
                  <a:pt x="2829" y="1369"/>
                  <a:pt x="2831" y="1369"/>
                </a:cubicBezTo>
                <a:cubicBezTo>
                  <a:pt x="2832" y="1369"/>
                  <a:pt x="2836" y="1367"/>
                  <a:pt x="2837" y="1367"/>
                </a:cubicBezTo>
                <a:close/>
                <a:moveTo>
                  <a:pt x="2768" y="1308"/>
                </a:moveTo>
                <a:cubicBezTo>
                  <a:pt x="2767" y="1305"/>
                  <a:pt x="2765" y="1308"/>
                  <a:pt x="2764" y="1308"/>
                </a:cubicBezTo>
                <a:cubicBezTo>
                  <a:pt x="2762" y="1309"/>
                  <a:pt x="2758" y="1309"/>
                  <a:pt x="2757" y="1309"/>
                </a:cubicBezTo>
                <a:cubicBezTo>
                  <a:pt x="2753" y="1314"/>
                  <a:pt x="2756" y="1312"/>
                  <a:pt x="2761" y="1313"/>
                </a:cubicBezTo>
                <a:cubicBezTo>
                  <a:pt x="2768" y="1314"/>
                  <a:pt x="2765" y="1313"/>
                  <a:pt x="2765" y="1312"/>
                </a:cubicBezTo>
                <a:cubicBezTo>
                  <a:pt x="2766" y="1312"/>
                  <a:pt x="2766" y="1312"/>
                  <a:pt x="2767" y="1312"/>
                </a:cubicBezTo>
                <a:cubicBezTo>
                  <a:pt x="2776" y="1312"/>
                  <a:pt x="2771" y="1311"/>
                  <a:pt x="2771" y="1309"/>
                </a:cubicBezTo>
                <a:cubicBezTo>
                  <a:pt x="2770" y="1308"/>
                  <a:pt x="2769" y="1309"/>
                  <a:pt x="2768" y="1309"/>
                </a:cubicBezTo>
                <a:cubicBezTo>
                  <a:pt x="2768" y="1310"/>
                  <a:pt x="2768" y="1310"/>
                  <a:pt x="2768" y="1310"/>
                </a:cubicBezTo>
                <a:cubicBezTo>
                  <a:pt x="2768" y="1310"/>
                  <a:pt x="2768" y="1310"/>
                  <a:pt x="2768" y="1310"/>
                </a:cubicBezTo>
                <a:cubicBezTo>
                  <a:pt x="2768" y="1309"/>
                  <a:pt x="2768" y="1309"/>
                  <a:pt x="2768" y="1309"/>
                </a:cubicBezTo>
                <a:cubicBezTo>
                  <a:pt x="2768" y="1309"/>
                  <a:pt x="2768" y="1309"/>
                  <a:pt x="2768" y="1309"/>
                </a:cubicBezTo>
                <a:cubicBezTo>
                  <a:pt x="2768" y="1308"/>
                  <a:pt x="2768" y="1308"/>
                  <a:pt x="2768" y="1308"/>
                </a:cubicBezTo>
                <a:close/>
                <a:moveTo>
                  <a:pt x="2803" y="1360"/>
                </a:moveTo>
                <a:cubicBezTo>
                  <a:pt x="2803" y="1360"/>
                  <a:pt x="2804" y="1360"/>
                  <a:pt x="2806" y="1359"/>
                </a:cubicBezTo>
                <a:cubicBezTo>
                  <a:pt x="2808" y="1357"/>
                  <a:pt x="2808" y="1356"/>
                  <a:pt x="2808" y="1354"/>
                </a:cubicBezTo>
                <a:cubicBezTo>
                  <a:pt x="2808" y="1352"/>
                  <a:pt x="2806" y="1353"/>
                  <a:pt x="2805" y="1354"/>
                </a:cubicBezTo>
                <a:cubicBezTo>
                  <a:pt x="2804" y="1355"/>
                  <a:pt x="2802" y="1358"/>
                  <a:pt x="2802" y="1359"/>
                </a:cubicBezTo>
                <a:cubicBezTo>
                  <a:pt x="2802" y="1359"/>
                  <a:pt x="2803" y="1360"/>
                  <a:pt x="2803" y="1360"/>
                </a:cubicBezTo>
                <a:close/>
                <a:moveTo>
                  <a:pt x="2832" y="1348"/>
                </a:moveTo>
                <a:cubicBezTo>
                  <a:pt x="2834" y="1348"/>
                  <a:pt x="2835" y="1348"/>
                  <a:pt x="2834" y="1346"/>
                </a:cubicBezTo>
                <a:cubicBezTo>
                  <a:pt x="2834" y="1345"/>
                  <a:pt x="2831" y="1347"/>
                  <a:pt x="2831" y="1347"/>
                </a:cubicBezTo>
                <a:cubicBezTo>
                  <a:pt x="2831" y="1348"/>
                  <a:pt x="2830" y="1350"/>
                  <a:pt x="2832" y="1348"/>
                </a:cubicBezTo>
                <a:close/>
                <a:moveTo>
                  <a:pt x="2844" y="1355"/>
                </a:moveTo>
                <a:cubicBezTo>
                  <a:pt x="2844" y="1355"/>
                  <a:pt x="2845" y="1355"/>
                  <a:pt x="2845" y="1356"/>
                </a:cubicBezTo>
                <a:cubicBezTo>
                  <a:pt x="2845" y="1357"/>
                  <a:pt x="2842" y="1362"/>
                  <a:pt x="2842" y="1362"/>
                </a:cubicBezTo>
                <a:cubicBezTo>
                  <a:pt x="2842" y="1362"/>
                  <a:pt x="2842" y="1362"/>
                  <a:pt x="2842" y="1362"/>
                </a:cubicBezTo>
                <a:cubicBezTo>
                  <a:pt x="2841" y="1363"/>
                  <a:pt x="2840" y="1363"/>
                  <a:pt x="2840" y="1362"/>
                </a:cubicBezTo>
                <a:cubicBezTo>
                  <a:pt x="2840" y="1361"/>
                  <a:pt x="2839" y="1356"/>
                  <a:pt x="2841" y="1356"/>
                </a:cubicBezTo>
                <a:cubicBezTo>
                  <a:pt x="2842" y="1356"/>
                  <a:pt x="2843" y="1354"/>
                  <a:pt x="2843" y="1355"/>
                </a:cubicBezTo>
                <a:cubicBezTo>
                  <a:pt x="2844" y="1355"/>
                  <a:pt x="2844" y="1355"/>
                  <a:pt x="2844" y="1355"/>
                </a:cubicBezTo>
                <a:close/>
                <a:moveTo>
                  <a:pt x="2966" y="1185"/>
                </a:moveTo>
                <a:cubicBezTo>
                  <a:pt x="2966" y="1187"/>
                  <a:pt x="2964" y="1189"/>
                  <a:pt x="2963" y="1190"/>
                </a:cubicBezTo>
                <a:cubicBezTo>
                  <a:pt x="2959" y="1195"/>
                  <a:pt x="2960" y="1193"/>
                  <a:pt x="2961" y="1197"/>
                </a:cubicBezTo>
                <a:cubicBezTo>
                  <a:pt x="2961" y="1198"/>
                  <a:pt x="2958" y="1204"/>
                  <a:pt x="2958" y="1204"/>
                </a:cubicBezTo>
                <a:cubicBezTo>
                  <a:pt x="2957" y="1205"/>
                  <a:pt x="2958" y="1207"/>
                  <a:pt x="2958" y="1208"/>
                </a:cubicBezTo>
                <a:cubicBezTo>
                  <a:pt x="2958" y="1209"/>
                  <a:pt x="2955" y="1210"/>
                  <a:pt x="2956" y="1212"/>
                </a:cubicBezTo>
                <a:cubicBezTo>
                  <a:pt x="2957" y="1216"/>
                  <a:pt x="2958" y="1212"/>
                  <a:pt x="2959" y="1213"/>
                </a:cubicBezTo>
                <a:cubicBezTo>
                  <a:pt x="2959" y="1213"/>
                  <a:pt x="2957" y="1217"/>
                  <a:pt x="2957" y="1218"/>
                </a:cubicBezTo>
                <a:cubicBezTo>
                  <a:pt x="2956" y="1221"/>
                  <a:pt x="2957" y="1220"/>
                  <a:pt x="2957" y="1223"/>
                </a:cubicBezTo>
                <a:cubicBezTo>
                  <a:pt x="2957" y="1228"/>
                  <a:pt x="2952" y="1233"/>
                  <a:pt x="2951" y="1233"/>
                </a:cubicBezTo>
                <a:cubicBezTo>
                  <a:pt x="2951" y="1235"/>
                  <a:pt x="2949" y="1240"/>
                  <a:pt x="2948" y="1241"/>
                </a:cubicBezTo>
                <a:cubicBezTo>
                  <a:pt x="2948" y="1242"/>
                  <a:pt x="2943" y="1248"/>
                  <a:pt x="2941" y="1250"/>
                </a:cubicBezTo>
                <a:cubicBezTo>
                  <a:pt x="2939" y="1251"/>
                  <a:pt x="2939" y="1252"/>
                  <a:pt x="2939" y="1253"/>
                </a:cubicBezTo>
                <a:cubicBezTo>
                  <a:pt x="2939" y="1255"/>
                  <a:pt x="2938" y="1257"/>
                  <a:pt x="2937" y="1260"/>
                </a:cubicBezTo>
                <a:cubicBezTo>
                  <a:pt x="2936" y="1262"/>
                  <a:pt x="2935" y="1263"/>
                  <a:pt x="2932" y="1265"/>
                </a:cubicBezTo>
                <a:cubicBezTo>
                  <a:pt x="2930" y="1266"/>
                  <a:pt x="2929" y="1266"/>
                  <a:pt x="2929" y="1267"/>
                </a:cubicBezTo>
                <a:cubicBezTo>
                  <a:pt x="2926" y="1271"/>
                  <a:pt x="2926" y="1271"/>
                  <a:pt x="2926" y="1271"/>
                </a:cubicBezTo>
                <a:cubicBezTo>
                  <a:pt x="2925" y="1273"/>
                  <a:pt x="2912" y="1282"/>
                  <a:pt x="2910" y="1283"/>
                </a:cubicBezTo>
                <a:cubicBezTo>
                  <a:pt x="2908" y="1284"/>
                  <a:pt x="2902" y="1296"/>
                  <a:pt x="2898" y="1296"/>
                </a:cubicBezTo>
                <a:cubicBezTo>
                  <a:pt x="2898" y="1297"/>
                  <a:pt x="2898" y="1304"/>
                  <a:pt x="2896" y="1303"/>
                </a:cubicBezTo>
                <a:cubicBezTo>
                  <a:pt x="2896" y="1303"/>
                  <a:pt x="2895" y="1304"/>
                  <a:pt x="2892" y="1306"/>
                </a:cubicBezTo>
                <a:cubicBezTo>
                  <a:pt x="2888" y="1308"/>
                  <a:pt x="2888" y="1309"/>
                  <a:pt x="2888" y="1310"/>
                </a:cubicBezTo>
                <a:cubicBezTo>
                  <a:pt x="2884" y="1317"/>
                  <a:pt x="2880" y="1319"/>
                  <a:pt x="2879" y="1321"/>
                </a:cubicBezTo>
                <a:cubicBezTo>
                  <a:pt x="2878" y="1323"/>
                  <a:pt x="2876" y="1328"/>
                  <a:pt x="2875" y="1328"/>
                </a:cubicBezTo>
                <a:cubicBezTo>
                  <a:pt x="2875" y="1328"/>
                  <a:pt x="2874" y="1329"/>
                  <a:pt x="2874" y="1329"/>
                </a:cubicBezTo>
                <a:cubicBezTo>
                  <a:pt x="2871" y="1334"/>
                  <a:pt x="2870" y="1334"/>
                  <a:pt x="2864" y="1333"/>
                </a:cubicBezTo>
                <a:cubicBezTo>
                  <a:pt x="2863" y="1333"/>
                  <a:pt x="2854" y="1333"/>
                  <a:pt x="2854" y="1333"/>
                </a:cubicBezTo>
                <a:cubicBezTo>
                  <a:pt x="2853" y="1334"/>
                  <a:pt x="2852" y="1334"/>
                  <a:pt x="2852" y="1335"/>
                </a:cubicBezTo>
                <a:cubicBezTo>
                  <a:pt x="2847" y="1339"/>
                  <a:pt x="2847" y="1339"/>
                  <a:pt x="2842" y="1342"/>
                </a:cubicBezTo>
                <a:cubicBezTo>
                  <a:pt x="2842" y="1344"/>
                  <a:pt x="2841" y="1345"/>
                  <a:pt x="2834" y="1345"/>
                </a:cubicBezTo>
                <a:cubicBezTo>
                  <a:pt x="2832" y="1345"/>
                  <a:pt x="2833" y="1347"/>
                  <a:pt x="2830" y="1346"/>
                </a:cubicBezTo>
                <a:cubicBezTo>
                  <a:pt x="2828" y="1345"/>
                  <a:pt x="2828" y="1345"/>
                  <a:pt x="2827" y="1345"/>
                </a:cubicBezTo>
                <a:cubicBezTo>
                  <a:pt x="2826" y="1344"/>
                  <a:pt x="2826" y="1342"/>
                  <a:pt x="2826" y="1340"/>
                </a:cubicBezTo>
                <a:cubicBezTo>
                  <a:pt x="2825" y="1341"/>
                  <a:pt x="2824" y="1341"/>
                  <a:pt x="2823" y="1341"/>
                </a:cubicBezTo>
                <a:cubicBezTo>
                  <a:pt x="2822" y="1341"/>
                  <a:pt x="2820" y="1341"/>
                  <a:pt x="2820" y="1340"/>
                </a:cubicBezTo>
                <a:cubicBezTo>
                  <a:pt x="2820" y="1339"/>
                  <a:pt x="2823" y="1337"/>
                  <a:pt x="2824" y="1337"/>
                </a:cubicBezTo>
                <a:cubicBezTo>
                  <a:pt x="2824" y="1336"/>
                  <a:pt x="2825" y="1334"/>
                  <a:pt x="2824" y="1334"/>
                </a:cubicBezTo>
                <a:cubicBezTo>
                  <a:pt x="2824" y="1334"/>
                  <a:pt x="2821" y="1336"/>
                  <a:pt x="2821" y="1337"/>
                </a:cubicBezTo>
                <a:cubicBezTo>
                  <a:pt x="2821" y="1338"/>
                  <a:pt x="2821" y="1338"/>
                  <a:pt x="2821" y="1338"/>
                </a:cubicBezTo>
                <a:cubicBezTo>
                  <a:pt x="2821" y="1338"/>
                  <a:pt x="2818" y="1340"/>
                  <a:pt x="2816" y="1340"/>
                </a:cubicBezTo>
                <a:cubicBezTo>
                  <a:pt x="2812" y="1340"/>
                  <a:pt x="2809" y="1346"/>
                  <a:pt x="2803" y="1345"/>
                </a:cubicBezTo>
                <a:cubicBezTo>
                  <a:pt x="2802" y="1345"/>
                  <a:pt x="2800" y="1342"/>
                  <a:pt x="2800" y="1339"/>
                </a:cubicBezTo>
                <a:cubicBezTo>
                  <a:pt x="2800" y="1340"/>
                  <a:pt x="2800" y="1340"/>
                  <a:pt x="2800" y="1340"/>
                </a:cubicBezTo>
                <a:cubicBezTo>
                  <a:pt x="2800" y="1340"/>
                  <a:pt x="2795" y="1340"/>
                  <a:pt x="2794" y="1339"/>
                </a:cubicBezTo>
                <a:cubicBezTo>
                  <a:pt x="2793" y="1338"/>
                  <a:pt x="2791" y="1340"/>
                  <a:pt x="2790" y="1340"/>
                </a:cubicBezTo>
                <a:cubicBezTo>
                  <a:pt x="2788" y="1340"/>
                  <a:pt x="2788" y="1339"/>
                  <a:pt x="2788" y="1338"/>
                </a:cubicBezTo>
                <a:cubicBezTo>
                  <a:pt x="2788" y="1336"/>
                  <a:pt x="2782" y="1337"/>
                  <a:pt x="2782" y="1336"/>
                </a:cubicBezTo>
                <a:cubicBezTo>
                  <a:pt x="2782" y="1336"/>
                  <a:pt x="2781" y="1334"/>
                  <a:pt x="2781" y="1333"/>
                </a:cubicBezTo>
                <a:cubicBezTo>
                  <a:pt x="2781" y="1330"/>
                  <a:pt x="2777" y="1327"/>
                  <a:pt x="2780" y="1325"/>
                </a:cubicBezTo>
                <a:cubicBezTo>
                  <a:pt x="2780" y="1322"/>
                  <a:pt x="2781" y="1323"/>
                  <a:pt x="2783" y="1322"/>
                </a:cubicBezTo>
                <a:cubicBezTo>
                  <a:pt x="2783" y="1317"/>
                  <a:pt x="2784" y="1315"/>
                  <a:pt x="2783" y="1311"/>
                </a:cubicBezTo>
                <a:cubicBezTo>
                  <a:pt x="2783" y="1311"/>
                  <a:pt x="2781" y="1308"/>
                  <a:pt x="2782" y="1308"/>
                </a:cubicBezTo>
                <a:cubicBezTo>
                  <a:pt x="2784" y="1307"/>
                  <a:pt x="2785" y="1308"/>
                  <a:pt x="2785" y="1304"/>
                </a:cubicBezTo>
                <a:cubicBezTo>
                  <a:pt x="2784" y="1305"/>
                  <a:pt x="2783" y="1304"/>
                  <a:pt x="2783" y="1306"/>
                </a:cubicBezTo>
                <a:cubicBezTo>
                  <a:pt x="2782" y="1310"/>
                  <a:pt x="2781" y="1307"/>
                  <a:pt x="2780" y="1307"/>
                </a:cubicBezTo>
                <a:cubicBezTo>
                  <a:pt x="2778" y="1307"/>
                  <a:pt x="2771" y="1311"/>
                  <a:pt x="2771" y="1308"/>
                </a:cubicBezTo>
                <a:cubicBezTo>
                  <a:pt x="2771" y="1305"/>
                  <a:pt x="2775" y="1306"/>
                  <a:pt x="2776" y="1305"/>
                </a:cubicBezTo>
                <a:cubicBezTo>
                  <a:pt x="2777" y="1303"/>
                  <a:pt x="2779" y="1301"/>
                  <a:pt x="2780" y="1299"/>
                </a:cubicBezTo>
                <a:cubicBezTo>
                  <a:pt x="2779" y="1297"/>
                  <a:pt x="2779" y="1294"/>
                  <a:pt x="2779" y="1292"/>
                </a:cubicBezTo>
                <a:cubicBezTo>
                  <a:pt x="2775" y="1296"/>
                  <a:pt x="2775" y="1296"/>
                  <a:pt x="2775" y="1296"/>
                </a:cubicBezTo>
                <a:cubicBezTo>
                  <a:pt x="2775" y="1297"/>
                  <a:pt x="2775" y="1299"/>
                  <a:pt x="2773" y="1302"/>
                </a:cubicBezTo>
                <a:cubicBezTo>
                  <a:pt x="2771" y="1303"/>
                  <a:pt x="2770" y="1304"/>
                  <a:pt x="2770" y="1303"/>
                </a:cubicBezTo>
                <a:cubicBezTo>
                  <a:pt x="2766" y="1303"/>
                  <a:pt x="2766" y="1303"/>
                  <a:pt x="2766" y="1303"/>
                </a:cubicBezTo>
                <a:cubicBezTo>
                  <a:pt x="2765" y="1303"/>
                  <a:pt x="2765" y="1305"/>
                  <a:pt x="2764" y="1305"/>
                </a:cubicBezTo>
                <a:cubicBezTo>
                  <a:pt x="2761" y="1304"/>
                  <a:pt x="2761" y="1305"/>
                  <a:pt x="2763" y="1301"/>
                </a:cubicBezTo>
                <a:cubicBezTo>
                  <a:pt x="2765" y="1299"/>
                  <a:pt x="2768" y="1299"/>
                  <a:pt x="2769" y="1299"/>
                </a:cubicBezTo>
                <a:cubicBezTo>
                  <a:pt x="2769" y="1298"/>
                  <a:pt x="2770" y="1297"/>
                  <a:pt x="2771" y="1297"/>
                </a:cubicBezTo>
                <a:cubicBezTo>
                  <a:pt x="2771" y="1297"/>
                  <a:pt x="2773" y="1290"/>
                  <a:pt x="2775" y="1288"/>
                </a:cubicBezTo>
                <a:cubicBezTo>
                  <a:pt x="2777" y="1285"/>
                  <a:pt x="2780" y="1286"/>
                  <a:pt x="2780" y="1282"/>
                </a:cubicBezTo>
                <a:cubicBezTo>
                  <a:pt x="2780" y="1279"/>
                  <a:pt x="2782" y="1280"/>
                  <a:pt x="2783" y="1278"/>
                </a:cubicBezTo>
                <a:cubicBezTo>
                  <a:pt x="2783" y="1277"/>
                  <a:pt x="2787" y="1272"/>
                  <a:pt x="2785" y="1271"/>
                </a:cubicBezTo>
                <a:cubicBezTo>
                  <a:pt x="2784" y="1271"/>
                  <a:pt x="2783" y="1272"/>
                  <a:pt x="2783" y="1274"/>
                </a:cubicBezTo>
                <a:cubicBezTo>
                  <a:pt x="2781" y="1280"/>
                  <a:pt x="2780" y="1277"/>
                  <a:pt x="2779" y="1279"/>
                </a:cubicBezTo>
                <a:cubicBezTo>
                  <a:pt x="2774" y="1283"/>
                  <a:pt x="2773" y="1287"/>
                  <a:pt x="2772" y="1287"/>
                </a:cubicBezTo>
                <a:cubicBezTo>
                  <a:pt x="2772" y="1287"/>
                  <a:pt x="2767" y="1290"/>
                  <a:pt x="2765" y="1290"/>
                </a:cubicBezTo>
                <a:cubicBezTo>
                  <a:pt x="2764" y="1290"/>
                  <a:pt x="2761" y="1293"/>
                  <a:pt x="2760" y="1295"/>
                </a:cubicBezTo>
                <a:cubicBezTo>
                  <a:pt x="2757" y="1297"/>
                  <a:pt x="2757" y="1297"/>
                  <a:pt x="2757" y="1297"/>
                </a:cubicBezTo>
                <a:cubicBezTo>
                  <a:pt x="2757" y="1297"/>
                  <a:pt x="2758" y="1299"/>
                  <a:pt x="2758" y="1299"/>
                </a:cubicBezTo>
                <a:cubicBezTo>
                  <a:pt x="2756" y="1301"/>
                  <a:pt x="2756" y="1301"/>
                  <a:pt x="2754" y="1301"/>
                </a:cubicBezTo>
                <a:cubicBezTo>
                  <a:pt x="2753" y="1300"/>
                  <a:pt x="2753" y="1300"/>
                  <a:pt x="2755" y="1298"/>
                </a:cubicBezTo>
                <a:cubicBezTo>
                  <a:pt x="2753" y="1299"/>
                  <a:pt x="2753" y="1299"/>
                  <a:pt x="2753" y="1299"/>
                </a:cubicBezTo>
                <a:cubicBezTo>
                  <a:pt x="2750" y="1299"/>
                  <a:pt x="2751" y="1297"/>
                  <a:pt x="2751" y="1295"/>
                </a:cubicBezTo>
                <a:cubicBezTo>
                  <a:pt x="2750" y="1296"/>
                  <a:pt x="2750" y="1296"/>
                  <a:pt x="2750" y="1296"/>
                </a:cubicBezTo>
                <a:cubicBezTo>
                  <a:pt x="2750" y="1298"/>
                  <a:pt x="2749" y="1297"/>
                  <a:pt x="2748" y="1296"/>
                </a:cubicBezTo>
                <a:cubicBezTo>
                  <a:pt x="2748" y="1295"/>
                  <a:pt x="2750" y="1292"/>
                  <a:pt x="2751" y="1294"/>
                </a:cubicBezTo>
                <a:cubicBezTo>
                  <a:pt x="2751" y="1292"/>
                  <a:pt x="2755" y="1293"/>
                  <a:pt x="2751" y="1288"/>
                </a:cubicBezTo>
                <a:cubicBezTo>
                  <a:pt x="2751" y="1287"/>
                  <a:pt x="2751" y="1286"/>
                  <a:pt x="2751" y="1285"/>
                </a:cubicBezTo>
                <a:cubicBezTo>
                  <a:pt x="2750" y="1278"/>
                  <a:pt x="2748" y="1282"/>
                  <a:pt x="2747" y="1279"/>
                </a:cubicBezTo>
                <a:cubicBezTo>
                  <a:pt x="2746" y="1278"/>
                  <a:pt x="2746" y="1277"/>
                  <a:pt x="2747" y="1275"/>
                </a:cubicBezTo>
                <a:cubicBezTo>
                  <a:pt x="2748" y="1274"/>
                  <a:pt x="2751" y="1275"/>
                  <a:pt x="2748" y="1273"/>
                </a:cubicBezTo>
                <a:cubicBezTo>
                  <a:pt x="2746" y="1271"/>
                  <a:pt x="2747" y="1271"/>
                  <a:pt x="2747" y="1269"/>
                </a:cubicBezTo>
                <a:cubicBezTo>
                  <a:pt x="2747" y="1268"/>
                  <a:pt x="2742" y="1266"/>
                  <a:pt x="2740" y="1266"/>
                </a:cubicBezTo>
                <a:cubicBezTo>
                  <a:pt x="2738" y="1265"/>
                  <a:pt x="2736" y="1266"/>
                  <a:pt x="2734" y="1266"/>
                </a:cubicBezTo>
                <a:cubicBezTo>
                  <a:pt x="2733" y="1266"/>
                  <a:pt x="2729" y="1264"/>
                  <a:pt x="2726" y="1263"/>
                </a:cubicBezTo>
                <a:cubicBezTo>
                  <a:pt x="2726" y="1262"/>
                  <a:pt x="2722" y="1263"/>
                  <a:pt x="2718" y="1262"/>
                </a:cubicBezTo>
                <a:cubicBezTo>
                  <a:pt x="2714" y="1261"/>
                  <a:pt x="2713" y="1262"/>
                  <a:pt x="2708" y="1262"/>
                </a:cubicBezTo>
                <a:cubicBezTo>
                  <a:pt x="2704" y="1262"/>
                  <a:pt x="2704" y="1263"/>
                  <a:pt x="2702" y="1264"/>
                </a:cubicBezTo>
                <a:cubicBezTo>
                  <a:pt x="2699" y="1264"/>
                  <a:pt x="2698" y="1266"/>
                  <a:pt x="2695" y="1267"/>
                </a:cubicBezTo>
                <a:cubicBezTo>
                  <a:pt x="2690" y="1268"/>
                  <a:pt x="2686" y="1272"/>
                  <a:pt x="2680" y="1270"/>
                </a:cubicBezTo>
                <a:cubicBezTo>
                  <a:pt x="2671" y="1269"/>
                  <a:pt x="2671" y="1269"/>
                  <a:pt x="2671" y="1269"/>
                </a:cubicBezTo>
                <a:cubicBezTo>
                  <a:pt x="2668" y="1272"/>
                  <a:pt x="2668" y="1272"/>
                  <a:pt x="2668" y="1272"/>
                </a:cubicBezTo>
                <a:cubicBezTo>
                  <a:pt x="2666" y="1272"/>
                  <a:pt x="2654" y="1277"/>
                  <a:pt x="2653" y="1276"/>
                </a:cubicBezTo>
                <a:cubicBezTo>
                  <a:pt x="2652" y="1276"/>
                  <a:pt x="2650" y="1278"/>
                  <a:pt x="2649" y="1279"/>
                </a:cubicBezTo>
                <a:cubicBezTo>
                  <a:pt x="2649" y="1280"/>
                  <a:pt x="2643" y="1286"/>
                  <a:pt x="2641" y="1288"/>
                </a:cubicBezTo>
                <a:cubicBezTo>
                  <a:pt x="2640" y="1288"/>
                  <a:pt x="2640" y="1289"/>
                  <a:pt x="2639" y="1288"/>
                </a:cubicBezTo>
                <a:cubicBezTo>
                  <a:pt x="2630" y="1288"/>
                  <a:pt x="2630" y="1288"/>
                  <a:pt x="2630" y="1288"/>
                </a:cubicBezTo>
                <a:cubicBezTo>
                  <a:pt x="2629" y="1288"/>
                  <a:pt x="2628" y="1289"/>
                  <a:pt x="2628" y="1289"/>
                </a:cubicBezTo>
                <a:cubicBezTo>
                  <a:pt x="2628" y="1290"/>
                  <a:pt x="2622" y="1288"/>
                  <a:pt x="2621" y="1288"/>
                </a:cubicBezTo>
                <a:cubicBezTo>
                  <a:pt x="2620" y="1288"/>
                  <a:pt x="2606" y="1287"/>
                  <a:pt x="2605" y="1287"/>
                </a:cubicBezTo>
                <a:cubicBezTo>
                  <a:pt x="2605" y="1288"/>
                  <a:pt x="2603" y="1290"/>
                  <a:pt x="2602" y="1292"/>
                </a:cubicBezTo>
                <a:cubicBezTo>
                  <a:pt x="2602" y="1293"/>
                  <a:pt x="2597" y="1292"/>
                  <a:pt x="2594" y="1293"/>
                </a:cubicBezTo>
                <a:cubicBezTo>
                  <a:pt x="2591" y="1295"/>
                  <a:pt x="2590" y="1297"/>
                  <a:pt x="2588" y="1298"/>
                </a:cubicBezTo>
                <a:cubicBezTo>
                  <a:pt x="2586" y="1299"/>
                  <a:pt x="2581" y="1301"/>
                  <a:pt x="2580" y="1301"/>
                </a:cubicBezTo>
                <a:cubicBezTo>
                  <a:pt x="2575" y="1301"/>
                  <a:pt x="2574" y="1303"/>
                  <a:pt x="2568" y="1301"/>
                </a:cubicBezTo>
                <a:cubicBezTo>
                  <a:pt x="2565" y="1300"/>
                  <a:pt x="2566" y="1300"/>
                  <a:pt x="2565" y="1299"/>
                </a:cubicBezTo>
                <a:cubicBezTo>
                  <a:pt x="2564" y="1298"/>
                  <a:pt x="2563" y="1298"/>
                  <a:pt x="2562" y="1297"/>
                </a:cubicBezTo>
                <a:cubicBezTo>
                  <a:pt x="2560" y="1295"/>
                  <a:pt x="2562" y="1293"/>
                  <a:pt x="2558" y="1293"/>
                </a:cubicBezTo>
                <a:cubicBezTo>
                  <a:pt x="2554" y="1294"/>
                  <a:pt x="2556" y="1293"/>
                  <a:pt x="2557" y="1287"/>
                </a:cubicBezTo>
                <a:cubicBezTo>
                  <a:pt x="2558" y="1279"/>
                  <a:pt x="2560" y="1283"/>
                  <a:pt x="2561" y="1283"/>
                </a:cubicBezTo>
                <a:cubicBezTo>
                  <a:pt x="2562" y="1284"/>
                  <a:pt x="2566" y="1281"/>
                  <a:pt x="2567" y="1280"/>
                </a:cubicBezTo>
                <a:cubicBezTo>
                  <a:pt x="2567" y="1279"/>
                  <a:pt x="2568" y="1276"/>
                  <a:pt x="2568" y="1275"/>
                </a:cubicBezTo>
                <a:cubicBezTo>
                  <a:pt x="2568" y="1273"/>
                  <a:pt x="2571" y="1272"/>
                  <a:pt x="2572" y="1268"/>
                </a:cubicBezTo>
                <a:cubicBezTo>
                  <a:pt x="2572" y="1266"/>
                  <a:pt x="2574" y="1263"/>
                  <a:pt x="2574" y="1261"/>
                </a:cubicBezTo>
                <a:cubicBezTo>
                  <a:pt x="2574" y="1258"/>
                  <a:pt x="2570" y="1246"/>
                  <a:pt x="2570" y="1244"/>
                </a:cubicBezTo>
                <a:cubicBezTo>
                  <a:pt x="2570" y="1244"/>
                  <a:pt x="2573" y="1239"/>
                  <a:pt x="2573" y="1238"/>
                </a:cubicBezTo>
                <a:cubicBezTo>
                  <a:pt x="2574" y="1233"/>
                  <a:pt x="2575" y="1234"/>
                  <a:pt x="2572" y="1231"/>
                </a:cubicBezTo>
                <a:cubicBezTo>
                  <a:pt x="2570" y="1230"/>
                  <a:pt x="2571" y="1227"/>
                  <a:pt x="2571" y="1225"/>
                </a:cubicBezTo>
                <a:cubicBezTo>
                  <a:pt x="2571" y="1223"/>
                  <a:pt x="2569" y="1219"/>
                  <a:pt x="2569" y="1217"/>
                </a:cubicBezTo>
                <a:cubicBezTo>
                  <a:pt x="2569" y="1216"/>
                  <a:pt x="2569" y="1215"/>
                  <a:pt x="2570" y="1214"/>
                </a:cubicBezTo>
                <a:cubicBezTo>
                  <a:pt x="2571" y="1212"/>
                  <a:pt x="2568" y="1209"/>
                  <a:pt x="2567" y="1207"/>
                </a:cubicBezTo>
                <a:cubicBezTo>
                  <a:pt x="2567" y="1206"/>
                  <a:pt x="2566" y="1205"/>
                  <a:pt x="2567" y="1204"/>
                </a:cubicBezTo>
                <a:cubicBezTo>
                  <a:pt x="2568" y="1204"/>
                  <a:pt x="2569" y="1201"/>
                  <a:pt x="2569" y="1200"/>
                </a:cubicBezTo>
                <a:cubicBezTo>
                  <a:pt x="2568" y="1199"/>
                  <a:pt x="2568" y="1199"/>
                  <a:pt x="2568" y="1199"/>
                </a:cubicBezTo>
                <a:cubicBezTo>
                  <a:pt x="2568" y="1199"/>
                  <a:pt x="2568" y="1199"/>
                  <a:pt x="2568" y="1199"/>
                </a:cubicBezTo>
                <a:cubicBezTo>
                  <a:pt x="2568" y="1199"/>
                  <a:pt x="2568" y="1200"/>
                  <a:pt x="2568" y="1201"/>
                </a:cubicBezTo>
                <a:cubicBezTo>
                  <a:pt x="2568" y="1202"/>
                  <a:pt x="2567" y="1202"/>
                  <a:pt x="2566" y="1203"/>
                </a:cubicBezTo>
                <a:cubicBezTo>
                  <a:pt x="2566" y="1203"/>
                  <a:pt x="2566" y="1204"/>
                  <a:pt x="2566" y="1204"/>
                </a:cubicBezTo>
                <a:cubicBezTo>
                  <a:pt x="2564" y="1204"/>
                  <a:pt x="2564" y="1196"/>
                  <a:pt x="2564" y="1196"/>
                </a:cubicBezTo>
                <a:cubicBezTo>
                  <a:pt x="2564" y="1196"/>
                  <a:pt x="2563" y="1195"/>
                  <a:pt x="2563" y="1194"/>
                </a:cubicBezTo>
                <a:cubicBezTo>
                  <a:pt x="2562" y="1191"/>
                  <a:pt x="2562" y="1193"/>
                  <a:pt x="2563" y="1191"/>
                </a:cubicBezTo>
                <a:cubicBezTo>
                  <a:pt x="2564" y="1188"/>
                  <a:pt x="2565" y="1190"/>
                  <a:pt x="2566" y="1194"/>
                </a:cubicBezTo>
                <a:cubicBezTo>
                  <a:pt x="2566" y="1195"/>
                  <a:pt x="2565" y="1195"/>
                  <a:pt x="2567" y="1196"/>
                </a:cubicBezTo>
                <a:cubicBezTo>
                  <a:pt x="2566" y="1195"/>
                  <a:pt x="2567" y="1192"/>
                  <a:pt x="2568" y="1190"/>
                </a:cubicBezTo>
                <a:cubicBezTo>
                  <a:pt x="2569" y="1188"/>
                  <a:pt x="2572" y="1192"/>
                  <a:pt x="2572" y="1193"/>
                </a:cubicBezTo>
                <a:cubicBezTo>
                  <a:pt x="2572" y="1204"/>
                  <a:pt x="2575" y="1201"/>
                  <a:pt x="2574" y="1197"/>
                </a:cubicBezTo>
                <a:cubicBezTo>
                  <a:pt x="2574" y="1197"/>
                  <a:pt x="2576" y="1193"/>
                  <a:pt x="2576" y="1192"/>
                </a:cubicBezTo>
                <a:cubicBezTo>
                  <a:pt x="2576" y="1192"/>
                  <a:pt x="2574" y="1189"/>
                  <a:pt x="2572" y="1186"/>
                </a:cubicBezTo>
                <a:cubicBezTo>
                  <a:pt x="2570" y="1179"/>
                  <a:pt x="2570" y="1179"/>
                  <a:pt x="2570" y="1179"/>
                </a:cubicBezTo>
                <a:cubicBezTo>
                  <a:pt x="2570" y="1179"/>
                  <a:pt x="2571" y="1173"/>
                  <a:pt x="2572" y="1172"/>
                </a:cubicBezTo>
                <a:cubicBezTo>
                  <a:pt x="2573" y="1170"/>
                  <a:pt x="2574" y="1170"/>
                  <a:pt x="2575" y="1169"/>
                </a:cubicBezTo>
                <a:cubicBezTo>
                  <a:pt x="2576" y="1168"/>
                  <a:pt x="2577" y="1165"/>
                  <a:pt x="2577" y="1164"/>
                </a:cubicBezTo>
                <a:cubicBezTo>
                  <a:pt x="2577" y="1158"/>
                  <a:pt x="2576" y="1162"/>
                  <a:pt x="2577" y="1154"/>
                </a:cubicBezTo>
                <a:cubicBezTo>
                  <a:pt x="2577" y="1154"/>
                  <a:pt x="2582" y="1148"/>
                  <a:pt x="2583" y="1148"/>
                </a:cubicBezTo>
                <a:cubicBezTo>
                  <a:pt x="2584" y="1149"/>
                  <a:pt x="2581" y="1153"/>
                  <a:pt x="2583" y="1156"/>
                </a:cubicBezTo>
                <a:cubicBezTo>
                  <a:pt x="2584" y="1156"/>
                  <a:pt x="2584" y="1156"/>
                  <a:pt x="2584" y="1156"/>
                </a:cubicBezTo>
                <a:cubicBezTo>
                  <a:pt x="2585" y="1155"/>
                  <a:pt x="2587" y="1151"/>
                  <a:pt x="2587" y="1149"/>
                </a:cubicBezTo>
                <a:cubicBezTo>
                  <a:pt x="2588" y="1149"/>
                  <a:pt x="2589" y="1148"/>
                  <a:pt x="2591" y="1147"/>
                </a:cubicBezTo>
                <a:cubicBezTo>
                  <a:pt x="2594" y="1145"/>
                  <a:pt x="2597" y="1142"/>
                  <a:pt x="2601" y="1141"/>
                </a:cubicBezTo>
                <a:cubicBezTo>
                  <a:pt x="2604" y="1141"/>
                  <a:pt x="2604" y="1139"/>
                  <a:pt x="2607" y="1137"/>
                </a:cubicBezTo>
                <a:cubicBezTo>
                  <a:pt x="2611" y="1135"/>
                  <a:pt x="2611" y="1134"/>
                  <a:pt x="2612" y="1134"/>
                </a:cubicBezTo>
                <a:cubicBezTo>
                  <a:pt x="2613" y="1134"/>
                  <a:pt x="2616" y="1135"/>
                  <a:pt x="2617" y="1135"/>
                </a:cubicBezTo>
                <a:cubicBezTo>
                  <a:pt x="2626" y="1132"/>
                  <a:pt x="2626" y="1132"/>
                  <a:pt x="2626" y="1132"/>
                </a:cubicBezTo>
                <a:cubicBezTo>
                  <a:pt x="2627" y="1130"/>
                  <a:pt x="2628" y="1130"/>
                  <a:pt x="2630" y="1131"/>
                </a:cubicBezTo>
                <a:cubicBezTo>
                  <a:pt x="2636" y="1131"/>
                  <a:pt x="2634" y="1130"/>
                  <a:pt x="2637" y="1127"/>
                </a:cubicBezTo>
                <a:cubicBezTo>
                  <a:pt x="2638" y="1125"/>
                  <a:pt x="2638" y="1127"/>
                  <a:pt x="2639" y="1127"/>
                </a:cubicBezTo>
                <a:cubicBezTo>
                  <a:pt x="2640" y="1127"/>
                  <a:pt x="2642" y="1127"/>
                  <a:pt x="2642" y="1127"/>
                </a:cubicBezTo>
                <a:cubicBezTo>
                  <a:pt x="2642" y="1127"/>
                  <a:pt x="2646" y="1127"/>
                  <a:pt x="2647" y="1126"/>
                </a:cubicBezTo>
                <a:cubicBezTo>
                  <a:pt x="2649" y="1126"/>
                  <a:pt x="2651" y="1124"/>
                  <a:pt x="2653" y="1123"/>
                </a:cubicBezTo>
                <a:cubicBezTo>
                  <a:pt x="2656" y="1122"/>
                  <a:pt x="2658" y="1120"/>
                  <a:pt x="2661" y="1118"/>
                </a:cubicBezTo>
                <a:cubicBezTo>
                  <a:pt x="2664" y="1116"/>
                  <a:pt x="2665" y="1115"/>
                  <a:pt x="2664" y="1115"/>
                </a:cubicBezTo>
                <a:cubicBezTo>
                  <a:pt x="2663" y="1114"/>
                  <a:pt x="2663" y="1113"/>
                  <a:pt x="2664" y="1112"/>
                </a:cubicBezTo>
                <a:cubicBezTo>
                  <a:pt x="2666" y="1107"/>
                  <a:pt x="2669" y="1110"/>
                  <a:pt x="2671" y="1106"/>
                </a:cubicBezTo>
                <a:cubicBezTo>
                  <a:pt x="2671" y="1106"/>
                  <a:pt x="2671" y="1106"/>
                  <a:pt x="2671" y="1106"/>
                </a:cubicBezTo>
                <a:cubicBezTo>
                  <a:pt x="2671" y="1104"/>
                  <a:pt x="2671" y="1104"/>
                  <a:pt x="2670" y="1103"/>
                </a:cubicBezTo>
                <a:cubicBezTo>
                  <a:pt x="2669" y="1101"/>
                  <a:pt x="2671" y="1098"/>
                  <a:pt x="2671" y="1096"/>
                </a:cubicBezTo>
                <a:cubicBezTo>
                  <a:pt x="2671" y="1094"/>
                  <a:pt x="2673" y="1094"/>
                  <a:pt x="2675" y="1093"/>
                </a:cubicBezTo>
                <a:cubicBezTo>
                  <a:pt x="2679" y="1089"/>
                  <a:pt x="2679" y="1089"/>
                  <a:pt x="2679" y="1089"/>
                </a:cubicBezTo>
                <a:cubicBezTo>
                  <a:pt x="2680" y="1088"/>
                  <a:pt x="2681" y="1086"/>
                  <a:pt x="2681" y="1086"/>
                </a:cubicBezTo>
                <a:cubicBezTo>
                  <a:pt x="2682" y="1086"/>
                  <a:pt x="2683" y="1086"/>
                  <a:pt x="2683" y="1087"/>
                </a:cubicBezTo>
                <a:cubicBezTo>
                  <a:pt x="2682" y="1090"/>
                  <a:pt x="2683" y="1089"/>
                  <a:pt x="2683" y="1092"/>
                </a:cubicBezTo>
                <a:cubicBezTo>
                  <a:pt x="2683" y="1097"/>
                  <a:pt x="2682" y="1095"/>
                  <a:pt x="2685" y="1098"/>
                </a:cubicBezTo>
                <a:cubicBezTo>
                  <a:pt x="2685" y="1098"/>
                  <a:pt x="2686" y="1098"/>
                  <a:pt x="2686" y="1095"/>
                </a:cubicBezTo>
                <a:cubicBezTo>
                  <a:pt x="2686" y="1092"/>
                  <a:pt x="2687" y="1093"/>
                  <a:pt x="2688" y="1093"/>
                </a:cubicBezTo>
                <a:cubicBezTo>
                  <a:pt x="2689" y="1093"/>
                  <a:pt x="2689" y="1093"/>
                  <a:pt x="2689" y="1093"/>
                </a:cubicBezTo>
                <a:cubicBezTo>
                  <a:pt x="2689" y="1092"/>
                  <a:pt x="2689" y="1091"/>
                  <a:pt x="2689" y="1091"/>
                </a:cubicBezTo>
                <a:cubicBezTo>
                  <a:pt x="2686" y="1091"/>
                  <a:pt x="2686" y="1087"/>
                  <a:pt x="2686" y="1086"/>
                </a:cubicBezTo>
                <a:cubicBezTo>
                  <a:pt x="2687" y="1085"/>
                  <a:pt x="2688" y="1081"/>
                  <a:pt x="2689" y="1085"/>
                </a:cubicBezTo>
                <a:cubicBezTo>
                  <a:pt x="2694" y="1084"/>
                  <a:pt x="2692" y="1086"/>
                  <a:pt x="2695" y="1086"/>
                </a:cubicBezTo>
                <a:cubicBezTo>
                  <a:pt x="2698" y="1086"/>
                  <a:pt x="2694" y="1084"/>
                  <a:pt x="2698" y="1084"/>
                </a:cubicBezTo>
                <a:cubicBezTo>
                  <a:pt x="2698" y="1083"/>
                  <a:pt x="2698" y="1082"/>
                  <a:pt x="2697" y="1082"/>
                </a:cubicBezTo>
                <a:cubicBezTo>
                  <a:pt x="2695" y="1080"/>
                  <a:pt x="2698" y="1076"/>
                  <a:pt x="2698" y="1075"/>
                </a:cubicBezTo>
                <a:cubicBezTo>
                  <a:pt x="2698" y="1074"/>
                  <a:pt x="2703" y="1076"/>
                  <a:pt x="2703" y="1075"/>
                </a:cubicBezTo>
                <a:cubicBezTo>
                  <a:pt x="2702" y="1073"/>
                  <a:pt x="2704" y="1069"/>
                  <a:pt x="2705" y="1072"/>
                </a:cubicBezTo>
                <a:cubicBezTo>
                  <a:pt x="2706" y="1071"/>
                  <a:pt x="2706" y="1071"/>
                  <a:pt x="2706" y="1071"/>
                </a:cubicBezTo>
                <a:cubicBezTo>
                  <a:pt x="2704" y="1069"/>
                  <a:pt x="2705" y="1069"/>
                  <a:pt x="2705" y="1067"/>
                </a:cubicBezTo>
                <a:cubicBezTo>
                  <a:pt x="2705" y="1066"/>
                  <a:pt x="2707" y="1065"/>
                  <a:pt x="2707" y="1065"/>
                </a:cubicBezTo>
                <a:cubicBezTo>
                  <a:pt x="2710" y="1064"/>
                  <a:pt x="2710" y="1064"/>
                  <a:pt x="2710" y="1064"/>
                </a:cubicBezTo>
                <a:cubicBezTo>
                  <a:pt x="2710" y="1064"/>
                  <a:pt x="2710" y="1063"/>
                  <a:pt x="2710" y="1063"/>
                </a:cubicBezTo>
                <a:cubicBezTo>
                  <a:pt x="2710" y="1062"/>
                  <a:pt x="2711" y="1060"/>
                  <a:pt x="2712" y="1062"/>
                </a:cubicBezTo>
                <a:cubicBezTo>
                  <a:pt x="2713" y="1064"/>
                  <a:pt x="2713" y="1063"/>
                  <a:pt x="2714" y="1064"/>
                </a:cubicBezTo>
                <a:cubicBezTo>
                  <a:pt x="2717" y="1062"/>
                  <a:pt x="2714" y="1063"/>
                  <a:pt x="2714" y="1060"/>
                </a:cubicBezTo>
                <a:cubicBezTo>
                  <a:pt x="2714" y="1059"/>
                  <a:pt x="2716" y="1058"/>
                  <a:pt x="2718" y="1060"/>
                </a:cubicBezTo>
                <a:cubicBezTo>
                  <a:pt x="2720" y="1058"/>
                  <a:pt x="2720" y="1059"/>
                  <a:pt x="2721" y="1061"/>
                </a:cubicBezTo>
                <a:cubicBezTo>
                  <a:pt x="2722" y="1058"/>
                  <a:pt x="2723" y="1057"/>
                  <a:pt x="2725" y="1056"/>
                </a:cubicBezTo>
                <a:cubicBezTo>
                  <a:pt x="2726" y="1055"/>
                  <a:pt x="2727" y="1057"/>
                  <a:pt x="2727" y="1057"/>
                </a:cubicBezTo>
                <a:cubicBezTo>
                  <a:pt x="2727" y="1057"/>
                  <a:pt x="2727" y="1057"/>
                  <a:pt x="2727" y="1058"/>
                </a:cubicBezTo>
                <a:cubicBezTo>
                  <a:pt x="2727" y="1058"/>
                  <a:pt x="2729" y="1057"/>
                  <a:pt x="2730" y="1058"/>
                </a:cubicBezTo>
                <a:cubicBezTo>
                  <a:pt x="2731" y="1059"/>
                  <a:pt x="2733" y="1061"/>
                  <a:pt x="2734" y="1063"/>
                </a:cubicBezTo>
                <a:cubicBezTo>
                  <a:pt x="2735" y="1065"/>
                  <a:pt x="2738" y="1067"/>
                  <a:pt x="2736" y="1069"/>
                </a:cubicBezTo>
                <a:cubicBezTo>
                  <a:pt x="2735" y="1070"/>
                  <a:pt x="2734" y="1072"/>
                  <a:pt x="2734" y="1074"/>
                </a:cubicBezTo>
                <a:cubicBezTo>
                  <a:pt x="2734" y="1074"/>
                  <a:pt x="2736" y="1074"/>
                  <a:pt x="2736" y="1072"/>
                </a:cubicBezTo>
                <a:cubicBezTo>
                  <a:pt x="2737" y="1069"/>
                  <a:pt x="2736" y="1067"/>
                  <a:pt x="2740" y="1068"/>
                </a:cubicBezTo>
                <a:cubicBezTo>
                  <a:pt x="2744" y="1069"/>
                  <a:pt x="2744" y="1067"/>
                  <a:pt x="2745" y="1070"/>
                </a:cubicBezTo>
                <a:cubicBezTo>
                  <a:pt x="2746" y="1069"/>
                  <a:pt x="2747" y="1069"/>
                  <a:pt x="2748" y="1069"/>
                </a:cubicBezTo>
                <a:cubicBezTo>
                  <a:pt x="2749" y="1068"/>
                  <a:pt x="2749" y="1071"/>
                  <a:pt x="2751" y="1069"/>
                </a:cubicBezTo>
                <a:cubicBezTo>
                  <a:pt x="2751" y="1068"/>
                  <a:pt x="2751" y="1068"/>
                  <a:pt x="2751" y="1068"/>
                </a:cubicBezTo>
                <a:cubicBezTo>
                  <a:pt x="2752" y="1066"/>
                  <a:pt x="2750" y="1066"/>
                  <a:pt x="2749" y="1064"/>
                </a:cubicBezTo>
                <a:cubicBezTo>
                  <a:pt x="2749" y="1064"/>
                  <a:pt x="2750" y="1061"/>
                  <a:pt x="2751" y="1060"/>
                </a:cubicBezTo>
                <a:cubicBezTo>
                  <a:pt x="2751" y="1060"/>
                  <a:pt x="2753" y="1059"/>
                  <a:pt x="2753" y="1057"/>
                </a:cubicBezTo>
                <a:cubicBezTo>
                  <a:pt x="2753" y="1056"/>
                  <a:pt x="2754" y="1053"/>
                  <a:pt x="2754" y="1053"/>
                </a:cubicBezTo>
                <a:cubicBezTo>
                  <a:pt x="2754" y="1052"/>
                  <a:pt x="2757" y="1054"/>
                  <a:pt x="2758" y="1054"/>
                </a:cubicBezTo>
                <a:cubicBezTo>
                  <a:pt x="2759" y="1054"/>
                  <a:pt x="2760" y="1052"/>
                  <a:pt x="2760" y="1051"/>
                </a:cubicBezTo>
                <a:cubicBezTo>
                  <a:pt x="2760" y="1050"/>
                  <a:pt x="2758" y="1049"/>
                  <a:pt x="2758" y="1048"/>
                </a:cubicBezTo>
                <a:cubicBezTo>
                  <a:pt x="2758" y="1045"/>
                  <a:pt x="2760" y="1047"/>
                  <a:pt x="2761" y="1045"/>
                </a:cubicBezTo>
                <a:cubicBezTo>
                  <a:pt x="2761" y="1043"/>
                  <a:pt x="2762" y="1043"/>
                  <a:pt x="2763" y="1043"/>
                </a:cubicBezTo>
                <a:cubicBezTo>
                  <a:pt x="2763" y="1042"/>
                  <a:pt x="2765" y="1041"/>
                  <a:pt x="2767" y="1041"/>
                </a:cubicBezTo>
                <a:cubicBezTo>
                  <a:pt x="2769" y="1041"/>
                  <a:pt x="2768" y="1041"/>
                  <a:pt x="2768" y="1040"/>
                </a:cubicBezTo>
                <a:cubicBezTo>
                  <a:pt x="2769" y="1036"/>
                  <a:pt x="2771" y="1037"/>
                  <a:pt x="2774" y="1038"/>
                </a:cubicBezTo>
                <a:cubicBezTo>
                  <a:pt x="2774" y="1038"/>
                  <a:pt x="2777" y="1039"/>
                  <a:pt x="2778" y="1039"/>
                </a:cubicBezTo>
                <a:cubicBezTo>
                  <a:pt x="2780" y="1038"/>
                  <a:pt x="2782" y="1039"/>
                  <a:pt x="2784" y="1038"/>
                </a:cubicBezTo>
                <a:cubicBezTo>
                  <a:pt x="2785" y="1037"/>
                  <a:pt x="2786" y="1034"/>
                  <a:pt x="2786" y="1033"/>
                </a:cubicBezTo>
                <a:cubicBezTo>
                  <a:pt x="2786" y="1033"/>
                  <a:pt x="2785" y="1031"/>
                  <a:pt x="2785" y="1030"/>
                </a:cubicBezTo>
                <a:cubicBezTo>
                  <a:pt x="2784" y="1029"/>
                  <a:pt x="2782" y="1030"/>
                  <a:pt x="2781" y="1030"/>
                </a:cubicBezTo>
                <a:cubicBezTo>
                  <a:pt x="2780" y="1031"/>
                  <a:pt x="2778" y="1029"/>
                  <a:pt x="2778" y="1028"/>
                </a:cubicBezTo>
                <a:cubicBezTo>
                  <a:pt x="2778" y="1027"/>
                  <a:pt x="2778" y="1027"/>
                  <a:pt x="2779" y="1026"/>
                </a:cubicBezTo>
                <a:cubicBezTo>
                  <a:pt x="2779" y="1026"/>
                  <a:pt x="2783" y="1025"/>
                  <a:pt x="2783" y="1026"/>
                </a:cubicBezTo>
                <a:cubicBezTo>
                  <a:pt x="2784" y="1026"/>
                  <a:pt x="2786" y="1026"/>
                  <a:pt x="2786" y="1027"/>
                </a:cubicBezTo>
                <a:cubicBezTo>
                  <a:pt x="2786" y="1028"/>
                  <a:pt x="2786" y="1028"/>
                  <a:pt x="2787" y="1029"/>
                </a:cubicBezTo>
                <a:cubicBezTo>
                  <a:pt x="2787" y="1029"/>
                  <a:pt x="2789" y="1028"/>
                  <a:pt x="2789" y="1029"/>
                </a:cubicBezTo>
                <a:cubicBezTo>
                  <a:pt x="2791" y="1031"/>
                  <a:pt x="2790" y="1031"/>
                  <a:pt x="2793" y="1032"/>
                </a:cubicBezTo>
                <a:cubicBezTo>
                  <a:pt x="2793" y="1032"/>
                  <a:pt x="2793" y="1032"/>
                  <a:pt x="2793" y="1032"/>
                </a:cubicBezTo>
                <a:cubicBezTo>
                  <a:pt x="2793" y="1032"/>
                  <a:pt x="2796" y="1034"/>
                  <a:pt x="2797" y="1033"/>
                </a:cubicBezTo>
                <a:cubicBezTo>
                  <a:pt x="2799" y="1033"/>
                  <a:pt x="2798" y="1033"/>
                  <a:pt x="2803" y="1036"/>
                </a:cubicBezTo>
                <a:cubicBezTo>
                  <a:pt x="2803" y="1036"/>
                  <a:pt x="2803" y="1036"/>
                  <a:pt x="2804" y="1036"/>
                </a:cubicBezTo>
                <a:cubicBezTo>
                  <a:pt x="2805" y="1035"/>
                  <a:pt x="2809" y="1035"/>
                  <a:pt x="2809" y="1037"/>
                </a:cubicBezTo>
                <a:cubicBezTo>
                  <a:pt x="2809" y="1037"/>
                  <a:pt x="2811" y="1038"/>
                  <a:pt x="2812" y="1037"/>
                </a:cubicBezTo>
                <a:cubicBezTo>
                  <a:pt x="2813" y="1036"/>
                  <a:pt x="2814" y="1037"/>
                  <a:pt x="2815" y="1037"/>
                </a:cubicBezTo>
                <a:cubicBezTo>
                  <a:pt x="2816" y="1038"/>
                  <a:pt x="2816" y="1038"/>
                  <a:pt x="2818" y="1038"/>
                </a:cubicBezTo>
                <a:cubicBezTo>
                  <a:pt x="2819" y="1038"/>
                  <a:pt x="2819" y="1040"/>
                  <a:pt x="2820" y="1041"/>
                </a:cubicBezTo>
                <a:cubicBezTo>
                  <a:pt x="2820" y="1041"/>
                  <a:pt x="2822" y="1040"/>
                  <a:pt x="2822" y="1040"/>
                </a:cubicBezTo>
                <a:cubicBezTo>
                  <a:pt x="2822" y="1039"/>
                  <a:pt x="2820" y="1039"/>
                  <a:pt x="2823" y="1036"/>
                </a:cubicBezTo>
                <a:cubicBezTo>
                  <a:pt x="2824" y="1036"/>
                  <a:pt x="2825" y="1035"/>
                  <a:pt x="2825" y="1036"/>
                </a:cubicBezTo>
                <a:cubicBezTo>
                  <a:pt x="2825" y="1037"/>
                  <a:pt x="2828" y="1039"/>
                  <a:pt x="2828" y="1039"/>
                </a:cubicBezTo>
                <a:cubicBezTo>
                  <a:pt x="2829" y="1040"/>
                  <a:pt x="2826" y="1044"/>
                  <a:pt x="2825" y="1044"/>
                </a:cubicBezTo>
                <a:cubicBezTo>
                  <a:pt x="2824" y="1044"/>
                  <a:pt x="2824" y="1045"/>
                  <a:pt x="2823" y="1045"/>
                </a:cubicBezTo>
                <a:cubicBezTo>
                  <a:pt x="2823" y="1046"/>
                  <a:pt x="2824" y="1053"/>
                  <a:pt x="2822" y="1050"/>
                </a:cubicBezTo>
                <a:cubicBezTo>
                  <a:pt x="2821" y="1050"/>
                  <a:pt x="2820" y="1050"/>
                  <a:pt x="2818" y="1051"/>
                </a:cubicBezTo>
                <a:cubicBezTo>
                  <a:pt x="2818" y="1051"/>
                  <a:pt x="2817" y="1052"/>
                  <a:pt x="2816" y="1053"/>
                </a:cubicBezTo>
                <a:cubicBezTo>
                  <a:pt x="2816" y="1054"/>
                  <a:pt x="2816" y="1059"/>
                  <a:pt x="2816" y="1060"/>
                </a:cubicBezTo>
                <a:cubicBezTo>
                  <a:pt x="2816" y="1060"/>
                  <a:pt x="2814" y="1063"/>
                  <a:pt x="2812" y="1064"/>
                </a:cubicBezTo>
                <a:cubicBezTo>
                  <a:pt x="2811" y="1065"/>
                  <a:pt x="2810" y="1067"/>
                  <a:pt x="2810" y="1067"/>
                </a:cubicBezTo>
                <a:cubicBezTo>
                  <a:pt x="2810" y="1068"/>
                  <a:pt x="2811" y="1071"/>
                  <a:pt x="2813" y="1071"/>
                </a:cubicBezTo>
                <a:cubicBezTo>
                  <a:pt x="2816" y="1073"/>
                  <a:pt x="2817" y="1076"/>
                  <a:pt x="2820" y="1079"/>
                </a:cubicBezTo>
                <a:cubicBezTo>
                  <a:pt x="2821" y="1076"/>
                  <a:pt x="2825" y="1081"/>
                  <a:pt x="2826" y="1083"/>
                </a:cubicBezTo>
                <a:cubicBezTo>
                  <a:pt x="2828" y="1084"/>
                  <a:pt x="2830" y="1082"/>
                  <a:pt x="2831" y="1084"/>
                </a:cubicBezTo>
                <a:cubicBezTo>
                  <a:pt x="2831" y="1085"/>
                  <a:pt x="2833" y="1089"/>
                  <a:pt x="2834" y="1090"/>
                </a:cubicBezTo>
                <a:cubicBezTo>
                  <a:pt x="2836" y="1090"/>
                  <a:pt x="2836" y="1090"/>
                  <a:pt x="2836" y="1090"/>
                </a:cubicBezTo>
                <a:cubicBezTo>
                  <a:pt x="2837" y="1090"/>
                  <a:pt x="2841" y="1092"/>
                  <a:pt x="2841" y="1092"/>
                </a:cubicBezTo>
                <a:cubicBezTo>
                  <a:pt x="2842" y="1094"/>
                  <a:pt x="2843" y="1096"/>
                  <a:pt x="2844" y="1098"/>
                </a:cubicBezTo>
                <a:cubicBezTo>
                  <a:pt x="2846" y="1099"/>
                  <a:pt x="2846" y="1100"/>
                  <a:pt x="2849" y="1101"/>
                </a:cubicBezTo>
                <a:cubicBezTo>
                  <a:pt x="2850" y="1102"/>
                  <a:pt x="2855" y="1101"/>
                  <a:pt x="2856" y="1101"/>
                </a:cubicBezTo>
                <a:cubicBezTo>
                  <a:pt x="2856" y="1101"/>
                  <a:pt x="2857" y="1101"/>
                  <a:pt x="2858" y="1100"/>
                </a:cubicBezTo>
                <a:cubicBezTo>
                  <a:pt x="2859" y="1097"/>
                  <a:pt x="2863" y="1093"/>
                  <a:pt x="2864" y="1090"/>
                </a:cubicBezTo>
                <a:cubicBezTo>
                  <a:pt x="2864" y="1086"/>
                  <a:pt x="2868" y="1084"/>
                  <a:pt x="2868" y="1078"/>
                </a:cubicBezTo>
                <a:cubicBezTo>
                  <a:pt x="2868" y="1075"/>
                  <a:pt x="2873" y="1071"/>
                  <a:pt x="2872" y="1067"/>
                </a:cubicBezTo>
                <a:cubicBezTo>
                  <a:pt x="2870" y="1062"/>
                  <a:pt x="2874" y="1062"/>
                  <a:pt x="2871" y="1060"/>
                </a:cubicBezTo>
                <a:cubicBezTo>
                  <a:pt x="2871" y="1059"/>
                  <a:pt x="2872" y="1055"/>
                  <a:pt x="2872" y="1054"/>
                </a:cubicBezTo>
                <a:cubicBezTo>
                  <a:pt x="2873" y="1053"/>
                  <a:pt x="2875" y="1051"/>
                  <a:pt x="2875" y="1050"/>
                </a:cubicBezTo>
                <a:cubicBezTo>
                  <a:pt x="2873" y="1048"/>
                  <a:pt x="2873" y="1048"/>
                  <a:pt x="2874" y="1047"/>
                </a:cubicBezTo>
                <a:cubicBezTo>
                  <a:pt x="2876" y="1045"/>
                  <a:pt x="2876" y="1047"/>
                  <a:pt x="2876" y="1044"/>
                </a:cubicBezTo>
                <a:cubicBezTo>
                  <a:pt x="2876" y="1042"/>
                  <a:pt x="2874" y="1041"/>
                  <a:pt x="2874" y="1041"/>
                </a:cubicBezTo>
                <a:cubicBezTo>
                  <a:pt x="2874" y="1040"/>
                  <a:pt x="2880" y="1034"/>
                  <a:pt x="2880" y="1031"/>
                </a:cubicBezTo>
                <a:cubicBezTo>
                  <a:pt x="2880" y="1029"/>
                  <a:pt x="2882" y="1028"/>
                  <a:pt x="2882" y="1026"/>
                </a:cubicBezTo>
                <a:cubicBezTo>
                  <a:pt x="2883" y="1025"/>
                  <a:pt x="2882" y="1024"/>
                  <a:pt x="2883" y="1024"/>
                </a:cubicBezTo>
                <a:cubicBezTo>
                  <a:pt x="2884" y="1024"/>
                  <a:pt x="2884" y="1023"/>
                  <a:pt x="2886" y="1021"/>
                </a:cubicBezTo>
                <a:cubicBezTo>
                  <a:pt x="2886" y="1020"/>
                  <a:pt x="2887" y="1021"/>
                  <a:pt x="2888" y="1022"/>
                </a:cubicBezTo>
                <a:cubicBezTo>
                  <a:pt x="2888" y="1024"/>
                  <a:pt x="2889" y="1025"/>
                  <a:pt x="2889" y="1025"/>
                </a:cubicBezTo>
                <a:cubicBezTo>
                  <a:pt x="2890" y="1028"/>
                  <a:pt x="2890" y="1029"/>
                  <a:pt x="2889" y="1033"/>
                </a:cubicBezTo>
                <a:cubicBezTo>
                  <a:pt x="2889" y="1036"/>
                  <a:pt x="2893" y="1034"/>
                  <a:pt x="2891" y="1038"/>
                </a:cubicBezTo>
                <a:cubicBezTo>
                  <a:pt x="2891" y="1039"/>
                  <a:pt x="2891" y="1039"/>
                  <a:pt x="2891" y="1040"/>
                </a:cubicBezTo>
                <a:cubicBezTo>
                  <a:pt x="2892" y="1041"/>
                  <a:pt x="2894" y="1040"/>
                  <a:pt x="2893" y="1043"/>
                </a:cubicBezTo>
                <a:cubicBezTo>
                  <a:pt x="2893" y="1048"/>
                  <a:pt x="2896" y="1045"/>
                  <a:pt x="2894" y="1049"/>
                </a:cubicBezTo>
                <a:cubicBezTo>
                  <a:pt x="2893" y="1051"/>
                  <a:pt x="2896" y="1052"/>
                  <a:pt x="2894" y="1056"/>
                </a:cubicBezTo>
                <a:cubicBezTo>
                  <a:pt x="2892" y="1059"/>
                  <a:pt x="2894" y="1061"/>
                  <a:pt x="2895" y="1065"/>
                </a:cubicBezTo>
                <a:cubicBezTo>
                  <a:pt x="2896" y="1065"/>
                  <a:pt x="2898" y="1064"/>
                  <a:pt x="2899" y="1064"/>
                </a:cubicBezTo>
                <a:cubicBezTo>
                  <a:pt x="2900" y="1064"/>
                  <a:pt x="2903" y="1060"/>
                  <a:pt x="2903" y="1061"/>
                </a:cubicBezTo>
                <a:cubicBezTo>
                  <a:pt x="2904" y="1065"/>
                  <a:pt x="2903" y="1063"/>
                  <a:pt x="2906" y="1067"/>
                </a:cubicBezTo>
                <a:cubicBezTo>
                  <a:pt x="2909" y="1070"/>
                  <a:pt x="2908" y="1070"/>
                  <a:pt x="2908" y="1072"/>
                </a:cubicBezTo>
                <a:cubicBezTo>
                  <a:pt x="2907" y="1076"/>
                  <a:pt x="2909" y="1077"/>
                  <a:pt x="2908" y="1084"/>
                </a:cubicBezTo>
                <a:cubicBezTo>
                  <a:pt x="2907" y="1087"/>
                  <a:pt x="2907" y="1087"/>
                  <a:pt x="2908" y="1089"/>
                </a:cubicBezTo>
                <a:cubicBezTo>
                  <a:pt x="2909" y="1091"/>
                  <a:pt x="2909" y="1091"/>
                  <a:pt x="2910" y="1094"/>
                </a:cubicBezTo>
                <a:cubicBezTo>
                  <a:pt x="2912" y="1098"/>
                  <a:pt x="2912" y="1099"/>
                  <a:pt x="2911" y="1103"/>
                </a:cubicBezTo>
                <a:cubicBezTo>
                  <a:pt x="2911" y="1105"/>
                  <a:pt x="2911" y="1106"/>
                  <a:pt x="2909" y="1107"/>
                </a:cubicBezTo>
                <a:cubicBezTo>
                  <a:pt x="2912" y="1109"/>
                  <a:pt x="2912" y="1109"/>
                  <a:pt x="2912" y="1109"/>
                </a:cubicBezTo>
                <a:cubicBezTo>
                  <a:pt x="2912" y="1110"/>
                  <a:pt x="2911" y="1116"/>
                  <a:pt x="2911" y="1116"/>
                </a:cubicBezTo>
                <a:cubicBezTo>
                  <a:pt x="2912" y="1116"/>
                  <a:pt x="2914" y="1120"/>
                  <a:pt x="2915" y="1120"/>
                </a:cubicBezTo>
                <a:cubicBezTo>
                  <a:pt x="2916" y="1120"/>
                  <a:pt x="2916" y="1120"/>
                  <a:pt x="2921" y="1122"/>
                </a:cubicBezTo>
                <a:cubicBezTo>
                  <a:pt x="2921" y="1122"/>
                  <a:pt x="2923" y="1125"/>
                  <a:pt x="2923" y="1125"/>
                </a:cubicBezTo>
                <a:cubicBezTo>
                  <a:pt x="2923" y="1125"/>
                  <a:pt x="2923" y="1125"/>
                  <a:pt x="2923" y="1125"/>
                </a:cubicBezTo>
                <a:cubicBezTo>
                  <a:pt x="2924" y="1125"/>
                  <a:pt x="2925" y="1128"/>
                  <a:pt x="2926" y="1129"/>
                </a:cubicBezTo>
                <a:cubicBezTo>
                  <a:pt x="2930" y="1128"/>
                  <a:pt x="2929" y="1129"/>
                  <a:pt x="2933" y="1134"/>
                </a:cubicBezTo>
                <a:cubicBezTo>
                  <a:pt x="2933" y="1134"/>
                  <a:pt x="2933" y="1134"/>
                  <a:pt x="2933" y="1134"/>
                </a:cubicBezTo>
                <a:cubicBezTo>
                  <a:pt x="2933" y="1134"/>
                  <a:pt x="2931" y="1135"/>
                  <a:pt x="2932" y="1136"/>
                </a:cubicBezTo>
                <a:cubicBezTo>
                  <a:pt x="2935" y="1140"/>
                  <a:pt x="2936" y="1138"/>
                  <a:pt x="2936" y="1142"/>
                </a:cubicBezTo>
                <a:cubicBezTo>
                  <a:pt x="2935" y="1144"/>
                  <a:pt x="2937" y="1146"/>
                  <a:pt x="2937" y="1147"/>
                </a:cubicBezTo>
                <a:cubicBezTo>
                  <a:pt x="2937" y="1149"/>
                  <a:pt x="2937" y="1152"/>
                  <a:pt x="2937" y="1155"/>
                </a:cubicBezTo>
                <a:cubicBezTo>
                  <a:pt x="2937" y="1156"/>
                  <a:pt x="2938" y="1157"/>
                  <a:pt x="2939" y="1156"/>
                </a:cubicBezTo>
                <a:cubicBezTo>
                  <a:pt x="2939" y="1156"/>
                  <a:pt x="2939" y="1154"/>
                  <a:pt x="2939" y="1153"/>
                </a:cubicBezTo>
                <a:cubicBezTo>
                  <a:pt x="2940" y="1151"/>
                  <a:pt x="2941" y="1155"/>
                  <a:pt x="2944" y="1157"/>
                </a:cubicBezTo>
                <a:cubicBezTo>
                  <a:pt x="2944" y="1156"/>
                  <a:pt x="2944" y="1155"/>
                  <a:pt x="2945" y="1154"/>
                </a:cubicBezTo>
                <a:cubicBezTo>
                  <a:pt x="2945" y="1153"/>
                  <a:pt x="2946" y="1154"/>
                  <a:pt x="2947" y="1155"/>
                </a:cubicBezTo>
                <a:cubicBezTo>
                  <a:pt x="2948" y="1159"/>
                  <a:pt x="2948" y="1159"/>
                  <a:pt x="2946" y="1162"/>
                </a:cubicBezTo>
                <a:cubicBezTo>
                  <a:pt x="2946" y="1164"/>
                  <a:pt x="2945" y="1166"/>
                  <a:pt x="2946" y="1167"/>
                </a:cubicBezTo>
                <a:cubicBezTo>
                  <a:pt x="2947" y="1167"/>
                  <a:pt x="2948" y="1167"/>
                  <a:pt x="2949" y="1167"/>
                </a:cubicBezTo>
                <a:cubicBezTo>
                  <a:pt x="2949" y="1167"/>
                  <a:pt x="2948" y="1169"/>
                  <a:pt x="2948" y="1169"/>
                </a:cubicBezTo>
                <a:cubicBezTo>
                  <a:pt x="2947" y="1171"/>
                  <a:pt x="2948" y="1172"/>
                  <a:pt x="2949" y="1174"/>
                </a:cubicBezTo>
                <a:cubicBezTo>
                  <a:pt x="2950" y="1174"/>
                  <a:pt x="2953" y="1175"/>
                  <a:pt x="2953" y="1175"/>
                </a:cubicBezTo>
                <a:cubicBezTo>
                  <a:pt x="2954" y="1175"/>
                  <a:pt x="2953" y="1180"/>
                  <a:pt x="2954" y="1181"/>
                </a:cubicBezTo>
                <a:cubicBezTo>
                  <a:pt x="2955" y="1182"/>
                  <a:pt x="2957" y="1183"/>
                  <a:pt x="2958" y="1184"/>
                </a:cubicBezTo>
                <a:cubicBezTo>
                  <a:pt x="2958" y="1184"/>
                  <a:pt x="2958" y="1186"/>
                  <a:pt x="2958" y="1187"/>
                </a:cubicBezTo>
                <a:cubicBezTo>
                  <a:pt x="2959" y="1189"/>
                  <a:pt x="2959" y="1189"/>
                  <a:pt x="2961" y="1190"/>
                </a:cubicBezTo>
                <a:cubicBezTo>
                  <a:pt x="2962" y="1188"/>
                  <a:pt x="2962" y="1188"/>
                  <a:pt x="2964" y="1186"/>
                </a:cubicBezTo>
                <a:cubicBezTo>
                  <a:pt x="2964" y="1184"/>
                  <a:pt x="2964" y="1183"/>
                  <a:pt x="2965" y="1182"/>
                </a:cubicBezTo>
                <a:cubicBezTo>
                  <a:pt x="2966" y="1181"/>
                  <a:pt x="2966" y="1184"/>
                  <a:pt x="2966" y="1185"/>
                </a:cubicBezTo>
                <a:close/>
                <a:moveTo>
                  <a:pt x="2756" y="1301"/>
                </a:moveTo>
                <a:cubicBezTo>
                  <a:pt x="2756" y="1301"/>
                  <a:pt x="2756" y="1301"/>
                  <a:pt x="2756" y="1301"/>
                </a:cubicBezTo>
                <a:cubicBezTo>
                  <a:pt x="2756" y="1301"/>
                  <a:pt x="2756" y="1301"/>
                  <a:pt x="2756" y="1301"/>
                </a:cubicBezTo>
                <a:cubicBezTo>
                  <a:pt x="2756" y="1301"/>
                  <a:pt x="2756" y="1301"/>
                  <a:pt x="2756" y="1301"/>
                </a:cubicBezTo>
                <a:close/>
                <a:moveTo>
                  <a:pt x="2825" y="1337"/>
                </a:moveTo>
                <a:cubicBezTo>
                  <a:pt x="2825" y="1337"/>
                  <a:pt x="2825" y="1337"/>
                  <a:pt x="2825" y="1337"/>
                </a:cubicBezTo>
                <a:cubicBezTo>
                  <a:pt x="2825" y="1337"/>
                  <a:pt x="2825" y="1337"/>
                  <a:pt x="2825" y="1337"/>
                </a:cubicBezTo>
                <a:cubicBezTo>
                  <a:pt x="2825" y="1337"/>
                  <a:pt x="2825" y="1337"/>
                  <a:pt x="2825" y="1337"/>
                </a:cubicBezTo>
                <a:close/>
                <a:moveTo>
                  <a:pt x="3255" y="1087"/>
                </a:moveTo>
                <a:cubicBezTo>
                  <a:pt x="3254" y="1087"/>
                  <a:pt x="3250" y="1092"/>
                  <a:pt x="3251" y="1092"/>
                </a:cubicBezTo>
                <a:cubicBezTo>
                  <a:pt x="3251" y="1093"/>
                  <a:pt x="3251" y="1093"/>
                  <a:pt x="3253" y="1093"/>
                </a:cubicBezTo>
                <a:cubicBezTo>
                  <a:pt x="3255" y="1091"/>
                  <a:pt x="3258" y="1087"/>
                  <a:pt x="3255" y="1087"/>
                </a:cubicBezTo>
                <a:close/>
                <a:moveTo>
                  <a:pt x="3254" y="1085"/>
                </a:moveTo>
                <a:cubicBezTo>
                  <a:pt x="3254" y="1085"/>
                  <a:pt x="3253" y="1087"/>
                  <a:pt x="3252" y="1088"/>
                </a:cubicBezTo>
                <a:cubicBezTo>
                  <a:pt x="3250" y="1091"/>
                  <a:pt x="3246" y="1094"/>
                  <a:pt x="3246" y="1092"/>
                </a:cubicBezTo>
                <a:cubicBezTo>
                  <a:pt x="3245" y="1092"/>
                  <a:pt x="3245" y="1092"/>
                  <a:pt x="3245" y="1092"/>
                </a:cubicBezTo>
                <a:cubicBezTo>
                  <a:pt x="3245" y="1092"/>
                  <a:pt x="3244" y="1094"/>
                  <a:pt x="3243" y="1095"/>
                </a:cubicBezTo>
                <a:cubicBezTo>
                  <a:pt x="3242" y="1097"/>
                  <a:pt x="3241" y="1094"/>
                  <a:pt x="3239" y="1092"/>
                </a:cubicBezTo>
                <a:cubicBezTo>
                  <a:pt x="3239" y="1092"/>
                  <a:pt x="3240" y="1089"/>
                  <a:pt x="3243" y="1088"/>
                </a:cubicBezTo>
                <a:cubicBezTo>
                  <a:pt x="3246" y="1087"/>
                  <a:pt x="3244" y="1090"/>
                  <a:pt x="3248" y="1086"/>
                </a:cubicBezTo>
                <a:cubicBezTo>
                  <a:pt x="3252" y="1081"/>
                  <a:pt x="3255" y="1084"/>
                  <a:pt x="3254" y="1085"/>
                </a:cubicBezTo>
                <a:close/>
                <a:moveTo>
                  <a:pt x="3237" y="1102"/>
                </a:moveTo>
                <a:cubicBezTo>
                  <a:pt x="3237" y="1101"/>
                  <a:pt x="3235" y="1099"/>
                  <a:pt x="3235" y="1099"/>
                </a:cubicBezTo>
                <a:cubicBezTo>
                  <a:pt x="3232" y="1098"/>
                  <a:pt x="3231" y="1099"/>
                  <a:pt x="3228" y="1100"/>
                </a:cubicBezTo>
                <a:cubicBezTo>
                  <a:pt x="3227" y="1101"/>
                  <a:pt x="3226" y="1101"/>
                  <a:pt x="3225" y="1102"/>
                </a:cubicBezTo>
                <a:cubicBezTo>
                  <a:pt x="3224" y="1103"/>
                  <a:pt x="3223" y="1102"/>
                  <a:pt x="3223" y="1107"/>
                </a:cubicBezTo>
                <a:cubicBezTo>
                  <a:pt x="3223" y="1107"/>
                  <a:pt x="3223" y="1107"/>
                  <a:pt x="3224" y="1107"/>
                </a:cubicBezTo>
                <a:cubicBezTo>
                  <a:pt x="3231" y="1110"/>
                  <a:pt x="3228" y="1109"/>
                  <a:pt x="3232" y="1107"/>
                </a:cubicBezTo>
                <a:cubicBezTo>
                  <a:pt x="3234" y="1107"/>
                  <a:pt x="3235" y="1106"/>
                  <a:pt x="3235" y="1106"/>
                </a:cubicBezTo>
                <a:cubicBezTo>
                  <a:pt x="3237" y="1103"/>
                  <a:pt x="3237" y="1103"/>
                  <a:pt x="3237" y="1102"/>
                </a:cubicBezTo>
                <a:close/>
                <a:moveTo>
                  <a:pt x="1473" y="312"/>
                </a:moveTo>
                <a:cubicBezTo>
                  <a:pt x="1473" y="312"/>
                  <a:pt x="1475" y="313"/>
                  <a:pt x="1475" y="313"/>
                </a:cubicBezTo>
                <a:cubicBezTo>
                  <a:pt x="1477" y="313"/>
                  <a:pt x="1477" y="312"/>
                  <a:pt x="1481" y="312"/>
                </a:cubicBezTo>
                <a:cubicBezTo>
                  <a:pt x="1482" y="310"/>
                  <a:pt x="1482" y="310"/>
                  <a:pt x="1482" y="310"/>
                </a:cubicBezTo>
                <a:cubicBezTo>
                  <a:pt x="1482" y="310"/>
                  <a:pt x="1488" y="309"/>
                  <a:pt x="1489" y="309"/>
                </a:cubicBezTo>
                <a:cubicBezTo>
                  <a:pt x="1492" y="309"/>
                  <a:pt x="1492" y="310"/>
                  <a:pt x="1494" y="308"/>
                </a:cubicBezTo>
                <a:cubicBezTo>
                  <a:pt x="1495" y="305"/>
                  <a:pt x="1495" y="305"/>
                  <a:pt x="1495" y="305"/>
                </a:cubicBezTo>
                <a:cubicBezTo>
                  <a:pt x="1495" y="305"/>
                  <a:pt x="1493" y="304"/>
                  <a:pt x="1493" y="304"/>
                </a:cubicBezTo>
                <a:cubicBezTo>
                  <a:pt x="1492" y="301"/>
                  <a:pt x="1492" y="302"/>
                  <a:pt x="1495" y="299"/>
                </a:cubicBezTo>
                <a:cubicBezTo>
                  <a:pt x="1497" y="297"/>
                  <a:pt x="1498" y="297"/>
                  <a:pt x="1498" y="295"/>
                </a:cubicBezTo>
                <a:cubicBezTo>
                  <a:pt x="1495" y="290"/>
                  <a:pt x="1501" y="285"/>
                  <a:pt x="1501" y="289"/>
                </a:cubicBezTo>
                <a:cubicBezTo>
                  <a:pt x="1501" y="291"/>
                  <a:pt x="1502" y="289"/>
                  <a:pt x="1503" y="290"/>
                </a:cubicBezTo>
                <a:cubicBezTo>
                  <a:pt x="1503" y="293"/>
                  <a:pt x="1503" y="293"/>
                  <a:pt x="1502" y="295"/>
                </a:cubicBezTo>
                <a:cubicBezTo>
                  <a:pt x="1503" y="296"/>
                  <a:pt x="1503" y="296"/>
                  <a:pt x="1505" y="296"/>
                </a:cubicBezTo>
                <a:cubicBezTo>
                  <a:pt x="1508" y="296"/>
                  <a:pt x="1507" y="296"/>
                  <a:pt x="1508" y="295"/>
                </a:cubicBezTo>
                <a:cubicBezTo>
                  <a:pt x="1506" y="292"/>
                  <a:pt x="1506" y="293"/>
                  <a:pt x="1504" y="292"/>
                </a:cubicBezTo>
                <a:cubicBezTo>
                  <a:pt x="1502" y="289"/>
                  <a:pt x="1506" y="289"/>
                  <a:pt x="1507" y="287"/>
                </a:cubicBezTo>
                <a:cubicBezTo>
                  <a:pt x="1506" y="287"/>
                  <a:pt x="1504" y="288"/>
                  <a:pt x="1503" y="286"/>
                </a:cubicBezTo>
                <a:cubicBezTo>
                  <a:pt x="1503" y="285"/>
                  <a:pt x="1505" y="285"/>
                  <a:pt x="1506" y="285"/>
                </a:cubicBezTo>
                <a:cubicBezTo>
                  <a:pt x="1510" y="284"/>
                  <a:pt x="1510" y="286"/>
                  <a:pt x="1514" y="285"/>
                </a:cubicBezTo>
                <a:cubicBezTo>
                  <a:pt x="1516" y="285"/>
                  <a:pt x="1517" y="286"/>
                  <a:pt x="1519" y="286"/>
                </a:cubicBezTo>
                <a:cubicBezTo>
                  <a:pt x="1519" y="285"/>
                  <a:pt x="1521" y="283"/>
                  <a:pt x="1521" y="283"/>
                </a:cubicBezTo>
                <a:cubicBezTo>
                  <a:pt x="1528" y="281"/>
                  <a:pt x="1523" y="282"/>
                  <a:pt x="1528" y="283"/>
                </a:cubicBezTo>
                <a:cubicBezTo>
                  <a:pt x="1529" y="284"/>
                  <a:pt x="1527" y="285"/>
                  <a:pt x="1529" y="286"/>
                </a:cubicBezTo>
                <a:cubicBezTo>
                  <a:pt x="1531" y="285"/>
                  <a:pt x="1530" y="284"/>
                  <a:pt x="1531" y="284"/>
                </a:cubicBezTo>
                <a:cubicBezTo>
                  <a:pt x="1532" y="284"/>
                  <a:pt x="1532" y="285"/>
                  <a:pt x="1532" y="286"/>
                </a:cubicBezTo>
                <a:cubicBezTo>
                  <a:pt x="1532" y="285"/>
                  <a:pt x="1532" y="282"/>
                  <a:pt x="1532" y="282"/>
                </a:cubicBezTo>
                <a:cubicBezTo>
                  <a:pt x="1535" y="280"/>
                  <a:pt x="1533" y="280"/>
                  <a:pt x="1536" y="281"/>
                </a:cubicBezTo>
                <a:cubicBezTo>
                  <a:pt x="1536" y="280"/>
                  <a:pt x="1536" y="280"/>
                  <a:pt x="1536" y="280"/>
                </a:cubicBezTo>
                <a:cubicBezTo>
                  <a:pt x="1536" y="280"/>
                  <a:pt x="1536" y="280"/>
                  <a:pt x="1536" y="280"/>
                </a:cubicBezTo>
                <a:cubicBezTo>
                  <a:pt x="1534" y="280"/>
                  <a:pt x="1536" y="279"/>
                  <a:pt x="1536" y="279"/>
                </a:cubicBezTo>
                <a:cubicBezTo>
                  <a:pt x="1535" y="278"/>
                  <a:pt x="1534" y="278"/>
                  <a:pt x="1533" y="277"/>
                </a:cubicBezTo>
                <a:cubicBezTo>
                  <a:pt x="1532" y="277"/>
                  <a:pt x="1533" y="276"/>
                  <a:pt x="1534" y="275"/>
                </a:cubicBezTo>
                <a:cubicBezTo>
                  <a:pt x="1534" y="274"/>
                  <a:pt x="1535" y="274"/>
                  <a:pt x="1536" y="274"/>
                </a:cubicBezTo>
                <a:cubicBezTo>
                  <a:pt x="1533" y="272"/>
                  <a:pt x="1532" y="272"/>
                  <a:pt x="1533" y="271"/>
                </a:cubicBezTo>
                <a:cubicBezTo>
                  <a:pt x="1530" y="271"/>
                  <a:pt x="1530" y="271"/>
                  <a:pt x="1530" y="271"/>
                </a:cubicBezTo>
                <a:cubicBezTo>
                  <a:pt x="1528" y="271"/>
                  <a:pt x="1533" y="266"/>
                  <a:pt x="1533" y="265"/>
                </a:cubicBezTo>
                <a:cubicBezTo>
                  <a:pt x="1533" y="265"/>
                  <a:pt x="1533" y="265"/>
                  <a:pt x="1532" y="265"/>
                </a:cubicBezTo>
                <a:cubicBezTo>
                  <a:pt x="1532" y="264"/>
                  <a:pt x="1531" y="264"/>
                  <a:pt x="1530" y="264"/>
                </a:cubicBezTo>
                <a:cubicBezTo>
                  <a:pt x="1529" y="263"/>
                  <a:pt x="1529" y="263"/>
                  <a:pt x="1530" y="260"/>
                </a:cubicBezTo>
                <a:cubicBezTo>
                  <a:pt x="1530" y="260"/>
                  <a:pt x="1531" y="259"/>
                  <a:pt x="1531" y="259"/>
                </a:cubicBezTo>
                <a:cubicBezTo>
                  <a:pt x="1531" y="259"/>
                  <a:pt x="1529" y="257"/>
                  <a:pt x="1529" y="257"/>
                </a:cubicBezTo>
                <a:cubicBezTo>
                  <a:pt x="1529" y="253"/>
                  <a:pt x="1530" y="254"/>
                  <a:pt x="1530" y="253"/>
                </a:cubicBezTo>
                <a:cubicBezTo>
                  <a:pt x="1530" y="252"/>
                  <a:pt x="1530" y="252"/>
                  <a:pt x="1530" y="252"/>
                </a:cubicBezTo>
                <a:cubicBezTo>
                  <a:pt x="1530" y="250"/>
                  <a:pt x="1532" y="246"/>
                  <a:pt x="1533" y="246"/>
                </a:cubicBezTo>
                <a:cubicBezTo>
                  <a:pt x="1538" y="245"/>
                  <a:pt x="1538" y="245"/>
                  <a:pt x="1537" y="247"/>
                </a:cubicBezTo>
                <a:cubicBezTo>
                  <a:pt x="1538" y="247"/>
                  <a:pt x="1538" y="247"/>
                  <a:pt x="1538" y="246"/>
                </a:cubicBezTo>
                <a:cubicBezTo>
                  <a:pt x="1538" y="246"/>
                  <a:pt x="1539" y="245"/>
                  <a:pt x="1540" y="245"/>
                </a:cubicBezTo>
                <a:cubicBezTo>
                  <a:pt x="1541" y="245"/>
                  <a:pt x="1542" y="242"/>
                  <a:pt x="1543" y="242"/>
                </a:cubicBezTo>
                <a:cubicBezTo>
                  <a:pt x="1544" y="239"/>
                  <a:pt x="1545" y="241"/>
                  <a:pt x="1546" y="240"/>
                </a:cubicBezTo>
                <a:cubicBezTo>
                  <a:pt x="1547" y="240"/>
                  <a:pt x="1550" y="239"/>
                  <a:pt x="1550" y="239"/>
                </a:cubicBezTo>
                <a:cubicBezTo>
                  <a:pt x="1550" y="240"/>
                  <a:pt x="1548" y="241"/>
                  <a:pt x="1548" y="241"/>
                </a:cubicBezTo>
                <a:cubicBezTo>
                  <a:pt x="1549" y="243"/>
                  <a:pt x="1549" y="243"/>
                  <a:pt x="1549" y="243"/>
                </a:cubicBezTo>
                <a:cubicBezTo>
                  <a:pt x="1550" y="245"/>
                  <a:pt x="1549" y="244"/>
                  <a:pt x="1548" y="245"/>
                </a:cubicBezTo>
                <a:cubicBezTo>
                  <a:pt x="1549" y="247"/>
                  <a:pt x="1548" y="247"/>
                  <a:pt x="1547" y="248"/>
                </a:cubicBezTo>
                <a:cubicBezTo>
                  <a:pt x="1547" y="249"/>
                  <a:pt x="1548" y="250"/>
                  <a:pt x="1548" y="250"/>
                </a:cubicBezTo>
                <a:cubicBezTo>
                  <a:pt x="1548" y="252"/>
                  <a:pt x="1548" y="252"/>
                  <a:pt x="1547" y="254"/>
                </a:cubicBezTo>
                <a:cubicBezTo>
                  <a:pt x="1547" y="254"/>
                  <a:pt x="1547" y="254"/>
                  <a:pt x="1547" y="254"/>
                </a:cubicBezTo>
                <a:cubicBezTo>
                  <a:pt x="1547" y="253"/>
                  <a:pt x="1548" y="252"/>
                  <a:pt x="1549" y="252"/>
                </a:cubicBezTo>
                <a:cubicBezTo>
                  <a:pt x="1554" y="251"/>
                  <a:pt x="1552" y="254"/>
                  <a:pt x="1551" y="257"/>
                </a:cubicBezTo>
                <a:cubicBezTo>
                  <a:pt x="1551" y="257"/>
                  <a:pt x="1549" y="257"/>
                  <a:pt x="1548" y="257"/>
                </a:cubicBezTo>
                <a:cubicBezTo>
                  <a:pt x="1548" y="256"/>
                  <a:pt x="1547" y="257"/>
                  <a:pt x="1547" y="257"/>
                </a:cubicBezTo>
                <a:cubicBezTo>
                  <a:pt x="1546" y="259"/>
                  <a:pt x="1547" y="259"/>
                  <a:pt x="1545" y="260"/>
                </a:cubicBezTo>
                <a:cubicBezTo>
                  <a:pt x="1545" y="262"/>
                  <a:pt x="1545" y="262"/>
                  <a:pt x="1545" y="262"/>
                </a:cubicBezTo>
                <a:cubicBezTo>
                  <a:pt x="1546" y="262"/>
                  <a:pt x="1546" y="262"/>
                  <a:pt x="1546" y="262"/>
                </a:cubicBezTo>
                <a:cubicBezTo>
                  <a:pt x="1546" y="262"/>
                  <a:pt x="1547" y="262"/>
                  <a:pt x="1547" y="262"/>
                </a:cubicBezTo>
                <a:cubicBezTo>
                  <a:pt x="1551" y="262"/>
                  <a:pt x="1551" y="262"/>
                  <a:pt x="1551" y="262"/>
                </a:cubicBezTo>
                <a:cubicBezTo>
                  <a:pt x="1551" y="263"/>
                  <a:pt x="1554" y="265"/>
                  <a:pt x="1551" y="265"/>
                </a:cubicBezTo>
                <a:cubicBezTo>
                  <a:pt x="1552" y="265"/>
                  <a:pt x="1554" y="265"/>
                  <a:pt x="1554" y="266"/>
                </a:cubicBezTo>
                <a:cubicBezTo>
                  <a:pt x="1554" y="269"/>
                  <a:pt x="1553" y="270"/>
                  <a:pt x="1551" y="272"/>
                </a:cubicBezTo>
                <a:cubicBezTo>
                  <a:pt x="1551" y="273"/>
                  <a:pt x="1550" y="272"/>
                  <a:pt x="1549" y="271"/>
                </a:cubicBezTo>
                <a:cubicBezTo>
                  <a:pt x="1549" y="269"/>
                  <a:pt x="1549" y="270"/>
                  <a:pt x="1550" y="269"/>
                </a:cubicBezTo>
                <a:cubicBezTo>
                  <a:pt x="1550" y="268"/>
                  <a:pt x="1550" y="268"/>
                  <a:pt x="1550" y="268"/>
                </a:cubicBezTo>
                <a:cubicBezTo>
                  <a:pt x="1548" y="269"/>
                  <a:pt x="1550" y="270"/>
                  <a:pt x="1545" y="268"/>
                </a:cubicBezTo>
                <a:cubicBezTo>
                  <a:pt x="1546" y="270"/>
                  <a:pt x="1546" y="270"/>
                  <a:pt x="1544" y="271"/>
                </a:cubicBezTo>
                <a:cubicBezTo>
                  <a:pt x="1545" y="271"/>
                  <a:pt x="1545" y="271"/>
                  <a:pt x="1545" y="272"/>
                </a:cubicBezTo>
                <a:cubicBezTo>
                  <a:pt x="1545" y="273"/>
                  <a:pt x="1545" y="273"/>
                  <a:pt x="1544" y="274"/>
                </a:cubicBezTo>
                <a:cubicBezTo>
                  <a:pt x="1544" y="274"/>
                  <a:pt x="1544" y="274"/>
                  <a:pt x="1544" y="274"/>
                </a:cubicBezTo>
                <a:cubicBezTo>
                  <a:pt x="1545" y="275"/>
                  <a:pt x="1545" y="275"/>
                  <a:pt x="1546" y="275"/>
                </a:cubicBezTo>
                <a:cubicBezTo>
                  <a:pt x="1546" y="274"/>
                  <a:pt x="1547" y="276"/>
                  <a:pt x="1547" y="276"/>
                </a:cubicBezTo>
                <a:cubicBezTo>
                  <a:pt x="1547" y="276"/>
                  <a:pt x="1548" y="276"/>
                  <a:pt x="1548" y="276"/>
                </a:cubicBezTo>
                <a:cubicBezTo>
                  <a:pt x="1550" y="276"/>
                  <a:pt x="1550" y="276"/>
                  <a:pt x="1552" y="277"/>
                </a:cubicBezTo>
                <a:cubicBezTo>
                  <a:pt x="1552" y="275"/>
                  <a:pt x="1553" y="275"/>
                  <a:pt x="1554" y="274"/>
                </a:cubicBezTo>
                <a:cubicBezTo>
                  <a:pt x="1555" y="274"/>
                  <a:pt x="1556" y="275"/>
                  <a:pt x="1556" y="275"/>
                </a:cubicBezTo>
                <a:cubicBezTo>
                  <a:pt x="1554" y="278"/>
                  <a:pt x="1554" y="277"/>
                  <a:pt x="1553" y="279"/>
                </a:cubicBezTo>
                <a:cubicBezTo>
                  <a:pt x="1556" y="281"/>
                  <a:pt x="1556" y="278"/>
                  <a:pt x="1558" y="279"/>
                </a:cubicBezTo>
                <a:cubicBezTo>
                  <a:pt x="1558" y="279"/>
                  <a:pt x="1558" y="278"/>
                  <a:pt x="1559" y="278"/>
                </a:cubicBezTo>
                <a:cubicBezTo>
                  <a:pt x="1560" y="277"/>
                  <a:pt x="1561" y="277"/>
                  <a:pt x="1563" y="277"/>
                </a:cubicBezTo>
                <a:cubicBezTo>
                  <a:pt x="1564" y="276"/>
                  <a:pt x="1564" y="276"/>
                  <a:pt x="1564" y="276"/>
                </a:cubicBezTo>
                <a:cubicBezTo>
                  <a:pt x="1566" y="275"/>
                  <a:pt x="1566" y="275"/>
                  <a:pt x="1566" y="275"/>
                </a:cubicBezTo>
                <a:cubicBezTo>
                  <a:pt x="1569" y="275"/>
                  <a:pt x="1569" y="274"/>
                  <a:pt x="1571" y="275"/>
                </a:cubicBezTo>
                <a:cubicBezTo>
                  <a:pt x="1572" y="275"/>
                  <a:pt x="1572" y="275"/>
                  <a:pt x="1572" y="275"/>
                </a:cubicBezTo>
                <a:cubicBezTo>
                  <a:pt x="1572" y="275"/>
                  <a:pt x="1570" y="273"/>
                  <a:pt x="1572" y="272"/>
                </a:cubicBezTo>
                <a:cubicBezTo>
                  <a:pt x="1574" y="272"/>
                  <a:pt x="1573" y="272"/>
                  <a:pt x="1575" y="273"/>
                </a:cubicBezTo>
                <a:cubicBezTo>
                  <a:pt x="1577" y="274"/>
                  <a:pt x="1578" y="273"/>
                  <a:pt x="1576" y="277"/>
                </a:cubicBezTo>
                <a:cubicBezTo>
                  <a:pt x="1575" y="277"/>
                  <a:pt x="1574" y="277"/>
                  <a:pt x="1574" y="277"/>
                </a:cubicBezTo>
                <a:cubicBezTo>
                  <a:pt x="1574" y="278"/>
                  <a:pt x="1574" y="278"/>
                  <a:pt x="1574" y="278"/>
                </a:cubicBezTo>
                <a:cubicBezTo>
                  <a:pt x="1576" y="279"/>
                  <a:pt x="1576" y="279"/>
                  <a:pt x="1576" y="279"/>
                </a:cubicBezTo>
                <a:cubicBezTo>
                  <a:pt x="1576" y="279"/>
                  <a:pt x="1576" y="279"/>
                  <a:pt x="1576" y="279"/>
                </a:cubicBezTo>
                <a:cubicBezTo>
                  <a:pt x="1577" y="278"/>
                  <a:pt x="1579" y="280"/>
                  <a:pt x="1579" y="281"/>
                </a:cubicBezTo>
                <a:cubicBezTo>
                  <a:pt x="1580" y="282"/>
                  <a:pt x="1580" y="282"/>
                  <a:pt x="1581" y="282"/>
                </a:cubicBezTo>
                <a:cubicBezTo>
                  <a:pt x="1581" y="282"/>
                  <a:pt x="1582" y="282"/>
                  <a:pt x="1582" y="282"/>
                </a:cubicBezTo>
                <a:cubicBezTo>
                  <a:pt x="1583" y="281"/>
                  <a:pt x="1585" y="279"/>
                  <a:pt x="1587" y="279"/>
                </a:cubicBezTo>
                <a:cubicBezTo>
                  <a:pt x="1587" y="279"/>
                  <a:pt x="1592" y="278"/>
                  <a:pt x="1596" y="277"/>
                </a:cubicBezTo>
                <a:cubicBezTo>
                  <a:pt x="1596" y="277"/>
                  <a:pt x="1599" y="275"/>
                  <a:pt x="1599" y="275"/>
                </a:cubicBezTo>
                <a:cubicBezTo>
                  <a:pt x="1601" y="273"/>
                  <a:pt x="1601" y="273"/>
                  <a:pt x="1602" y="273"/>
                </a:cubicBezTo>
                <a:cubicBezTo>
                  <a:pt x="1605" y="273"/>
                  <a:pt x="1605" y="271"/>
                  <a:pt x="1607" y="271"/>
                </a:cubicBezTo>
                <a:cubicBezTo>
                  <a:pt x="1610" y="271"/>
                  <a:pt x="1615" y="270"/>
                  <a:pt x="1618" y="271"/>
                </a:cubicBezTo>
                <a:cubicBezTo>
                  <a:pt x="1618" y="271"/>
                  <a:pt x="1619" y="271"/>
                  <a:pt x="1619" y="272"/>
                </a:cubicBezTo>
                <a:cubicBezTo>
                  <a:pt x="1620" y="272"/>
                  <a:pt x="1620" y="273"/>
                  <a:pt x="1618" y="273"/>
                </a:cubicBezTo>
                <a:cubicBezTo>
                  <a:pt x="1615" y="272"/>
                  <a:pt x="1616" y="273"/>
                  <a:pt x="1619" y="276"/>
                </a:cubicBezTo>
                <a:cubicBezTo>
                  <a:pt x="1619" y="276"/>
                  <a:pt x="1620" y="275"/>
                  <a:pt x="1620" y="275"/>
                </a:cubicBezTo>
                <a:cubicBezTo>
                  <a:pt x="1622" y="276"/>
                  <a:pt x="1626" y="276"/>
                  <a:pt x="1628" y="275"/>
                </a:cubicBezTo>
                <a:cubicBezTo>
                  <a:pt x="1628" y="275"/>
                  <a:pt x="1630" y="274"/>
                  <a:pt x="1631" y="274"/>
                </a:cubicBezTo>
                <a:cubicBezTo>
                  <a:pt x="1630" y="273"/>
                  <a:pt x="1630" y="273"/>
                  <a:pt x="1630" y="273"/>
                </a:cubicBezTo>
                <a:cubicBezTo>
                  <a:pt x="1630" y="272"/>
                  <a:pt x="1628" y="274"/>
                  <a:pt x="1629" y="270"/>
                </a:cubicBezTo>
                <a:cubicBezTo>
                  <a:pt x="1630" y="269"/>
                  <a:pt x="1635" y="270"/>
                  <a:pt x="1636" y="270"/>
                </a:cubicBezTo>
                <a:cubicBezTo>
                  <a:pt x="1639" y="270"/>
                  <a:pt x="1638" y="270"/>
                  <a:pt x="1639" y="267"/>
                </a:cubicBezTo>
                <a:cubicBezTo>
                  <a:pt x="1638" y="266"/>
                  <a:pt x="1638" y="266"/>
                  <a:pt x="1638" y="266"/>
                </a:cubicBezTo>
                <a:cubicBezTo>
                  <a:pt x="1637" y="265"/>
                  <a:pt x="1638" y="263"/>
                  <a:pt x="1638" y="263"/>
                </a:cubicBezTo>
                <a:cubicBezTo>
                  <a:pt x="1638" y="262"/>
                  <a:pt x="1636" y="257"/>
                  <a:pt x="1637" y="257"/>
                </a:cubicBezTo>
                <a:cubicBezTo>
                  <a:pt x="1636" y="255"/>
                  <a:pt x="1636" y="255"/>
                  <a:pt x="1636" y="255"/>
                </a:cubicBezTo>
                <a:cubicBezTo>
                  <a:pt x="1636" y="255"/>
                  <a:pt x="1637" y="249"/>
                  <a:pt x="1637" y="249"/>
                </a:cubicBezTo>
                <a:cubicBezTo>
                  <a:pt x="1637" y="248"/>
                  <a:pt x="1639" y="247"/>
                  <a:pt x="1640" y="246"/>
                </a:cubicBezTo>
                <a:cubicBezTo>
                  <a:pt x="1640" y="245"/>
                  <a:pt x="1640" y="242"/>
                  <a:pt x="1640" y="242"/>
                </a:cubicBezTo>
                <a:cubicBezTo>
                  <a:pt x="1641" y="242"/>
                  <a:pt x="1641" y="241"/>
                  <a:pt x="1641" y="241"/>
                </a:cubicBezTo>
                <a:cubicBezTo>
                  <a:pt x="1643" y="240"/>
                  <a:pt x="1646" y="241"/>
                  <a:pt x="1646" y="239"/>
                </a:cubicBezTo>
                <a:cubicBezTo>
                  <a:pt x="1646" y="238"/>
                  <a:pt x="1649" y="238"/>
                  <a:pt x="1649" y="239"/>
                </a:cubicBezTo>
                <a:cubicBezTo>
                  <a:pt x="1649" y="242"/>
                  <a:pt x="1650" y="241"/>
                  <a:pt x="1650" y="241"/>
                </a:cubicBezTo>
                <a:cubicBezTo>
                  <a:pt x="1652" y="244"/>
                  <a:pt x="1653" y="244"/>
                  <a:pt x="1654" y="244"/>
                </a:cubicBezTo>
                <a:cubicBezTo>
                  <a:pt x="1655" y="246"/>
                  <a:pt x="1655" y="245"/>
                  <a:pt x="1658" y="247"/>
                </a:cubicBezTo>
                <a:cubicBezTo>
                  <a:pt x="1658" y="247"/>
                  <a:pt x="1658" y="248"/>
                  <a:pt x="1659" y="248"/>
                </a:cubicBezTo>
                <a:cubicBezTo>
                  <a:pt x="1661" y="248"/>
                  <a:pt x="1660" y="247"/>
                  <a:pt x="1661" y="247"/>
                </a:cubicBezTo>
                <a:cubicBezTo>
                  <a:pt x="1661" y="247"/>
                  <a:pt x="1663" y="249"/>
                  <a:pt x="1663" y="246"/>
                </a:cubicBezTo>
                <a:cubicBezTo>
                  <a:pt x="1663" y="245"/>
                  <a:pt x="1665" y="245"/>
                  <a:pt x="1665" y="244"/>
                </a:cubicBezTo>
                <a:cubicBezTo>
                  <a:pt x="1665" y="242"/>
                  <a:pt x="1664" y="243"/>
                  <a:pt x="1663" y="242"/>
                </a:cubicBezTo>
                <a:cubicBezTo>
                  <a:pt x="1662" y="242"/>
                  <a:pt x="1663" y="242"/>
                  <a:pt x="1663" y="239"/>
                </a:cubicBezTo>
                <a:cubicBezTo>
                  <a:pt x="1663" y="240"/>
                  <a:pt x="1661" y="240"/>
                  <a:pt x="1661" y="239"/>
                </a:cubicBezTo>
                <a:cubicBezTo>
                  <a:pt x="1661" y="236"/>
                  <a:pt x="1664" y="235"/>
                  <a:pt x="1664" y="234"/>
                </a:cubicBezTo>
                <a:cubicBezTo>
                  <a:pt x="1663" y="234"/>
                  <a:pt x="1659" y="236"/>
                  <a:pt x="1658" y="235"/>
                </a:cubicBezTo>
                <a:cubicBezTo>
                  <a:pt x="1657" y="233"/>
                  <a:pt x="1659" y="232"/>
                  <a:pt x="1656" y="231"/>
                </a:cubicBezTo>
                <a:cubicBezTo>
                  <a:pt x="1655" y="231"/>
                  <a:pt x="1653" y="230"/>
                  <a:pt x="1655" y="229"/>
                </a:cubicBezTo>
                <a:cubicBezTo>
                  <a:pt x="1654" y="229"/>
                  <a:pt x="1653" y="228"/>
                  <a:pt x="1653" y="226"/>
                </a:cubicBezTo>
                <a:cubicBezTo>
                  <a:pt x="1653" y="224"/>
                  <a:pt x="1657" y="222"/>
                  <a:pt x="1657" y="222"/>
                </a:cubicBezTo>
                <a:cubicBezTo>
                  <a:pt x="1660" y="222"/>
                  <a:pt x="1660" y="222"/>
                  <a:pt x="1661" y="220"/>
                </a:cubicBezTo>
                <a:cubicBezTo>
                  <a:pt x="1662" y="220"/>
                  <a:pt x="1663" y="220"/>
                  <a:pt x="1664" y="220"/>
                </a:cubicBezTo>
                <a:cubicBezTo>
                  <a:pt x="1668" y="220"/>
                  <a:pt x="1664" y="221"/>
                  <a:pt x="1669" y="219"/>
                </a:cubicBezTo>
                <a:cubicBezTo>
                  <a:pt x="1674" y="218"/>
                  <a:pt x="1672" y="219"/>
                  <a:pt x="1677" y="220"/>
                </a:cubicBezTo>
                <a:cubicBezTo>
                  <a:pt x="1679" y="220"/>
                  <a:pt x="1681" y="220"/>
                  <a:pt x="1681" y="221"/>
                </a:cubicBezTo>
                <a:cubicBezTo>
                  <a:pt x="1683" y="221"/>
                  <a:pt x="1685" y="221"/>
                  <a:pt x="1685" y="221"/>
                </a:cubicBezTo>
                <a:cubicBezTo>
                  <a:pt x="1687" y="221"/>
                  <a:pt x="1688" y="221"/>
                  <a:pt x="1691" y="221"/>
                </a:cubicBezTo>
                <a:cubicBezTo>
                  <a:pt x="1691" y="217"/>
                  <a:pt x="1690" y="218"/>
                  <a:pt x="1693" y="217"/>
                </a:cubicBezTo>
                <a:cubicBezTo>
                  <a:pt x="1694" y="217"/>
                  <a:pt x="1694" y="218"/>
                  <a:pt x="1695" y="218"/>
                </a:cubicBezTo>
                <a:cubicBezTo>
                  <a:pt x="1695" y="217"/>
                  <a:pt x="1697" y="217"/>
                  <a:pt x="1698" y="216"/>
                </a:cubicBezTo>
                <a:cubicBezTo>
                  <a:pt x="1699" y="215"/>
                  <a:pt x="1700" y="216"/>
                  <a:pt x="1701" y="216"/>
                </a:cubicBezTo>
                <a:cubicBezTo>
                  <a:pt x="1705" y="217"/>
                  <a:pt x="1705" y="217"/>
                  <a:pt x="1705" y="217"/>
                </a:cubicBezTo>
                <a:cubicBezTo>
                  <a:pt x="1706" y="217"/>
                  <a:pt x="1707" y="217"/>
                  <a:pt x="1707" y="215"/>
                </a:cubicBezTo>
                <a:cubicBezTo>
                  <a:pt x="1707" y="215"/>
                  <a:pt x="1706" y="214"/>
                  <a:pt x="1705" y="214"/>
                </a:cubicBezTo>
                <a:cubicBezTo>
                  <a:pt x="1705" y="214"/>
                  <a:pt x="1703" y="214"/>
                  <a:pt x="1702" y="214"/>
                </a:cubicBezTo>
                <a:cubicBezTo>
                  <a:pt x="1695" y="216"/>
                  <a:pt x="1696" y="211"/>
                  <a:pt x="1694" y="208"/>
                </a:cubicBezTo>
                <a:cubicBezTo>
                  <a:pt x="1692" y="209"/>
                  <a:pt x="1690" y="212"/>
                  <a:pt x="1687" y="210"/>
                </a:cubicBezTo>
                <a:cubicBezTo>
                  <a:pt x="1684" y="212"/>
                  <a:pt x="1685" y="211"/>
                  <a:pt x="1682" y="211"/>
                </a:cubicBezTo>
                <a:cubicBezTo>
                  <a:pt x="1675" y="211"/>
                  <a:pt x="1676" y="211"/>
                  <a:pt x="1670" y="213"/>
                </a:cubicBezTo>
                <a:cubicBezTo>
                  <a:pt x="1669" y="214"/>
                  <a:pt x="1667" y="213"/>
                  <a:pt x="1667" y="213"/>
                </a:cubicBezTo>
                <a:cubicBezTo>
                  <a:pt x="1661" y="215"/>
                  <a:pt x="1662" y="216"/>
                  <a:pt x="1655" y="217"/>
                </a:cubicBezTo>
                <a:cubicBezTo>
                  <a:pt x="1653" y="217"/>
                  <a:pt x="1651" y="216"/>
                  <a:pt x="1651" y="217"/>
                </a:cubicBezTo>
                <a:cubicBezTo>
                  <a:pt x="1650" y="218"/>
                  <a:pt x="1648" y="216"/>
                  <a:pt x="1646" y="214"/>
                </a:cubicBezTo>
                <a:cubicBezTo>
                  <a:pt x="1643" y="215"/>
                  <a:pt x="1644" y="215"/>
                  <a:pt x="1643" y="212"/>
                </a:cubicBezTo>
                <a:cubicBezTo>
                  <a:pt x="1641" y="212"/>
                  <a:pt x="1641" y="212"/>
                  <a:pt x="1641" y="212"/>
                </a:cubicBezTo>
                <a:cubicBezTo>
                  <a:pt x="1641" y="212"/>
                  <a:pt x="1636" y="209"/>
                  <a:pt x="1636" y="209"/>
                </a:cubicBezTo>
                <a:cubicBezTo>
                  <a:pt x="1634" y="203"/>
                  <a:pt x="1636" y="201"/>
                  <a:pt x="1636" y="200"/>
                </a:cubicBezTo>
                <a:cubicBezTo>
                  <a:pt x="1634" y="195"/>
                  <a:pt x="1634" y="195"/>
                  <a:pt x="1634" y="195"/>
                </a:cubicBezTo>
                <a:cubicBezTo>
                  <a:pt x="1634" y="192"/>
                  <a:pt x="1634" y="192"/>
                  <a:pt x="1634" y="192"/>
                </a:cubicBezTo>
                <a:cubicBezTo>
                  <a:pt x="1633" y="191"/>
                  <a:pt x="1632" y="190"/>
                  <a:pt x="1632" y="189"/>
                </a:cubicBezTo>
                <a:cubicBezTo>
                  <a:pt x="1633" y="186"/>
                  <a:pt x="1633" y="186"/>
                  <a:pt x="1636" y="183"/>
                </a:cubicBezTo>
                <a:cubicBezTo>
                  <a:pt x="1637" y="182"/>
                  <a:pt x="1642" y="181"/>
                  <a:pt x="1642" y="180"/>
                </a:cubicBezTo>
                <a:cubicBezTo>
                  <a:pt x="1642" y="179"/>
                  <a:pt x="1642" y="177"/>
                  <a:pt x="1644" y="177"/>
                </a:cubicBezTo>
                <a:cubicBezTo>
                  <a:pt x="1648" y="176"/>
                  <a:pt x="1648" y="175"/>
                  <a:pt x="1650" y="172"/>
                </a:cubicBezTo>
                <a:cubicBezTo>
                  <a:pt x="1650" y="171"/>
                  <a:pt x="1653" y="170"/>
                  <a:pt x="1653" y="169"/>
                </a:cubicBezTo>
                <a:cubicBezTo>
                  <a:pt x="1657" y="164"/>
                  <a:pt x="1656" y="167"/>
                  <a:pt x="1662" y="165"/>
                </a:cubicBezTo>
                <a:cubicBezTo>
                  <a:pt x="1660" y="159"/>
                  <a:pt x="1660" y="159"/>
                  <a:pt x="1660" y="159"/>
                </a:cubicBezTo>
                <a:cubicBezTo>
                  <a:pt x="1657" y="158"/>
                  <a:pt x="1656" y="158"/>
                  <a:pt x="1653" y="157"/>
                </a:cubicBezTo>
                <a:cubicBezTo>
                  <a:pt x="1653" y="158"/>
                  <a:pt x="1649" y="157"/>
                  <a:pt x="1649" y="157"/>
                </a:cubicBezTo>
                <a:cubicBezTo>
                  <a:pt x="1648" y="156"/>
                  <a:pt x="1646" y="158"/>
                  <a:pt x="1645" y="158"/>
                </a:cubicBezTo>
                <a:cubicBezTo>
                  <a:pt x="1645" y="158"/>
                  <a:pt x="1644" y="157"/>
                  <a:pt x="1643" y="157"/>
                </a:cubicBezTo>
                <a:cubicBezTo>
                  <a:pt x="1638" y="158"/>
                  <a:pt x="1641" y="156"/>
                  <a:pt x="1639" y="156"/>
                </a:cubicBezTo>
                <a:cubicBezTo>
                  <a:pt x="1639" y="156"/>
                  <a:pt x="1639" y="158"/>
                  <a:pt x="1638" y="158"/>
                </a:cubicBezTo>
                <a:cubicBezTo>
                  <a:pt x="1635" y="161"/>
                  <a:pt x="1636" y="161"/>
                  <a:pt x="1633" y="161"/>
                </a:cubicBezTo>
                <a:cubicBezTo>
                  <a:pt x="1633" y="164"/>
                  <a:pt x="1633" y="163"/>
                  <a:pt x="1631" y="164"/>
                </a:cubicBezTo>
                <a:cubicBezTo>
                  <a:pt x="1629" y="166"/>
                  <a:pt x="1629" y="166"/>
                  <a:pt x="1629" y="166"/>
                </a:cubicBezTo>
                <a:cubicBezTo>
                  <a:pt x="1633" y="168"/>
                  <a:pt x="1633" y="168"/>
                  <a:pt x="1633" y="168"/>
                </a:cubicBezTo>
                <a:cubicBezTo>
                  <a:pt x="1633" y="169"/>
                  <a:pt x="1635" y="170"/>
                  <a:pt x="1634" y="171"/>
                </a:cubicBezTo>
                <a:cubicBezTo>
                  <a:pt x="1630" y="173"/>
                  <a:pt x="1632" y="173"/>
                  <a:pt x="1630" y="174"/>
                </a:cubicBezTo>
                <a:cubicBezTo>
                  <a:pt x="1629" y="175"/>
                  <a:pt x="1627" y="176"/>
                  <a:pt x="1627" y="176"/>
                </a:cubicBezTo>
                <a:cubicBezTo>
                  <a:pt x="1627" y="177"/>
                  <a:pt x="1624" y="178"/>
                  <a:pt x="1624" y="178"/>
                </a:cubicBezTo>
                <a:cubicBezTo>
                  <a:pt x="1622" y="178"/>
                  <a:pt x="1623" y="178"/>
                  <a:pt x="1622" y="179"/>
                </a:cubicBezTo>
                <a:cubicBezTo>
                  <a:pt x="1619" y="181"/>
                  <a:pt x="1620" y="180"/>
                  <a:pt x="1618" y="180"/>
                </a:cubicBezTo>
                <a:cubicBezTo>
                  <a:pt x="1618" y="180"/>
                  <a:pt x="1617" y="180"/>
                  <a:pt x="1616" y="181"/>
                </a:cubicBezTo>
                <a:cubicBezTo>
                  <a:pt x="1616" y="181"/>
                  <a:pt x="1617" y="183"/>
                  <a:pt x="1616" y="182"/>
                </a:cubicBezTo>
                <a:cubicBezTo>
                  <a:pt x="1614" y="182"/>
                  <a:pt x="1614" y="182"/>
                  <a:pt x="1611" y="183"/>
                </a:cubicBezTo>
                <a:cubicBezTo>
                  <a:pt x="1611" y="184"/>
                  <a:pt x="1611" y="185"/>
                  <a:pt x="1611" y="186"/>
                </a:cubicBezTo>
                <a:cubicBezTo>
                  <a:pt x="1611" y="187"/>
                  <a:pt x="1607" y="186"/>
                  <a:pt x="1607" y="187"/>
                </a:cubicBezTo>
                <a:cubicBezTo>
                  <a:pt x="1605" y="190"/>
                  <a:pt x="1605" y="190"/>
                  <a:pt x="1605" y="190"/>
                </a:cubicBezTo>
                <a:cubicBezTo>
                  <a:pt x="1603" y="190"/>
                  <a:pt x="1603" y="190"/>
                  <a:pt x="1603" y="190"/>
                </a:cubicBezTo>
                <a:cubicBezTo>
                  <a:pt x="1603" y="191"/>
                  <a:pt x="1603" y="191"/>
                  <a:pt x="1603" y="192"/>
                </a:cubicBezTo>
                <a:cubicBezTo>
                  <a:pt x="1603" y="192"/>
                  <a:pt x="1605" y="194"/>
                  <a:pt x="1604" y="194"/>
                </a:cubicBezTo>
                <a:cubicBezTo>
                  <a:pt x="1603" y="196"/>
                  <a:pt x="1604" y="195"/>
                  <a:pt x="1604" y="197"/>
                </a:cubicBezTo>
                <a:cubicBezTo>
                  <a:pt x="1604" y="199"/>
                  <a:pt x="1603" y="199"/>
                  <a:pt x="1602" y="199"/>
                </a:cubicBezTo>
                <a:cubicBezTo>
                  <a:pt x="1601" y="203"/>
                  <a:pt x="1602" y="201"/>
                  <a:pt x="1602" y="204"/>
                </a:cubicBezTo>
                <a:cubicBezTo>
                  <a:pt x="1602" y="205"/>
                  <a:pt x="1601" y="208"/>
                  <a:pt x="1603" y="208"/>
                </a:cubicBezTo>
                <a:cubicBezTo>
                  <a:pt x="1604" y="208"/>
                  <a:pt x="1605" y="210"/>
                  <a:pt x="1606" y="210"/>
                </a:cubicBezTo>
                <a:cubicBezTo>
                  <a:pt x="1609" y="210"/>
                  <a:pt x="1608" y="210"/>
                  <a:pt x="1609" y="210"/>
                </a:cubicBezTo>
                <a:cubicBezTo>
                  <a:pt x="1610" y="211"/>
                  <a:pt x="1612" y="214"/>
                  <a:pt x="1614" y="214"/>
                </a:cubicBezTo>
                <a:cubicBezTo>
                  <a:pt x="1616" y="215"/>
                  <a:pt x="1616" y="215"/>
                  <a:pt x="1618" y="217"/>
                </a:cubicBezTo>
                <a:cubicBezTo>
                  <a:pt x="1618" y="218"/>
                  <a:pt x="1618" y="218"/>
                  <a:pt x="1617" y="219"/>
                </a:cubicBezTo>
                <a:cubicBezTo>
                  <a:pt x="1616" y="220"/>
                  <a:pt x="1616" y="220"/>
                  <a:pt x="1616" y="220"/>
                </a:cubicBezTo>
                <a:cubicBezTo>
                  <a:pt x="1614" y="221"/>
                  <a:pt x="1614" y="221"/>
                  <a:pt x="1613" y="222"/>
                </a:cubicBezTo>
                <a:cubicBezTo>
                  <a:pt x="1613" y="224"/>
                  <a:pt x="1614" y="224"/>
                  <a:pt x="1612" y="225"/>
                </a:cubicBezTo>
                <a:cubicBezTo>
                  <a:pt x="1612" y="226"/>
                  <a:pt x="1611" y="226"/>
                  <a:pt x="1610" y="226"/>
                </a:cubicBezTo>
                <a:cubicBezTo>
                  <a:pt x="1610" y="229"/>
                  <a:pt x="1610" y="230"/>
                  <a:pt x="1607" y="228"/>
                </a:cubicBezTo>
                <a:cubicBezTo>
                  <a:pt x="1607" y="228"/>
                  <a:pt x="1607" y="227"/>
                  <a:pt x="1607" y="226"/>
                </a:cubicBezTo>
                <a:cubicBezTo>
                  <a:pt x="1604" y="228"/>
                  <a:pt x="1606" y="229"/>
                  <a:pt x="1603" y="229"/>
                </a:cubicBezTo>
                <a:cubicBezTo>
                  <a:pt x="1603" y="231"/>
                  <a:pt x="1603" y="231"/>
                  <a:pt x="1603" y="231"/>
                </a:cubicBezTo>
                <a:cubicBezTo>
                  <a:pt x="1602" y="231"/>
                  <a:pt x="1600" y="230"/>
                  <a:pt x="1599" y="230"/>
                </a:cubicBezTo>
                <a:cubicBezTo>
                  <a:pt x="1600" y="231"/>
                  <a:pt x="1600" y="231"/>
                  <a:pt x="1600" y="231"/>
                </a:cubicBezTo>
                <a:cubicBezTo>
                  <a:pt x="1601" y="232"/>
                  <a:pt x="1601" y="233"/>
                  <a:pt x="1599" y="233"/>
                </a:cubicBezTo>
                <a:cubicBezTo>
                  <a:pt x="1600" y="233"/>
                  <a:pt x="1601" y="233"/>
                  <a:pt x="1601" y="234"/>
                </a:cubicBezTo>
                <a:cubicBezTo>
                  <a:pt x="1601" y="237"/>
                  <a:pt x="1601" y="237"/>
                  <a:pt x="1599" y="240"/>
                </a:cubicBezTo>
                <a:cubicBezTo>
                  <a:pt x="1599" y="240"/>
                  <a:pt x="1599" y="240"/>
                  <a:pt x="1599" y="241"/>
                </a:cubicBezTo>
                <a:cubicBezTo>
                  <a:pt x="1599" y="242"/>
                  <a:pt x="1601" y="243"/>
                  <a:pt x="1600" y="243"/>
                </a:cubicBezTo>
                <a:cubicBezTo>
                  <a:pt x="1599" y="246"/>
                  <a:pt x="1598" y="245"/>
                  <a:pt x="1599" y="247"/>
                </a:cubicBezTo>
                <a:cubicBezTo>
                  <a:pt x="1599" y="247"/>
                  <a:pt x="1599" y="249"/>
                  <a:pt x="1599" y="249"/>
                </a:cubicBezTo>
                <a:cubicBezTo>
                  <a:pt x="1600" y="248"/>
                  <a:pt x="1604" y="243"/>
                  <a:pt x="1604" y="243"/>
                </a:cubicBezTo>
                <a:cubicBezTo>
                  <a:pt x="1605" y="243"/>
                  <a:pt x="1604" y="245"/>
                  <a:pt x="1604" y="246"/>
                </a:cubicBezTo>
                <a:cubicBezTo>
                  <a:pt x="1602" y="248"/>
                  <a:pt x="1604" y="248"/>
                  <a:pt x="1601" y="252"/>
                </a:cubicBezTo>
                <a:cubicBezTo>
                  <a:pt x="1599" y="253"/>
                  <a:pt x="1600" y="254"/>
                  <a:pt x="1600" y="255"/>
                </a:cubicBezTo>
                <a:cubicBezTo>
                  <a:pt x="1600" y="257"/>
                  <a:pt x="1597" y="257"/>
                  <a:pt x="1597" y="256"/>
                </a:cubicBezTo>
                <a:cubicBezTo>
                  <a:pt x="1597" y="254"/>
                  <a:pt x="1598" y="253"/>
                  <a:pt x="1598" y="251"/>
                </a:cubicBezTo>
                <a:cubicBezTo>
                  <a:pt x="1597" y="252"/>
                  <a:pt x="1597" y="254"/>
                  <a:pt x="1596" y="255"/>
                </a:cubicBezTo>
                <a:cubicBezTo>
                  <a:pt x="1594" y="256"/>
                  <a:pt x="1594" y="256"/>
                  <a:pt x="1594" y="256"/>
                </a:cubicBezTo>
                <a:cubicBezTo>
                  <a:pt x="1593" y="257"/>
                  <a:pt x="1594" y="258"/>
                  <a:pt x="1593" y="256"/>
                </a:cubicBezTo>
                <a:cubicBezTo>
                  <a:pt x="1585" y="257"/>
                  <a:pt x="1585" y="257"/>
                  <a:pt x="1585" y="257"/>
                </a:cubicBezTo>
                <a:cubicBezTo>
                  <a:pt x="1582" y="259"/>
                  <a:pt x="1582" y="259"/>
                  <a:pt x="1582" y="259"/>
                </a:cubicBezTo>
                <a:cubicBezTo>
                  <a:pt x="1582" y="260"/>
                  <a:pt x="1582" y="261"/>
                  <a:pt x="1582" y="262"/>
                </a:cubicBezTo>
                <a:cubicBezTo>
                  <a:pt x="1584" y="263"/>
                  <a:pt x="1583" y="263"/>
                  <a:pt x="1581" y="265"/>
                </a:cubicBezTo>
                <a:cubicBezTo>
                  <a:pt x="1581" y="266"/>
                  <a:pt x="1579" y="265"/>
                  <a:pt x="1576" y="265"/>
                </a:cubicBezTo>
                <a:cubicBezTo>
                  <a:pt x="1575" y="265"/>
                  <a:pt x="1575" y="265"/>
                  <a:pt x="1575" y="265"/>
                </a:cubicBezTo>
                <a:cubicBezTo>
                  <a:pt x="1573" y="266"/>
                  <a:pt x="1572" y="265"/>
                  <a:pt x="1570" y="265"/>
                </a:cubicBezTo>
                <a:cubicBezTo>
                  <a:pt x="1570" y="265"/>
                  <a:pt x="1569" y="264"/>
                  <a:pt x="1569" y="264"/>
                </a:cubicBezTo>
                <a:cubicBezTo>
                  <a:pt x="1568" y="263"/>
                  <a:pt x="1570" y="263"/>
                  <a:pt x="1569" y="262"/>
                </a:cubicBezTo>
                <a:cubicBezTo>
                  <a:pt x="1569" y="262"/>
                  <a:pt x="1569" y="260"/>
                  <a:pt x="1569" y="259"/>
                </a:cubicBezTo>
                <a:cubicBezTo>
                  <a:pt x="1565" y="257"/>
                  <a:pt x="1565" y="257"/>
                  <a:pt x="1565" y="257"/>
                </a:cubicBezTo>
                <a:cubicBezTo>
                  <a:pt x="1565" y="257"/>
                  <a:pt x="1565" y="257"/>
                  <a:pt x="1565" y="258"/>
                </a:cubicBezTo>
                <a:cubicBezTo>
                  <a:pt x="1565" y="258"/>
                  <a:pt x="1566" y="258"/>
                  <a:pt x="1566" y="258"/>
                </a:cubicBezTo>
                <a:cubicBezTo>
                  <a:pt x="1568" y="264"/>
                  <a:pt x="1566" y="262"/>
                  <a:pt x="1564" y="263"/>
                </a:cubicBezTo>
                <a:cubicBezTo>
                  <a:pt x="1565" y="263"/>
                  <a:pt x="1567" y="265"/>
                  <a:pt x="1567" y="266"/>
                </a:cubicBezTo>
                <a:cubicBezTo>
                  <a:pt x="1567" y="268"/>
                  <a:pt x="1564" y="266"/>
                  <a:pt x="1563" y="268"/>
                </a:cubicBezTo>
                <a:cubicBezTo>
                  <a:pt x="1563" y="268"/>
                  <a:pt x="1565" y="269"/>
                  <a:pt x="1565" y="270"/>
                </a:cubicBezTo>
                <a:cubicBezTo>
                  <a:pt x="1561" y="274"/>
                  <a:pt x="1562" y="273"/>
                  <a:pt x="1560" y="273"/>
                </a:cubicBezTo>
                <a:cubicBezTo>
                  <a:pt x="1560" y="273"/>
                  <a:pt x="1558" y="273"/>
                  <a:pt x="1558" y="273"/>
                </a:cubicBezTo>
                <a:cubicBezTo>
                  <a:pt x="1556" y="273"/>
                  <a:pt x="1554" y="272"/>
                  <a:pt x="1553" y="271"/>
                </a:cubicBezTo>
                <a:cubicBezTo>
                  <a:pt x="1552" y="271"/>
                  <a:pt x="1554" y="270"/>
                  <a:pt x="1554" y="269"/>
                </a:cubicBezTo>
                <a:cubicBezTo>
                  <a:pt x="1554" y="268"/>
                  <a:pt x="1557" y="270"/>
                  <a:pt x="1558" y="269"/>
                </a:cubicBezTo>
                <a:cubicBezTo>
                  <a:pt x="1559" y="269"/>
                  <a:pt x="1559" y="269"/>
                  <a:pt x="1559" y="269"/>
                </a:cubicBezTo>
                <a:cubicBezTo>
                  <a:pt x="1558" y="267"/>
                  <a:pt x="1558" y="267"/>
                  <a:pt x="1558" y="267"/>
                </a:cubicBezTo>
                <a:cubicBezTo>
                  <a:pt x="1557" y="267"/>
                  <a:pt x="1556" y="267"/>
                  <a:pt x="1556" y="265"/>
                </a:cubicBezTo>
                <a:cubicBezTo>
                  <a:pt x="1554" y="264"/>
                  <a:pt x="1551" y="264"/>
                  <a:pt x="1551" y="261"/>
                </a:cubicBezTo>
                <a:cubicBezTo>
                  <a:pt x="1550" y="260"/>
                  <a:pt x="1553" y="261"/>
                  <a:pt x="1555" y="261"/>
                </a:cubicBezTo>
                <a:cubicBezTo>
                  <a:pt x="1557" y="261"/>
                  <a:pt x="1556" y="259"/>
                  <a:pt x="1558" y="259"/>
                </a:cubicBezTo>
                <a:cubicBezTo>
                  <a:pt x="1559" y="259"/>
                  <a:pt x="1559" y="260"/>
                  <a:pt x="1560" y="261"/>
                </a:cubicBezTo>
                <a:cubicBezTo>
                  <a:pt x="1560" y="261"/>
                  <a:pt x="1561" y="261"/>
                  <a:pt x="1562" y="260"/>
                </a:cubicBezTo>
                <a:cubicBezTo>
                  <a:pt x="1562" y="260"/>
                  <a:pt x="1562" y="260"/>
                  <a:pt x="1562" y="260"/>
                </a:cubicBezTo>
                <a:cubicBezTo>
                  <a:pt x="1560" y="259"/>
                  <a:pt x="1561" y="260"/>
                  <a:pt x="1561" y="257"/>
                </a:cubicBezTo>
                <a:cubicBezTo>
                  <a:pt x="1561" y="257"/>
                  <a:pt x="1564" y="256"/>
                  <a:pt x="1565" y="256"/>
                </a:cubicBezTo>
                <a:cubicBezTo>
                  <a:pt x="1565" y="255"/>
                  <a:pt x="1566" y="255"/>
                  <a:pt x="1566" y="255"/>
                </a:cubicBezTo>
                <a:cubicBezTo>
                  <a:pt x="1565" y="253"/>
                  <a:pt x="1566" y="254"/>
                  <a:pt x="1570" y="252"/>
                </a:cubicBezTo>
                <a:cubicBezTo>
                  <a:pt x="1567" y="250"/>
                  <a:pt x="1567" y="250"/>
                  <a:pt x="1567" y="250"/>
                </a:cubicBezTo>
                <a:cubicBezTo>
                  <a:pt x="1566" y="249"/>
                  <a:pt x="1564" y="250"/>
                  <a:pt x="1564" y="246"/>
                </a:cubicBezTo>
                <a:cubicBezTo>
                  <a:pt x="1564" y="244"/>
                  <a:pt x="1563" y="245"/>
                  <a:pt x="1563" y="245"/>
                </a:cubicBezTo>
                <a:cubicBezTo>
                  <a:pt x="1563" y="245"/>
                  <a:pt x="1560" y="242"/>
                  <a:pt x="1561" y="241"/>
                </a:cubicBezTo>
                <a:cubicBezTo>
                  <a:pt x="1558" y="239"/>
                  <a:pt x="1557" y="240"/>
                  <a:pt x="1559" y="237"/>
                </a:cubicBezTo>
                <a:cubicBezTo>
                  <a:pt x="1560" y="236"/>
                  <a:pt x="1560" y="236"/>
                  <a:pt x="1560" y="236"/>
                </a:cubicBezTo>
                <a:cubicBezTo>
                  <a:pt x="1559" y="235"/>
                  <a:pt x="1556" y="234"/>
                  <a:pt x="1556" y="234"/>
                </a:cubicBezTo>
                <a:cubicBezTo>
                  <a:pt x="1556" y="233"/>
                  <a:pt x="1558" y="234"/>
                  <a:pt x="1558" y="232"/>
                </a:cubicBezTo>
                <a:cubicBezTo>
                  <a:pt x="1557" y="232"/>
                  <a:pt x="1557" y="232"/>
                  <a:pt x="1557" y="232"/>
                </a:cubicBezTo>
                <a:cubicBezTo>
                  <a:pt x="1553" y="232"/>
                  <a:pt x="1557" y="231"/>
                  <a:pt x="1554" y="229"/>
                </a:cubicBezTo>
                <a:cubicBezTo>
                  <a:pt x="1554" y="228"/>
                  <a:pt x="1554" y="227"/>
                  <a:pt x="1554" y="226"/>
                </a:cubicBezTo>
                <a:cubicBezTo>
                  <a:pt x="1553" y="225"/>
                  <a:pt x="1551" y="225"/>
                  <a:pt x="1549" y="224"/>
                </a:cubicBezTo>
                <a:cubicBezTo>
                  <a:pt x="1549" y="224"/>
                  <a:pt x="1549" y="221"/>
                  <a:pt x="1549" y="221"/>
                </a:cubicBezTo>
                <a:cubicBezTo>
                  <a:pt x="1548" y="221"/>
                  <a:pt x="1548" y="221"/>
                  <a:pt x="1548" y="221"/>
                </a:cubicBezTo>
                <a:cubicBezTo>
                  <a:pt x="1548" y="221"/>
                  <a:pt x="1548" y="223"/>
                  <a:pt x="1547" y="223"/>
                </a:cubicBezTo>
                <a:cubicBezTo>
                  <a:pt x="1545" y="227"/>
                  <a:pt x="1547" y="226"/>
                  <a:pt x="1542" y="226"/>
                </a:cubicBezTo>
                <a:cubicBezTo>
                  <a:pt x="1541" y="228"/>
                  <a:pt x="1541" y="228"/>
                  <a:pt x="1541" y="228"/>
                </a:cubicBezTo>
                <a:cubicBezTo>
                  <a:pt x="1537" y="232"/>
                  <a:pt x="1537" y="232"/>
                  <a:pt x="1537" y="232"/>
                </a:cubicBezTo>
                <a:cubicBezTo>
                  <a:pt x="1530" y="235"/>
                  <a:pt x="1530" y="235"/>
                  <a:pt x="1530" y="235"/>
                </a:cubicBezTo>
                <a:cubicBezTo>
                  <a:pt x="1528" y="236"/>
                  <a:pt x="1523" y="237"/>
                  <a:pt x="1522" y="237"/>
                </a:cubicBezTo>
                <a:cubicBezTo>
                  <a:pt x="1522" y="237"/>
                  <a:pt x="1521" y="236"/>
                  <a:pt x="1520" y="236"/>
                </a:cubicBezTo>
                <a:cubicBezTo>
                  <a:pt x="1518" y="236"/>
                  <a:pt x="1515" y="237"/>
                  <a:pt x="1515" y="234"/>
                </a:cubicBezTo>
                <a:cubicBezTo>
                  <a:pt x="1515" y="234"/>
                  <a:pt x="1511" y="232"/>
                  <a:pt x="1510" y="232"/>
                </a:cubicBezTo>
                <a:cubicBezTo>
                  <a:pt x="1508" y="231"/>
                  <a:pt x="1507" y="229"/>
                  <a:pt x="1507" y="228"/>
                </a:cubicBezTo>
                <a:cubicBezTo>
                  <a:pt x="1509" y="225"/>
                  <a:pt x="1508" y="225"/>
                  <a:pt x="1510" y="225"/>
                </a:cubicBezTo>
                <a:cubicBezTo>
                  <a:pt x="1511" y="225"/>
                  <a:pt x="1511" y="223"/>
                  <a:pt x="1513" y="223"/>
                </a:cubicBezTo>
                <a:cubicBezTo>
                  <a:pt x="1513" y="223"/>
                  <a:pt x="1513" y="222"/>
                  <a:pt x="1511" y="222"/>
                </a:cubicBezTo>
                <a:cubicBezTo>
                  <a:pt x="1509" y="223"/>
                  <a:pt x="1508" y="223"/>
                  <a:pt x="1506" y="225"/>
                </a:cubicBezTo>
                <a:cubicBezTo>
                  <a:pt x="1506" y="225"/>
                  <a:pt x="1504" y="224"/>
                  <a:pt x="1504" y="223"/>
                </a:cubicBezTo>
                <a:cubicBezTo>
                  <a:pt x="1505" y="221"/>
                  <a:pt x="1505" y="219"/>
                  <a:pt x="1504" y="217"/>
                </a:cubicBezTo>
                <a:cubicBezTo>
                  <a:pt x="1503" y="216"/>
                  <a:pt x="1508" y="215"/>
                  <a:pt x="1509" y="214"/>
                </a:cubicBezTo>
                <a:cubicBezTo>
                  <a:pt x="1509" y="213"/>
                  <a:pt x="1509" y="213"/>
                  <a:pt x="1509" y="213"/>
                </a:cubicBezTo>
                <a:cubicBezTo>
                  <a:pt x="1509" y="213"/>
                  <a:pt x="1506" y="214"/>
                  <a:pt x="1506" y="213"/>
                </a:cubicBezTo>
                <a:cubicBezTo>
                  <a:pt x="1506" y="211"/>
                  <a:pt x="1505" y="212"/>
                  <a:pt x="1507" y="210"/>
                </a:cubicBezTo>
                <a:cubicBezTo>
                  <a:pt x="1507" y="210"/>
                  <a:pt x="1509" y="210"/>
                  <a:pt x="1509" y="210"/>
                </a:cubicBezTo>
                <a:cubicBezTo>
                  <a:pt x="1509" y="209"/>
                  <a:pt x="1509" y="209"/>
                  <a:pt x="1509" y="209"/>
                </a:cubicBezTo>
                <a:cubicBezTo>
                  <a:pt x="1508" y="209"/>
                  <a:pt x="1507" y="209"/>
                  <a:pt x="1506" y="209"/>
                </a:cubicBezTo>
                <a:cubicBezTo>
                  <a:pt x="1506" y="209"/>
                  <a:pt x="1505" y="209"/>
                  <a:pt x="1505" y="208"/>
                </a:cubicBezTo>
                <a:cubicBezTo>
                  <a:pt x="1504" y="206"/>
                  <a:pt x="1504" y="206"/>
                  <a:pt x="1506" y="205"/>
                </a:cubicBezTo>
                <a:cubicBezTo>
                  <a:pt x="1505" y="203"/>
                  <a:pt x="1505" y="203"/>
                  <a:pt x="1505" y="203"/>
                </a:cubicBezTo>
                <a:cubicBezTo>
                  <a:pt x="1504" y="203"/>
                  <a:pt x="1504" y="199"/>
                  <a:pt x="1506" y="200"/>
                </a:cubicBezTo>
                <a:cubicBezTo>
                  <a:pt x="1506" y="200"/>
                  <a:pt x="1506" y="200"/>
                  <a:pt x="1506" y="200"/>
                </a:cubicBezTo>
                <a:cubicBezTo>
                  <a:pt x="1506" y="200"/>
                  <a:pt x="1506" y="200"/>
                  <a:pt x="1507" y="200"/>
                </a:cubicBezTo>
                <a:cubicBezTo>
                  <a:pt x="1506" y="200"/>
                  <a:pt x="1505" y="199"/>
                  <a:pt x="1506" y="199"/>
                </a:cubicBezTo>
                <a:cubicBezTo>
                  <a:pt x="1505" y="198"/>
                  <a:pt x="1504" y="197"/>
                  <a:pt x="1504" y="197"/>
                </a:cubicBezTo>
                <a:cubicBezTo>
                  <a:pt x="1504" y="195"/>
                  <a:pt x="1503" y="195"/>
                  <a:pt x="1505" y="195"/>
                </a:cubicBezTo>
                <a:cubicBezTo>
                  <a:pt x="1505" y="194"/>
                  <a:pt x="1505" y="193"/>
                  <a:pt x="1505" y="192"/>
                </a:cubicBezTo>
                <a:cubicBezTo>
                  <a:pt x="1505" y="191"/>
                  <a:pt x="1508" y="193"/>
                  <a:pt x="1510" y="190"/>
                </a:cubicBezTo>
                <a:cubicBezTo>
                  <a:pt x="1510" y="190"/>
                  <a:pt x="1514" y="192"/>
                  <a:pt x="1516" y="191"/>
                </a:cubicBezTo>
                <a:cubicBezTo>
                  <a:pt x="1513" y="190"/>
                  <a:pt x="1513" y="190"/>
                  <a:pt x="1513" y="190"/>
                </a:cubicBezTo>
                <a:cubicBezTo>
                  <a:pt x="1512" y="190"/>
                  <a:pt x="1516" y="187"/>
                  <a:pt x="1516" y="187"/>
                </a:cubicBezTo>
                <a:cubicBezTo>
                  <a:pt x="1520" y="188"/>
                  <a:pt x="1518" y="187"/>
                  <a:pt x="1521" y="187"/>
                </a:cubicBezTo>
                <a:cubicBezTo>
                  <a:pt x="1523" y="187"/>
                  <a:pt x="1523" y="187"/>
                  <a:pt x="1523" y="187"/>
                </a:cubicBezTo>
                <a:cubicBezTo>
                  <a:pt x="1522" y="186"/>
                  <a:pt x="1522" y="186"/>
                  <a:pt x="1520" y="185"/>
                </a:cubicBezTo>
                <a:cubicBezTo>
                  <a:pt x="1518" y="185"/>
                  <a:pt x="1523" y="183"/>
                  <a:pt x="1523" y="184"/>
                </a:cubicBezTo>
                <a:cubicBezTo>
                  <a:pt x="1524" y="185"/>
                  <a:pt x="1524" y="184"/>
                  <a:pt x="1526" y="184"/>
                </a:cubicBezTo>
                <a:cubicBezTo>
                  <a:pt x="1529" y="185"/>
                  <a:pt x="1529" y="185"/>
                  <a:pt x="1529" y="185"/>
                </a:cubicBezTo>
                <a:cubicBezTo>
                  <a:pt x="1528" y="184"/>
                  <a:pt x="1528" y="184"/>
                  <a:pt x="1528" y="184"/>
                </a:cubicBezTo>
                <a:cubicBezTo>
                  <a:pt x="1527" y="184"/>
                  <a:pt x="1528" y="182"/>
                  <a:pt x="1529" y="181"/>
                </a:cubicBezTo>
                <a:cubicBezTo>
                  <a:pt x="1526" y="182"/>
                  <a:pt x="1526" y="179"/>
                  <a:pt x="1528" y="179"/>
                </a:cubicBezTo>
                <a:cubicBezTo>
                  <a:pt x="1532" y="179"/>
                  <a:pt x="1530" y="178"/>
                  <a:pt x="1531" y="180"/>
                </a:cubicBezTo>
                <a:cubicBezTo>
                  <a:pt x="1531" y="180"/>
                  <a:pt x="1532" y="180"/>
                  <a:pt x="1533" y="179"/>
                </a:cubicBezTo>
                <a:cubicBezTo>
                  <a:pt x="1531" y="178"/>
                  <a:pt x="1531" y="178"/>
                  <a:pt x="1531" y="178"/>
                </a:cubicBezTo>
                <a:cubicBezTo>
                  <a:pt x="1531" y="178"/>
                  <a:pt x="1531" y="177"/>
                  <a:pt x="1532" y="177"/>
                </a:cubicBezTo>
                <a:cubicBezTo>
                  <a:pt x="1534" y="177"/>
                  <a:pt x="1533" y="176"/>
                  <a:pt x="1535" y="176"/>
                </a:cubicBezTo>
                <a:cubicBezTo>
                  <a:pt x="1536" y="176"/>
                  <a:pt x="1536" y="178"/>
                  <a:pt x="1537" y="178"/>
                </a:cubicBezTo>
                <a:cubicBezTo>
                  <a:pt x="1537" y="178"/>
                  <a:pt x="1538" y="179"/>
                  <a:pt x="1538" y="179"/>
                </a:cubicBezTo>
                <a:cubicBezTo>
                  <a:pt x="1539" y="178"/>
                  <a:pt x="1541" y="178"/>
                  <a:pt x="1542" y="178"/>
                </a:cubicBezTo>
                <a:cubicBezTo>
                  <a:pt x="1541" y="178"/>
                  <a:pt x="1541" y="177"/>
                  <a:pt x="1541" y="177"/>
                </a:cubicBezTo>
                <a:cubicBezTo>
                  <a:pt x="1541" y="177"/>
                  <a:pt x="1541" y="176"/>
                  <a:pt x="1544" y="175"/>
                </a:cubicBezTo>
                <a:cubicBezTo>
                  <a:pt x="1545" y="173"/>
                  <a:pt x="1545" y="173"/>
                  <a:pt x="1545" y="173"/>
                </a:cubicBezTo>
                <a:cubicBezTo>
                  <a:pt x="1547" y="172"/>
                  <a:pt x="1547" y="172"/>
                  <a:pt x="1547" y="172"/>
                </a:cubicBezTo>
                <a:cubicBezTo>
                  <a:pt x="1548" y="171"/>
                  <a:pt x="1549" y="168"/>
                  <a:pt x="1550" y="168"/>
                </a:cubicBezTo>
                <a:cubicBezTo>
                  <a:pt x="1555" y="168"/>
                  <a:pt x="1552" y="168"/>
                  <a:pt x="1554" y="170"/>
                </a:cubicBezTo>
                <a:cubicBezTo>
                  <a:pt x="1556" y="169"/>
                  <a:pt x="1556" y="169"/>
                  <a:pt x="1556" y="169"/>
                </a:cubicBezTo>
                <a:cubicBezTo>
                  <a:pt x="1556" y="168"/>
                  <a:pt x="1556" y="168"/>
                  <a:pt x="1556" y="167"/>
                </a:cubicBezTo>
                <a:cubicBezTo>
                  <a:pt x="1556" y="167"/>
                  <a:pt x="1554" y="167"/>
                  <a:pt x="1554" y="167"/>
                </a:cubicBezTo>
                <a:cubicBezTo>
                  <a:pt x="1553" y="166"/>
                  <a:pt x="1556" y="165"/>
                  <a:pt x="1556" y="165"/>
                </a:cubicBezTo>
                <a:cubicBezTo>
                  <a:pt x="1558" y="162"/>
                  <a:pt x="1555" y="164"/>
                  <a:pt x="1561" y="162"/>
                </a:cubicBezTo>
                <a:cubicBezTo>
                  <a:pt x="1561" y="161"/>
                  <a:pt x="1561" y="160"/>
                  <a:pt x="1561" y="159"/>
                </a:cubicBezTo>
                <a:cubicBezTo>
                  <a:pt x="1561" y="158"/>
                  <a:pt x="1564" y="156"/>
                  <a:pt x="1564" y="156"/>
                </a:cubicBezTo>
                <a:cubicBezTo>
                  <a:pt x="1564" y="156"/>
                  <a:pt x="1564" y="153"/>
                  <a:pt x="1565" y="153"/>
                </a:cubicBezTo>
                <a:cubicBezTo>
                  <a:pt x="1568" y="152"/>
                  <a:pt x="1568" y="152"/>
                  <a:pt x="1568" y="152"/>
                </a:cubicBezTo>
                <a:cubicBezTo>
                  <a:pt x="1568" y="151"/>
                  <a:pt x="1568" y="150"/>
                  <a:pt x="1568" y="149"/>
                </a:cubicBezTo>
                <a:cubicBezTo>
                  <a:pt x="1568" y="149"/>
                  <a:pt x="1568" y="149"/>
                  <a:pt x="1568" y="149"/>
                </a:cubicBezTo>
                <a:cubicBezTo>
                  <a:pt x="1568" y="146"/>
                  <a:pt x="1568" y="148"/>
                  <a:pt x="1571" y="145"/>
                </a:cubicBezTo>
                <a:cubicBezTo>
                  <a:pt x="1573" y="144"/>
                  <a:pt x="1572" y="144"/>
                  <a:pt x="1575" y="144"/>
                </a:cubicBezTo>
                <a:cubicBezTo>
                  <a:pt x="1577" y="144"/>
                  <a:pt x="1574" y="143"/>
                  <a:pt x="1578" y="142"/>
                </a:cubicBezTo>
                <a:cubicBezTo>
                  <a:pt x="1578" y="139"/>
                  <a:pt x="1578" y="139"/>
                  <a:pt x="1580" y="139"/>
                </a:cubicBezTo>
                <a:cubicBezTo>
                  <a:pt x="1580" y="139"/>
                  <a:pt x="1580" y="138"/>
                  <a:pt x="1580" y="138"/>
                </a:cubicBezTo>
                <a:cubicBezTo>
                  <a:pt x="1579" y="138"/>
                  <a:pt x="1579" y="138"/>
                  <a:pt x="1579" y="136"/>
                </a:cubicBezTo>
                <a:cubicBezTo>
                  <a:pt x="1579" y="135"/>
                  <a:pt x="1582" y="135"/>
                  <a:pt x="1583" y="135"/>
                </a:cubicBezTo>
                <a:cubicBezTo>
                  <a:pt x="1583" y="134"/>
                  <a:pt x="1583" y="132"/>
                  <a:pt x="1584" y="133"/>
                </a:cubicBezTo>
                <a:cubicBezTo>
                  <a:pt x="1586" y="133"/>
                  <a:pt x="1586" y="133"/>
                  <a:pt x="1586" y="133"/>
                </a:cubicBezTo>
                <a:cubicBezTo>
                  <a:pt x="1589" y="131"/>
                  <a:pt x="1589" y="131"/>
                  <a:pt x="1589" y="131"/>
                </a:cubicBezTo>
                <a:cubicBezTo>
                  <a:pt x="1591" y="131"/>
                  <a:pt x="1591" y="131"/>
                  <a:pt x="1591" y="131"/>
                </a:cubicBezTo>
                <a:cubicBezTo>
                  <a:pt x="1591" y="130"/>
                  <a:pt x="1592" y="130"/>
                  <a:pt x="1592" y="129"/>
                </a:cubicBezTo>
                <a:cubicBezTo>
                  <a:pt x="1591" y="129"/>
                  <a:pt x="1591" y="129"/>
                  <a:pt x="1591" y="129"/>
                </a:cubicBezTo>
                <a:cubicBezTo>
                  <a:pt x="1591" y="129"/>
                  <a:pt x="1590" y="130"/>
                  <a:pt x="1589" y="130"/>
                </a:cubicBezTo>
                <a:cubicBezTo>
                  <a:pt x="1587" y="131"/>
                  <a:pt x="1588" y="130"/>
                  <a:pt x="1586" y="132"/>
                </a:cubicBezTo>
                <a:cubicBezTo>
                  <a:pt x="1586" y="133"/>
                  <a:pt x="1579" y="132"/>
                  <a:pt x="1578" y="132"/>
                </a:cubicBezTo>
                <a:cubicBezTo>
                  <a:pt x="1578" y="133"/>
                  <a:pt x="1577" y="134"/>
                  <a:pt x="1577" y="134"/>
                </a:cubicBezTo>
                <a:cubicBezTo>
                  <a:pt x="1571" y="134"/>
                  <a:pt x="1576" y="135"/>
                  <a:pt x="1570" y="134"/>
                </a:cubicBezTo>
                <a:cubicBezTo>
                  <a:pt x="1569" y="134"/>
                  <a:pt x="1569" y="133"/>
                  <a:pt x="1570" y="132"/>
                </a:cubicBezTo>
                <a:cubicBezTo>
                  <a:pt x="1571" y="132"/>
                  <a:pt x="1571" y="132"/>
                  <a:pt x="1572" y="131"/>
                </a:cubicBezTo>
                <a:cubicBezTo>
                  <a:pt x="1572" y="131"/>
                  <a:pt x="1573" y="131"/>
                  <a:pt x="1574" y="131"/>
                </a:cubicBezTo>
                <a:cubicBezTo>
                  <a:pt x="1576" y="132"/>
                  <a:pt x="1576" y="130"/>
                  <a:pt x="1577" y="130"/>
                </a:cubicBezTo>
                <a:cubicBezTo>
                  <a:pt x="1581" y="130"/>
                  <a:pt x="1581" y="130"/>
                  <a:pt x="1581" y="130"/>
                </a:cubicBezTo>
                <a:cubicBezTo>
                  <a:pt x="1581" y="129"/>
                  <a:pt x="1581" y="129"/>
                  <a:pt x="1581" y="129"/>
                </a:cubicBezTo>
                <a:cubicBezTo>
                  <a:pt x="1579" y="129"/>
                  <a:pt x="1579" y="129"/>
                  <a:pt x="1579" y="129"/>
                </a:cubicBezTo>
                <a:cubicBezTo>
                  <a:pt x="1579" y="129"/>
                  <a:pt x="1578" y="129"/>
                  <a:pt x="1578" y="129"/>
                </a:cubicBezTo>
                <a:cubicBezTo>
                  <a:pt x="1576" y="128"/>
                  <a:pt x="1577" y="129"/>
                  <a:pt x="1577" y="127"/>
                </a:cubicBezTo>
                <a:cubicBezTo>
                  <a:pt x="1577" y="126"/>
                  <a:pt x="1580" y="126"/>
                  <a:pt x="1580" y="126"/>
                </a:cubicBezTo>
                <a:cubicBezTo>
                  <a:pt x="1584" y="123"/>
                  <a:pt x="1583" y="126"/>
                  <a:pt x="1586" y="122"/>
                </a:cubicBezTo>
                <a:cubicBezTo>
                  <a:pt x="1586" y="122"/>
                  <a:pt x="1589" y="121"/>
                  <a:pt x="1589" y="122"/>
                </a:cubicBezTo>
                <a:cubicBezTo>
                  <a:pt x="1589" y="124"/>
                  <a:pt x="1590" y="124"/>
                  <a:pt x="1588" y="125"/>
                </a:cubicBezTo>
                <a:cubicBezTo>
                  <a:pt x="1588" y="126"/>
                  <a:pt x="1588" y="126"/>
                  <a:pt x="1588" y="126"/>
                </a:cubicBezTo>
                <a:cubicBezTo>
                  <a:pt x="1589" y="126"/>
                  <a:pt x="1590" y="126"/>
                  <a:pt x="1592" y="126"/>
                </a:cubicBezTo>
                <a:cubicBezTo>
                  <a:pt x="1592" y="126"/>
                  <a:pt x="1593" y="126"/>
                  <a:pt x="1593" y="127"/>
                </a:cubicBezTo>
                <a:cubicBezTo>
                  <a:pt x="1596" y="128"/>
                  <a:pt x="1594" y="128"/>
                  <a:pt x="1600" y="124"/>
                </a:cubicBezTo>
                <a:cubicBezTo>
                  <a:pt x="1599" y="123"/>
                  <a:pt x="1599" y="123"/>
                  <a:pt x="1599" y="123"/>
                </a:cubicBezTo>
                <a:cubicBezTo>
                  <a:pt x="1597" y="125"/>
                  <a:pt x="1599" y="124"/>
                  <a:pt x="1594" y="124"/>
                </a:cubicBezTo>
                <a:cubicBezTo>
                  <a:pt x="1593" y="123"/>
                  <a:pt x="1596" y="119"/>
                  <a:pt x="1596" y="119"/>
                </a:cubicBezTo>
                <a:cubicBezTo>
                  <a:pt x="1599" y="118"/>
                  <a:pt x="1600" y="118"/>
                  <a:pt x="1603" y="119"/>
                </a:cubicBezTo>
                <a:cubicBezTo>
                  <a:pt x="1604" y="119"/>
                  <a:pt x="1605" y="120"/>
                  <a:pt x="1606" y="120"/>
                </a:cubicBezTo>
                <a:cubicBezTo>
                  <a:pt x="1606" y="120"/>
                  <a:pt x="1606" y="120"/>
                  <a:pt x="1606" y="120"/>
                </a:cubicBezTo>
                <a:cubicBezTo>
                  <a:pt x="1604" y="118"/>
                  <a:pt x="1603" y="118"/>
                  <a:pt x="1607" y="116"/>
                </a:cubicBezTo>
                <a:cubicBezTo>
                  <a:pt x="1609" y="115"/>
                  <a:pt x="1610" y="115"/>
                  <a:pt x="1612" y="114"/>
                </a:cubicBezTo>
                <a:cubicBezTo>
                  <a:pt x="1612" y="114"/>
                  <a:pt x="1612" y="112"/>
                  <a:pt x="1613" y="112"/>
                </a:cubicBezTo>
                <a:cubicBezTo>
                  <a:pt x="1613" y="111"/>
                  <a:pt x="1615" y="111"/>
                  <a:pt x="1615" y="112"/>
                </a:cubicBezTo>
                <a:cubicBezTo>
                  <a:pt x="1618" y="116"/>
                  <a:pt x="1616" y="114"/>
                  <a:pt x="1614" y="117"/>
                </a:cubicBezTo>
                <a:cubicBezTo>
                  <a:pt x="1615" y="118"/>
                  <a:pt x="1615" y="118"/>
                  <a:pt x="1615" y="118"/>
                </a:cubicBezTo>
                <a:cubicBezTo>
                  <a:pt x="1617" y="117"/>
                  <a:pt x="1616" y="116"/>
                  <a:pt x="1618" y="114"/>
                </a:cubicBezTo>
                <a:cubicBezTo>
                  <a:pt x="1618" y="114"/>
                  <a:pt x="1620" y="116"/>
                  <a:pt x="1620" y="116"/>
                </a:cubicBezTo>
                <a:cubicBezTo>
                  <a:pt x="1620" y="116"/>
                  <a:pt x="1620" y="116"/>
                  <a:pt x="1620" y="119"/>
                </a:cubicBezTo>
                <a:cubicBezTo>
                  <a:pt x="1620" y="118"/>
                  <a:pt x="1621" y="118"/>
                  <a:pt x="1621" y="118"/>
                </a:cubicBezTo>
                <a:cubicBezTo>
                  <a:pt x="1624" y="115"/>
                  <a:pt x="1623" y="115"/>
                  <a:pt x="1625" y="116"/>
                </a:cubicBezTo>
                <a:cubicBezTo>
                  <a:pt x="1627" y="114"/>
                  <a:pt x="1628" y="115"/>
                  <a:pt x="1630" y="116"/>
                </a:cubicBezTo>
                <a:cubicBezTo>
                  <a:pt x="1631" y="115"/>
                  <a:pt x="1631" y="115"/>
                  <a:pt x="1631" y="115"/>
                </a:cubicBezTo>
                <a:cubicBezTo>
                  <a:pt x="1629" y="115"/>
                  <a:pt x="1629" y="115"/>
                  <a:pt x="1628" y="114"/>
                </a:cubicBezTo>
                <a:cubicBezTo>
                  <a:pt x="1628" y="114"/>
                  <a:pt x="1623" y="111"/>
                  <a:pt x="1625" y="111"/>
                </a:cubicBezTo>
                <a:cubicBezTo>
                  <a:pt x="1633" y="111"/>
                  <a:pt x="1633" y="111"/>
                  <a:pt x="1633" y="111"/>
                </a:cubicBezTo>
                <a:cubicBezTo>
                  <a:pt x="1632" y="110"/>
                  <a:pt x="1632" y="110"/>
                  <a:pt x="1632" y="110"/>
                </a:cubicBezTo>
                <a:cubicBezTo>
                  <a:pt x="1631" y="111"/>
                  <a:pt x="1631" y="110"/>
                  <a:pt x="1630" y="110"/>
                </a:cubicBezTo>
                <a:cubicBezTo>
                  <a:pt x="1629" y="110"/>
                  <a:pt x="1630" y="108"/>
                  <a:pt x="1631" y="108"/>
                </a:cubicBezTo>
                <a:cubicBezTo>
                  <a:pt x="1633" y="107"/>
                  <a:pt x="1632" y="108"/>
                  <a:pt x="1633" y="108"/>
                </a:cubicBezTo>
                <a:cubicBezTo>
                  <a:pt x="1635" y="107"/>
                  <a:pt x="1635" y="107"/>
                  <a:pt x="1635" y="107"/>
                </a:cubicBezTo>
                <a:cubicBezTo>
                  <a:pt x="1639" y="107"/>
                  <a:pt x="1639" y="107"/>
                  <a:pt x="1639" y="107"/>
                </a:cubicBezTo>
                <a:cubicBezTo>
                  <a:pt x="1639" y="106"/>
                  <a:pt x="1641" y="105"/>
                  <a:pt x="1642" y="106"/>
                </a:cubicBezTo>
                <a:cubicBezTo>
                  <a:pt x="1643" y="108"/>
                  <a:pt x="1643" y="108"/>
                  <a:pt x="1642" y="108"/>
                </a:cubicBezTo>
                <a:cubicBezTo>
                  <a:pt x="1644" y="108"/>
                  <a:pt x="1644" y="108"/>
                  <a:pt x="1646" y="109"/>
                </a:cubicBezTo>
                <a:cubicBezTo>
                  <a:pt x="1646" y="109"/>
                  <a:pt x="1647" y="109"/>
                  <a:pt x="1647" y="108"/>
                </a:cubicBezTo>
                <a:cubicBezTo>
                  <a:pt x="1645" y="108"/>
                  <a:pt x="1648" y="105"/>
                  <a:pt x="1648" y="106"/>
                </a:cubicBezTo>
                <a:cubicBezTo>
                  <a:pt x="1649" y="105"/>
                  <a:pt x="1650" y="106"/>
                  <a:pt x="1652" y="107"/>
                </a:cubicBezTo>
                <a:cubicBezTo>
                  <a:pt x="1652" y="107"/>
                  <a:pt x="1654" y="105"/>
                  <a:pt x="1654" y="105"/>
                </a:cubicBezTo>
                <a:cubicBezTo>
                  <a:pt x="1660" y="105"/>
                  <a:pt x="1661" y="104"/>
                  <a:pt x="1659" y="107"/>
                </a:cubicBezTo>
                <a:cubicBezTo>
                  <a:pt x="1659" y="108"/>
                  <a:pt x="1655" y="110"/>
                  <a:pt x="1654" y="110"/>
                </a:cubicBezTo>
                <a:cubicBezTo>
                  <a:pt x="1653" y="110"/>
                  <a:pt x="1653" y="113"/>
                  <a:pt x="1653" y="113"/>
                </a:cubicBezTo>
                <a:cubicBezTo>
                  <a:pt x="1656" y="111"/>
                  <a:pt x="1657" y="111"/>
                  <a:pt x="1660" y="108"/>
                </a:cubicBezTo>
                <a:cubicBezTo>
                  <a:pt x="1660" y="108"/>
                  <a:pt x="1661" y="105"/>
                  <a:pt x="1662" y="106"/>
                </a:cubicBezTo>
                <a:cubicBezTo>
                  <a:pt x="1665" y="106"/>
                  <a:pt x="1664" y="106"/>
                  <a:pt x="1663" y="109"/>
                </a:cubicBezTo>
                <a:cubicBezTo>
                  <a:pt x="1666" y="109"/>
                  <a:pt x="1666" y="109"/>
                  <a:pt x="1666" y="109"/>
                </a:cubicBezTo>
                <a:cubicBezTo>
                  <a:pt x="1666" y="109"/>
                  <a:pt x="1668" y="107"/>
                  <a:pt x="1668" y="107"/>
                </a:cubicBezTo>
                <a:cubicBezTo>
                  <a:pt x="1669" y="105"/>
                  <a:pt x="1667" y="105"/>
                  <a:pt x="1671" y="104"/>
                </a:cubicBezTo>
                <a:cubicBezTo>
                  <a:pt x="1671" y="104"/>
                  <a:pt x="1676" y="105"/>
                  <a:pt x="1676" y="105"/>
                </a:cubicBezTo>
                <a:cubicBezTo>
                  <a:pt x="1677" y="108"/>
                  <a:pt x="1677" y="107"/>
                  <a:pt x="1675" y="108"/>
                </a:cubicBezTo>
                <a:cubicBezTo>
                  <a:pt x="1676" y="109"/>
                  <a:pt x="1676" y="109"/>
                  <a:pt x="1676" y="109"/>
                </a:cubicBezTo>
                <a:cubicBezTo>
                  <a:pt x="1679" y="108"/>
                  <a:pt x="1678" y="108"/>
                  <a:pt x="1681" y="105"/>
                </a:cubicBezTo>
                <a:cubicBezTo>
                  <a:pt x="1681" y="104"/>
                  <a:pt x="1691" y="108"/>
                  <a:pt x="1691" y="108"/>
                </a:cubicBezTo>
                <a:cubicBezTo>
                  <a:pt x="1691" y="108"/>
                  <a:pt x="1694" y="109"/>
                  <a:pt x="1695" y="110"/>
                </a:cubicBezTo>
                <a:cubicBezTo>
                  <a:pt x="1696" y="111"/>
                  <a:pt x="1694" y="112"/>
                  <a:pt x="1693" y="114"/>
                </a:cubicBezTo>
                <a:cubicBezTo>
                  <a:pt x="1692" y="116"/>
                  <a:pt x="1691" y="113"/>
                  <a:pt x="1689" y="113"/>
                </a:cubicBezTo>
                <a:cubicBezTo>
                  <a:pt x="1689" y="113"/>
                  <a:pt x="1687" y="113"/>
                  <a:pt x="1685" y="112"/>
                </a:cubicBezTo>
                <a:cubicBezTo>
                  <a:pt x="1682" y="113"/>
                  <a:pt x="1682" y="113"/>
                  <a:pt x="1682" y="113"/>
                </a:cubicBezTo>
                <a:cubicBezTo>
                  <a:pt x="1683" y="113"/>
                  <a:pt x="1683" y="113"/>
                  <a:pt x="1683" y="113"/>
                </a:cubicBezTo>
                <a:cubicBezTo>
                  <a:pt x="1684" y="114"/>
                  <a:pt x="1686" y="115"/>
                  <a:pt x="1686" y="116"/>
                </a:cubicBezTo>
                <a:cubicBezTo>
                  <a:pt x="1690" y="116"/>
                  <a:pt x="1690" y="116"/>
                  <a:pt x="1690" y="116"/>
                </a:cubicBezTo>
                <a:cubicBezTo>
                  <a:pt x="1693" y="116"/>
                  <a:pt x="1693" y="116"/>
                  <a:pt x="1693" y="116"/>
                </a:cubicBezTo>
                <a:cubicBezTo>
                  <a:pt x="1696" y="116"/>
                  <a:pt x="1696" y="116"/>
                  <a:pt x="1696" y="117"/>
                </a:cubicBezTo>
                <a:cubicBezTo>
                  <a:pt x="1700" y="118"/>
                  <a:pt x="1700" y="118"/>
                  <a:pt x="1700" y="118"/>
                </a:cubicBezTo>
                <a:cubicBezTo>
                  <a:pt x="1704" y="115"/>
                  <a:pt x="1704" y="115"/>
                  <a:pt x="1704" y="115"/>
                </a:cubicBezTo>
                <a:cubicBezTo>
                  <a:pt x="1705" y="115"/>
                  <a:pt x="1705" y="115"/>
                  <a:pt x="1705" y="115"/>
                </a:cubicBezTo>
                <a:cubicBezTo>
                  <a:pt x="1711" y="114"/>
                  <a:pt x="1708" y="117"/>
                  <a:pt x="1712" y="116"/>
                </a:cubicBezTo>
                <a:cubicBezTo>
                  <a:pt x="1716" y="116"/>
                  <a:pt x="1714" y="119"/>
                  <a:pt x="1713" y="119"/>
                </a:cubicBezTo>
                <a:cubicBezTo>
                  <a:pt x="1711" y="119"/>
                  <a:pt x="1711" y="119"/>
                  <a:pt x="1711" y="119"/>
                </a:cubicBezTo>
                <a:cubicBezTo>
                  <a:pt x="1712" y="120"/>
                  <a:pt x="1712" y="120"/>
                  <a:pt x="1712" y="120"/>
                </a:cubicBezTo>
                <a:cubicBezTo>
                  <a:pt x="1714" y="120"/>
                  <a:pt x="1715" y="120"/>
                  <a:pt x="1716" y="120"/>
                </a:cubicBezTo>
                <a:cubicBezTo>
                  <a:pt x="1719" y="120"/>
                  <a:pt x="1718" y="122"/>
                  <a:pt x="1723" y="121"/>
                </a:cubicBezTo>
                <a:cubicBezTo>
                  <a:pt x="1724" y="121"/>
                  <a:pt x="1729" y="122"/>
                  <a:pt x="1732" y="122"/>
                </a:cubicBezTo>
                <a:cubicBezTo>
                  <a:pt x="1735" y="121"/>
                  <a:pt x="1737" y="121"/>
                  <a:pt x="1739" y="123"/>
                </a:cubicBezTo>
                <a:cubicBezTo>
                  <a:pt x="1739" y="123"/>
                  <a:pt x="1742" y="124"/>
                  <a:pt x="1746" y="126"/>
                </a:cubicBezTo>
                <a:cubicBezTo>
                  <a:pt x="1749" y="126"/>
                  <a:pt x="1749" y="126"/>
                  <a:pt x="1749" y="126"/>
                </a:cubicBezTo>
                <a:cubicBezTo>
                  <a:pt x="1750" y="126"/>
                  <a:pt x="1759" y="132"/>
                  <a:pt x="1760" y="132"/>
                </a:cubicBezTo>
                <a:cubicBezTo>
                  <a:pt x="1774" y="136"/>
                  <a:pt x="1774" y="136"/>
                  <a:pt x="1774" y="136"/>
                </a:cubicBezTo>
                <a:cubicBezTo>
                  <a:pt x="1775" y="136"/>
                  <a:pt x="1776" y="138"/>
                  <a:pt x="1777" y="140"/>
                </a:cubicBezTo>
                <a:cubicBezTo>
                  <a:pt x="1778" y="142"/>
                  <a:pt x="1780" y="141"/>
                  <a:pt x="1780" y="142"/>
                </a:cubicBezTo>
                <a:cubicBezTo>
                  <a:pt x="1780" y="147"/>
                  <a:pt x="1780" y="145"/>
                  <a:pt x="1779" y="146"/>
                </a:cubicBezTo>
                <a:cubicBezTo>
                  <a:pt x="1779" y="149"/>
                  <a:pt x="1779" y="149"/>
                  <a:pt x="1779" y="149"/>
                </a:cubicBezTo>
                <a:cubicBezTo>
                  <a:pt x="1772" y="153"/>
                  <a:pt x="1772" y="153"/>
                  <a:pt x="1772" y="153"/>
                </a:cubicBezTo>
                <a:cubicBezTo>
                  <a:pt x="1772" y="153"/>
                  <a:pt x="1768" y="154"/>
                  <a:pt x="1767" y="154"/>
                </a:cubicBezTo>
                <a:cubicBezTo>
                  <a:pt x="1766" y="154"/>
                  <a:pt x="1766" y="153"/>
                  <a:pt x="1765" y="153"/>
                </a:cubicBezTo>
                <a:cubicBezTo>
                  <a:pt x="1763" y="155"/>
                  <a:pt x="1763" y="155"/>
                  <a:pt x="1759" y="154"/>
                </a:cubicBezTo>
                <a:cubicBezTo>
                  <a:pt x="1755" y="153"/>
                  <a:pt x="1746" y="153"/>
                  <a:pt x="1744" y="153"/>
                </a:cubicBezTo>
                <a:cubicBezTo>
                  <a:pt x="1744" y="153"/>
                  <a:pt x="1738" y="150"/>
                  <a:pt x="1738" y="149"/>
                </a:cubicBezTo>
                <a:cubicBezTo>
                  <a:pt x="1737" y="148"/>
                  <a:pt x="1726" y="147"/>
                  <a:pt x="1722" y="147"/>
                </a:cubicBezTo>
                <a:cubicBezTo>
                  <a:pt x="1718" y="146"/>
                  <a:pt x="1717" y="146"/>
                  <a:pt x="1714" y="143"/>
                </a:cubicBezTo>
                <a:cubicBezTo>
                  <a:pt x="1714" y="144"/>
                  <a:pt x="1714" y="144"/>
                  <a:pt x="1714" y="144"/>
                </a:cubicBezTo>
                <a:cubicBezTo>
                  <a:pt x="1719" y="148"/>
                  <a:pt x="1720" y="147"/>
                  <a:pt x="1722" y="148"/>
                </a:cubicBezTo>
                <a:cubicBezTo>
                  <a:pt x="1726" y="151"/>
                  <a:pt x="1726" y="151"/>
                  <a:pt x="1726" y="151"/>
                </a:cubicBezTo>
                <a:cubicBezTo>
                  <a:pt x="1732" y="152"/>
                  <a:pt x="1732" y="152"/>
                  <a:pt x="1732" y="152"/>
                </a:cubicBezTo>
                <a:cubicBezTo>
                  <a:pt x="1732" y="152"/>
                  <a:pt x="1734" y="155"/>
                  <a:pt x="1735" y="156"/>
                </a:cubicBezTo>
                <a:cubicBezTo>
                  <a:pt x="1735" y="156"/>
                  <a:pt x="1734" y="160"/>
                  <a:pt x="1734" y="160"/>
                </a:cubicBezTo>
                <a:cubicBezTo>
                  <a:pt x="1736" y="162"/>
                  <a:pt x="1736" y="161"/>
                  <a:pt x="1736" y="164"/>
                </a:cubicBezTo>
                <a:cubicBezTo>
                  <a:pt x="1738" y="166"/>
                  <a:pt x="1737" y="167"/>
                  <a:pt x="1737" y="169"/>
                </a:cubicBezTo>
                <a:cubicBezTo>
                  <a:pt x="1741" y="169"/>
                  <a:pt x="1744" y="171"/>
                  <a:pt x="1748" y="172"/>
                </a:cubicBezTo>
                <a:cubicBezTo>
                  <a:pt x="1749" y="172"/>
                  <a:pt x="1750" y="174"/>
                  <a:pt x="1751" y="174"/>
                </a:cubicBezTo>
                <a:cubicBezTo>
                  <a:pt x="1753" y="175"/>
                  <a:pt x="1755" y="176"/>
                  <a:pt x="1756" y="176"/>
                </a:cubicBezTo>
                <a:cubicBezTo>
                  <a:pt x="1756" y="176"/>
                  <a:pt x="1760" y="174"/>
                  <a:pt x="1761" y="174"/>
                </a:cubicBezTo>
                <a:cubicBezTo>
                  <a:pt x="1761" y="174"/>
                  <a:pt x="1761" y="172"/>
                  <a:pt x="1761" y="172"/>
                </a:cubicBezTo>
                <a:cubicBezTo>
                  <a:pt x="1750" y="169"/>
                  <a:pt x="1750" y="169"/>
                  <a:pt x="1750" y="169"/>
                </a:cubicBezTo>
                <a:cubicBezTo>
                  <a:pt x="1745" y="166"/>
                  <a:pt x="1745" y="166"/>
                  <a:pt x="1745" y="166"/>
                </a:cubicBezTo>
                <a:cubicBezTo>
                  <a:pt x="1744" y="165"/>
                  <a:pt x="1750" y="164"/>
                  <a:pt x="1751" y="164"/>
                </a:cubicBezTo>
                <a:cubicBezTo>
                  <a:pt x="1750" y="163"/>
                  <a:pt x="1750" y="162"/>
                  <a:pt x="1752" y="162"/>
                </a:cubicBezTo>
                <a:cubicBezTo>
                  <a:pt x="1754" y="163"/>
                  <a:pt x="1753" y="163"/>
                  <a:pt x="1756" y="163"/>
                </a:cubicBezTo>
                <a:cubicBezTo>
                  <a:pt x="1756" y="163"/>
                  <a:pt x="1757" y="163"/>
                  <a:pt x="1758" y="164"/>
                </a:cubicBezTo>
                <a:cubicBezTo>
                  <a:pt x="1762" y="165"/>
                  <a:pt x="1762" y="165"/>
                  <a:pt x="1762" y="165"/>
                </a:cubicBezTo>
                <a:cubicBezTo>
                  <a:pt x="1763" y="165"/>
                  <a:pt x="1763" y="165"/>
                  <a:pt x="1764" y="166"/>
                </a:cubicBezTo>
                <a:cubicBezTo>
                  <a:pt x="1770" y="168"/>
                  <a:pt x="1770" y="168"/>
                  <a:pt x="1770" y="168"/>
                </a:cubicBezTo>
                <a:cubicBezTo>
                  <a:pt x="1775" y="168"/>
                  <a:pt x="1775" y="168"/>
                  <a:pt x="1775" y="168"/>
                </a:cubicBezTo>
                <a:cubicBezTo>
                  <a:pt x="1776" y="167"/>
                  <a:pt x="1779" y="169"/>
                  <a:pt x="1779" y="169"/>
                </a:cubicBezTo>
                <a:cubicBezTo>
                  <a:pt x="1776" y="166"/>
                  <a:pt x="1777" y="167"/>
                  <a:pt x="1775" y="164"/>
                </a:cubicBezTo>
                <a:cubicBezTo>
                  <a:pt x="1772" y="162"/>
                  <a:pt x="1772" y="162"/>
                  <a:pt x="1772" y="162"/>
                </a:cubicBezTo>
                <a:cubicBezTo>
                  <a:pt x="1772" y="161"/>
                  <a:pt x="1772" y="158"/>
                  <a:pt x="1773" y="158"/>
                </a:cubicBezTo>
                <a:cubicBezTo>
                  <a:pt x="1776" y="157"/>
                  <a:pt x="1776" y="158"/>
                  <a:pt x="1777" y="156"/>
                </a:cubicBezTo>
                <a:cubicBezTo>
                  <a:pt x="1779" y="154"/>
                  <a:pt x="1780" y="156"/>
                  <a:pt x="1781" y="155"/>
                </a:cubicBezTo>
                <a:cubicBezTo>
                  <a:pt x="1781" y="155"/>
                  <a:pt x="1785" y="153"/>
                  <a:pt x="1785" y="152"/>
                </a:cubicBezTo>
                <a:cubicBezTo>
                  <a:pt x="1786" y="152"/>
                  <a:pt x="1787" y="148"/>
                  <a:pt x="1788" y="149"/>
                </a:cubicBezTo>
                <a:cubicBezTo>
                  <a:pt x="1792" y="151"/>
                  <a:pt x="1790" y="151"/>
                  <a:pt x="1794" y="151"/>
                </a:cubicBezTo>
                <a:cubicBezTo>
                  <a:pt x="1799" y="151"/>
                  <a:pt x="1798" y="151"/>
                  <a:pt x="1803" y="153"/>
                </a:cubicBezTo>
                <a:cubicBezTo>
                  <a:pt x="1803" y="153"/>
                  <a:pt x="1803" y="153"/>
                  <a:pt x="1803" y="152"/>
                </a:cubicBezTo>
                <a:cubicBezTo>
                  <a:pt x="1805" y="147"/>
                  <a:pt x="1805" y="149"/>
                  <a:pt x="1804" y="144"/>
                </a:cubicBezTo>
                <a:cubicBezTo>
                  <a:pt x="1804" y="143"/>
                  <a:pt x="1804" y="143"/>
                  <a:pt x="1803" y="143"/>
                </a:cubicBezTo>
                <a:cubicBezTo>
                  <a:pt x="1802" y="143"/>
                  <a:pt x="1795" y="146"/>
                  <a:pt x="1797" y="141"/>
                </a:cubicBezTo>
                <a:cubicBezTo>
                  <a:pt x="1799" y="140"/>
                  <a:pt x="1798" y="138"/>
                  <a:pt x="1798" y="136"/>
                </a:cubicBezTo>
                <a:cubicBezTo>
                  <a:pt x="1794" y="133"/>
                  <a:pt x="1793" y="133"/>
                  <a:pt x="1789" y="129"/>
                </a:cubicBezTo>
                <a:cubicBezTo>
                  <a:pt x="1789" y="127"/>
                  <a:pt x="1789" y="127"/>
                  <a:pt x="1789" y="127"/>
                </a:cubicBezTo>
                <a:cubicBezTo>
                  <a:pt x="1789" y="125"/>
                  <a:pt x="1793" y="129"/>
                  <a:pt x="1794" y="129"/>
                </a:cubicBezTo>
                <a:cubicBezTo>
                  <a:pt x="1800" y="130"/>
                  <a:pt x="1807" y="128"/>
                  <a:pt x="1812" y="131"/>
                </a:cubicBezTo>
                <a:cubicBezTo>
                  <a:pt x="1815" y="133"/>
                  <a:pt x="1819" y="134"/>
                  <a:pt x="1820" y="137"/>
                </a:cubicBezTo>
                <a:cubicBezTo>
                  <a:pt x="1820" y="139"/>
                  <a:pt x="1815" y="137"/>
                  <a:pt x="1814" y="138"/>
                </a:cubicBezTo>
                <a:cubicBezTo>
                  <a:pt x="1812" y="138"/>
                  <a:pt x="1809" y="137"/>
                  <a:pt x="1808" y="139"/>
                </a:cubicBezTo>
                <a:cubicBezTo>
                  <a:pt x="1807" y="140"/>
                  <a:pt x="1809" y="141"/>
                  <a:pt x="1810" y="141"/>
                </a:cubicBezTo>
                <a:cubicBezTo>
                  <a:pt x="1811" y="142"/>
                  <a:pt x="1815" y="145"/>
                  <a:pt x="1816" y="145"/>
                </a:cubicBezTo>
                <a:cubicBezTo>
                  <a:pt x="1827" y="145"/>
                  <a:pt x="1827" y="145"/>
                  <a:pt x="1827" y="145"/>
                </a:cubicBezTo>
                <a:cubicBezTo>
                  <a:pt x="1827" y="143"/>
                  <a:pt x="1827" y="143"/>
                  <a:pt x="1827" y="143"/>
                </a:cubicBezTo>
                <a:cubicBezTo>
                  <a:pt x="1827" y="143"/>
                  <a:pt x="1825" y="143"/>
                  <a:pt x="1826" y="142"/>
                </a:cubicBezTo>
                <a:cubicBezTo>
                  <a:pt x="1828" y="137"/>
                  <a:pt x="1827" y="139"/>
                  <a:pt x="1832" y="136"/>
                </a:cubicBezTo>
                <a:cubicBezTo>
                  <a:pt x="1832" y="135"/>
                  <a:pt x="1831" y="135"/>
                  <a:pt x="1832" y="134"/>
                </a:cubicBezTo>
                <a:cubicBezTo>
                  <a:pt x="1832" y="134"/>
                  <a:pt x="1839" y="134"/>
                  <a:pt x="1841" y="134"/>
                </a:cubicBezTo>
                <a:cubicBezTo>
                  <a:pt x="1847" y="132"/>
                  <a:pt x="1847" y="132"/>
                  <a:pt x="1847" y="132"/>
                </a:cubicBezTo>
                <a:cubicBezTo>
                  <a:pt x="1848" y="131"/>
                  <a:pt x="1851" y="132"/>
                  <a:pt x="1853" y="131"/>
                </a:cubicBezTo>
                <a:cubicBezTo>
                  <a:pt x="1859" y="130"/>
                  <a:pt x="1856" y="129"/>
                  <a:pt x="1856" y="127"/>
                </a:cubicBezTo>
                <a:cubicBezTo>
                  <a:pt x="1856" y="125"/>
                  <a:pt x="1869" y="125"/>
                  <a:pt x="1871" y="125"/>
                </a:cubicBezTo>
                <a:cubicBezTo>
                  <a:pt x="1872" y="125"/>
                  <a:pt x="1873" y="125"/>
                  <a:pt x="1871" y="127"/>
                </a:cubicBezTo>
                <a:cubicBezTo>
                  <a:pt x="1868" y="129"/>
                  <a:pt x="1870" y="128"/>
                  <a:pt x="1870" y="129"/>
                </a:cubicBezTo>
                <a:cubicBezTo>
                  <a:pt x="1870" y="131"/>
                  <a:pt x="1866" y="132"/>
                  <a:pt x="1866" y="132"/>
                </a:cubicBezTo>
                <a:cubicBezTo>
                  <a:pt x="1866" y="132"/>
                  <a:pt x="1866" y="132"/>
                  <a:pt x="1866" y="132"/>
                </a:cubicBezTo>
                <a:cubicBezTo>
                  <a:pt x="1868" y="134"/>
                  <a:pt x="1871" y="132"/>
                  <a:pt x="1875" y="133"/>
                </a:cubicBezTo>
                <a:cubicBezTo>
                  <a:pt x="1881" y="134"/>
                  <a:pt x="1873" y="127"/>
                  <a:pt x="1886" y="129"/>
                </a:cubicBezTo>
                <a:cubicBezTo>
                  <a:pt x="1897" y="131"/>
                  <a:pt x="1895" y="129"/>
                  <a:pt x="1898" y="127"/>
                </a:cubicBezTo>
                <a:cubicBezTo>
                  <a:pt x="1906" y="126"/>
                  <a:pt x="1906" y="126"/>
                  <a:pt x="1906" y="126"/>
                </a:cubicBezTo>
                <a:cubicBezTo>
                  <a:pt x="1908" y="126"/>
                  <a:pt x="1910" y="127"/>
                  <a:pt x="1910" y="128"/>
                </a:cubicBezTo>
                <a:cubicBezTo>
                  <a:pt x="1910" y="129"/>
                  <a:pt x="1908" y="131"/>
                  <a:pt x="1908" y="131"/>
                </a:cubicBezTo>
                <a:cubicBezTo>
                  <a:pt x="1908" y="131"/>
                  <a:pt x="1909" y="131"/>
                  <a:pt x="1911" y="131"/>
                </a:cubicBezTo>
                <a:cubicBezTo>
                  <a:pt x="1912" y="131"/>
                  <a:pt x="1914" y="131"/>
                  <a:pt x="1915" y="131"/>
                </a:cubicBezTo>
                <a:cubicBezTo>
                  <a:pt x="1915" y="131"/>
                  <a:pt x="1915" y="130"/>
                  <a:pt x="1915" y="130"/>
                </a:cubicBezTo>
                <a:cubicBezTo>
                  <a:pt x="1912" y="129"/>
                  <a:pt x="1914" y="128"/>
                  <a:pt x="1915" y="128"/>
                </a:cubicBezTo>
                <a:cubicBezTo>
                  <a:pt x="1919" y="128"/>
                  <a:pt x="1917" y="127"/>
                  <a:pt x="1919" y="127"/>
                </a:cubicBezTo>
                <a:cubicBezTo>
                  <a:pt x="1920" y="123"/>
                  <a:pt x="1913" y="123"/>
                  <a:pt x="1911" y="122"/>
                </a:cubicBezTo>
                <a:cubicBezTo>
                  <a:pt x="1910" y="121"/>
                  <a:pt x="1910" y="120"/>
                  <a:pt x="1911" y="120"/>
                </a:cubicBezTo>
                <a:cubicBezTo>
                  <a:pt x="1912" y="120"/>
                  <a:pt x="1913" y="120"/>
                  <a:pt x="1913" y="119"/>
                </a:cubicBezTo>
                <a:cubicBezTo>
                  <a:pt x="1912" y="120"/>
                  <a:pt x="1910" y="120"/>
                  <a:pt x="1908" y="120"/>
                </a:cubicBezTo>
                <a:cubicBezTo>
                  <a:pt x="1907" y="119"/>
                  <a:pt x="1907" y="119"/>
                  <a:pt x="1906" y="118"/>
                </a:cubicBezTo>
                <a:cubicBezTo>
                  <a:pt x="1906" y="117"/>
                  <a:pt x="1905" y="117"/>
                  <a:pt x="1903" y="117"/>
                </a:cubicBezTo>
                <a:cubicBezTo>
                  <a:pt x="1899" y="118"/>
                  <a:pt x="1899" y="116"/>
                  <a:pt x="1897" y="116"/>
                </a:cubicBezTo>
                <a:cubicBezTo>
                  <a:pt x="1893" y="115"/>
                  <a:pt x="1897" y="112"/>
                  <a:pt x="1898" y="111"/>
                </a:cubicBezTo>
                <a:cubicBezTo>
                  <a:pt x="1899" y="109"/>
                  <a:pt x="1908" y="114"/>
                  <a:pt x="1909" y="115"/>
                </a:cubicBezTo>
                <a:cubicBezTo>
                  <a:pt x="1911" y="115"/>
                  <a:pt x="1915" y="116"/>
                  <a:pt x="1914" y="118"/>
                </a:cubicBezTo>
                <a:cubicBezTo>
                  <a:pt x="1914" y="118"/>
                  <a:pt x="1915" y="118"/>
                  <a:pt x="1915" y="118"/>
                </a:cubicBezTo>
                <a:cubicBezTo>
                  <a:pt x="1915" y="117"/>
                  <a:pt x="1922" y="118"/>
                  <a:pt x="1923" y="118"/>
                </a:cubicBezTo>
                <a:cubicBezTo>
                  <a:pt x="1925" y="118"/>
                  <a:pt x="1930" y="118"/>
                  <a:pt x="1932" y="118"/>
                </a:cubicBezTo>
                <a:cubicBezTo>
                  <a:pt x="1949" y="122"/>
                  <a:pt x="1949" y="122"/>
                  <a:pt x="1949" y="122"/>
                </a:cubicBezTo>
                <a:cubicBezTo>
                  <a:pt x="1954" y="123"/>
                  <a:pt x="1956" y="124"/>
                  <a:pt x="1960" y="126"/>
                </a:cubicBezTo>
                <a:cubicBezTo>
                  <a:pt x="1965" y="126"/>
                  <a:pt x="1965" y="126"/>
                  <a:pt x="1965" y="126"/>
                </a:cubicBezTo>
                <a:cubicBezTo>
                  <a:pt x="1967" y="126"/>
                  <a:pt x="1966" y="127"/>
                  <a:pt x="1968" y="127"/>
                </a:cubicBezTo>
                <a:cubicBezTo>
                  <a:pt x="1970" y="127"/>
                  <a:pt x="1973" y="132"/>
                  <a:pt x="1976" y="131"/>
                </a:cubicBezTo>
                <a:cubicBezTo>
                  <a:pt x="1977" y="130"/>
                  <a:pt x="1977" y="131"/>
                  <a:pt x="1977" y="132"/>
                </a:cubicBezTo>
                <a:cubicBezTo>
                  <a:pt x="1978" y="132"/>
                  <a:pt x="1978" y="132"/>
                  <a:pt x="1979" y="131"/>
                </a:cubicBezTo>
                <a:cubicBezTo>
                  <a:pt x="1979" y="129"/>
                  <a:pt x="1980" y="128"/>
                  <a:pt x="1980" y="127"/>
                </a:cubicBezTo>
                <a:cubicBezTo>
                  <a:pt x="1981" y="126"/>
                  <a:pt x="1981" y="126"/>
                  <a:pt x="1981" y="126"/>
                </a:cubicBezTo>
                <a:cubicBezTo>
                  <a:pt x="1981" y="126"/>
                  <a:pt x="1981" y="126"/>
                  <a:pt x="1981" y="126"/>
                </a:cubicBezTo>
                <a:cubicBezTo>
                  <a:pt x="1979" y="127"/>
                  <a:pt x="1979" y="127"/>
                  <a:pt x="1978" y="127"/>
                </a:cubicBezTo>
                <a:cubicBezTo>
                  <a:pt x="1971" y="124"/>
                  <a:pt x="1970" y="127"/>
                  <a:pt x="1970" y="122"/>
                </a:cubicBezTo>
                <a:cubicBezTo>
                  <a:pt x="1970" y="122"/>
                  <a:pt x="1969" y="121"/>
                  <a:pt x="1969" y="121"/>
                </a:cubicBezTo>
                <a:cubicBezTo>
                  <a:pt x="1967" y="122"/>
                  <a:pt x="1965" y="122"/>
                  <a:pt x="1964" y="120"/>
                </a:cubicBezTo>
                <a:cubicBezTo>
                  <a:pt x="1961" y="121"/>
                  <a:pt x="1961" y="121"/>
                  <a:pt x="1961" y="121"/>
                </a:cubicBezTo>
                <a:cubicBezTo>
                  <a:pt x="1960" y="121"/>
                  <a:pt x="1957" y="118"/>
                  <a:pt x="1958" y="117"/>
                </a:cubicBezTo>
                <a:cubicBezTo>
                  <a:pt x="1962" y="116"/>
                  <a:pt x="1962" y="116"/>
                  <a:pt x="1962" y="116"/>
                </a:cubicBezTo>
                <a:cubicBezTo>
                  <a:pt x="1962" y="115"/>
                  <a:pt x="1961" y="115"/>
                  <a:pt x="1960" y="115"/>
                </a:cubicBezTo>
                <a:cubicBezTo>
                  <a:pt x="1957" y="114"/>
                  <a:pt x="1959" y="111"/>
                  <a:pt x="1959" y="111"/>
                </a:cubicBezTo>
                <a:cubicBezTo>
                  <a:pt x="1959" y="110"/>
                  <a:pt x="1956" y="109"/>
                  <a:pt x="1954" y="109"/>
                </a:cubicBezTo>
                <a:cubicBezTo>
                  <a:pt x="1950" y="108"/>
                  <a:pt x="1951" y="107"/>
                  <a:pt x="1951" y="104"/>
                </a:cubicBezTo>
                <a:cubicBezTo>
                  <a:pt x="1951" y="103"/>
                  <a:pt x="1957" y="102"/>
                  <a:pt x="1957" y="102"/>
                </a:cubicBezTo>
                <a:cubicBezTo>
                  <a:pt x="1958" y="102"/>
                  <a:pt x="1959" y="102"/>
                  <a:pt x="1959" y="101"/>
                </a:cubicBezTo>
                <a:cubicBezTo>
                  <a:pt x="1961" y="99"/>
                  <a:pt x="1962" y="100"/>
                  <a:pt x="1961" y="94"/>
                </a:cubicBezTo>
                <a:cubicBezTo>
                  <a:pt x="1961" y="89"/>
                  <a:pt x="1961" y="89"/>
                  <a:pt x="1961" y="89"/>
                </a:cubicBezTo>
                <a:cubicBezTo>
                  <a:pt x="1961" y="88"/>
                  <a:pt x="1963" y="87"/>
                  <a:pt x="1963" y="88"/>
                </a:cubicBezTo>
                <a:cubicBezTo>
                  <a:pt x="1963" y="89"/>
                  <a:pt x="1962" y="89"/>
                  <a:pt x="1964" y="89"/>
                </a:cubicBezTo>
                <a:cubicBezTo>
                  <a:pt x="1984" y="89"/>
                  <a:pt x="1984" y="89"/>
                  <a:pt x="1984" y="89"/>
                </a:cubicBezTo>
                <a:cubicBezTo>
                  <a:pt x="1987" y="89"/>
                  <a:pt x="1989" y="93"/>
                  <a:pt x="1989" y="94"/>
                </a:cubicBezTo>
                <a:cubicBezTo>
                  <a:pt x="1989" y="94"/>
                  <a:pt x="1990" y="95"/>
                  <a:pt x="1990" y="95"/>
                </a:cubicBezTo>
                <a:cubicBezTo>
                  <a:pt x="1992" y="98"/>
                  <a:pt x="1992" y="98"/>
                  <a:pt x="1988" y="102"/>
                </a:cubicBezTo>
                <a:cubicBezTo>
                  <a:pt x="1989" y="103"/>
                  <a:pt x="1991" y="103"/>
                  <a:pt x="1992" y="103"/>
                </a:cubicBezTo>
                <a:cubicBezTo>
                  <a:pt x="1994" y="103"/>
                  <a:pt x="1995" y="105"/>
                  <a:pt x="1996" y="105"/>
                </a:cubicBezTo>
                <a:cubicBezTo>
                  <a:pt x="1996" y="105"/>
                  <a:pt x="1996" y="107"/>
                  <a:pt x="1997" y="107"/>
                </a:cubicBezTo>
                <a:cubicBezTo>
                  <a:pt x="1997" y="108"/>
                  <a:pt x="1998" y="106"/>
                  <a:pt x="1998" y="111"/>
                </a:cubicBezTo>
                <a:cubicBezTo>
                  <a:pt x="1999" y="111"/>
                  <a:pt x="2000" y="112"/>
                  <a:pt x="2000" y="113"/>
                </a:cubicBezTo>
                <a:cubicBezTo>
                  <a:pt x="2000" y="113"/>
                  <a:pt x="2000" y="114"/>
                  <a:pt x="2000" y="115"/>
                </a:cubicBezTo>
                <a:cubicBezTo>
                  <a:pt x="2000" y="116"/>
                  <a:pt x="2004" y="119"/>
                  <a:pt x="2004" y="120"/>
                </a:cubicBezTo>
                <a:cubicBezTo>
                  <a:pt x="2004" y="120"/>
                  <a:pt x="2004" y="121"/>
                  <a:pt x="2004" y="122"/>
                </a:cubicBezTo>
                <a:cubicBezTo>
                  <a:pt x="2004" y="122"/>
                  <a:pt x="2004" y="122"/>
                  <a:pt x="2004" y="122"/>
                </a:cubicBezTo>
                <a:cubicBezTo>
                  <a:pt x="2005" y="123"/>
                  <a:pt x="2005" y="123"/>
                  <a:pt x="2005" y="123"/>
                </a:cubicBezTo>
                <a:cubicBezTo>
                  <a:pt x="2005" y="123"/>
                  <a:pt x="2007" y="126"/>
                  <a:pt x="2006" y="126"/>
                </a:cubicBezTo>
                <a:cubicBezTo>
                  <a:pt x="2007" y="127"/>
                  <a:pt x="2014" y="130"/>
                  <a:pt x="2016" y="131"/>
                </a:cubicBezTo>
                <a:cubicBezTo>
                  <a:pt x="2018" y="131"/>
                  <a:pt x="2016" y="133"/>
                  <a:pt x="2015" y="134"/>
                </a:cubicBezTo>
                <a:cubicBezTo>
                  <a:pt x="2014" y="134"/>
                  <a:pt x="2014" y="134"/>
                  <a:pt x="2015" y="135"/>
                </a:cubicBezTo>
                <a:cubicBezTo>
                  <a:pt x="2015" y="136"/>
                  <a:pt x="2015" y="136"/>
                  <a:pt x="2016" y="137"/>
                </a:cubicBezTo>
                <a:cubicBezTo>
                  <a:pt x="2017" y="138"/>
                  <a:pt x="2016" y="138"/>
                  <a:pt x="2014" y="139"/>
                </a:cubicBezTo>
                <a:cubicBezTo>
                  <a:pt x="2015" y="142"/>
                  <a:pt x="2013" y="144"/>
                  <a:pt x="2011" y="145"/>
                </a:cubicBezTo>
                <a:cubicBezTo>
                  <a:pt x="2012" y="147"/>
                  <a:pt x="2009" y="146"/>
                  <a:pt x="2008" y="146"/>
                </a:cubicBezTo>
                <a:cubicBezTo>
                  <a:pt x="2005" y="147"/>
                  <a:pt x="2005" y="147"/>
                  <a:pt x="2005" y="147"/>
                </a:cubicBezTo>
                <a:cubicBezTo>
                  <a:pt x="2003" y="147"/>
                  <a:pt x="2001" y="149"/>
                  <a:pt x="1998" y="147"/>
                </a:cubicBezTo>
                <a:cubicBezTo>
                  <a:pt x="1998" y="147"/>
                  <a:pt x="1997" y="147"/>
                  <a:pt x="1996" y="147"/>
                </a:cubicBezTo>
                <a:cubicBezTo>
                  <a:pt x="1994" y="148"/>
                  <a:pt x="1993" y="148"/>
                  <a:pt x="1991" y="148"/>
                </a:cubicBezTo>
                <a:cubicBezTo>
                  <a:pt x="1993" y="149"/>
                  <a:pt x="1992" y="149"/>
                  <a:pt x="1995" y="150"/>
                </a:cubicBezTo>
                <a:cubicBezTo>
                  <a:pt x="1998" y="151"/>
                  <a:pt x="2001" y="146"/>
                  <a:pt x="1999" y="151"/>
                </a:cubicBezTo>
                <a:cubicBezTo>
                  <a:pt x="2001" y="151"/>
                  <a:pt x="2001" y="151"/>
                  <a:pt x="2001" y="151"/>
                </a:cubicBezTo>
                <a:cubicBezTo>
                  <a:pt x="2008" y="151"/>
                  <a:pt x="2008" y="150"/>
                  <a:pt x="2011" y="152"/>
                </a:cubicBezTo>
                <a:cubicBezTo>
                  <a:pt x="2012" y="152"/>
                  <a:pt x="2013" y="152"/>
                  <a:pt x="2013" y="153"/>
                </a:cubicBezTo>
                <a:cubicBezTo>
                  <a:pt x="2018" y="151"/>
                  <a:pt x="2018" y="151"/>
                  <a:pt x="2018" y="151"/>
                </a:cubicBezTo>
                <a:cubicBezTo>
                  <a:pt x="2018" y="151"/>
                  <a:pt x="2016" y="151"/>
                  <a:pt x="2016" y="150"/>
                </a:cubicBezTo>
                <a:cubicBezTo>
                  <a:pt x="2016" y="148"/>
                  <a:pt x="2021" y="147"/>
                  <a:pt x="2022" y="147"/>
                </a:cubicBezTo>
                <a:cubicBezTo>
                  <a:pt x="2026" y="147"/>
                  <a:pt x="2023" y="145"/>
                  <a:pt x="2025" y="143"/>
                </a:cubicBezTo>
                <a:cubicBezTo>
                  <a:pt x="2027" y="139"/>
                  <a:pt x="2033" y="137"/>
                  <a:pt x="2027" y="134"/>
                </a:cubicBezTo>
                <a:cubicBezTo>
                  <a:pt x="2023" y="133"/>
                  <a:pt x="2020" y="128"/>
                  <a:pt x="2025" y="128"/>
                </a:cubicBezTo>
                <a:cubicBezTo>
                  <a:pt x="2029" y="127"/>
                  <a:pt x="2032" y="125"/>
                  <a:pt x="2036" y="127"/>
                </a:cubicBezTo>
                <a:cubicBezTo>
                  <a:pt x="2038" y="128"/>
                  <a:pt x="2044" y="131"/>
                  <a:pt x="2045" y="133"/>
                </a:cubicBezTo>
                <a:cubicBezTo>
                  <a:pt x="2047" y="135"/>
                  <a:pt x="2044" y="137"/>
                  <a:pt x="2045" y="138"/>
                </a:cubicBezTo>
                <a:cubicBezTo>
                  <a:pt x="2048" y="141"/>
                  <a:pt x="2054" y="140"/>
                  <a:pt x="2058" y="139"/>
                </a:cubicBezTo>
                <a:cubicBezTo>
                  <a:pt x="2055" y="139"/>
                  <a:pt x="2055" y="139"/>
                  <a:pt x="2055" y="139"/>
                </a:cubicBezTo>
                <a:cubicBezTo>
                  <a:pt x="2051" y="138"/>
                  <a:pt x="2047" y="139"/>
                  <a:pt x="2048" y="134"/>
                </a:cubicBezTo>
                <a:cubicBezTo>
                  <a:pt x="2050" y="131"/>
                  <a:pt x="2048" y="132"/>
                  <a:pt x="2047" y="130"/>
                </a:cubicBezTo>
                <a:cubicBezTo>
                  <a:pt x="2046" y="129"/>
                  <a:pt x="2047" y="129"/>
                  <a:pt x="2043" y="127"/>
                </a:cubicBezTo>
                <a:cubicBezTo>
                  <a:pt x="2042" y="127"/>
                  <a:pt x="2041" y="127"/>
                  <a:pt x="2040" y="125"/>
                </a:cubicBezTo>
                <a:cubicBezTo>
                  <a:pt x="2037" y="125"/>
                  <a:pt x="2034" y="126"/>
                  <a:pt x="2032" y="124"/>
                </a:cubicBezTo>
                <a:cubicBezTo>
                  <a:pt x="2029" y="124"/>
                  <a:pt x="2030" y="123"/>
                  <a:pt x="2028" y="123"/>
                </a:cubicBezTo>
                <a:cubicBezTo>
                  <a:pt x="2025" y="123"/>
                  <a:pt x="2025" y="124"/>
                  <a:pt x="2023" y="125"/>
                </a:cubicBezTo>
                <a:cubicBezTo>
                  <a:pt x="2021" y="125"/>
                  <a:pt x="2013" y="125"/>
                  <a:pt x="2013" y="124"/>
                </a:cubicBezTo>
                <a:cubicBezTo>
                  <a:pt x="2014" y="124"/>
                  <a:pt x="2014" y="124"/>
                  <a:pt x="2014" y="124"/>
                </a:cubicBezTo>
                <a:cubicBezTo>
                  <a:pt x="2013" y="123"/>
                  <a:pt x="2013" y="123"/>
                  <a:pt x="2013" y="123"/>
                </a:cubicBezTo>
                <a:cubicBezTo>
                  <a:pt x="2014" y="122"/>
                  <a:pt x="2012" y="121"/>
                  <a:pt x="2012" y="120"/>
                </a:cubicBezTo>
                <a:cubicBezTo>
                  <a:pt x="2008" y="118"/>
                  <a:pt x="2009" y="120"/>
                  <a:pt x="2009" y="112"/>
                </a:cubicBezTo>
                <a:cubicBezTo>
                  <a:pt x="2009" y="112"/>
                  <a:pt x="2008" y="110"/>
                  <a:pt x="2007" y="109"/>
                </a:cubicBezTo>
                <a:cubicBezTo>
                  <a:pt x="2007" y="109"/>
                  <a:pt x="2004" y="108"/>
                  <a:pt x="2003" y="106"/>
                </a:cubicBezTo>
                <a:cubicBezTo>
                  <a:pt x="2002" y="105"/>
                  <a:pt x="1996" y="104"/>
                  <a:pt x="1997" y="102"/>
                </a:cubicBezTo>
                <a:cubicBezTo>
                  <a:pt x="1996" y="102"/>
                  <a:pt x="1995" y="101"/>
                  <a:pt x="1995" y="100"/>
                </a:cubicBezTo>
                <a:cubicBezTo>
                  <a:pt x="1995" y="99"/>
                  <a:pt x="1998" y="99"/>
                  <a:pt x="2000" y="97"/>
                </a:cubicBezTo>
                <a:cubicBezTo>
                  <a:pt x="2003" y="96"/>
                  <a:pt x="2004" y="95"/>
                  <a:pt x="2002" y="92"/>
                </a:cubicBezTo>
                <a:cubicBezTo>
                  <a:pt x="2000" y="88"/>
                  <a:pt x="2002" y="87"/>
                  <a:pt x="2005" y="89"/>
                </a:cubicBezTo>
                <a:cubicBezTo>
                  <a:pt x="2011" y="92"/>
                  <a:pt x="2009" y="96"/>
                  <a:pt x="2011" y="101"/>
                </a:cubicBezTo>
                <a:cubicBezTo>
                  <a:pt x="2011" y="101"/>
                  <a:pt x="2013" y="103"/>
                  <a:pt x="2012" y="103"/>
                </a:cubicBezTo>
                <a:cubicBezTo>
                  <a:pt x="2015" y="106"/>
                  <a:pt x="2018" y="105"/>
                  <a:pt x="2022" y="105"/>
                </a:cubicBezTo>
                <a:cubicBezTo>
                  <a:pt x="2024" y="105"/>
                  <a:pt x="2026" y="104"/>
                  <a:pt x="2028" y="105"/>
                </a:cubicBezTo>
                <a:cubicBezTo>
                  <a:pt x="2029" y="105"/>
                  <a:pt x="2033" y="106"/>
                  <a:pt x="2033" y="107"/>
                </a:cubicBezTo>
                <a:cubicBezTo>
                  <a:pt x="2038" y="106"/>
                  <a:pt x="2038" y="106"/>
                  <a:pt x="2038" y="106"/>
                </a:cubicBezTo>
                <a:cubicBezTo>
                  <a:pt x="2037" y="106"/>
                  <a:pt x="2033" y="104"/>
                  <a:pt x="2032" y="104"/>
                </a:cubicBezTo>
                <a:cubicBezTo>
                  <a:pt x="2030" y="104"/>
                  <a:pt x="2028" y="104"/>
                  <a:pt x="2027" y="104"/>
                </a:cubicBezTo>
                <a:cubicBezTo>
                  <a:pt x="2025" y="104"/>
                  <a:pt x="2015" y="103"/>
                  <a:pt x="2014" y="100"/>
                </a:cubicBezTo>
                <a:cubicBezTo>
                  <a:pt x="2014" y="98"/>
                  <a:pt x="2016" y="97"/>
                  <a:pt x="2017" y="97"/>
                </a:cubicBezTo>
                <a:cubicBezTo>
                  <a:pt x="2020" y="97"/>
                  <a:pt x="2021" y="97"/>
                  <a:pt x="2024" y="98"/>
                </a:cubicBezTo>
                <a:cubicBezTo>
                  <a:pt x="2027" y="100"/>
                  <a:pt x="2027" y="100"/>
                  <a:pt x="2030" y="97"/>
                </a:cubicBezTo>
                <a:cubicBezTo>
                  <a:pt x="2027" y="97"/>
                  <a:pt x="2023" y="96"/>
                  <a:pt x="2022" y="95"/>
                </a:cubicBezTo>
                <a:cubicBezTo>
                  <a:pt x="2019" y="93"/>
                  <a:pt x="2029" y="93"/>
                  <a:pt x="2030" y="93"/>
                </a:cubicBezTo>
                <a:cubicBezTo>
                  <a:pt x="2036" y="93"/>
                  <a:pt x="2040" y="93"/>
                  <a:pt x="2043" y="95"/>
                </a:cubicBezTo>
                <a:cubicBezTo>
                  <a:pt x="2046" y="97"/>
                  <a:pt x="2053" y="99"/>
                  <a:pt x="2055" y="100"/>
                </a:cubicBezTo>
                <a:cubicBezTo>
                  <a:pt x="2057" y="100"/>
                  <a:pt x="2060" y="99"/>
                  <a:pt x="2062" y="98"/>
                </a:cubicBezTo>
                <a:cubicBezTo>
                  <a:pt x="2060" y="97"/>
                  <a:pt x="2060" y="97"/>
                  <a:pt x="2060" y="97"/>
                </a:cubicBezTo>
                <a:cubicBezTo>
                  <a:pt x="2059" y="97"/>
                  <a:pt x="2055" y="97"/>
                  <a:pt x="2051" y="96"/>
                </a:cubicBezTo>
                <a:cubicBezTo>
                  <a:pt x="2048" y="95"/>
                  <a:pt x="2043" y="93"/>
                  <a:pt x="2042" y="90"/>
                </a:cubicBezTo>
                <a:cubicBezTo>
                  <a:pt x="2041" y="87"/>
                  <a:pt x="2039" y="89"/>
                  <a:pt x="2038" y="87"/>
                </a:cubicBezTo>
                <a:cubicBezTo>
                  <a:pt x="2037" y="86"/>
                  <a:pt x="2034" y="86"/>
                  <a:pt x="2037" y="84"/>
                </a:cubicBezTo>
                <a:cubicBezTo>
                  <a:pt x="2039" y="82"/>
                  <a:pt x="2040" y="83"/>
                  <a:pt x="2041" y="82"/>
                </a:cubicBezTo>
                <a:cubicBezTo>
                  <a:pt x="2043" y="81"/>
                  <a:pt x="2048" y="82"/>
                  <a:pt x="2051" y="82"/>
                </a:cubicBezTo>
                <a:cubicBezTo>
                  <a:pt x="2055" y="81"/>
                  <a:pt x="2062" y="81"/>
                  <a:pt x="2065" y="80"/>
                </a:cubicBezTo>
                <a:cubicBezTo>
                  <a:pt x="2068" y="78"/>
                  <a:pt x="2073" y="79"/>
                  <a:pt x="2076" y="79"/>
                </a:cubicBezTo>
                <a:cubicBezTo>
                  <a:pt x="2074" y="78"/>
                  <a:pt x="2073" y="78"/>
                  <a:pt x="2072" y="78"/>
                </a:cubicBezTo>
                <a:cubicBezTo>
                  <a:pt x="2072" y="78"/>
                  <a:pt x="2067" y="77"/>
                  <a:pt x="2070" y="75"/>
                </a:cubicBezTo>
                <a:cubicBezTo>
                  <a:pt x="2069" y="74"/>
                  <a:pt x="2068" y="74"/>
                  <a:pt x="2068" y="74"/>
                </a:cubicBezTo>
                <a:cubicBezTo>
                  <a:pt x="2067" y="75"/>
                  <a:pt x="2066" y="74"/>
                  <a:pt x="2064" y="74"/>
                </a:cubicBezTo>
                <a:cubicBezTo>
                  <a:pt x="2063" y="73"/>
                  <a:pt x="2064" y="72"/>
                  <a:pt x="2065" y="72"/>
                </a:cubicBezTo>
                <a:cubicBezTo>
                  <a:pt x="2067" y="72"/>
                  <a:pt x="2067" y="71"/>
                  <a:pt x="2070" y="72"/>
                </a:cubicBezTo>
                <a:cubicBezTo>
                  <a:pt x="2073" y="70"/>
                  <a:pt x="2073" y="70"/>
                  <a:pt x="2073" y="70"/>
                </a:cubicBezTo>
                <a:cubicBezTo>
                  <a:pt x="2071" y="69"/>
                  <a:pt x="2067" y="67"/>
                  <a:pt x="2071" y="66"/>
                </a:cubicBezTo>
                <a:cubicBezTo>
                  <a:pt x="2079" y="64"/>
                  <a:pt x="2091" y="67"/>
                  <a:pt x="2104" y="63"/>
                </a:cubicBezTo>
                <a:cubicBezTo>
                  <a:pt x="2103" y="62"/>
                  <a:pt x="2100" y="61"/>
                  <a:pt x="2102" y="61"/>
                </a:cubicBezTo>
                <a:cubicBezTo>
                  <a:pt x="2102" y="61"/>
                  <a:pt x="2110" y="60"/>
                  <a:pt x="2111" y="60"/>
                </a:cubicBezTo>
                <a:cubicBezTo>
                  <a:pt x="2115" y="61"/>
                  <a:pt x="2116" y="59"/>
                  <a:pt x="2119" y="59"/>
                </a:cubicBezTo>
                <a:cubicBezTo>
                  <a:pt x="2123" y="59"/>
                  <a:pt x="2125" y="60"/>
                  <a:pt x="2122" y="61"/>
                </a:cubicBezTo>
                <a:cubicBezTo>
                  <a:pt x="2123" y="61"/>
                  <a:pt x="2123" y="61"/>
                  <a:pt x="2124" y="61"/>
                </a:cubicBezTo>
                <a:cubicBezTo>
                  <a:pt x="2129" y="60"/>
                  <a:pt x="2128" y="63"/>
                  <a:pt x="2130" y="62"/>
                </a:cubicBezTo>
                <a:cubicBezTo>
                  <a:pt x="2130" y="62"/>
                  <a:pt x="2130" y="62"/>
                  <a:pt x="2131" y="62"/>
                </a:cubicBezTo>
                <a:cubicBezTo>
                  <a:pt x="2131" y="60"/>
                  <a:pt x="2133" y="62"/>
                  <a:pt x="2135" y="61"/>
                </a:cubicBezTo>
                <a:cubicBezTo>
                  <a:pt x="2141" y="58"/>
                  <a:pt x="2141" y="58"/>
                  <a:pt x="2141" y="58"/>
                </a:cubicBezTo>
                <a:cubicBezTo>
                  <a:pt x="2140" y="58"/>
                  <a:pt x="2137" y="57"/>
                  <a:pt x="2139" y="57"/>
                </a:cubicBezTo>
                <a:cubicBezTo>
                  <a:pt x="2140" y="57"/>
                  <a:pt x="2151" y="57"/>
                  <a:pt x="2151" y="57"/>
                </a:cubicBezTo>
                <a:cubicBezTo>
                  <a:pt x="2151" y="56"/>
                  <a:pt x="2152" y="56"/>
                  <a:pt x="2150" y="55"/>
                </a:cubicBezTo>
                <a:cubicBezTo>
                  <a:pt x="2145" y="55"/>
                  <a:pt x="2149" y="49"/>
                  <a:pt x="2153" y="47"/>
                </a:cubicBezTo>
                <a:cubicBezTo>
                  <a:pt x="2155" y="46"/>
                  <a:pt x="2158" y="47"/>
                  <a:pt x="2160" y="47"/>
                </a:cubicBezTo>
                <a:cubicBezTo>
                  <a:pt x="2171" y="48"/>
                  <a:pt x="2171" y="48"/>
                  <a:pt x="2171" y="48"/>
                </a:cubicBezTo>
                <a:cubicBezTo>
                  <a:pt x="2173" y="48"/>
                  <a:pt x="2175" y="47"/>
                  <a:pt x="2176" y="48"/>
                </a:cubicBezTo>
                <a:cubicBezTo>
                  <a:pt x="2177" y="50"/>
                  <a:pt x="2172" y="51"/>
                  <a:pt x="2174" y="52"/>
                </a:cubicBezTo>
                <a:cubicBezTo>
                  <a:pt x="2177" y="53"/>
                  <a:pt x="2183" y="53"/>
                  <a:pt x="2186" y="53"/>
                </a:cubicBezTo>
                <a:cubicBezTo>
                  <a:pt x="2188" y="53"/>
                  <a:pt x="2190" y="52"/>
                  <a:pt x="2191" y="53"/>
                </a:cubicBezTo>
                <a:cubicBezTo>
                  <a:pt x="2193" y="54"/>
                  <a:pt x="2190" y="55"/>
                  <a:pt x="2190" y="56"/>
                </a:cubicBezTo>
                <a:cubicBezTo>
                  <a:pt x="2190" y="57"/>
                  <a:pt x="2195" y="58"/>
                  <a:pt x="2197" y="55"/>
                </a:cubicBezTo>
                <a:cubicBezTo>
                  <a:pt x="2198" y="55"/>
                  <a:pt x="2194" y="51"/>
                  <a:pt x="2199" y="51"/>
                </a:cubicBezTo>
                <a:cubicBezTo>
                  <a:pt x="2204" y="51"/>
                  <a:pt x="2216" y="54"/>
                  <a:pt x="2222" y="55"/>
                </a:cubicBezTo>
                <a:cubicBezTo>
                  <a:pt x="2231" y="57"/>
                  <a:pt x="2229" y="58"/>
                  <a:pt x="2238" y="60"/>
                </a:cubicBezTo>
                <a:cubicBezTo>
                  <a:pt x="2240" y="61"/>
                  <a:pt x="2245" y="63"/>
                  <a:pt x="2246" y="63"/>
                </a:cubicBezTo>
                <a:cubicBezTo>
                  <a:pt x="2247" y="63"/>
                  <a:pt x="2249" y="62"/>
                  <a:pt x="2249" y="64"/>
                </a:cubicBezTo>
                <a:cubicBezTo>
                  <a:pt x="2249" y="65"/>
                  <a:pt x="2250" y="66"/>
                  <a:pt x="2250" y="67"/>
                </a:cubicBezTo>
                <a:cubicBezTo>
                  <a:pt x="2250" y="74"/>
                  <a:pt x="2241" y="76"/>
                  <a:pt x="2237" y="76"/>
                </a:cubicBezTo>
                <a:cubicBezTo>
                  <a:pt x="2236" y="76"/>
                  <a:pt x="2235" y="76"/>
                  <a:pt x="2234" y="77"/>
                </a:cubicBezTo>
                <a:cubicBezTo>
                  <a:pt x="2234" y="77"/>
                  <a:pt x="2233" y="81"/>
                  <a:pt x="2232" y="79"/>
                </a:cubicBezTo>
                <a:cubicBezTo>
                  <a:pt x="2230" y="80"/>
                  <a:pt x="2229" y="82"/>
                  <a:pt x="2228" y="82"/>
                </a:cubicBezTo>
                <a:cubicBezTo>
                  <a:pt x="2228" y="83"/>
                  <a:pt x="2227" y="83"/>
                  <a:pt x="2227" y="83"/>
                </a:cubicBezTo>
                <a:cubicBezTo>
                  <a:pt x="2225" y="84"/>
                  <a:pt x="2225" y="84"/>
                  <a:pt x="2225" y="84"/>
                </a:cubicBezTo>
                <a:cubicBezTo>
                  <a:pt x="2223" y="84"/>
                  <a:pt x="2223" y="83"/>
                  <a:pt x="2221" y="84"/>
                </a:cubicBezTo>
                <a:cubicBezTo>
                  <a:pt x="2221" y="87"/>
                  <a:pt x="2220" y="86"/>
                  <a:pt x="2217" y="87"/>
                </a:cubicBezTo>
                <a:cubicBezTo>
                  <a:pt x="2217" y="88"/>
                  <a:pt x="2217" y="88"/>
                  <a:pt x="2217" y="88"/>
                </a:cubicBezTo>
                <a:cubicBezTo>
                  <a:pt x="2218" y="88"/>
                  <a:pt x="2218" y="88"/>
                  <a:pt x="2218" y="88"/>
                </a:cubicBezTo>
                <a:cubicBezTo>
                  <a:pt x="2218" y="86"/>
                  <a:pt x="2219" y="87"/>
                  <a:pt x="2221" y="87"/>
                </a:cubicBezTo>
                <a:cubicBezTo>
                  <a:pt x="2222" y="85"/>
                  <a:pt x="2222" y="85"/>
                  <a:pt x="2222" y="85"/>
                </a:cubicBezTo>
                <a:cubicBezTo>
                  <a:pt x="2222" y="85"/>
                  <a:pt x="2234" y="85"/>
                  <a:pt x="2236" y="85"/>
                </a:cubicBezTo>
                <a:cubicBezTo>
                  <a:pt x="2239" y="85"/>
                  <a:pt x="2241" y="84"/>
                  <a:pt x="2241" y="84"/>
                </a:cubicBezTo>
                <a:cubicBezTo>
                  <a:pt x="2233" y="81"/>
                  <a:pt x="2237" y="78"/>
                  <a:pt x="2245" y="79"/>
                </a:cubicBezTo>
                <a:cubicBezTo>
                  <a:pt x="2246" y="80"/>
                  <a:pt x="2248" y="78"/>
                  <a:pt x="2249" y="80"/>
                </a:cubicBezTo>
                <a:cubicBezTo>
                  <a:pt x="2249" y="81"/>
                  <a:pt x="2251" y="81"/>
                  <a:pt x="2252" y="81"/>
                </a:cubicBezTo>
                <a:cubicBezTo>
                  <a:pt x="2254" y="82"/>
                  <a:pt x="2254" y="82"/>
                  <a:pt x="2254" y="82"/>
                </a:cubicBezTo>
                <a:cubicBezTo>
                  <a:pt x="2256" y="82"/>
                  <a:pt x="2260" y="76"/>
                  <a:pt x="2261" y="81"/>
                </a:cubicBezTo>
                <a:cubicBezTo>
                  <a:pt x="2265" y="82"/>
                  <a:pt x="2266" y="85"/>
                  <a:pt x="2266" y="85"/>
                </a:cubicBezTo>
                <a:cubicBezTo>
                  <a:pt x="2269" y="84"/>
                  <a:pt x="2269" y="84"/>
                  <a:pt x="2269" y="84"/>
                </a:cubicBezTo>
                <a:cubicBezTo>
                  <a:pt x="2269" y="83"/>
                  <a:pt x="2270" y="83"/>
                  <a:pt x="2271" y="83"/>
                </a:cubicBezTo>
                <a:cubicBezTo>
                  <a:pt x="2271" y="82"/>
                  <a:pt x="2273" y="83"/>
                  <a:pt x="2273" y="83"/>
                </a:cubicBezTo>
                <a:cubicBezTo>
                  <a:pt x="2295" y="82"/>
                  <a:pt x="2295" y="82"/>
                  <a:pt x="2295" y="82"/>
                </a:cubicBezTo>
                <a:cubicBezTo>
                  <a:pt x="2306" y="82"/>
                  <a:pt x="2306" y="82"/>
                  <a:pt x="2306" y="82"/>
                </a:cubicBezTo>
                <a:cubicBezTo>
                  <a:pt x="2306" y="82"/>
                  <a:pt x="2306" y="82"/>
                  <a:pt x="2306" y="82"/>
                </a:cubicBezTo>
                <a:cubicBezTo>
                  <a:pt x="2308" y="88"/>
                  <a:pt x="2308" y="88"/>
                  <a:pt x="2308" y="88"/>
                </a:cubicBezTo>
                <a:cubicBezTo>
                  <a:pt x="2328" y="90"/>
                  <a:pt x="2317" y="90"/>
                  <a:pt x="2338" y="87"/>
                </a:cubicBezTo>
                <a:cubicBezTo>
                  <a:pt x="2335" y="86"/>
                  <a:pt x="2332" y="85"/>
                  <a:pt x="2339" y="82"/>
                </a:cubicBezTo>
                <a:cubicBezTo>
                  <a:pt x="2340" y="82"/>
                  <a:pt x="2351" y="83"/>
                  <a:pt x="2356" y="81"/>
                </a:cubicBezTo>
                <a:cubicBezTo>
                  <a:pt x="2358" y="80"/>
                  <a:pt x="2359" y="82"/>
                  <a:pt x="2359" y="85"/>
                </a:cubicBezTo>
                <a:cubicBezTo>
                  <a:pt x="2361" y="84"/>
                  <a:pt x="2360" y="83"/>
                  <a:pt x="2362" y="84"/>
                </a:cubicBezTo>
                <a:cubicBezTo>
                  <a:pt x="2369" y="85"/>
                  <a:pt x="2372" y="84"/>
                  <a:pt x="2378" y="84"/>
                </a:cubicBezTo>
                <a:cubicBezTo>
                  <a:pt x="2379" y="84"/>
                  <a:pt x="2380" y="86"/>
                  <a:pt x="2382" y="88"/>
                </a:cubicBezTo>
                <a:cubicBezTo>
                  <a:pt x="2382" y="89"/>
                  <a:pt x="2385" y="90"/>
                  <a:pt x="2384" y="91"/>
                </a:cubicBezTo>
                <a:cubicBezTo>
                  <a:pt x="2387" y="93"/>
                  <a:pt x="2390" y="93"/>
                  <a:pt x="2392" y="94"/>
                </a:cubicBezTo>
                <a:cubicBezTo>
                  <a:pt x="2392" y="95"/>
                  <a:pt x="2394" y="95"/>
                  <a:pt x="2393" y="96"/>
                </a:cubicBezTo>
                <a:cubicBezTo>
                  <a:pt x="2394" y="96"/>
                  <a:pt x="2393" y="97"/>
                  <a:pt x="2393" y="97"/>
                </a:cubicBezTo>
                <a:cubicBezTo>
                  <a:pt x="2390" y="98"/>
                  <a:pt x="2389" y="98"/>
                  <a:pt x="2386" y="97"/>
                </a:cubicBezTo>
                <a:cubicBezTo>
                  <a:pt x="2387" y="99"/>
                  <a:pt x="2392" y="100"/>
                  <a:pt x="2393" y="100"/>
                </a:cubicBezTo>
                <a:cubicBezTo>
                  <a:pt x="2395" y="101"/>
                  <a:pt x="2395" y="101"/>
                  <a:pt x="2395" y="101"/>
                </a:cubicBezTo>
                <a:cubicBezTo>
                  <a:pt x="2396" y="101"/>
                  <a:pt x="2398" y="103"/>
                  <a:pt x="2399" y="103"/>
                </a:cubicBezTo>
                <a:cubicBezTo>
                  <a:pt x="2408" y="104"/>
                  <a:pt x="2407" y="106"/>
                  <a:pt x="2412" y="106"/>
                </a:cubicBezTo>
                <a:cubicBezTo>
                  <a:pt x="2412" y="106"/>
                  <a:pt x="2415" y="107"/>
                  <a:pt x="2415" y="107"/>
                </a:cubicBezTo>
                <a:cubicBezTo>
                  <a:pt x="2420" y="108"/>
                  <a:pt x="2420" y="108"/>
                  <a:pt x="2420" y="108"/>
                </a:cubicBezTo>
                <a:cubicBezTo>
                  <a:pt x="2421" y="103"/>
                  <a:pt x="2418" y="103"/>
                  <a:pt x="2418" y="100"/>
                </a:cubicBezTo>
                <a:cubicBezTo>
                  <a:pt x="2418" y="96"/>
                  <a:pt x="2424" y="101"/>
                  <a:pt x="2426" y="101"/>
                </a:cubicBezTo>
                <a:cubicBezTo>
                  <a:pt x="2427" y="101"/>
                  <a:pt x="2429" y="103"/>
                  <a:pt x="2430" y="103"/>
                </a:cubicBezTo>
                <a:cubicBezTo>
                  <a:pt x="2431" y="103"/>
                  <a:pt x="2438" y="102"/>
                  <a:pt x="2438" y="102"/>
                </a:cubicBezTo>
                <a:cubicBezTo>
                  <a:pt x="2439" y="102"/>
                  <a:pt x="2446" y="101"/>
                  <a:pt x="2446" y="101"/>
                </a:cubicBezTo>
                <a:cubicBezTo>
                  <a:pt x="2451" y="101"/>
                  <a:pt x="2451" y="101"/>
                  <a:pt x="2451" y="101"/>
                </a:cubicBezTo>
                <a:cubicBezTo>
                  <a:pt x="2463" y="100"/>
                  <a:pt x="2459" y="102"/>
                  <a:pt x="2459" y="104"/>
                </a:cubicBezTo>
                <a:cubicBezTo>
                  <a:pt x="2459" y="104"/>
                  <a:pt x="2462" y="105"/>
                  <a:pt x="2463" y="105"/>
                </a:cubicBezTo>
                <a:cubicBezTo>
                  <a:pt x="2463" y="104"/>
                  <a:pt x="2461" y="104"/>
                  <a:pt x="2461" y="103"/>
                </a:cubicBezTo>
                <a:cubicBezTo>
                  <a:pt x="2461" y="100"/>
                  <a:pt x="2469" y="104"/>
                  <a:pt x="2471" y="103"/>
                </a:cubicBezTo>
                <a:cubicBezTo>
                  <a:pt x="2472" y="101"/>
                  <a:pt x="2467" y="98"/>
                  <a:pt x="2466" y="97"/>
                </a:cubicBezTo>
                <a:cubicBezTo>
                  <a:pt x="2464" y="95"/>
                  <a:pt x="2463" y="98"/>
                  <a:pt x="2461" y="98"/>
                </a:cubicBezTo>
                <a:cubicBezTo>
                  <a:pt x="2455" y="96"/>
                  <a:pt x="2463" y="92"/>
                  <a:pt x="2466" y="92"/>
                </a:cubicBezTo>
                <a:cubicBezTo>
                  <a:pt x="2466" y="91"/>
                  <a:pt x="2465" y="90"/>
                  <a:pt x="2466" y="89"/>
                </a:cubicBezTo>
                <a:cubicBezTo>
                  <a:pt x="2468" y="88"/>
                  <a:pt x="2468" y="91"/>
                  <a:pt x="2472" y="90"/>
                </a:cubicBezTo>
                <a:cubicBezTo>
                  <a:pt x="2476" y="90"/>
                  <a:pt x="2481" y="91"/>
                  <a:pt x="2484" y="91"/>
                </a:cubicBezTo>
                <a:cubicBezTo>
                  <a:pt x="2487" y="92"/>
                  <a:pt x="2489" y="92"/>
                  <a:pt x="2492" y="92"/>
                </a:cubicBezTo>
                <a:cubicBezTo>
                  <a:pt x="2495" y="92"/>
                  <a:pt x="2498" y="91"/>
                  <a:pt x="2501" y="92"/>
                </a:cubicBezTo>
                <a:cubicBezTo>
                  <a:pt x="2502" y="92"/>
                  <a:pt x="2501" y="91"/>
                  <a:pt x="2504" y="92"/>
                </a:cubicBezTo>
                <a:cubicBezTo>
                  <a:pt x="2506" y="93"/>
                  <a:pt x="2510" y="93"/>
                  <a:pt x="2512" y="93"/>
                </a:cubicBezTo>
                <a:cubicBezTo>
                  <a:pt x="2513" y="94"/>
                  <a:pt x="2512" y="93"/>
                  <a:pt x="2514" y="94"/>
                </a:cubicBezTo>
                <a:cubicBezTo>
                  <a:pt x="2516" y="96"/>
                  <a:pt x="2516" y="98"/>
                  <a:pt x="2513" y="98"/>
                </a:cubicBezTo>
                <a:cubicBezTo>
                  <a:pt x="2510" y="98"/>
                  <a:pt x="2511" y="96"/>
                  <a:pt x="2509" y="96"/>
                </a:cubicBezTo>
                <a:cubicBezTo>
                  <a:pt x="2502" y="94"/>
                  <a:pt x="2504" y="95"/>
                  <a:pt x="2501" y="96"/>
                </a:cubicBezTo>
                <a:cubicBezTo>
                  <a:pt x="2500" y="96"/>
                  <a:pt x="2499" y="95"/>
                  <a:pt x="2497" y="97"/>
                </a:cubicBezTo>
                <a:cubicBezTo>
                  <a:pt x="2499" y="97"/>
                  <a:pt x="2500" y="96"/>
                  <a:pt x="2502" y="96"/>
                </a:cubicBezTo>
                <a:cubicBezTo>
                  <a:pt x="2510" y="94"/>
                  <a:pt x="2507" y="100"/>
                  <a:pt x="2509" y="101"/>
                </a:cubicBezTo>
                <a:cubicBezTo>
                  <a:pt x="2511" y="101"/>
                  <a:pt x="2513" y="101"/>
                  <a:pt x="2515" y="100"/>
                </a:cubicBezTo>
                <a:cubicBezTo>
                  <a:pt x="2517" y="99"/>
                  <a:pt x="2512" y="94"/>
                  <a:pt x="2522" y="96"/>
                </a:cubicBezTo>
                <a:cubicBezTo>
                  <a:pt x="2527" y="97"/>
                  <a:pt x="2531" y="96"/>
                  <a:pt x="2536" y="96"/>
                </a:cubicBezTo>
                <a:cubicBezTo>
                  <a:pt x="2537" y="96"/>
                  <a:pt x="2540" y="95"/>
                  <a:pt x="2541" y="97"/>
                </a:cubicBezTo>
                <a:cubicBezTo>
                  <a:pt x="2541" y="99"/>
                  <a:pt x="2537" y="99"/>
                  <a:pt x="2537" y="100"/>
                </a:cubicBezTo>
                <a:cubicBezTo>
                  <a:pt x="2540" y="102"/>
                  <a:pt x="2544" y="100"/>
                  <a:pt x="2547" y="101"/>
                </a:cubicBezTo>
                <a:cubicBezTo>
                  <a:pt x="2553" y="102"/>
                  <a:pt x="2560" y="104"/>
                  <a:pt x="2566" y="105"/>
                </a:cubicBezTo>
                <a:cubicBezTo>
                  <a:pt x="2570" y="106"/>
                  <a:pt x="2573" y="107"/>
                  <a:pt x="2577" y="108"/>
                </a:cubicBezTo>
                <a:cubicBezTo>
                  <a:pt x="2579" y="108"/>
                  <a:pt x="2582" y="108"/>
                  <a:pt x="2584" y="108"/>
                </a:cubicBezTo>
                <a:cubicBezTo>
                  <a:pt x="2589" y="106"/>
                  <a:pt x="2589" y="106"/>
                  <a:pt x="2589" y="106"/>
                </a:cubicBezTo>
                <a:cubicBezTo>
                  <a:pt x="2602" y="105"/>
                  <a:pt x="2602" y="105"/>
                  <a:pt x="2602" y="105"/>
                </a:cubicBezTo>
                <a:cubicBezTo>
                  <a:pt x="2611" y="105"/>
                  <a:pt x="2611" y="105"/>
                  <a:pt x="2611" y="105"/>
                </a:cubicBezTo>
                <a:cubicBezTo>
                  <a:pt x="2612" y="105"/>
                  <a:pt x="2615" y="107"/>
                  <a:pt x="2615" y="107"/>
                </a:cubicBezTo>
                <a:cubicBezTo>
                  <a:pt x="2617" y="107"/>
                  <a:pt x="2625" y="106"/>
                  <a:pt x="2632" y="109"/>
                </a:cubicBezTo>
                <a:cubicBezTo>
                  <a:pt x="2635" y="110"/>
                  <a:pt x="2636" y="116"/>
                  <a:pt x="2639" y="116"/>
                </a:cubicBezTo>
                <a:cubicBezTo>
                  <a:pt x="2645" y="118"/>
                  <a:pt x="2653" y="117"/>
                  <a:pt x="2659" y="117"/>
                </a:cubicBezTo>
                <a:cubicBezTo>
                  <a:pt x="2667" y="117"/>
                  <a:pt x="2681" y="119"/>
                  <a:pt x="2688" y="120"/>
                </a:cubicBezTo>
                <a:cubicBezTo>
                  <a:pt x="2689" y="121"/>
                  <a:pt x="2691" y="121"/>
                  <a:pt x="2692" y="121"/>
                </a:cubicBezTo>
                <a:cubicBezTo>
                  <a:pt x="2695" y="121"/>
                  <a:pt x="2696" y="121"/>
                  <a:pt x="2699" y="119"/>
                </a:cubicBezTo>
                <a:cubicBezTo>
                  <a:pt x="2700" y="118"/>
                  <a:pt x="2697" y="114"/>
                  <a:pt x="2702" y="115"/>
                </a:cubicBezTo>
                <a:cubicBezTo>
                  <a:pt x="2705" y="116"/>
                  <a:pt x="2707" y="115"/>
                  <a:pt x="2710" y="116"/>
                </a:cubicBezTo>
                <a:cubicBezTo>
                  <a:pt x="2711" y="117"/>
                  <a:pt x="2712" y="121"/>
                  <a:pt x="2708" y="119"/>
                </a:cubicBezTo>
                <a:cubicBezTo>
                  <a:pt x="2704" y="118"/>
                  <a:pt x="2706" y="121"/>
                  <a:pt x="2708" y="123"/>
                </a:cubicBezTo>
                <a:cubicBezTo>
                  <a:pt x="2710" y="123"/>
                  <a:pt x="2712" y="123"/>
                  <a:pt x="2713" y="124"/>
                </a:cubicBezTo>
                <a:cubicBezTo>
                  <a:pt x="2715" y="125"/>
                  <a:pt x="2718" y="124"/>
                  <a:pt x="2721" y="125"/>
                </a:cubicBezTo>
                <a:cubicBezTo>
                  <a:pt x="2725" y="128"/>
                  <a:pt x="2728" y="131"/>
                  <a:pt x="2732" y="127"/>
                </a:cubicBezTo>
                <a:cubicBezTo>
                  <a:pt x="2732" y="126"/>
                  <a:pt x="2726" y="122"/>
                  <a:pt x="2725" y="122"/>
                </a:cubicBezTo>
                <a:cubicBezTo>
                  <a:pt x="2720" y="122"/>
                  <a:pt x="2720" y="122"/>
                  <a:pt x="2720" y="122"/>
                </a:cubicBezTo>
                <a:cubicBezTo>
                  <a:pt x="2719" y="122"/>
                  <a:pt x="2716" y="118"/>
                  <a:pt x="2715" y="116"/>
                </a:cubicBezTo>
                <a:cubicBezTo>
                  <a:pt x="2716" y="116"/>
                  <a:pt x="2716" y="116"/>
                  <a:pt x="2716" y="116"/>
                </a:cubicBezTo>
                <a:cubicBezTo>
                  <a:pt x="2715" y="115"/>
                  <a:pt x="2714" y="113"/>
                  <a:pt x="2715" y="114"/>
                </a:cubicBezTo>
                <a:cubicBezTo>
                  <a:pt x="2718" y="114"/>
                  <a:pt x="2721" y="114"/>
                  <a:pt x="2724" y="115"/>
                </a:cubicBezTo>
                <a:cubicBezTo>
                  <a:pt x="2738" y="118"/>
                  <a:pt x="2749" y="116"/>
                  <a:pt x="2766" y="119"/>
                </a:cubicBezTo>
                <a:cubicBezTo>
                  <a:pt x="2768" y="120"/>
                  <a:pt x="2771" y="120"/>
                  <a:pt x="2774" y="121"/>
                </a:cubicBezTo>
                <a:cubicBezTo>
                  <a:pt x="2780" y="122"/>
                  <a:pt x="2793" y="125"/>
                  <a:pt x="2794" y="125"/>
                </a:cubicBezTo>
                <a:cubicBezTo>
                  <a:pt x="2796" y="125"/>
                  <a:pt x="2804" y="128"/>
                  <a:pt x="2805" y="128"/>
                </a:cubicBezTo>
                <a:cubicBezTo>
                  <a:pt x="2817" y="130"/>
                  <a:pt x="2817" y="130"/>
                  <a:pt x="2817" y="130"/>
                </a:cubicBezTo>
                <a:cubicBezTo>
                  <a:pt x="2850" y="140"/>
                  <a:pt x="2850" y="140"/>
                  <a:pt x="2850" y="140"/>
                </a:cubicBezTo>
                <a:cubicBezTo>
                  <a:pt x="2855" y="141"/>
                  <a:pt x="2855" y="141"/>
                  <a:pt x="2855" y="141"/>
                </a:cubicBezTo>
                <a:cubicBezTo>
                  <a:pt x="2855" y="141"/>
                  <a:pt x="2857" y="142"/>
                  <a:pt x="2857" y="143"/>
                </a:cubicBezTo>
                <a:cubicBezTo>
                  <a:pt x="2861" y="143"/>
                  <a:pt x="2861" y="143"/>
                  <a:pt x="2861" y="143"/>
                </a:cubicBezTo>
                <a:cubicBezTo>
                  <a:pt x="2862" y="143"/>
                  <a:pt x="2864" y="145"/>
                  <a:pt x="2864" y="146"/>
                </a:cubicBezTo>
                <a:cubicBezTo>
                  <a:pt x="2869" y="148"/>
                  <a:pt x="2869" y="148"/>
                  <a:pt x="2869" y="148"/>
                </a:cubicBezTo>
                <a:cubicBezTo>
                  <a:pt x="2871" y="150"/>
                  <a:pt x="2871" y="150"/>
                  <a:pt x="2871" y="150"/>
                </a:cubicBezTo>
                <a:cubicBezTo>
                  <a:pt x="2872" y="150"/>
                  <a:pt x="2875" y="151"/>
                  <a:pt x="2876" y="151"/>
                </a:cubicBezTo>
                <a:cubicBezTo>
                  <a:pt x="2877" y="151"/>
                  <a:pt x="2878" y="152"/>
                  <a:pt x="2878" y="152"/>
                </a:cubicBezTo>
                <a:cubicBezTo>
                  <a:pt x="2878" y="152"/>
                  <a:pt x="2878" y="152"/>
                  <a:pt x="2878" y="152"/>
                </a:cubicBezTo>
                <a:cubicBezTo>
                  <a:pt x="2877" y="150"/>
                  <a:pt x="2877" y="150"/>
                  <a:pt x="2877" y="150"/>
                </a:cubicBezTo>
                <a:cubicBezTo>
                  <a:pt x="2868" y="147"/>
                  <a:pt x="2868" y="147"/>
                  <a:pt x="2868" y="147"/>
                </a:cubicBezTo>
                <a:cubicBezTo>
                  <a:pt x="2868" y="147"/>
                  <a:pt x="2868" y="147"/>
                  <a:pt x="2868" y="147"/>
                </a:cubicBezTo>
                <a:cubicBezTo>
                  <a:pt x="2874" y="146"/>
                  <a:pt x="2874" y="146"/>
                  <a:pt x="2874" y="146"/>
                </a:cubicBezTo>
                <a:cubicBezTo>
                  <a:pt x="2874" y="145"/>
                  <a:pt x="2876" y="147"/>
                  <a:pt x="2877" y="147"/>
                </a:cubicBezTo>
                <a:cubicBezTo>
                  <a:pt x="2884" y="147"/>
                  <a:pt x="2884" y="147"/>
                  <a:pt x="2884" y="147"/>
                </a:cubicBezTo>
                <a:cubicBezTo>
                  <a:pt x="2892" y="147"/>
                  <a:pt x="2892" y="147"/>
                  <a:pt x="2892" y="147"/>
                </a:cubicBezTo>
                <a:cubicBezTo>
                  <a:pt x="2892" y="147"/>
                  <a:pt x="2895" y="148"/>
                  <a:pt x="2895" y="149"/>
                </a:cubicBezTo>
                <a:cubicBezTo>
                  <a:pt x="2902" y="152"/>
                  <a:pt x="2902" y="152"/>
                  <a:pt x="2902" y="152"/>
                </a:cubicBezTo>
                <a:cubicBezTo>
                  <a:pt x="2902" y="152"/>
                  <a:pt x="2909" y="153"/>
                  <a:pt x="2911" y="154"/>
                </a:cubicBezTo>
                <a:cubicBezTo>
                  <a:pt x="2913" y="155"/>
                  <a:pt x="2913" y="154"/>
                  <a:pt x="2914" y="154"/>
                </a:cubicBezTo>
                <a:cubicBezTo>
                  <a:pt x="2920" y="156"/>
                  <a:pt x="2920" y="155"/>
                  <a:pt x="2919" y="158"/>
                </a:cubicBezTo>
                <a:cubicBezTo>
                  <a:pt x="2918" y="160"/>
                  <a:pt x="2920" y="159"/>
                  <a:pt x="2916" y="161"/>
                </a:cubicBezTo>
                <a:cubicBezTo>
                  <a:pt x="2918" y="162"/>
                  <a:pt x="2918" y="162"/>
                  <a:pt x="2918" y="162"/>
                </a:cubicBezTo>
                <a:cubicBezTo>
                  <a:pt x="2919" y="162"/>
                  <a:pt x="2919" y="162"/>
                  <a:pt x="2918" y="162"/>
                </a:cubicBezTo>
                <a:cubicBezTo>
                  <a:pt x="2911" y="163"/>
                  <a:pt x="2911" y="163"/>
                  <a:pt x="2911" y="163"/>
                </a:cubicBezTo>
                <a:cubicBezTo>
                  <a:pt x="2912" y="164"/>
                  <a:pt x="2912" y="164"/>
                  <a:pt x="2912" y="164"/>
                </a:cubicBezTo>
                <a:cubicBezTo>
                  <a:pt x="2914" y="166"/>
                  <a:pt x="2914" y="166"/>
                  <a:pt x="2914" y="166"/>
                </a:cubicBezTo>
                <a:cubicBezTo>
                  <a:pt x="2919" y="166"/>
                  <a:pt x="2919" y="166"/>
                  <a:pt x="2919" y="166"/>
                </a:cubicBezTo>
                <a:cubicBezTo>
                  <a:pt x="2920" y="166"/>
                  <a:pt x="2924" y="173"/>
                  <a:pt x="2924" y="173"/>
                </a:cubicBezTo>
                <a:cubicBezTo>
                  <a:pt x="2924" y="174"/>
                  <a:pt x="2923" y="176"/>
                  <a:pt x="2923" y="176"/>
                </a:cubicBezTo>
                <a:cubicBezTo>
                  <a:pt x="2923" y="176"/>
                  <a:pt x="2917" y="173"/>
                  <a:pt x="2916" y="173"/>
                </a:cubicBezTo>
                <a:cubicBezTo>
                  <a:pt x="2917" y="173"/>
                  <a:pt x="2916" y="174"/>
                  <a:pt x="2916" y="174"/>
                </a:cubicBezTo>
                <a:cubicBezTo>
                  <a:pt x="2915" y="174"/>
                  <a:pt x="2912" y="174"/>
                  <a:pt x="2911" y="174"/>
                </a:cubicBezTo>
                <a:cubicBezTo>
                  <a:pt x="2911" y="174"/>
                  <a:pt x="2907" y="171"/>
                  <a:pt x="2906" y="170"/>
                </a:cubicBezTo>
                <a:cubicBezTo>
                  <a:pt x="2901" y="168"/>
                  <a:pt x="2901" y="168"/>
                  <a:pt x="2901" y="168"/>
                </a:cubicBezTo>
                <a:cubicBezTo>
                  <a:pt x="2891" y="168"/>
                  <a:pt x="2891" y="168"/>
                  <a:pt x="2891" y="168"/>
                </a:cubicBezTo>
                <a:cubicBezTo>
                  <a:pt x="2888" y="166"/>
                  <a:pt x="2883" y="164"/>
                  <a:pt x="2882" y="164"/>
                </a:cubicBezTo>
                <a:cubicBezTo>
                  <a:pt x="2882" y="164"/>
                  <a:pt x="2879" y="163"/>
                  <a:pt x="2879" y="163"/>
                </a:cubicBezTo>
                <a:cubicBezTo>
                  <a:pt x="2873" y="162"/>
                  <a:pt x="2872" y="161"/>
                  <a:pt x="2872" y="161"/>
                </a:cubicBezTo>
                <a:cubicBezTo>
                  <a:pt x="2871" y="161"/>
                  <a:pt x="2867" y="162"/>
                  <a:pt x="2867" y="162"/>
                </a:cubicBezTo>
                <a:cubicBezTo>
                  <a:pt x="2863" y="162"/>
                  <a:pt x="2860" y="163"/>
                  <a:pt x="2858" y="160"/>
                </a:cubicBezTo>
                <a:cubicBezTo>
                  <a:pt x="2856" y="158"/>
                  <a:pt x="2854" y="159"/>
                  <a:pt x="2854" y="158"/>
                </a:cubicBezTo>
                <a:cubicBezTo>
                  <a:pt x="2852" y="156"/>
                  <a:pt x="2852" y="156"/>
                  <a:pt x="2849" y="154"/>
                </a:cubicBezTo>
                <a:cubicBezTo>
                  <a:pt x="2848" y="157"/>
                  <a:pt x="2849" y="157"/>
                  <a:pt x="2844" y="154"/>
                </a:cubicBezTo>
                <a:cubicBezTo>
                  <a:pt x="2845" y="156"/>
                  <a:pt x="2846" y="155"/>
                  <a:pt x="2844" y="156"/>
                </a:cubicBezTo>
                <a:cubicBezTo>
                  <a:pt x="2845" y="157"/>
                  <a:pt x="2845" y="157"/>
                  <a:pt x="2845" y="157"/>
                </a:cubicBezTo>
                <a:cubicBezTo>
                  <a:pt x="2846" y="158"/>
                  <a:pt x="2847" y="158"/>
                  <a:pt x="2848" y="160"/>
                </a:cubicBezTo>
                <a:cubicBezTo>
                  <a:pt x="2850" y="162"/>
                  <a:pt x="2854" y="161"/>
                  <a:pt x="2855" y="164"/>
                </a:cubicBezTo>
                <a:cubicBezTo>
                  <a:pt x="2855" y="165"/>
                  <a:pt x="2857" y="166"/>
                  <a:pt x="2856" y="166"/>
                </a:cubicBezTo>
                <a:cubicBezTo>
                  <a:pt x="2855" y="168"/>
                  <a:pt x="2855" y="170"/>
                  <a:pt x="2853" y="171"/>
                </a:cubicBezTo>
                <a:cubicBezTo>
                  <a:pt x="2852" y="171"/>
                  <a:pt x="2843" y="170"/>
                  <a:pt x="2842" y="169"/>
                </a:cubicBezTo>
                <a:cubicBezTo>
                  <a:pt x="2840" y="169"/>
                  <a:pt x="2838" y="168"/>
                  <a:pt x="2838" y="168"/>
                </a:cubicBezTo>
                <a:cubicBezTo>
                  <a:pt x="2836" y="168"/>
                  <a:pt x="2831" y="166"/>
                  <a:pt x="2829" y="166"/>
                </a:cubicBezTo>
                <a:cubicBezTo>
                  <a:pt x="2829" y="167"/>
                  <a:pt x="2827" y="170"/>
                  <a:pt x="2833" y="171"/>
                </a:cubicBezTo>
                <a:cubicBezTo>
                  <a:pt x="2837" y="172"/>
                  <a:pt x="2836" y="170"/>
                  <a:pt x="2838" y="169"/>
                </a:cubicBezTo>
                <a:cubicBezTo>
                  <a:pt x="2840" y="169"/>
                  <a:pt x="2841" y="170"/>
                  <a:pt x="2842" y="171"/>
                </a:cubicBezTo>
                <a:cubicBezTo>
                  <a:pt x="2844" y="173"/>
                  <a:pt x="2849" y="176"/>
                  <a:pt x="2852" y="174"/>
                </a:cubicBezTo>
                <a:cubicBezTo>
                  <a:pt x="2853" y="173"/>
                  <a:pt x="2853" y="174"/>
                  <a:pt x="2855" y="175"/>
                </a:cubicBezTo>
                <a:cubicBezTo>
                  <a:pt x="2857" y="177"/>
                  <a:pt x="2860" y="178"/>
                  <a:pt x="2863" y="179"/>
                </a:cubicBezTo>
                <a:cubicBezTo>
                  <a:pt x="2863" y="179"/>
                  <a:pt x="2864" y="181"/>
                  <a:pt x="2864" y="181"/>
                </a:cubicBezTo>
                <a:cubicBezTo>
                  <a:pt x="2866" y="182"/>
                  <a:pt x="2868" y="184"/>
                  <a:pt x="2869" y="184"/>
                </a:cubicBezTo>
                <a:cubicBezTo>
                  <a:pt x="2869" y="184"/>
                  <a:pt x="2869" y="184"/>
                  <a:pt x="2870" y="184"/>
                </a:cubicBezTo>
                <a:cubicBezTo>
                  <a:pt x="2873" y="185"/>
                  <a:pt x="2875" y="185"/>
                  <a:pt x="2877" y="186"/>
                </a:cubicBezTo>
                <a:cubicBezTo>
                  <a:pt x="2880" y="188"/>
                  <a:pt x="2880" y="188"/>
                  <a:pt x="2884" y="189"/>
                </a:cubicBezTo>
                <a:cubicBezTo>
                  <a:pt x="2884" y="190"/>
                  <a:pt x="2886" y="192"/>
                  <a:pt x="2886" y="193"/>
                </a:cubicBezTo>
                <a:cubicBezTo>
                  <a:pt x="2886" y="194"/>
                  <a:pt x="2885" y="196"/>
                  <a:pt x="2885" y="196"/>
                </a:cubicBezTo>
                <a:cubicBezTo>
                  <a:pt x="2877" y="193"/>
                  <a:pt x="2882" y="194"/>
                  <a:pt x="2877" y="192"/>
                </a:cubicBezTo>
                <a:cubicBezTo>
                  <a:pt x="2877" y="192"/>
                  <a:pt x="2874" y="193"/>
                  <a:pt x="2874" y="192"/>
                </a:cubicBezTo>
                <a:cubicBezTo>
                  <a:pt x="2869" y="191"/>
                  <a:pt x="2869" y="193"/>
                  <a:pt x="2867" y="190"/>
                </a:cubicBezTo>
                <a:cubicBezTo>
                  <a:pt x="2865" y="190"/>
                  <a:pt x="2863" y="189"/>
                  <a:pt x="2862" y="190"/>
                </a:cubicBezTo>
                <a:cubicBezTo>
                  <a:pt x="2863" y="190"/>
                  <a:pt x="2865" y="190"/>
                  <a:pt x="2865" y="191"/>
                </a:cubicBezTo>
                <a:cubicBezTo>
                  <a:pt x="2865" y="193"/>
                  <a:pt x="2860" y="196"/>
                  <a:pt x="2859" y="197"/>
                </a:cubicBezTo>
                <a:cubicBezTo>
                  <a:pt x="2858" y="201"/>
                  <a:pt x="2859" y="200"/>
                  <a:pt x="2852" y="202"/>
                </a:cubicBezTo>
                <a:cubicBezTo>
                  <a:pt x="2851" y="203"/>
                  <a:pt x="2848" y="205"/>
                  <a:pt x="2848" y="207"/>
                </a:cubicBezTo>
                <a:cubicBezTo>
                  <a:pt x="2847" y="208"/>
                  <a:pt x="2849" y="209"/>
                  <a:pt x="2846" y="209"/>
                </a:cubicBezTo>
                <a:cubicBezTo>
                  <a:pt x="2845" y="209"/>
                  <a:pt x="2845" y="210"/>
                  <a:pt x="2845" y="211"/>
                </a:cubicBezTo>
                <a:cubicBezTo>
                  <a:pt x="2845" y="212"/>
                  <a:pt x="2846" y="214"/>
                  <a:pt x="2846" y="215"/>
                </a:cubicBezTo>
                <a:cubicBezTo>
                  <a:pt x="2846" y="216"/>
                  <a:pt x="2846" y="219"/>
                  <a:pt x="2846" y="219"/>
                </a:cubicBezTo>
                <a:cubicBezTo>
                  <a:pt x="2845" y="220"/>
                  <a:pt x="2840" y="217"/>
                  <a:pt x="2839" y="216"/>
                </a:cubicBezTo>
                <a:cubicBezTo>
                  <a:pt x="2836" y="215"/>
                  <a:pt x="2832" y="214"/>
                  <a:pt x="2831" y="212"/>
                </a:cubicBezTo>
                <a:cubicBezTo>
                  <a:pt x="2830" y="213"/>
                  <a:pt x="2825" y="214"/>
                  <a:pt x="2824" y="214"/>
                </a:cubicBezTo>
                <a:cubicBezTo>
                  <a:pt x="2821" y="214"/>
                  <a:pt x="2819" y="214"/>
                  <a:pt x="2817" y="215"/>
                </a:cubicBezTo>
                <a:cubicBezTo>
                  <a:pt x="2816" y="215"/>
                  <a:pt x="2816" y="222"/>
                  <a:pt x="2815" y="221"/>
                </a:cubicBezTo>
                <a:cubicBezTo>
                  <a:pt x="2807" y="216"/>
                  <a:pt x="2809" y="212"/>
                  <a:pt x="2807" y="214"/>
                </a:cubicBezTo>
                <a:cubicBezTo>
                  <a:pt x="2806" y="215"/>
                  <a:pt x="2805" y="215"/>
                  <a:pt x="2805" y="215"/>
                </a:cubicBezTo>
                <a:cubicBezTo>
                  <a:pt x="2805" y="216"/>
                  <a:pt x="2800" y="216"/>
                  <a:pt x="2806" y="220"/>
                </a:cubicBezTo>
                <a:cubicBezTo>
                  <a:pt x="2811" y="223"/>
                  <a:pt x="2803" y="220"/>
                  <a:pt x="2801" y="220"/>
                </a:cubicBezTo>
                <a:cubicBezTo>
                  <a:pt x="2800" y="220"/>
                  <a:pt x="2798" y="219"/>
                  <a:pt x="2797" y="218"/>
                </a:cubicBezTo>
                <a:cubicBezTo>
                  <a:pt x="2797" y="218"/>
                  <a:pt x="2796" y="218"/>
                  <a:pt x="2794" y="218"/>
                </a:cubicBezTo>
                <a:cubicBezTo>
                  <a:pt x="2793" y="218"/>
                  <a:pt x="2792" y="220"/>
                  <a:pt x="2790" y="220"/>
                </a:cubicBezTo>
                <a:cubicBezTo>
                  <a:pt x="2791" y="220"/>
                  <a:pt x="2792" y="221"/>
                  <a:pt x="2793" y="221"/>
                </a:cubicBezTo>
                <a:cubicBezTo>
                  <a:pt x="2794" y="222"/>
                  <a:pt x="2797" y="226"/>
                  <a:pt x="2798" y="227"/>
                </a:cubicBezTo>
                <a:cubicBezTo>
                  <a:pt x="2798" y="227"/>
                  <a:pt x="2798" y="230"/>
                  <a:pt x="2798" y="231"/>
                </a:cubicBezTo>
                <a:cubicBezTo>
                  <a:pt x="2800" y="237"/>
                  <a:pt x="2800" y="237"/>
                  <a:pt x="2800" y="237"/>
                </a:cubicBezTo>
                <a:cubicBezTo>
                  <a:pt x="2800" y="238"/>
                  <a:pt x="2802" y="240"/>
                  <a:pt x="2804" y="240"/>
                </a:cubicBezTo>
                <a:cubicBezTo>
                  <a:pt x="2805" y="240"/>
                  <a:pt x="2803" y="238"/>
                  <a:pt x="2804" y="238"/>
                </a:cubicBezTo>
                <a:cubicBezTo>
                  <a:pt x="2809" y="237"/>
                  <a:pt x="2811" y="236"/>
                  <a:pt x="2815" y="240"/>
                </a:cubicBezTo>
                <a:cubicBezTo>
                  <a:pt x="2815" y="240"/>
                  <a:pt x="2813" y="245"/>
                  <a:pt x="2813" y="245"/>
                </a:cubicBezTo>
                <a:cubicBezTo>
                  <a:pt x="2819" y="247"/>
                  <a:pt x="2817" y="245"/>
                  <a:pt x="2820" y="252"/>
                </a:cubicBezTo>
                <a:cubicBezTo>
                  <a:pt x="2822" y="252"/>
                  <a:pt x="2825" y="251"/>
                  <a:pt x="2826" y="252"/>
                </a:cubicBezTo>
                <a:cubicBezTo>
                  <a:pt x="2830" y="256"/>
                  <a:pt x="2834" y="255"/>
                  <a:pt x="2831" y="260"/>
                </a:cubicBezTo>
                <a:cubicBezTo>
                  <a:pt x="2831" y="260"/>
                  <a:pt x="2828" y="260"/>
                  <a:pt x="2828" y="259"/>
                </a:cubicBezTo>
                <a:cubicBezTo>
                  <a:pt x="2827" y="258"/>
                  <a:pt x="2826" y="260"/>
                  <a:pt x="2824" y="256"/>
                </a:cubicBezTo>
                <a:cubicBezTo>
                  <a:pt x="2825" y="265"/>
                  <a:pt x="2825" y="264"/>
                  <a:pt x="2831" y="271"/>
                </a:cubicBezTo>
                <a:cubicBezTo>
                  <a:pt x="2842" y="273"/>
                  <a:pt x="2839" y="277"/>
                  <a:pt x="2829" y="277"/>
                </a:cubicBezTo>
                <a:cubicBezTo>
                  <a:pt x="2829" y="278"/>
                  <a:pt x="2828" y="279"/>
                  <a:pt x="2828" y="279"/>
                </a:cubicBezTo>
                <a:cubicBezTo>
                  <a:pt x="2828" y="280"/>
                  <a:pt x="2830" y="284"/>
                  <a:pt x="2831" y="285"/>
                </a:cubicBezTo>
                <a:cubicBezTo>
                  <a:pt x="2831" y="285"/>
                  <a:pt x="2841" y="293"/>
                  <a:pt x="2836" y="293"/>
                </a:cubicBezTo>
                <a:cubicBezTo>
                  <a:pt x="2834" y="293"/>
                  <a:pt x="2834" y="291"/>
                  <a:pt x="2832" y="291"/>
                </a:cubicBezTo>
                <a:cubicBezTo>
                  <a:pt x="2830" y="291"/>
                  <a:pt x="2828" y="289"/>
                  <a:pt x="2828" y="293"/>
                </a:cubicBezTo>
                <a:cubicBezTo>
                  <a:pt x="2828" y="298"/>
                  <a:pt x="2832" y="299"/>
                  <a:pt x="2833" y="302"/>
                </a:cubicBezTo>
                <a:cubicBezTo>
                  <a:pt x="2835" y="305"/>
                  <a:pt x="2835" y="309"/>
                  <a:pt x="2833" y="312"/>
                </a:cubicBezTo>
                <a:cubicBezTo>
                  <a:pt x="2832" y="313"/>
                  <a:pt x="2831" y="316"/>
                  <a:pt x="2830" y="316"/>
                </a:cubicBezTo>
                <a:cubicBezTo>
                  <a:pt x="2828" y="316"/>
                  <a:pt x="2825" y="312"/>
                  <a:pt x="2823" y="311"/>
                </a:cubicBezTo>
                <a:cubicBezTo>
                  <a:pt x="2821" y="310"/>
                  <a:pt x="2819" y="309"/>
                  <a:pt x="2816" y="308"/>
                </a:cubicBezTo>
                <a:cubicBezTo>
                  <a:pt x="2811" y="301"/>
                  <a:pt x="2811" y="301"/>
                  <a:pt x="2811" y="301"/>
                </a:cubicBezTo>
                <a:cubicBezTo>
                  <a:pt x="2810" y="300"/>
                  <a:pt x="2807" y="297"/>
                  <a:pt x="2807" y="297"/>
                </a:cubicBezTo>
                <a:cubicBezTo>
                  <a:pt x="2805" y="295"/>
                  <a:pt x="2804" y="294"/>
                  <a:pt x="2802" y="292"/>
                </a:cubicBezTo>
                <a:cubicBezTo>
                  <a:pt x="2799" y="288"/>
                  <a:pt x="2796" y="285"/>
                  <a:pt x="2792" y="282"/>
                </a:cubicBezTo>
                <a:cubicBezTo>
                  <a:pt x="2789" y="279"/>
                  <a:pt x="2787" y="282"/>
                  <a:pt x="2784" y="275"/>
                </a:cubicBezTo>
                <a:cubicBezTo>
                  <a:pt x="2781" y="269"/>
                  <a:pt x="2779" y="273"/>
                  <a:pt x="2777" y="271"/>
                </a:cubicBezTo>
                <a:cubicBezTo>
                  <a:pt x="2773" y="268"/>
                  <a:pt x="2771" y="265"/>
                  <a:pt x="2769" y="261"/>
                </a:cubicBezTo>
                <a:cubicBezTo>
                  <a:pt x="2766" y="259"/>
                  <a:pt x="2764" y="255"/>
                  <a:pt x="2764" y="251"/>
                </a:cubicBezTo>
                <a:cubicBezTo>
                  <a:pt x="2764" y="250"/>
                  <a:pt x="2767" y="249"/>
                  <a:pt x="2767" y="249"/>
                </a:cubicBezTo>
                <a:cubicBezTo>
                  <a:pt x="2766" y="247"/>
                  <a:pt x="2762" y="245"/>
                  <a:pt x="2760" y="243"/>
                </a:cubicBezTo>
                <a:cubicBezTo>
                  <a:pt x="2759" y="243"/>
                  <a:pt x="2757" y="243"/>
                  <a:pt x="2757" y="242"/>
                </a:cubicBezTo>
                <a:cubicBezTo>
                  <a:pt x="2757" y="240"/>
                  <a:pt x="2759" y="240"/>
                  <a:pt x="2761" y="239"/>
                </a:cubicBezTo>
                <a:cubicBezTo>
                  <a:pt x="2762" y="238"/>
                  <a:pt x="2764" y="239"/>
                  <a:pt x="2765" y="238"/>
                </a:cubicBezTo>
                <a:cubicBezTo>
                  <a:pt x="2767" y="237"/>
                  <a:pt x="2770" y="234"/>
                  <a:pt x="2770" y="231"/>
                </a:cubicBezTo>
                <a:cubicBezTo>
                  <a:pt x="2771" y="228"/>
                  <a:pt x="2770" y="227"/>
                  <a:pt x="2768" y="224"/>
                </a:cubicBezTo>
                <a:cubicBezTo>
                  <a:pt x="2768" y="223"/>
                  <a:pt x="2770" y="222"/>
                  <a:pt x="2771" y="219"/>
                </a:cubicBezTo>
                <a:cubicBezTo>
                  <a:pt x="2771" y="218"/>
                  <a:pt x="2769" y="215"/>
                  <a:pt x="2769" y="214"/>
                </a:cubicBezTo>
                <a:cubicBezTo>
                  <a:pt x="2773" y="212"/>
                  <a:pt x="2773" y="214"/>
                  <a:pt x="2775" y="209"/>
                </a:cubicBezTo>
                <a:cubicBezTo>
                  <a:pt x="2775" y="208"/>
                  <a:pt x="2779" y="205"/>
                  <a:pt x="2779" y="204"/>
                </a:cubicBezTo>
                <a:cubicBezTo>
                  <a:pt x="2779" y="204"/>
                  <a:pt x="2779" y="204"/>
                  <a:pt x="2779" y="204"/>
                </a:cubicBezTo>
                <a:cubicBezTo>
                  <a:pt x="2777" y="204"/>
                  <a:pt x="2776" y="205"/>
                  <a:pt x="2774" y="204"/>
                </a:cubicBezTo>
                <a:cubicBezTo>
                  <a:pt x="2773" y="203"/>
                  <a:pt x="2775" y="202"/>
                  <a:pt x="2776" y="201"/>
                </a:cubicBezTo>
                <a:cubicBezTo>
                  <a:pt x="2774" y="200"/>
                  <a:pt x="2771" y="199"/>
                  <a:pt x="2768" y="197"/>
                </a:cubicBezTo>
                <a:cubicBezTo>
                  <a:pt x="2767" y="196"/>
                  <a:pt x="2766" y="195"/>
                  <a:pt x="2767" y="195"/>
                </a:cubicBezTo>
                <a:cubicBezTo>
                  <a:pt x="2769" y="195"/>
                  <a:pt x="2766" y="194"/>
                  <a:pt x="2770" y="192"/>
                </a:cubicBezTo>
                <a:cubicBezTo>
                  <a:pt x="2768" y="191"/>
                  <a:pt x="2768" y="191"/>
                  <a:pt x="2768" y="191"/>
                </a:cubicBezTo>
                <a:cubicBezTo>
                  <a:pt x="2768" y="191"/>
                  <a:pt x="2764" y="191"/>
                  <a:pt x="2763" y="191"/>
                </a:cubicBezTo>
                <a:cubicBezTo>
                  <a:pt x="2763" y="191"/>
                  <a:pt x="2762" y="191"/>
                  <a:pt x="2761" y="191"/>
                </a:cubicBezTo>
                <a:cubicBezTo>
                  <a:pt x="2762" y="193"/>
                  <a:pt x="2762" y="195"/>
                  <a:pt x="2764" y="197"/>
                </a:cubicBezTo>
                <a:cubicBezTo>
                  <a:pt x="2764" y="197"/>
                  <a:pt x="2766" y="196"/>
                  <a:pt x="2766" y="197"/>
                </a:cubicBezTo>
                <a:cubicBezTo>
                  <a:pt x="2767" y="198"/>
                  <a:pt x="2766" y="202"/>
                  <a:pt x="2765" y="201"/>
                </a:cubicBezTo>
                <a:cubicBezTo>
                  <a:pt x="2763" y="201"/>
                  <a:pt x="2762" y="201"/>
                  <a:pt x="2760" y="203"/>
                </a:cubicBezTo>
                <a:cubicBezTo>
                  <a:pt x="2761" y="212"/>
                  <a:pt x="2760" y="211"/>
                  <a:pt x="2754" y="209"/>
                </a:cubicBezTo>
                <a:cubicBezTo>
                  <a:pt x="2753" y="209"/>
                  <a:pt x="2753" y="208"/>
                  <a:pt x="2753" y="208"/>
                </a:cubicBezTo>
                <a:cubicBezTo>
                  <a:pt x="2750" y="205"/>
                  <a:pt x="2750" y="207"/>
                  <a:pt x="2748" y="206"/>
                </a:cubicBezTo>
                <a:cubicBezTo>
                  <a:pt x="2742" y="204"/>
                  <a:pt x="2743" y="203"/>
                  <a:pt x="2741" y="199"/>
                </a:cubicBezTo>
                <a:cubicBezTo>
                  <a:pt x="2740" y="199"/>
                  <a:pt x="2738" y="199"/>
                  <a:pt x="2737" y="198"/>
                </a:cubicBezTo>
                <a:cubicBezTo>
                  <a:pt x="2736" y="198"/>
                  <a:pt x="2734" y="200"/>
                  <a:pt x="2733" y="200"/>
                </a:cubicBezTo>
                <a:cubicBezTo>
                  <a:pt x="2733" y="200"/>
                  <a:pt x="2723" y="199"/>
                  <a:pt x="2722" y="199"/>
                </a:cubicBezTo>
                <a:cubicBezTo>
                  <a:pt x="2721" y="199"/>
                  <a:pt x="2719" y="200"/>
                  <a:pt x="2718" y="201"/>
                </a:cubicBezTo>
                <a:cubicBezTo>
                  <a:pt x="2718" y="203"/>
                  <a:pt x="2718" y="205"/>
                  <a:pt x="2719" y="207"/>
                </a:cubicBezTo>
                <a:cubicBezTo>
                  <a:pt x="2720" y="212"/>
                  <a:pt x="2717" y="211"/>
                  <a:pt x="2717" y="213"/>
                </a:cubicBezTo>
                <a:cubicBezTo>
                  <a:pt x="2717" y="213"/>
                  <a:pt x="2717" y="213"/>
                  <a:pt x="2717" y="213"/>
                </a:cubicBezTo>
                <a:cubicBezTo>
                  <a:pt x="2720" y="214"/>
                  <a:pt x="2716" y="216"/>
                  <a:pt x="2716" y="218"/>
                </a:cubicBezTo>
                <a:cubicBezTo>
                  <a:pt x="2717" y="218"/>
                  <a:pt x="2717" y="218"/>
                  <a:pt x="2717" y="218"/>
                </a:cubicBezTo>
                <a:cubicBezTo>
                  <a:pt x="2717" y="219"/>
                  <a:pt x="2717" y="222"/>
                  <a:pt x="2717" y="223"/>
                </a:cubicBezTo>
                <a:cubicBezTo>
                  <a:pt x="2719" y="223"/>
                  <a:pt x="2717" y="220"/>
                  <a:pt x="2726" y="223"/>
                </a:cubicBezTo>
                <a:cubicBezTo>
                  <a:pt x="2727" y="223"/>
                  <a:pt x="2727" y="223"/>
                  <a:pt x="2727" y="223"/>
                </a:cubicBezTo>
                <a:cubicBezTo>
                  <a:pt x="2727" y="224"/>
                  <a:pt x="2730" y="226"/>
                  <a:pt x="2728" y="227"/>
                </a:cubicBezTo>
                <a:cubicBezTo>
                  <a:pt x="2726" y="229"/>
                  <a:pt x="2723" y="227"/>
                  <a:pt x="2721" y="226"/>
                </a:cubicBezTo>
                <a:cubicBezTo>
                  <a:pt x="2720" y="226"/>
                  <a:pt x="2719" y="225"/>
                  <a:pt x="2718" y="226"/>
                </a:cubicBezTo>
                <a:cubicBezTo>
                  <a:pt x="2716" y="227"/>
                  <a:pt x="2714" y="232"/>
                  <a:pt x="2712" y="228"/>
                </a:cubicBezTo>
                <a:cubicBezTo>
                  <a:pt x="2710" y="225"/>
                  <a:pt x="2709" y="228"/>
                  <a:pt x="2707" y="229"/>
                </a:cubicBezTo>
                <a:cubicBezTo>
                  <a:pt x="2707" y="229"/>
                  <a:pt x="2703" y="230"/>
                  <a:pt x="2701" y="230"/>
                </a:cubicBezTo>
                <a:cubicBezTo>
                  <a:pt x="2699" y="230"/>
                  <a:pt x="2699" y="228"/>
                  <a:pt x="2699" y="228"/>
                </a:cubicBezTo>
                <a:cubicBezTo>
                  <a:pt x="2699" y="227"/>
                  <a:pt x="2701" y="227"/>
                  <a:pt x="2701" y="227"/>
                </a:cubicBezTo>
                <a:cubicBezTo>
                  <a:pt x="2704" y="227"/>
                  <a:pt x="2704" y="226"/>
                  <a:pt x="2704" y="224"/>
                </a:cubicBezTo>
                <a:cubicBezTo>
                  <a:pt x="2703" y="223"/>
                  <a:pt x="2701" y="223"/>
                  <a:pt x="2699" y="222"/>
                </a:cubicBezTo>
                <a:cubicBezTo>
                  <a:pt x="2698" y="222"/>
                  <a:pt x="2696" y="221"/>
                  <a:pt x="2696" y="221"/>
                </a:cubicBezTo>
                <a:cubicBezTo>
                  <a:pt x="2691" y="223"/>
                  <a:pt x="2691" y="223"/>
                  <a:pt x="2691" y="223"/>
                </a:cubicBezTo>
                <a:cubicBezTo>
                  <a:pt x="2687" y="224"/>
                  <a:pt x="2683" y="220"/>
                  <a:pt x="2679" y="219"/>
                </a:cubicBezTo>
                <a:cubicBezTo>
                  <a:pt x="2678" y="218"/>
                  <a:pt x="2676" y="220"/>
                  <a:pt x="2678" y="221"/>
                </a:cubicBezTo>
                <a:cubicBezTo>
                  <a:pt x="2683" y="223"/>
                  <a:pt x="2679" y="228"/>
                  <a:pt x="2673" y="223"/>
                </a:cubicBezTo>
                <a:cubicBezTo>
                  <a:pt x="2670" y="222"/>
                  <a:pt x="2669" y="226"/>
                  <a:pt x="2664" y="224"/>
                </a:cubicBezTo>
                <a:cubicBezTo>
                  <a:pt x="2661" y="223"/>
                  <a:pt x="2660" y="223"/>
                  <a:pt x="2658" y="223"/>
                </a:cubicBezTo>
                <a:cubicBezTo>
                  <a:pt x="2658" y="223"/>
                  <a:pt x="2659" y="223"/>
                  <a:pt x="2659" y="223"/>
                </a:cubicBezTo>
                <a:cubicBezTo>
                  <a:pt x="2660" y="224"/>
                  <a:pt x="2658" y="226"/>
                  <a:pt x="2657" y="226"/>
                </a:cubicBezTo>
                <a:cubicBezTo>
                  <a:pt x="2655" y="226"/>
                  <a:pt x="2652" y="223"/>
                  <a:pt x="2651" y="222"/>
                </a:cubicBezTo>
                <a:cubicBezTo>
                  <a:pt x="2649" y="222"/>
                  <a:pt x="2638" y="223"/>
                  <a:pt x="2637" y="223"/>
                </a:cubicBezTo>
                <a:cubicBezTo>
                  <a:pt x="2632" y="223"/>
                  <a:pt x="2632" y="223"/>
                  <a:pt x="2632" y="223"/>
                </a:cubicBezTo>
                <a:cubicBezTo>
                  <a:pt x="2631" y="224"/>
                  <a:pt x="2629" y="225"/>
                  <a:pt x="2628" y="225"/>
                </a:cubicBezTo>
                <a:cubicBezTo>
                  <a:pt x="2628" y="225"/>
                  <a:pt x="2627" y="227"/>
                  <a:pt x="2627" y="228"/>
                </a:cubicBezTo>
                <a:cubicBezTo>
                  <a:pt x="2627" y="230"/>
                  <a:pt x="2627" y="230"/>
                  <a:pt x="2627" y="230"/>
                </a:cubicBezTo>
                <a:cubicBezTo>
                  <a:pt x="2627" y="231"/>
                  <a:pt x="2624" y="232"/>
                  <a:pt x="2623" y="233"/>
                </a:cubicBezTo>
                <a:cubicBezTo>
                  <a:pt x="2622" y="233"/>
                  <a:pt x="2622" y="234"/>
                  <a:pt x="2622" y="234"/>
                </a:cubicBezTo>
                <a:cubicBezTo>
                  <a:pt x="2622" y="235"/>
                  <a:pt x="2623" y="237"/>
                  <a:pt x="2623" y="237"/>
                </a:cubicBezTo>
                <a:cubicBezTo>
                  <a:pt x="2624" y="241"/>
                  <a:pt x="2625" y="238"/>
                  <a:pt x="2622" y="243"/>
                </a:cubicBezTo>
                <a:cubicBezTo>
                  <a:pt x="2616" y="250"/>
                  <a:pt x="2620" y="248"/>
                  <a:pt x="2617" y="254"/>
                </a:cubicBezTo>
                <a:cubicBezTo>
                  <a:pt x="2619" y="256"/>
                  <a:pt x="2617" y="257"/>
                  <a:pt x="2616" y="259"/>
                </a:cubicBezTo>
                <a:cubicBezTo>
                  <a:pt x="2615" y="260"/>
                  <a:pt x="2615" y="260"/>
                  <a:pt x="2614" y="262"/>
                </a:cubicBezTo>
                <a:cubicBezTo>
                  <a:pt x="2612" y="270"/>
                  <a:pt x="2610" y="268"/>
                  <a:pt x="2607" y="271"/>
                </a:cubicBezTo>
                <a:cubicBezTo>
                  <a:pt x="2608" y="272"/>
                  <a:pt x="2608" y="272"/>
                  <a:pt x="2610" y="272"/>
                </a:cubicBezTo>
                <a:cubicBezTo>
                  <a:pt x="2612" y="272"/>
                  <a:pt x="2613" y="273"/>
                  <a:pt x="2614" y="273"/>
                </a:cubicBezTo>
                <a:cubicBezTo>
                  <a:pt x="2615" y="273"/>
                  <a:pt x="2615" y="274"/>
                  <a:pt x="2615" y="274"/>
                </a:cubicBezTo>
                <a:cubicBezTo>
                  <a:pt x="2617" y="274"/>
                  <a:pt x="2622" y="274"/>
                  <a:pt x="2623" y="274"/>
                </a:cubicBezTo>
                <a:cubicBezTo>
                  <a:pt x="2626" y="273"/>
                  <a:pt x="2626" y="274"/>
                  <a:pt x="2627" y="278"/>
                </a:cubicBezTo>
                <a:cubicBezTo>
                  <a:pt x="2628" y="279"/>
                  <a:pt x="2628" y="279"/>
                  <a:pt x="2628" y="280"/>
                </a:cubicBezTo>
                <a:cubicBezTo>
                  <a:pt x="2629" y="280"/>
                  <a:pt x="2629" y="281"/>
                  <a:pt x="2629" y="281"/>
                </a:cubicBezTo>
                <a:cubicBezTo>
                  <a:pt x="2630" y="281"/>
                  <a:pt x="2631" y="281"/>
                  <a:pt x="2631" y="281"/>
                </a:cubicBezTo>
                <a:cubicBezTo>
                  <a:pt x="2631" y="280"/>
                  <a:pt x="2631" y="280"/>
                  <a:pt x="2630" y="279"/>
                </a:cubicBezTo>
                <a:cubicBezTo>
                  <a:pt x="2629" y="278"/>
                  <a:pt x="2630" y="278"/>
                  <a:pt x="2631" y="277"/>
                </a:cubicBezTo>
                <a:cubicBezTo>
                  <a:pt x="2632" y="275"/>
                  <a:pt x="2634" y="272"/>
                  <a:pt x="2634" y="278"/>
                </a:cubicBezTo>
                <a:cubicBezTo>
                  <a:pt x="2634" y="278"/>
                  <a:pt x="2636" y="280"/>
                  <a:pt x="2637" y="279"/>
                </a:cubicBezTo>
                <a:cubicBezTo>
                  <a:pt x="2636" y="278"/>
                  <a:pt x="2638" y="279"/>
                  <a:pt x="2638" y="278"/>
                </a:cubicBezTo>
                <a:cubicBezTo>
                  <a:pt x="2639" y="278"/>
                  <a:pt x="2640" y="279"/>
                  <a:pt x="2640" y="280"/>
                </a:cubicBezTo>
                <a:cubicBezTo>
                  <a:pt x="2638" y="285"/>
                  <a:pt x="2637" y="282"/>
                  <a:pt x="2637" y="284"/>
                </a:cubicBezTo>
                <a:cubicBezTo>
                  <a:pt x="2639" y="284"/>
                  <a:pt x="2640" y="284"/>
                  <a:pt x="2643" y="284"/>
                </a:cubicBezTo>
                <a:cubicBezTo>
                  <a:pt x="2643" y="281"/>
                  <a:pt x="2640" y="282"/>
                  <a:pt x="2644" y="280"/>
                </a:cubicBezTo>
                <a:cubicBezTo>
                  <a:pt x="2643" y="280"/>
                  <a:pt x="2642" y="278"/>
                  <a:pt x="2643" y="278"/>
                </a:cubicBezTo>
                <a:cubicBezTo>
                  <a:pt x="2643" y="277"/>
                  <a:pt x="2648" y="278"/>
                  <a:pt x="2649" y="278"/>
                </a:cubicBezTo>
                <a:cubicBezTo>
                  <a:pt x="2649" y="277"/>
                  <a:pt x="2650" y="276"/>
                  <a:pt x="2651" y="276"/>
                </a:cubicBezTo>
                <a:cubicBezTo>
                  <a:pt x="2651" y="276"/>
                  <a:pt x="2652" y="275"/>
                  <a:pt x="2653" y="277"/>
                </a:cubicBezTo>
                <a:cubicBezTo>
                  <a:pt x="2654" y="278"/>
                  <a:pt x="2656" y="278"/>
                  <a:pt x="2655" y="279"/>
                </a:cubicBezTo>
                <a:cubicBezTo>
                  <a:pt x="2662" y="280"/>
                  <a:pt x="2658" y="279"/>
                  <a:pt x="2664" y="283"/>
                </a:cubicBezTo>
                <a:cubicBezTo>
                  <a:pt x="2669" y="286"/>
                  <a:pt x="2677" y="284"/>
                  <a:pt x="2677" y="290"/>
                </a:cubicBezTo>
                <a:cubicBezTo>
                  <a:pt x="2677" y="291"/>
                  <a:pt x="2677" y="292"/>
                  <a:pt x="2676" y="293"/>
                </a:cubicBezTo>
                <a:cubicBezTo>
                  <a:pt x="2677" y="293"/>
                  <a:pt x="2677" y="293"/>
                  <a:pt x="2677" y="293"/>
                </a:cubicBezTo>
                <a:cubicBezTo>
                  <a:pt x="2677" y="293"/>
                  <a:pt x="2678" y="294"/>
                  <a:pt x="2678" y="295"/>
                </a:cubicBezTo>
                <a:cubicBezTo>
                  <a:pt x="2679" y="297"/>
                  <a:pt x="2680" y="298"/>
                  <a:pt x="2680" y="299"/>
                </a:cubicBezTo>
                <a:cubicBezTo>
                  <a:pt x="2680" y="299"/>
                  <a:pt x="2680" y="299"/>
                  <a:pt x="2680" y="299"/>
                </a:cubicBezTo>
                <a:cubicBezTo>
                  <a:pt x="2685" y="299"/>
                  <a:pt x="2685" y="299"/>
                  <a:pt x="2685" y="300"/>
                </a:cubicBezTo>
                <a:cubicBezTo>
                  <a:pt x="2685" y="301"/>
                  <a:pt x="2685" y="301"/>
                  <a:pt x="2685" y="302"/>
                </a:cubicBezTo>
                <a:cubicBezTo>
                  <a:pt x="2686" y="301"/>
                  <a:pt x="2686" y="306"/>
                  <a:pt x="2687" y="307"/>
                </a:cubicBezTo>
                <a:cubicBezTo>
                  <a:pt x="2687" y="309"/>
                  <a:pt x="2687" y="310"/>
                  <a:pt x="2687" y="310"/>
                </a:cubicBezTo>
                <a:cubicBezTo>
                  <a:pt x="2687" y="310"/>
                  <a:pt x="2687" y="313"/>
                  <a:pt x="2687" y="314"/>
                </a:cubicBezTo>
                <a:cubicBezTo>
                  <a:pt x="2687" y="315"/>
                  <a:pt x="2691" y="320"/>
                  <a:pt x="2692" y="321"/>
                </a:cubicBezTo>
                <a:cubicBezTo>
                  <a:pt x="2694" y="324"/>
                  <a:pt x="2697" y="327"/>
                  <a:pt x="2698" y="330"/>
                </a:cubicBezTo>
                <a:cubicBezTo>
                  <a:pt x="2699" y="333"/>
                  <a:pt x="2702" y="336"/>
                  <a:pt x="2703" y="339"/>
                </a:cubicBezTo>
                <a:cubicBezTo>
                  <a:pt x="2706" y="345"/>
                  <a:pt x="2703" y="344"/>
                  <a:pt x="2702" y="350"/>
                </a:cubicBezTo>
                <a:cubicBezTo>
                  <a:pt x="2702" y="354"/>
                  <a:pt x="2703" y="354"/>
                  <a:pt x="2702" y="355"/>
                </a:cubicBezTo>
                <a:cubicBezTo>
                  <a:pt x="2698" y="358"/>
                  <a:pt x="2703" y="362"/>
                  <a:pt x="2703" y="364"/>
                </a:cubicBezTo>
                <a:cubicBezTo>
                  <a:pt x="2703" y="365"/>
                  <a:pt x="2701" y="372"/>
                  <a:pt x="2701" y="374"/>
                </a:cubicBezTo>
                <a:cubicBezTo>
                  <a:pt x="2698" y="379"/>
                  <a:pt x="2698" y="375"/>
                  <a:pt x="2698" y="382"/>
                </a:cubicBezTo>
                <a:cubicBezTo>
                  <a:pt x="2698" y="384"/>
                  <a:pt x="2695" y="388"/>
                  <a:pt x="2695" y="390"/>
                </a:cubicBezTo>
                <a:cubicBezTo>
                  <a:pt x="2695" y="392"/>
                  <a:pt x="2699" y="400"/>
                  <a:pt x="2695" y="399"/>
                </a:cubicBezTo>
                <a:cubicBezTo>
                  <a:pt x="2691" y="403"/>
                  <a:pt x="2691" y="403"/>
                  <a:pt x="2691" y="403"/>
                </a:cubicBezTo>
                <a:cubicBezTo>
                  <a:pt x="2687" y="406"/>
                  <a:pt x="2690" y="406"/>
                  <a:pt x="2685" y="406"/>
                </a:cubicBezTo>
                <a:cubicBezTo>
                  <a:pt x="2685" y="406"/>
                  <a:pt x="2682" y="407"/>
                  <a:pt x="2681" y="407"/>
                </a:cubicBezTo>
                <a:cubicBezTo>
                  <a:pt x="2680" y="407"/>
                  <a:pt x="2675" y="408"/>
                  <a:pt x="2674" y="408"/>
                </a:cubicBezTo>
                <a:cubicBezTo>
                  <a:pt x="2673" y="408"/>
                  <a:pt x="2670" y="405"/>
                  <a:pt x="2669" y="404"/>
                </a:cubicBezTo>
                <a:cubicBezTo>
                  <a:pt x="2669" y="404"/>
                  <a:pt x="2669" y="400"/>
                  <a:pt x="2668" y="400"/>
                </a:cubicBezTo>
                <a:cubicBezTo>
                  <a:pt x="2667" y="400"/>
                  <a:pt x="2667" y="400"/>
                  <a:pt x="2666" y="401"/>
                </a:cubicBezTo>
                <a:cubicBezTo>
                  <a:pt x="2665" y="407"/>
                  <a:pt x="2665" y="405"/>
                  <a:pt x="2663" y="411"/>
                </a:cubicBezTo>
                <a:cubicBezTo>
                  <a:pt x="2662" y="411"/>
                  <a:pt x="2662" y="410"/>
                  <a:pt x="2661" y="410"/>
                </a:cubicBezTo>
                <a:cubicBezTo>
                  <a:pt x="2661" y="412"/>
                  <a:pt x="2657" y="414"/>
                  <a:pt x="2655" y="416"/>
                </a:cubicBezTo>
                <a:cubicBezTo>
                  <a:pt x="2655" y="417"/>
                  <a:pt x="2659" y="421"/>
                  <a:pt x="2659" y="422"/>
                </a:cubicBezTo>
                <a:cubicBezTo>
                  <a:pt x="2660" y="424"/>
                  <a:pt x="2659" y="425"/>
                  <a:pt x="2662" y="427"/>
                </a:cubicBezTo>
                <a:cubicBezTo>
                  <a:pt x="2663" y="428"/>
                  <a:pt x="2663" y="429"/>
                  <a:pt x="2662" y="429"/>
                </a:cubicBezTo>
                <a:cubicBezTo>
                  <a:pt x="2661" y="429"/>
                  <a:pt x="2660" y="428"/>
                  <a:pt x="2659" y="429"/>
                </a:cubicBezTo>
                <a:cubicBezTo>
                  <a:pt x="2659" y="430"/>
                  <a:pt x="2656" y="432"/>
                  <a:pt x="2656" y="432"/>
                </a:cubicBezTo>
                <a:cubicBezTo>
                  <a:pt x="2656" y="434"/>
                  <a:pt x="2658" y="435"/>
                  <a:pt x="2653" y="437"/>
                </a:cubicBezTo>
                <a:cubicBezTo>
                  <a:pt x="2651" y="438"/>
                  <a:pt x="2651" y="438"/>
                  <a:pt x="2651" y="438"/>
                </a:cubicBezTo>
                <a:cubicBezTo>
                  <a:pt x="2647" y="441"/>
                  <a:pt x="2645" y="442"/>
                  <a:pt x="2646" y="444"/>
                </a:cubicBezTo>
                <a:cubicBezTo>
                  <a:pt x="2646" y="446"/>
                  <a:pt x="2645" y="446"/>
                  <a:pt x="2648" y="447"/>
                </a:cubicBezTo>
                <a:cubicBezTo>
                  <a:pt x="2650" y="447"/>
                  <a:pt x="2653" y="448"/>
                  <a:pt x="2654" y="450"/>
                </a:cubicBezTo>
                <a:cubicBezTo>
                  <a:pt x="2654" y="451"/>
                  <a:pt x="2656" y="451"/>
                  <a:pt x="2660" y="453"/>
                </a:cubicBezTo>
                <a:cubicBezTo>
                  <a:pt x="2662" y="454"/>
                  <a:pt x="2663" y="455"/>
                  <a:pt x="2663" y="456"/>
                </a:cubicBezTo>
                <a:cubicBezTo>
                  <a:pt x="2674" y="465"/>
                  <a:pt x="2674" y="465"/>
                  <a:pt x="2674" y="465"/>
                </a:cubicBezTo>
                <a:cubicBezTo>
                  <a:pt x="2675" y="466"/>
                  <a:pt x="2679" y="471"/>
                  <a:pt x="2679" y="471"/>
                </a:cubicBezTo>
                <a:cubicBezTo>
                  <a:pt x="2680" y="472"/>
                  <a:pt x="2682" y="477"/>
                  <a:pt x="2683" y="479"/>
                </a:cubicBezTo>
                <a:cubicBezTo>
                  <a:pt x="2684" y="483"/>
                  <a:pt x="2685" y="482"/>
                  <a:pt x="2686" y="484"/>
                </a:cubicBezTo>
                <a:cubicBezTo>
                  <a:pt x="2686" y="486"/>
                  <a:pt x="2688" y="489"/>
                  <a:pt x="2687" y="489"/>
                </a:cubicBezTo>
                <a:cubicBezTo>
                  <a:pt x="2687" y="490"/>
                  <a:pt x="2687" y="492"/>
                  <a:pt x="2687" y="493"/>
                </a:cubicBezTo>
                <a:cubicBezTo>
                  <a:pt x="2686" y="496"/>
                  <a:pt x="2684" y="495"/>
                  <a:pt x="2681" y="494"/>
                </a:cubicBezTo>
                <a:cubicBezTo>
                  <a:pt x="2681" y="495"/>
                  <a:pt x="2681" y="496"/>
                  <a:pt x="2681" y="496"/>
                </a:cubicBezTo>
                <a:cubicBezTo>
                  <a:pt x="2682" y="496"/>
                  <a:pt x="2682" y="495"/>
                  <a:pt x="2683" y="495"/>
                </a:cubicBezTo>
                <a:cubicBezTo>
                  <a:pt x="2684" y="495"/>
                  <a:pt x="2684" y="499"/>
                  <a:pt x="2682" y="499"/>
                </a:cubicBezTo>
                <a:cubicBezTo>
                  <a:pt x="2681" y="499"/>
                  <a:pt x="2681" y="499"/>
                  <a:pt x="2680" y="498"/>
                </a:cubicBezTo>
                <a:cubicBezTo>
                  <a:pt x="2679" y="496"/>
                  <a:pt x="2678" y="498"/>
                  <a:pt x="2677" y="497"/>
                </a:cubicBezTo>
                <a:cubicBezTo>
                  <a:pt x="2675" y="499"/>
                  <a:pt x="2675" y="498"/>
                  <a:pt x="2673" y="499"/>
                </a:cubicBezTo>
                <a:cubicBezTo>
                  <a:pt x="2673" y="499"/>
                  <a:pt x="2674" y="503"/>
                  <a:pt x="2672" y="502"/>
                </a:cubicBezTo>
                <a:cubicBezTo>
                  <a:pt x="2671" y="502"/>
                  <a:pt x="2670" y="502"/>
                  <a:pt x="2670" y="501"/>
                </a:cubicBezTo>
                <a:cubicBezTo>
                  <a:pt x="2670" y="499"/>
                  <a:pt x="2670" y="499"/>
                  <a:pt x="2670" y="499"/>
                </a:cubicBezTo>
                <a:cubicBezTo>
                  <a:pt x="2669" y="499"/>
                  <a:pt x="2669" y="499"/>
                  <a:pt x="2669" y="500"/>
                </a:cubicBezTo>
                <a:cubicBezTo>
                  <a:pt x="2668" y="502"/>
                  <a:pt x="2667" y="502"/>
                  <a:pt x="2666" y="501"/>
                </a:cubicBezTo>
                <a:cubicBezTo>
                  <a:pt x="2666" y="502"/>
                  <a:pt x="2666" y="503"/>
                  <a:pt x="2664" y="503"/>
                </a:cubicBezTo>
                <a:cubicBezTo>
                  <a:pt x="2663" y="502"/>
                  <a:pt x="2663" y="502"/>
                  <a:pt x="2663" y="501"/>
                </a:cubicBezTo>
                <a:cubicBezTo>
                  <a:pt x="2663" y="502"/>
                  <a:pt x="2662" y="503"/>
                  <a:pt x="2662" y="503"/>
                </a:cubicBezTo>
                <a:cubicBezTo>
                  <a:pt x="2661" y="503"/>
                  <a:pt x="2658" y="502"/>
                  <a:pt x="2660" y="501"/>
                </a:cubicBezTo>
                <a:cubicBezTo>
                  <a:pt x="2660" y="501"/>
                  <a:pt x="2660" y="501"/>
                  <a:pt x="2660" y="500"/>
                </a:cubicBezTo>
                <a:cubicBezTo>
                  <a:pt x="2660" y="500"/>
                  <a:pt x="2660" y="500"/>
                  <a:pt x="2660" y="500"/>
                </a:cubicBezTo>
                <a:cubicBezTo>
                  <a:pt x="2660" y="499"/>
                  <a:pt x="2661" y="499"/>
                  <a:pt x="2661" y="499"/>
                </a:cubicBezTo>
                <a:cubicBezTo>
                  <a:pt x="2661" y="499"/>
                  <a:pt x="2661" y="499"/>
                  <a:pt x="2661" y="499"/>
                </a:cubicBezTo>
                <a:cubicBezTo>
                  <a:pt x="2659" y="498"/>
                  <a:pt x="2660" y="496"/>
                  <a:pt x="2659" y="494"/>
                </a:cubicBezTo>
                <a:cubicBezTo>
                  <a:pt x="2659" y="494"/>
                  <a:pt x="2658" y="494"/>
                  <a:pt x="2658" y="493"/>
                </a:cubicBezTo>
                <a:cubicBezTo>
                  <a:pt x="2657" y="493"/>
                  <a:pt x="2658" y="491"/>
                  <a:pt x="2658" y="491"/>
                </a:cubicBezTo>
                <a:cubicBezTo>
                  <a:pt x="2658" y="489"/>
                  <a:pt x="2658" y="490"/>
                  <a:pt x="2657" y="488"/>
                </a:cubicBezTo>
                <a:cubicBezTo>
                  <a:pt x="2656" y="488"/>
                  <a:pt x="2658" y="487"/>
                  <a:pt x="2659" y="486"/>
                </a:cubicBezTo>
                <a:cubicBezTo>
                  <a:pt x="2659" y="486"/>
                  <a:pt x="2658" y="486"/>
                  <a:pt x="2658" y="484"/>
                </a:cubicBezTo>
                <a:cubicBezTo>
                  <a:pt x="2657" y="484"/>
                  <a:pt x="2657" y="484"/>
                  <a:pt x="2657" y="484"/>
                </a:cubicBezTo>
                <a:cubicBezTo>
                  <a:pt x="2657" y="483"/>
                  <a:pt x="2653" y="477"/>
                  <a:pt x="2652" y="476"/>
                </a:cubicBezTo>
                <a:cubicBezTo>
                  <a:pt x="2651" y="477"/>
                  <a:pt x="2645" y="476"/>
                  <a:pt x="2651" y="472"/>
                </a:cubicBezTo>
                <a:cubicBezTo>
                  <a:pt x="2652" y="471"/>
                  <a:pt x="2652" y="474"/>
                  <a:pt x="2655" y="473"/>
                </a:cubicBezTo>
                <a:cubicBezTo>
                  <a:pt x="2653" y="472"/>
                  <a:pt x="2653" y="470"/>
                  <a:pt x="2652" y="468"/>
                </a:cubicBezTo>
                <a:cubicBezTo>
                  <a:pt x="2651" y="467"/>
                  <a:pt x="2649" y="466"/>
                  <a:pt x="2648" y="465"/>
                </a:cubicBezTo>
                <a:cubicBezTo>
                  <a:pt x="2648" y="465"/>
                  <a:pt x="2648" y="465"/>
                  <a:pt x="2648" y="465"/>
                </a:cubicBezTo>
                <a:cubicBezTo>
                  <a:pt x="2646" y="465"/>
                  <a:pt x="2647" y="466"/>
                  <a:pt x="2645" y="463"/>
                </a:cubicBezTo>
                <a:cubicBezTo>
                  <a:pt x="2644" y="464"/>
                  <a:pt x="2643" y="463"/>
                  <a:pt x="2641" y="463"/>
                </a:cubicBezTo>
                <a:cubicBezTo>
                  <a:pt x="2638" y="462"/>
                  <a:pt x="2632" y="463"/>
                  <a:pt x="2630" y="459"/>
                </a:cubicBezTo>
                <a:cubicBezTo>
                  <a:pt x="2628" y="457"/>
                  <a:pt x="2628" y="453"/>
                  <a:pt x="2628" y="451"/>
                </a:cubicBezTo>
                <a:cubicBezTo>
                  <a:pt x="2628" y="449"/>
                  <a:pt x="2628" y="448"/>
                  <a:pt x="2627" y="447"/>
                </a:cubicBezTo>
                <a:cubicBezTo>
                  <a:pt x="2626" y="443"/>
                  <a:pt x="2627" y="444"/>
                  <a:pt x="2625" y="443"/>
                </a:cubicBezTo>
                <a:cubicBezTo>
                  <a:pt x="2624" y="442"/>
                  <a:pt x="2622" y="442"/>
                  <a:pt x="2621" y="442"/>
                </a:cubicBezTo>
                <a:cubicBezTo>
                  <a:pt x="2616" y="441"/>
                  <a:pt x="2617" y="441"/>
                  <a:pt x="2615" y="439"/>
                </a:cubicBezTo>
                <a:cubicBezTo>
                  <a:pt x="2614" y="440"/>
                  <a:pt x="2613" y="441"/>
                  <a:pt x="2611" y="441"/>
                </a:cubicBezTo>
                <a:cubicBezTo>
                  <a:pt x="2609" y="441"/>
                  <a:pt x="2607" y="442"/>
                  <a:pt x="2606" y="443"/>
                </a:cubicBezTo>
                <a:cubicBezTo>
                  <a:pt x="2600" y="445"/>
                  <a:pt x="2602" y="445"/>
                  <a:pt x="2599" y="448"/>
                </a:cubicBezTo>
                <a:cubicBezTo>
                  <a:pt x="2595" y="455"/>
                  <a:pt x="2589" y="451"/>
                  <a:pt x="2590" y="450"/>
                </a:cubicBezTo>
                <a:cubicBezTo>
                  <a:pt x="2592" y="448"/>
                  <a:pt x="2596" y="450"/>
                  <a:pt x="2596" y="447"/>
                </a:cubicBezTo>
                <a:cubicBezTo>
                  <a:pt x="2596" y="445"/>
                  <a:pt x="2594" y="445"/>
                  <a:pt x="2592" y="445"/>
                </a:cubicBezTo>
                <a:cubicBezTo>
                  <a:pt x="2588" y="446"/>
                  <a:pt x="2587" y="444"/>
                  <a:pt x="2589" y="440"/>
                </a:cubicBezTo>
                <a:cubicBezTo>
                  <a:pt x="2590" y="438"/>
                  <a:pt x="2593" y="438"/>
                  <a:pt x="2593" y="434"/>
                </a:cubicBezTo>
                <a:cubicBezTo>
                  <a:pt x="2593" y="432"/>
                  <a:pt x="2590" y="431"/>
                  <a:pt x="2588" y="430"/>
                </a:cubicBezTo>
                <a:cubicBezTo>
                  <a:pt x="2586" y="429"/>
                  <a:pt x="2584" y="428"/>
                  <a:pt x="2582" y="428"/>
                </a:cubicBezTo>
                <a:cubicBezTo>
                  <a:pt x="2581" y="428"/>
                  <a:pt x="2581" y="429"/>
                  <a:pt x="2580" y="430"/>
                </a:cubicBezTo>
                <a:cubicBezTo>
                  <a:pt x="2578" y="433"/>
                  <a:pt x="2579" y="436"/>
                  <a:pt x="2575" y="437"/>
                </a:cubicBezTo>
                <a:cubicBezTo>
                  <a:pt x="2574" y="441"/>
                  <a:pt x="2573" y="439"/>
                  <a:pt x="2571" y="439"/>
                </a:cubicBezTo>
                <a:cubicBezTo>
                  <a:pt x="2570" y="439"/>
                  <a:pt x="2570" y="442"/>
                  <a:pt x="2570" y="442"/>
                </a:cubicBezTo>
                <a:cubicBezTo>
                  <a:pt x="2571" y="443"/>
                  <a:pt x="2571" y="445"/>
                  <a:pt x="2571" y="446"/>
                </a:cubicBezTo>
                <a:cubicBezTo>
                  <a:pt x="2571" y="446"/>
                  <a:pt x="2571" y="449"/>
                  <a:pt x="2570" y="449"/>
                </a:cubicBezTo>
                <a:cubicBezTo>
                  <a:pt x="2567" y="448"/>
                  <a:pt x="2567" y="448"/>
                  <a:pt x="2567" y="448"/>
                </a:cubicBezTo>
                <a:cubicBezTo>
                  <a:pt x="2565" y="448"/>
                  <a:pt x="2565" y="448"/>
                  <a:pt x="2565" y="448"/>
                </a:cubicBezTo>
                <a:cubicBezTo>
                  <a:pt x="2564" y="449"/>
                  <a:pt x="2564" y="449"/>
                  <a:pt x="2563" y="449"/>
                </a:cubicBezTo>
                <a:cubicBezTo>
                  <a:pt x="2561" y="449"/>
                  <a:pt x="2562" y="446"/>
                  <a:pt x="2559" y="448"/>
                </a:cubicBezTo>
                <a:cubicBezTo>
                  <a:pt x="2559" y="449"/>
                  <a:pt x="2559" y="451"/>
                  <a:pt x="2558" y="452"/>
                </a:cubicBezTo>
                <a:cubicBezTo>
                  <a:pt x="2561" y="454"/>
                  <a:pt x="2564" y="457"/>
                  <a:pt x="2566" y="458"/>
                </a:cubicBezTo>
                <a:cubicBezTo>
                  <a:pt x="2567" y="458"/>
                  <a:pt x="2569" y="458"/>
                  <a:pt x="2570" y="459"/>
                </a:cubicBezTo>
                <a:cubicBezTo>
                  <a:pt x="2578" y="460"/>
                  <a:pt x="2576" y="464"/>
                  <a:pt x="2579" y="466"/>
                </a:cubicBezTo>
                <a:cubicBezTo>
                  <a:pt x="2580" y="468"/>
                  <a:pt x="2582" y="469"/>
                  <a:pt x="2584" y="469"/>
                </a:cubicBezTo>
                <a:cubicBezTo>
                  <a:pt x="2585" y="469"/>
                  <a:pt x="2585" y="469"/>
                  <a:pt x="2586" y="468"/>
                </a:cubicBezTo>
                <a:cubicBezTo>
                  <a:pt x="2594" y="457"/>
                  <a:pt x="2598" y="466"/>
                  <a:pt x="2601" y="467"/>
                </a:cubicBezTo>
                <a:cubicBezTo>
                  <a:pt x="2603" y="467"/>
                  <a:pt x="2603" y="467"/>
                  <a:pt x="2603" y="467"/>
                </a:cubicBezTo>
                <a:cubicBezTo>
                  <a:pt x="2606" y="466"/>
                  <a:pt x="2606" y="466"/>
                  <a:pt x="2606" y="466"/>
                </a:cubicBezTo>
                <a:cubicBezTo>
                  <a:pt x="2606" y="466"/>
                  <a:pt x="2609" y="467"/>
                  <a:pt x="2609" y="468"/>
                </a:cubicBezTo>
                <a:cubicBezTo>
                  <a:pt x="2610" y="467"/>
                  <a:pt x="2610" y="467"/>
                  <a:pt x="2610" y="467"/>
                </a:cubicBezTo>
                <a:cubicBezTo>
                  <a:pt x="2615" y="467"/>
                  <a:pt x="2612" y="470"/>
                  <a:pt x="2612" y="472"/>
                </a:cubicBezTo>
                <a:cubicBezTo>
                  <a:pt x="2612" y="472"/>
                  <a:pt x="2615" y="474"/>
                  <a:pt x="2614" y="475"/>
                </a:cubicBezTo>
                <a:cubicBezTo>
                  <a:pt x="2612" y="476"/>
                  <a:pt x="2610" y="473"/>
                  <a:pt x="2607" y="473"/>
                </a:cubicBezTo>
                <a:cubicBezTo>
                  <a:pt x="2606" y="474"/>
                  <a:pt x="2605" y="478"/>
                  <a:pt x="2601" y="478"/>
                </a:cubicBezTo>
                <a:cubicBezTo>
                  <a:pt x="2601" y="478"/>
                  <a:pt x="2600" y="478"/>
                  <a:pt x="2600" y="479"/>
                </a:cubicBezTo>
                <a:cubicBezTo>
                  <a:pt x="2600" y="481"/>
                  <a:pt x="2599" y="481"/>
                  <a:pt x="2598" y="482"/>
                </a:cubicBezTo>
                <a:cubicBezTo>
                  <a:pt x="2598" y="483"/>
                  <a:pt x="2598" y="484"/>
                  <a:pt x="2598" y="485"/>
                </a:cubicBezTo>
                <a:cubicBezTo>
                  <a:pt x="2598" y="486"/>
                  <a:pt x="2595" y="488"/>
                  <a:pt x="2594" y="489"/>
                </a:cubicBezTo>
                <a:cubicBezTo>
                  <a:pt x="2591" y="493"/>
                  <a:pt x="2595" y="491"/>
                  <a:pt x="2591" y="495"/>
                </a:cubicBezTo>
                <a:cubicBezTo>
                  <a:pt x="2598" y="497"/>
                  <a:pt x="2603" y="501"/>
                  <a:pt x="2603" y="501"/>
                </a:cubicBezTo>
                <a:cubicBezTo>
                  <a:pt x="2604" y="502"/>
                  <a:pt x="2605" y="502"/>
                  <a:pt x="2606" y="503"/>
                </a:cubicBezTo>
                <a:cubicBezTo>
                  <a:pt x="2611" y="507"/>
                  <a:pt x="2612" y="508"/>
                  <a:pt x="2614" y="514"/>
                </a:cubicBezTo>
                <a:cubicBezTo>
                  <a:pt x="2616" y="519"/>
                  <a:pt x="2617" y="520"/>
                  <a:pt x="2622" y="523"/>
                </a:cubicBezTo>
                <a:cubicBezTo>
                  <a:pt x="2624" y="525"/>
                  <a:pt x="2628" y="527"/>
                  <a:pt x="2629" y="530"/>
                </a:cubicBezTo>
                <a:cubicBezTo>
                  <a:pt x="2629" y="530"/>
                  <a:pt x="2630" y="531"/>
                  <a:pt x="2630" y="531"/>
                </a:cubicBezTo>
                <a:cubicBezTo>
                  <a:pt x="2631" y="534"/>
                  <a:pt x="2631" y="534"/>
                  <a:pt x="2628" y="534"/>
                </a:cubicBezTo>
                <a:cubicBezTo>
                  <a:pt x="2627" y="534"/>
                  <a:pt x="2626" y="532"/>
                  <a:pt x="2625" y="531"/>
                </a:cubicBezTo>
                <a:cubicBezTo>
                  <a:pt x="2623" y="531"/>
                  <a:pt x="2620" y="530"/>
                  <a:pt x="2617" y="529"/>
                </a:cubicBezTo>
                <a:cubicBezTo>
                  <a:pt x="2609" y="527"/>
                  <a:pt x="2609" y="527"/>
                  <a:pt x="2609" y="527"/>
                </a:cubicBezTo>
                <a:cubicBezTo>
                  <a:pt x="2612" y="529"/>
                  <a:pt x="2611" y="528"/>
                  <a:pt x="2614" y="529"/>
                </a:cubicBezTo>
                <a:cubicBezTo>
                  <a:pt x="2614" y="529"/>
                  <a:pt x="2616" y="530"/>
                  <a:pt x="2617" y="530"/>
                </a:cubicBezTo>
                <a:cubicBezTo>
                  <a:pt x="2620" y="531"/>
                  <a:pt x="2621" y="531"/>
                  <a:pt x="2620" y="532"/>
                </a:cubicBezTo>
                <a:cubicBezTo>
                  <a:pt x="2621" y="533"/>
                  <a:pt x="2624" y="534"/>
                  <a:pt x="2625" y="534"/>
                </a:cubicBezTo>
                <a:cubicBezTo>
                  <a:pt x="2628" y="534"/>
                  <a:pt x="2630" y="537"/>
                  <a:pt x="2630" y="537"/>
                </a:cubicBezTo>
                <a:cubicBezTo>
                  <a:pt x="2631" y="539"/>
                  <a:pt x="2633" y="540"/>
                  <a:pt x="2633" y="542"/>
                </a:cubicBezTo>
                <a:cubicBezTo>
                  <a:pt x="2633" y="543"/>
                  <a:pt x="2630" y="544"/>
                  <a:pt x="2629" y="544"/>
                </a:cubicBezTo>
                <a:cubicBezTo>
                  <a:pt x="2629" y="545"/>
                  <a:pt x="2626" y="546"/>
                  <a:pt x="2626" y="547"/>
                </a:cubicBezTo>
                <a:cubicBezTo>
                  <a:pt x="2626" y="550"/>
                  <a:pt x="2625" y="548"/>
                  <a:pt x="2623" y="548"/>
                </a:cubicBezTo>
                <a:cubicBezTo>
                  <a:pt x="2625" y="549"/>
                  <a:pt x="2625" y="550"/>
                  <a:pt x="2625" y="551"/>
                </a:cubicBezTo>
                <a:cubicBezTo>
                  <a:pt x="2628" y="550"/>
                  <a:pt x="2633" y="547"/>
                  <a:pt x="2635" y="550"/>
                </a:cubicBezTo>
                <a:cubicBezTo>
                  <a:pt x="2638" y="552"/>
                  <a:pt x="2639" y="555"/>
                  <a:pt x="2640" y="558"/>
                </a:cubicBezTo>
                <a:cubicBezTo>
                  <a:pt x="2641" y="560"/>
                  <a:pt x="2639" y="562"/>
                  <a:pt x="2637" y="563"/>
                </a:cubicBezTo>
                <a:cubicBezTo>
                  <a:pt x="2638" y="564"/>
                  <a:pt x="2642" y="564"/>
                  <a:pt x="2637" y="567"/>
                </a:cubicBezTo>
                <a:cubicBezTo>
                  <a:pt x="2640" y="567"/>
                  <a:pt x="2640" y="568"/>
                  <a:pt x="2640" y="570"/>
                </a:cubicBezTo>
                <a:cubicBezTo>
                  <a:pt x="2644" y="569"/>
                  <a:pt x="2636" y="575"/>
                  <a:pt x="2634" y="573"/>
                </a:cubicBezTo>
                <a:cubicBezTo>
                  <a:pt x="2634" y="576"/>
                  <a:pt x="2637" y="579"/>
                  <a:pt x="2636" y="582"/>
                </a:cubicBezTo>
                <a:cubicBezTo>
                  <a:pt x="2634" y="585"/>
                  <a:pt x="2629" y="582"/>
                  <a:pt x="2630" y="588"/>
                </a:cubicBezTo>
                <a:cubicBezTo>
                  <a:pt x="2632" y="596"/>
                  <a:pt x="2628" y="601"/>
                  <a:pt x="2628" y="603"/>
                </a:cubicBezTo>
                <a:cubicBezTo>
                  <a:pt x="2628" y="604"/>
                  <a:pt x="2631" y="603"/>
                  <a:pt x="2630" y="604"/>
                </a:cubicBezTo>
                <a:cubicBezTo>
                  <a:pt x="2629" y="606"/>
                  <a:pt x="2628" y="606"/>
                  <a:pt x="2626" y="607"/>
                </a:cubicBezTo>
                <a:cubicBezTo>
                  <a:pt x="2626" y="607"/>
                  <a:pt x="2625" y="605"/>
                  <a:pt x="2625" y="605"/>
                </a:cubicBezTo>
                <a:cubicBezTo>
                  <a:pt x="2624" y="606"/>
                  <a:pt x="2624" y="606"/>
                  <a:pt x="2624" y="606"/>
                </a:cubicBezTo>
                <a:cubicBezTo>
                  <a:pt x="2626" y="607"/>
                  <a:pt x="2629" y="608"/>
                  <a:pt x="2625" y="609"/>
                </a:cubicBezTo>
                <a:cubicBezTo>
                  <a:pt x="2623" y="609"/>
                  <a:pt x="2623" y="609"/>
                  <a:pt x="2623" y="609"/>
                </a:cubicBezTo>
                <a:cubicBezTo>
                  <a:pt x="2622" y="613"/>
                  <a:pt x="2623" y="612"/>
                  <a:pt x="2621" y="613"/>
                </a:cubicBezTo>
                <a:cubicBezTo>
                  <a:pt x="2625" y="614"/>
                  <a:pt x="2622" y="615"/>
                  <a:pt x="2619" y="616"/>
                </a:cubicBezTo>
                <a:cubicBezTo>
                  <a:pt x="2619" y="616"/>
                  <a:pt x="2619" y="616"/>
                  <a:pt x="2618" y="615"/>
                </a:cubicBezTo>
                <a:cubicBezTo>
                  <a:pt x="2619" y="617"/>
                  <a:pt x="2618" y="616"/>
                  <a:pt x="2615" y="617"/>
                </a:cubicBezTo>
                <a:cubicBezTo>
                  <a:pt x="2615" y="619"/>
                  <a:pt x="2615" y="619"/>
                  <a:pt x="2615" y="619"/>
                </a:cubicBezTo>
                <a:cubicBezTo>
                  <a:pt x="2615" y="619"/>
                  <a:pt x="2614" y="623"/>
                  <a:pt x="2614" y="623"/>
                </a:cubicBezTo>
                <a:cubicBezTo>
                  <a:pt x="2611" y="624"/>
                  <a:pt x="2610" y="624"/>
                  <a:pt x="2607" y="625"/>
                </a:cubicBezTo>
                <a:cubicBezTo>
                  <a:pt x="2607" y="628"/>
                  <a:pt x="2608" y="627"/>
                  <a:pt x="2603" y="630"/>
                </a:cubicBezTo>
                <a:cubicBezTo>
                  <a:pt x="2603" y="635"/>
                  <a:pt x="2604" y="634"/>
                  <a:pt x="2600" y="634"/>
                </a:cubicBezTo>
                <a:cubicBezTo>
                  <a:pt x="2599" y="636"/>
                  <a:pt x="2599" y="635"/>
                  <a:pt x="2598" y="636"/>
                </a:cubicBezTo>
                <a:cubicBezTo>
                  <a:pt x="2596" y="636"/>
                  <a:pt x="2596" y="635"/>
                  <a:pt x="2595" y="635"/>
                </a:cubicBezTo>
                <a:cubicBezTo>
                  <a:pt x="2595" y="635"/>
                  <a:pt x="2594" y="635"/>
                  <a:pt x="2594" y="635"/>
                </a:cubicBezTo>
                <a:cubicBezTo>
                  <a:pt x="2593" y="635"/>
                  <a:pt x="2589" y="635"/>
                  <a:pt x="2589" y="635"/>
                </a:cubicBezTo>
                <a:cubicBezTo>
                  <a:pt x="2588" y="636"/>
                  <a:pt x="2589" y="637"/>
                  <a:pt x="2585" y="638"/>
                </a:cubicBezTo>
                <a:cubicBezTo>
                  <a:pt x="2582" y="638"/>
                  <a:pt x="2583" y="639"/>
                  <a:pt x="2578" y="640"/>
                </a:cubicBezTo>
                <a:cubicBezTo>
                  <a:pt x="2577" y="640"/>
                  <a:pt x="2576" y="639"/>
                  <a:pt x="2576" y="638"/>
                </a:cubicBezTo>
                <a:cubicBezTo>
                  <a:pt x="2576" y="638"/>
                  <a:pt x="2575" y="637"/>
                  <a:pt x="2575" y="637"/>
                </a:cubicBezTo>
                <a:cubicBezTo>
                  <a:pt x="2575" y="636"/>
                  <a:pt x="2572" y="634"/>
                  <a:pt x="2572" y="634"/>
                </a:cubicBezTo>
                <a:cubicBezTo>
                  <a:pt x="2572" y="634"/>
                  <a:pt x="2572" y="634"/>
                  <a:pt x="2572" y="634"/>
                </a:cubicBezTo>
                <a:cubicBezTo>
                  <a:pt x="2572" y="636"/>
                  <a:pt x="2572" y="636"/>
                  <a:pt x="2572" y="636"/>
                </a:cubicBezTo>
                <a:cubicBezTo>
                  <a:pt x="2575" y="637"/>
                  <a:pt x="2575" y="637"/>
                  <a:pt x="2575" y="637"/>
                </a:cubicBezTo>
                <a:cubicBezTo>
                  <a:pt x="2575" y="638"/>
                  <a:pt x="2576" y="641"/>
                  <a:pt x="2576" y="641"/>
                </a:cubicBezTo>
                <a:cubicBezTo>
                  <a:pt x="2574" y="643"/>
                  <a:pt x="2573" y="643"/>
                  <a:pt x="2571" y="644"/>
                </a:cubicBezTo>
                <a:cubicBezTo>
                  <a:pt x="2571" y="644"/>
                  <a:pt x="2571" y="643"/>
                  <a:pt x="2570" y="643"/>
                </a:cubicBezTo>
                <a:cubicBezTo>
                  <a:pt x="2570" y="643"/>
                  <a:pt x="2570" y="644"/>
                  <a:pt x="2570" y="644"/>
                </a:cubicBezTo>
                <a:cubicBezTo>
                  <a:pt x="2570" y="645"/>
                  <a:pt x="2570" y="645"/>
                  <a:pt x="2569" y="645"/>
                </a:cubicBezTo>
                <a:cubicBezTo>
                  <a:pt x="2567" y="647"/>
                  <a:pt x="2566" y="646"/>
                  <a:pt x="2566" y="647"/>
                </a:cubicBezTo>
                <a:cubicBezTo>
                  <a:pt x="2566" y="648"/>
                  <a:pt x="2561" y="649"/>
                  <a:pt x="2563" y="647"/>
                </a:cubicBezTo>
                <a:cubicBezTo>
                  <a:pt x="2563" y="647"/>
                  <a:pt x="2561" y="646"/>
                  <a:pt x="2561" y="646"/>
                </a:cubicBezTo>
                <a:cubicBezTo>
                  <a:pt x="2561" y="647"/>
                  <a:pt x="2561" y="647"/>
                  <a:pt x="2561" y="647"/>
                </a:cubicBezTo>
                <a:cubicBezTo>
                  <a:pt x="2560" y="648"/>
                  <a:pt x="2559" y="648"/>
                  <a:pt x="2558" y="648"/>
                </a:cubicBezTo>
                <a:cubicBezTo>
                  <a:pt x="2558" y="648"/>
                  <a:pt x="2558" y="650"/>
                  <a:pt x="2557" y="650"/>
                </a:cubicBezTo>
                <a:cubicBezTo>
                  <a:pt x="2555" y="650"/>
                  <a:pt x="2555" y="650"/>
                  <a:pt x="2555" y="650"/>
                </a:cubicBezTo>
                <a:cubicBezTo>
                  <a:pt x="2554" y="651"/>
                  <a:pt x="2553" y="651"/>
                  <a:pt x="2552" y="651"/>
                </a:cubicBezTo>
                <a:cubicBezTo>
                  <a:pt x="2552" y="653"/>
                  <a:pt x="2550" y="650"/>
                  <a:pt x="2549" y="652"/>
                </a:cubicBezTo>
                <a:cubicBezTo>
                  <a:pt x="2549" y="652"/>
                  <a:pt x="2548" y="652"/>
                  <a:pt x="2547" y="653"/>
                </a:cubicBezTo>
                <a:cubicBezTo>
                  <a:pt x="2547" y="654"/>
                  <a:pt x="2548" y="654"/>
                  <a:pt x="2546" y="653"/>
                </a:cubicBezTo>
                <a:cubicBezTo>
                  <a:pt x="2546" y="654"/>
                  <a:pt x="2545" y="655"/>
                  <a:pt x="2544" y="656"/>
                </a:cubicBezTo>
                <a:cubicBezTo>
                  <a:pt x="2544" y="657"/>
                  <a:pt x="2545" y="659"/>
                  <a:pt x="2545" y="659"/>
                </a:cubicBezTo>
                <a:cubicBezTo>
                  <a:pt x="2546" y="659"/>
                  <a:pt x="2547" y="660"/>
                  <a:pt x="2548" y="661"/>
                </a:cubicBezTo>
                <a:cubicBezTo>
                  <a:pt x="2548" y="662"/>
                  <a:pt x="2549" y="663"/>
                  <a:pt x="2549" y="664"/>
                </a:cubicBezTo>
                <a:cubicBezTo>
                  <a:pt x="2549" y="665"/>
                  <a:pt x="2546" y="666"/>
                  <a:pt x="2546" y="666"/>
                </a:cubicBezTo>
                <a:cubicBezTo>
                  <a:pt x="2544" y="666"/>
                  <a:pt x="2544" y="667"/>
                  <a:pt x="2543" y="666"/>
                </a:cubicBezTo>
                <a:cubicBezTo>
                  <a:pt x="2539" y="663"/>
                  <a:pt x="2539" y="666"/>
                  <a:pt x="2540" y="659"/>
                </a:cubicBezTo>
                <a:cubicBezTo>
                  <a:pt x="2535" y="655"/>
                  <a:pt x="2535" y="657"/>
                  <a:pt x="2539" y="651"/>
                </a:cubicBezTo>
                <a:cubicBezTo>
                  <a:pt x="2536" y="650"/>
                  <a:pt x="2536" y="650"/>
                  <a:pt x="2536" y="650"/>
                </a:cubicBezTo>
                <a:cubicBezTo>
                  <a:pt x="2536" y="650"/>
                  <a:pt x="2534" y="651"/>
                  <a:pt x="2533" y="650"/>
                </a:cubicBezTo>
                <a:cubicBezTo>
                  <a:pt x="2529" y="647"/>
                  <a:pt x="2530" y="648"/>
                  <a:pt x="2525" y="646"/>
                </a:cubicBezTo>
                <a:cubicBezTo>
                  <a:pt x="2525" y="649"/>
                  <a:pt x="2525" y="649"/>
                  <a:pt x="2525" y="649"/>
                </a:cubicBezTo>
                <a:cubicBezTo>
                  <a:pt x="2525" y="649"/>
                  <a:pt x="2518" y="651"/>
                  <a:pt x="2518" y="651"/>
                </a:cubicBezTo>
                <a:cubicBezTo>
                  <a:pt x="2518" y="653"/>
                  <a:pt x="2518" y="652"/>
                  <a:pt x="2516" y="653"/>
                </a:cubicBezTo>
                <a:cubicBezTo>
                  <a:pt x="2515" y="656"/>
                  <a:pt x="2515" y="656"/>
                  <a:pt x="2515" y="656"/>
                </a:cubicBezTo>
                <a:cubicBezTo>
                  <a:pt x="2515" y="657"/>
                  <a:pt x="2513" y="656"/>
                  <a:pt x="2512" y="657"/>
                </a:cubicBezTo>
                <a:cubicBezTo>
                  <a:pt x="2511" y="658"/>
                  <a:pt x="2511" y="658"/>
                  <a:pt x="2511" y="658"/>
                </a:cubicBezTo>
                <a:cubicBezTo>
                  <a:pt x="2510" y="660"/>
                  <a:pt x="2510" y="660"/>
                  <a:pt x="2510" y="660"/>
                </a:cubicBezTo>
                <a:cubicBezTo>
                  <a:pt x="2509" y="662"/>
                  <a:pt x="2509" y="662"/>
                  <a:pt x="2509" y="662"/>
                </a:cubicBezTo>
                <a:cubicBezTo>
                  <a:pt x="2508" y="666"/>
                  <a:pt x="2508" y="666"/>
                  <a:pt x="2508" y="666"/>
                </a:cubicBezTo>
                <a:cubicBezTo>
                  <a:pt x="2508" y="666"/>
                  <a:pt x="2506" y="667"/>
                  <a:pt x="2505" y="668"/>
                </a:cubicBezTo>
                <a:cubicBezTo>
                  <a:pt x="2504" y="670"/>
                  <a:pt x="2504" y="671"/>
                  <a:pt x="2503" y="673"/>
                </a:cubicBezTo>
                <a:cubicBezTo>
                  <a:pt x="2503" y="676"/>
                  <a:pt x="2502" y="678"/>
                  <a:pt x="2503" y="681"/>
                </a:cubicBezTo>
                <a:cubicBezTo>
                  <a:pt x="2505" y="684"/>
                  <a:pt x="2505" y="684"/>
                  <a:pt x="2505" y="684"/>
                </a:cubicBezTo>
                <a:cubicBezTo>
                  <a:pt x="2509" y="687"/>
                  <a:pt x="2509" y="687"/>
                  <a:pt x="2509" y="687"/>
                </a:cubicBezTo>
                <a:cubicBezTo>
                  <a:pt x="2509" y="687"/>
                  <a:pt x="2510" y="690"/>
                  <a:pt x="2511" y="691"/>
                </a:cubicBezTo>
                <a:cubicBezTo>
                  <a:pt x="2513" y="691"/>
                  <a:pt x="2513" y="691"/>
                  <a:pt x="2513" y="691"/>
                </a:cubicBezTo>
                <a:cubicBezTo>
                  <a:pt x="2513" y="691"/>
                  <a:pt x="2513" y="695"/>
                  <a:pt x="2514" y="696"/>
                </a:cubicBezTo>
                <a:cubicBezTo>
                  <a:pt x="2518" y="700"/>
                  <a:pt x="2518" y="700"/>
                  <a:pt x="2518" y="700"/>
                </a:cubicBezTo>
                <a:cubicBezTo>
                  <a:pt x="2523" y="704"/>
                  <a:pt x="2523" y="704"/>
                  <a:pt x="2523" y="704"/>
                </a:cubicBezTo>
                <a:cubicBezTo>
                  <a:pt x="2526" y="706"/>
                  <a:pt x="2526" y="706"/>
                  <a:pt x="2526" y="706"/>
                </a:cubicBezTo>
                <a:cubicBezTo>
                  <a:pt x="2527" y="707"/>
                  <a:pt x="2527" y="709"/>
                  <a:pt x="2527" y="710"/>
                </a:cubicBezTo>
                <a:cubicBezTo>
                  <a:pt x="2530" y="712"/>
                  <a:pt x="2530" y="712"/>
                  <a:pt x="2530" y="712"/>
                </a:cubicBezTo>
                <a:cubicBezTo>
                  <a:pt x="2535" y="717"/>
                  <a:pt x="2535" y="717"/>
                  <a:pt x="2535" y="717"/>
                </a:cubicBezTo>
                <a:cubicBezTo>
                  <a:pt x="2536" y="720"/>
                  <a:pt x="2536" y="720"/>
                  <a:pt x="2536" y="720"/>
                </a:cubicBezTo>
                <a:cubicBezTo>
                  <a:pt x="2541" y="723"/>
                  <a:pt x="2541" y="723"/>
                  <a:pt x="2541" y="723"/>
                </a:cubicBezTo>
                <a:cubicBezTo>
                  <a:pt x="2543" y="729"/>
                  <a:pt x="2543" y="729"/>
                  <a:pt x="2543" y="729"/>
                </a:cubicBezTo>
                <a:cubicBezTo>
                  <a:pt x="2544" y="731"/>
                  <a:pt x="2547" y="740"/>
                  <a:pt x="2547" y="741"/>
                </a:cubicBezTo>
                <a:cubicBezTo>
                  <a:pt x="2547" y="747"/>
                  <a:pt x="2545" y="743"/>
                  <a:pt x="2549" y="750"/>
                </a:cubicBezTo>
                <a:cubicBezTo>
                  <a:pt x="2549" y="751"/>
                  <a:pt x="2548" y="752"/>
                  <a:pt x="2548" y="753"/>
                </a:cubicBezTo>
                <a:cubicBezTo>
                  <a:pt x="2547" y="756"/>
                  <a:pt x="2548" y="757"/>
                  <a:pt x="2548" y="759"/>
                </a:cubicBezTo>
                <a:cubicBezTo>
                  <a:pt x="2548" y="764"/>
                  <a:pt x="2548" y="764"/>
                  <a:pt x="2548" y="764"/>
                </a:cubicBezTo>
                <a:cubicBezTo>
                  <a:pt x="2548" y="765"/>
                  <a:pt x="2547" y="768"/>
                  <a:pt x="2546" y="768"/>
                </a:cubicBezTo>
                <a:cubicBezTo>
                  <a:pt x="2546" y="769"/>
                  <a:pt x="2540" y="771"/>
                  <a:pt x="2539" y="772"/>
                </a:cubicBezTo>
                <a:cubicBezTo>
                  <a:pt x="2538" y="774"/>
                  <a:pt x="2539" y="773"/>
                  <a:pt x="2536" y="774"/>
                </a:cubicBezTo>
                <a:cubicBezTo>
                  <a:pt x="2533" y="776"/>
                  <a:pt x="2533" y="776"/>
                  <a:pt x="2533" y="776"/>
                </a:cubicBezTo>
                <a:cubicBezTo>
                  <a:pt x="2531" y="778"/>
                  <a:pt x="2529" y="781"/>
                  <a:pt x="2528" y="780"/>
                </a:cubicBezTo>
                <a:cubicBezTo>
                  <a:pt x="2526" y="777"/>
                  <a:pt x="2527" y="778"/>
                  <a:pt x="2525" y="776"/>
                </a:cubicBezTo>
                <a:cubicBezTo>
                  <a:pt x="2525" y="777"/>
                  <a:pt x="2525" y="777"/>
                  <a:pt x="2525" y="777"/>
                </a:cubicBezTo>
                <a:cubicBezTo>
                  <a:pt x="2525" y="777"/>
                  <a:pt x="2525" y="778"/>
                  <a:pt x="2524" y="778"/>
                </a:cubicBezTo>
                <a:cubicBezTo>
                  <a:pt x="2523" y="778"/>
                  <a:pt x="2524" y="778"/>
                  <a:pt x="2522" y="778"/>
                </a:cubicBezTo>
                <a:cubicBezTo>
                  <a:pt x="2522" y="780"/>
                  <a:pt x="2522" y="780"/>
                  <a:pt x="2524" y="782"/>
                </a:cubicBezTo>
                <a:cubicBezTo>
                  <a:pt x="2524" y="784"/>
                  <a:pt x="2525" y="785"/>
                  <a:pt x="2523" y="784"/>
                </a:cubicBezTo>
                <a:cubicBezTo>
                  <a:pt x="2523" y="784"/>
                  <a:pt x="2524" y="786"/>
                  <a:pt x="2524" y="786"/>
                </a:cubicBezTo>
                <a:cubicBezTo>
                  <a:pt x="2521" y="789"/>
                  <a:pt x="2522" y="789"/>
                  <a:pt x="2519" y="786"/>
                </a:cubicBezTo>
                <a:cubicBezTo>
                  <a:pt x="2521" y="789"/>
                  <a:pt x="2518" y="792"/>
                  <a:pt x="2517" y="792"/>
                </a:cubicBezTo>
                <a:cubicBezTo>
                  <a:pt x="2516" y="792"/>
                  <a:pt x="2513" y="795"/>
                  <a:pt x="2512" y="795"/>
                </a:cubicBezTo>
                <a:cubicBezTo>
                  <a:pt x="2512" y="796"/>
                  <a:pt x="2511" y="798"/>
                  <a:pt x="2511" y="799"/>
                </a:cubicBezTo>
                <a:cubicBezTo>
                  <a:pt x="2511" y="799"/>
                  <a:pt x="2507" y="800"/>
                  <a:pt x="2505" y="800"/>
                </a:cubicBezTo>
                <a:cubicBezTo>
                  <a:pt x="2502" y="800"/>
                  <a:pt x="2504" y="798"/>
                  <a:pt x="2504" y="798"/>
                </a:cubicBezTo>
                <a:cubicBezTo>
                  <a:pt x="2505" y="797"/>
                  <a:pt x="2505" y="797"/>
                  <a:pt x="2505" y="797"/>
                </a:cubicBezTo>
                <a:cubicBezTo>
                  <a:pt x="2505" y="796"/>
                  <a:pt x="2504" y="794"/>
                  <a:pt x="2504" y="794"/>
                </a:cubicBezTo>
                <a:cubicBezTo>
                  <a:pt x="2504" y="793"/>
                  <a:pt x="2505" y="790"/>
                  <a:pt x="2505" y="789"/>
                </a:cubicBezTo>
                <a:cubicBezTo>
                  <a:pt x="2505" y="784"/>
                  <a:pt x="2505" y="784"/>
                  <a:pt x="2505" y="784"/>
                </a:cubicBezTo>
                <a:cubicBezTo>
                  <a:pt x="2505" y="784"/>
                  <a:pt x="2506" y="784"/>
                  <a:pt x="2507" y="783"/>
                </a:cubicBezTo>
                <a:cubicBezTo>
                  <a:pt x="2507" y="783"/>
                  <a:pt x="2506" y="781"/>
                  <a:pt x="2506" y="781"/>
                </a:cubicBezTo>
                <a:cubicBezTo>
                  <a:pt x="2505" y="781"/>
                  <a:pt x="2500" y="782"/>
                  <a:pt x="2502" y="780"/>
                </a:cubicBezTo>
                <a:cubicBezTo>
                  <a:pt x="2505" y="778"/>
                  <a:pt x="2501" y="779"/>
                  <a:pt x="2502" y="777"/>
                </a:cubicBezTo>
                <a:cubicBezTo>
                  <a:pt x="2501" y="778"/>
                  <a:pt x="2499" y="778"/>
                  <a:pt x="2498" y="778"/>
                </a:cubicBezTo>
                <a:cubicBezTo>
                  <a:pt x="2498" y="779"/>
                  <a:pt x="2499" y="785"/>
                  <a:pt x="2498" y="784"/>
                </a:cubicBezTo>
                <a:cubicBezTo>
                  <a:pt x="2495" y="780"/>
                  <a:pt x="2495" y="781"/>
                  <a:pt x="2495" y="779"/>
                </a:cubicBezTo>
                <a:cubicBezTo>
                  <a:pt x="2497" y="775"/>
                  <a:pt x="2497" y="775"/>
                  <a:pt x="2497" y="775"/>
                </a:cubicBezTo>
                <a:cubicBezTo>
                  <a:pt x="2497" y="775"/>
                  <a:pt x="2497" y="775"/>
                  <a:pt x="2496" y="774"/>
                </a:cubicBezTo>
                <a:cubicBezTo>
                  <a:pt x="2495" y="773"/>
                  <a:pt x="2494" y="773"/>
                  <a:pt x="2494" y="772"/>
                </a:cubicBezTo>
                <a:cubicBezTo>
                  <a:pt x="2491" y="770"/>
                  <a:pt x="2491" y="770"/>
                  <a:pt x="2491" y="770"/>
                </a:cubicBezTo>
                <a:cubicBezTo>
                  <a:pt x="2491" y="772"/>
                  <a:pt x="2489" y="775"/>
                  <a:pt x="2488" y="774"/>
                </a:cubicBezTo>
                <a:cubicBezTo>
                  <a:pt x="2487" y="770"/>
                  <a:pt x="2487" y="772"/>
                  <a:pt x="2488" y="767"/>
                </a:cubicBezTo>
                <a:cubicBezTo>
                  <a:pt x="2485" y="765"/>
                  <a:pt x="2483" y="765"/>
                  <a:pt x="2483" y="762"/>
                </a:cubicBezTo>
                <a:cubicBezTo>
                  <a:pt x="2482" y="760"/>
                  <a:pt x="2481" y="760"/>
                  <a:pt x="2481" y="758"/>
                </a:cubicBezTo>
                <a:cubicBezTo>
                  <a:pt x="2480" y="758"/>
                  <a:pt x="2480" y="758"/>
                  <a:pt x="2480" y="758"/>
                </a:cubicBezTo>
                <a:cubicBezTo>
                  <a:pt x="2478" y="762"/>
                  <a:pt x="2480" y="760"/>
                  <a:pt x="2471" y="752"/>
                </a:cubicBezTo>
                <a:cubicBezTo>
                  <a:pt x="2470" y="753"/>
                  <a:pt x="2470" y="753"/>
                  <a:pt x="2470" y="753"/>
                </a:cubicBezTo>
                <a:cubicBezTo>
                  <a:pt x="2469" y="753"/>
                  <a:pt x="2463" y="752"/>
                  <a:pt x="2463" y="752"/>
                </a:cubicBezTo>
                <a:cubicBezTo>
                  <a:pt x="2462" y="752"/>
                  <a:pt x="2464" y="744"/>
                  <a:pt x="2464" y="743"/>
                </a:cubicBezTo>
                <a:cubicBezTo>
                  <a:pt x="2457" y="742"/>
                  <a:pt x="2457" y="742"/>
                  <a:pt x="2457" y="742"/>
                </a:cubicBezTo>
                <a:cubicBezTo>
                  <a:pt x="2454" y="744"/>
                  <a:pt x="2454" y="744"/>
                  <a:pt x="2454" y="744"/>
                </a:cubicBezTo>
                <a:cubicBezTo>
                  <a:pt x="2454" y="747"/>
                  <a:pt x="2454" y="747"/>
                  <a:pt x="2454" y="747"/>
                </a:cubicBezTo>
                <a:cubicBezTo>
                  <a:pt x="2453" y="749"/>
                  <a:pt x="2453" y="749"/>
                  <a:pt x="2453" y="749"/>
                </a:cubicBezTo>
                <a:cubicBezTo>
                  <a:pt x="2455" y="755"/>
                  <a:pt x="2455" y="755"/>
                  <a:pt x="2455" y="755"/>
                </a:cubicBezTo>
                <a:cubicBezTo>
                  <a:pt x="2455" y="757"/>
                  <a:pt x="2455" y="757"/>
                  <a:pt x="2455" y="757"/>
                </a:cubicBezTo>
                <a:cubicBezTo>
                  <a:pt x="2454" y="760"/>
                  <a:pt x="2452" y="762"/>
                  <a:pt x="2452" y="765"/>
                </a:cubicBezTo>
                <a:cubicBezTo>
                  <a:pt x="2450" y="771"/>
                  <a:pt x="2451" y="769"/>
                  <a:pt x="2450" y="772"/>
                </a:cubicBezTo>
                <a:cubicBezTo>
                  <a:pt x="2449" y="778"/>
                  <a:pt x="2448" y="779"/>
                  <a:pt x="2448" y="780"/>
                </a:cubicBezTo>
                <a:cubicBezTo>
                  <a:pt x="2448" y="782"/>
                  <a:pt x="2448" y="782"/>
                  <a:pt x="2448" y="782"/>
                </a:cubicBezTo>
                <a:cubicBezTo>
                  <a:pt x="2450" y="788"/>
                  <a:pt x="2450" y="788"/>
                  <a:pt x="2450" y="788"/>
                </a:cubicBezTo>
                <a:cubicBezTo>
                  <a:pt x="2451" y="790"/>
                  <a:pt x="2451" y="790"/>
                  <a:pt x="2451" y="790"/>
                </a:cubicBezTo>
                <a:cubicBezTo>
                  <a:pt x="2453" y="789"/>
                  <a:pt x="2453" y="790"/>
                  <a:pt x="2456" y="790"/>
                </a:cubicBezTo>
                <a:cubicBezTo>
                  <a:pt x="2457" y="790"/>
                  <a:pt x="2458" y="794"/>
                  <a:pt x="2458" y="794"/>
                </a:cubicBezTo>
                <a:cubicBezTo>
                  <a:pt x="2458" y="798"/>
                  <a:pt x="2457" y="796"/>
                  <a:pt x="2461" y="801"/>
                </a:cubicBezTo>
                <a:cubicBezTo>
                  <a:pt x="2461" y="801"/>
                  <a:pt x="2461" y="804"/>
                  <a:pt x="2461" y="805"/>
                </a:cubicBezTo>
                <a:cubicBezTo>
                  <a:pt x="2461" y="808"/>
                  <a:pt x="2463" y="808"/>
                  <a:pt x="2459" y="809"/>
                </a:cubicBezTo>
                <a:cubicBezTo>
                  <a:pt x="2460" y="810"/>
                  <a:pt x="2461" y="813"/>
                  <a:pt x="2462" y="813"/>
                </a:cubicBezTo>
                <a:cubicBezTo>
                  <a:pt x="2463" y="814"/>
                  <a:pt x="2466" y="815"/>
                  <a:pt x="2465" y="815"/>
                </a:cubicBezTo>
                <a:cubicBezTo>
                  <a:pt x="2465" y="817"/>
                  <a:pt x="2465" y="817"/>
                  <a:pt x="2466" y="818"/>
                </a:cubicBezTo>
                <a:cubicBezTo>
                  <a:pt x="2470" y="818"/>
                  <a:pt x="2470" y="818"/>
                  <a:pt x="2474" y="818"/>
                </a:cubicBezTo>
                <a:cubicBezTo>
                  <a:pt x="2475" y="818"/>
                  <a:pt x="2477" y="823"/>
                  <a:pt x="2477" y="823"/>
                </a:cubicBezTo>
                <a:cubicBezTo>
                  <a:pt x="2479" y="826"/>
                  <a:pt x="2479" y="826"/>
                  <a:pt x="2479" y="826"/>
                </a:cubicBezTo>
                <a:cubicBezTo>
                  <a:pt x="2481" y="825"/>
                  <a:pt x="2480" y="825"/>
                  <a:pt x="2484" y="827"/>
                </a:cubicBezTo>
                <a:cubicBezTo>
                  <a:pt x="2484" y="827"/>
                  <a:pt x="2484" y="829"/>
                  <a:pt x="2485" y="830"/>
                </a:cubicBezTo>
                <a:cubicBezTo>
                  <a:pt x="2488" y="832"/>
                  <a:pt x="2488" y="832"/>
                  <a:pt x="2488" y="832"/>
                </a:cubicBezTo>
                <a:cubicBezTo>
                  <a:pt x="2491" y="836"/>
                  <a:pt x="2491" y="836"/>
                  <a:pt x="2491" y="836"/>
                </a:cubicBezTo>
                <a:cubicBezTo>
                  <a:pt x="2492" y="837"/>
                  <a:pt x="2494" y="841"/>
                  <a:pt x="2494" y="842"/>
                </a:cubicBezTo>
                <a:cubicBezTo>
                  <a:pt x="2495" y="843"/>
                  <a:pt x="2495" y="850"/>
                  <a:pt x="2495" y="850"/>
                </a:cubicBezTo>
                <a:cubicBezTo>
                  <a:pt x="2494" y="855"/>
                  <a:pt x="2494" y="855"/>
                  <a:pt x="2494" y="855"/>
                </a:cubicBezTo>
                <a:cubicBezTo>
                  <a:pt x="2494" y="856"/>
                  <a:pt x="2495" y="857"/>
                  <a:pt x="2495" y="857"/>
                </a:cubicBezTo>
                <a:cubicBezTo>
                  <a:pt x="2495" y="866"/>
                  <a:pt x="2495" y="863"/>
                  <a:pt x="2498" y="866"/>
                </a:cubicBezTo>
                <a:cubicBezTo>
                  <a:pt x="2499" y="869"/>
                  <a:pt x="2499" y="869"/>
                  <a:pt x="2499" y="869"/>
                </a:cubicBezTo>
                <a:cubicBezTo>
                  <a:pt x="2500" y="870"/>
                  <a:pt x="2499" y="871"/>
                  <a:pt x="2500" y="872"/>
                </a:cubicBezTo>
                <a:cubicBezTo>
                  <a:pt x="2503" y="876"/>
                  <a:pt x="2503" y="876"/>
                  <a:pt x="2503" y="876"/>
                </a:cubicBezTo>
                <a:cubicBezTo>
                  <a:pt x="2505" y="881"/>
                  <a:pt x="2505" y="881"/>
                  <a:pt x="2505" y="881"/>
                </a:cubicBezTo>
                <a:cubicBezTo>
                  <a:pt x="2505" y="882"/>
                  <a:pt x="2503" y="884"/>
                  <a:pt x="2502" y="885"/>
                </a:cubicBezTo>
                <a:cubicBezTo>
                  <a:pt x="2503" y="885"/>
                  <a:pt x="2503" y="885"/>
                  <a:pt x="2503" y="885"/>
                </a:cubicBezTo>
                <a:cubicBezTo>
                  <a:pt x="2504" y="885"/>
                  <a:pt x="2504" y="885"/>
                  <a:pt x="2504" y="885"/>
                </a:cubicBezTo>
                <a:cubicBezTo>
                  <a:pt x="2504" y="885"/>
                  <a:pt x="2504" y="884"/>
                  <a:pt x="2504" y="884"/>
                </a:cubicBezTo>
                <a:cubicBezTo>
                  <a:pt x="2507" y="884"/>
                  <a:pt x="2506" y="884"/>
                  <a:pt x="2508" y="884"/>
                </a:cubicBezTo>
                <a:cubicBezTo>
                  <a:pt x="2509" y="884"/>
                  <a:pt x="2509" y="887"/>
                  <a:pt x="2508" y="888"/>
                </a:cubicBezTo>
                <a:cubicBezTo>
                  <a:pt x="2507" y="888"/>
                  <a:pt x="2507" y="889"/>
                  <a:pt x="2506" y="886"/>
                </a:cubicBezTo>
                <a:cubicBezTo>
                  <a:pt x="2505" y="887"/>
                  <a:pt x="2504" y="888"/>
                  <a:pt x="2503" y="888"/>
                </a:cubicBezTo>
                <a:cubicBezTo>
                  <a:pt x="2503" y="888"/>
                  <a:pt x="2503" y="887"/>
                  <a:pt x="2502" y="887"/>
                </a:cubicBezTo>
                <a:cubicBezTo>
                  <a:pt x="2502" y="890"/>
                  <a:pt x="2497" y="889"/>
                  <a:pt x="2499" y="888"/>
                </a:cubicBezTo>
                <a:cubicBezTo>
                  <a:pt x="2499" y="886"/>
                  <a:pt x="2499" y="887"/>
                  <a:pt x="2500" y="886"/>
                </a:cubicBezTo>
                <a:cubicBezTo>
                  <a:pt x="2497" y="885"/>
                  <a:pt x="2500" y="884"/>
                  <a:pt x="2495" y="882"/>
                </a:cubicBezTo>
                <a:cubicBezTo>
                  <a:pt x="2495" y="882"/>
                  <a:pt x="2492" y="878"/>
                  <a:pt x="2492" y="878"/>
                </a:cubicBezTo>
                <a:cubicBezTo>
                  <a:pt x="2490" y="878"/>
                  <a:pt x="2487" y="875"/>
                  <a:pt x="2485" y="874"/>
                </a:cubicBezTo>
                <a:cubicBezTo>
                  <a:pt x="2478" y="869"/>
                  <a:pt x="2478" y="869"/>
                  <a:pt x="2478" y="869"/>
                </a:cubicBezTo>
                <a:cubicBezTo>
                  <a:pt x="2474" y="866"/>
                  <a:pt x="2474" y="866"/>
                  <a:pt x="2474" y="866"/>
                </a:cubicBezTo>
                <a:cubicBezTo>
                  <a:pt x="2472" y="866"/>
                  <a:pt x="2472" y="866"/>
                  <a:pt x="2472" y="866"/>
                </a:cubicBezTo>
                <a:cubicBezTo>
                  <a:pt x="2472" y="866"/>
                  <a:pt x="2473" y="862"/>
                  <a:pt x="2473" y="862"/>
                </a:cubicBezTo>
                <a:cubicBezTo>
                  <a:pt x="2472" y="858"/>
                  <a:pt x="2472" y="858"/>
                  <a:pt x="2472" y="858"/>
                </a:cubicBezTo>
                <a:cubicBezTo>
                  <a:pt x="2472" y="858"/>
                  <a:pt x="2471" y="857"/>
                  <a:pt x="2470" y="857"/>
                </a:cubicBezTo>
                <a:cubicBezTo>
                  <a:pt x="2469" y="857"/>
                  <a:pt x="2468" y="855"/>
                  <a:pt x="2468" y="855"/>
                </a:cubicBezTo>
                <a:cubicBezTo>
                  <a:pt x="2467" y="854"/>
                  <a:pt x="2467" y="853"/>
                  <a:pt x="2467" y="853"/>
                </a:cubicBezTo>
                <a:cubicBezTo>
                  <a:pt x="2466" y="852"/>
                  <a:pt x="2466" y="852"/>
                  <a:pt x="2466" y="852"/>
                </a:cubicBezTo>
                <a:cubicBezTo>
                  <a:pt x="2465" y="852"/>
                  <a:pt x="2466" y="849"/>
                  <a:pt x="2466" y="848"/>
                </a:cubicBezTo>
                <a:cubicBezTo>
                  <a:pt x="2465" y="845"/>
                  <a:pt x="2465" y="845"/>
                  <a:pt x="2465" y="845"/>
                </a:cubicBezTo>
                <a:cubicBezTo>
                  <a:pt x="2465" y="842"/>
                  <a:pt x="2465" y="842"/>
                  <a:pt x="2465" y="842"/>
                </a:cubicBezTo>
                <a:cubicBezTo>
                  <a:pt x="2463" y="840"/>
                  <a:pt x="2463" y="840"/>
                  <a:pt x="2463" y="840"/>
                </a:cubicBezTo>
                <a:cubicBezTo>
                  <a:pt x="2463" y="839"/>
                  <a:pt x="2463" y="838"/>
                  <a:pt x="2463" y="837"/>
                </a:cubicBezTo>
                <a:cubicBezTo>
                  <a:pt x="2460" y="838"/>
                  <a:pt x="2461" y="838"/>
                  <a:pt x="2460" y="835"/>
                </a:cubicBezTo>
                <a:cubicBezTo>
                  <a:pt x="2460" y="834"/>
                  <a:pt x="2462" y="835"/>
                  <a:pt x="2462" y="834"/>
                </a:cubicBezTo>
                <a:cubicBezTo>
                  <a:pt x="2462" y="830"/>
                  <a:pt x="2461" y="832"/>
                  <a:pt x="2462" y="828"/>
                </a:cubicBezTo>
                <a:cubicBezTo>
                  <a:pt x="2460" y="826"/>
                  <a:pt x="2460" y="827"/>
                  <a:pt x="2460" y="823"/>
                </a:cubicBezTo>
                <a:cubicBezTo>
                  <a:pt x="2459" y="824"/>
                  <a:pt x="2458" y="822"/>
                  <a:pt x="2457" y="820"/>
                </a:cubicBezTo>
                <a:cubicBezTo>
                  <a:pt x="2455" y="818"/>
                  <a:pt x="2455" y="818"/>
                  <a:pt x="2455" y="818"/>
                </a:cubicBezTo>
                <a:cubicBezTo>
                  <a:pt x="2454" y="816"/>
                  <a:pt x="2454" y="816"/>
                  <a:pt x="2454" y="816"/>
                </a:cubicBezTo>
                <a:cubicBezTo>
                  <a:pt x="2453" y="815"/>
                  <a:pt x="2453" y="815"/>
                  <a:pt x="2453" y="815"/>
                </a:cubicBezTo>
                <a:cubicBezTo>
                  <a:pt x="2452" y="813"/>
                  <a:pt x="2452" y="813"/>
                  <a:pt x="2451" y="812"/>
                </a:cubicBezTo>
                <a:cubicBezTo>
                  <a:pt x="2446" y="812"/>
                  <a:pt x="2448" y="812"/>
                  <a:pt x="2447" y="808"/>
                </a:cubicBezTo>
                <a:cubicBezTo>
                  <a:pt x="2444" y="806"/>
                  <a:pt x="2445" y="808"/>
                  <a:pt x="2443" y="803"/>
                </a:cubicBezTo>
                <a:cubicBezTo>
                  <a:pt x="2443" y="803"/>
                  <a:pt x="2443" y="803"/>
                  <a:pt x="2443" y="803"/>
                </a:cubicBezTo>
                <a:cubicBezTo>
                  <a:pt x="2442" y="809"/>
                  <a:pt x="2442" y="808"/>
                  <a:pt x="2440" y="808"/>
                </a:cubicBezTo>
                <a:cubicBezTo>
                  <a:pt x="2439" y="808"/>
                  <a:pt x="2441" y="803"/>
                  <a:pt x="2439" y="802"/>
                </a:cubicBezTo>
                <a:cubicBezTo>
                  <a:pt x="2437" y="802"/>
                  <a:pt x="2438" y="800"/>
                  <a:pt x="2439" y="799"/>
                </a:cubicBezTo>
                <a:cubicBezTo>
                  <a:pt x="2439" y="795"/>
                  <a:pt x="2439" y="795"/>
                  <a:pt x="2439" y="795"/>
                </a:cubicBezTo>
                <a:cubicBezTo>
                  <a:pt x="2439" y="795"/>
                  <a:pt x="2440" y="793"/>
                  <a:pt x="2440" y="792"/>
                </a:cubicBezTo>
                <a:cubicBezTo>
                  <a:pt x="2440" y="791"/>
                  <a:pt x="2441" y="786"/>
                  <a:pt x="2441" y="784"/>
                </a:cubicBezTo>
                <a:cubicBezTo>
                  <a:pt x="2441" y="783"/>
                  <a:pt x="2441" y="783"/>
                  <a:pt x="2441" y="783"/>
                </a:cubicBezTo>
                <a:cubicBezTo>
                  <a:pt x="2440" y="776"/>
                  <a:pt x="2440" y="776"/>
                  <a:pt x="2440" y="776"/>
                </a:cubicBezTo>
                <a:cubicBezTo>
                  <a:pt x="2440" y="775"/>
                  <a:pt x="2441" y="774"/>
                  <a:pt x="2441" y="773"/>
                </a:cubicBezTo>
                <a:cubicBezTo>
                  <a:pt x="2441" y="773"/>
                  <a:pt x="2441" y="771"/>
                  <a:pt x="2441" y="770"/>
                </a:cubicBezTo>
                <a:cubicBezTo>
                  <a:pt x="2441" y="765"/>
                  <a:pt x="2443" y="767"/>
                  <a:pt x="2441" y="763"/>
                </a:cubicBezTo>
                <a:cubicBezTo>
                  <a:pt x="2440" y="764"/>
                  <a:pt x="2440" y="764"/>
                  <a:pt x="2440" y="764"/>
                </a:cubicBezTo>
                <a:cubicBezTo>
                  <a:pt x="2440" y="764"/>
                  <a:pt x="2439" y="767"/>
                  <a:pt x="2439" y="764"/>
                </a:cubicBezTo>
                <a:cubicBezTo>
                  <a:pt x="2438" y="764"/>
                  <a:pt x="2438" y="764"/>
                  <a:pt x="2438" y="764"/>
                </a:cubicBezTo>
                <a:cubicBezTo>
                  <a:pt x="2438" y="768"/>
                  <a:pt x="2436" y="766"/>
                  <a:pt x="2436" y="765"/>
                </a:cubicBezTo>
                <a:cubicBezTo>
                  <a:pt x="2436" y="765"/>
                  <a:pt x="2437" y="763"/>
                  <a:pt x="2438" y="763"/>
                </a:cubicBezTo>
                <a:cubicBezTo>
                  <a:pt x="2439" y="762"/>
                  <a:pt x="2439" y="762"/>
                  <a:pt x="2439" y="762"/>
                </a:cubicBezTo>
                <a:cubicBezTo>
                  <a:pt x="2439" y="761"/>
                  <a:pt x="2439" y="760"/>
                  <a:pt x="2440" y="760"/>
                </a:cubicBezTo>
                <a:cubicBezTo>
                  <a:pt x="2440" y="758"/>
                  <a:pt x="2440" y="757"/>
                  <a:pt x="2439" y="755"/>
                </a:cubicBezTo>
                <a:cubicBezTo>
                  <a:pt x="2439" y="756"/>
                  <a:pt x="2438" y="756"/>
                  <a:pt x="2437" y="755"/>
                </a:cubicBezTo>
                <a:cubicBezTo>
                  <a:pt x="2436" y="755"/>
                  <a:pt x="2435" y="751"/>
                  <a:pt x="2435" y="751"/>
                </a:cubicBezTo>
                <a:cubicBezTo>
                  <a:pt x="2440" y="748"/>
                  <a:pt x="2437" y="750"/>
                  <a:pt x="2438" y="752"/>
                </a:cubicBezTo>
                <a:cubicBezTo>
                  <a:pt x="2438" y="747"/>
                  <a:pt x="2438" y="747"/>
                  <a:pt x="2438" y="747"/>
                </a:cubicBezTo>
                <a:cubicBezTo>
                  <a:pt x="2437" y="743"/>
                  <a:pt x="2437" y="743"/>
                  <a:pt x="2437" y="743"/>
                </a:cubicBezTo>
                <a:cubicBezTo>
                  <a:pt x="2435" y="741"/>
                  <a:pt x="2435" y="741"/>
                  <a:pt x="2435" y="741"/>
                </a:cubicBezTo>
                <a:cubicBezTo>
                  <a:pt x="2434" y="739"/>
                  <a:pt x="2434" y="738"/>
                  <a:pt x="2433" y="736"/>
                </a:cubicBezTo>
                <a:cubicBezTo>
                  <a:pt x="2434" y="737"/>
                  <a:pt x="2435" y="740"/>
                  <a:pt x="2434" y="741"/>
                </a:cubicBezTo>
                <a:cubicBezTo>
                  <a:pt x="2433" y="742"/>
                  <a:pt x="2432" y="738"/>
                  <a:pt x="2432" y="738"/>
                </a:cubicBezTo>
                <a:cubicBezTo>
                  <a:pt x="2431" y="738"/>
                  <a:pt x="2432" y="735"/>
                  <a:pt x="2433" y="735"/>
                </a:cubicBezTo>
                <a:cubicBezTo>
                  <a:pt x="2428" y="726"/>
                  <a:pt x="2428" y="726"/>
                  <a:pt x="2428" y="726"/>
                </a:cubicBezTo>
                <a:cubicBezTo>
                  <a:pt x="2428" y="726"/>
                  <a:pt x="2428" y="720"/>
                  <a:pt x="2428" y="719"/>
                </a:cubicBezTo>
                <a:cubicBezTo>
                  <a:pt x="2428" y="719"/>
                  <a:pt x="2426" y="718"/>
                  <a:pt x="2426" y="717"/>
                </a:cubicBezTo>
                <a:cubicBezTo>
                  <a:pt x="2426" y="712"/>
                  <a:pt x="2426" y="713"/>
                  <a:pt x="2424" y="709"/>
                </a:cubicBezTo>
                <a:cubicBezTo>
                  <a:pt x="2423" y="708"/>
                  <a:pt x="2423" y="708"/>
                  <a:pt x="2423" y="708"/>
                </a:cubicBezTo>
                <a:cubicBezTo>
                  <a:pt x="2421" y="704"/>
                  <a:pt x="2421" y="704"/>
                  <a:pt x="2421" y="704"/>
                </a:cubicBezTo>
                <a:cubicBezTo>
                  <a:pt x="2420" y="702"/>
                  <a:pt x="2420" y="702"/>
                  <a:pt x="2420" y="702"/>
                </a:cubicBezTo>
                <a:cubicBezTo>
                  <a:pt x="2419" y="701"/>
                  <a:pt x="2419" y="702"/>
                  <a:pt x="2417" y="699"/>
                </a:cubicBezTo>
                <a:cubicBezTo>
                  <a:pt x="2417" y="707"/>
                  <a:pt x="2417" y="707"/>
                  <a:pt x="2417" y="707"/>
                </a:cubicBezTo>
                <a:cubicBezTo>
                  <a:pt x="2417" y="707"/>
                  <a:pt x="2412" y="709"/>
                  <a:pt x="2411" y="710"/>
                </a:cubicBezTo>
                <a:cubicBezTo>
                  <a:pt x="2410" y="710"/>
                  <a:pt x="2409" y="712"/>
                  <a:pt x="2408" y="712"/>
                </a:cubicBezTo>
                <a:cubicBezTo>
                  <a:pt x="2408" y="717"/>
                  <a:pt x="2408" y="715"/>
                  <a:pt x="2403" y="717"/>
                </a:cubicBezTo>
                <a:cubicBezTo>
                  <a:pt x="2402" y="718"/>
                  <a:pt x="2402" y="715"/>
                  <a:pt x="2402" y="715"/>
                </a:cubicBezTo>
                <a:cubicBezTo>
                  <a:pt x="2401" y="716"/>
                  <a:pt x="2401" y="717"/>
                  <a:pt x="2400" y="717"/>
                </a:cubicBezTo>
                <a:cubicBezTo>
                  <a:pt x="2398" y="716"/>
                  <a:pt x="2398" y="717"/>
                  <a:pt x="2398" y="715"/>
                </a:cubicBezTo>
                <a:cubicBezTo>
                  <a:pt x="2398" y="716"/>
                  <a:pt x="2398" y="716"/>
                  <a:pt x="2398" y="716"/>
                </a:cubicBezTo>
                <a:cubicBezTo>
                  <a:pt x="2397" y="716"/>
                  <a:pt x="2395" y="716"/>
                  <a:pt x="2395" y="715"/>
                </a:cubicBezTo>
                <a:cubicBezTo>
                  <a:pt x="2395" y="712"/>
                  <a:pt x="2394" y="713"/>
                  <a:pt x="2395" y="710"/>
                </a:cubicBezTo>
                <a:cubicBezTo>
                  <a:pt x="2393" y="714"/>
                  <a:pt x="2393" y="716"/>
                  <a:pt x="2390" y="710"/>
                </a:cubicBezTo>
                <a:cubicBezTo>
                  <a:pt x="2389" y="710"/>
                  <a:pt x="2392" y="704"/>
                  <a:pt x="2392" y="703"/>
                </a:cubicBezTo>
                <a:cubicBezTo>
                  <a:pt x="2392" y="696"/>
                  <a:pt x="2392" y="696"/>
                  <a:pt x="2392" y="696"/>
                </a:cubicBezTo>
                <a:cubicBezTo>
                  <a:pt x="2392" y="694"/>
                  <a:pt x="2391" y="692"/>
                  <a:pt x="2391" y="691"/>
                </a:cubicBezTo>
                <a:cubicBezTo>
                  <a:pt x="2389" y="690"/>
                  <a:pt x="2388" y="685"/>
                  <a:pt x="2387" y="683"/>
                </a:cubicBezTo>
                <a:cubicBezTo>
                  <a:pt x="2386" y="681"/>
                  <a:pt x="2386" y="682"/>
                  <a:pt x="2385" y="680"/>
                </a:cubicBezTo>
                <a:cubicBezTo>
                  <a:pt x="2385" y="680"/>
                  <a:pt x="2385" y="681"/>
                  <a:pt x="2385" y="681"/>
                </a:cubicBezTo>
                <a:cubicBezTo>
                  <a:pt x="2382" y="680"/>
                  <a:pt x="2383" y="680"/>
                  <a:pt x="2379" y="676"/>
                </a:cubicBezTo>
                <a:cubicBezTo>
                  <a:pt x="2379" y="676"/>
                  <a:pt x="2380" y="674"/>
                  <a:pt x="2381" y="674"/>
                </a:cubicBezTo>
                <a:cubicBezTo>
                  <a:pt x="2382" y="675"/>
                  <a:pt x="2382" y="676"/>
                  <a:pt x="2384" y="677"/>
                </a:cubicBezTo>
                <a:cubicBezTo>
                  <a:pt x="2384" y="676"/>
                  <a:pt x="2385" y="676"/>
                  <a:pt x="2385" y="676"/>
                </a:cubicBezTo>
                <a:cubicBezTo>
                  <a:pt x="2385" y="675"/>
                  <a:pt x="2385" y="675"/>
                  <a:pt x="2385" y="675"/>
                </a:cubicBezTo>
                <a:cubicBezTo>
                  <a:pt x="2385" y="674"/>
                  <a:pt x="2381" y="672"/>
                  <a:pt x="2380" y="672"/>
                </a:cubicBezTo>
                <a:cubicBezTo>
                  <a:pt x="2379" y="672"/>
                  <a:pt x="2379" y="669"/>
                  <a:pt x="2379" y="669"/>
                </a:cubicBezTo>
                <a:cubicBezTo>
                  <a:pt x="2377" y="667"/>
                  <a:pt x="2377" y="667"/>
                  <a:pt x="2377" y="667"/>
                </a:cubicBezTo>
                <a:cubicBezTo>
                  <a:pt x="2376" y="669"/>
                  <a:pt x="2376" y="669"/>
                  <a:pt x="2376" y="669"/>
                </a:cubicBezTo>
                <a:cubicBezTo>
                  <a:pt x="2376" y="669"/>
                  <a:pt x="2377" y="671"/>
                  <a:pt x="2376" y="670"/>
                </a:cubicBezTo>
                <a:cubicBezTo>
                  <a:pt x="2372" y="669"/>
                  <a:pt x="2373" y="670"/>
                  <a:pt x="2372" y="666"/>
                </a:cubicBezTo>
                <a:cubicBezTo>
                  <a:pt x="2367" y="664"/>
                  <a:pt x="2369" y="665"/>
                  <a:pt x="2366" y="659"/>
                </a:cubicBezTo>
                <a:cubicBezTo>
                  <a:pt x="2365" y="659"/>
                  <a:pt x="2365" y="658"/>
                  <a:pt x="2365" y="657"/>
                </a:cubicBezTo>
                <a:cubicBezTo>
                  <a:pt x="2365" y="657"/>
                  <a:pt x="2364" y="657"/>
                  <a:pt x="2364" y="657"/>
                </a:cubicBezTo>
                <a:cubicBezTo>
                  <a:pt x="2364" y="656"/>
                  <a:pt x="2363" y="654"/>
                  <a:pt x="2362" y="651"/>
                </a:cubicBezTo>
                <a:cubicBezTo>
                  <a:pt x="2362" y="651"/>
                  <a:pt x="2361" y="649"/>
                  <a:pt x="2361" y="648"/>
                </a:cubicBezTo>
                <a:cubicBezTo>
                  <a:pt x="2360" y="646"/>
                  <a:pt x="2359" y="642"/>
                  <a:pt x="2358" y="641"/>
                </a:cubicBezTo>
                <a:cubicBezTo>
                  <a:pt x="2354" y="636"/>
                  <a:pt x="2354" y="636"/>
                  <a:pt x="2354" y="636"/>
                </a:cubicBezTo>
                <a:cubicBezTo>
                  <a:pt x="2351" y="636"/>
                  <a:pt x="2351" y="636"/>
                  <a:pt x="2351" y="636"/>
                </a:cubicBezTo>
                <a:cubicBezTo>
                  <a:pt x="2350" y="636"/>
                  <a:pt x="2345" y="634"/>
                  <a:pt x="2345" y="632"/>
                </a:cubicBezTo>
                <a:cubicBezTo>
                  <a:pt x="2345" y="629"/>
                  <a:pt x="2344" y="629"/>
                  <a:pt x="2343" y="627"/>
                </a:cubicBezTo>
                <a:cubicBezTo>
                  <a:pt x="2343" y="631"/>
                  <a:pt x="2342" y="629"/>
                  <a:pt x="2344" y="633"/>
                </a:cubicBezTo>
                <a:cubicBezTo>
                  <a:pt x="2346" y="635"/>
                  <a:pt x="2346" y="634"/>
                  <a:pt x="2347" y="637"/>
                </a:cubicBezTo>
                <a:cubicBezTo>
                  <a:pt x="2347" y="635"/>
                  <a:pt x="2349" y="636"/>
                  <a:pt x="2351" y="640"/>
                </a:cubicBezTo>
                <a:cubicBezTo>
                  <a:pt x="2351" y="640"/>
                  <a:pt x="2353" y="640"/>
                  <a:pt x="2353" y="640"/>
                </a:cubicBezTo>
                <a:cubicBezTo>
                  <a:pt x="2353" y="640"/>
                  <a:pt x="2353" y="639"/>
                  <a:pt x="2353" y="639"/>
                </a:cubicBezTo>
                <a:cubicBezTo>
                  <a:pt x="2353" y="637"/>
                  <a:pt x="2354" y="637"/>
                  <a:pt x="2355" y="638"/>
                </a:cubicBezTo>
                <a:cubicBezTo>
                  <a:pt x="2356" y="638"/>
                  <a:pt x="2357" y="642"/>
                  <a:pt x="2356" y="642"/>
                </a:cubicBezTo>
                <a:cubicBezTo>
                  <a:pt x="2356" y="642"/>
                  <a:pt x="2353" y="641"/>
                  <a:pt x="2353" y="640"/>
                </a:cubicBezTo>
                <a:cubicBezTo>
                  <a:pt x="2353" y="640"/>
                  <a:pt x="2353" y="642"/>
                  <a:pt x="2353" y="642"/>
                </a:cubicBezTo>
                <a:cubicBezTo>
                  <a:pt x="2351" y="642"/>
                  <a:pt x="2352" y="642"/>
                  <a:pt x="2351" y="641"/>
                </a:cubicBezTo>
                <a:cubicBezTo>
                  <a:pt x="2351" y="642"/>
                  <a:pt x="2351" y="644"/>
                  <a:pt x="2351" y="645"/>
                </a:cubicBezTo>
                <a:cubicBezTo>
                  <a:pt x="2350" y="646"/>
                  <a:pt x="2348" y="645"/>
                  <a:pt x="2347" y="644"/>
                </a:cubicBezTo>
                <a:cubicBezTo>
                  <a:pt x="2347" y="645"/>
                  <a:pt x="2345" y="646"/>
                  <a:pt x="2343" y="646"/>
                </a:cubicBezTo>
                <a:cubicBezTo>
                  <a:pt x="2341" y="646"/>
                  <a:pt x="2339" y="646"/>
                  <a:pt x="2339" y="646"/>
                </a:cubicBezTo>
                <a:cubicBezTo>
                  <a:pt x="2337" y="643"/>
                  <a:pt x="2337" y="645"/>
                  <a:pt x="2335" y="646"/>
                </a:cubicBezTo>
                <a:cubicBezTo>
                  <a:pt x="2335" y="647"/>
                  <a:pt x="2335" y="649"/>
                  <a:pt x="2333" y="649"/>
                </a:cubicBezTo>
                <a:cubicBezTo>
                  <a:pt x="2332" y="649"/>
                  <a:pt x="2333" y="648"/>
                  <a:pt x="2332" y="647"/>
                </a:cubicBezTo>
                <a:cubicBezTo>
                  <a:pt x="2331" y="647"/>
                  <a:pt x="2329" y="649"/>
                  <a:pt x="2330" y="646"/>
                </a:cubicBezTo>
                <a:cubicBezTo>
                  <a:pt x="2327" y="647"/>
                  <a:pt x="2328" y="647"/>
                  <a:pt x="2328" y="642"/>
                </a:cubicBezTo>
                <a:cubicBezTo>
                  <a:pt x="2327" y="643"/>
                  <a:pt x="2327" y="643"/>
                  <a:pt x="2327" y="643"/>
                </a:cubicBezTo>
                <a:cubicBezTo>
                  <a:pt x="2327" y="643"/>
                  <a:pt x="2326" y="646"/>
                  <a:pt x="2326" y="647"/>
                </a:cubicBezTo>
                <a:cubicBezTo>
                  <a:pt x="2323" y="649"/>
                  <a:pt x="2324" y="650"/>
                  <a:pt x="2322" y="647"/>
                </a:cubicBezTo>
                <a:cubicBezTo>
                  <a:pt x="2322" y="647"/>
                  <a:pt x="2320" y="649"/>
                  <a:pt x="2319" y="649"/>
                </a:cubicBezTo>
                <a:cubicBezTo>
                  <a:pt x="2318" y="650"/>
                  <a:pt x="2316" y="649"/>
                  <a:pt x="2315" y="650"/>
                </a:cubicBezTo>
                <a:cubicBezTo>
                  <a:pt x="2312" y="652"/>
                  <a:pt x="2312" y="652"/>
                  <a:pt x="2312" y="652"/>
                </a:cubicBezTo>
                <a:cubicBezTo>
                  <a:pt x="2312" y="658"/>
                  <a:pt x="2312" y="655"/>
                  <a:pt x="2314" y="660"/>
                </a:cubicBezTo>
                <a:cubicBezTo>
                  <a:pt x="2314" y="661"/>
                  <a:pt x="2312" y="661"/>
                  <a:pt x="2312" y="662"/>
                </a:cubicBezTo>
                <a:cubicBezTo>
                  <a:pt x="2312" y="662"/>
                  <a:pt x="2311" y="663"/>
                  <a:pt x="2311" y="664"/>
                </a:cubicBezTo>
                <a:cubicBezTo>
                  <a:pt x="2310" y="666"/>
                  <a:pt x="2309" y="665"/>
                  <a:pt x="2309" y="666"/>
                </a:cubicBezTo>
                <a:cubicBezTo>
                  <a:pt x="2308" y="667"/>
                  <a:pt x="2308" y="669"/>
                  <a:pt x="2307" y="668"/>
                </a:cubicBezTo>
                <a:cubicBezTo>
                  <a:pt x="2308" y="671"/>
                  <a:pt x="2302" y="670"/>
                  <a:pt x="2302" y="671"/>
                </a:cubicBezTo>
                <a:cubicBezTo>
                  <a:pt x="2300" y="671"/>
                  <a:pt x="2300" y="672"/>
                  <a:pt x="2300" y="669"/>
                </a:cubicBezTo>
                <a:cubicBezTo>
                  <a:pt x="2298" y="669"/>
                  <a:pt x="2297" y="670"/>
                  <a:pt x="2297" y="671"/>
                </a:cubicBezTo>
                <a:cubicBezTo>
                  <a:pt x="2297" y="672"/>
                  <a:pt x="2299" y="671"/>
                  <a:pt x="2299" y="672"/>
                </a:cubicBezTo>
                <a:cubicBezTo>
                  <a:pt x="2299" y="674"/>
                  <a:pt x="2297" y="674"/>
                  <a:pt x="2296" y="675"/>
                </a:cubicBezTo>
                <a:cubicBezTo>
                  <a:pt x="2287" y="682"/>
                  <a:pt x="2299" y="682"/>
                  <a:pt x="2284" y="690"/>
                </a:cubicBezTo>
                <a:cubicBezTo>
                  <a:pt x="2278" y="693"/>
                  <a:pt x="2284" y="692"/>
                  <a:pt x="2276" y="698"/>
                </a:cubicBezTo>
                <a:cubicBezTo>
                  <a:pt x="2274" y="699"/>
                  <a:pt x="2269" y="701"/>
                  <a:pt x="2271" y="703"/>
                </a:cubicBezTo>
                <a:cubicBezTo>
                  <a:pt x="2272" y="704"/>
                  <a:pt x="2273" y="705"/>
                  <a:pt x="2274" y="706"/>
                </a:cubicBezTo>
                <a:cubicBezTo>
                  <a:pt x="2274" y="707"/>
                  <a:pt x="2268" y="708"/>
                  <a:pt x="2267" y="710"/>
                </a:cubicBezTo>
                <a:cubicBezTo>
                  <a:pt x="2265" y="711"/>
                  <a:pt x="2265" y="710"/>
                  <a:pt x="2262" y="709"/>
                </a:cubicBezTo>
                <a:cubicBezTo>
                  <a:pt x="2261" y="711"/>
                  <a:pt x="2261" y="711"/>
                  <a:pt x="2261" y="713"/>
                </a:cubicBezTo>
                <a:cubicBezTo>
                  <a:pt x="2262" y="717"/>
                  <a:pt x="2259" y="716"/>
                  <a:pt x="2256" y="716"/>
                </a:cubicBezTo>
                <a:cubicBezTo>
                  <a:pt x="2253" y="716"/>
                  <a:pt x="2252" y="715"/>
                  <a:pt x="2252" y="720"/>
                </a:cubicBezTo>
                <a:cubicBezTo>
                  <a:pt x="2252" y="723"/>
                  <a:pt x="2251" y="725"/>
                  <a:pt x="2252" y="728"/>
                </a:cubicBezTo>
                <a:cubicBezTo>
                  <a:pt x="2254" y="732"/>
                  <a:pt x="2252" y="733"/>
                  <a:pt x="2252" y="735"/>
                </a:cubicBezTo>
                <a:cubicBezTo>
                  <a:pt x="2252" y="735"/>
                  <a:pt x="2254" y="737"/>
                  <a:pt x="2254" y="740"/>
                </a:cubicBezTo>
                <a:cubicBezTo>
                  <a:pt x="2254" y="742"/>
                  <a:pt x="2252" y="740"/>
                  <a:pt x="2252" y="741"/>
                </a:cubicBezTo>
                <a:cubicBezTo>
                  <a:pt x="2252" y="743"/>
                  <a:pt x="2255" y="742"/>
                  <a:pt x="2256" y="744"/>
                </a:cubicBezTo>
                <a:cubicBezTo>
                  <a:pt x="2257" y="746"/>
                  <a:pt x="2256" y="753"/>
                  <a:pt x="2255" y="755"/>
                </a:cubicBezTo>
                <a:cubicBezTo>
                  <a:pt x="2254" y="757"/>
                  <a:pt x="2251" y="758"/>
                  <a:pt x="2251" y="763"/>
                </a:cubicBezTo>
                <a:cubicBezTo>
                  <a:pt x="2251" y="764"/>
                  <a:pt x="2252" y="765"/>
                  <a:pt x="2253" y="766"/>
                </a:cubicBezTo>
                <a:cubicBezTo>
                  <a:pt x="2253" y="768"/>
                  <a:pt x="2252" y="773"/>
                  <a:pt x="2252" y="775"/>
                </a:cubicBezTo>
                <a:cubicBezTo>
                  <a:pt x="2252" y="777"/>
                  <a:pt x="2255" y="780"/>
                  <a:pt x="2250" y="779"/>
                </a:cubicBezTo>
                <a:cubicBezTo>
                  <a:pt x="2246" y="779"/>
                  <a:pt x="2247" y="782"/>
                  <a:pt x="2246" y="785"/>
                </a:cubicBezTo>
                <a:cubicBezTo>
                  <a:pt x="2245" y="787"/>
                  <a:pt x="2243" y="788"/>
                  <a:pt x="2244" y="789"/>
                </a:cubicBezTo>
                <a:cubicBezTo>
                  <a:pt x="2245" y="791"/>
                  <a:pt x="2245" y="792"/>
                  <a:pt x="2243" y="792"/>
                </a:cubicBezTo>
                <a:cubicBezTo>
                  <a:pt x="2242" y="791"/>
                  <a:pt x="2242" y="792"/>
                  <a:pt x="2242" y="792"/>
                </a:cubicBezTo>
                <a:cubicBezTo>
                  <a:pt x="2240" y="794"/>
                  <a:pt x="2238" y="794"/>
                  <a:pt x="2237" y="795"/>
                </a:cubicBezTo>
                <a:cubicBezTo>
                  <a:pt x="2236" y="796"/>
                  <a:pt x="2237" y="801"/>
                  <a:pt x="2235" y="803"/>
                </a:cubicBezTo>
                <a:cubicBezTo>
                  <a:pt x="2232" y="805"/>
                  <a:pt x="2226" y="807"/>
                  <a:pt x="2225" y="802"/>
                </a:cubicBezTo>
                <a:cubicBezTo>
                  <a:pt x="2224" y="799"/>
                  <a:pt x="2221" y="801"/>
                  <a:pt x="2220" y="796"/>
                </a:cubicBezTo>
                <a:cubicBezTo>
                  <a:pt x="2219" y="793"/>
                  <a:pt x="2216" y="791"/>
                  <a:pt x="2217" y="788"/>
                </a:cubicBezTo>
                <a:cubicBezTo>
                  <a:pt x="2219" y="782"/>
                  <a:pt x="2210" y="774"/>
                  <a:pt x="2210" y="768"/>
                </a:cubicBezTo>
                <a:cubicBezTo>
                  <a:pt x="2210" y="766"/>
                  <a:pt x="2207" y="762"/>
                  <a:pt x="2205" y="760"/>
                </a:cubicBezTo>
                <a:cubicBezTo>
                  <a:pt x="2205" y="759"/>
                  <a:pt x="2204" y="760"/>
                  <a:pt x="2203" y="759"/>
                </a:cubicBezTo>
                <a:cubicBezTo>
                  <a:pt x="2198" y="750"/>
                  <a:pt x="2198" y="737"/>
                  <a:pt x="2193" y="728"/>
                </a:cubicBezTo>
                <a:cubicBezTo>
                  <a:pt x="2192" y="726"/>
                  <a:pt x="2189" y="728"/>
                  <a:pt x="2188" y="723"/>
                </a:cubicBezTo>
                <a:cubicBezTo>
                  <a:pt x="2188" y="719"/>
                  <a:pt x="2184" y="717"/>
                  <a:pt x="2183" y="713"/>
                </a:cubicBezTo>
                <a:cubicBezTo>
                  <a:pt x="2180" y="705"/>
                  <a:pt x="2183" y="703"/>
                  <a:pt x="2177" y="692"/>
                </a:cubicBezTo>
                <a:cubicBezTo>
                  <a:pt x="2173" y="684"/>
                  <a:pt x="2174" y="684"/>
                  <a:pt x="2174" y="676"/>
                </a:cubicBezTo>
                <a:cubicBezTo>
                  <a:pt x="2174" y="670"/>
                  <a:pt x="2171" y="671"/>
                  <a:pt x="2171" y="668"/>
                </a:cubicBezTo>
                <a:cubicBezTo>
                  <a:pt x="2171" y="666"/>
                  <a:pt x="2173" y="658"/>
                  <a:pt x="2173" y="658"/>
                </a:cubicBezTo>
                <a:cubicBezTo>
                  <a:pt x="2171" y="654"/>
                  <a:pt x="2171" y="654"/>
                  <a:pt x="2171" y="654"/>
                </a:cubicBezTo>
                <a:cubicBezTo>
                  <a:pt x="2171" y="654"/>
                  <a:pt x="2169" y="653"/>
                  <a:pt x="2169" y="653"/>
                </a:cubicBezTo>
                <a:cubicBezTo>
                  <a:pt x="2169" y="649"/>
                  <a:pt x="2168" y="650"/>
                  <a:pt x="2171" y="648"/>
                </a:cubicBezTo>
                <a:cubicBezTo>
                  <a:pt x="2167" y="649"/>
                  <a:pt x="2168" y="649"/>
                  <a:pt x="2168" y="646"/>
                </a:cubicBezTo>
                <a:cubicBezTo>
                  <a:pt x="2168" y="645"/>
                  <a:pt x="2167" y="645"/>
                  <a:pt x="2167" y="645"/>
                </a:cubicBezTo>
                <a:cubicBezTo>
                  <a:pt x="2167" y="643"/>
                  <a:pt x="2167" y="643"/>
                  <a:pt x="2170" y="641"/>
                </a:cubicBezTo>
                <a:cubicBezTo>
                  <a:pt x="2166" y="641"/>
                  <a:pt x="2166" y="641"/>
                  <a:pt x="2166" y="641"/>
                </a:cubicBezTo>
                <a:cubicBezTo>
                  <a:pt x="2166" y="642"/>
                  <a:pt x="2166" y="642"/>
                  <a:pt x="2166" y="643"/>
                </a:cubicBezTo>
                <a:cubicBezTo>
                  <a:pt x="2165" y="645"/>
                  <a:pt x="2165" y="645"/>
                  <a:pt x="2163" y="646"/>
                </a:cubicBezTo>
                <a:cubicBezTo>
                  <a:pt x="2164" y="647"/>
                  <a:pt x="2164" y="647"/>
                  <a:pt x="2164" y="647"/>
                </a:cubicBezTo>
                <a:cubicBezTo>
                  <a:pt x="2165" y="647"/>
                  <a:pt x="2166" y="646"/>
                  <a:pt x="2166" y="651"/>
                </a:cubicBezTo>
                <a:cubicBezTo>
                  <a:pt x="2166" y="651"/>
                  <a:pt x="2164" y="653"/>
                  <a:pt x="2164" y="654"/>
                </a:cubicBezTo>
                <a:cubicBezTo>
                  <a:pt x="2163" y="654"/>
                  <a:pt x="2153" y="660"/>
                  <a:pt x="2153" y="660"/>
                </a:cubicBezTo>
                <a:cubicBezTo>
                  <a:pt x="2145" y="656"/>
                  <a:pt x="2149" y="659"/>
                  <a:pt x="2142" y="652"/>
                </a:cubicBezTo>
                <a:cubicBezTo>
                  <a:pt x="2133" y="644"/>
                  <a:pt x="2133" y="644"/>
                  <a:pt x="2133" y="644"/>
                </a:cubicBezTo>
                <a:cubicBezTo>
                  <a:pt x="2131" y="640"/>
                  <a:pt x="2131" y="640"/>
                  <a:pt x="2131" y="640"/>
                </a:cubicBezTo>
                <a:cubicBezTo>
                  <a:pt x="2131" y="640"/>
                  <a:pt x="2132" y="638"/>
                  <a:pt x="2133" y="638"/>
                </a:cubicBezTo>
                <a:cubicBezTo>
                  <a:pt x="2135" y="639"/>
                  <a:pt x="2135" y="638"/>
                  <a:pt x="2135" y="641"/>
                </a:cubicBezTo>
                <a:cubicBezTo>
                  <a:pt x="2138" y="639"/>
                  <a:pt x="2138" y="639"/>
                  <a:pt x="2138" y="639"/>
                </a:cubicBezTo>
                <a:cubicBezTo>
                  <a:pt x="2142" y="638"/>
                  <a:pt x="2142" y="638"/>
                  <a:pt x="2142" y="638"/>
                </a:cubicBezTo>
                <a:cubicBezTo>
                  <a:pt x="2144" y="637"/>
                  <a:pt x="2144" y="637"/>
                  <a:pt x="2144" y="637"/>
                </a:cubicBezTo>
                <a:cubicBezTo>
                  <a:pt x="2145" y="634"/>
                  <a:pt x="2145" y="634"/>
                  <a:pt x="2145" y="634"/>
                </a:cubicBezTo>
                <a:cubicBezTo>
                  <a:pt x="2145" y="633"/>
                  <a:pt x="2146" y="633"/>
                  <a:pt x="2146" y="633"/>
                </a:cubicBezTo>
                <a:cubicBezTo>
                  <a:pt x="2146" y="632"/>
                  <a:pt x="2146" y="632"/>
                  <a:pt x="2146" y="632"/>
                </a:cubicBezTo>
                <a:cubicBezTo>
                  <a:pt x="2145" y="632"/>
                  <a:pt x="2145" y="632"/>
                  <a:pt x="2145" y="632"/>
                </a:cubicBezTo>
                <a:cubicBezTo>
                  <a:pt x="2144" y="636"/>
                  <a:pt x="2145" y="634"/>
                  <a:pt x="2141" y="635"/>
                </a:cubicBezTo>
                <a:cubicBezTo>
                  <a:pt x="2140" y="636"/>
                  <a:pt x="2138" y="637"/>
                  <a:pt x="2138" y="636"/>
                </a:cubicBezTo>
                <a:cubicBezTo>
                  <a:pt x="2133" y="635"/>
                  <a:pt x="2132" y="634"/>
                  <a:pt x="2128" y="632"/>
                </a:cubicBezTo>
                <a:cubicBezTo>
                  <a:pt x="2126" y="630"/>
                  <a:pt x="2126" y="627"/>
                  <a:pt x="2126" y="625"/>
                </a:cubicBezTo>
                <a:cubicBezTo>
                  <a:pt x="2125" y="626"/>
                  <a:pt x="2123" y="626"/>
                  <a:pt x="2122" y="627"/>
                </a:cubicBezTo>
                <a:cubicBezTo>
                  <a:pt x="2121" y="627"/>
                  <a:pt x="2122" y="624"/>
                  <a:pt x="2122" y="624"/>
                </a:cubicBezTo>
                <a:cubicBezTo>
                  <a:pt x="2121" y="624"/>
                  <a:pt x="2119" y="624"/>
                  <a:pt x="2118" y="624"/>
                </a:cubicBezTo>
                <a:cubicBezTo>
                  <a:pt x="2118" y="624"/>
                  <a:pt x="2114" y="620"/>
                  <a:pt x="2114" y="620"/>
                </a:cubicBezTo>
                <a:cubicBezTo>
                  <a:pt x="2113" y="617"/>
                  <a:pt x="2113" y="618"/>
                  <a:pt x="2112" y="616"/>
                </a:cubicBezTo>
                <a:cubicBezTo>
                  <a:pt x="2111" y="613"/>
                  <a:pt x="2111" y="613"/>
                  <a:pt x="2111" y="613"/>
                </a:cubicBezTo>
                <a:cubicBezTo>
                  <a:pt x="2106" y="612"/>
                  <a:pt x="2106" y="612"/>
                  <a:pt x="2106" y="612"/>
                </a:cubicBezTo>
                <a:cubicBezTo>
                  <a:pt x="2105" y="612"/>
                  <a:pt x="2106" y="609"/>
                  <a:pt x="2106" y="608"/>
                </a:cubicBezTo>
                <a:cubicBezTo>
                  <a:pt x="2103" y="604"/>
                  <a:pt x="2103" y="604"/>
                  <a:pt x="2103" y="604"/>
                </a:cubicBezTo>
                <a:cubicBezTo>
                  <a:pt x="2101" y="604"/>
                  <a:pt x="2101" y="604"/>
                  <a:pt x="2101" y="604"/>
                </a:cubicBezTo>
                <a:cubicBezTo>
                  <a:pt x="2100" y="605"/>
                  <a:pt x="2100" y="605"/>
                  <a:pt x="2100" y="605"/>
                </a:cubicBezTo>
                <a:cubicBezTo>
                  <a:pt x="2093" y="606"/>
                  <a:pt x="2093" y="606"/>
                  <a:pt x="2093" y="606"/>
                </a:cubicBezTo>
                <a:cubicBezTo>
                  <a:pt x="2087" y="606"/>
                  <a:pt x="2087" y="606"/>
                  <a:pt x="2087" y="606"/>
                </a:cubicBezTo>
                <a:cubicBezTo>
                  <a:pt x="2084" y="608"/>
                  <a:pt x="2084" y="608"/>
                  <a:pt x="2084" y="608"/>
                </a:cubicBezTo>
                <a:cubicBezTo>
                  <a:pt x="2084" y="608"/>
                  <a:pt x="2081" y="606"/>
                  <a:pt x="2080" y="606"/>
                </a:cubicBezTo>
                <a:cubicBezTo>
                  <a:pt x="2077" y="606"/>
                  <a:pt x="2077" y="606"/>
                  <a:pt x="2077" y="606"/>
                </a:cubicBezTo>
                <a:cubicBezTo>
                  <a:pt x="2074" y="608"/>
                  <a:pt x="2074" y="608"/>
                  <a:pt x="2074" y="608"/>
                </a:cubicBezTo>
                <a:cubicBezTo>
                  <a:pt x="2074" y="608"/>
                  <a:pt x="2072" y="607"/>
                  <a:pt x="2071" y="607"/>
                </a:cubicBezTo>
                <a:cubicBezTo>
                  <a:pt x="2067" y="608"/>
                  <a:pt x="2067" y="608"/>
                  <a:pt x="2067" y="608"/>
                </a:cubicBezTo>
                <a:cubicBezTo>
                  <a:pt x="2065" y="607"/>
                  <a:pt x="2065" y="607"/>
                  <a:pt x="2065" y="607"/>
                </a:cubicBezTo>
                <a:cubicBezTo>
                  <a:pt x="2065" y="607"/>
                  <a:pt x="2059" y="610"/>
                  <a:pt x="2059" y="609"/>
                </a:cubicBezTo>
                <a:cubicBezTo>
                  <a:pt x="2055" y="609"/>
                  <a:pt x="2055" y="609"/>
                  <a:pt x="2055" y="607"/>
                </a:cubicBezTo>
                <a:cubicBezTo>
                  <a:pt x="2054" y="608"/>
                  <a:pt x="2056" y="609"/>
                  <a:pt x="2052" y="609"/>
                </a:cubicBezTo>
                <a:cubicBezTo>
                  <a:pt x="2052" y="609"/>
                  <a:pt x="2052" y="609"/>
                  <a:pt x="2052" y="609"/>
                </a:cubicBezTo>
                <a:cubicBezTo>
                  <a:pt x="2052" y="609"/>
                  <a:pt x="2051" y="608"/>
                  <a:pt x="2051" y="608"/>
                </a:cubicBezTo>
                <a:cubicBezTo>
                  <a:pt x="2050" y="607"/>
                  <a:pt x="2049" y="608"/>
                  <a:pt x="2049" y="608"/>
                </a:cubicBezTo>
                <a:cubicBezTo>
                  <a:pt x="2047" y="607"/>
                  <a:pt x="2045" y="607"/>
                  <a:pt x="2045" y="606"/>
                </a:cubicBezTo>
                <a:cubicBezTo>
                  <a:pt x="2042" y="606"/>
                  <a:pt x="2042" y="606"/>
                  <a:pt x="2042" y="606"/>
                </a:cubicBezTo>
                <a:cubicBezTo>
                  <a:pt x="2042" y="606"/>
                  <a:pt x="2041" y="606"/>
                  <a:pt x="2039" y="606"/>
                </a:cubicBezTo>
                <a:cubicBezTo>
                  <a:pt x="2039" y="606"/>
                  <a:pt x="2038" y="606"/>
                  <a:pt x="2038" y="606"/>
                </a:cubicBezTo>
                <a:cubicBezTo>
                  <a:pt x="2038" y="606"/>
                  <a:pt x="2037" y="605"/>
                  <a:pt x="2036" y="605"/>
                </a:cubicBezTo>
                <a:cubicBezTo>
                  <a:pt x="2036" y="605"/>
                  <a:pt x="2035" y="606"/>
                  <a:pt x="2034" y="605"/>
                </a:cubicBezTo>
                <a:cubicBezTo>
                  <a:pt x="2033" y="605"/>
                  <a:pt x="2030" y="605"/>
                  <a:pt x="2029" y="604"/>
                </a:cubicBezTo>
                <a:cubicBezTo>
                  <a:pt x="2029" y="603"/>
                  <a:pt x="2029" y="603"/>
                  <a:pt x="2029" y="603"/>
                </a:cubicBezTo>
                <a:cubicBezTo>
                  <a:pt x="2028" y="603"/>
                  <a:pt x="2023" y="603"/>
                  <a:pt x="2022" y="603"/>
                </a:cubicBezTo>
                <a:cubicBezTo>
                  <a:pt x="2019" y="604"/>
                  <a:pt x="2015" y="601"/>
                  <a:pt x="2014" y="601"/>
                </a:cubicBezTo>
                <a:cubicBezTo>
                  <a:pt x="2013" y="601"/>
                  <a:pt x="2011" y="600"/>
                  <a:pt x="2011" y="597"/>
                </a:cubicBezTo>
                <a:cubicBezTo>
                  <a:pt x="2010" y="594"/>
                  <a:pt x="2010" y="594"/>
                  <a:pt x="2010" y="594"/>
                </a:cubicBezTo>
                <a:cubicBezTo>
                  <a:pt x="2008" y="587"/>
                  <a:pt x="2011" y="592"/>
                  <a:pt x="2007" y="586"/>
                </a:cubicBezTo>
                <a:cubicBezTo>
                  <a:pt x="2003" y="587"/>
                  <a:pt x="2005" y="587"/>
                  <a:pt x="2000" y="585"/>
                </a:cubicBezTo>
                <a:cubicBezTo>
                  <a:pt x="1999" y="586"/>
                  <a:pt x="1999" y="586"/>
                  <a:pt x="1999" y="586"/>
                </a:cubicBezTo>
                <a:cubicBezTo>
                  <a:pt x="1999" y="587"/>
                  <a:pt x="2000" y="588"/>
                  <a:pt x="2000" y="588"/>
                </a:cubicBezTo>
                <a:cubicBezTo>
                  <a:pt x="1999" y="591"/>
                  <a:pt x="2000" y="590"/>
                  <a:pt x="1995" y="591"/>
                </a:cubicBezTo>
                <a:cubicBezTo>
                  <a:pt x="1994" y="592"/>
                  <a:pt x="1994" y="592"/>
                  <a:pt x="1991" y="593"/>
                </a:cubicBezTo>
                <a:cubicBezTo>
                  <a:pt x="1989" y="593"/>
                  <a:pt x="1989" y="592"/>
                  <a:pt x="1993" y="590"/>
                </a:cubicBezTo>
                <a:cubicBezTo>
                  <a:pt x="1991" y="590"/>
                  <a:pt x="1990" y="590"/>
                  <a:pt x="1988" y="591"/>
                </a:cubicBezTo>
                <a:cubicBezTo>
                  <a:pt x="1987" y="591"/>
                  <a:pt x="1985" y="593"/>
                  <a:pt x="1985" y="592"/>
                </a:cubicBezTo>
                <a:cubicBezTo>
                  <a:pt x="1983" y="591"/>
                  <a:pt x="1983" y="591"/>
                  <a:pt x="1981" y="591"/>
                </a:cubicBezTo>
                <a:cubicBezTo>
                  <a:pt x="1975" y="591"/>
                  <a:pt x="1974" y="593"/>
                  <a:pt x="1971" y="588"/>
                </a:cubicBezTo>
                <a:cubicBezTo>
                  <a:pt x="1971" y="588"/>
                  <a:pt x="1970" y="586"/>
                  <a:pt x="1968" y="586"/>
                </a:cubicBezTo>
                <a:cubicBezTo>
                  <a:pt x="1967" y="585"/>
                  <a:pt x="1965" y="583"/>
                  <a:pt x="1965" y="583"/>
                </a:cubicBezTo>
                <a:cubicBezTo>
                  <a:pt x="1962" y="582"/>
                  <a:pt x="1962" y="582"/>
                  <a:pt x="1962" y="582"/>
                </a:cubicBezTo>
                <a:cubicBezTo>
                  <a:pt x="1962" y="581"/>
                  <a:pt x="1961" y="578"/>
                  <a:pt x="1960" y="578"/>
                </a:cubicBezTo>
                <a:cubicBezTo>
                  <a:pt x="1957" y="577"/>
                  <a:pt x="1957" y="577"/>
                  <a:pt x="1957" y="577"/>
                </a:cubicBezTo>
                <a:cubicBezTo>
                  <a:pt x="1954" y="577"/>
                  <a:pt x="1954" y="577"/>
                  <a:pt x="1954" y="577"/>
                </a:cubicBezTo>
                <a:cubicBezTo>
                  <a:pt x="1953" y="577"/>
                  <a:pt x="1949" y="573"/>
                  <a:pt x="1948" y="573"/>
                </a:cubicBezTo>
                <a:cubicBezTo>
                  <a:pt x="1948" y="573"/>
                  <a:pt x="1948" y="570"/>
                  <a:pt x="1948" y="570"/>
                </a:cubicBezTo>
                <a:cubicBezTo>
                  <a:pt x="1948" y="569"/>
                  <a:pt x="1945" y="567"/>
                  <a:pt x="1945" y="566"/>
                </a:cubicBezTo>
                <a:cubicBezTo>
                  <a:pt x="1944" y="564"/>
                  <a:pt x="1944" y="564"/>
                  <a:pt x="1946" y="564"/>
                </a:cubicBezTo>
                <a:cubicBezTo>
                  <a:pt x="1942" y="560"/>
                  <a:pt x="1944" y="562"/>
                  <a:pt x="1941" y="556"/>
                </a:cubicBezTo>
                <a:cubicBezTo>
                  <a:pt x="1940" y="555"/>
                  <a:pt x="1936" y="551"/>
                  <a:pt x="1936" y="550"/>
                </a:cubicBezTo>
                <a:cubicBezTo>
                  <a:pt x="1936" y="549"/>
                  <a:pt x="1936" y="549"/>
                  <a:pt x="1935" y="548"/>
                </a:cubicBezTo>
                <a:cubicBezTo>
                  <a:pt x="1934" y="550"/>
                  <a:pt x="1935" y="553"/>
                  <a:pt x="1932" y="552"/>
                </a:cubicBezTo>
                <a:cubicBezTo>
                  <a:pt x="1931" y="551"/>
                  <a:pt x="1930" y="552"/>
                  <a:pt x="1929" y="550"/>
                </a:cubicBezTo>
                <a:cubicBezTo>
                  <a:pt x="1929" y="550"/>
                  <a:pt x="1926" y="550"/>
                  <a:pt x="1926" y="549"/>
                </a:cubicBezTo>
                <a:cubicBezTo>
                  <a:pt x="1927" y="546"/>
                  <a:pt x="1927" y="546"/>
                  <a:pt x="1926" y="547"/>
                </a:cubicBezTo>
                <a:cubicBezTo>
                  <a:pt x="1925" y="549"/>
                  <a:pt x="1926" y="554"/>
                  <a:pt x="1923" y="552"/>
                </a:cubicBezTo>
                <a:cubicBezTo>
                  <a:pt x="1923" y="556"/>
                  <a:pt x="1924" y="555"/>
                  <a:pt x="1919" y="554"/>
                </a:cubicBezTo>
                <a:cubicBezTo>
                  <a:pt x="1920" y="554"/>
                  <a:pt x="1921" y="555"/>
                  <a:pt x="1921" y="555"/>
                </a:cubicBezTo>
                <a:cubicBezTo>
                  <a:pt x="1921" y="557"/>
                  <a:pt x="1919" y="557"/>
                  <a:pt x="1918" y="557"/>
                </a:cubicBezTo>
                <a:cubicBezTo>
                  <a:pt x="1918" y="557"/>
                  <a:pt x="1916" y="557"/>
                  <a:pt x="1915" y="559"/>
                </a:cubicBezTo>
                <a:cubicBezTo>
                  <a:pt x="1915" y="559"/>
                  <a:pt x="1915" y="559"/>
                  <a:pt x="1916" y="559"/>
                </a:cubicBezTo>
                <a:cubicBezTo>
                  <a:pt x="1918" y="561"/>
                  <a:pt x="1919" y="563"/>
                  <a:pt x="1921" y="566"/>
                </a:cubicBezTo>
                <a:cubicBezTo>
                  <a:pt x="1922" y="566"/>
                  <a:pt x="1922" y="569"/>
                  <a:pt x="1922" y="569"/>
                </a:cubicBezTo>
                <a:cubicBezTo>
                  <a:pt x="1927" y="576"/>
                  <a:pt x="1927" y="576"/>
                  <a:pt x="1927" y="576"/>
                </a:cubicBezTo>
                <a:cubicBezTo>
                  <a:pt x="1928" y="576"/>
                  <a:pt x="1928" y="578"/>
                  <a:pt x="1928" y="579"/>
                </a:cubicBezTo>
                <a:cubicBezTo>
                  <a:pt x="1928" y="579"/>
                  <a:pt x="1931" y="581"/>
                  <a:pt x="1931" y="581"/>
                </a:cubicBezTo>
                <a:cubicBezTo>
                  <a:pt x="1934" y="586"/>
                  <a:pt x="1932" y="584"/>
                  <a:pt x="1938" y="588"/>
                </a:cubicBezTo>
                <a:cubicBezTo>
                  <a:pt x="1939" y="588"/>
                  <a:pt x="1940" y="590"/>
                  <a:pt x="1940" y="591"/>
                </a:cubicBezTo>
                <a:cubicBezTo>
                  <a:pt x="1940" y="591"/>
                  <a:pt x="1944" y="594"/>
                  <a:pt x="1943" y="595"/>
                </a:cubicBezTo>
                <a:cubicBezTo>
                  <a:pt x="1941" y="597"/>
                  <a:pt x="1942" y="596"/>
                  <a:pt x="1942" y="600"/>
                </a:cubicBezTo>
                <a:cubicBezTo>
                  <a:pt x="1942" y="602"/>
                  <a:pt x="1947" y="605"/>
                  <a:pt x="1947" y="606"/>
                </a:cubicBezTo>
                <a:cubicBezTo>
                  <a:pt x="1948" y="610"/>
                  <a:pt x="1947" y="610"/>
                  <a:pt x="1949" y="611"/>
                </a:cubicBezTo>
                <a:cubicBezTo>
                  <a:pt x="1948" y="605"/>
                  <a:pt x="1948" y="605"/>
                  <a:pt x="1948" y="605"/>
                </a:cubicBezTo>
                <a:cubicBezTo>
                  <a:pt x="1950" y="601"/>
                  <a:pt x="1949" y="601"/>
                  <a:pt x="1950" y="598"/>
                </a:cubicBezTo>
                <a:cubicBezTo>
                  <a:pt x="1950" y="598"/>
                  <a:pt x="1952" y="596"/>
                  <a:pt x="1952" y="596"/>
                </a:cubicBezTo>
                <a:cubicBezTo>
                  <a:pt x="1952" y="596"/>
                  <a:pt x="1956" y="600"/>
                  <a:pt x="1956" y="600"/>
                </a:cubicBezTo>
                <a:cubicBezTo>
                  <a:pt x="1956" y="605"/>
                  <a:pt x="1955" y="603"/>
                  <a:pt x="1957" y="606"/>
                </a:cubicBezTo>
                <a:cubicBezTo>
                  <a:pt x="1957" y="607"/>
                  <a:pt x="1957" y="610"/>
                  <a:pt x="1957" y="610"/>
                </a:cubicBezTo>
                <a:cubicBezTo>
                  <a:pt x="1957" y="611"/>
                  <a:pt x="1955" y="613"/>
                  <a:pt x="1955" y="613"/>
                </a:cubicBezTo>
                <a:cubicBezTo>
                  <a:pt x="1955" y="613"/>
                  <a:pt x="1955" y="613"/>
                  <a:pt x="1955" y="614"/>
                </a:cubicBezTo>
                <a:cubicBezTo>
                  <a:pt x="1955" y="616"/>
                  <a:pt x="1955" y="616"/>
                  <a:pt x="1957" y="618"/>
                </a:cubicBezTo>
                <a:cubicBezTo>
                  <a:pt x="1957" y="617"/>
                  <a:pt x="1957" y="617"/>
                  <a:pt x="1958" y="617"/>
                </a:cubicBezTo>
                <a:cubicBezTo>
                  <a:pt x="1961" y="620"/>
                  <a:pt x="1959" y="620"/>
                  <a:pt x="1960" y="621"/>
                </a:cubicBezTo>
                <a:cubicBezTo>
                  <a:pt x="1961" y="620"/>
                  <a:pt x="1962" y="620"/>
                  <a:pt x="1962" y="621"/>
                </a:cubicBezTo>
                <a:cubicBezTo>
                  <a:pt x="1964" y="621"/>
                  <a:pt x="1964" y="621"/>
                  <a:pt x="1965" y="620"/>
                </a:cubicBezTo>
                <a:cubicBezTo>
                  <a:pt x="1968" y="618"/>
                  <a:pt x="1971" y="620"/>
                  <a:pt x="1973" y="619"/>
                </a:cubicBezTo>
                <a:cubicBezTo>
                  <a:pt x="1974" y="619"/>
                  <a:pt x="1978" y="621"/>
                  <a:pt x="1980" y="620"/>
                </a:cubicBezTo>
                <a:cubicBezTo>
                  <a:pt x="1980" y="620"/>
                  <a:pt x="1978" y="620"/>
                  <a:pt x="1978" y="620"/>
                </a:cubicBezTo>
                <a:cubicBezTo>
                  <a:pt x="1975" y="617"/>
                  <a:pt x="1982" y="618"/>
                  <a:pt x="1983" y="618"/>
                </a:cubicBezTo>
                <a:cubicBezTo>
                  <a:pt x="1983" y="618"/>
                  <a:pt x="1983" y="617"/>
                  <a:pt x="1984" y="617"/>
                </a:cubicBezTo>
                <a:cubicBezTo>
                  <a:pt x="1986" y="617"/>
                  <a:pt x="1986" y="618"/>
                  <a:pt x="1986" y="615"/>
                </a:cubicBezTo>
                <a:cubicBezTo>
                  <a:pt x="1986" y="611"/>
                  <a:pt x="1992" y="608"/>
                  <a:pt x="1993" y="606"/>
                </a:cubicBezTo>
                <a:cubicBezTo>
                  <a:pt x="1996" y="602"/>
                  <a:pt x="1998" y="600"/>
                  <a:pt x="1999" y="599"/>
                </a:cubicBezTo>
                <a:cubicBezTo>
                  <a:pt x="2001" y="597"/>
                  <a:pt x="1998" y="598"/>
                  <a:pt x="2002" y="595"/>
                </a:cubicBezTo>
                <a:cubicBezTo>
                  <a:pt x="2003" y="594"/>
                  <a:pt x="2003" y="594"/>
                  <a:pt x="2004" y="594"/>
                </a:cubicBezTo>
                <a:cubicBezTo>
                  <a:pt x="2006" y="594"/>
                  <a:pt x="2004" y="597"/>
                  <a:pt x="2004" y="598"/>
                </a:cubicBezTo>
                <a:cubicBezTo>
                  <a:pt x="2004" y="599"/>
                  <a:pt x="2006" y="601"/>
                  <a:pt x="2003" y="602"/>
                </a:cubicBezTo>
                <a:cubicBezTo>
                  <a:pt x="2004" y="605"/>
                  <a:pt x="2004" y="608"/>
                  <a:pt x="2004" y="609"/>
                </a:cubicBezTo>
                <a:cubicBezTo>
                  <a:pt x="2005" y="610"/>
                  <a:pt x="2006" y="611"/>
                  <a:pt x="2006" y="611"/>
                </a:cubicBezTo>
                <a:cubicBezTo>
                  <a:pt x="2006" y="611"/>
                  <a:pt x="2006" y="613"/>
                  <a:pt x="2006" y="613"/>
                </a:cubicBezTo>
                <a:cubicBezTo>
                  <a:pt x="2006" y="614"/>
                  <a:pt x="2009" y="617"/>
                  <a:pt x="2009" y="618"/>
                </a:cubicBezTo>
                <a:cubicBezTo>
                  <a:pt x="2014" y="621"/>
                  <a:pt x="2014" y="621"/>
                  <a:pt x="2014" y="621"/>
                </a:cubicBezTo>
                <a:cubicBezTo>
                  <a:pt x="2014" y="622"/>
                  <a:pt x="2018" y="622"/>
                  <a:pt x="2018" y="622"/>
                </a:cubicBezTo>
                <a:cubicBezTo>
                  <a:pt x="2018" y="623"/>
                  <a:pt x="2020" y="624"/>
                  <a:pt x="2020" y="624"/>
                </a:cubicBezTo>
                <a:cubicBezTo>
                  <a:pt x="2021" y="624"/>
                  <a:pt x="2021" y="624"/>
                  <a:pt x="2021" y="624"/>
                </a:cubicBezTo>
                <a:cubicBezTo>
                  <a:pt x="2027" y="625"/>
                  <a:pt x="2027" y="625"/>
                  <a:pt x="2027" y="625"/>
                </a:cubicBezTo>
                <a:cubicBezTo>
                  <a:pt x="2027" y="625"/>
                  <a:pt x="2029" y="626"/>
                  <a:pt x="2029" y="626"/>
                </a:cubicBezTo>
                <a:cubicBezTo>
                  <a:pt x="2031" y="630"/>
                  <a:pt x="2030" y="629"/>
                  <a:pt x="2033" y="632"/>
                </a:cubicBezTo>
                <a:cubicBezTo>
                  <a:pt x="2034" y="634"/>
                  <a:pt x="2032" y="632"/>
                  <a:pt x="2036" y="635"/>
                </a:cubicBezTo>
                <a:cubicBezTo>
                  <a:pt x="2036" y="635"/>
                  <a:pt x="2039" y="638"/>
                  <a:pt x="2040" y="638"/>
                </a:cubicBezTo>
                <a:cubicBezTo>
                  <a:pt x="2041" y="639"/>
                  <a:pt x="2040" y="637"/>
                  <a:pt x="2041" y="645"/>
                </a:cubicBezTo>
                <a:cubicBezTo>
                  <a:pt x="2041" y="645"/>
                  <a:pt x="2039" y="647"/>
                  <a:pt x="2038" y="647"/>
                </a:cubicBezTo>
                <a:cubicBezTo>
                  <a:pt x="2037" y="649"/>
                  <a:pt x="2038" y="649"/>
                  <a:pt x="2036" y="652"/>
                </a:cubicBezTo>
                <a:cubicBezTo>
                  <a:pt x="2032" y="655"/>
                  <a:pt x="2035" y="652"/>
                  <a:pt x="2033" y="656"/>
                </a:cubicBezTo>
                <a:cubicBezTo>
                  <a:pt x="2032" y="658"/>
                  <a:pt x="2030" y="659"/>
                  <a:pt x="2030" y="662"/>
                </a:cubicBezTo>
                <a:cubicBezTo>
                  <a:pt x="2030" y="663"/>
                  <a:pt x="2025" y="664"/>
                  <a:pt x="2026" y="661"/>
                </a:cubicBezTo>
                <a:cubicBezTo>
                  <a:pt x="2026" y="661"/>
                  <a:pt x="2026" y="661"/>
                  <a:pt x="2026" y="661"/>
                </a:cubicBezTo>
                <a:cubicBezTo>
                  <a:pt x="2022" y="665"/>
                  <a:pt x="2024" y="663"/>
                  <a:pt x="2023" y="667"/>
                </a:cubicBezTo>
                <a:cubicBezTo>
                  <a:pt x="2023" y="667"/>
                  <a:pt x="2023" y="670"/>
                  <a:pt x="2023" y="670"/>
                </a:cubicBezTo>
                <a:cubicBezTo>
                  <a:pt x="2022" y="674"/>
                  <a:pt x="2025" y="679"/>
                  <a:pt x="2023" y="679"/>
                </a:cubicBezTo>
                <a:cubicBezTo>
                  <a:pt x="2023" y="679"/>
                  <a:pt x="2020" y="680"/>
                  <a:pt x="2020" y="680"/>
                </a:cubicBezTo>
                <a:cubicBezTo>
                  <a:pt x="2017" y="680"/>
                  <a:pt x="2017" y="680"/>
                  <a:pt x="2017" y="680"/>
                </a:cubicBezTo>
                <a:cubicBezTo>
                  <a:pt x="2014" y="683"/>
                  <a:pt x="2014" y="683"/>
                  <a:pt x="2014" y="683"/>
                </a:cubicBezTo>
                <a:cubicBezTo>
                  <a:pt x="2013" y="686"/>
                  <a:pt x="2013" y="686"/>
                  <a:pt x="2013" y="686"/>
                </a:cubicBezTo>
                <a:cubicBezTo>
                  <a:pt x="2011" y="689"/>
                  <a:pt x="2011" y="689"/>
                  <a:pt x="2011" y="689"/>
                </a:cubicBezTo>
                <a:cubicBezTo>
                  <a:pt x="2011" y="691"/>
                  <a:pt x="2009" y="690"/>
                  <a:pt x="2008" y="691"/>
                </a:cubicBezTo>
                <a:cubicBezTo>
                  <a:pt x="2002" y="692"/>
                  <a:pt x="2002" y="692"/>
                  <a:pt x="2002" y="692"/>
                </a:cubicBezTo>
                <a:cubicBezTo>
                  <a:pt x="2001" y="694"/>
                  <a:pt x="2001" y="694"/>
                  <a:pt x="2001" y="694"/>
                </a:cubicBezTo>
                <a:cubicBezTo>
                  <a:pt x="1999" y="696"/>
                  <a:pt x="2000" y="696"/>
                  <a:pt x="2000" y="698"/>
                </a:cubicBezTo>
                <a:cubicBezTo>
                  <a:pt x="2000" y="699"/>
                  <a:pt x="1997" y="701"/>
                  <a:pt x="1996" y="702"/>
                </a:cubicBezTo>
                <a:cubicBezTo>
                  <a:pt x="1996" y="702"/>
                  <a:pt x="1989" y="702"/>
                  <a:pt x="1988" y="702"/>
                </a:cubicBezTo>
                <a:cubicBezTo>
                  <a:pt x="1981" y="705"/>
                  <a:pt x="1981" y="705"/>
                  <a:pt x="1981" y="705"/>
                </a:cubicBezTo>
                <a:cubicBezTo>
                  <a:pt x="1980" y="705"/>
                  <a:pt x="1980" y="705"/>
                  <a:pt x="1979" y="705"/>
                </a:cubicBezTo>
                <a:cubicBezTo>
                  <a:pt x="1978" y="706"/>
                  <a:pt x="1977" y="708"/>
                  <a:pt x="1977" y="708"/>
                </a:cubicBezTo>
                <a:cubicBezTo>
                  <a:pt x="1976" y="708"/>
                  <a:pt x="1972" y="709"/>
                  <a:pt x="1971" y="709"/>
                </a:cubicBezTo>
                <a:cubicBezTo>
                  <a:pt x="1970" y="712"/>
                  <a:pt x="1970" y="712"/>
                  <a:pt x="1970" y="712"/>
                </a:cubicBezTo>
                <a:cubicBezTo>
                  <a:pt x="1969" y="713"/>
                  <a:pt x="1971" y="717"/>
                  <a:pt x="1970" y="717"/>
                </a:cubicBezTo>
                <a:cubicBezTo>
                  <a:pt x="1966" y="721"/>
                  <a:pt x="1967" y="719"/>
                  <a:pt x="1963" y="721"/>
                </a:cubicBezTo>
                <a:cubicBezTo>
                  <a:pt x="1961" y="722"/>
                  <a:pt x="1958" y="723"/>
                  <a:pt x="1956" y="724"/>
                </a:cubicBezTo>
                <a:cubicBezTo>
                  <a:pt x="1956" y="724"/>
                  <a:pt x="1955" y="725"/>
                  <a:pt x="1954" y="725"/>
                </a:cubicBezTo>
                <a:cubicBezTo>
                  <a:pt x="1953" y="725"/>
                  <a:pt x="1952" y="724"/>
                  <a:pt x="1952" y="726"/>
                </a:cubicBezTo>
                <a:cubicBezTo>
                  <a:pt x="1952" y="727"/>
                  <a:pt x="1948" y="727"/>
                  <a:pt x="1946" y="727"/>
                </a:cubicBezTo>
                <a:cubicBezTo>
                  <a:pt x="1946" y="728"/>
                  <a:pt x="1941" y="730"/>
                  <a:pt x="1941" y="730"/>
                </a:cubicBezTo>
                <a:cubicBezTo>
                  <a:pt x="1938" y="730"/>
                  <a:pt x="1940" y="733"/>
                  <a:pt x="1935" y="735"/>
                </a:cubicBezTo>
                <a:cubicBezTo>
                  <a:pt x="1935" y="736"/>
                  <a:pt x="1931" y="736"/>
                  <a:pt x="1931" y="736"/>
                </a:cubicBezTo>
                <a:cubicBezTo>
                  <a:pt x="1928" y="736"/>
                  <a:pt x="1930" y="735"/>
                  <a:pt x="1926" y="738"/>
                </a:cubicBezTo>
                <a:cubicBezTo>
                  <a:pt x="1926" y="738"/>
                  <a:pt x="1926" y="738"/>
                  <a:pt x="1926" y="738"/>
                </a:cubicBezTo>
                <a:cubicBezTo>
                  <a:pt x="1926" y="738"/>
                  <a:pt x="1926" y="738"/>
                  <a:pt x="1926" y="738"/>
                </a:cubicBezTo>
                <a:cubicBezTo>
                  <a:pt x="1926" y="738"/>
                  <a:pt x="1925" y="738"/>
                  <a:pt x="1924" y="739"/>
                </a:cubicBezTo>
                <a:cubicBezTo>
                  <a:pt x="1922" y="740"/>
                  <a:pt x="1921" y="741"/>
                  <a:pt x="1920" y="741"/>
                </a:cubicBezTo>
                <a:cubicBezTo>
                  <a:pt x="1918" y="741"/>
                  <a:pt x="1918" y="741"/>
                  <a:pt x="1917" y="743"/>
                </a:cubicBezTo>
                <a:cubicBezTo>
                  <a:pt x="1916" y="744"/>
                  <a:pt x="1908" y="743"/>
                  <a:pt x="1907" y="743"/>
                </a:cubicBezTo>
                <a:cubicBezTo>
                  <a:pt x="1906" y="745"/>
                  <a:pt x="1905" y="745"/>
                  <a:pt x="1903" y="746"/>
                </a:cubicBezTo>
                <a:cubicBezTo>
                  <a:pt x="1900" y="749"/>
                  <a:pt x="1900" y="747"/>
                  <a:pt x="1900" y="749"/>
                </a:cubicBezTo>
                <a:cubicBezTo>
                  <a:pt x="1898" y="750"/>
                  <a:pt x="1898" y="750"/>
                  <a:pt x="1898" y="750"/>
                </a:cubicBezTo>
                <a:cubicBezTo>
                  <a:pt x="1895" y="750"/>
                  <a:pt x="1896" y="749"/>
                  <a:pt x="1896" y="749"/>
                </a:cubicBezTo>
                <a:cubicBezTo>
                  <a:pt x="1895" y="750"/>
                  <a:pt x="1892" y="752"/>
                  <a:pt x="1892" y="752"/>
                </a:cubicBezTo>
                <a:cubicBezTo>
                  <a:pt x="1892" y="752"/>
                  <a:pt x="1886" y="751"/>
                  <a:pt x="1885" y="751"/>
                </a:cubicBezTo>
                <a:cubicBezTo>
                  <a:pt x="1883" y="751"/>
                  <a:pt x="1884" y="752"/>
                  <a:pt x="1883" y="748"/>
                </a:cubicBezTo>
                <a:cubicBezTo>
                  <a:pt x="1883" y="748"/>
                  <a:pt x="1883" y="748"/>
                  <a:pt x="1883" y="748"/>
                </a:cubicBezTo>
                <a:cubicBezTo>
                  <a:pt x="1882" y="748"/>
                  <a:pt x="1881" y="746"/>
                  <a:pt x="1881" y="744"/>
                </a:cubicBezTo>
                <a:cubicBezTo>
                  <a:pt x="1881" y="742"/>
                  <a:pt x="1882" y="742"/>
                  <a:pt x="1881" y="741"/>
                </a:cubicBezTo>
                <a:cubicBezTo>
                  <a:pt x="1881" y="739"/>
                  <a:pt x="1880" y="737"/>
                  <a:pt x="1880" y="737"/>
                </a:cubicBezTo>
                <a:cubicBezTo>
                  <a:pt x="1880" y="737"/>
                  <a:pt x="1879" y="736"/>
                  <a:pt x="1879" y="735"/>
                </a:cubicBezTo>
                <a:cubicBezTo>
                  <a:pt x="1879" y="735"/>
                  <a:pt x="1878" y="730"/>
                  <a:pt x="1878" y="729"/>
                </a:cubicBezTo>
                <a:cubicBezTo>
                  <a:pt x="1878" y="729"/>
                  <a:pt x="1876" y="723"/>
                  <a:pt x="1875" y="722"/>
                </a:cubicBezTo>
                <a:cubicBezTo>
                  <a:pt x="1874" y="721"/>
                  <a:pt x="1874" y="720"/>
                  <a:pt x="1874" y="719"/>
                </a:cubicBezTo>
                <a:cubicBezTo>
                  <a:pt x="1875" y="718"/>
                  <a:pt x="1874" y="715"/>
                  <a:pt x="1874" y="714"/>
                </a:cubicBezTo>
                <a:cubicBezTo>
                  <a:pt x="1876" y="712"/>
                  <a:pt x="1876" y="713"/>
                  <a:pt x="1876" y="709"/>
                </a:cubicBezTo>
                <a:cubicBezTo>
                  <a:pt x="1875" y="709"/>
                  <a:pt x="1875" y="709"/>
                  <a:pt x="1875" y="709"/>
                </a:cubicBezTo>
                <a:cubicBezTo>
                  <a:pt x="1874" y="709"/>
                  <a:pt x="1873" y="701"/>
                  <a:pt x="1870" y="701"/>
                </a:cubicBezTo>
                <a:cubicBezTo>
                  <a:pt x="1868" y="701"/>
                  <a:pt x="1869" y="696"/>
                  <a:pt x="1868" y="695"/>
                </a:cubicBezTo>
                <a:cubicBezTo>
                  <a:pt x="1866" y="693"/>
                  <a:pt x="1866" y="693"/>
                  <a:pt x="1866" y="693"/>
                </a:cubicBezTo>
                <a:cubicBezTo>
                  <a:pt x="1863" y="690"/>
                  <a:pt x="1863" y="690"/>
                  <a:pt x="1863" y="690"/>
                </a:cubicBezTo>
                <a:cubicBezTo>
                  <a:pt x="1858" y="682"/>
                  <a:pt x="1858" y="682"/>
                  <a:pt x="1858" y="682"/>
                </a:cubicBezTo>
                <a:cubicBezTo>
                  <a:pt x="1856" y="679"/>
                  <a:pt x="1856" y="679"/>
                  <a:pt x="1856" y="676"/>
                </a:cubicBezTo>
                <a:cubicBezTo>
                  <a:pt x="1856" y="673"/>
                  <a:pt x="1857" y="675"/>
                  <a:pt x="1854" y="673"/>
                </a:cubicBezTo>
                <a:cubicBezTo>
                  <a:pt x="1849" y="666"/>
                  <a:pt x="1849" y="666"/>
                  <a:pt x="1849" y="666"/>
                </a:cubicBezTo>
                <a:cubicBezTo>
                  <a:pt x="1847" y="664"/>
                  <a:pt x="1845" y="665"/>
                  <a:pt x="1843" y="663"/>
                </a:cubicBezTo>
                <a:cubicBezTo>
                  <a:pt x="1843" y="663"/>
                  <a:pt x="1841" y="662"/>
                  <a:pt x="1841" y="661"/>
                </a:cubicBezTo>
                <a:cubicBezTo>
                  <a:pt x="1840" y="658"/>
                  <a:pt x="1840" y="658"/>
                  <a:pt x="1837" y="655"/>
                </a:cubicBezTo>
                <a:cubicBezTo>
                  <a:pt x="1836" y="654"/>
                  <a:pt x="1833" y="643"/>
                  <a:pt x="1833" y="643"/>
                </a:cubicBezTo>
                <a:cubicBezTo>
                  <a:pt x="1833" y="638"/>
                  <a:pt x="1833" y="638"/>
                  <a:pt x="1833" y="638"/>
                </a:cubicBezTo>
                <a:cubicBezTo>
                  <a:pt x="1833" y="635"/>
                  <a:pt x="1833" y="635"/>
                  <a:pt x="1833" y="635"/>
                </a:cubicBezTo>
                <a:cubicBezTo>
                  <a:pt x="1830" y="629"/>
                  <a:pt x="1830" y="629"/>
                  <a:pt x="1830" y="629"/>
                </a:cubicBezTo>
                <a:cubicBezTo>
                  <a:pt x="1827" y="623"/>
                  <a:pt x="1827" y="623"/>
                  <a:pt x="1827" y="623"/>
                </a:cubicBezTo>
                <a:cubicBezTo>
                  <a:pt x="1827" y="622"/>
                  <a:pt x="1822" y="618"/>
                  <a:pt x="1821" y="618"/>
                </a:cubicBezTo>
                <a:cubicBezTo>
                  <a:pt x="1818" y="618"/>
                  <a:pt x="1818" y="618"/>
                  <a:pt x="1818" y="618"/>
                </a:cubicBezTo>
                <a:cubicBezTo>
                  <a:pt x="1818" y="618"/>
                  <a:pt x="1817" y="617"/>
                  <a:pt x="1817" y="616"/>
                </a:cubicBezTo>
                <a:cubicBezTo>
                  <a:pt x="1816" y="613"/>
                  <a:pt x="1816" y="614"/>
                  <a:pt x="1814" y="612"/>
                </a:cubicBezTo>
                <a:cubicBezTo>
                  <a:pt x="1814" y="611"/>
                  <a:pt x="1815" y="610"/>
                  <a:pt x="1815" y="609"/>
                </a:cubicBezTo>
                <a:cubicBezTo>
                  <a:pt x="1814" y="607"/>
                  <a:pt x="1814" y="607"/>
                  <a:pt x="1814" y="607"/>
                </a:cubicBezTo>
                <a:cubicBezTo>
                  <a:pt x="1814" y="606"/>
                  <a:pt x="1812" y="605"/>
                  <a:pt x="1812" y="605"/>
                </a:cubicBezTo>
                <a:cubicBezTo>
                  <a:pt x="1811" y="602"/>
                  <a:pt x="1812" y="603"/>
                  <a:pt x="1810" y="601"/>
                </a:cubicBezTo>
                <a:cubicBezTo>
                  <a:pt x="1809" y="600"/>
                  <a:pt x="1808" y="597"/>
                  <a:pt x="1807" y="596"/>
                </a:cubicBezTo>
                <a:cubicBezTo>
                  <a:pt x="1804" y="594"/>
                  <a:pt x="1804" y="594"/>
                  <a:pt x="1804" y="594"/>
                </a:cubicBezTo>
                <a:cubicBezTo>
                  <a:pt x="1804" y="594"/>
                  <a:pt x="1803" y="591"/>
                  <a:pt x="1803" y="590"/>
                </a:cubicBezTo>
                <a:cubicBezTo>
                  <a:pt x="1803" y="590"/>
                  <a:pt x="1802" y="588"/>
                  <a:pt x="1800" y="587"/>
                </a:cubicBezTo>
                <a:cubicBezTo>
                  <a:pt x="1792" y="574"/>
                  <a:pt x="1792" y="574"/>
                  <a:pt x="1792" y="574"/>
                </a:cubicBezTo>
                <a:cubicBezTo>
                  <a:pt x="1787" y="573"/>
                  <a:pt x="1787" y="573"/>
                  <a:pt x="1787" y="573"/>
                </a:cubicBezTo>
                <a:cubicBezTo>
                  <a:pt x="1786" y="573"/>
                  <a:pt x="1788" y="567"/>
                  <a:pt x="1789" y="567"/>
                </a:cubicBezTo>
                <a:cubicBezTo>
                  <a:pt x="1789" y="566"/>
                  <a:pt x="1788" y="562"/>
                  <a:pt x="1789" y="560"/>
                </a:cubicBezTo>
                <a:cubicBezTo>
                  <a:pt x="1789" y="559"/>
                  <a:pt x="1789" y="559"/>
                  <a:pt x="1789" y="558"/>
                </a:cubicBezTo>
                <a:cubicBezTo>
                  <a:pt x="1789" y="558"/>
                  <a:pt x="1789" y="558"/>
                  <a:pt x="1789" y="558"/>
                </a:cubicBezTo>
                <a:cubicBezTo>
                  <a:pt x="1788" y="559"/>
                  <a:pt x="1788" y="559"/>
                  <a:pt x="1788" y="559"/>
                </a:cubicBezTo>
                <a:cubicBezTo>
                  <a:pt x="1788" y="559"/>
                  <a:pt x="1787" y="561"/>
                  <a:pt x="1787" y="562"/>
                </a:cubicBezTo>
                <a:cubicBezTo>
                  <a:pt x="1787" y="565"/>
                  <a:pt x="1787" y="565"/>
                  <a:pt x="1787" y="565"/>
                </a:cubicBezTo>
                <a:cubicBezTo>
                  <a:pt x="1787" y="567"/>
                  <a:pt x="1785" y="569"/>
                  <a:pt x="1786" y="571"/>
                </a:cubicBezTo>
                <a:cubicBezTo>
                  <a:pt x="1786" y="573"/>
                  <a:pt x="1786" y="576"/>
                  <a:pt x="1784" y="577"/>
                </a:cubicBezTo>
                <a:cubicBezTo>
                  <a:pt x="1784" y="578"/>
                  <a:pt x="1782" y="578"/>
                  <a:pt x="1782" y="578"/>
                </a:cubicBezTo>
                <a:cubicBezTo>
                  <a:pt x="1781" y="578"/>
                  <a:pt x="1781" y="576"/>
                  <a:pt x="1781" y="576"/>
                </a:cubicBezTo>
                <a:cubicBezTo>
                  <a:pt x="1780" y="576"/>
                  <a:pt x="1779" y="576"/>
                  <a:pt x="1779" y="575"/>
                </a:cubicBezTo>
                <a:cubicBezTo>
                  <a:pt x="1776" y="571"/>
                  <a:pt x="1776" y="571"/>
                  <a:pt x="1773" y="568"/>
                </a:cubicBezTo>
                <a:cubicBezTo>
                  <a:pt x="1773" y="567"/>
                  <a:pt x="1772" y="563"/>
                  <a:pt x="1771" y="562"/>
                </a:cubicBezTo>
                <a:cubicBezTo>
                  <a:pt x="1768" y="557"/>
                  <a:pt x="1769" y="562"/>
                  <a:pt x="1765" y="552"/>
                </a:cubicBezTo>
                <a:cubicBezTo>
                  <a:pt x="1764" y="554"/>
                  <a:pt x="1764" y="554"/>
                  <a:pt x="1764" y="554"/>
                </a:cubicBezTo>
                <a:cubicBezTo>
                  <a:pt x="1764" y="556"/>
                  <a:pt x="1764" y="556"/>
                  <a:pt x="1764" y="556"/>
                </a:cubicBezTo>
                <a:cubicBezTo>
                  <a:pt x="1765" y="558"/>
                  <a:pt x="1765" y="558"/>
                  <a:pt x="1765" y="558"/>
                </a:cubicBezTo>
                <a:cubicBezTo>
                  <a:pt x="1767" y="560"/>
                  <a:pt x="1767" y="560"/>
                  <a:pt x="1767" y="560"/>
                </a:cubicBezTo>
                <a:cubicBezTo>
                  <a:pt x="1767" y="560"/>
                  <a:pt x="1767" y="563"/>
                  <a:pt x="1768" y="563"/>
                </a:cubicBezTo>
                <a:cubicBezTo>
                  <a:pt x="1769" y="563"/>
                  <a:pt x="1769" y="565"/>
                  <a:pt x="1770" y="566"/>
                </a:cubicBezTo>
                <a:cubicBezTo>
                  <a:pt x="1773" y="572"/>
                  <a:pt x="1773" y="572"/>
                  <a:pt x="1773" y="572"/>
                </a:cubicBezTo>
                <a:cubicBezTo>
                  <a:pt x="1777" y="575"/>
                  <a:pt x="1777" y="575"/>
                  <a:pt x="1777" y="575"/>
                </a:cubicBezTo>
                <a:cubicBezTo>
                  <a:pt x="1778" y="576"/>
                  <a:pt x="1778" y="579"/>
                  <a:pt x="1778" y="580"/>
                </a:cubicBezTo>
                <a:cubicBezTo>
                  <a:pt x="1779" y="582"/>
                  <a:pt x="1781" y="581"/>
                  <a:pt x="1782" y="588"/>
                </a:cubicBezTo>
                <a:cubicBezTo>
                  <a:pt x="1782" y="591"/>
                  <a:pt x="1781" y="591"/>
                  <a:pt x="1783" y="594"/>
                </a:cubicBezTo>
                <a:cubicBezTo>
                  <a:pt x="1786" y="599"/>
                  <a:pt x="1786" y="599"/>
                  <a:pt x="1786" y="599"/>
                </a:cubicBezTo>
                <a:cubicBezTo>
                  <a:pt x="1789" y="604"/>
                  <a:pt x="1789" y="607"/>
                  <a:pt x="1794" y="610"/>
                </a:cubicBezTo>
                <a:cubicBezTo>
                  <a:pt x="1794" y="611"/>
                  <a:pt x="1795" y="615"/>
                  <a:pt x="1795" y="616"/>
                </a:cubicBezTo>
                <a:cubicBezTo>
                  <a:pt x="1796" y="617"/>
                  <a:pt x="1802" y="620"/>
                  <a:pt x="1802" y="621"/>
                </a:cubicBezTo>
                <a:cubicBezTo>
                  <a:pt x="1802" y="622"/>
                  <a:pt x="1799" y="621"/>
                  <a:pt x="1798" y="621"/>
                </a:cubicBezTo>
                <a:cubicBezTo>
                  <a:pt x="1798" y="622"/>
                  <a:pt x="1798" y="622"/>
                  <a:pt x="1799" y="622"/>
                </a:cubicBezTo>
                <a:cubicBezTo>
                  <a:pt x="1800" y="631"/>
                  <a:pt x="1800" y="631"/>
                  <a:pt x="1800" y="631"/>
                </a:cubicBezTo>
                <a:cubicBezTo>
                  <a:pt x="1800" y="631"/>
                  <a:pt x="1800" y="631"/>
                  <a:pt x="1799" y="632"/>
                </a:cubicBezTo>
                <a:cubicBezTo>
                  <a:pt x="1802" y="635"/>
                  <a:pt x="1803" y="635"/>
                  <a:pt x="1806" y="636"/>
                </a:cubicBezTo>
                <a:cubicBezTo>
                  <a:pt x="1807" y="636"/>
                  <a:pt x="1808" y="638"/>
                  <a:pt x="1808" y="639"/>
                </a:cubicBezTo>
                <a:cubicBezTo>
                  <a:pt x="1813" y="642"/>
                  <a:pt x="1813" y="642"/>
                  <a:pt x="1813" y="642"/>
                </a:cubicBezTo>
                <a:cubicBezTo>
                  <a:pt x="1813" y="642"/>
                  <a:pt x="1813" y="647"/>
                  <a:pt x="1814" y="648"/>
                </a:cubicBezTo>
                <a:cubicBezTo>
                  <a:pt x="1814" y="649"/>
                  <a:pt x="1817" y="652"/>
                  <a:pt x="1818" y="653"/>
                </a:cubicBezTo>
                <a:cubicBezTo>
                  <a:pt x="1818" y="654"/>
                  <a:pt x="1817" y="654"/>
                  <a:pt x="1817" y="655"/>
                </a:cubicBezTo>
                <a:cubicBezTo>
                  <a:pt x="1816" y="658"/>
                  <a:pt x="1818" y="667"/>
                  <a:pt x="1819" y="671"/>
                </a:cubicBezTo>
                <a:cubicBezTo>
                  <a:pt x="1819" y="674"/>
                  <a:pt x="1818" y="674"/>
                  <a:pt x="1820" y="678"/>
                </a:cubicBezTo>
                <a:cubicBezTo>
                  <a:pt x="1820" y="679"/>
                  <a:pt x="1821" y="681"/>
                  <a:pt x="1822" y="682"/>
                </a:cubicBezTo>
                <a:cubicBezTo>
                  <a:pt x="1823" y="682"/>
                  <a:pt x="1823" y="681"/>
                  <a:pt x="1825" y="683"/>
                </a:cubicBezTo>
                <a:cubicBezTo>
                  <a:pt x="1827" y="684"/>
                  <a:pt x="1827" y="684"/>
                  <a:pt x="1828" y="686"/>
                </a:cubicBezTo>
                <a:cubicBezTo>
                  <a:pt x="1828" y="686"/>
                  <a:pt x="1829" y="686"/>
                  <a:pt x="1829" y="686"/>
                </a:cubicBezTo>
                <a:cubicBezTo>
                  <a:pt x="1830" y="686"/>
                  <a:pt x="1833" y="689"/>
                  <a:pt x="1833" y="690"/>
                </a:cubicBezTo>
                <a:cubicBezTo>
                  <a:pt x="1833" y="690"/>
                  <a:pt x="1834" y="691"/>
                  <a:pt x="1834" y="691"/>
                </a:cubicBezTo>
                <a:cubicBezTo>
                  <a:pt x="1835" y="692"/>
                  <a:pt x="1837" y="696"/>
                  <a:pt x="1837" y="696"/>
                </a:cubicBezTo>
                <a:cubicBezTo>
                  <a:pt x="1837" y="699"/>
                  <a:pt x="1838" y="702"/>
                  <a:pt x="1838" y="705"/>
                </a:cubicBezTo>
                <a:cubicBezTo>
                  <a:pt x="1839" y="706"/>
                  <a:pt x="1839" y="710"/>
                  <a:pt x="1839" y="711"/>
                </a:cubicBezTo>
                <a:cubicBezTo>
                  <a:pt x="1842" y="715"/>
                  <a:pt x="1842" y="715"/>
                  <a:pt x="1842" y="715"/>
                </a:cubicBezTo>
                <a:cubicBezTo>
                  <a:pt x="1843" y="717"/>
                  <a:pt x="1843" y="717"/>
                  <a:pt x="1843" y="717"/>
                </a:cubicBezTo>
                <a:cubicBezTo>
                  <a:pt x="1845" y="718"/>
                  <a:pt x="1844" y="718"/>
                  <a:pt x="1844" y="720"/>
                </a:cubicBezTo>
                <a:cubicBezTo>
                  <a:pt x="1844" y="720"/>
                  <a:pt x="1844" y="720"/>
                  <a:pt x="1845" y="720"/>
                </a:cubicBezTo>
                <a:cubicBezTo>
                  <a:pt x="1846" y="718"/>
                  <a:pt x="1845" y="717"/>
                  <a:pt x="1847" y="719"/>
                </a:cubicBezTo>
                <a:cubicBezTo>
                  <a:pt x="1848" y="719"/>
                  <a:pt x="1848" y="721"/>
                  <a:pt x="1848" y="721"/>
                </a:cubicBezTo>
                <a:cubicBezTo>
                  <a:pt x="1848" y="722"/>
                  <a:pt x="1849" y="722"/>
                  <a:pt x="1849" y="724"/>
                </a:cubicBezTo>
                <a:cubicBezTo>
                  <a:pt x="1851" y="724"/>
                  <a:pt x="1853" y="724"/>
                  <a:pt x="1854" y="724"/>
                </a:cubicBezTo>
                <a:cubicBezTo>
                  <a:pt x="1855" y="724"/>
                  <a:pt x="1855" y="727"/>
                  <a:pt x="1857" y="727"/>
                </a:cubicBezTo>
                <a:cubicBezTo>
                  <a:pt x="1859" y="728"/>
                  <a:pt x="1859" y="727"/>
                  <a:pt x="1861" y="729"/>
                </a:cubicBezTo>
                <a:cubicBezTo>
                  <a:pt x="1864" y="732"/>
                  <a:pt x="1862" y="732"/>
                  <a:pt x="1865" y="736"/>
                </a:cubicBezTo>
                <a:cubicBezTo>
                  <a:pt x="1865" y="736"/>
                  <a:pt x="1866" y="737"/>
                  <a:pt x="1866" y="737"/>
                </a:cubicBezTo>
                <a:cubicBezTo>
                  <a:pt x="1869" y="738"/>
                  <a:pt x="1867" y="736"/>
                  <a:pt x="1869" y="739"/>
                </a:cubicBezTo>
                <a:cubicBezTo>
                  <a:pt x="1870" y="739"/>
                  <a:pt x="1872" y="739"/>
                  <a:pt x="1872" y="740"/>
                </a:cubicBezTo>
                <a:cubicBezTo>
                  <a:pt x="1872" y="740"/>
                  <a:pt x="1873" y="744"/>
                  <a:pt x="1873" y="745"/>
                </a:cubicBezTo>
                <a:cubicBezTo>
                  <a:pt x="1874" y="744"/>
                  <a:pt x="1874" y="744"/>
                  <a:pt x="1874" y="744"/>
                </a:cubicBezTo>
                <a:cubicBezTo>
                  <a:pt x="1876" y="744"/>
                  <a:pt x="1876" y="747"/>
                  <a:pt x="1877" y="747"/>
                </a:cubicBezTo>
                <a:cubicBezTo>
                  <a:pt x="1878" y="748"/>
                  <a:pt x="1878" y="748"/>
                  <a:pt x="1879" y="748"/>
                </a:cubicBezTo>
                <a:cubicBezTo>
                  <a:pt x="1880" y="749"/>
                  <a:pt x="1881" y="748"/>
                  <a:pt x="1880" y="750"/>
                </a:cubicBezTo>
                <a:cubicBezTo>
                  <a:pt x="1883" y="752"/>
                  <a:pt x="1883" y="751"/>
                  <a:pt x="1884" y="757"/>
                </a:cubicBezTo>
                <a:cubicBezTo>
                  <a:pt x="1886" y="761"/>
                  <a:pt x="1878" y="759"/>
                  <a:pt x="1874" y="764"/>
                </a:cubicBezTo>
                <a:cubicBezTo>
                  <a:pt x="1875" y="764"/>
                  <a:pt x="1877" y="764"/>
                  <a:pt x="1877" y="764"/>
                </a:cubicBezTo>
                <a:cubicBezTo>
                  <a:pt x="1882" y="764"/>
                  <a:pt x="1882" y="764"/>
                  <a:pt x="1882" y="764"/>
                </a:cubicBezTo>
                <a:cubicBezTo>
                  <a:pt x="1882" y="764"/>
                  <a:pt x="1882" y="764"/>
                  <a:pt x="1882" y="765"/>
                </a:cubicBezTo>
                <a:cubicBezTo>
                  <a:pt x="1882" y="765"/>
                  <a:pt x="1883" y="765"/>
                  <a:pt x="1884" y="766"/>
                </a:cubicBezTo>
                <a:cubicBezTo>
                  <a:pt x="1885" y="768"/>
                  <a:pt x="1885" y="768"/>
                  <a:pt x="1887" y="770"/>
                </a:cubicBezTo>
                <a:cubicBezTo>
                  <a:pt x="1890" y="774"/>
                  <a:pt x="1889" y="773"/>
                  <a:pt x="1894" y="777"/>
                </a:cubicBezTo>
                <a:cubicBezTo>
                  <a:pt x="1900" y="776"/>
                  <a:pt x="1900" y="776"/>
                  <a:pt x="1900" y="776"/>
                </a:cubicBezTo>
                <a:cubicBezTo>
                  <a:pt x="1903" y="775"/>
                  <a:pt x="1903" y="775"/>
                  <a:pt x="1903" y="775"/>
                </a:cubicBezTo>
                <a:cubicBezTo>
                  <a:pt x="1906" y="772"/>
                  <a:pt x="1906" y="772"/>
                  <a:pt x="1906" y="772"/>
                </a:cubicBezTo>
                <a:cubicBezTo>
                  <a:pt x="1907" y="771"/>
                  <a:pt x="1910" y="772"/>
                  <a:pt x="1911" y="772"/>
                </a:cubicBezTo>
                <a:cubicBezTo>
                  <a:pt x="1912" y="772"/>
                  <a:pt x="1912" y="773"/>
                  <a:pt x="1916" y="774"/>
                </a:cubicBezTo>
                <a:cubicBezTo>
                  <a:pt x="1919" y="771"/>
                  <a:pt x="1920" y="770"/>
                  <a:pt x="1924" y="769"/>
                </a:cubicBezTo>
                <a:cubicBezTo>
                  <a:pt x="1927" y="768"/>
                  <a:pt x="1932" y="770"/>
                  <a:pt x="1934" y="767"/>
                </a:cubicBezTo>
                <a:cubicBezTo>
                  <a:pt x="1935" y="764"/>
                  <a:pt x="1938" y="768"/>
                  <a:pt x="1940" y="768"/>
                </a:cubicBezTo>
                <a:cubicBezTo>
                  <a:pt x="1942" y="768"/>
                  <a:pt x="1943" y="765"/>
                  <a:pt x="1944" y="765"/>
                </a:cubicBezTo>
                <a:cubicBezTo>
                  <a:pt x="1947" y="765"/>
                  <a:pt x="1949" y="765"/>
                  <a:pt x="1952" y="763"/>
                </a:cubicBezTo>
                <a:cubicBezTo>
                  <a:pt x="1953" y="763"/>
                  <a:pt x="1954" y="763"/>
                  <a:pt x="1955" y="761"/>
                </a:cubicBezTo>
                <a:cubicBezTo>
                  <a:pt x="1955" y="760"/>
                  <a:pt x="1957" y="759"/>
                  <a:pt x="1958" y="759"/>
                </a:cubicBezTo>
                <a:cubicBezTo>
                  <a:pt x="1958" y="759"/>
                  <a:pt x="1962" y="760"/>
                  <a:pt x="1963" y="761"/>
                </a:cubicBezTo>
                <a:cubicBezTo>
                  <a:pt x="1964" y="761"/>
                  <a:pt x="1963" y="764"/>
                  <a:pt x="1962" y="764"/>
                </a:cubicBezTo>
                <a:cubicBezTo>
                  <a:pt x="1962" y="764"/>
                  <a:pt x="1961" y="767"/>
                  <a:pt x="1961" y="767"/>
                </a:cubicBezTo>
                <a:cubicBezTo>
                  <a:pt x="1961" y="767"/>
                  <a:pt x="1962" y="768"/>
                  <a:pt x="1963" y="769"/>
                </a:cubicBezTo>
                <a:cubicBezTo>
                  <a:pt x="1963" y="770"/>
                  <a:pt x="1963" y="776"/>
                  <a:pt x="1963" y="777"/>
                </a:cubicBezTo>
                <a:cubicBezTo>
                  <a:pt x="1963" y="778"/>
                  <a:pt x="1961" y="780"/>
                  <a:pt x="1961" y="781"/>
                </a:cubicBezTo>
                <a:cubicBezTo>
                  <a:pt x="1960" y="786"/>
                  <a:pt x="1960" y="784"/>
                  <a:pt x="1960" y="789"/>
                </a:cubicBezTo>
                <a:cubicBezTo>
                  <a:pt x="1960" y="791"/>
                  <a:pt x="1956" y="792"/>
                  <a:pt x="1956" y="794"/>
                </a:cubicBezTo>
                <a:cubicBezTo>
                  <a:pt x="1956" y="797"/>
                  <a:pt x="1954" y="804"/>
                  <a:pt x="1950" y="805"/>
                </a:cubicBezTo>
                <a:cubicBezTo>
                  <a:pt x="1950" y="805"/>
                  <a:pt x="1950" y="807"/>
                  <a:pt x="1950" y="809"/>
                </a:cubicBezTo>
                <a:cubicBezTo>
                  <a:pt x="1950" y="810"/>
                  <a:pt x="1947" y="813"/>
                  <a:pt x="1946" y="815"/>
                </a:cubicBezTo>
                <a:cubicBezTo>
                  <a:pt x="1944" y="821"/>
                  <a:pt x="1944" y="821"/>
                  <a:pt x="1944" y="821"/>
                </a:cubicBezTo>
                <a:cubicBezTo>
                  <a:pt x="1943" y="825"/>
                  <a:pt x="1943" y="825"/>
                  <a:pt x="1943" y="825"/>
                </a:cubicBezTo>
                <a:cubicBezTo>
                  <a:pt x="1943" y="826"/>
                  <a:pt x="1939" y="833"/>
                  <a:pt x="1938" y="834"/>
                </a:cubicBezTo>
                <a:cubicBezTo>
                  <a:pt x="1930" y="849"/>
                  <a:pt x="1930" y="849"/>
                  <a:pt x="1930" y="849"/>
                </a:cubicBezTo>
                <a:cubicBezTo>
                  <a:pt x="1912" y="870"/>
                  <a:pt x="1912" y="870"/>
                  <a:pt x="1912" y="870"/>
                </a:cubicBezTo>
                <a:cubicBezTo>
                  <a:pt x="1898" y="878"/>
                  <a:pt x="1898" y="878"/>
                  <a:pt x="1898" y="878"/>
                </a:cubicBezTo>
                <a:cubicBezTo>
                  <a:pt x="1879" y="899"/>
                  <a:pt x="1879" y="899"/>
                  <a:pt x="1879" y="899"/>
                </a:cubicBezTo>
                <a:cubicBezTo>
                  <a:pt x="1869" y="915"/>
                  <a:pt x="1869" y="915"/>
                  <a:pt x="1869" y="915"/>
                </a:cubicBezTo>
                <a:cubicBezTo>
                  <a:pt x="1868" y="916"/>
                  <a:pt x="1868" y="916"/>
                  <a:pt x="1868" y="916"/>
                </a:cubicBezTo>
                <a:cubicBezTo>
                  <a:pt x="1868" y="917"/>
                  <a:pt x="1861" y="923"/>
                  <a:pt x="1861" y="924"/>
                </a:cubicBezTo>
                <a:cubicBezTo>
                  <a:pt x="1859" y="927"/>
                  <a:pt x="1860" y="926"/>
                  <a:pt x="1856" y="926"/>
                </a:cubicBezTo>
                <a:cubicBezTo>
                  <a:pt x="1855" y="926"/>
                  <a:pt x="1854" y="928"/>
                  <a:pt x="1854" y="929"/>
                </a:cubicBezTo>
                <a:cubicBezTo>
                  <a:pt x="1854" y="929"/>
                  <a:pt x="1854" y="931"/>
                  <a:pt x="1854" y="932"/>
                </a:cubicBezTo>
                <a:cubicBezTo>
                  <a:pt x="1854" y="934"/>
                  <a:pt x="1853" y="934"/>
                  <a:pt x="1852" y="935"/>
                </a:cubicBezTo>
                <a:cubicBezTo>
                  <a:pt x="1852" y="935"/>
                  <a:pt x="1852" y="935"/>
                  <a:pt x="1852" y="935"/>
                </a:cubicBezTo>
                <a:cubicBezTo>
                  <a:pt x="1852" y="935"/>
                  <a:pt x="1852" y="936"/>
                  <a:pt x="1852" y="936"/>
                </a:cubicBezTo>
                <a:cubicBezTo>
                  <a:pt x="1852" y="936"/>
                  <a:pt x="1851" y="937"/>
                  <a:pt x="1850" y="938"/>
                </a:cubicBezTo>
                <a:cubicBezTo>
                  <a:pt x="1850" y="939"/>
                  <a:pt x="1849" y="942"/>
                  <a:pt x="1848" y="942"/>
                </a:cubicBezTo>
                <a:cubicBezTo>
                  <a:pt x="1847" y="943"/>
                  <a:pt x="1846" y="949"/>
                  <a:pt x="1846" y="949"/>
                </a:cubicBezTo>
                <a:cubicBezTo>
                  <a:pt x="1846" y="950"/>
                  <a:pt x="1845" y="950"/>
                  <a:pt x="1844" y="950"/>
                </a:cubicBezTo>
                <a:cubicBezTo>
                  <a:pt x="1843" y="954"/>
                  <a:pt x="1843" y="954"/>
                  <a:pt x="1843" y="954"/>
                </a:cubicBezTo>
                <a:cubicBezTo>
                  <a:pt x="1839" y="964"/>
                  <a:pt x="1839" y="964"/>
                  <a:pt x="1839" y="964"/>
                </a:cubicBezTo>
                <a:cubicBezTo>
                  <a:pt x="1839" y="965"/>
                  <a:pt x="1840" y="967"/>
                  <a:pt x="1840" y="968"/>
                </a:cubicBezTo>
                <a:cubicBezTo>
                  <a:pt x="1840" y="968"/>
                  <a:pt x="1840" y="970"/>
                  <a:pt x="1841" y="971"/>
                </a:cubicBezTo>
                <a:cubicBezTo>
                  <a:pt x="1842" y="972"/>
                  <a:pt x="1844" y="973"/>
                  <a:pt x="1845" y="974"/>
                </a:cubicBezTo>
                <a:cubicBezTo>
                  <a:pt x="1847" y="977"/>
                  <a:pt x="1848" y="979"/>
                  <a:pt x="1846" y="981"/>
                </a:cubicBezTo>
                <a:cubicBezTo>
                  <a:pt x="1844" y="983"/>
                  <a:pt x="1845" y="984"/>
                  <a:pt x="1845" y="988"/>
                </a:cubicBezTo>
                <a:cubicBezTo>
                  <a:pt x="1846" y="988"/>
                  <a:pt x="1844" y="992"/>
                  <a:pt x="1844" y="994"/>
                </a:cubicBezTo>
                <a:cubicBezTo>
                  <a:pt x="1845" y="999"/>
                  <a:pt x="1848" y="1000"/>
                  <a:pt x="1848" y="1005"/>
                </a:cubicBezTo>
                <a:cubicBezTo>
                  <a:pt x="1848" y="1006"/>
                  <a:pt x="1847" y="1009"/>
                  <a:pt x="1848" y="1010"/>
                </a:cubicBezTo>
                <a:cubicBezTo>
                  <a:pt x="1848" y="1010"/>
                  <a:pt x="1849" y="1011"/>
                  <a:pt x="1849" y="1012"/>
                </a:cubicBezTo>
                <a:cubicBezTo>
                  <a:pt x="1850" y="1012"/>
                  <a:pt x="1852" y="1013"/>
                  <a:pt x="1852" y="1013"/>
                </a:cubicBezTo>
                <a:cubicBezTo>
                  <a:pt x="1853" y="1013"/>
                  <a:pt x="1856" y="1015"/>
                  <a:pt x="1856" y="1015"/>
                </a:cubicBezTo>
                <a:cubicBezTo>
                  <a:pt x="1857" y="1015"/>
                  <a:pt x="1856" y="1017"/>
                  <a:pt x="1856" y="1018"/>
                </a:cubicBezTo>
                <a:cubicBezTo>
                  <a:pt x="1856" y="1018"/>
                  <a:pt x="1856" y="1018"/>
                  <a:pt x="1856" y="1018"/>
                </a:cubicBezTo>
                <a:cubicBezTo>
                  <a:pt x="1856" y="1025"/>
                  <a:pt x="1856" y="1025"/>
                  <a:pt x="1856" y="1025"/>
                </a:cubicBezTo>
                <a:cubicBezTo>
                  <a:pt x="1854" y="1029"/>
                  <a:pt x="1854" y="1027"/>
                  <a:pt x="1855" y="1032"/>
                </a:cubicBezTo>
                <a:cubicBezTo>
                  <a:pt x="1855" y="1035"/>
                  <a:pt x="1855" y="1035"/>
                  <a:pt x="1855" y="1035"/>
                </a:cubicBezTo>
                <a:cubicBezTo>
                  <a:pt x="1855" y="1036"/>
                  <a:pt x="1857" y="1042"/>
                  <a:pt x="1857" y="1042"/>
                </a:cubicBezTo>
                <a:cubicBezTo>
                  <a:pt x="1854" y="1047"/>
                  <a:pt x="1855" y="1046"/>
                  <a:pt x="1855" y="1050"/>
                </a:cubicBezTo>
                <a:cubicBezTo>
                  <a:pt x="1855" y="1054"/>
                  <a:pt x="1855" y="1054"/>
                  <a:pt x="1855" y="1054"/>
                </a:cubicBezTo>
                <a:cubicBezTo>
                  <a:pt x="1856" y="1058"/>
                  <a:pt x="1856" y="1058"/>
                  <a:pt x="1856" y="1058"/>
                </a:cubicBezTo>
                <a:cubicBezTo>
                  <a:pt x="1855" y="1062"/>
                  <a:pt x="1854" y="1059"/>
                  <a:pt x="1858" y="1065"/>
                </a:cubicBezTo>
                <a:cubicBezTo>
                  <a:pt x="1858" y="1065"/>
                  <a:pt x="1856" y="1068"/>
                  <a:pt x="1856" y="1068"/>
                </a:cubicBezTo>
                <a:cubicBezTo>
                  <a:pt x="1855" y="1070"/>
                  <a:pt x="1856" y="1072"/>
                  <a:pt x="1855" y="1074"/>
                </a:cubicBezTo>
                <a:cubicBezTo>
                  <a:pt x="1852" y="1079"/>
                  <a:pt x="1852" y="1079"/>
                  <a:pt x="1852" y="1079"/>
                </a:cubicBezTo>
                <a:cubicBezTo>
                  <a:pt x="1851" y="1080"/>
                  <a:pt x="1847" y="1083"/>
                  <a:pt x="1847" y="1084"/>
                </a:cubicBezTo>
                <a:cubicBezTo>
                  <a:pt x="1847" y="1084"/>
                  <a:pt x="1847" y="1086"/>
                  <a:pt x="1847" y="1086"/>
                </a:cubicBezTo>
                <a:cubicBezTo>
                  <a:pt x="1841" y="1087"/>
                  <a:pt x="1844" y="1086"/>
                  <a:pt x="1841" y="1089"/>
                </a:cubicBezTo>
                <a:cubicBezTo>
                  <a:pt x="1837" y="1093"/>
                  <a:pt x="1837" y="1093"/>
                  <a:pt x="1837" y="1093"/>
                </a:cubicBezTo>
                <a:cubicBezTo>
                  <a:pt x="1837" y="1093"/>
                  <a:pt x="1832" y="1094"/>
                  <a:pt x="1831" y="1094"/>
                </a:cubicBezTo>
                <a:cubicBezTo>
                  <a:pt x="1827" y="1096"/>
                  <a:pt x="1827" y="1096"/>
                  <a:pt x="1827" y="1096"/>
                </a:cubicBezTo>
                <a:cubicBezTo>
                  <a:pt x="1822" y="1100"/>
                  <a:pt x="1822" y="1100"/>
                  <a:pt x="1822" y="1100"/>
                </a:cubicBezTo>
                <a:cubicBezTo>
                  <a:pt x="1818" y="1103"/>
                  <a:pt x="1818" y="1103"/>
                  <a:pt x="1818" y="1103"/>
                </a:cubicBezTo>
                <a:cubicBezTo>
                  <a:pt x="1818" y="1104"/>
                  <a:pt x="1817" y="1106"/>
                  <a:pt x="1817" y="1107"/>
                </a:cubicBezTo>
                <a:cubicBezTo>
                  <a:pt x="1816" y="1110"/>
                  <a:pt x="1813" y="1109"/>
                  <a:pt x="1813" y="1110"/>
                </a:cubicBezTo>
                <a:cubicBezTo>
                  <a:pt x="1813" y="1111"/>
                  <a:pt x="1813" y="1112"/>
                  <a:pt x="1812" y="1113"/>
                </a:cubicBezTo>
                <a:cubicBezTo>
                  <a:pt x="1811" y="1114"/>
                  <a:pt x="1807" y="1115"/>
                  <a:pt x="1807" y="1115"/>
                </a:cubicBezTo>
                <a:cubicBezTo>
                  <a:pt x="1807" y="1115"/>
                  <a:pt x="1806" y="1115"/>
                  <a:pt x="1805" y="1116"/>
                </a:cubicBezTo>
                <a:cubicBezTo>
                  <a:pt x="1804" y="1118"/>
                  <a:pt x="1805" y="1119"/>
                  <a:pt x="1799" y="1122"/>
                </a:cubicBezTo>
                <a:cubicBezTo>
                  <a:pt x="1798" y="1123"/>
                  <a:pt x="1795" y="1127"/>
                  <a:pt x="1795" y="1127"/>
                </a:cubicBezTo>
                <a:cubicBezTo>
                  <a:pt x="1795" y="1132"/>
                  <a:pt x="1795" y="1132"/>
                  <a:pt x="1795" y="1132"/>
                </a:cubicBezTo>
                <a:cubicBezTo>
                  <a:pt x="1795" y="1137"/>
                  <a:pt x="1798" y="1134"/>
                  <a:pt x="1798" y="1139"/>
                </a:cubicBezTo>
                <a:cubicBezTo>
                  <a:pt x="1798" y="1142"/>
                  <a:pt x="1797" y="1143"/>
                  <a:pt x="1799" y="1145"/>
                </a:cubicBezTo>
                <a:cubicBezTo>
                  <a:pt x="1801" y="1147"/>
                  <a:pt x="1798" y="1147"/>
                  <a:pt x="1800" y="1151"/>
                </a:cubicBezTo>
                <a:cubicBezTo>
                  <a:pt x="1800" y="1152"/>
                  <a:pt x="1799" y="1153"/>
                  <a:pt x="1799" y="1154"/>
                </a:cubicBezTo>
                <a:cubicBezTo>
                  <a:pt x="1799" y="1154"/>
                  <a:pt x="1799" y="1153"/>
                  <a:pt x="1800" y="1153"/>
                </a:cubicBezTo>
                <a:cubicBezTo>
                  <a:pt x="1801" y="1151"/>
                  <a:pt x="1802" y="1151"/>
                  <a:pt x="1802" y="1154"/>
                </a:cubicBezTo>
                <a:cubicBezTo>
                  <a:pt x="1802" y="1157"/>
                  <a:pt x="1801" y="1156"/>
                  <a:pt x="1801" y="1157"/>
                </a:cubicBezTo>
                <a:cubicBezTo>
                  <a:pt x="1801" y="1159"/>
                  <a:pt x="1803" y="1164"/>
                  <a:pt x="1802" y="1165"/>
                </a:cubicBezTo>
                <a:cubicBezTo>
                  <a:pt x="1799" y="1171"/>
                  <a:pt x="1799" y="1170"/>
                  <a:pt x="1801" y="1171"/>
                </a:cubicBezTo>
                <a:cubicBezTo>
                  <a:pt x="1802" y="1171"/>
                  <a:pt x="1802" y="1174"/>
                  <a:pt x="1800" y="1175"/>
                </a:cubicBezTo>
                <a:cubicBezTo>
                  <a:pt x="1799" y="1176"/>
                  <a:pt x="1797" y="1180"/>
                  <a:pt x="1796" y="1181"/>
                </a:cubicBezTo>
                <a:cubicBezTo>
                  <a:pt x="1796" y="1181"/>
                  <a:pt x="1787" y="1183"/>
                  <a:pt x="1787" y="1184"/>
                </a:cubicBezTo>
                <a:cubicBezTo>
                  <a:pt x="1785" y="1185"/>
                  <a:pt x="1777" y="1188"/>
                  <a:pt x="1775" y="1189"/>
                </a:cubicBezTo>
                <a:cubicBezTo>
                  <a:pt x="1774" y="1193"/>
                  <a:pt x="1773" y="1193"/>
                  <a:pt x="1773" y="1197"/>
                </a:cubicBezTo>
                <a:cubicBezTo>
                  <a:pt x="1773" y="1197"/>
                  <a:pt x="1774" y="1197"/>
                  <a:pt x="1774" y="1197"/>
                </a:cubicBezTo>
                <a:cubicBezTo>
                  <a:pt x="1774" y="1201"/>
                  <a:pt x="1774" y="1201"/>
                  <a:pt x="1773" y="1205"/>
                </a:cubicBezTo>
                <a:cubicBezTo>
                  <a:pt x="1773" y="1207"/>
                  <a:pt x="1773" y="1204"/>
                  <a:pt x="1773" y="1209"/>
                </a:cubicBezTo>
                <a:cubicBezTo>
                  <a:pt x="1771" y="1213"/>
                  <a:pt x="1771" y="1213"/>
                  <a:pt x="1771" y="1213"/>
                </a:cubicBezTo>
                <a:cubicBezTo>
                  <a:pt x="1770" y="1218"/>
                  <a:pt x="1770" y="1223"/>
                  <a:pt x="1767" y="1227"/>
                </a:cubicBezTo>
                <a:cubicBezTo>
                  <a:pt x="1767" y="1227"/>
                  <a:pt x="1764" y="1229"/>
                  <a:pt x="1763" y="1230"/>
                </a:cubicBezTo>
                <a:cubicBezTo>
                  <a:pt x="1756" y="1233"/>
                  <a:pt x="1758" y="1234"/>
                  <a:pt x="1755" y="1237"/>
                </a:cubicBezTo>
                <a:cubicBezTo>
                  <a:pt x="1754" y="1238"/>
                  <a:pt x="1751" y="1244"/>
                  <a:pt x="1750" y="1247"/>
                </a:cubicBezTo>
                <a:cubicBezTo>
                  <a:pt x="1747" y="1251"/>
                  <a:pt x="1746" y="1254"/>
                  <a:pt x="1745" y="1254"/>
                </a:cubicBezTo>
                <a:cubicBezTo>
                  <a:pt x="1745" y="1254"/>
                  <a:pt x="1742" y="1257"/>
                  <a:pt x="1740" y="1260"/>
                </a:cubicBezTo>
                <a:cubicBezTo>
                  <a:pt x="1738" y="1262"/>
                  <a:pt x="1737" y="1261"/>
                  <a:pt x="1733" y="1266"/>
                </a:cubicBezTo>
                <a:cubicBezTo>
                  <a:pt x="1729" y="1270"/>
                  <a:pt x="1729" y="1271"/>
                  <a:pt x="1724" y="1274"/>
                </a:cubicBezTo>
                <a:cubicBezTo>
                  <a:pt x="1719" y="1276"/>
                  <a:pt x="1718" y="1280"/>
                  <a:pt x="1714" y="1282"/>
                </a:cubicBezTo>
                <a:cubicBezTo>
                  <a:pt x="1712" y="1284"/>
                  <a:pt x="1711" y="1281"/>
                  <a:pt x="1708" y="1284"/>
                </a:cubicBezTo>
                <a:cubicBezTo>
                  <a:pt x="1707" y="1285"/>
                  <a:pt x="1707" y="1285"/>
                  <a:pt x="1704" y="1285"/>
                </a:cubicBezTo>
                <a:cubicBezTo>
                  <a:pt x="1703" y="1285"/>
                  <a:pt x="1702" y="1285"/>
                  <a:pt x="1701" y="1285"/>
                </a:cubicBezTo>
                <a:cubicBezTo>
                  <a:pt x="1697" y="1287"/>
                  <a:pt x="1698" y="1288"/>
                  <a:pt x="1693" y="1288"/>
                </a:cubicBezTo>
                <a:cubicBezTo>
                  <a:pt x="1690" y="1288"/>
                  <a:pt x="1693" y="1292"/>
                  <a:pt x="1682" y="1288"/>
                </a:cubicBezTo>
                <a:cubicBezTo>
                  <a:pt x="1675" y="1286"/>
                  <a:pt x="1680" y="1291"/>
                  <a:pt x="1672" y="1289"/>
                </a:cubicBezTo>
                <a:cubicBezTo>
                  <a:pt x="1669" y="1289"/>
                  <a:pt x="1668" y="1287"/>
                  <a:pt x="1666" y="1288"/>
                </a:cubicBezTo>
                <a:cubicBezTo>
                  <a:pt x="1665" y="1289"/>
                  <a:pt x="1664" y="1290"/>
                  <a:pt x="1663" y="1291"/>
                </a:cubicBezTo>
                <a:cubicBezTo>
                  <a:pt x="1661" y="1292"/>
                  <a:pt x="1659" y="1292"/>
                  <a:pt x="1656" y="1292"/>
                </a:cubicBezTo>
                <a:cubicBezTo>
                  <a:pt x="1653" y="1293"/>
                  <a:pt x="1654" y="1292"/>
                  <a:pt x="1653" y="1292"/>
                </a:cubicBezTo>
                <a:cubicBezTo>
                  <a:pt x="1652" y="1292"/>
                  <a:pt x="1647" y="1294"/>
                  <a:pt x="1646" y="1294"/>
                </a:cubicBezTo>
                <a:cubicBezTo>
                  <a:pt x="1645" y="1295"/>
                  <a:pt x="1646" y="1298"/>
                  <a:pt x="1640" y="1295"/>
                </a:cubicBezTo>
                <a:cubicBezTo>
                  <a:pt x="1639" y="1295"/>
                  <a:pt x="1635" y="1292"/>
                  <a:pt x="1634" y="1292"/>
                </a:cubicBezTo>
                <a:cubicBezTo>
                  <a:pt x="1633" y="1292"/>
                  <a:pt x="1632" y="1290"/>
                  <a:pt x="1632" y="1289"/>
                </a:cubicBezTo>
                <a:cubicBezTo>
                  <a:pt x="1631" y="1288"/>
                  <a:pt x="1630" y="1288"/>
                  <a:pt x="1630" y="1289"/>
                </a:cubicBezTo>
                <a:cubicBezTo>
                  <a:pt x="1630" y="1290"/>
                  <a:pt x="1630" y="1292"/>
                  <a:pt x="1629" y="1291"/>
                </a:cubicBezTo>
                <a:cubicBezTo>
                  <a:pt x="1627" y="1290"/>
                  <a:pt x="1627" y="1289"/>
                  <a:pt x="1628" y="1287"/>
                </a:cubicBezTo>
                <a:cubicBezTo>
                  <a:pt x="1629" y="1286"/>
                  <a:pt x="1630" y="1287"/>
                  <a:pt x="1629" y="1283"/>
                </a:cubicBezTo>
                <a:cubicBezTo>
                  <a:pt x="1627" y="1281"/>
                  <a:pt x="1627" y="1281"/>
                  <a:pt x="1627" y="1281"/>
                </a:cubicBezTo>
                <a:cubicBezTo>
                  <a:pt x="1627" y="1280"/>
                  <a:pt x="1626" y="1278"/>
                  <a:pt x="1626" y="1278"/>
                </a:cubicBezTo>
                <a:cubicBezTo>
                  <a:pt x="1626" y="1277"/>
                  <a:pt x="1624" y="1277"/>
                  <a:pt x="1624" y="1275"/>
                </a:cubicBezTo>
                <a:cubicBezTo>
                  <a:pt x="1624" y="1273"/>
                  <a:pt x="1624" y="1272"/>
                  <a:pt x="1626" y="1273"/>
                </a:cubicBezTo>
                <a:cubicBezTo>
                  <a:pt x="1627" y="1273"/>
                  <a:pt x="1628" y="1272"/>
                  <a:pt x="1628" y="1272"/>
                </a:cubicBezTo>
                <a:cubicBezTo>
                  <a:pt x="1628" y="1269"/>
                  <a:pt x="1628" y="1269"/>
                  <a:pt x="1628" y="1269"/>
                </a:cubicBezTo>
                <a:cubicBezTo>
                  <a:pt x="1628" y="1263"/>
                  <a:pt x="1628" y="1264"/>
                  <a:pt x="1626" y="1258"/>
                </a:cubicBezTo>
                <a:cubicBezTo>
                  <a:pt x="1626" y="1258"/>
                  <a:pt x="1624" y="1256"/>
                  <a:pt x="1624" y="1255"/>
                </a:cubicBezTo>
                <a:cubicBezTo>
                  <a:pt x="1622" y="1251"/>
                  <a:pt x="1622" y="1251"/>
                  <a:pt x="1622" y="1251"/>
                </a:cubicBezTo>
                <a:cubicBezTo>
                  <a:pt x="1616" y="1236"/>
                  <a:pt x="1616" y="1236"/>
                  <a:pt x="1616" y="1236"/>
                </a:cubicBezTo>
                <a:cubicBezTo>
                  <a:pt x="1616" y="1235"/>
                  <a:pt x="1615" y="1233"/>
                  <a:pt x="1615" y="1232"/>
                </a:cubicBezTo>
                <a:cubicBezTo>
                  <a:pt x="1614" y="1232"/>
                  <a:pt x="1612" y="1229"/>
                  <a:pt x="1612" y="1228"/>
                </a:cubicBezTo>
                <a:cubicBezTo>
                  <a:pt x="1611" y="1225"/>
                  <a:pt x="1611" y="1225"/>
                  <a:pt x="1611" y="1225"/>
                </a:cubicBezTo>
                <a:cubicBezTo>
                  <a:pt x="1607" y="1224"/>
                  <a:pt x="1607" y="1224"/>
                  <a:pt x="1607" y="1224"/>
                </a:cubicBezTo>
                <a:cubicBezTo>
                  <a:pt x="1607" y="1223"/>
                  <a:pt x="1607" y="1222"/>
                  <a:pt x="1607" y="1221"/>
                </a:cubicBezTo>
                <a:cubicBezTo>
                  <a:pt x="1605" y="1220"/>
                  <a:pt x="1603" y="1217"/>
                  <a:pt x="1603" y="1216"/>
                </a:cubicBezTo>
                <a:cubicBezTo>
                  <a:pt x="1603" y="1216"/>
                  <a:pt x="1603" y="1216"/>
                  <a:pt x="1603" y="1215"/>
                </a:cubicBezTo>
                <a:cubicBezTo>
                  <a:pt x="1602" y="1214"/>
                  <a:pt x="1601" y="1210"/>
                  <a:pt x="1601" y="1209"/>
                </a:cubicBezTo>
                <a:cubicBezTo>
                  <a:pt x="1597" y="1201"/>
                  <a:pt x="1599" y="1203"/>
                  <a:pt x="1599" y="1201"/>
                </a:cubicBezTo>
                <a:cubicBezTo>
                  <a:pt x="1599" y="1201"/>
                  <a:pt x="1597" y="1199"/>
                  <a:pt x="1597" y="1199"/>
                </a:cubicBezTo>
                <a:cubicBezTo>
                  <a:pt x="1597" y="1199"/>
                  <a:pt x="1597" y="1198"/>
                  <a:pt x="1597" y="1198"/>
                </a:cubicBezTo>
                <a:cubicBezTo>
                  <a:pt x="1597" y="1194"/>
                  <a:pt x="1597" y="1195"/>
                  <a:pt x="1595" y="1192"/>
                </a:cubicBezTo>
                <a:cubicBezTo>
                  <a:pt x="1595" y="1192"/>
                  <a:pt x="1595" y="1186"/>
                  <a:pt x="1595" y="1185"/>
                </a:cubicBezTo>
                <a:cubicBezTo>
                  <a:pt x="1596" y="1180"/>
                  <a:pt x="1595" y="1183"/>
                  <a:pt x="1594" y="1179"/>
                </a:cubicBezTo>
                <a:cubicBezTo>
                  <a:pt x="1593" y="1175"/>
                  <a:pt x="1595" y="1177"/>
                  <a:pt x="1592" y="1173"/>
                </a:cubicBezTo>
                <a:cubicBezTo>
                  <a:pt x="1592" y="1173"/>
                  <a:pt x="1593" y="1171"/>
                  <a:pt x="1593" y="1171"/>
                </a:cubicBezTo>
                <a:cubicBezTo>
                  <a:pt x="1592" y="1167"/>
                  <a:pt x="1592" y="1167"/>
                  <a:pt x="1592" y="1167"/>
                </a:cubicBezTo>
                <a:cubicBezTo>
                  <a:pt x="1592" y="1165"/>
                  <a:pt x="1592" y="1165"/>
                  <a:pt x="1592" y="1165"/>
                </a:cubicBezTo>
                <a:cubicBezTo>
                  <a:pt x="1591" y="1165"/>
                  <a:pt x="1592" y="1164"/>
                  <a:pt x="1592" y="1164"/>
                </a:cubicBezTo>
                <a:cubicBezTo>
                  <a:pt x="1592" y="1163"/>
                  <a:pt x="1591" y="1162"/>
                  <a:pt x="1591" y="1161"/>
                </a:cubicBezTo>
                <a:cubicBezTo>
                  <a:pt x="1591" y="1159"/>
                  <a:pt x="1593" y="1159"/>
                  <a:pt x="1593" y="1158"/>
                </a:cubicBezTo>
                <a:cubicBezTo>
                  <a:pt x="1593" y="1158"/>
                  <a:pt x="1592" y="1156"/>
                  <a:pt x="1592" y="1154"/>
                </a:cubicBezTo>
                <a:cubicBezTo>
                  <a:pt x="1589" y="1150"/>
                  <a:pt x="1589" y="1150"/>
                  <a:pt x="1589" y="1150"/>
                </a:cubicBezTo>
                <a:cubicBezTo>
                  <a:pt x="1589" y="1149"/>
                  <a:pt x="1589" y="1148"/>
                  <a:pt x="1586" y="1143"/>
                </a:cubicBezTo>
                <a:cubicBezTo>
                  <a:pt x="1583" y="1138"/>
                  <a:pt x="1581" y="1136"/>
                  <a:pt x="1580" y="1130"/>
                </a:cubicBezTo>
                <a:cubicBezTo>
                  <a:pt x="1580" y="1130"/>
                  <a:pt x="1579" y="1129"/>
                  <a:pt x="1579" y="1128"/>
                </a:cubicBezTo>
                <a:cubicBezTo>
                  <a:pt x="1577" y="1126"/>
                  <a:pt x="1577" y="1127"/>
                  <a:pt x="1576" y="1123"/>
                </a:cubicBezTo>
                <a:cubicBezTo>
                  <a:pt x="1574" y="1119"/>
                  <a:pt x="1574" y="1119"/>
                  <a:pt x="1574" y="1119"/>
                </a:cubicBezTo>
                <a:cubicBezTo>
                  <a:pt x="1573" y="1117"/>
                  <a:pt x="1573" y="1117"/>
                  <a:pt x="1573" y="1116"/>
                </a:cubicBezTo>
                <a:cubicBezTo>
                  <a:pt x="1569" y="1110"/>
                  <a:pt x="1572" y="1111"/>
                  <a:pt x="1568" y="1109"/>
                </a:cubicBezTo>
                <a:cubicBezTo>
                  <a:pt x="1567" y="1108"/>
                  <a:pt x="1567" y="1107"/>
                  <a:pt x="1567" y="1107"/>
                </a:cubicBezTo>
                <a:cubicBezTo>
                  <a:pt x="1565" y="1103"/>
                  <a:pt x="1565" y="1103"/>
                  <a:pt x="1565" y="1103"/>
                </a:cubicBezTo>
                <a:cubicBezTo>
                  <a:pt x="1565" y="1095"/>
                  <a:pt x="1565" y="1095"/>
                  <a:pt x="1565" y="1095"/>
                </a:cubicBezTo>
                <a:cubicBezTo>
                  <a:pt x="1564" y="1095"/>
                  <a:pt x="1566" y="1091"/>
                  <a:pt x="1566" y="1090"/>
                </a:cubicBezTo>
                <a:cubicBezTo>
                  <a:pt x="1566" y="1088"/>
                  <a:pt x="1565" y="1081"/>
                  <a:pt x="1565" y="1080"/>
                </a:cubicBezTo>
                <a:cubicBezTo>
                  <a:pt x="1564" y="1077"/>
                  <a:pt x="1567" y="1077"/>
                  <a:pt x="1567" y="1076"/>
                </a:cubicBezTo>
                <a:cubicBezTo>
                  <a:pt x="1567" y="1074"/>
                  <a:pt x="1567" y="1074"/>
                  <a:pt x="1567" y="1074"/>
                </a:cubicBezTo>
                <a:cubicBezTo>
                  <a:pt x="1567" y="1073"/>
                  <a:pt x="1570" y="1067"/>
                  <a:pt x="1570" y="1065"/>
                </a:cubicBezTo>
                <a:cubicBezTo>
                  <a:pt x="1571" y="1063"/>
                  <a:pt x="1571" y="1057"/>
                  <a:pt x="1571" y="1055"/>
                </a:cubicBezTo>
                <a:cubicBezTo>
                  <a:pt x="1574" y="1048"/>
                  <a:pt x="1574" y="1048"/>
                  <a:pt x="1574" y="1048"/>
                </a:cubicBezTo>
                <a:cubicBezTo>
                  <a:pt x="1574" y="1048"/>
                  <a:pt x="1576" y="1047"/>
                  <a:pt x="1576" y="1047"/>
                </a:cubicBezTo>
                <a:cubicBezTo>
                  <a:pt x="1577" y="1043"/>
                  <a:pt x="1577" y="1043"/>
                  <a:pt x="1577" y="1043"/>
                </a:cubicBezTo>
                <a:cubicBezTo>
                  <a:pt x="1577" y="1043"/>
                  <a:pt x="1580" y="1042"/>
                  <a:pt x="1580" y="1042"/>
                </a:cubicBezTo>
                <a:cubicBezTo>
                  <a:pt x="1581" y="1041"/>
                  <a:pt x="1583" y="1039"/>
                  <a:pt x="1583" y="1038"/>
                </a:cubicBezTo>
                <a:cubicBezTo>
                  <a:pt x="1583" y="1036"/>
                  <a:pt x="1584" y="1033"/>
                  <a:pt x="1584" y="1033"/>
                </a:cubicBezTo>
                <a:cubicBezTo>
                  <a:pt x="1585" y="1029"/>
                  <a:pt x="1586" y="1023"/>
                  <a:pt x="1586" y="1022"/>
                </a:cubicBezTo>
                <a:cubicBezTo>
                  <a:pt x="1586" y="1020"/>
                  <a:pt x="1586" y="1020"/>
                  <a:pt x="1586" y="1020"/>
                </a:cubicBezTo>
                <a:cubicBezTo>
                  <a:pt x="1586" y="1018"/>
                  <a:pt x="1582" y="1013"/>
                  <a:pt x="1580" y="1010"/>
                </a:cubicBezTo>
                <a:cubicBezTo>
                  <a:pt x="1580" y="1009"/>
                  <a:pt x="1580" y="1008"/>
                  <a:pt x="1580" y="1008"/>
                </a:cubicBezTo>
                <a:cubicBezTo>
                  <a:pt x="1577" y="1003"/>
                  <a:pt x="1577" y="1003"/>
                  <a:pt x="1577" y="1003"/>
                </a:cubicBezTo>
                <a:cubicBezTo>
                  <a:pt x="1577" y="1003"/>
                  <a:pt x="1577" y="1000"/>
                  <a:pt x="1577" y="1000"/>
                </a:cubicBezTo>
                <a:cubicBezTo>
                  <a:pt x="1580" y="997"/>
                  <a:pt x="1580" y="998"/>
                  <a:pt x="1582" y="994"/>
                </a:cubicBezTo>
                <a:cubicBezTo>
                  <a:pt x="1579" y="991"/>
                  <a:pt x="1579" y="991"/>
                  <a:pt x="1579" y="991"/>
                </a:cubicBezTo>
                <a:cubicBezTo>
                  <a:pt x="1579" y="989"/>
                  <a:pt x="1576" y="982"/>
                  <a:pt x="1576" y="980"/>
                </a:cubicBezTo>
                <a:cubicBezTo>
                  <a:pt x="1576" y="977"/>
                  <a:pt x="1576" y="977"/>
                  <a:pt x="1576" y="977"/>
                </a:cubicBezTo>
                <a:cubicBezTo>
                  <a:pt x="1574" y="974"/>
                  <a:pt x="1574" y="974"/>
                  <a:pt x="1574" y="974"/>
                </a:cubicBezTo>
                <a:cubicBezTo>
                  <a:pt x="1572" y="971"/>
                  <a:pt x="1572" y="971"/>
                  <a:pt x="1572" y="971"/>
                </a:cubicBezTo>
                <a:cubicBezTo>
                  <a:pt x="1570" y="967"/>
                  <a:pt x="1570" y="967"/>
                  <a:pt x="1570" y="967"/>
                </a:cubicBezTo>
                <a:cubicBezTo>
                  <a:pt x="1570" y="966"/>
                  <a:pt x="1572" y="966"/>
                  <a:pt x="1572" y="966"/>
                </a:cubicBezTo>
                <a:cubicBezTo>
                  <a:pt x="1570" y="964"/>
                  <a:pt x="1570" y="964"/>
                  <a:pt x="1569" y="963"/>
                </a:cubicBezTo>
                <a:cubicBezTo>
                  <a:pt x="1568" y="961"/>
                  <a:pt x="1568" y="962"/>
                  <a:pt x="1569" y="959"/>
                </a:cubicBezTo>
                <a:cubicBezTo>
                  <a:pt x="1569" y="959"/>
                  <a:pt x="1569" y="959"/>
                  <a:pt x="1569" y="958"/>
                </a:cubicBezTo>
                <a:cubicBezTo>
                  <a:pt x="1569" y="956"/>
                  <a:pt x="1567" y="956"/>
                  <a:pt x="1568" y="954"/>
                </a:cubicBezTo>
                <a:cubicBezTo>
                  <a:pt x="1568" y="954"/>
                  <a:pt x="1566" y="954"/>
                  <a:pt x="1566" y="953"/>
                </a:cubicBezTo>
                <a:cubicBezTo>
                  <a:pt x="1564" y="946"/>
                  <a:pt x="1566" y="950"/>
                  <a:pt x="1562" y="945"/>
                </a:cubicBezTo>
                <a:cubicBezTo>
                  <a:pt x="1559" y="941"/>
                  <a:pt x="1559" y="941"/>
                  <a:pt x="1559" y="941"/>
                </a:cubicBezTo>
                <a:cubicBezTo>
                  <a:pt x="1558" y="941"/>
                  <a:pt x="1555" y="939"/>
                  <a:pt x="1555" y="938"/>
                </a:cubicBezTo>
                <a:cubicBezTo>
                  <a:pt x="1554" y="937"/>
                  <a:pt x="1553" y="934"/>
                  <a:pt x="1552" y="933"/>
                </a:cubicBezTo>
                <a:cubicBezTo>
                  <a:pt x="1551" y="932"/>
                  <a:pt x="1548" y="930"/>
                  <a:pt x="1548" y="930"/>
                </a:cubicBezTo>
                <a:cubicBezTo>
                  <a:pt x="1546" y="927"/>
                  <a:pt x="1546" y="927"/>
                  <a:pt x="1547" y="926"/>
                </a:cubicBezTo>
                <a:cubicBezTo>
                  <a:pt x="1546" y="925"/>
                  <a:pt x="1546" y="925"/>
                  <a:pt x="1545" y="925"/>
                </a:cubicBezTo>
                <a:cubicBezTo>
                  <a:pt x="1541" y="924"/>
                  <a:pt x="1542" y="920"/>
                  <a:pt x="1541" y="918"/>
                </a:cubicBezTo>
                <a:cubicBezTo>
                  <a:pt x="1540" y="917"/>
                  <a:pt x="1539" y="918"/>
                  <a:pt x="1539" y="915"/>
                </a:cubicBezTo>
                <a:cubicBezTo>
                  <a:pt x="1540" y="912"/>
                  <a:pt x="1537" y="913"/>
                  <a:pt x="1536" y="911"/>
                </a:cubicBezTo>
                <a:cubicBezTo>
                  <a:pt x="1535" y="909"/>
                  <a:pt x="1534" y="906"/>
                  <a:pt x="1534" y="903"/>
                </a:cubicBezTo>
                <a:cubicBezTo>
                  <a:pt x="1533" y="903"/>
                  <a:pt x="1534" y="902"/>
                  <a:pt x="1535" y="902"/>
                </a:cubicBezTo>
                <a:cubicBezTo>
                  <a:pt x="1536" y="902"/>
                  <a:pt x="1537" y="904"/>
                  <a:pt x="1537" y="905"/>
                </a:cubicBezTo>
                <a:cubicBezTo>
                  <a:pt x="1538" y="904"/>
                  <a:pt x="1537" y="903"/>
                  <a:pt x="1539" y="901"/>
                </a:cubicBezTo>
                <a:cubicBezTo>
                  <a:pt x="1541" y="899"/>
                  <a:pt x="1540" y="898"/>
                  <a:pt x="1540" y="895"/>
                </a:cubicBezTo>
                <a:cubicBezTo>
                  <a:pt x="1540" y="892"/>
                  <a:pt x="1540" y="892"/>
                  <a:pt x="1540" y="892"/>
                </a:cubicBezTo>
                <a:cubicBezTo>
                  <a:pt x="1540" y="892"/>
                  <a:pt x="1539" y="890"/>
                  <a:pt x="1540" y="889"/>
                </a:cubicBezTo>
                <a:cubicBezTo>
                  <a:pt x="1541" y="888"/>
                  <a:pt x="1541" y="888"/>
                  <a:pt x="1543" y="888"/>
                </a:cubicBezTo>
                <a:cubicBezTo>
                  <a:pt x="1543" y="884"/>
                  <a:pt x="1543" y="884"/>
                  <a:pt x="1543" y="884"/>
                </a:cubicBezTo>
                <a:cubicBezTo>
                  <a:pt x="1542" y="884"/>
                  <a:pt x="1540" y="883"/>
                  <a:pt x="1540" y="883"/>
                </a:cubicBezTo>
                <a:cubicBezTo>
                  <a:pt x="1541" y="880"/>
                  <a:pt x="1541" y="879"/>
                  <a:pt x="1544" y="878"/>
                </a:cubicBezTo>
                <a:cubicBezTo>
                  <a:pt x="1544" y="878"/>
                  <a:pt x="1542" y="877"/>
                  <a:pt x="1543" y="876"/>
                </a:cubicBezTo>
                <a:cubicBezTo>
                  <a:pt x="1545" y="874"/>
                  <a:pt x="1545" y="875"/>
                  <a:pt x="1545" y="873"/>
                </a:cubicBezTo>
                <a:cubicBezTo>
                  <a:pt x="1545" y="872"/>
                  <a:pt x="1544" y="869"/>
                  <a:pt x="1545" y="869"/>
                </a:cubicBezTo>
                <a:cubicBezTo>
                  <a:pt x="1545" y="868"/>
                  <a:pt x="1545" y="866"/>
                  <a:pt x="1545" y="866"/>
                </a:cubicBezTo>
                <a:cubicBezTo>
                  <a:pt x="1545" y="866"/>
                  <a:pt x="1546" y="861"/>
                  <a:pt x="1546" y="861"/>
                </a:cubicBezTo>
                <a:cubicBezTo>
                  <a:pt x="1546" y="860"/>
                  <a:pt x="1544" y="859"/>
                  <a:pt x="1544" y="858"/>
                </a:cubicBezTo>
                <a:cubicBezTo>
                  <a:pt x="1544" y="858"/>
                  <a:pt x="1543" y="856"/>
                  <a:pt x="1543" y="856"/>
                </a:cubicBezTo>
                <a:cubicBezTo>
                  <a:pt x="1542" y="854"/>
                  <a:pt x="1543" y="853"/>
                  <a:pt x="1544" y="850"/>
                </a:cubicBezTo>
                <a:cubicBezTo>
                  <a:pt x="1542" y="850"/>
                  <a:pt x="1542" y="851"/>
                  <a:pt x="1541" y="851"/>
                </a:cubicBezTo>
                <a:cubicBezTo>
                  <a:pt x="1541" y="851"/>
                  <a:pt x="1538" y="851"/>
                  <a:pt x="1538" y="851"/>
                </a:cubicBezTo>
                <a:cubicBezTo>
                  <a:pt x="1536" y="850"/>
                  <a:pt x="1537" y="847"/>
                  <a:pt x="1536" y="846"/>
                </a:cubicBezTo>
                <a:cubicBezTo>
                  <a:pt x="1535" y="845"/>
                  <a:pt x="1535" y="845"/>
                  <a:pt x="1535" y="845"/>
                </a:cubicBezTo>
                <a:cubicBezTo>
                  <a:pt x="1535" y="845"/>
                  <a:pt x="1533" y="845"/>
                  <a:pt x="1533" y="845"/>
                </a:cubicBezTo>
                <a:cubicBezTo>
                  <a:pt x="1532" y="843"/>
                  <a:pt x="1531" y="842"/>
                  <a:pt x="1531" y="841"/>
                </a:cubicBezTo>
                <a:cubicBezTo>
                  <a:pt x="1529" y="840"/>
                  <a:pt x="1529" y="840"/>
                  <a:pt x="1529" y="840"/>
                </a:cubicBezTo>
                <a:cubicBezTo>
                  <a:pt x="1529" y="844"/>
                  <a:pt x="1530" y="842"/>
                  <a:pt x="1524" y="844"/>
                </a:cubicBezTo>
                <a:cubicBezTo>
                  <a:pt x="1524" y="845"/>
                  <a:pt x="1520" y="842"/>
                  <a:pt x="1519" y="842"/>
                </a:cubicBezTo>
                <a:cubicBezTo>
                  <a:pt x="1519" y="843"/>
                  <a:pt x="1518" y="845"/>
                  <a:pt x="1517" y="845"/>
                </a:cubicBezTo>
                <a:cubicBezTo>
                  <a:pt x="1516" y="845"/>
                  <a:pt x="1515" y="845"/>
                  <a:pt x="1514" y="844"/>
                </a:cubicBezTo>
                <a:cubicBezTo>
                  <a:pt x="1514" y="846"/>
                  <a:pt x="1514" y="845"/>
                  <a:pt x="1511" y="847"/>
                </a:cubicBezTo>
                <a:cubicBezTo>
                  <a:pt x="1510" y="847"/>
                  <a:pt x="1505" y="846"/>
                  <a:pt x="1504" y="846"/>
                </a:cubicBezTo>
                <a:cubicBezTo>
                  <a:pt x="1504" y="846"/>
                  <a:pt x="1502" y="844"/>
                  <a:pt x="1502" y="842"/>
                </a:cubicBezTo>
                <a:cubicBezTo>
                  <a:pt x="1502" y="842"/>
                  <a:pt x="1502" y="842"/>
                  <a:pt x="1502" y="841"/>
                </a:cubicBezTo>
                <a:cubicBezTo>
                  <a:pt x="1503" y="840"/>
                  <a:pt x="1499" y="840"/>
                  <a:pt x="1500" y="833"/>
                </a:cubicBezTo>
                <a:cubicBezTo>
                  <a:pt x="1497" y="832"/>
                  <a:pt x="1498" y="833"/>
                  <a:pt x="1497" y="830"/>
                </a:cubicBezTo>
                <a:cubicBezTo>
                  <a:pt x="1493" y="825"/>
                  <a:pt x="1493" y="825"/>
                  <a:pt x="1493" y="825"/>
                </a:cubicBezTo>
                <a:cubicBezTo>
                  <a:pt x="1492" y="824"/>
                  <a:pt x="1491" y="823"/>
                  <a:pt x="1491" y="823"/>
                </a:cubicBezTo>
                <a:cubicBezTo>
                  <a:pt x="1490" y="823"/>
                  <a:pt x="1486" y="823"/>
                  <a:pt x="1485" y="823"/>
                </a:cubicBezTo>
                <a:cubicBezTo>
                  <a:pt x="1479" y="823"/>
                  <a:pt x="1482" y="823"/>
                  <a:pt x="1475" y="823"/>
                </a:cubicBezTo>
                <a:cubicBezTo>
                  <a:pt x="1474" y="822"/>
                  <a:pt x="1474" y="822"/>
                  <a:pt x="1474" y="821"/>
                </a:cubicBezTo>
                <a:cubicBezTo>
                  <a:pt x="1470" y="823"/>
                  <a:pt x="1470" y="823"/>
                  <a:pt x="1470" y="823"/>
                </a:cubicBezTo>
                <a:cubicBezTo>
                  <a:pt x="1468" y="823"/>
                  <a:pt x="1463" y="826"/>
                  <a:pt x="1463" y="824"/>
                </a:cubicBezTo>
                <a:cubicBezTo>
                  <a:pt x="1462" y="824"/>
                  <a:pt x="1459" y="826"/>
                  <a:pt x="1459" y="826"/>
                </a:cubicBezTo>
                <a:cubicBezTo>
                  <a:pt x="1458" y="828"/>
                  <a:pt x="1458" y="828"/>
                  <a:pt x="1458" y="828"/>
                </a:cubicBezTo>
                <a:cubicBezTo>
                  <a:pt x="1454" y="830"/>
                  <a:pt x="1454" y="830"/>
                  <a:pt x="1454" y="830"/>
                </a:cubicBezTo>
                <a:cubicBezTo>
                  <a:pt x="1452" y="830"/>
                  <a:pt x="1446" y="831"/>
                  <a:pt x="1443" y="832"/>
                </a:cubicBezTo>
                <a:cubicBezTo>
                  <a:pt x="1442" y="834"/>
                  <a:pt x="1439" y="834"/>
                  <a:pt x="1439" y="834"/>
                </a:cubicBezTo>
                <a:cubicBezTo>
                  <a:pt x="1439" y="835"/>
                  <a:pt x="1439" y="835"/>
                  <a:pt x="1439" y="835"/>
                </a:cubicBezTo>
                <a:cubicBezTo>
                  <a:pt x="1440" y="837"/>
                  <a:pt x="1432" y="838"/>
                  <a:pt x="1432" y="838"/>
                </a:cubicBezTo>
                <a:cubicBezTo>
                  <a:pt x="1432" y="838"/>
                  <a:pt x="1429" y="839"/>
                  <a:pt x="1429" y="840"/>
                </a:cubicBezTo>
                <a:cubicBezTo>
                  <a:pt x="1429" y="841"/>
                  <a:pt x="1428" y="841"/>
                  <a:pt x="1426" y="841"/>
                </a:cubicBezTo>
                <a:cubicBezTo>
                  <a:pt x="1424" y="841"/>
                  <a:pt x="1424" y="841"/>
                  <a:pt x="1422" y="840"/>
                </a:cubicBezTo>
                <a:cubicBezTo>
                  <a:pt x="1421" y="840"/>
                  <a:pt x="1417" y="839"/>
                  <a:pt x="1417" y="837"/>
                </a:cubicBezTo>
                <a:cubicBezTo>
                  <a:pt x="1411" y="837"/>
                  <a:pt x="1412" y="838"/>
                  <a:pt x="1409" y="835"/>
                </a:cubicBezTo>
                <a:cubicBezTo>
                  <a:pt x="1401" y="835"/>
                  <a:pt x="1401" y="835"/>
                  <a:pt x="1401" y="835"/>
                </a:cubicBezTo>
                <a:cubicBezTo>
                  <a:pt x="1394" y="837"/>
                  <a:pt x="1394" y="837"/>
                  <a:pt x="1394" y="837"/>
                </a:cubicBezTo>
                <a:cubicBezTo>
                  <a:pt x="1389" y="838"/>
                  <a:pt x="1389" y="838"/>
                  <a:pt x="1389" y="838"/>
                </a:cubicBezTo>
                <a:cubicBezTo>
                  <a:pt x="1376" y="843"/>
                  <a:pt x="1376" y="843"/>
                  <a:pt x="1376" y="843"/>
                </a:cubicBezTo>
                <a:cubicBezTo>
                  <a:pt x="1373" y="844"/>
                  <a:pt x="1370" y="848"/>
                  <a:pt x="1370" y="846"/>
                </a:cubicBezTo>
                <a:cubicBezTo>
                  <a:pt x="1369" y="845"/>
                  <a:pt x="1365" y="845"/>
                  <a:pt x="1365" y="845"/>
                </a:cubicBezTo>
                <a:cubicBezTo>
                  <a:pt x="1360" y="841"/>
                  <a:pt x="1362" y="842"/>
                  <a:pt x="1357" y="841"/>
                </a:cubicBezTo>
                <a:cubicBezTo>
                  <a:pt x="1356" y="840"/>
                  <a:pt x="1353" y="837"/>
                  <a:pt x="1352" y="837"/>
                </a:cubicBezTo>
                <a:cubicBezTo>
                  <a:pt x="1344" y="830"/>
                  <a:pt x="1344" y="830"/>
                  <a:pt x="1344" y="830"/>
                </a:cubicBezTo>
                <a:cubicBezTo>
                  <a:pt x="1344" y="830"/>
                  <a:pt x="1342" y="826"/>
                  <a:pt x="1342" y="826"/>
                </a:cubicBezTo>
                <a:cubicBezTo>
                  <a:pt x="1339" y="825"/>
                  <a:pt x="1338" y="826"/>
                  <a:pt x="1338" y="823"/>
                </a:cubicBezTo>
                <a:cubicBezTo>
                  <a:pt x="1336" y="821"/>
                  <a:pt x="1333" y="820"/>
                  <a:pt x="1331" y="818"/>
                </a:cubicBezTo>
                <a:cubicBezTo>
                  <a:pt x="1330" y="817"/>
                  <a:pt x="1330" y="817"/>
                  <a:pt x="1330" y="815"/>
                </a:cubicBezTo>
                <a:cubicBezTo>
                  <a:pt x="1325" y="813"/>
                  <a:pt x="1326" y="812"/>
                  <a:pt x="1321" y="812"/>
                </a:cubicBezTo>
                <a:cubicBezTo>
                  <a:pt x="1320" y="812"/>
                  <a:pt x="1315" y="804"/>
                  <a:pt x="1314" y="804"/>
                </a:cubicBezTo>
                <a:cubicBezTo>
                  <a:pt x="1314" y="804"/>
                  <a:pt x="1314" y="803"/>
                  <a:pt x="1314" y="802"/>
                </a:cubicBezTo>
                <a:cubicBezTo>
                  <a:pt x="1314" y="799"/>
                  <a:pt x="1315" y="802"/>
                  <a:pt x="1312" y="795"/>
                </a:cubicBezTo>
                <a:cubicBezTo>
                  <a:pt x="1312" y="795"/>
                  <a:pt x="1312" y="792"/>
                  <a:pt x="1312" y="791"/>
                </a:cubicBezTo>
                <a:cubicBezTo>
                  <a:pt x="1311" y="789"/>
                  <a:pt x="1311" y="789"/>
                  <a:pt x="1311" y="789"/>
                </a:cubicBezTo>
                <a:cubicBezTo>
                  <a:pt x="1310" y="787"/>
                  <a:pt x="1307" y="782"/>
                  <a:pt x="1305" y="781"/>
                </a:cubicBezTo>
                <a:cubicBezTo>
                  <a:pt x="1304" y="778"/>
                  <a:pt x="1304" y="778"/>
                  <a:pt x="1304" y="778"/>
                </a:cubicBezTo>
                <a:cubicBezTo>
                  <a:pt x="1302" y="779"/>
                  <a:pt x="1301" y="778"/>
                  <a:pt x="1300" y="777"/>
                </a:cubicBezTo>
                <a:cubicBezTo>
                  <a:pt x="1299" y="776"/>
                  <a:pt x="1298" y="776"/>
                  <a:pt x="1299" y="775"/>
                </a:cubicBezTo>
                <a:cubicBezTo>
                  <a:pt x="1299" y="773"/>
                  <a:pt x="1299" y="772"/>
                  <a:pt x="1298" y="771"/>
                </a:cubicBezTo>
                <a:cubicBezTo>
                  <a:pt x="1296" y="769"/>
                  <a:pt x="1296" y="769"/>
                  <a:pt x="1296" y="769"/>
                </a:cubicBezTo>
                <a:cubicBezTo>
                  <a:pt x="1295" y="768"/>
                  <a:pt x="1294" y="768"/>
                  <a:pt x="1294" y="768"/>
                </a:cubicBezTo>
                <a:cubicBezTo>
                  <a:pt x="1292" y="766"/>
                  <a:pt x="1291" y="766"/>
                  <a:pt x="1290" y="764"/>
                </a:cubicBezTo>
                <a:cubicBezTo>
                  <a:pt x="1290" y="763"/>
                  <a:pt x="1291" y="762"/>
                  <a:pt x="1291" y="762"/>
                </a:cubicBezTo>
                <a:cubicBezTo>
                  <a:pt x="1289" y="761"/>
                  <a:pt x="1290" y="761"/>
                  <a:pt x="1292" y="759"/>
                </a:cubicBezTo>
                <a:cubicBezTo>
                  <a:pt x="1291" y="760"/>
                  <a:pt x="1289" y="760"/>
                  <a:pt x="1288" y="760"/>
                </a:cubicBezTo>
                <a:cubicBezTo>
                  <a:pt x="1287" y="761"/>
                  <a:pt x="1286" y="761"/>
                  <a:pt x="1286" y="761"/>
                </a:cubicBezTo>
                <a:cubicBezTo>
                  <a:pt x="1285" y="761"/>
                  <a:pt x="1284" y="758"/>
                  <a:pt x="1284" y="757"/>
                </a:cubicBezTo>
                <a:cubicBezTo>
                  <a:pt x="1283" y="757"/>
                  <a:pt x="1283" y="757"/>
                  <a:pt x="1282" y="756"/>
                </a:cubicBezTo>
                <a:cubicBezTo>
                  <a:pt x="1274" y="753"/>
                  <a:pt x="1275" y="755"/>
                  <a:pt x="1278" y="750"/>
                </a:cubicBezTo>
                <a:cubicBezTo>
                  <a:pt x="1278" y="749"/>
                  <a:pt x="1277" y="749"/>
                  <a:pt x="1277" y="748"/>
                </a:cubicBezTo>
                <a:cubicBezTo>
                  <a:pt x="1277" y="746"/>
                  <a:pt x="1276" y="744"/>
                  <a:pt x="1277" y="744"/>
                </a:cubicBezTo>
                <a:cubicBezTo>
                  <a:pt x="1278" y="742"/>
                  <a:pt x="1278" y="742"/>
                  <a:pt x="1278" y="742"/>
                </a:cubicBezTo>
                <a:cubicBezTo>
                  <a:pt x="1279" y="738"/>
                  <a:pt x="1279" y="738"/>
                  <a:pt x="1279" y="738"/>
                </a:cubicBezTo>
                <a:cubicBezTo>
                  <a:pt x="1279" y="737"/>
                  <a:pt x="1276" y="733"/>
                  <a:pt x="1276" y="733"/>
                </a:cubicBezTo>
                <a:cubicBezTo>
                  <a:pt x="1274" y="729"/>
                  <a:pt x="1274" y="729"/>
                  <a:pt x="1274" y="729"/>
                </a:cubicBezTo>
                <a:cubicBezTo>
                  <a:pt x="1274" y="728"/>
                  <a:pt x="1272" y="726"/>
                  <a:pt x="1272" y="726"/>
                </a:cubicBezTo>
                <a:cubicBezTo>
                  <a:pt x="1276" y="720"/>
                  <a:pt x="1276" y="720"/>
                  <a:pt x="1276" y="720"/>
                </a:cubicBezTo>
                <a:cubicBezTo>
                  <a:pt x="1280" y="715"/>
                  <a:pt x="1280" y="715"/>
                  <a:pt x="1280" y="715"/>
                </a:cubicBezTo>
                <a:cubicBezTo>
                  <a:pt x="1281" y="712"/>
                  <a:pt x="1281" y="712"/>
                  <a:pt x="1281" y="712"/>
                </a:cubicBezTo>
                <a:cubicBezTo>
                  <a:pt x="1280" y="707"/>
                  <a:pt x="1280" y="707"/>
                  <a:pt x="1280" y="707"/>
                </a:cubicBezTo>
                <a:cubicBezTo>
                  <a:pt x="1280" y="707"/>
                  <a:pt x="1283" y="698"/>
                  <a:pt x="1284" y="696"/>
                </a:cubicBezTo>
                <a:cubicBezTo>
                  <a:pt x="1284" y="694"/>
                  <a:pt x="1286" y="693"/>
                  <a:pt x="1286" y="690"/>
                </a:cubicBezTo>
                <a:cubicBezTo>
                  <a:pt x="1286" y="686"/>
                  <a:pt x="1286" y="680"/>
                  <a:pt x="1284" y="676"/>
                </a:cubicBezTo>
                <a:cubicBezTo>
                  <a:pt x="1284" y="674"/>
                  <a:pt x="1282" y="676"/>
                  <a:pt x="1284" y="668"/>
                </a:cubicBezTo>
                <a:cubicBezTo>
                  <a:pt x="1285" y="664"/>
                  <a:pt x="1287" y="665"/>
                  <a:pt x="1284" y="661"/>
                </a:cubicBezTo>
                <a:cubicBezTo>
                  <a:pt x="1282" y="658"/>
                  <a:pt x="1284" y="657"/>
                  <a:pt x="1283" y="657"/>
                </a:cubicBezTo>
                <a:cubicBezTo>
                  <a:pt x="1283" y="657"/>
                  <a:pt x="1283" y="658"/>
                  <a:pt x="1283" y="658"/>
                </a:cubicBezTo>
                <a:cubicBezTo>
                  <a:pt x="1281" y="661"/>
                  <a:pt x="1280" y="655"/>
                  <a:pt x="1279" y="654"/>
                </a:cubicBezTo>
                <a:cubicBezTo>
                  <a:pt x="1279" y="655"/>
                  <a:pt x="1279" y="658"/>
                  <a:pt x="1278" y="658"/>
                </a:cubicBezTo>
                <a:cubicBezTo>
                  <a:pt x="1276" y="658"/>
                  <a:pt x="1277" y="654"/>
                  <a:pt x="1277" y="652"/>
                </a:cubicBezTo>
                <a:cubicBezTo>
                  <a:pt x="1277" y="647"/>
                  <a:pt x="1277" y="647"/>
                  <a:pt x="1277" y="647"/>
                </a:cubicBezTo>
                <a:cubicBezTo>
                  <a:pt x="1279" y="633"/>
                  <a:pt x="1281" y="639"/>
                  <a:pt x="1282" y="638"/>
                </a:cubicBezTo>
                <a:cubicBezTo>
                  <a:pt x="1284" y="637"/>
                  <a:pt x="1282" y="636"/>
                  <a:pt x="1285" y="632"/>
                </a:cubicBezTo>
                <a:cubicBezTo>
                  <a:pt x="1289" y="627"/>
                  <a:pt x="1284" y="629"/>
                  <a:pt x="1289" y="624"/>
                </a:cubicBezTo>
                <a:cubicBezTo>
                  <a:pt x="1295" y="619"/>
                  <a:pt x="1287" y="622"/>
                  <a:pt x="1295" y="616"/>
                </a:cubicBezTo>
                <a:cubicBezTo>
                  <a:pt x="1301" y="610"/>
                  <a:pt x="1302" y="606"/>
                  <a:pt x="1303" y="599"/>
                </a:cubicBezTo>
                <a:cubicBezTo>
                  <a:pt x="1304" y="595"/>
                  <a:pt x="1303" y="595"/>
                  <a:pt x="1307" y="593"/>
                </a:cubicBezTo>
                <a:cubicBezTo>
                  <a:pt x="1310" y="591"/>
                  <a:pt x="1311" y="589"/>
                  <a:pt x="1314" y="589"/>
                </a:cubicBezTo>
                <a:cubicBezTo>
                  <a:pt x="1318" y="587"/>
                  <a:pt x="1315" y="586"/>
                  <a:pt x="1316" y="583"/>
                </a:cubicBezTo>
                <a:cubicBezTo>
                  <a:pt x="1319" y="576"/>
                  <a:pt x="1317" y="579"/>
                  <a:pt x="1322" y="574"/>
                </a:cubicBezTo>
                <a:cubicBezTo>
                  <a:pt x="1322" y="574"/>
                  <a:pt x="1325" y="572"/>
                  <a:pt x="1327" y="572"/>
                </a:cubicBezTo>
                <a:cubicBezTo>
                  <a:pt x="1329" y="572"/>
                  <a:pt x="1332" y="572"/>
                  <a:pt x="1333" y="571"/>
                </a:cubicBezTo>
                <a:cubicBezTo>
                  <a:pt x="1336" y="567"/>
                  <a:pt x="1336" y="567"/>
                  <a:pt x="1336" y="567"/>
                </a:cubicBezTo>
                <a:cubicBezTo>
                  <a:pt x="1336" y="567"/>
                  <a:pt x="1339" y="566"/>
                  <a:pt x="1340" y="565"/>
                </a:cubicBezTo>
                <a:cubicBezTo>
                  <a:pt x="1343" y="562"/>
                  <a:pt x="1343" y="562"/>
                  <a:pt x="1343" y="562"/>
                </a:cubicBezTo>
                <a:cubicBezTo>
                  <a:pt x="1348" y="559"/>
                  <a:pt x="1348" y="559"/>
                  <a:pt x="1348" y="559"/>
                </a:cubicBezTo>
                <a:cubicBezTo>
                  <a:pt x="1349" y="558"/>
                  <a:pt x="1354" y="551"/>
                  <a:pt x="1354" y="550"/>
                </a:cubicBezTo>
                <a:cubicBezTo>
                  <a:pt x="1354" y="546"/>
                  <a:pt x="1354" y="546"/>
                  <a:pt x="1354" y="546"/>
                </a:cubicBezTo>
                <a:cubicBezTo>
                  <a:pt x="1354" y="545"/>
                  <a:pt x="1352" y="542"/>
                  <a:pt x="1352" y="541"/>
                </a:cubicBezTo>
                <a:cubicBezTo>
                  <a:pt x="1352" y="540"/>
                  <a:pt x="1353" y="535"/>
                  <a:pt x="1353" y="534"/>
                </a:cubicBezTo>
                <a:cubicBezTo>
                  <a:pt x="1353" y="533"/>
                  <a:pt x="1356" y="530"/>
                  <a:pt x="1357" y="529"/>
                </a:cubicBezTo>
                <a:cubicBezTo>
                  <a:pt x="1360" y="523"/>
                  <a:pt x="1360" y="523"/>
                  <a:pt x="1360" y="523"/>
                </a:cubicBezTo>
                <a:cubicBezTo>
                  <a:pt x="1360" y="522"/>
                  <a:pt x="1359" y="520"/>
                  <a:pt x="1361" y="520"/>
                </a:cubicBezTo>
                <a:cubicBezTo>
                  <a:pt x="1362" y="520"/>
                  <a:pt x="1367" y="513"/>
                  <a:pt x="1370" y="513"/>
                </a:cubicBezTo>
                <a:cubicBezTo>
                  <a:pt x="1371" y="513"/>
                  <a:pt x="1378" y="509"/>
                  <a:pt x="1383" y="505"/>
                </a:cubicBezTo>
                <a:cubicBezTo>
                  <a:pt x="1387" y="495"/>
                  <a:pt x="1387" y="495"/>
                  <a:pt x="1387" y="495"/>
                </a:cubicBezTo>
                <a:cubicBezTo>
                  <a:pt x="1393" y="485"/>
                  <a:pt x="1393" y="485"/>
                  <a:pt x="1393" y="485"/>
                </a:cubicBezTo>
                <a:cubicBezTo>
                  <a:pt x="1394" y="485"/>
                  <a:pt x="1397" y="483"/>
                  <a:pt x="1397" y="483"/>
                </a:cubicBezTo>
                <a:cubicBezTo>
                  <a:pt x="1398" y="483"/>
                  <a:pt x="1400" y="487"/>
                  <a:pt x="1401" y="488"/>
                </a:cubicBezTo>
                <a:cubicBezTo>
                  <a:pt x="1404" y="490"/>
                  <a:pt x="1404" y="490"/>
                  <a:pt x="1404" y="490"/>
                </a:cubicBezTo>
                <a:cubicBezTo>
                  <a:pt x="1404" y="490"/>
                  <a:pt x="1408" y="491"/>
                  <a:pt x="1409" y="491"/>
                </a:cubicBezTo>
                <a:cubicBezTo>
                  <a:pt x="1411" y="491"/>
                  <a:pt x="1416" y="490"/>
                  <a:pt x="1416" y="490"/>
                </a:cubicBezTo>
                <a:cubicBezTo>
                  <a:pt x="1416" y="490"/>
                  <a:pt x="1419" y="492"/>
                  <a:pt x="1420" y="492"/>
                </a:cubicBezTo>
                <a:cubicBezTo>
                  <a:pt x="1426" y="492"/>
                  <a:pt x="1426" y="492"/>
                  <a:pt x="1426" y="492"/>
                </a:cubicBezTo>
                <a:cubicBezTo>
                  <a:pt x="1429" y="493"/>
                  <a:pt x="1429" y="493"/>
                  <a:pt x="1429" y="493"/>
                </a:cubicBezTo>
                <a:cubicBezTo>
                  <a:pt x="1429" y="492"/>
                  <a:pt x="1431" y="492"/>
                  <a:pt x="1432" y="492"/>
                </a:cubicBezTo>
                <a:cubicBezTo>
                  <a:pt x="1435" y="491"/>
                  <a:pt x="1433" y="493"/>
                  <a:pt x="1436" y="490"/>
                </a:cubicBezTo>
                <a:cubicBezTo>
                  <a:pt x="1436" y="490"/>
                  <a:pt x="1438" y="489"/>
                  <a:pt x="1438" y="488"/>
                </a:cubicBezTo>
                <a:cubicBezTo>
                  <a:pt x="1442" y="485"/>
                  <a:pt x="1442" y="485"/>
                  <a:pt x="1442" y="485"/>
                </a:cubicBezTo>
                <a:cubicBezTo>
                  <a:pt x="1443" y="484"/>
                  <a:pt x="1442" y="483"/>
                  <a:pt x="1447" y="483"/>
                </a:cubicBezTo>
                <a:cubicBezTo>
                  <a:pt x="1447" y="483"/>
                  <a:pt x="1448" y="484"/>
                  <a:pt x="1449" y="484"/>
                </a:cubicBezTo>
                <a:cubicBezTo>
                  <a:pt x="1451" y="482"/>
                  <a:pt x="1450" y="483"/>
                  <a:pt x="1451" y="481"/>
                </a:cubicBezTo>
                <a:cubicBezTo>
                  <a:pt x="1451" y="481"/>
                  <a:pt x="1461" y="477"/>
                  <a:pt x="1463" y="476"/>
                </a:cubicBezTo>
                <a:cubicBezTo>
                  <a:pt x="1465" y="475"/>
                  <a:pt x="1475" y="475"/>
                  <a:pt x="1476" y="475"/>
                </a:cubicBezTo>
                <a:cubicBezTo>
                  <a:pt x="1477" y="474"/>
                  <a:pt x="1477" y="471"/>
                  <a:pt x="1482" y="472"/>
                </a:cubicBezTo>
                <a:cubicBezTo>
                  <a:pt x="1486" y="474"/>
                  <a:pt x="1485" y="472"/>
                  <a:pt x="1487" y="471"/>
                </a:cubicBezTo>
                <a:cubicBezTo>
                  <a:pt x="1490" y="471"/>
                  <a:pt x="1498" y="472"/>
                  <a:pt x="1498" y="473"/>
                </a:cubicBezTo>
                <a:cubicBezTo>
                  <a:pt x="1499" y="475"/>
                  <a:pt x="1499" y="475"/>
                  <a:pt x="1503" y="475"/>
                </a:cubicBezTo>
                <a:cubicBezTo>
                  <a:pt x="1503" y="473"/>
                  <a:pt x="1503" y="473"/>
                  <a:pt x="1503" y="473"/>
                </a:cubicBezTo>
                <a:cubicBezTo>
                  <a:pt x="1504" y="473"/>
                  <a:pt x="1510" y="473"/>
                  <a:pt x="1510" y="472"/>
                </a:cubicBezTo>
                <a:cubicBezTo>
                  <a:pt x="1510" y="471"/>
                  <a:pt x="1510" y="468"/>
                  <a:pt x="1512" y="469"/>
                </a:cubicBezTo>
                <a:cubicBezTo>
                  <a:pt x="1515" y="471"/>
                  <a:pt x="1517" y="472"/>
                  <a:pt x="1519" y="471"/>
                </a:cubicBezTo>
                <a:cubicBezTo>
                  <a:pt x="1519" y="471"/>
                  <a:pt x="1519" y="470"/>
                  <a:pt x="1520" y="470"/>
                </a:cubicBezTo>
                <a:cubicBezTo>
                  <a:pt x="1523" y="470"/>
                  <a:pt x="1524" y="470"/>
                  <a:pt x="1526" y="472"/>
                </a:cubicBezTo>
                <a:cubicBezTo>
                  <a:pt x="1527" y="473"/>
                  <a:pt x="1528" y="472"/>
                  <a:pt x="1530" y="472"/>
                </a:cubicBezTo>
                <a:cubicBezTo>
                  <a:pt x="1532" y="472"/>
                  <a:pt x="1537" y="469"/>
                  <a:pt x="1538" y="468"/>
                </a:cubicBezTo>
                <a:cubicBezTo>
                  <a:pt x="1539" y="467"/>
                  <a:pt x="1540" y="467"/>
                  <a:pt x="1541" y="467"/>
                </a:cubicBezTo>
                <a:cubicBezTo>
                  <a:pt x="1543" y="467"/>
                  <a:pt x="1546" y="467"/>
                  <a:pt x="1546" y="468"/>
                </a:cubicBezTo>
                <a:cubicBezTo>
                  <a:pt x="1546" y="468"/>
                  <a:pt x="1546" y="468"/>
                  <a:pt x="1547" y="468"/>
                </a:cubicBezTo>
                <a:cubicBezTo>
                  <a:pt x="1549" y="468"/>
                  <a:pt x="1547" y="472"/>
                  <a:pt x="1548" y="473"/>
                </a:cubicBezTo>
                <a:cubicBezTo>
                  <a:pt x="1549" y="473"/>
                  <a:pt x="1548" y="474"/>
                  <a:pt x="1549" y="474"/>
                </a:cubicBezTo>
                <a:cubicBezTo>
                  <a:pt x="1552" y="474"/>
                  <a:pt x="1550" y="471"/>
                  <a:pt x="1553" y="470"/>
                </a:cubicBezTo>
                <a:cubicBezTo>
                  <a:pt x="1554" y="470"/>
                  <a:pt x="1555" y="469"/>
                  <a:pt x="1556" y="469"/>
                </a:cubicBezTo>
                <a:cubicBezTo>
                  <a:pt x="1557" y="469"/>
                  <a:pt x="1557" y="472"/>
                  <a:pt x="1556" y="472"/>
                </a:cubicBezTo>
                <a:cubicBezTo>
                  <a:pt x="1553" y="476"/>
                  <a:pt x="1553" y="476"/>
                  <a:pt x="1553" y="476"/>
                </a:cubicBezTo>
                <a:cubicBezTo>
                  <a:pt x="1552" y="478"/>
                  <a:pt x="1553" y="478"/>
                  <a:pt x="1551" y="479"/>
                </a:cubicBezTo>
                <a:cubicBezTo>
                  <a:pt x="1551" y="482"/>
                  <a:pt x="1551" y="482"/>
                  <a:pt x="1551" y="482"/>
                </a:cubicBezTo>
                <a:cubicBezTo>
                  <a:pt x="1552" y="484"/>
                  <a:pt x="1552" y="484"/>
                  <a:pt x="1552" y="484"/>
                </a:cubicBezTo>
                <a:cubicBezTo>
                  <a:pt x="1552" y="484"/>
                  <a:pt x="1554" y="484"/>
                  <a:pt x="1554" y="485"/>
                </a:cubicBezTo>
                <a:cubicBezTo>
                  <a:pt x="1556" y="488"/>
                  <a:pt x="1556" y="489"/>
                  <a:pt x="1556" y="493"/>
                </a:cubicBezTo>
                <a:cubicBezTo>
                  <a:pt x="1556" y="494"/>
                  <a:pt x="1550" y="499"/>
                  <a:pt x="1550" y="499"/>
                </a:cubicBezTo>
                <a:cubicBezTo>
                  <a:pt x="1548" y="501"/>
                  <a:pt x="1548" y="500"/>
                  <a:pt x="1546" y="504"/>
                </a:cubicBezTo>
                <a:cubicBezTo>
                  <a:pt x="1547" y="505"/>
                  <a:pt x="1548" y="508"/>
                  <a:pt x="1549" y="509"/>
                </a:cubicBezTo>
                <a:cubicBezTo>
                  <a:pt x="1550" y="509"/>
                  <a:pt x="1553" y="509"/>
                  <a:pt x="1553" y="510"/>
                </a:cubicBezTo>
                <a:cubicBezTo>
                  <a:pt x="1554" y="510"/>
                  <a:pt x="1554" y="510"/>
                  <a:pt x="1554" y="510"/>
                </a:cubicBezTo>
                <a:cubicBezTo>
                  <a:pt x="1549" y="506"/>
                  <a:pt x="1553" y="503"/>
                  <a:pt x="1555" y="505"/>
                </a:cubicBezTo>
                <a:cubicBezTo>
                  <a:pt x="1555" y="506"/>
                  <a:pt x="1555" y="508"/>
                  <a:pt x="1555" y="508"/>
                </a:cubicBezTo>
                <a:cubicBezTo>
                  <a:pt x="1555" y="508"/>
                  <a:pt x="1557" y="509"/>
                  <a:pt x="1556" y="510"/>
                </a:cubicBezTo>
                <a:cubicBezTo>
                  <a:pt x="1556" y="510"/>
                  <a:pt x="1556" y="510"/>
                  <a:pt x="1556" y="510"/>
                </a:cubicBezTo>
                <a:cubicBezTo>
                  <a:pt x="1556" y="511"/>
                  <a:pt x="1556" y="511"/>
                  <a:pt x="1556" y="511"/>
                </a:cubicBezTo>
                <a:cubicBezTo>
                  <a:pt x="1559" y="513"/>
                  <a:pt x="1559" y="512"/>
                  <a:pt x="1559" y="514"/>
                </a:cubicBezTo>
                <a:cubicBezTo>
                  <a:pt x="1559" y="514"/>
                  <a:pt x="1560" y="515"/>
                  <a:pt x="1560" y="515"/>
                </a:cubicBezTo>
                <a:cubicBezTo>
                  <a:pt x="1567" y="516"/>
                  <a:pt x="1568" y="517"/>
                  <a:pt x="1569" y="518"/>
                </a:cubicBezTo>
                <a:cubicBezTo>
                  <a:pt x="1575" y="518"/>
                  <a:pt x="1575" y="518"/>
                  <a:pt x="1575" y="518"/>
                </a:cubicBezTo>
                <a:cubicBezTo>
                  <a:pt x="1582" y="518"/>
                  <a:pt x="1577" y="517"/>
                  <a:pt x="1584" y="519"/>
                </a:cubicBezTo>
                <a:cubicBezTo>
                  <a:pt x="1584" y="520"/>
                  <a:pt x="1587" y="520"/>
                  <a:pt x="1587" y="521"/>
                </a:cubicBezTo>
                <a:cubicBezTo>
                  <a:pt x="1588" y="524"/>
                  <a:pt x="1588" y="522"/>
                  <a:pt x="1592" y="522"/>
                </a:cubicBezTo>
                <a:cubicBezTo>
                  <a:pt x="1592" y="523"/>
                  <a:pt x="1596" y="524"/>
                  <a:pt x="1596" y="524"/>
                </a:cubicBezTo>
                <a:cubicBezTo>
                  <a:pt x="1598" y="529"/>
                  <a:pt x="1597" y="526"/>
                  <a:pt x="1600" y="530"/>
                </a:cubicBezTo>
                <a:cubicBezTo>
                  <a:pt x="1603" y="535"/>
                  <a:pt x="1600" y="533"/>
                  <a:pt x="1606" y="536"/>
                </a:cubicBezTo>
                <a:cubicBezTo>
                  <a:pt x="1607" y="536"/>
                  <a:pt x="1611" y="537"/>
                  <a:pt x="1612" y="537"/>
                </a:cubicBezTo>
                <a:cubicBezTo>
                  <a:pt x="1622" y="541"/>
                  <a:pt x="1622" y="541"/>
                  <a:pt x="1622" y="541"/>
                </a:cubicBezTo>
                <a:cubicBezTo>
                  <a:pt x="1624" y="542"/>
                  <a:pt x="1629" y="546"/>
                  <a:pt x="1630" y="547"/>
                </a:cubicBezTo>
                <a:cubicBezTo>
                  <a:pt x="1634" y="548"/>
                  <a:pt x="1634" y="548"/>
                  <a:pt x="1634" y="548"/>
                </a:cubicBezTo>
                <a:cubicBezTo>
                  <a:pt x="1636" y="547"/>
                  <a:pt x="1636" y="547"/>
                  <a:pt x="1636" y="547"/>
                </a:cubicBezTo>
                <a:cubicBezTo>
                  <a:pt x="1638" y="544"/>
                  <a:pt x="1640" y="543"/>
                  <a:pt x="1640" y="543"/>
                </a:cubicBezTo>
                <a:cubicBezTo>
                  <a:pt x="1640" y="543"/>
                  <a:pt x="1642" y="542"/>
                  <a:pt x="1643" y="541"/>
                </a:cubicBezTo>
                <a:cubicBezTo>
                  <a:pt x="1643" y="539"/>
                  <a:pt x="1643" y="536"/>
                  <a:pt x="1643" y="536"/>
                </a:cubicBezTo>
                <a:cubicBezTo>
                  <a:pt x="1641" y="535"/>
                  <a:pt x="1641" y="532"/>
                  <a:pt x="1641" y="531"/>
                </a:cubicBezTo>
                <a:cubicBezTo>
                  <a:pt x="1641" y="531"/>
                  <a:pt x="1641" y="530"/>
                  <a:pt x="1644" y="526"/>
                </a:cubicBezTo>
                <a:cubicBezTo>
                  <a:pt x="1644" y="526"/>
                  <a:pt x="1649" y="520"/>
                  <a:pt x="1650" y="520"/>
                </a:cubicBezTo>
                <a:cubicBezTo>
                  <a:pt x="1653" y="519"/>
                  <a:pt x="1652" y="518"/>
                  <a:pt x="1656" y="519"/>
                </a:cubicBezTo>
                <a:cubicBezTo>
                  <a:pt x="1656" y="519"/>
                  <a:pt x="1658" y="517"/>
                  <a:pt x="1658" y="517"/>
                </a:cubicBezTo>
                <a:cubicBezTo>
                  <a:pt x="1669" y="518"/>
                  <a:pt x="1668" y="520"/>
                  <a:pt x="1673" y="521"/>
                </a:cubicBezTo>
                <a:cubicBezTo>
                  <a:pt x="1674" y="522"/>
                  <a:pt x="1673" y="525"/>
                  <a:pt x="1673" y="525"/>
                </a:cubicBezTo>
                <a:cubicBezTo>
                  <a:pt x="1676" y="526"/>
                  <a:pt x="1680" y="526"/>
                  <a:pt x="1681" y="527"/>
                </a:cubicBezTo>
                <a:cubicBezTo>
                  <a:pt x="1681" y="527"/>
                  <a:pt x="1681" y="527"/>
                  <a:pt x="1681" y="527"/>
                </a:cubicBezTo>
                <a:cubicBezTo>
                  <a:pt x="1682" y="528"/>
                  <a:pt x="1688" y="527"/>
                  <a:pt x="1689" y="528"/>
                </a:cubicBezTo>
                <a:cubicBezTo>
                  <a:pt x="1693" y="531"/>
                  <a:pt x="1691" y="529"/>
                  <a:pt x="1693" y="534"/>
                </a:cubicBezTo>
                <a:cubicBezTo>
                  <a:pt x="1693" y="533"/>
                  <a:pt x="1695" y="535"/>
                  <a:pt x="1696" y="535"/>
                </a:cubicBezTo>
                <a:cubicBezTo>
                  <a:pt x="1697" y="534"/>
                  <a:pt x="1698" y="533"/>
                  <a:pt x="1698" y="533"/>
                </a:cubicBezTo>
                <a:cubicBezTo>
                  <a:pt x="1699" y="532"/>
                  <a:pt x="1700" y="533"/>
                  <a:pt x="1701" y="533"/>
                </a:cubicBezTo>
                <a:cubicBezTo>
                  <a:pt x="1703" y="533"/>
                  <a:pt x="1703" y="533"/>
                  <a:pt x="1703" y="533"/>
                </a:cubicBezTo>
                <a:cubicBezTo>
                  <a:pt x="1703" y="533"/>
                  <a:pt x="1704" y="534"/>
                  <a:pt x="1704" y="534"/>
                </a:cubicBezTo>
                <a:cubicBezTo>
                  <a:pt x="1706" y="535"/>
                  <a:pt x="1706" y="535"/>
                  <a:pt x="1706" y="535"/>
                </a:cubicBezTo>
                <a:cubicBezTo>
                  <a:pt x="1707" y="535"/>
                  <a:pt x="1708" y="534"/>
                  <a:pt x="1709" y="534"/>
                </a:cubicBezTo>
                <a:cubicBezTo>
                  <a:pt x="1709" y="534"/>
                  <a:pt x="1711" y="535"/>
                  <a:pt x="1712" y="535"/>
                </a:cubicBezTo>
                <a:cubicBezTo>
                  <a:pt x="1715" y="536"/>
                  <a:pt x="1713" y="535"/>
                  <a:pt x="1716" y="537"/>
                </a:cubicBezTo>
                <a:cubicBezTo>
                  <a:pt x="1720" y="537"/>
                  <a:pt x="1719" y="536"/>
                  <a:pt x="1720" y="539"/>
                </a:cubicBezTo>
                <a:cubicBezTo>
                  <a:pt x="1722" y="539"/>
                  <a:pt x="1725" y="539"/>
                  <a:pt x="1727" y="540"/>
                </a:cubicBezTo>
                <a:cubicBezTo>
                  <a:pt x="1728" y="540"/>
                  <a:pt x="1730" y="541"/>
                  <a:pt x="1732" y="541"/>
                </a:cubicBezTo>
                <a:cubicBezTo>
                  <a:pt x="1736" y="541"/>
                  <a:pt x="1733" y="539"/>
                  <a:pt x="1739" y="537"/>
                </a:cubicBezTo>
                <a:cubicBezTo>
                  <a:pt x="1742" y="536"/>
                  <a:pt x="1741" y="537"/>
                  <a:pt x="1743" y="534"/>
                </a:cubicBezTo>
                <a:cubicBezTo>
                  <a:pt x="1743" y="534"/>
                  <a:pt x="1746" y="534"/>
                  <a:pt x="1747" y="534"/>
                </a:cubicBezTo>
                <a:cubicBezTo>
                  <a:pt x="1748" y="533"/>
                  <a:pt x="1748" y="533"/>
                  <a:pt x="1748" y="533"/>
                </a:cubicBezTo>
                <a:cubicBezTo>
                  <a:pt x="1748" y="532"/>
                  <a:pt x="1753" y="534"/>
                  <a:pt x="1754" y="535"/>
                </a:cubicBezTo>
                <a:cubicBezTo>
                  <a:pt x="1755" y="535"/>
                  <a:pt x="1757" y="534"/>
                  <a:pt x="1757" y="534"/>
                </a:cubicBezTo>
                <a:cubicBezTo>
                  <a:pt x="1759" y="535"/>
                  <a:pt x="1758" y="535"/>
                  <a:pt x="1758" y="536"/>
                </a:cubicBezTo>
                <a:cubicBezTo>
                  <a:pt x="1759" y="538"/>
                  <a:pt x="1759" y="538"/>
                  <a:pt x="1759" y="538"/>
                </a:cubicBezTo>
                <a:cubicBezTo>
                  <a:pt x="1762" y="537"/>
                  <a:pt x="1762" y="537"/>
                  <a:pt x="1762" y="537"/>
                </a:cubicBezTo>
                <a:cubicBezTo>
                  <a:pt x="1763" y="537"/>
                  <a:pt x="1764" y="539"/>
                  <a:pt x="1765" y="539"/>
                </a:cubicBezTo>
                <a:cubicBezTo>
                  <a:pt x="1767" y="540"/>
                  <a:pt x="1768" y="538"/>
                  <a:pt x="1769" y="538"/>
                </a:cubicBezTo>
                <a:cubicBezTo>
                  <a:pt x="1771" y="537"/>
                  <a:pt x="1773" y="538"/>
                  <a:pt x="1775" y="538"/>
                </a:cubicBezTo>
                <a:cubicBezTo>
                  <a:pt x="1777" y="538"/>
                  <a:pt x="1778" y="537"/>
                  <a:pt x="1780" y="536"/>
                </a:cubicBezTo>
                <a:cubicBezTo>
                  <a:pt x="1780" y="534"/>
                  <a:pt x="1781" y="535"/>
                  <a:pt x="1782" y="533"/>
                </a:cubicBezTo>
                <a:cubicBezTo>
                  <a:pt x="1784" y="531"/>
                  <a:pt x="1785" y="526"/>
                  <a:pt x="1785" y="524"/>
                </a:cubicBezTo>
                <a:cubicBezTo>
                  <a:pt x="1785" y="520"/>
                  <a:pt x="1784" y="521"/>
                  <a:pt x="1786" y="519"/>
                </a:cubicBezTo>
                <a:cubicBezTo>
                  <a:pt x="1786" y="517"/>
                  <a:pt x="1786" y="517"/>
                  <a:pt x="1786" y="516"/>
                </a:cubicBezTo>
                <a:cubicBezTo>
                  <a:pt x="1786" y="516"/>
                  <a:pt x="1788" y="512"/>
                  <a:pt x="1788" y="511"/>
                </a:cubicBezTo>
                <a:cubicBezTo>
                  <a:pt x="1791" y="505"/>
                  <a:pt x="1790" y="509"/>
                  <a:pt x="1791" y="503"/>
                </a:cubicBezTo>
                <a:cubicBezTo>
                  <a:pt x="1791" y="502"/>
                  <a:pt x="1794" y="500"/>
                  <a:pt x="1794" y="498"/>
                </a:cubicBezTo>
                <a:cubicBezTo>
                  <a:pt x="1794" y="498"/>
                  <a:pt x="1794" y="498"/>
                  <a:pt x="1794" y="498"/>
                </a:cubicBezTo>
                <a:cubicBezTo>
                  <a:pt x="1794" y="494"/>
                  <a:pt x="1795" y="495"/>
                  <a:pt x="1792" y="492"/>
                </a:cubicBezTo>
                <a:cubicBezTo>
                  <a:pt x="1791" y="492"/>
                  <a:pt x="1793" y="490"/>
                  <a:pt x="1793" y="490"/>
                </a:cubicBezTo>
                <a:cubicBezTo>
                  <a:pt x="1793" y="490"/>
                  <a:pt x="1791" y="487"/>
                  <a:pt x="1791" y="487"/>
                </a:cubicBezTo>
                <a:cubicBezTo>
                  <a:pt x="1791" y="486"/>
                  <a:pt x="1791" y="484"/>
                  <a:pt x="1792" y="483"/>
                </a:cubicBezTo>
                <a:cubicBezTo>
                  <a:pt x="1789" y="480"/>
                  <a:pt x="1789" y="480"/>
                  <a:pt x="1794" y="476"/>
                </a:cubicBezTo>
                <a:cubicBezTo>
                  <a:pt x="1793" y="473"/>
                  <a:pt x="1793" y="473"/>
                  <a:pt x="1793" y="473"/>
                </a:cubicBezTo>
                <a:cubicBezTo>
                  <a:pt x="1792" y="472"/>
                  <a:pt x="1792" y="472"/>
                  <a:pt x="1792" y="472"/>
                </a:cubicBezTo>
                <a:cubicBezTo>
                  <a:pt x="1788" y="476"/>
                  <a:pt x="1788" y="476"/>
                  <a:pt x="1788" y="476"/>
                </a:cubicBezTo>
                <a:cubicBezTo>
                  <a:pt x="1787" y="477"/>
                  <a:pt x="1785" y="476"/>
                  <a:pt x="1785" y="476"/>
                </a:cubicBezTo>
                <a:cubicBezTo>
                  <a:pt x="1780" y="474"/>
                  <a:pt x="1780" y="474"/>
                  <a:pt x="1780" y="474"/>
                </a:cubicBezTo>
                <a:cubicBezTo>
                  <a:pt x="1778" y="475"/>
                  <a:pt x="1778" y="475"/>
                  <a:pt x="1778" y="475"/>
                </a:cubicBezTo>
                <a:cubicBezTo>
                  <a:pt x="1777" y="475"/>
                  <a:pt x="1775" y="479"/>
                  <a:pt x="1773" y="480"/>
                </a:cubicBezTo>
                <a:cubicBezTo>
                  <a:pt x="1773" y="480"/>
                  <a:pt x="1769" y="481"/>
                  <a:pt x="1768" y="481"/>
                </a:cubicBezTo>
                <a:cubicBezTo>
                  <a:pt x="1764" y="481"/>
                  <a:pt x="1764" y="481"/>
                  <a:pt x="1764" y="481"/>
                </a:cubicBezTo>
                <a:cubicBezTo>
                  <a:pt x="1763" y="481"/>
                  <a:pt x="1760" y="483"/>
                  <a:pt x="1760" y="483"/>
                </a:cubicBezTo>
                <a:cubicBezTo>
                  <a:pt x="1757" y="480"/>
                  <a:pt x="1756" y="480"/>
                  <a:pt x="1754" y="476"/>
                </a:cubicBezTo>
                <a:cubicBezTo>
                  <a:pt x="1750" y="475"/>
                  <a:pt x="1750" y="475"/>
                  <a:pt x="1750" y="475"/>
                </a:cubicBezTo>
                <a:cubicBezTo>
                  <a:pt x="1746" y="473"/>
                  <a:pt x="1746" y="473"/>
                  <a:pt x="1746" y="473"/>
                </a:cubicBezTo>
                <a:cubicBezTo>
                  <a:pt x="1746" y="473"/>
                  <a:pt x="1742" y="473"/>
                  <a:pt x="1741" y="473"/>
                </a:cubicBezTo>
                <a:cubicBezTo>
                  <a:pt x="1740" y="482"/>
                  <a:pt x="1741" y="479"/>
                  <a:pt x="1737" y="479"/>
                </a:cubicBezTo>
                <a:cubicBezTo>
                  <a:pt x="1736" y="480"/>
                  <a:pt x="1733" y="481"/>
                  <a:pt x="1732" y="481"/>
                </a:cubicBezTo>
                <a:cubicBezTo>
                  <a:pt x="1729" y="480"/>
                  <a:pt x="1727" y="479"/>
                  <a:pt x="1727" y="477"/>
                </a:cubicBezTo>
                <a:cubicBezTo>
                  <a:pt x="1727" y="475"/>
                  <a:pt x="1726" y="475"/>
                  <a:pt x="1725" y="474"/>
                </a:cubicBezTo>
                <a:cubicBezTo>
                  <a:pt x="1722" y="475"/>
                  <a:pt x="1722" y="475"/>
                  <a:pt x="1722" y="475"/>
                </a:cubicBezTo>
                <a:cubicBezTo>
                  <a:pt x="1722" y="475"/>
                  <a:pt x="1720" y="473"/>
                  <a:pt x="1720" y="473"/>
                </a:cubicBezTo>
                <a:cubicBezTo>
                  <a:pt x="1718" y="474"/>
                  <a:pt x="1718" y="474"/>
                  <a:pt x="1718" y="474"/>
                </a:cubicBezTo>
                <a:cubicBezTo>
                  <a:pt x="1718" y="476"/>
                  <a:pt x="1717" y="476"/>
                  <a:pt x="1717" y="476"/>
                </a:cubicBezTo>
                <a:cubicBezTo>
                  <a:pt x="1716" y="476"/>
                  <a:pt x="1715" y="475"/>
                  <a:pt x="1715" y="474"/>
                </a:cubicBezTo>
                <a:cubicBezTo>
                  <a:pt x="1713" y="475"/>
                  <a:pt x="1713" y="475"/>
                  <a:pt x="1713" y="475"/>
                </a:cubicBezTo>
                <a:cubicBezTo>
                  <a:pt x="1710" y="476"/>
                  <a:pt x="1706" y="473"/>
                  <a:pt x="1715" y="472"/>
                </a:cubicBezTo>
                <a:cubicBezTo>
                  <a:pt x="1715" y="472"/>
                  <a:pt x="1716" y="473"/>
                  <a:pt x="1716" y="473"/>
                </a:cubicBezTo>
                <a:cubicBezTo>
                  <a:pt x="1716" y="473"/>
                  <a:pt x="1716" y="473"/>
                  <a:pt x="1716" y="473"/>
                </a:cubicBezTo>
                <a:cubicBezTo>
                  <a:pt x="1715" y="472"/>
                  <a:pt x="1715" y="472"/>
                  <a:pt x="1715" y="471"/>
                </a:cubicBezTo>
                <a:cubicBezTo>
                  <a:pt x="1715" y="469"/>
                  <a:pt x="1714" y="470"/>
                  <a:pt x="1712" y="471"/>
                </a:cubicBezTo>
                <a:cubicBezTo>
                  <a:pt x="1711" y="472"/>
                  <a:pt x="1710" y="471"/>
                  <a:pt x="1710" y="471"/>
                </a:cubicBezTo>
                <a:cubicBezTo>
                  <a:pt x="1710" y="471"/>
                  <a:pt x="1710" y="472"/>
                  <a:pt x="1710" y="472"/>
                </a:cubicBezTo>
                <a:cubicBezTo>
                  <a:pt x="1710" y="475"/>
                  <a:pt x="1702" y="477"/>
                  <a:pt x="1706" y="473"/>
                </a:cubicBezTo>
                <a:cubicBezTo>
                  <a:pt x="1705" y="472"/>
                  <a:pt x="1705" y="472"/>
                  <a:pt x="1705" y="472"/>
                </a:cubicBezTo>
                <a:cubicBezTo>
                  <a:pt x="1705" y="472"/>
                  <a:pt x="1705" y="469"/>
                  <a:pt x="1706" y="469"/>
                </a:cubicBezTo>
                <a:cubicBezTo>
                  <a:pt x="1708" y="470"/>
                  <a:pt x="1709" y="470"/>
                  <a:pt x="1707" y="472"/>
                </a:cubicBezTo>
                <a:cubicBezTo>
                  <a:pt x="1708" y="471"/>
                  <a:pt x="1708" y="471"/>
                  <a:pt x="1709" y="471"/>
                </a:cubicBezTo>
                <a:cubicBezTo>
                  <a:pt x="1707" y="471"/>
                  <a:pt x="1709" y="469"/>
                  <a:pt x="1710" y="469"/>
                </a:cubicBezTo>
                <a:cubicBezTo>
                  <a:pt x="1711" y="469"/>
                  <a:pt x="1711" y="469"/>
                  <a:pt x="1712" y="468"/>
                </a:cubicBezTo>
                <a:cubicBezTo>
                  <a:pt x="1709" y="464"/>
                  <a:pt x="1708" y="469"/>
                  <a:pt x="1708" y="464"/>
                </a:cubicBezTo>
                <a:cubicBezTo>
                  <a:pt x="1705" y="463"/>
                  <a:pt x="1704" y="463"/>
                  <a:pt x="1701" y="463"/>
                </a:cubicBezTo>
                <a:cubicBezTo>
                  <a:pt x="1701" y="462"/>
                  <a:pt x="1701" y="462"/>
                  <a:pt x="1701" y="462"/>
                </a:cubicBezTo>
                <a:cubicBezTo>
                  <a:pt x="1705" y="461"/>
                  <a:pt x="1703" y="462"/>
                  <a:pt x="1708" y="462"/>
                </a:cubicBezTo>
                <a:cubicBezTo>
                  <a:pt x="1708" y="461"/>
                  <a:pt x="1708" y="461"/>
                  <a:pt x="1708" y="461"/>
                </a:cubicBezTo>
                <a:cubicBezTo>
                  <a:pt x="1706" y="460"/>
                  <a:pt x="1706" y="460"/>
                  <a:pt x="1706" y="460"/>
                </a:cubicBezTo>
                <a:cubicBezTo>
                  <a:pt x="1705" y="459"/>
                  <a:pt x="1705" y="459"/>
                  <a:pt x="1704" y="458"/>
                </a:cubicBezTo>
                <a:cubicBezTo>
                  <a:pt x="1701" y="459"/>
                  <a:pt x="1702" y="460"/>
                  <a:pt x="1700" y="457"/>
                </a:cubicBezTo>
                <a:cubicBezTo>
                  <a:pt x="1700" y="457"/>
                  <a:pt x="1700" y="457"/>
                  <a:pt x="1700" y="457"/>
                </a:cubicBezTo>
                <a:cubicBezTo>
                  <a:pt x="1699" y="457"/>
                  <a:pt x="1700" y="455"/>
                  <a:pt x="1700" y="455"/>
                </a:cubicBezTo>
                <a:cubicBezTo>
                  <a:pt x="1699" y="453"/>
                  <a:pt x="1698" y="455"/>
                  <a:pt x="1699" y="452"/>
                </a:cubicBezTo>
                <a:cubicBezTo>
                  <a:pt x="1699" y="451"/>
                  <a:pt x="1701" y="451"/>
                  <a:pt x="1702" y="452"/>
                </a:cubicBezTo>
                <a:cubicBezTo>
                  <a:pt x="1703" y="454"/>
                  <a:pt x="1702" y="454"/>
                  <a:pt x="1704" y="454"/>
                </a:cubicBezTo>
                <a:cubicBezTo>
                  <a:pt x="1704" y="454"/>
                  <a:pt x="1703" y="453"/>
                  <a:pt x="1703" y="452"/>
                </a:cubicBezTo>
                <a:cubicBezTo>
                  <a:pt x="1703" y="450"/>
                  <a:pt x="1703" y="451"/>
                  <a:pt x="1704" y="450"/>
                </a:cubicBezTo>
                <a:cubicBezTo>
                  <a:pt x="1702" y="447"/>
                  <a:pt x="1704" y="448"/>
                  <a:pt x="1703" y="447"/>
                </a:cubicBezTo>
                <a:cubicBezTo>
                  <a:pt x="1703" y="446"/>
                  <a:pt x="1701" y="445"/>
                  <a:pt x="1701" y="445"/>
                </a:cubicBezTo>
                <a:cubicBezTo>
                  <a:pt x="1702" y="443"/>
                  <a:pt x="1701" y="443"/>
                  <a:pt x="1703" y="442"/>
                </a:cubicBezTo>
                <a:cubicBezTo>
                  <a:pt x="1702" y="441"/>
                  <a:pt x="1702" y="441"/>
                  <a:pt x="1702" y="441"/>
                </a:cubicBezTo>
                <a:cubicBezTo>
                  <a:pt x="1700" y="442"/>
                  <a:pt x="1700" y="442"/>
                  <a:pt x="1700" y="442"/>
                </a:cubicBezTo>
                <a:cubicBezTo>
                  <a:pt x="1698" y="443"/>
                  <a:pt x="1699" y="443"/>
                  <a:pt x="1696" y="442"/>
                </a:cubicBezTo>
                <a:cubicBezTo>
                  <a:pt x="1696" y="442"/>
                  <a:pt x="1696" y="440"/>
                  <a:pt x="1696" y="440"/>
                </a:cubicBezTo>
                <a:cubicBezTo>
                  <a:pt x="1696" y="437"/>
                  <a:pt x="1696" y="437"/>
                  <a:pt x="1698" y="436"/>
                </a:cubicBezTo>
                <a:cubicBezTo>
                  <a:pt x="1698" y="434"/>
                  <a:pt x="1699" y="434"/>
                  <a:pt x="1700" y="433"/>
                </a:cubicBezTo>
                <a:cubicBezTo>
                  <a:pt x="1703" y="432"/>
                  <a:pt x="1699" y="431"/>
                  <a:pt x="1704" y="431"/>
                </a:cubicBezTo>
                <a:cubicBezTo>
                  <a:pt x="1704" y="430"/>
                  <a:pt x="1705" y="431"/>
                  <a:pt x="1706" y="431"/>
                </a:cubicBezTo>
                <a:cubicBezTo>
                  <a:pt x="1712" y="435"/>
                  <a:pt x="1709" y="431"/>
                  <a:pt x="1710" y="430"/>
                </a:cubicBezTo>
                <a:cubicBezTo>
                  <a:pt x="1710" y="430"/>
                  <a:pt x="1714" y="429"/>
                  <a:pt x="1714" y="430"/>
                </a:cubicBezTo>
                <a:cubicBezTo>
                  <a:pt x="1714" y="432"/>
                  <a:pt x="1713" y="431"/>
                  <a:pt x="1715" y="432"/>
                </a:cubicBezTo>
                <a:cubicBezTo>
                  <a:pt x="1716" y="432"/>
                  <a:pt x="1718" y="432"/>
                  <a:pt x="1718" y="432"/>
                </a:cubicBezTo>
                <a:cubicBezTo>
                  <a:pt x="1720" y="432"/>
                  <a:pt x="1721" y="432"/>
                  <a:pt x="1722" y="432"/>
                </a:cubicBezTo>
                <a:cubicBezTo>
                  <a:pt x="1721" y="431"/>
                  <a:pt x="1721" y="432"/>
                  <a:pt x="1720" y="430"/>
                </a:cubicBezTo>
                <a:cubicBezTo>
                  <a:pt x="1720" y="429"/>
                  <a:pt x="1721" y="428"/>
                  <a:pt x="1723" y="428"/>
                </a:cubicBezTo>
                <a:cubicBezTo>
                  <a:pt x="1729" y="428"/>
                  <a:pt x="1729" y="428"/>
                  <a:pt x="1729" y="428"/>
                </a:cubicBezTo>
                <a:cubicBezTo>
                  <a:pt x="1730" y="428"/>
                  <a:pt x="1730" y="428"/>
                  <a:pt x="1730" y="428"/>
                </a:cubicBezTo>
                <a:cubicBezTo>
                  <a:pt x="1729" y="428"/>
                  <a:pt x="1725" y="428"/>
                  <a:pt x="1724" y="427"/>
                </a:cubicBezTo>
                <a:cubicBezTo>
                  <a:pt x="1723" y="426"/>
                  <a:pt x="1718" y="426"/>
                  <a:pt x="1717" y="426"/>
                </a:cubicBezTo>
                <a:cubicBezTo>
                  <a:pt x="1714" y="425"/>
                  <a:pt x="1714" y="425"/>
                  <a:pt x="1714" y="425"/>
                </a:cubicBezTo>
                <a:cubicBezTo>
                  <a:pt x="1713" y="425"/>
                  <a:pt x="1708" y="426"/>
                  <a:pt x="1708" y="426"/>
                </a:cubicBezTo>
                <a:cubicBezTo>
                  <a:pt x="1706" y="429"/>
                  <a:pt x="1706" y="429"/>
                  <a:pt x="1706" y="429"/>
                </a:cubicBezTo>
                <a:cubicBezTo>
                  <a:pt x="1706" y="430"/>
                  <a:pt x="1701" y="431"/>
                  <a:pt x="1701" y="431"/>
                </a:cubicBezTo>
                <a:cubicBezTo>
                  <a:pt x="1701" y="431"/>
                  <a:pt x="1701" y="433"/>
                  <a:pt x="1700" y="433"/>
                </a:cubicBezTo>
                <a:cubicBezTo>
                  <a:pt x="1697" y="434"/>
                  <a:pt x="1698" y="434"/>
                  <a:pt x="1696" y="432"/>
                </a:cubicBezTo>
                <a:cubicBezTo>
                  <a:pt x="1696" y="432"/>
                  <a:pt x="1698" y="430"/>
                  <a:pt x="1698" y="430"/>
                </a:cubicBezTo>
                <a:cubicBezTo>
                  <a:pt x="1698" y="430"/>
                  <a:pt x="1694" y="430"/>
                  <a:pt x="1694" y="429"/>
                </a:cubicBezTo>
                <a:cubicBezTo>
                  <a:pt x="1694" y="428"/>
                  <a:pt x="1694" y="428"/>
                  <a:pt x="1695" y="427"/>
                </a:cubicBezTo>
                <a:cubicBezTo>
                  <a:pt x="1692" y="427"/>
                  <a:pt x="1688" y="427"/>
                  <a:pt x="1685" y="426"/>
                </a:cubicBezTo>
                <a:cubicBezTo>
                  <a:pt x="1684" y="426"/>
                  <a:pt x="1685" y="426"/>
                  <a:pt x="1684" y="427"/>
                </a:cubicBezTo>
                <a:cubicBezTo>
                  <a:pt x="1682" y="427"/>
                  <a:pt x="1683" y="433"/>
                  <a:pt x="1680" y="430"/>
                </a:cubicBezTo>
                <a:cubicBezTo>
                  <a:pt x="1680" y="429"/>
                  <a:pt x="1680" y="428"/>
                  <a:pt x="1681" y="428"/>
                </a:cubicBezTo>
                <a:cubicBezTo>
                  <a:pt x="1681" y="427"/>
                  <a:pt x="1680" y="426"/>
                  <a:pt x="1679" y="426"/>
                </a:cubicBezTo>
                <a:cubicBezTo>
                  <a:pt x="1678" y="426"/>
                  <a:pt x="1678" y="429"/>
                  <a:pt x="1677" y="429"/>
                </a:cubicBezTo>
                <a:cubicBezTo>
                  <a:pt x="1674" y="429"/>
                  <a:pt x="1674" y="428"/>
                  <a:pt x="1673" y="429"/>
                </a:cubicBezTo>
                <a:cubicBezTo>
                  <a:pt x="1675" y="431"/>
                  <a:pt x="1675" y="431"/>
                  <a:pt x="1675" y="431"/>
                </a:cubicBezTo>
                <a:cubicBezTo>
                  <a:pt x="1677" y="431"/>
                  <a:pt x="1681" y="431"/>
                  <a:pt x="1681" y="435"/>
                </a:cubicBezTo>
                <a:cubicBezTo>
                  <a:pt x="1681" y="435"/>
                  <a:pt x="1680" y="436"/>
                  <a:pt x="1678" y="436"/>
                </a:cubicBezTo>
                <a:cubicBezTo>
                  <a:pt x="1678" y="436"/>
                  <a:pt x="1677" y="432"/>
                  <a:pt x="1674" y="433"/>
                </a:cubicBezTo>
                <a:cubicBezTo>
                  <a:pt x="1674" y="434"/>
                  <a:pt x="1674" y="434"/>
                  <a:pt x="1675" y="434"/>
                </a:cubicBezTo>
                <a:cubicBezTo>
                  <a:pt x="1677" y="434"/>
                  <a:pt x="1676" y="438"/>
                  <a:pt x="1675" y="438"/>
                </a:cubicBezTo>
                <a:cubicBezTo>
                  <a:pt x="1674" y="437"/>
                  <a:pt x="1674" y="437"/>
                  <a:pt x="1674" y="437"/>
                </a:cubicBezTo>
                <a:cubicBezTo>
                  <a:pt x="1674" y="439"/>
                  <a:pt x="1670" y="438"/>
                  <a:pt x="1670" y="438"/>
                </a:cubicBezTo>
                <a:cubicBezTo>
                  <a:pt x="1669" y="435"/>
                  <a:pt x="1669" y="434"/>
                  <a:pt x="1666" y="433"/>
                </a:cubicBezTo>
                <a:cubicBezTo>
                  <a:pt x="1665" y="432"/>
                  <a:pt x="1665" y="432"/>
                  <a:pt x="1665" y="430"/>
                </a:cubicBezTo>
                <a:cubicBezTo>
                  <a:pt x="1664" y="431"/>
                  <a:pt x="1664" y="431"/>
                  <a:pt x="1664" y="431"/>
                </a:cubicBezTo>
                <a:cubicBezTo>
                  <a:pt x="1663" y="433"/>
                  <a:pt x="1663" y="439"/>
                  <a:pt x="1667" y="439"/>
                </a:cubicBezTo>
                <a:cubicBezTo>
                  <a:pt x="1668" y="439"/>
                  <a:pt x="1667" y="442"/>
                  <a:pt x="1667" y="443"/>
                </a:cubicBezTo>
                <a:cubicBezTo>
                  <a:pt x="1667" y="446"/>
                  <a:pt x="1668" y="446"/>
                  <a:pt x="1668" y="447"/>
                </a:cubicBezTo>
                <a:cubicBezTo>
                  <a:pt x="1668" y="448"/>
                  <a:pt x="1668" y="448"/>
                  <a:pt x="1667" y="449"/>
                </a:cubicBezTo>
                <a:cubicBezTo>
                  <a:pt x="1668" y="449"/>
                  <a:pt x="1668" y="448"/>
                  <a:pt x="1668" y="448"/>
                </a:cubicBezTo>
                <a:cubicBezTo>
                  <a:pt x="1672" y="445"/>
                  <a:pt x="1671" y="450"/>
                  <a:pt x="1677" y="451"/>
                </a:cubicBezTo>
                <a:cubicBezTo>
                  <a:pt x="1680" y="452"/>
                  <a:pt x="1679" y="456"/>
                  <a:pt x="1683" y="456"/>
                </a:cubicBezTo>
                <a:cubicBezTo>
                  <a:pt x="1684" y="456"/>
                  <a:pt x="1684" y="460"/>
                  <a:pt x="1682" y="460"/>
                </a:cubicBezTo>
                <a:cubicBezTo>
                  <a:pt x="1680" y="460"/>
                  <a:pt x="1678" y="457"/>
                  <a:pt x="1678" y="456"/>
                </a:cubicBezTo>
                <a:cubicBezTo>
                  <a:pt x="1677" y="455"/>
                  <a:pt x="1674" y="455"/>
                  <a:pt x="1671" y="452"/>
                </a:cubicBezTo>
                <a:cubicBezTo>
                  <a:pt x="1671" y="455"/>
                  <a:pt x="1675" y="455"/>
                  <a:pt x="1677" y="456"/>
                </a:cubicBezTo>
                <a:cubicBezTo>
                  <a:pt x="1678" y="456"/>
                  <a:pt x="1678" y="464"/>
                  <a:pt x="1677" y="463"/>
                </a:cubicBezTo>
                <a:cubicBezTo>
                  <a:pt x="1675" y="463"/>
                  <a:pt x="1675" y="463"/>
                  <a:pt x="1674" y="461"/>
                </a:cubicBezTo>
                <a:cubicBezTo>
                  <a:pt x="1672" y="458"/>
                  <a:pt x="1671" y="459"/>
                  <a:pt x="1669" y="460"/>
                </a:cubicBezTo>
                <a:cubicBezTo>
                  <a:pt x="1671" y="461"/>
                  <a:pt x="1673" y="462"/>
                  <a:pt x="1673" y="466"/>
                </a:cubicBezTo>
                <a:cubicBezTo>
                  <a:pt x="1673" y="469"/>
                  <a:pt x="1667" y="465"/>
                  <a:pt x="1666" y="465"/>
                </a:cubicBezTo>
                <a:cubicBezTo>
                  <a:pt x="1664" y="466"/>
                  <a:pt x="1668" y="469"/>
                  <a:pt x="1669" y="470"/>
                </a:cubicBezTo>
                <a:cubicBezTo>
                  <a:pt x="1670" y="470"/>
                  <a:pt x="1672" y="474"/>
                  <a:pt x="1670" y="474"/>
                </a:cubicBezTo>
                <a:cubicBezTo>
                  <a:pt x="1671" y="476"/>
                  <a:pt x="1672" y="478"/>
                  <a:pt x="1669" y="478"/>
                </a:cubicBezTo>
                <a:cubicBezTo>
                  <a:pt x="1666" y="478"/>
                  <a:pt x="1668" y="473"/>
                  <a:pt x="1666" y="473"/>
                </a:cubicBezTo>
                <a:cubicBezTo>
                  <a:pt x="1665" y="473"/>
                  <a:pt x="1664" y="478"/>
                  <a:pt x="1663" y="478"/>
                </a:cubicBezTo>
                <a:cubicBezTo>
                  <a:pt x="1662" y="478"/>
                  <a:pt x="1661" y="471"/>
                  <a:pt x="1660" y="471"/>
                </a:cubicBezTo>
                <a:cubicBezTo>
                  <a:pt x="1659" y="471"/>
                  <a:pt x="1659" y="475"/>
                  <a:pt x="1658" y="474"/>
                </a:cubicBezTo>
                <a:cubicBezTo>
                  <a:pt x="1657" y="474"/>
                  <a:pt x="1656" y="474"/>
                  <a:pt x="1656" y="473"/>
                </a:cubicBezTo>
                <a:cubicBezTo>
                  <a:pt x="1656" y="472"/>
                  <a:pt x="1655" y="474"/>
                  <a:pt x="1655" y="473"/>
                </a:cubicBezTo>
                <a:cubicBezTo>
                  <a:pt x="1653" y="471"/>
                  <a:pt x="1655" y="472"/>
                  <a:pt x="1655" y="469"/>
                </a:cubicBezTo>
                <a:cubicBezTo>
                  <a:pt x="1655" y="466"/>
                  <a:pt x="1657" y="466"/>
                  <a:pt x="1652" y="462"/>
                </a:cubicBezTo>
                <a:cubicBezTo>
                  <a:pt x="1650" y="461"/>
                  <a:pt x="1650" y="461"/>
                  <a:pt x="1652" y="460"/>
                </a:cubicBezTo>
                <a:cubicBezTo>
                  <a:pt x="1652" y="460"/>
                  <a:pt x="1652" y="457"/>
                  <a:pt x="1653" y="457"/>
                </a:cubicBezTo>
                <a:cubicBezTo>
                  <a:pt x="1655" y="457"/>
                  <a:pt x="1654" y="457"/>
                  <a:pt x="1656" y="456"/>
                </a:cubicBezTo>
                <a:cubicBezTo>
                  <a:pt x="1656" y="455"/>
                  <a:pt x="1665" y="459"/>
                  <a:pt x="1666" y="460"/>
                </a:cubicBezTo>
                <a:cubicBezTo>
                  <a:pt x="1667" y="459"/>
                  <a:pt x="1668" y="459"/>
                  <a:pt x="1670" y="458"/>
                </a:cubicBezTo>
                <a:cubicBezTo>
                  <a:pt x="1668" y="456"/>
                  <a:pt x="1668" y="457"/>
                  <a:pt x="1665" y="456"/>
                </a:cubicBezTo>
                <a:cubicBezTo>
                  <a:pt x="1664" y="456"/>
                  <a:pt x="1663" y="455"/>
                  <a:pt x="1660" y="455"/>
                </a:cubicBezTo>
                <a:cubicBezTo>
                  <a:pt x="1655" y="455"/>
                  <a:pt x="1656" y="456"/>
                  <a:pt x="1650" y="455"/>
                </a:cubicBezTo>
                <a:cubicBezTo>
                  <a:pt x="1650" y="455"/>
                  <a:pt x="1648" y="451"/>
                  <a:pt x="1647" y="451"/>
                </a:cubicBezTo>
                <a:cubicBezTo>
                  <a:pt x="1647" y="453"/>
                  <a:pt x="1642" y="455"/>
                  <a:pt x="1646" y="449"/>
                </a:cubicBezTo>
                <a:cubicBezTo>
                  <a:pt x="1646" y="448"/>
                  <a:pt x="1649" y="449"/>
                  <a:pt x="1651" y="448"/>
                </a:cubicBezTo>
                <a:cubicBezTo>
                  <a:pt x="1650" y="448"/>
                  <a:pt x="1643" y="446"/>
                  <a:pt x="1643" y="446"/>
                </a:cubicBezTo>
                <a:cubicBezTo>
                  <a:pt x="1641" y="444"/>
                  <a:pt x="1640" y="442"/>
                  <a:pt x="1639" y="442"/>
                </a:cubicBezTo>
                <a:cubicBezTo>
                  <a:pt x="1639" y="442"/>
                  <a:pt x="1639" y="442"/>
                  <a:pt x="1639" y="442"/>
                </a:cubicBezTo>
                <a:cubicBezTo>
                  <a:pt x="1639" y="445"/>
                  <a:pt x="1639" y="444"/>
                  <a:pt x="1637" y="442"/>
                </a:cubicBezTo>
                <a:cubicBezTo>
                  <a:pt x="1634" y="440"/>
                  <a:pt x="1633" y="441"/>
                  <a:pt x="1638" y="438"/>
                </a:cubicBezTo>
                <a:cubicBezTo>
                  <a:pt x="1636" y="435"/>
                  <a:pt x="1636" y="436"/>
                  <a:pt x="1634" y="434"/>
                </a:cubicBezTo>
                <a:cubicBezTo>
                  <a:pt x="1633" y="434"/>
                  <a:pt x="1630" y="429"/>
                  <a:pt x="1630" y="429"/>
                </a:cubicBezTo>
                <a:cubicBezTo>
                  <a:pt x="1632" y="425"/>
                  <a:pt x="1631" y="427"/>
                  <a:pt x="1632" y="423"/>
                </a:cubicBezTo>
                <a:cubicBezTo>
                  <a:pt x="1633" y="418"/>
                  <a:pt x="1633" y="418"/>
                  <a:pt x="1633" y="418"/>
                </a:cubicBezTo>
                <a:cubicBezTo>
                  <a:pt x="1632" y="417"/>
                  <a:pt x="1632" y="417"/>
                  <a:pt x="1632" y="417"/>
                </a:cubicBezTo>
                <a:cubicBezTo>
                  <a:pt x="1632" y="417"/>
                  <a:pt x="1632" y="417"/>
                  <a:pt x="1632" y="417"/>
                </a:cubicBezTo>
                <a:cubicBezTo>
                  <a:pt x="1631" y="417"/>
                  <a:pt x="1628" y="413"/>
                  <a:pt x="1627" y="412"/>
                </a:cubicBezTo>
                <a:cubicBezTo>
                  <a:pt x="1625" y="409"/>
                  <a:pt x="1625" y="411"/>
                  <a:pt x="1624" y="408"/>
                </a:cubicBezTo>
                <a:cubicBezTo>
                  <a:pt x="1623" y="408"/>
                  <a:pt x="1622" y="407"/>
                  <a:pt x="1622" y="407"/>
                </a:cubicBezTo>
                <a:cubicBezTo>
                  <a:pt x="1621" y="407"/>
                  <a:pt x="1620" y="407"/>
                  <a:pt x="1620" y="406"/>
                </a:cubicBezTo>
                <a:cubicBezTo>
                  <a:pt x="1619" y="406"/>
                  <a:pt x="1617" y="405"/>
                  <a:pt x="1617" y="404"/>
                </a:cubicBezTo>
                <a:cubicBezTo>
                  <a:pt x="1616" y="404"/>
                  <a:pt x="1616" y="404"/>
                  <a:pt x="1616" y="403"/>
                </a:cubicBezTo>
                <a:cubicBezTo>
                  <a:pt x="1616" y="404"/>
                  <a:pt x="1616" y="404"/>
                  <a:pt x="1615" y="405"/>
                </a:cubicBezTo>
                <a:cubicBezTo>
                  <a:pt x="1616" y="405"/>
                  <a:pt x="1617" y="406"/>
                  <a:pt x="1616" y="406"/>
                </a:cubicBezTo>
                <a:cubicBezTo>
                  <a:pt x="1615" y="407"/>
                  <a:pt x="1614" y="407"/>
                  <a:pt x="1612" y="405"/>
                </a:cubicBezTo>
                <a:cubicBezTo>
                  <a:pt x="1611" y="405"/>
                  <a:pt x="1613" y="404"/>
                  <a:pt x="1613" y="404"/>
                </a:cubicBezTo>
                <a:cubicBezTo>
                  <a:pt x="1614" y="404"/>
                  <a:pt x="1614" y="404"/>
                  <a:pt x="1614" y="404"/>
                </a:cubicBezTo>
                <a:cubicBezTo>
                  <a:pt x="1610" y="403"/>
                  <a:pt x="1607" y="405"/>
                  <a:pt x="1606" y="404"/>
                </a:cubicBezTo>
                <a:cubicBezTo>
                  <a:pt x="1605" y="403"/>
                  <a:pt x="1605" y="403"/>
                  <a:pt x="1609" y="402"/>
                </a:cubicBezTo>
                <a:cubicBezTo>
                  <a:pt x="1609" y="402"/>
                  <a:pt x="1609" y="402"/>
                  <a:pt x="1609" y="402"/>
                </a:cubicBezTo>
                <a:cubicBezTo>
                  <a:pt x="1612" y="402"/>
                  <a:pt x="1612" y="402"/>
                  <a:pt x="1612" y="402"/>
                </a:cubicBezTo>
                <a:cubicBezTo>
                  <a:pt x="1611" y="401"/>
                  <a:pt x="1607" y="398"/>
                  <a:pt x="1607" y="397"/>
                </a:cubicBezTo>
                <a:cubicBezTo>
                  <a:pt x="1605" y="395"/>
                  <a:pt x="1603" y="397"/>
                  <a:pt x="1601" y="397"/>
                </a:cubicBezTo>
                <a:cubicBezTo>
                  <a:pt x="1601" y="397"/>
                  <a:pt x="1600" y="397"/>
                  <a:pt x="1594" y="392"/>
                </a:cubicBezTo>
                <a:cubicBezTo>
                  <a:pt x="1594" y="392"/>
                  <a:pt x="1592" y="390"/>
                  <a:pt x="1592" y="390"/>
                </a:cubicBezTo>
                <a:cubicBezTo>
                  <a:pt x="1592" y="390"/>
                  <a:pt x="1592" y="389"/>
                  <a:pt x="1591" y="388"/>
                </a:cubicBezTo>
                <a:cubicBezTo>
                  <a:pt x="1591" y="388"/>
                  <a:pt x="1592" y="388"/>
                  <a:pt x="1592" y="387"/>
                </a:cubicBezTo>
                <a:cubicBezTo>
                  <a:pt x="1592" y="387"/>
                  <a:pt x="1592" y="387"/>
                  <a:pt x="1592" y="387"/>
                </a:cubicBezTo>
                <a:cubicBezTo>
                  <a:pt x="1591" y="386"/>
                  <a:pt x="1588" y="386"/>
                  <a:pt x="1588" y="385"/>
                </a:cubicBezTo>
                <a:cubicBezTo>
                  <a:pt x="1588" y="383"/>
                  <a:pt x="1587" y="383"/>
                  <a:pt x="1589" y="383"/>
                </a:cubicBezTo>
                <a:cubicBezTo>
                  <a:pt x="1589" y="382"/>
                  <a:pt x="1589" y="381"/>
                  <a:pt x="1589" y="380"/>
                </a:cubicBezTo>
                <a:cubicBezTo>
                  <a:pt x="1589" y="380"/>
                  <a:pt x="1589" y="380"/>
                  <a:pt x="1589" y="380"/>
                </a:cubicBezTo>
                <a:cubicBezTo>
                  <a:pt x="1588" y="381"/>
                  <a:pt x="1588" y="380"/>
                  <a:pt x="1586" y="379"/>
                </a:cubicBezTo>
                <a:cubicBezTo>
                  <a:pt x="1586" y="381"/>
                  <a:pt x="1586" y="381"/>
                  <a:pt x="1586" y="381"/>
                </a:cubicBezTo>
                <a:cubicBezTo>
                  <a:pt x="1586" y="382"/>
                  <a:pt x="1585" y="383"/>
                  <a:pt x="1584" y="382"/>
                </a:cubicBezTo>
                <a:cubicBezTo>
                  <a:pt x="1584" y="380"/>
                  <a:pt x="1584" y="381"/>
                  <a:pt x="1582" y="381"/>
                </a:cubicBezTo>
                <a:cubicBezTo>
                  <a:pt x="1582" y="381"/>
                  <a:pt x="1583" y="382"/>
                  <a:pt x="1581" y="383"/>
                </a:cubicBezTo>
                <a:cubicBezTo>
                  <a:pt x="1580" y="383"/>
                  <a:pt x="1579" y="381"/>
                  <a:pt x="1579" y="380"/>
                </a:cubicBezTo>
                <a:cubicBezTo>
                  <a:pt x="1579" y="380"/>
                  <a:pt x="1578" y="380"/>
                  <a:pt x="1578" y="379"/>
                </a:cubicBezTo>
                <a:cubicBezTo>
                  <a:pt x="1578" y="379"/>
                  <a:pt x="1576" y="375"/>
                  <a:pt x="1578" y="375"/>
                </a:cubicBezTo>
                <a:cubicBezTo>
                  <a:pt x="1579" y="375"/>
                  <a:pt x="1579" y="374"/>
                  <a:pt x="1580" y="376"/>
                </a:cubicBezTo>
                <a:cubicBezTo>
                  <a:pt x="1580" y="376"/>
                  <a:pt x="1580" y="376"/>
                  <a:pt x="1580" y="376"/>
                </a:cubicBezTo>
                <a:cubicBezTo>
                  <a:pt x="1580" y="375"/>
                  <a:pt x="1580" y="375"/>
                  <a:pt x="1580" y="375"/>
                </a:cubicBezTo>
                <a:cubicBezTo>
                  <a:pt x="1580" y="373"/>
                  <a:pt x="1579" y="373"/>
                  <a:pt x="1578" y="371"/>
                </a:cubicBezTo>
                <a:cubicBezTo>
                  <a:pt x="1578" y="372"/>
                  <a:pt x="1578" y="372"/>
                  <a:pt x="1577" y="372"/>
                </a:cubicBezTo>
                <a:cubicBezTo>
                  <a:pt x="1575" y="372"/>
                  <a:pt x="1575" y="372"/>
                  <a:pt x="1573" y="372"/>
                </a:cubicBezTo>
                <a:cubicBezTo>
                  <a:pt x="1573" y="372"/>
                  <a:pt x="1573" y="373"/>
                  <a:pt x="1572" y="373"/>
                </a:cubicBezTo>
                <a:cubicBezTo>
                  <a:pt x="1570" y="373"/>
                  <a:pt x="1571" y="375"/>
                  <a:pt x="1568" y="374"/>
                </a:cubicBezTo>
                <a:cubicBezTo>
                  <a:pt x="1567" y="374"/>
                  <a:pt x="1566" y="375"/>
                  <a:pt x="1566" y="376"/>
                </a:cubicBezTo>
                <a:cubicBezTo>
                  <a:pt x="1566" y="379"/>
                  <a:pt x="1567" y="378"/>
                  <a:pt x="1568" y="379"/>
                </a:cubicBezTo>
                <a:cubicBezTo>
                  <a:pt x="1569" y="382"/>
                  <a:pt x="1570" y="382"/>
                  <a:pt x="1567" y="382"/>
                </a:cubicBezTo>
                <a:cubicBezTo>
                  <a:pt x="1567" y="383"/>
                  <a:pt x="1567" y="383"/>
                  <a:pt x="1567" y="383"/>
                </a:cubicBezTo>
                <a:cubicBezTo>
                  <a:pt x="1567" y="388"/>
                  <a:pt x="1567" y="388"/>
                  <a:pt x="1567" y="388"/>
                </a:cubicBezTo>
                <a:cubicBezTo>
                  <a:pt x="1573" y="393"/>
                  <a:pt x="1573" y="393"/>
                  <a:pt x="1573" y="393"/>
                </a:cubicBezTo>
                <a:cubicBezTo>
                  <a:pt x="1575" y="395"/>
                  <a:pt x="1577" y="395"/>
                  <a:pt x="1579" y="396"/>
                </a:cubicBezTo>
                <a:cubicBezTo>
                  <a:pt x="1580" y="396"/>
                  <a:pt x="1580" y="399"/>
                  <a:pt x="1580" y="399"/>
                </a:cubicBezTo>
                <a:cubicBezTo>
                  <a:pt x="1583" y="410"/>
                  <a:pt x="1585" y="407"/>
                  <a:pt x="1588" y="411"/>
                </a:cubicBezTo>
                <a:cubicBezTo>
                  <a:pt x="1590" y="414"/>
                  <a:pt x="1593" y="415"/>
                  <a:pt x="1596" y="415"/>
                </a:cubicBezTo>
                <a:cubicBezTo>
                  <a:pt x="1598" y="415"/>
                  <a:pt x="1603" y="413"/>
                  <a:pt x="1603" y="415"/>
                </a:cubicBezTo>
                <a:cubicBezTo>
                  <a:pt x="1603" y="419"/>
                  <a:pt x="1598" y="419"/>
                  <a:pt x="1602" y="421"/>
                </a:cubicBezTo>
                <a:cubicBezTo>
                  <a:pt x="1608" y="423"/>
                  <a:pt x="1606" y="423"/>
                  <a:pt x="1612" y="424"/>
                </a:cubicBezTo>
                <a:cubicBezTo>
                  <a:pt x="1612" y="424"/>
                  <a:pt x="1613" y="426"/>
                  <a:pt x="1614" y="426"/>
                </a:cubicBezTo>
                <a:cubicBezTo>
                  <a:pt x="1615" y="427"/>
                  <a:pt x="1617" y="427"/>
                  <a:pt x="1618" y="427"/>
                </a:cubicBezTo>
                <a:cubicBezTo>
                  <a:pt x="1621" y="431"/>
                  <a:pt x="1620" y="430"/>
                  <a:pt x="1624" y="432"/>
                </a:cubicBezTo>
                <a:cubicBezTo>
                  <a:pt x="1625" y="432"/>
                  <a:pt x="1625" y="435"/>
                  <a:pt x="1625" y="435"/>
                </a:cubicBezTo>
                <a:cubicBezTo>
                  <a:pt x="1625" y="436"/>
                  <a:pt x="1624" y="440"/>
                  <a:pt x="1623" y="439"/>
                </a:cubicBezTo>
                <a:cubicBezTo>
                  <a:pt x="1619" y="437"/>
                  <a:pt x="1620" y="438"/>
                  <a:pt x="1618" y="434"/>
                </a:cubicBezTo>
                <a:cubicBezTo>
                  <a:pt x="1614" y="433"/>
                  <a:pt x="1614" y="433"/>
                  <a:pt x="1614" y="433"/>
                </a:cubicBezTo>
                <a:cubicBezTo>
                  <a:pt x="1614" y="433"/>
                  <a:pt x="1612" y="432"/>
                  <a:pt x="1611" y="431"/>
                </a:cubicBezTo>
                <a:cubicBezTo>
                  <a:pt x="1609" y="433"/>
                  <a:pt x="1607" y="436"/>
                  <a:pt x="1606" y="439"/>
                </a:cubicBezTo>
                <a:cubicBezTo>
                  <a:pt x="1606" y="441"/>
                  <a:pt x="1606" y="440"/>
                  <a:pt x="1609" y="441"/>
                </a:cubicBezTo>
                <a:cubicBezTo>
                  <a:pt x="1609" y="441"/>
                  <a:pt x="1612" y="443"/>
                  <a:pt x="1612" y="443"/>
                </a:cubicBezTo>
                <a:cubicBezTo>
                  <a:pt x="1612" y="450"/>
                  <a:pt x="1613" y="449"/>
                  <a:pt x="1610" y="449"/>
                </a:cubicBezTo>
                <a:cubicBezTo>
                  <a:pt x="1609" y="451"/>
                  <a:pt x="1607" y="451"/>
                  <a:pt x="1608" y="453"/>
                </a:cubicBezTo>
                <a:cubicBezTo>
                  <a:pt x="1608" y="457"/>
                  <a:pt x="1607" y="456"/>
                  <a:pt x="1605" y="457"/>
                </a:cubicBezTo>
                <a:cubicBezTo>
                  <a:pt x="1603" y="459"/>
                  <a:pt x="1604" y="460"/>
                  <a:pt x="1601" y="460"/>
                </a:cubicBezTo>
                <a:cubicBezTo>
                  <a:pt x="1599" y="461"/>
                  <a:pt x="1597" y="461"/>
                  <a:pt x="1596" y="459"/>
                </a:cubicBezTo>
                <a:cubicBezTo>
                  <a:pt x="1596" y="461"/>
                  <a:pt x="1596" y="461"/>
                  <a:pt x="1596" y="461"/>
                </a:cubicBezTo>
                <a:cubicBezTo>
                  <a:pt x="1595" y="463"/>
                  <a:pt x="1594" y="464"/>
                  <a:pt x="1594" y="465"/>
                </a:cubicBezTo>
                <a:cubicBezTo>
                  <a:pt x="1594" y="469"/>
                  <a:pt x="1599" y="469"/>
                  <a:pt x="1596" y="471"/>
                </a:cubicBezTo>
                <a:cubicBezTo>
                  <a:pt x="1594" y="472"/>
                  <a:pt x="1595" y="472"/>
                  <a:pt x="1594" y="473"/>
                </a:cubicBezTo>
                <a:cubicBezTo>
                  <a:pt x="1594" y="474"/>
                  <a:pt x="1595" y="476"/>
                  <a:pt x="1592" y="475"/>
                </a:cubicBezTo>
                <a:cubicBezTo>
                  <a:pt x="1590" y="474"/>
                  <a:pt x="1589" y="474"/>
                  <a:pt x="1588" y="474"/>
                </a:cubicBezTo>
                <a:cubicBezTo>
                  <a:pt x="1587" y="473"/>
                  <a:pt x="1587" y="470"/>
                  <a:pt x="1583" y="470"/>
                </a:cubicBezTo>
                <a:cubicBezTo>
                  <a:pt x="1579" y="470"/>
                  <a:pt x="1580" y="467"/>
                  <a:pt x="1576" y="466"/>
                </a:cubicBezTo>
                <a:cubicBezTo>
                  <a:pt x="1574" y="465"/>
                  <a:pt x="1574" y="464"/>
                  <a:pt x="1572" y="465"/>
                </a:cubicBezTo>
                <a:cubicBezTo>
                  <a:pt x="1568" y="466"/>
                  <a:pt x="1568" y="463"/>
                  <a:pt x="1568" y="461"/>
                </a:cubicBezTo>
                <a:cubicBezTo>
                  <a:pt x="1568" y="460"/>
                  <a:pt x="1571" y="456"/>
                  <a:pt x="1572" y="458"/>
                </a:cubicBezTo>
                <a:cubicBezTo>
                  <a:pt x="1574" y="460"/>
                  <a:pt x="1574" y="457"/>
                  <a:pt x="1575" y="457"/>
                </a:cubicBezTo>
                <a:cubicBezTo>
                  <a:pt x="1578" y="457"/>
                  <a:pt x="1577" y="456"/>
                  <a:pt x="1579" y="458"/>
                </a:cubicBezTo>
                <a:cubicBezTo>
                  <a:pt x="1579" y="458"/>
                  <a:pt x="1579" y="460"/>
                  <a:pt x="1579" y="460"/>
                </a:cubicBezTo>
                <a:cubicBezTo>
                  <a:pt x="1581" y="460"/>
                  <a:pt x="1583" y="458"/>
                  <a:pt x="1583" y="458"/>
                </a:cubicBezTo>
                <a:cubicBezTo>
                  <a:pt x="1586" y="458"/>
                  <a:pt x="1587" y="458"/>
                  <a:pt x="1590" y="457"/>
                </a:cubicBezTo>
                <a:cubicBezTo>
                  <a:pt x="1595" y="456"/>
                  <a:pt x="1593" y="458"/>
                  <a:pt x="1596" y="456"/>
                </a:cubicBezTo>
                <a:cubicBezTo>
                  <a:pt x="1598" y="455"/>
                  <a:pt x="1598" y="455"/>
                  <a:pt x="1598" y="455"/>
                </a:cubicBezTo>
                <a:cubicBezTo>
                  <a:pt x="1599" y="455"/>
                  <a:pt x="1599" y="455"/>
                  <a:pt x="1599" y="455"/>
                </a:cubicBezTo>
                <a:cubicBezTo>
                  <a:pt x="1601" y="454"/>
                  <a:pt x="1600" y="451"/>
                  <a:pt x="1602" y="450"/>
                </a:cubicBezTo>
                <a:cubicBezTo>
                  <a:pt x="1604" y="450"/>
                  <a:pt x="1603" y="447"/>
                  <a:pt x="1602" y="446"/>
                </a:cubicBezTo>
                <a:cubicBezTo>
                  <a:pt x="1601" y="444"/>
                  <a:pt x="1600" y="442"/>
                  <a:pt x="1599" y="439"/>
                </a:cubicBezTo>
                <a:cubicBezTo>
                  <a:pt x="1597" y="435"/>
                  <a:pt x="1596" y="437"/>
                  <a:pt x="1594" y="436"/>
                </a:cubicBezTo>
                <a:cubicBezTo>
                  <a:pt x="1593" y="436"/>
                  <a:pt x="1590" y="437"/>
                  <a:pt x="1591" y="434"/>
                </a:cubicBezTo>
                <a:cubicBezTo>
                  <a:pt x="1591" y="433"/>
                  <a:pt x="1591" y="432"/>
                  <a:pt x="1590" y="430"/>
                </a:cubicBezTo>
                <a:cubicBezTo>
                  <a:pt x="1588" y="431"/>
                  <a:pt x="1588" y="431"/>
                  <a:pt x="1588" y="431"/>
                </a:cubicBezTo>
                <a:cubicBezTo>
                  <a:pt x="1586" y="431"/>
                  <a:pt x="1585" y="431"/>
                  <a:pt x="1586" y="429"/>
                </a:cubicBezTo>
                <a:cubicBezTo>
                  <a:pt x="1585" y="428"/>
                  <a:pt x="1585" y="428"/>
                  <a:pt x="1585" y="428"/>
                </a:cubicBezTo>
                <a:cubicBezTo>
                  <a:pt x="1583" y="429"/>
                  <a:pt x="1583" y="429"/>
                  <a:pt x="1583" y="429"/>
                </a:cubicBezTo>
                <a:cubicBezTo>
                  <a:pt x="1583" y="429"/>
                  <a:pt x="1581" y="425"/>
                  <a:pt x="1580" y="424"/>
                </a:cubicBezTo>
                <a:cubicBezTo>
                  <a:pt x="1580" y="423"/>
                  <a:pt x="1576" y="422"/>
                  <a:pt x="1575" y="422"/>
                </a:cubicBezTo>
                <a:cubicBezTo>
                  <a:pt x="1573" y="423"/>
                  <a:pt x="1573" y="423"/>
                  <a:pt x="1573" y="423"/>
                </a:cubicBezTo>
                <a:cubicBezTo>
                  <a:pt x="1573" y="423"/>
                  <a:pt x="1572" y="421"/>
                  <a:pt x="1571" y="420"/>
                </a:cubicBezTo>
                <a:cubicBezTo>
                  <a:pt x="1566" y="417"/>
                  <a:pt x="1566" y="417"/>
                  <a:pt x="1566" y="417"/>
                </a:cubicBezTo>
                <a:cubicBezTo>
                  <a:pt x="1561" y="412"/>
                  <a:pt x="1561" y="412"/>
                  <a:pt x="1561" y="412"/>
                </a:cubicBezTo>
                <a:cubicBezTo>
                  <a:pt x="1559" y="410"/>
                  <a:pt x="1559" y="410"/>
                  <a:pt x="1559" y="410"/>
                </a:cubicBezTo>
                <a:cubicBezTo>
                  <a:pt x="1556" y="408"/>
                  <a:pt x="1557" y="408"/>
                  <a:pt x="1554" y="407"/>
                </a:cubicBezTo>
                <a:cubicBezTo>
                  <a:pt x="1553" y="407"/>
                  <a:pt x="1553" y="405"/>
                  <a:pt x="1552" y="404"/>
                </a:cubicBezTo>
                <a:cubicBezTo>
                  <a:pt x="1552" y="404"/>
                  <a:pt x="1549" y="403"/>
                  <a:pt x="1550" y="403"/>
                </a:cubicBezTo>
                <a:cubicBezTo>
                  <a:pt x="1551" y="400"/>
                  <a:pt x="1550" y="400"/>
                  <a:pt x="1548" y="398"/>
                </a:cubicBezTo>
                <a:cubicBezTo>
                  <a:pt x="1548" y="398"/>
                  <a:pt x="1547" y="393"/>
                  <a:pt x="1547" y="392"/>
                </a:cubicBezTo>
                <a:cubicBezTo>
                  <a:pt x="1545" y="392"/>
                  <a:pt x="1545" y="392"/>
                  <a:pt x="1545" y="392"/>
                </a:cubicBezTo>
                <a:cubicBezTo>
                  <a:pt x="1545" y="393"/>
                  <a:pt x="1542" y="389"/>
                  <a:pt x="1541" y="389"/>
                </a:cubicBezTo>
                <a:cubicBezTo>
                  <a:pt x="1537" y="387"/>
                  <a:pt x="1537" y="387"/>
                  <a:pt x="1537" y="387"/>
                </a:cubicBezTo>
                <a:cubicBezTo>
                  <a:pt x="1535" y="387"/>
                  <a:pt x="1535" y="387"/>
                  <a:pt x="1535" y="387"/>
                </a:cubicBezTo>
                <a:cubicBezTo>
                  <a:pt x="1534" y="387"/>
                  <a:pt x="1531" y="388"/>
                  <a:pt x="1530" y="389"/>
                </a:cubicBezTo>
                <a:cubicBezTo>
                  <a:pt x="1530" y="391"/>
                  <a:pt x="1530" y="391"/>
                  <a:pt x="1530" y="391"/>
                </a:cubicBezTo>
                <a:cubicBezTo>
                  <a:pt x="1530" y="391"/>
                  <a:pt x="1525" y="394"/>
                  <a:pt x="1524" y="394"/>
                </a:cubicBezTo>
                <a:cubicBezTo>
                  <a:pt x="1524" y="394"/>
                  <a:pt x="1522" y="394"/>
                  <a:pt x="1522" y="394"/>
                </a:cubicBezTo>
                <a:cubicBezTo>
                  <a:pt x="1521" y="395"/>
                  <a:pt x="1516" y="400"/>
                  <a:pt x="1515" y="400"/>
                </a:cubicBezTo>
                <a:cubicBezTo>
                  <a:pt x="1511" y="400"/>
                  <a:pt x="1512" y="400"/>
                  <a:pt x="1510" y="402"/>
                </a:cubicBezTo>
                <a:cubicBezTo>
                  <a:pt x="1509" y="403"/>
                  <a:pt x="1507" y="401"/>
                  <a:pt x="1507" y="400"/>
                </a:cubicBezTo>
                <a:cubicBezTo>
                  <a:pt x="1506" y="400"/>
                  <a:pt x="1504" y="401"/>
                  <a:pt x="1503" y="401"/>
                </a:cubicBezTo>
                <a:cubicBezTo>
                  <a:pt x="1502" y="399"/>
                  <a:pt x="1501" y="399"/>
                  <a:pt x="1501" y="398"/>
                </a:cubicBezTo>
                <a:cubicBezTo>
                  <a:pt x="1498" y="397"/>
                  <a:pt x="1499" y="397"/>
                  <a:pt x="1497" y="399"/>
                </a:cubicBezTo>
                <a:cubicBezTo>
                  <a:pt x="1496" y="399"/>
                  <a:pt x="1495" y="398"/>
                  <a:pt x="1495" y="397"/>
                </a:cubicBezTo>
                <a:cubicBezTo>
                  <a:pt x="1492" y="397"/>
                  <a:pt x="1493" y="398"/>
                  <a:pt x="1491" y="396"/>
                </a:cubicBezTo>
                <a:cubicBezTo>
                  <a:pt x="1489" y="397"/>
                  <a:pt x="1489" y="397"/>
                  <a:pt x="1489" y="397"/>
                </a:cubicBezTo>
                <a:cubicBezTo>
                  <a:pt x="1489" y="397"/>
                  <a:pt x="1488" y="399"/>
                  <a:pt x="1487" y="399"/>
                </a:cubicBezTo>
                <a:cubicBezTo>
                  <a:pt x="1487" y="400"/>
                  <a:pt x="1485" y="399"/>
                  <a:pt x="1484" y="399"/>
                </a:cubicBezTo>
                <a:cubicBezTo>
                  <a:pt x="1483" y="399"/>
                  <a:pt x="1481" y="404"/>
                  <a:pt x="1481" y="405"/>
                </a:cubicBezTo>
                <a:cubicBezTo>
                  <a:pt x="1482" y="408"/>
                  <a:pt x="1482" y="408"/>
                  <a:pt x="1482" y="408"/>
                </a:cubicBezTo>
                <a:cubicBezTo>
                  <a:pt x="1483" y="409"/>
                  <a:pt x="1484" y="409"/>
                  <a:pt x="1484" y="410"/>
                </a:cubicBezTo>
                <a:cubicBezTo>
                  <a:pt x="1484" y="412"/>
                  <a:pt x="1483" y="411"/>
                  <a:pt x="1482" y="411"/>
                </a:cubicBezTo>
                <a:cubicBezTo>
                  <a:pt x="1482" y="416"/>
                  <a:pt x="1482" y="415"/>
                  <a:pt x="1477" y="418"/>
                </a:cubicBezTo>
                <a:cubicBezTo>
                  <a:pt x="1475" y="419"/>
                  <a:pt x="1475" y="419"/>
                  <a:pt x="1474" y="419"/>
                </a:cubicBezTo>
                <a:cubicBezTo>
                  <a:pt x="1473" y="419"/>
                  <a:pt x="1473" y="421"/>
                  <a:pt x="1472" y="422"/>
                </a:cubicBezTo>
                <a:cubicBezTo>
                  <a:pt x="1470" y="423"/>
                  <a:pt x="1469" y="421"/>
                  <a:pt x="1463" y="424"/>
                </a:cubicBezTo>
                <a:cubicBezTo>
                  <a:pt x="1462" y="425"/>
                  <a:pt x="1457" y="426"/>
                  <a:pt x="1460" y="428"/>
                </a:cubicBezTo>
                <a:cubicBezTo>
                  <a:pt x="1463" y="429"/>
                  <a:pt x="1459" y="431"/>
                  <a:pt x="1458" y="431"/>
                </a:cubicBezTo>
                <a:cubicBezTo>
                  <a:pt x="1457" y="431"/>
                  <a:pt x="1453" y="434"/>
                  <a:pt x="1453" y="435"/>
                </a:cubicBezTo>
                <a:cubicBezTo>
                  <a:pt x="1450" y="438"/>
                  <a:pt x="1447" y="446"/>
                  <a:pt x="1452" y="449"/>
                </a:cubicBezTo>
                <a:cubicBezTo>
                  <a:pt x="1452" y="449"/>
                  <a:pt x="1454" y="448"/>
                  <a:pt x="1454" y="450"/>
                </a:cubicBezTo>
                <a:cubicBezTo>
                  <a:pt x="1454" y="452"/>
                  <a:pt x="1451" y="452"/>
                  <a:pt x="1450" y="452"/>
                </a:cubicBezTo>
                <a:cubicBezTo>
                  <a:pt x="1445" y="456"/>
                  <a:pt x="1448" y="456"/>
                  <a:pt x="1444" y="460"/>
                </a:cubicBezTo>
                <a:cubicBezTo>
                  <a:pt x="1442" y="463"/>
                  <a:pt x="1443" y="462"/>
                  <a:pt x="1443" y="464"/>
                </a:cubicBezTo>
                <a:cubicBezTo>
                  <a:pt x="1443" y="465"/>
                  <a:pt x="1439" y="465"/>
                  <a:pt x="1438" y="466"/>
                </a:cubicBezTo>
                <a:cubicBezTo>
                  <a:pt x="1435" y="468"/>
                  <a:pt x="1435" y="468"/>
                  <a:pt x="1435" y="468"/>
                </a:cubicBezTo>
                <a:cubicBezTo>
                  <a:pt x="1433" y="470"/>
                  <a:pt x="1434" y="469"/>
                  <a:pt x="1433" y="472"/>
                </a:cubicBezTo>
                <a:cubicBezTo>
                  <a:pt x="1433" y="472"/>
                  <a:pt x="1431" y="474"/>
                  <a:pt x="1431" y="474"/>
                </a:cubicBezTo>
                <a:cubicBezTo>
                  <a:pt x="1429" y="474"/>
                  <a:pt x="1430" y="473"/>
                  <a:pt x="1426" y="474"/>
                </a:cubicBezTo>
                <a:cubicBezTo>
                  <a:pt x="1424" y="475"/>
                  <a:pt x="1421" y="474"/>
                  <a:pt x="1419" y="474"/>
                </a:cubicBezTo>
                <a:cubicBezTo>
                  <a:pt x="1418" y="474"/>
                  <a:pt x="1416" y="474"/>
                  <a:pt x="1413" y="474"/>
                </a:cubicBezTo>
                <a:cubicBezTo>
                  <a:pt x="1409" y="474"/>
                  <a:pt x="1409" y="474"/>
                  <a:pt x="1409" y="474"/>
                </a:cubicBezTo>
                <a:cubicBezTo>
                  <a:pt x="1409" y="474"/>
                  <a:pt x="1407" y="476"/>
                  <a:pt x="1406" y="477"/>
                </a:cubicBezTo>
                <a:cubicBezTo>
                  <a:pt x="1405" y="477"/>
                  <a:pt x="1402" y="476"/>
                  <a:pt x="1401" y="478"/>
                </a:cubicBezTo>
                <a:cubicBezTo>
                  <a:pt x="1400" y="479"/>
                  <a:pt x="1399" y="480"/>
                  <a:pt x="1398" y="481"/>
                </a:cubicBezTo>
                <a:cubicBezTo>
                  <a:pt x="1396" y="482"/>
                  <a:pt x="1397" y="482"/>
                  <a:pt x="1394" y="481"/>
                </a:cubicBezTo>
                <a:cubicBezTo>
                  <a:pt x="1391" y="480"/>
                  <a:pt x="1391" y="476"/>
                  <a:pt x="1391" y="476"/>
                </a:cubicBezTo>
                <a:cubicBezTo>
                  <a:pt x="1390" y="475"/>
                  <a:pt x="1388" y="473"/>
                  <a:pt x="1389" y="473"/>
                </a:cubicBezTo>
                <a:cubicBezTo>
                  <a:pt x="1389" y="473"/>
                  <a:pt x="1389" y="473"/>
                  <a:pt x="1389" y="472"/>
                </a:cubicBezTo>
                <a:cubicBezTo>
                  <a:pt x="1389" y="471"/>
                  <a:pt x="1388" y="470"/>
                  <a:pt x="1387" y="469"/>
                </a:cubicBezTo>
                <a:cubicBezTo>
                  <a:pt x="1385" y="467"/>
                  <a:pt x="1381" y="469"/>
                  <a:pt x="1381" y="468"/>
                </a:cubicBezTo>
                <a:cubicBezTo>
                  <a:pt x="1379" y="470"/>
                  <a:pt x="1380" y="469"/>
                  <a:pt x="1375" y="470"/>
                </a:cubicBezTo>
                <a:cubicBezTo>
                  <a:pt x="1371" y="471"/>
                  <a:pt x="1373" y="468"/>
                  <a:pt x="1369" y="469"/>
                </a:cubicBezTo>
                <a:cubicBezTo>
                  <a:pt x="1368" y="469"/>
                  <a:pt x="1363" y="472"/>
                  <a:pt x="1366" y="467"/>
                </a:cubicBezTo>
                <a:cubicBezTo>
                  <a:pt x="1366" y="466"/>
                  <a:pt x="1367" y="466"/>
                  <a:pt x="1367" y="464"/>
                </a:cubicBezTo>
                <a:cubicBezTo>
                  <a:pt x="1366" y="461"/>
                  <a:pt x="1368" y="461"/>
                  <a:pt x="1368" y="458"/>
                </a:cubicBezTo>
                <a:cubicBezTo>
                  <a:pt x="1367" y="456"/>
                  <a:pt x="1368" y="455"/>
                  <a:pt x="1368" y="454"/>
                </a:cubicBezTo>
                <a:cubicBezTo>
                  <a:pt x="1368" y="454"/>
                  <a:pt x="1366" y="454"/>
                  <a:pt x="1366" y="454"/>
                </a:cubicBezTo>
                <a:cubicBezTo>
                  <a:pt x="1364" y="455"/>
                  <a:pt x="1365" y="453"/>
                  <a:pt x="1364" y="452"/>
                </a:cubicBezTo>
                <a:cubicBezTo>
                  <a:pt x="1364" y="452"/>
                  <a:pt x="1360" y="452"/>
                  <a:pt x="1363" y="448"/>
                </a:cubicBezTo>
                <a:cubicBezTo>
                  <a:pt x="1364" y="446"/>
                  <a:pt x="1363" y="446"/>
                  <a:pt x="1363" y="444"/>
                </a:cubicBezTo>
                <a:cubicBezTo>
                  <a:pt x="1363" y="441"/>
                  <a:pt x="1366" y="443"/>
                  <a:pt x="1367" y="440"/>
                </a:cubicBezTo>
                <a:cubicBezTo>
                  <a:pt x="1368" y="436"/>
                  <a:pt x="1368" y="436"/>
                  <a:pt x="1370" y="433"/>
                </a:cubicBezTo>
                <a:cubicBezTo>
                  <a:pt x="1370" y="431"/>
                  <a:pt x="1372" y="426"/>
                  <a:pt x="1372" y="425"/>
                </a:cubicBezTo>
                <a:cubicBezTo>
                  <a:pt x="1372" y="423"/>
                  <a:pt x="1370" y="415"/>
                  <a:pt x="1370" y="414"/>
                </a:cubicBezTo>
                <a:cubicBezTo>
                  <a:pt x="1371" y="411"/>
                  <a:pt x="1370" y="412"/>
                  <a:pt x="1373" y="410"/>
                </a:cubicBezTo>
                <a:cubicBezTo>
                  <a:pt x="1373" y="410"/>
                  <a:pt x="1371" y="410"/>
                  <a:pt x="1371" y="409"/>
                </a:cubicBezTo>
                <a:cubicBezTo>
                  <a:pt x="1371" y="407"/>
                  <a:pt x="1371" y="407"/>
                  <a:pt x="1373" y="405"/>
                </a:cubicBezTo>
                <a:cubicBezTo>
                  <a:pt x="1370" y="405"/>
                  <a:pt x="1370" y="405"/>
                  <a:pt x="1370" y="405"/>
                </a:cubicBezTo>
                <a:cubicBezTo>
                  <a:pt x="1370" y="405"/>
                  <a:pt x="1368" y="403"/>
                  <a:pt x="1368" y="403"/>
                </a:cubicBezTo>
                <a:cubicBezTo>
                  <a:pt x="1368" y="402"/>
                  <a:pt x="1369" y="400"/>
                  <a:pt x="1369" y="400"/>
                </a:cubicBezTo>
                <a:cubicBezTo>
                  <a:pt x="1373" y="398"/>
                  <a:pt x="1372" y="398"/>
                  <a:pt x="1376" y="398"/>
                </a:cubicBezTo>
                <a:cubicBezTo>
                  <a:pt x="1377" y="397"/>
                  <a:pt x="1377" y="397"/>
                  <a:pt x="1377" y="397"/>
                </a:cubicBezTo>
                <a:cubicBezTo>
                  <a:pt x="1378" y="396"/>
                  <a:pt x="1376" y="391"/>
                  <a:pt x="1389" y="395"/>
                </a:cubicBezTo>
                <a:cubicBezTo>
                  <a:pt x="1393" y="396"/>
                  <a:pt x="1396" y="394"/>
                  <a:pt x="1402" y="395"/>
                </a:cubicBezTo>
                <a:cubicBezTo>
                  <a:pt x="1405" y="396"/>
                  <a:pt x="1415" y="397"/>
                  <a:pt x="1417" y="397"/>
                </a:cubicBezTo>
                <a:cubicBezTo>
                  <a:pt x="1420" y="396"/>
                  <a:pt x="1420" y="396"/>
                  <a:pt x="1420" y="396"/>
                </a:cubicBezTo>
                <a:cubicBezTo>
                  <a:pt x="1420" y="396"/>
                  <a:pt x="1424" y="398"/>
                  <a:pt x="1424" y="398"/>
                </a:cubicBezTo>
                <a:cubicBezTo>
                  <a:pt x="1424" y="398"/>
                  <a:pt x="1428" y="397"/>
                  <a:pt x="1428" y="397"/>
                </a:cubicBezTo>
                <a:cubicBezTo>
                  <a:pt x="1434" y="397"/>
                  <a:pt x="1431" y="399"/>
                  <a:pt x="1438" y="397"/>
                </a:cubicBezTo>
                <a:cubicBezTo>
                  <a:pt x="1438" y="396"/>
                  <a:pt x="1438" y="396"/>
                  <a:pt x="1438" y="396"/>
                </a:cubicBezTo>
                <a:cubicBezTo>
                  <a:pt x="1441" y="393"/>
                  <a:pt x="1441" y="393"/>
                  <a:pt x="1441" y="393"/>
                </a:cubicBezTo>
                <a:cubicBezTo>
                  <a:pt x="1441" y="393"/>
                  <a:pt x="1441" y="393"/>
                  <a:pt x="1441" y="392"/>
                </a:cubicBezTo>
                <a:cubicBezTo>
                  <a:pt x="1441" y="392"/>
                  <a:pt x="1440" y="391"/>
                  <a:pt x="1440" y="391"/>
                </a:cubicBezTo>
                <a:cubicBezTo>
                  <a:pt x="1440" y="390"/>
                  <a:pt x="1441" y="388"/>
                  <a:pt x="1442" y="387"/>
                </a:cubicBezTo>
                <a:cubicBezTo>
                  <a:pt x="1443" y="384"/>
                  <a:pt x="1441" y="385"/>
                  <a:pt x="1444" y="384"/>
                </a:cubicBezTo>
                <a:cubicBezTo>
                  <a:pt x="1444" y="383"/>
                  <a:pt x="1444" y="383"/>
                  <a:pt x="1444" y="383"/>
                </a:cubicBezTo>
                <a:cubicBezTo>
                  <a:pt x="1442" y="382"/>
                  <a:pt x="1442" y="382"/>
                  <a:pt x="1442" y="382"/>
                </a:cubicBezTo>
                <a:cubicBezTo>
                  <a:pt x="1442" y="382"/>
                  <a:pt x="1443" y="381"/>
                  <a:pt x="1443" y="380"/>
                </a:cubicBezTo>
                <a:cubicBezTo>
                  <a:pt x="1443" y="379"/>
                  <a:pt x="1443" y="375"/>
                  <a:pt x="1443" y="374"/>
                </a:cubicBezTo>
                <a:cubicBezTo>
                  <a:pt x="1445" y="372"/>
                  <a:pt x="1445" y="373"/>
                  <a:pt x="1447" y="374"/>
                </a:cubicBezTo>
                <a:cubicBezTo>
                  <a:pt x="1447" y="373"/>
                  <a:pt x="1444" y="372"/>
                  <a:pt x="1443" y="371"/>
                </a:cubicBezTo>
                <a:cubicBezTo>
                  <a:pt x="1443" y="369"/>
                  <a:pt x="1442" y="370"/>
                  <a:pt x="1442" y="368"/>
                </a:cubicBezTo>
                <a:cubicBezTo>
                  <a:pt x="1443" y="367"/>
                  <a:pt x="1444" y="369"/>
                  <a:pt x="1444" y="369"/>
                </a:cubicBezTo>
                <a:cubicBezTo>
                  <a:pt x="1445" y="368"/>
                  <a:pt x="1444" y="368"/>
                  <a:pt x="1445" y="368"/>
                </a:cubicBezTo>
                <a:cubicBezTo>
                  <a:pt x="1444" y="367"/>
                  <a:pt x="1444" y="367"/>
                  <a:pt x="1444" y="367"/>
                </a:cubicBezTo>
                <a:cubicBezTo>
                  <a:pt x="1443" y="367"/>
                  <a:pt x="1440" y="366"/>
                  <a:pt x="1440" y="365"/>
                </a:cubicBezTo>
                <a:cubicBezTo>
                  <a:pt x="1440" y="365"/>
                  <a:pt x="1444" y="365"/>
                  <a:pt x="1444" y="365"/>
                </a:cubicBezTo>
                <a:cubicBezTo>
                  <a:pt x="1444" y="365"/>
                  <a:pt x="1444" y="365"/>
                  <a:pt x="1444" y="365"/>
                </a:cubicBezTo>
                <a:cubicBezTo>
                  <a:pt x="1444" y="365"/>
                  <a:pt x="1442" y="365"/>
                  <a:pt x="1442" y="365"/>
                </a:cubicBezTo>
                <a:cubicBezTo>
                  <a:pt x="1441" y="363"/>
                  <a:pt x="1441" y="363"/>
                  <a:pt x="1439" y="363"/>
                </a:cubicBezTo>
                <a:cubicBezTo>
                  <a:pt x="1439" y="363"/>
                  <a:pt x="1438" y="362"/>
                  <a:pt x="1438" y="361"/>
                </a:cubicBezTo>
                <a:cubicBezTo>
                  <a:pt x="1438" y="361"/>
                  <a:pt x="1434" y="358"/>
                  <a:pt x="1435" y="357"/>
                </a:cubicBezTo>
                <a:cubicBezTo>
                  <a:pt x="1436" y="356"/>
                  <a:pt x="1437" y="357"/>
                  <a:pt x="1437" y="357"/>
                </a:cubicBezTo>
                <a:cubicBezTo>
                  <a:pt x="1436" y="356"/>
                  <a:pt x="1436" y="356"/>
                  <a:pt x="1436" y="355"/>
                </a:cubicBezTo>
                <a:cubicBezTo>
                  <a:pt x="1435" y="355"/>
                  <a:pt x="1435" y="355"/>
                  <a:pt x="1435" y="355"/>
                </a:cubicBezTo>
                <a:cubicBezTo>
                  <a:pt x="1433" y="354"/>
                  <a:pt x="1432" y="354"/>
                  <a:pt x="1434" y="353"/>
                </a:cubicBezTo>
                <a:cubicBezTo>
                  <a:pt x="1432" y="351"/>
                  <a:pt x="1433" y="352"/>
                  <a:pt x="1431" y="352"/>
                </a:cubicBezTo>
                <a:cubicBezTo>
                  <a:pt x="1430" y="351"/>
                  <a:pt x="1430" y="351"/>
                  <a:pt x="1430" y="351"/>
                </a:cubicBezTo>
                <a:cubicBezTo>
                  <a:pt x="1428" y="351"/>
                  <a:pt x="1428" y="352"/>
                  <a:pt x="1428" y="350"/>
                </a:cubicBezTo>
                <a:cubicBezTo>
                  <a:pt x="1425" y="349"/>
                  <a:pt x="1423" y="349"/>
                  <a:pt x="1421" y="347"/>
                </a:cubicBezTo>
                <a:cubicBezTo>
                  <a:pt x="1418" y="348"/>
                  <a:pt x="1418" y="348"/>
                  <a:pt x="1416" y="347"/>
                </a:cubicBezTo>
                <a:cubicBezTo>
                  <a:pt x="1415" y="347"/>
                  <a:pt x="1415" y="346"/>
                  <a:pt x="1415" y="345"/>
                </a:cubicBezTo>
                <a:cubicBezTo>
                  <a:pt x="1415" y="344"/>
                  <a:pt x="1417" y="345"/>
                  <a:pt x="1418" y="344"/>
                </a:cubicBezTo>
                <a:cubicBezTo>
                  <a:pt x="1418" y="343"/>
                  <a:pt x="1418" y="343"/>
                  <a:pt x="1418" y="343"/>
                </a:cubicBezTo>
                <a:cubicBezTo>
                  <a:pt x="1417" y="343"/>
                  <a:pt x="1416" y="342"/>
                  <a:pt x="1415" y="342"/>
                </a:cubicBezTo>
                <a:cubicBezTo>
                  <a:pt x="1414" y="342"/>
                  <a:pt x="1413" y="341"/>
                  <a:pt x="1413" y="341"/>
                </a:cubicBezTo>
                <a:cubicBezTo>
                  <a:pt x="1415" y="340"/>
                  <a:pt x="1414" y="340"/>
                  <a:pt x="1415" y="339"/>
                </a:cubicBezTo>
                <a:cubicBezTo>
                  <a:pt x="1415" y="339"/>
                  <a:pt x="1417" y="339"/>
                  <a:pt x="1418" y="339"/>
                </a:cubicBezTo>
                <a:cubicBezTo>
                  <a:pt x="1419" y="338"/>
                  <a:pt x="1420" y="337"/>
                  <a:pt x="1421" y="337"/>
                </a:cubicBezTo>
                <a:cubicBezTo>
                  <a:pt x="1424" y="337"/>
                  <a:pt x="1423" y="338"/>
                  <a:pt x="1425" y="336"/>
                </a:cubicBezTo>
                <a:cubicBezTo>
                  <a:pt x="1425" y="336"/>
                  <a:pt x="1430" y="337"/>
                  <a:pt x="1430" y="337"/>
                </a:cubicBezTo>
                <a:cubicBezTo>
                  <a:pt x="1431" y="337"/>
                  <a:pt x="1431" y="340"/>
                  <a:pt x="1431" y="340"/>
                </a:cubicBezTo>
                <a:cubicBezTo>
                  <a:pt x="1433" y="339"/>
                  <a:pt x="1433" y="339"/>
                  <a:pt x="1433" y="339"/>
                </a:cubicBezTo>
                <a:cubicBezTo>
                  <a:pt x="1434" y="339"/>
                  <a:pt x="1436" y="340"/>
                  <a:pt x="1437" y="339"/>
                </a:cubicBezTo>
                <a:cubicBezTo>
                  <a:pt x="1438" y="338"/>
                  <a:pt x="1439" y="339"/>
                  <a:pt x="1443" y="338"/>
                </a:cubicBezTo>
                <a:cubicBezTo>
                  <a:pt x="1442" y="337"/>
                  <a:pt x="1442" y="337"/>
                  <a:pt x="1442" y="337"/>
                </a:cubicBezTo>
                <a:cubicBezTo>
                  <a:pt x="1442" y="336"/>
                  <a:pt x="1442" y="333"/>
                  <a:pt x="1442" y="332"/>
                </a:cubicBezTo>
                <a:cubicBezTo>
                  <a:pt x="1442" y="331"/>
                  <a:pt x="1438" y="327"/>
                  <a:pt x="1439" y="327"/>
                </a:cubicBezTo>
                <a:cubicBezTo>
                  <a:pt x="1445" y="327"/>
                  <a:pt x="1445" y="327"/>
                  <a:pt x="1445" y="327"/>
                </a:cubicBezTo>
                <a:cubicBezTo>
                  <a:pt x="1445" y="326"/>
                  <a:pt x="1446" y="328"/>
                  <a:pt x="1446" y="328"/>
                </a:cubicBezTo>
                <a:cubicBezTo>
                  <a:pt x="1446" y="329"/>
                  <a:pt x="1446" y="329"/>
                  <a:pt x="1446" y="330"/>
                </a:cubicBezTo>
                <a:cubicBezTo>
                  <a:pt x="1448" y="331"/>
                  <a:pt x="1448" y="331"/>
                  <a:pt x="1448" y="331"/>
                </a:cubicBezTo>
                <a:cubicBezTo>
                  <a:pt x="1453" y="331"/>
                  <a:pt x="1453" y="331"/>
                  <a:pt x="1453" y="331"/>
                </a:cubicBezTo>
                <a:cubicBezTo>
                  <a:pt x="1454" y="331"/>
                  <a:pt x="1455" y="331"/>
                  <a:pt x="1455" y="332"/>
                </a:cubicBezTo>
                <a:cubicBezTo>
                  <a:pt x="1458" y="330"/>
                  <a:pt x="1457" y="331"/>
                  <a:pt x="1459" y="330"/>
                </a:cubicBezTo>
                <a:cubicBezTo>
                  <a:pt x="1457" y="329"/>
                  <a:pt x="1458" y="329"/>
                  <a:pt x="1458" y="327"/>
                </a:cubicBezTo>
                <a:cubicBezTo>
                  <a:pt x="1459" y="327"/>
                  <a:pt x="1461" y="325"/>
                  <a:pt x="1461" y="325"/>
                </a:cubicBezTo>
                <a:cubicBezTo>
                  <a:pt x="1465" y="323"/>
                  <a:pt x="1467" y="323"/>
                  <a:pt x="1468" y="323"/>
                </a:cubicBezTo>
                <a:cubicBezTo>
                  <a:pt x="1469" y="322"/>
                  <a:pt x="1470" y="322"/>
                  <a:pt x="1470" y="321"/>
                </a:cubicBezTo>
                <a:cubicBezTo>
                  <a:pt x="1470" y="320"/>
                  <a:pt x="1469" y="318"/>
                  <a:pt x="1469" y="317"/>
                </a:cubicBezTo>
                <a:cubicBezTo>
                  <a:pt x="1470" y="313"/>
                  <a:pt x="1469" y="314"/>
                  <a:pt x="1473" y="312"/>
                </a:cubicBezTo>
                <a:close/>
                <a:moveTo>
                  <a:pt x="1639" y="441"/>
                </a:moveTo>
                <a:cubicBezTo>
                  <a:pt x="1638" y="440"/>
                  <a:pt x="1638" y="440"/>
                  <a:pt x="1640" y="440"/>
                </a:cubicBezTo>
                <a:cubicBezTo>
                  <a:pt x="1639" y="439"/>
                  <a:pt x="1638" y="440"/>
                  <a:pt x="1637" y="440"/>
                </a:cubicBezTo>
                <a:cubicBezTo>
                  <a:pt x="1638" y="440"/>
                  <a:pt x="1638" y="441"/>
                  <a:pt x="1639" y="441"/>
                </a:cubicBezTo>
                <a:close/>
                <a:moveTo>
                  <a:pt x="1667" y="449"/>
                </a:moveTo>
                <a:cubicBezTo>
                  <a:pt x="1666" y="449"/>
                  <a:pt x="1665" y="449"/>
                  <a:pt x="1664" y="450"/>
                </a:cubicBezTo>
                <a:cubicBezTo>
                  <a:pt x="1665" y="452"/>
                  <a:pt x="1668" y="449"/>
                  <a:pt x="1669" y="452"/>
                </a:cubicBezTo>
                <a:cubicBezTo>
                  <a:pt x="1671" y="452"/>
                  <a:pt x="1671" y="452"/>
                  <a:pt x="1671" y="452"/>
                </a:cubicBezTo>
                <a:cubicBezTo>
                  <a:pt x="1670" y="451"/>
                  <a:pt x="1670" y="451"/>
                  <a:pt x="1669" y="450"/>
                </a:cubicBezTo>
                <a:cubicBezTo>
                  <a:pt x="1669" y="450"/>
                  <a:pt x="1666" y="450"/>
                  <a:pt x="1666" y="450"/>
                </a:cubicBezTo>
                <a:cubicBezTo>
                  <a:pt x="1666" y="450"/>
                  <a:pt x="1667" y="449"/>
                  <a:pt x="1667" y="449"/>
                </a:cubicBezTo>
                <a:close/>
                <a:moveTo>
                  <a:pt x="2433" y="735"/>
                </a:moveTo>
                <a:cubicBezTo>
                  <a:pt x="2433" y="735"/>
                  <a:pt x="2433" y="735"/>
                  <a:pt x="2433" y="735"/>
                </a:cubicBezTo>
                <a:cubicBezTo>
                  <a:pt x="2433" y="735"/>
                  <a:pt x="2433" y="735"/>
                  <a:pt x="2433" y="735"/>
                </a:cubicBezTo>
                <a:cubicBezTo>
                  <a:pt x="2433" y="735"/>
                  <a:pt x="2433" y="735"/>
                  <a:pt x="2433" y="735"/>
                </a:cubicBezTo>
                <a:cubicBezTo>
                  <a:pt x="2433" y="735"/>
                  <a:pt x="2433" y="735"/>
                  <a:pt x="2433" y="735"/>
                </a:cubicBezTo>
                <a:close/>
                <a:moveTo>
                  <a:pt x="1845" y="721"/>
                </a:moveTo>
                <a:cubicBezTo>
                  <a:pt x="1845" y="721"/>
                  <a:pt x="1845" y="721"/>
                  <a:pt x="1844" y="721"/>
                </a:cubicBezTo>
                <a:cubicBezTo>
                  <a:pt x="1845" y="721"/>
                  <a:pt x="1845" y="722"/>
                  <a:pt x="1845" y="722"/>
                </a:cubicBezTo>
                <a:cubicBezTo>
                  <a:pt x="1845" y="722"/>
                  <a:pt x="1845" y="722"/>
                  <a:pt x="1845" y="722"/>
                </a:cubicBezTo>
                <a:cubicBezTo>
                  <a:pt x="1845" y="722"/>
                  <a:pt x="1845" y="722"/>
                  <a:pt x="1845" y="721"/>
                </a:cubicBezTo>
                <a:close/>
                <a:moveTo>
                  <a:pt x="1799" y="1030"/>
                </a:moveTo>
                <a:cubicBezTo>
                  <a:pt x="1798" y="1025"/>
                  <a:pt x="1796" y="1027"/>
                  <a:pt x="1796" y="1019"/>
                </a:cubicBezTo>
                <a:cubicBezTo>
                  <a:pt x="1795" y="1013"/>
                  <a:pt x="1793" y="1011"/>
                  <a:pt x="1790" y="1007"/>
                </a:cubicBezTo>
                <a:cubicBezTo>
                  <a:pt x="1790" y="1007"/>
                  <a:pt x="1789" y="1007"/>
                  <a:pt x="1788" y="1007"/>
                </a:cubicBezTo>
                <a:cubicBezTo>
                  <a:pt x="1789" y="1008"/>
                  <a:pt x="1792" y="1014"/>
                  <a:pt x="1792" y="1014"/>
                </a:cubicBezTo>
                <a:cubicBezTo>
                  <a:pt x="1792" y="1018"/>
                  <a:pt x="1793" y="1030"/>
                  <a:pt x="1792" y="1033"/>
                </a:cubicBezTo>
                <a:cubicBezTo>
                  <a:pt x="1791" y="1038"/>
                  <a:pt x="1790" y="1037"/>
                  <a:pt x="1792" y="1041"/>
                </a:cubicBezTo>
                <a:cubicBezTo>
                  <a:pt x="1792" y="1043"/>
                  <a:pt x="1793" y="1049"/>
                  <a:pt x="1793" y="1050"/>
                </a:cubicBezTo>
                <a:cubicBezTo>
                  <a:pt x="1795" y="1059"/>
                  <a:pt x="1795" y="1059"/>
                  <a:pt x="1795" y="1059"/>
                </a:cubicBezTo>
                <a:cubicBezTo>
                  <a:pt x="1798" y="1057"/>
                  <a:pt x="1797" y="1058"/>
                  <a:pt x="1800" y="1060"/>
                </a:cubicBezTo>
                <a:cubicBezTo>
                  <a:pt x="1800" y="1057"/>
                  <a:pt x="1800" y="1057"/>
                  <a:pt x="1800" y="1057"/>
                </a:cubicBezTo>
                <a:cubicBezTo>
                  <a:pt x="1797" y="1054"/>
                  <a:pt x="1797" y="1054"/>
                  <a:pt x="1797" y="1054"/>
                </a:cubicBezTo>
                <a:cubicBezTo>
                  <a:pt x="1796" y="1050"/>
                  <a:pt x="1796" y="1050"/>
                  <a:pt x="1796" y="1045"/>
                </a:cubicBezTo>
                <a:cubicBezTo>
                  <a:pt x="1796" y="1042"/>
                  <a:pt x="1796" y="1039"/>
                  <a:pt x="1796" y="1038"/>
                </a:cubicBezTo>
                <a:cubicBezTo>
                  <a:pt x="1798" y="1034"/>
                  <a:pt x="1798" y="1034"/>
                  <a:pt x="1798" y="1034"/>
                </a:cubicBezTo>
                <a:cubicBezTo>
                  <a:pt x="1799" y="1032"/>
                  <a:pt x="1799" y="1032"/>
                  <a:pt x="1799" y="1030"/>
                </a:cubicBezTo>
                <a:cubicBezTo>
                  <a:pt x="1799" y="1030"/>
                  <a:pt x="1799" y="1030"/>
                  <a:pt x="1799" y="1030"/>
                </a:cubicBezTo>
                <a:close/>
                <a:moveTo>
                  <a:pt x="1767" y="918"/>
                </a:moveTo>
                <a:cubicBezTo>
                  <a:pt x="1767" y="924"/>
                  <a:pt x="1767" y="924"/>
                  <a:pt x="1767" y="924"/>
                </a:cubicBezTo>
                <a:cubicBezTo>
                  <a:pt x="1768" y="926"/>
                  <a:pt x="1768" y="926"/>
                  <a:pt x="1768" y="926"/>
                </a:cubicBezTo>
                <a:cubicBezTo>
                  <a:pt x="1769" y="927"/>
                  <a:pt x="1771" y="928"/>
                  <a:pt x="1771" y="927"/>
                </a:cubicBezTo>
                <a:cubicBezTo>
                  <a:pt x="1772" y="925"/>
                  <a:pt x="1773" y="923"/>
                  <a:pt x="1774" y="924"/>
                </a:cubicBezTo>
                <a:cubicBezTo>
                  <a:pt x="1778" y="924"/>
                  <a:pt x="1777" y="924"/>
                  <a:pt x="1781" y="923"/>
                </a:cubicBezTo>
                <a:cubicBezTo>
                  <a:pt x="1782" y="923"/>
                  <a:pt x="1783" y="924"/>
                  <a:pt x="1783" y="924"/>
                </a:cubicBezTo>
                <a:cubicBezTo>
                  <a:pt x="1787" y="921"/>
                  <a:pt x="1787" y="921"/>
                  <a:pt x="1787" y="921"/>
                </a:cubicBezTo>
                <a:cubicBezTo>
                  <a:pt x="1787" y="920"/>
                  <a:pt x="1787" y="920"/>
                  <a:pt x="1787" y="920"/>
                </a:cubicBezTo>
                <a:cubicBezTo>
                  <a:pt x="1784" y="920"/>
                  <a:pt x="1784" y="920"/>
                  <a:pt x="1784" y="920"/>
                </a:cubicBezTo>
                <a:cubicBezTo>
                  <a:pt x="1783" y="920"/>
                  <a:pt x="1784" y="916"/>
                  <a:pt x="1785" y="916"/>
                </a:cubicBezTo>
                <a:cubicBezTo>
                  <a:pt x="1786" y="916"/>
                  <a:pt x="1788" y="914"/>
                  <a:pt x="1789" y="913"/>
                </a:cubicBezTo>
                <a:cubicBezTo>
                  <a:pt x="1791" y="909"/>
                  <a:pt x="1791" y="909"/>
                  <a:pt x="1791" y="909"/>
                </a:cubicBezTo>
                <a:cubicBezTo>
                  <a:pt x="1791" y="908"/>
                  <a:pt x="1792" y="907"/>
                  <a:pt x="1792" y="907"/>
                </a:cubicBezTo>
                <a:cubicBezTo>
                  <a:pt x="1792" y="907"/>
                  <a:pt x="1789" y="904"/>
                  <a:pt x="1790" y="904"/>
                </a:cubicBezTo>
                <a:cubicBezTo>
                  <a:pt x="1792" y="902"/>
                  <a:pt x="1793" y="900"/>
                  <a:pt x="1794" y="902"/>
                </a:cubicBezTo>
                <a:cubicBezTo>
                  <a:pt x="1795" y="901"/>
                  <a:pt x="1797" y="901"/>
                  <a:pt x="1798" y="901"/>
                </a:cubicBezTo>
                <a:cubicBezTo>
                  <a:pt x="1798" y="899"/>
                  <a:pt x="1798" y="899"/>
                  <a:pt x="1798" y="899"/>
                </a:cubicBezTo>
                <a:cubicBezTo>
                  <a:pt x="1797" y="899"/>
                  <a:pt x="1797" y="898"/>
                  <a:pt x="1797" y="898"/>
                </a:cubicBezTo>
                <a:cubicBezTo>
                  <a:pt x="1796" y="898"/>
                  <a:pt x="1795" y="900"/>
                  <a:pt x="1793" y="900"/>
                </a:cubicBezTo>
                <a:cubicBezTo>
                  <a:pt x="1792" y="900"/>
                  <a:pt x="1789" y="896"/>
                  <a:pt x="1789" y="895"/>
                </a:cubicBezTo>
                <a:cubicBezTo>
                  <a:pt x="1788" y="895"/>
                  <a:pt x="1788" y="895"/>
                  <a:pt x="1788" y="895"/>
                </a:cubicBezTo>
                <a:cubicBezTo>
                  <a:pt x="1786" y="894"/>
                  <a:pt x="1786" y="894"/>
                  <a:pt x="1784" y="892"/>
                </a:cubicBezTo>
                <a:cubicBezTo>
                  <a:pt x="1781" y="893"/>
                  <a:pt x="1778" y="894"/>
                  <a:pt x="1775" y="896"/>
                </a:cubicBezTo>
                <a:cubicBezTo>
                  <a:pt x="1772" y="898"/>
                  <a:pt x="1771" y="895"/>
                  <a:pt x="1771" y="898"/>
                </a:cubicBezTo>
                <a:cubicBezTo>
                  <a:pt x="1771" y="901"/>
                  <a:pt x="1770" y="902"/>
                  <a:pt x="1768" y="903"/>
                </a:cubicBezTo>
                <a:cubicBezTo>
                  <a:pt x="1768" y="903"/>
                  <a:pt x="1770" y="907"/>
                  <a:pt x="1770" y="908"/>
                </a:cubicBezTo>
                <a:cubicBezTo>
                  <a:pt x="1767" y="913"/>
                  <a:pt x="1768" y="911"/>
                  <a:pt x="1767" y="918"/>
                </a:cubicBezTo>
                <a:close/>
                <a:moveTo>
                  <a:pt x="1764" y="995"/>
                </a:moveTo>
                <a:cubicBezTo>
                  <a:pt x="1761" y="994"/>
                  <a:pt x="1761" y="994"/>
                  <a:pt x="1761" y="994"/>
                </a:cubicBezTo>
                <a:cubicBezTo>
                  <a:pt x="1761" y="994"/>
                  <a:pt x="1756" y="983"/>
                  <a:pt x="1755" y="982"/>
                </a:cubicBezTo>
                <a:cubicBezTo>
                  <a:pt x="1755" y="978"/>
                  <a:pt x="1755" y="978"/>
                  <a:pt x="1755" y="978"/>
                </a:cubicBezTo>
                <a:cubicBezTo>
                  <a:pt x="1755" y="975"/>
                  <a:pt x="1756" y="977"/>
                  <a:pt x="1752" y="972"/>
                </a:cubicBezTo>
                <a:cubicBezTo>
                  <a:pt x="1750" y="970"/>
                  <a:pt x="1749" y="971"/>
                  <a:pt x="1749" y="970"/>
                </a:cubicBezTo>
                <a:cubicBezTo>
                  <a:pt x="1747" y="965"/>
                  <a:pt x="1747" y="966"/>
                  <a:pt x="1750" y="964"/>
                </a:cubicBezTo>
                <a:cubicBezTo>
                  <a:pt x="1747" y="959"/>
                  <a:pt x="1747" y="961"/>
                  <a:pt x="1747" y="957"/>
                </a:cubicBezTo>
                <a:cubicBezTo>
                  <a:pt x="1747" y="957"/>
                  <a:pt x="1748" y="956"/>
                  <a:pt x="1748" y="955"/>
                </a:cubicBezTo>
                <a:cubicBezTo>
                  <a:pt x="1748" y="954"/>
                  <a:pt x="1744" y="953"/>
                  <a:pt x="1745" y="952"/>
                </a:cubicBezTo>
                <a:cubicBezTo>
                  <a:pt x="1747" y="948"/>
                  <a:pt x="1744" y="950"/>
                  <a:pt x="1747" y="947"/>
                </a:cubicBezTo>
                <a:cubicBezTo>
                  <a:pt x="1745" y="947"/>
                  <a:pt x="1745" y="946"/>
                  <a:pt x="1744" y="945"/>
                </a:cubicBezTo>
                <a:cubicBezTo>
                  <a:pt x="1743" y="940"/>
                  <a:pt x="1743" y="940"/>
                  <a:pt x="1743" y="940"/>
                </a:cubicBezTo>
                <a:cubicBezTo>
                  <a:pt x="1743" y="938"/>
                  <a:pt x="1743" y="938"/>
                  <a:pt x="1743" y="936"/>
                </a:cubicBezTo>
                <a:cubicBezTo>
                  <a:pt x="1742" y="937"/>
                  <a:pt x="1741" y="940"/>
                  <a:pt x="1741" y="941"/>
                </a:cubicBezTo>
                <a:cubicBezTo>
                  <a:pt x="1741" y="945"/>
                  <a:pt x="1741" y="945"/>
                  <a:pt x="1741" y="945"/>
                </a:cubicBezTo>
                <a:cubicBezTo>
                  <a:pt x="1741" y="945"/>
                  <a:pt x="1743" y="946"/>
                  <a:pt x="1743" y="946"/>
                </a:cubicBezTo>
                <a:cubicBezTo>
                  <a:pt x="1742" y="950"/>
                  <a:pt x="1741" y="949"/>
                  <a:pt x="1741" y="950"/>
                </a:cubicBezTo>
                <a:cubicBezTo>
                  <a:pt x="1741" y="955"/>
                  <a:pt x="1741" y="955"/>
                  <a:pt x="1741" y="955"/>
                </a:cubicBezTo>
                <a:cubicBezTo>
                  <a:pt x="1743" y="958"/>
                  <a:pt x="1743" y="958"/>
                  <a:pt x="1743" y="958"/>
                </a:cubicBezTo>
                <a:cubicBezTo>
                  <a:pt x="1744" y="961"/>
                  <a:pt x="1744" y="961"/>
                  <a:pt x="1744" y="961"/>
                </a:cubicBezTo>
                <a:cubicBezTo>
                  <a:pt x="1744" y="962"/>
                  <a:pt x="1743" y="964"/>
                  <a:pt x="1742" y="965"/>
                </a:cubicBezTo>
                <a:cubicBezTo>
                  <a:pt x="1744" y="967"/>
                  <a:pt x="1744" y="967"/>
                  <a:pt x="1744" y="967"/>
                </a:cubicBezTo>
                <a:cubicBezTo>
                  <a:pt x="1744" y="969"/>
                  <a:pt x="1745" y="972"/>
                  <a:pt x="1745" y="974"/>
                </a:cubicBezTo>
                <a:cubicBezTo>
                  <a:pt x="1749" y="978"/>
                  <a:pt x="1749" y="978"/>
                  <a:pt x="1749" y="978"/>
                </a:cubicBezTo>
                <a:cubicBezTo>
                  <a:pt x="1750" y="979"/>
                  <a:pt x="1753" y="980"/>
                  <a:pt x="1753" y="981"/>
                </a:cubicBezTo>
                <a:cubicBezTo>
                  <a:pt x="1753" y="984"/>
                  <a:pt x="1753" y="984"/>
                  <a:pt x="1754" y="987"/>
                </a:cubicBezTo>
                <a:cubicBezTo>
                  <a:pt x="1754" y="988"/>
                  <a:pt x="1756" y="990"/>
                  <a:pt x="1756" y="990"/>
                </a:cubicBezTo>
                <a:cubicBezTo>
                  <a:pt x="1754" y="992"/>
                  <a:pt x="1755" y="992"/>
                  <a:pt x="1755" y="994"/>
                </a:cubicBezTo>
                <a:cubicBezTo>
                  <a:pt x="1758" y="995"/>
                  <a:pt x="1757" y="995"/>
                  <a:pt x="1760" y="997"/>
                </a:cubicBezTo>
                <a:cubicBezTo>
                  <a:pt x="1764" y="995"/>
                  <a:pt x="1764" y="995"/>
                  <a:pt x="1764" y="995"/>
                </a:cubicBezTo>
                <a:close/>
                <a:moveTo>
                  <a:pt x="2349" y="639"/>
                </a:moveTo>
                <a:cubicBezTo>
                  <a:pt x="2348" y="639"/>
                  <a:pt x="2348" y="639"/>
                  <a:pt x="2348" y="639"/>
                </a:cubicBezTo>
                <a:cubicBezTo>
                  <a:pt x="2348" y="639"/>
                  <a:pt x="2348" y="639"/>
                  <a:pt x="2348" y="640"/>
                </a:cubicBezTo>
                <a:cubicBezTo>
                  <a:pt x="2349" y="639"/>
                  <a:pt x="2349" y="639"/>
                  <a:pt x="2349" y="639"/>
                </a:cubicBezTo>
                <a:close/>
                <a:moveTo>
                  <a:pt x="2521" y="783"/>
                </a:moveTo>
                <a:cubicBezTo>
                  <a:pt x="2521" y="782"/>
                  <a:pt x="2520" y="782"/>
                  <a:pt x="2519" y="781"/>
                </a:cubicBezTo>
                <a:cubicBezTo>
                  <a:pt x="2521" y="783"/>
                  <a:pt x="2521" y="783"/>
                  <a:pt x="2521" y="783"/>
                </a:cubicBezTo>
                <a:close/>
                <a:moveTo>
                  <a:pt x="2503" y="777"/>
                </a:moveTo>
                <a:cubicBezTo>
                  <a:pt x="2502" y="777"/>
                  <a:pt x="2502" y="777"/>
                  <a:pt x="2502" y="777"/>
                </a:cubicBezTo>
                <a:cubicBezTo>
                  <a:pt x="2503" y="777"/>
                  <a:pt x="2503" y="777"/>
                  <a:pt x="2503" y="777"/>
                </a:cubicBezTo>
                <a:cubicBezTo>
                  <a:pt x="2503" y="777"/>
                  <a:pt x="2503" y="777"/>
                  <a:pt x="2503" y="777"/>
                </a:cubicBezTo>
                <a:close/>
                <a:moveTo>
                  <a:pt x="2620" y="548"/>
                </a:moveTo>
                <a:cubicBezTo>
                  <a:pt x="2620" y="548"/>
                  <a:pt x="2620" y="549"/>
                  <a:pt x="2620" y="549"/>
                </a:cubicBezTo>
                <a:cubicBezTo>
                  <a:pt x="2621" y="549"/>
                  <a:pt x="2621" y="548"/>
                  <a:pt x="2622" y="548"/>
                </a:cubicBezTo>
                <a:cubicBezTo>
                  <a:pt x="2620" y="548"/>
                  <a:pt x="2620" y="548"/>
                  <a:pt x="2620" y="548"/>
                </a:cubicBezTo>
                <a:close/>
                <a:moveTo>
                  <a:pt x="2676" y="495"/>
                </a:moveTo>
                <a:cubicBezTo>
                  <a:pt x="2676" y="495"/>
                  <a:pt x="2676" y="495"/>
                  <a:pt x="2676" y="496"/>
                </a:cubicBezTo>
                <a:cubicBezTo>
                  <a:pt x="2676" y="496"/>
                  <a:pt x="2676" y="496"/>
                  <a:pt x="2676" y="496"/>
                </a:cubicBezTo>
                <a:cubicBezTo>
                  <a:pt x="2676" y="496"/>
                  <a:pt x="2676" y="496"/>
                  <a:pt x="2676" y="495"/>
                </a:cubicBezTo>
                <a:close/>
                <a:moveTo>
                  <a:pt x="2646" y="280"/>
                </a:moveTo>
                <a:cubicBezTo>
                  <a:pt x="2646" y="280"/>
                  <a:pt x="2646" y="280"/>
                  <a:pt x="2645" y="281"/>
                </a:cubicBezTo>
                <a:cubicBezTo>
                  <a:pt x="2646" y="283"/>
                  <a:pt x="2646" y="282"/>
                  <a:pt x="2646" y="285"/>
                </a:cubicBezTo>
                <a:cubicBezTo>
                  <a:pt x="2646" y="285"/>
                  <a:pt x="2646" y="285"/>
                  <a:pt x="2646" y="285"/>
                </a:cubicBezTo>
                <a:cubicBezTo>
                  <a:pt x="2646" y="280"/>
                  <a:pt x="2646" y="280"/>
                  <a:pt x="2646" y="280"/>
                </a:cubicBezTo>
                <a:cubicBezTo>
                  <a:pt x="2646" y="280"/>
                  <a:pt x="2646" y="280"/>
                  <a:pt x="2646" y="280"/>
                </a:cubicBezTo>
                <a:close/>
                <a:moveTo>
                  <a:pt x="2879" y="153"/>
                </a:moveTo>
                <a:cubicBezTo>
                  <a:pt x="2879" y="153"/>
                  <a:pt x="2879" y="153"/>
                  <a:pt x="2879" y="153"/>
                </a:cubicBezTo>
                <a:cubicBezTo>
                  <a:pt x="2879" y="153"/>
                  <a:pt x="2881" y="155"/>
                  <a:pt x="2881" y="156"/>
                </a:cubicBezTo>
                <a:cubicBezTo>
                  <a:pt x="2883" y="154"/>
                  <a:pt x="2883" y="154"/>
                  <a:pt x="2882" y="152"/>
                </a:cubicBezTo>
                <a:cubicBezTo>
                  <a:pt x="2879" y="153"/>
                  <a:pt x="2879" y="153"/>
                  <a:pt x="2879" y="153"/>
                </a:cubicBezTo>
                <a:close/>
                <a:moveTo>
                  <a:pt x="1993" y="590"/>
                </a:moveTo>
                <a:cubicBezTo>
                  <a:pt x="1993" y="590"/>
                  <a:pt x="1993" y="590"/>
                  <a:pt x="1993" y="590"/>
                </a:cubicBezTo>
                <a:cubicBezTo>
                  <a:pt x="1996" y="588"/>
                  <a:pt x="1996" y="588"/>
                  <a:pt x="1996" y="588"/>
                </a:cubicBezTo>
                <a:cubicBezTo>
                  <a:pt x="1995" y="587"/>
                  <a:pt x="1995" y="587"/>
                  <a:pt x="1995" y="587"/>
                </a:cubicBezTo>
                <a:cubicBezTo>
                  <a:pt x="1993" y="590"/>
                  <a:pt x="1993" y="590"/>
                  <a:pt x="1993" y="590"/>
                </a:cubicBezTo>
                <a:close/>
                <a:moveTo>
                  <a:pt x="1917" y="554"/>
                </a:moveTo>
                <a:cubicBezTo>
                  <a:pt x="1917" y="554"/>
                  <a:pt x="1918" y="554"/>
                  <a:pt x="1918" y="554"/>
                </a:cubicBezTo>
                <a:cubicBezTo>
                  <a:pt x="1916" y="553"/>
                  <a:pt x="1916" y="553"/>
                  <a:pt x="1916" y="553"/>
                </a:cubicBezTo>
                <a:cubicBezTo>
                  <a:pt x="1916" y="554"/>
                  <a:pt x="1917" y="555"/>
                  <a:pt x="1917" y="555"/>
                </a:cubicBezTo>
                <a:cubicBezTo>
                  <a:pt x="1917" y="555"/>
                  <a:pt x="1917" y="555"/>
                  <a:pt x="1917" y="555"/>
                </a:cubicBezTo>
                <a:cubicBezTo>
                  <a:pt x="1917" y="555"/>
                  <a:pt x="1917" y="554"/>
                  <a:pt x="1917" y="554"/>
                </a:cubicBezTo>
                <a:close/>
                <a:moveTo>
                  <a:pt x="1882" y="383"/>
                </a:moveTo>
                <a:cubicBezTo>
                  <a:pt x="1881" y="386"/>
                  <a:pt x="1881" y="386"/>
                  <a:pt x="1881" y="386"/>
                </a:cubicBezTo>
                <a:cubicBezTo>
                  <a:pt x="1889" y="392"/>
                  <a:pt x="1889" y="392"/>
                  <a:pt x="1889" y="392"/>
                </a:cubicBezTo>
                <a:cubicBezTo>
                  <a:pt x="1889" y="392"/>
                  <a:pt x="1890" y="401"/>
                  <a:pt x="1890" y="402"/>
                </a:cubicBezTo>
                <a:cubicBezTo>
                  <a:pt x="1891" y="404"/>
                  <a:pt x="1898" y="411"/>
                  <a:pt x="1902" y="416"/>
                </a:cubicBezTo>
                <a:cubicBezTo>
                  <a:pt x="1904" y="416"/>
                  <a:pt x="1904" y="416"/>
                  <a:pt x="1904" y="416"/>
                </a:cubicBezTo>
                <a:cubicBezTo>
                  <a:pt x="1906" y="418"/>
                  <a:pt x="1906" y="418"/>
                  <a:pt x="1906" y="418"/>
                </a:cubicBezTo>
                <a:cubicBezTo>
                  <a:pt x="1908" y="422"/>
                  <a:pt x="1908" y="422"/>
                  <a:pt x="1908" y="422"/>
                </a:cubicBezTo>
                <a:cubicBezTo>
                  <a:pt x="1909" y="424"/>
                  <a:pt x="1914" y="429"/>
                  <a:pt x="1914" y="430"/>
                </a:cubicBezTo>
                <a:cubicBezTo>
                  <a:pt x="1914" y="430"/>
                  <a:pt x="1915" y="430"/>
                  <a:pt x="1915" y="430"/>
                </a:cubicBezTo>
                <a:cubicBezTo>
                  <a:pt x="1916" y="430"/>
                  <a:pt x="1924" y="432"/>
                  <a:pt x="1923" y="433"/>
                </a:cubicBezTo>
                <a:cubicBezTo>
                  <a:pt x="1922" y="436"/>
                  <a:pt x="1923" y="434"/>
                  <a:pt x="1918" y="435"/>
                </a:cubicBezTo>
                <a:cubicBezTo>
                  <a:pt x="1914" y="436"/>
                  <a:pt x="1915" y="435"/>
                  <a:pt x="1915" y="439"/>
                </a:cubicBezTo>
                <a:cubicBezTo>
                  <a:pt x="1914" y="442"/>
                  <a:pt x="1915" y="441"/>
                  <a:pt x="1915" y="442"/>
                </a:cubicBezTo>
                <a:cubicBezTo>
                  <a:pt x="1916" y="445"/>
                  <a:pt x="1917" y="444"/>
                  <a:pt x="1915" y="445"/>
                </a:cubicBezTo>
                <a:cubicBezTo>
                  <a:pt x="1915" y="446"/>
                  <a:pt x="1916" y="448"/>
                  <a:pt x="1915" y="449"/>
                </a:cubicBezTo>
                <a:cubicBezTo>
                  <a:pt x="1911" y="452"/>
                  <a:pt x="1912" y="449"/>
                  <a:pt x="1912" y="447"/>
                </a:cubicBezTo>
                <a:cubicBezTo>
                  <a:pt x="1912" y="447"/>
                  <a:pt x="1912" y="447"/>
                  <a:pt x="1912" y="447"/>
                </a:cubicBezTo>
                <a:cubicBezTo>
                  <a:pt x="1911" y="451"/>
                  <a:pt x="1912" y="449"/>
                  <a:pt x="1911" y="454"/>
                </a:cubicBezTo>
                <a:cubicBezTo>
                  <a:pt x="1912" y="454"/>
                  <a:pt x="1912" y="454"/>
                  <a:pt x="1912" y="455"/>
                </a:cubicBezTo>
                <a:cubicBezTo>
                  <a:pt x="1914" y="458"/>
                  <a:pt x="1912" y="457"/>
                  <a:pt x="1917" y="465"/>
                </a:cubicBezTo>
                <a:cubicBezTo>
                  <a:pt x="1920" y="465"/>
                  <a:pt x="1920" y="465"/>
                  <a:pt x="1920" y="465"/>
                </a:cubicBezTo>
                <a:cubicBezTo>
                  <a:pt x="1927" y="468"/>
                  <a:pt x="1927" y="468"/>
                  <a:pt x="1927" y="468"/>
                </a:cubicBezTo>
                <a:cubicBezTo>
                  <a:pt x="1927" y="468"/>
                  <a:pt x="1930" y="472"/>
                  <a:pt x="1931" y="472"/>
                </a:cubicBezTo>
                <a:cubicBezTo>
                  <a:pt x="1932" y="473"/>
                  <a:pt x="1936" y="474"/>
                  <a:pt x="1938" y="475"/>
                </a:cubicBezTo>
                <a:cubicBezTo>
                  <a:pt x="1939" y="476"/>
                  <a:pt x="1941" y="476"/>
                  <a:pt x="1942" y="476"/>
                </a:cubicBezTo>
                <a:cubicBezTo>
                  <a:pt x="1943" y="475"/>
                  <a:pt x="1947" y="476"/>
                  <a:pt x="1948" y="476"/>
                </a:cubicBezTo>
                <a:cubicBezTo>
                  <a:pt x="1949" y="475"/>
                  <a:pt x="1953" y="473"/>
                  <a:pt x="1953" y="473"/>
                </a:cubicBezTo>
                <a:cubicBezTo>
                  <a:pt x="1958" y="474"/>
                  <a:pt x="1957" y="474"/>
                  <a:pt x="1961" y="473"/>
                </a:cubicBezTo>
                <a:cubicBezTo>
                  <a:pt x="1961" y="468"/>
                  <a:pt x="1961" y="468"/>
                  <a:pt x="1961" y="468"/>
                </a:cubicBezTo>
                <a:cubicBezTo>
                  <a:pt x="1961" y="467"/>
                  <a:pt x="1961" y="467"/>
                  <a:pt x="1961" y="467"/>
                </a:cubicBezTo>
                <a:cubicBezTo>
                  <a:pt x="1961" y="466"/>
                  <a:pt x="1960" y="463"/>
                  <a:pt x="1959" y="461"/>
                </a:cubicBezTo>
                <a:cubicBezTo>
                  <a:pt x="1958" y="449"/>
                  <a:pt x="1958" y="449"/>
                  <a:pt x="1958" y="449"/>
                </a:cubicBezTo>
                <a:cubicBezTo>
                  <a:pt x="1953" y="445"/>
                  <a:pt x="1954" y="445"/>
                  <a:pt x="1950" y="445"/>
                </a:cubicBezTo>
                <a:cubicBezTo>
                  <a:pt x="1949" y="445"/>
                  <a:pt x="1949" y="443"/>
                  <a:pt x="1949" y="443"/>
                </a:cubicBezTo>
                <a:cubicBezTo>
                  <a:pt x="1950" y="442"/>
                  <a:pt x="1953" y="444"/>
                  <a:pt x="1954" y="441"/>
                </a:cubicBezTo>
                <a:cubicBezTo>
                  <a:pt x="1952" y="438"/>
                  <a:pt x="1953" y="440"/>
                  <a:pt x="1950" y="438"/>
                </a:cubicBezTo>
                <a:cubicBezTo>
                  <a:pt x="1949" y="438"/>
                  <a:pt x="1946" y="436"/>
                  <a:pt x="1945" y="436"/>
                </a:cubicBezTo>
                <a:cubicBezTo>
                  <a:pt x="1944" y="436"/>
                  <a:pt x="1944" y="434"/>
                  <a:pt x="1944" y="433"/>
                </a:cubicBezTo>
                <a:cubicBezTo>
                  <a:pt x="1944" y="431"/>
                  <a:pt x="1944" y="430"/>
                  <a:pt x="1945" y="427"/>
                </a:cubicBezTo>
                <a:cubicBezTo>
                  <a:pt x="1945" y="427"/>
                  <a:pt x="1945" y="427"/>
                  <a:pt x="1945" y="427"/>
                </a:cubicBezTo>
                <a:cubicBezTo>
                  <a:pt x="1949" y="428"/>
                  <a:pt x="1948" y="428"/>
                  <a:pt x="1952" y="427"/>
                </a:cubicBezTo>
                <a:cubicBezTo>
                  <a:pt x="1952" y="427"/>
                  <a:pt x="1953" y="429"/>
                  <a:pt x="1953" y="430"/>
                </a:cubicBezTo>
                <a:cubicBezTo>
                  <a:pt x="1957" y="429"/>
                  <a:pt x="1956" y="428"/>
                  <a:pt x="1958" y="429"/>
                </a:cubicBezTo>
                <a:cubicBezTo>
                  <a:pt x="1957" y="426"/>
                  <a:pt x="1957" y="426"/>
                  <a:pt x="1961" y="427"/>
                </a:cubicBezTo>
                <a:cubicBezTo>
                  <a:pt x="1962" y="425"/>
                  <a:pt x="1962" y="425"/>
                  <a:pt x="1962" y="425"/>
                </a:cubicBezTo>
                <a:cubicBezTo>
                  <a:pt x="1953" y="420"/>
                  <a:pt x="1953" y="420"/>
                  <a:pt x="1953" y="420"/>
                </a:cubicBezTo>
                <a:cubicBezTo>
                  <a:pt x="1953" y="420"/>
                  <a:pt x="1952" y="416"/>
                  <a:pt x="1952" y="416"/>
                </a:cubicBezTo>
                <a:cubicBezTo>
                  <a:pt x="1951" y="414"/>
                  <a:pt x="1951" y="414"/>
                  <a:pt x="1951" y="414"/>
                </a:cubicBezTo>
                <a:cubicBezTo>
                  <a:pt x="1947" y="413"/>
                  <a:pt x="1947" y="413"/>
                  <a:pt x="1947" y="413"/>
                </a:cubicBezTo>
                <a:cubicBezTo>
                  <a:pt x="1944" y="415"/>
                  <a:pt x="1944" y="415"/>
                  <a:pt x="1944" y="415"/>
                </a:cubicBezTo>
                <a:cubicBezTo>
                  <a:pt x="1943" y="418"/>
                  <a:pt x="1943" y="418"/>
                  <a:pt x="1943" y="421"/>
                </a:cubicBezTo>
                <a:cubicBezTo>
                  <a:pt x="1943" y="422"/>
                  <a:pt x="1941" y="421"/>
                  <a:pt x="1940" y="421"/>
                </a:cubicBezTo>
                <a:cubicBezTo>
                  <a:pt x="1939" y="415"/>
                  <a:pt x="1939" y="416"/>
                  <a:pt x="1940" y="414"/>
                </a:cubicBezTo>
                <a:cubicBezTo>
                  <a:pt x="1940" y="415"/>
                  <a:pt x="1938" y="416"/>
                  <a:pt x="1938" y="415"/>
                </a:cubicBezTo>
                <a:cubicBezTo>
                  <a:pt x="1937" y="415"/>
                  <a:pt x="1938" y="412"/>
                  <a:pt x="1938" y="411"/>
                </a:cubicBezTo>
                <a:cubicBezTo>
                  <a:pt x="1938" y="407"/>
                  <a:pt x="1938" y="407"/>
                  <a:pt x="1938" y="407"/>
                </a:cubicBezTo>
                <a:cubicBezTo>
                  <a:pt x="1938" y="405"/>
                  <a:pt x="1938" y="405"/>
                  <a:pt x="1938" y="405"/>
                </a:cubicBezTo>
                <a:cubicBezTo>
                  <a:pt x="1934" y="405"/>
                  <a:pt x="1932" y="406"/>
                  <a:pt x="1929" y="403"/>
                </a:cubicBezTo>
                <a:cubicBezTo>
                  <a:pt x="1927" y="402"/>
                  <a:pt x="1926" y="402"/>
                  <a:pt x="1924" y="402"/>
                </a:cubicBezTo>
                <a:cubicBezTo>
                  <a:pt x="1923" y="402"/>
                  <a:pt x="1924" y="399"/>
                  <a:pt x="1924" y="398"/>
                </a:cubicBezTo>
                <a:cubicBezTo>
                  <a:pt x="1920" y="393"/>
                  <a:pt x="1920" y="393"/>
                  <a:pt x="1920" y="393"/>
                </a:cubicBezTo>
                <a:cubicBezTo>
                  <a:pt x="1918" y="390"/>
                  <a:pt x="1918" y="390"/>
                  <a:pt x="1918" y="390"/>
                </a:cubicBezTo>
                <a:cubicBezTo>
                  <a:pt x="1915" y="388"/>
                  <a:pt x="1915" y="388"/>
                  <a:pt x="1915" y="388"/>
                </a:cubicBezTo>
                <a:cubicBezTo>
                  <a:pt x="1915" y="388"/>
                  <a:pt x="1912" y="388"/>
                  <a:pt x="1912" y="388"/>
                </a:cubicBezTo>
                <a:cubicBezTo>
                  <a:pt x="1913" y="384"/>
                  <a:pt x="1912" y="384"/>
                  <a:pt x="1916" y="385"/>
                </a:cubicBezTo>
                <a:cubicBezTo>
                  <a:pt x="1919" y="385"/>
                  <a:pt x="1919" y="385"/>
                  <a:pt x="1922" y="387"/>
                </a:cubicBezTo>
                <a:cubicBezTo>
                  <a:pt x="1923" y="385"/>
                  <a:pt x="1923" y="385"/>
                  <a:pt x="1923" y="385"/>
                </a:cubicBezTo>
                <a:cubicBezTo>
                  <a:pt x="1916" y="382"/>
                  <a:pt x="1917" y="381"/>
                  <a:pt x="1921" y="376"/>
                </a:cubicBezTo>
                <a:cubicBezTo>
                  <a:pt x="1921" y="376"/>
                  <a:pt x="1924" y="377"/>
                  <a:pt x="1924" y="377"/>
                </a:cubicBezTo>
                <a:cubicBezTo>
                  <a:pt x="1925" y="376"/>
                  <a:pt x="1930" y="376"/>
                  <a:pt x="1931" y="376"/>
                </a:cubicBezTo>
                <a:cubicBezTo>
                  <a:pt x="1940" y="378"/>
                  <a:pt x="1940" y="378"/>
                  <a:pt x="1940" y="378"/>
                </a:cubicBezTo>
                <a:cubicBezTo>
                  <a:pt x="1941" y="378"/>
                  <a:pt x="1942" y="379"/>
                  <a:pt x="1942" y="379"/>
                </a:cubicBezTo>
                <a:cubicBezTo>
                  <a:pt x="1939" y="383"/>
                  <a:pt x="1940" y="382"/>
                  <a:pt x="1939" y="386"/>
                </a:cubicBezTo>
                <a:cubicBezTo>
                  <a:pt x="1940" y="386"/>
                  <a:pt x="1940" y="386"/>
                  <a:pt x="1940" y="386"/>
                </a:cubicBezTo>
                <a:cubicBezTo>
                  <a:pt x="1943" y="379"/>
                  <a:pt x="1940" y="383"/>
                  <a:pt x="1948" y="379"/>
                </a:cubicBezTo>
                <a:cubicBezTo>
                  <a:pt x="1947" y="377"/>
                  <a:pt x="1947" y="377"/>
                  <a:pt x="1945" y="376"/>
                </a:cubicBezTo>
                <a:cubicBezTo>
                  <a:pt x="1939" y="377"/>
                  <a:pt x="1942" y="377"/>
                  <a:pt x="1935" y="376"/>
                </a:cubicBezTo>
                <a:cubicBezTo>
                  <a:pt x="1934" y="375"/>
                  <a:pt x="1935" y="369"/>
                  <a:pt x="1935" y="367"/>
                </a:cubicBezTo>
                <a:cubicBezTo>
                  <a:pt x="1933" y="362"/>
                  <a:pt x="1933" y="362"/>
                  <a:pt x="1933" y="362"/>
                </a:cubicBezTo>
                <a:cubicBezTo>
                  <a:pt x="1929" y="359"/>
                  <a:pt x="1929" y="359"/>
                  <a:pt x="1929" y="359"/>
                </a:cubicBezTo>
                <a:cubicBezTo>
                  <a:pt x="1925" y="361"/>
                  <a:pt x="1925" y="359"/>
                  <a:pt x="1922" y="359"/>
                </a:cubicBezTo>
                <a:cubicBezTo>
                  <a:pt x="1914" y="358"/>
                  <a:pt x="1914" y="358"/>
                  <a:pt x="1914" y="358"/>
                </a:cubicBezTo>
                <a:cubicBezTo>
                  <a:pt x="1905" y="363"/>
                  <a:pt x="1905" y="363"/>
                  <a:pt x="1905" y="363"/>
                </a:cubicBezTo>
                <a:cubicBezTo>
                  <a:pt x="1898" y="365"/>
                  <a:pt x="1898" y="365"/>
                  <a:pt x="1898" y="365"/>
                </a:cubicBezTo>
                <a:cubicBezTo>
                  <a:pt x="1898" y="366"/>
                  <a:pt x="1897" y="369"/>
                  <a:pt x="1896" y="369"/>
                </a:cubicBezTo>
                <a:cubicBezTo>
                  <a:pt x="1890" y="372"/>
                  <a:pt x="1892" y="372"/>
                  <a:pt x="1885" y="373"/>
                </a:cubicBezTo>
                <a:cubicBezTo>
                  <a:pt x="1885" y="380"/>
                  <a:pt x="1886" y="378"/>
                  <a:pt x="1882" y="383"/>
                </a:cubicBezTo>
                <a:close/>
                <a:moveTo>
                  <a:pt x="1533" y="182"/>
                </a:moveTo>
                <a:cubicBezTo>
                  <a:pt x="1534" y="182"/>
                  <a:pt x="1535" y="182"/>
                  <a:pt x="1536" y="182"/>
                </a:cubicBezTo>
                <a:cubicBezTo>
                  <a:pt x="1535" y="181"/>
                  <a:pt x="1534" y="182"/>
                  <a:pt x="1531" y="181"/>
                </a:cubicBezTo>
                <a:cubicBezTo>
                  <a:pt x="1531" y="181"/>
                  <a:pt x="1531" y="181"/>
                  <a:pt x="1530" y="181"/>
                </a:cubicBezTo>
                <a:cubicBezTo>
                  <a:pt x="1531" y="181"/>
                  <a:pt x="1532" y="182"/>
                  <a:pt x="1533" y="182"/>
                </a:cubicBezTo>
                <a:close/>
                <a:moveTo>
                  <a:pt x="1553" y="176"/>
                </a:moveTo>
                <a:cubicBezTo>
                  <a:pt x="1553" y="176"/>
                  <a:pt x="1553" y="176"/>
                  <a:pt x="1553" y="176"/>
                </a:cubicBezTo>
                <a:cubicBezTo>
                  <a:pt x="1552" y="175"/>
                  <a:pt x="1552" y="175"/>
                  <a:pt x="1551" y="176"/>
                </a:cubicBezTo>
                <a:cubicBezTo>
                  <a:pt x="1549" y="177"/>
                  <a:pt x="1549" y="179"/>
                  <a:pt x="1548" y="179"/>
                </a:cubicBezTo>
                <a:cubicBezTo>
                  <a:pt x="1547" y="179"/>
                  <a:pt x="1545" y="180"/>
                  <a:pt x="1545" y="179"/>
                </a:cubicBezTo>
                <a:cubicBezTo>
                  <a:pt x="1544" y="180"/>
                  <a:pt x="1543" y="179"/>
                  <a:pt x="1542" y="179"/>
                </a:cubicBezTo>
                <a:cubicBezTo>
                  <a:pt x="1543" y="179"/>
                  <a:pt x="1543" y="179"/>
                  <a:pt x="1543" y="179"/>
                </a:cubicBezTo>
                <a:cubicBezTo>
                  <a:pt x="1543" y="180"/>
                  <a:pt x="1547" y="179"/>
                  <a:pt x="1548" y="179"/>
                </a:cubicBezTo>
                <a:cubicBezTo>
                  <a:pt x="1549" y="179"/>
                  <a:pt x="1549" y="177"/>
                  <a:pt x="1550" y="177"/>
                </a:cubicBezTo>
                <a:cubicBezTo>
                  <a:pt x="1553" y="176"/>
                  <a:pt x="1553" y="176"/>
                  <a:pt x="1553" y="176"/>
                </a:cubicBezTo>
                <a:close/>
                <a:moveTo>
                  <a:pt x="1639" y="114"/>
                </a:moveTo>
                <a:cubicBezTo>
                  <a:pt x="1640" y="113"/>
                  <a:pt x="1640" y="113"/>
                  <a:pt x="1640" y="113"/>
                </a:cubicBezTo>
                <a:cubicBezTo>
                  <a:pt x="1639" y="112"/>
                  <a:pt x="1639" y="112"/>
                  <a:pt x="1639" y="112"/>
                </a:cubicBezTo>
                <a:cubicBezTo>
                  <a:pt x="1638" y="111"/>
                  <a:pt x="1635" y="111"/>
                  <a:pt x="1634" y="111"/>
                </a:cubicBezTo>
                <a:cubicBezTo>
                  <a:pt x="1635" y="111"/>
                  <a:pt x="1636" y="112"/>
                  <a:pt x="1637" y="112"/>
                </a:cubicBezTo>
                <a:cubicBezTo>
                  <a:pt x="1637" y="112"/>
                  <a:pt x="1638" y="113"/>
                  <a:pt x="1639" y="114"/>
                </a:cubicBezTo>
                <a:close/>
                <a:moveTo>
                  <a:pt x="1648" y="107"/>
                </a:moveTo>
                <a:cubicBezTo>
                  <a:pt x="1648" y="107"/>
                  <a:pt x="1648" y="107"/>
                  <a:pt x="1648" y="107"/>
                </a:cubicBezTo>
                <a:cubicBezTo>
                  <a:pt x="1648" y="107"/>
                  <a:pt x="1648" y="107"/>
                  <a:pt x="1648" y="107"/>
                </a:cubicBezTo>
                <a:cubicBezTo>
                  <a:pt x="1647" y="107"/>
                  <a:pt x="1647" y="107"/>
                  <a:pt x="1647" y="108"/>
                </a:cubicBezTo>
                <a:cubicBezTo>
                  <a:pt x="1647" y="108"/>
                  <a:pt x="1647" y="108"/>
                  <a:pt x="1647" y="108"/>
                </a:cubicBezTo>
                <a:cubicBezTo>
                  <a:pt x="1647" y="107"/>
                  <a:pt x="1647" y="107"/>
                  <a:pt x="1648" y="107"/>
                </a:cubicBezTo>
                <a:close/>
                <a:moveTo>
                  <a:pt x="1709" y="406"/>
                </a:moveTo>
                <a:cubicBezTo>
                  <a:pt x="1708" y="407"/>
                  <a:pt x="1707" y="408"/>
                  <a:pt x="1709" y="408"/>
                </a:cubicBezTo>
                <a:cubicBezTo>
                  <a:pt x="1710" y="408"/>
                  <a:pt x="1709" y="412"/>
                  <a:pt x="1711" y="411"/>
                </a:cubicBezTo>
                <a:cubicBezTo>
                  <a:pt x="1711" y="411"/>
                  <a:pt x="1711" y="412"/>
                  <a:pt x="1712" y="412"/>
                </a:cubicBezTo>
                <a:cubicBezTo>
                  <a:pt x="1712" y="412"/>
                  <a:pt x="1712" y="412"/>
                  <a:pt x="1712" y="412"/>
                </a:cubicBezTo>
                <a:cubicBezTo>
                  <a:pt x="1713" y="413"/>
                  <a:pt x="1711" y="414"/>
                  <a:pt x="1714" y="414"/>
                </a:cubicBezTo>
                <a:cubicBezTo>
                  <a:pt x="1714" y="414"/>
                  <a:pt x="1714" y="415"/>
                  <a:pt x="1713" y="416"/>
                </a:cubicBezTo>
                <a:cubicBezTo>
                  <a:pt x="1714" y="416"/>
                  <a:pt x="1714" y="417"/>
                  <a:pt x="1714" y="417"/>
                </a:cubicBezTo>
                <a:cubicBezTo>
                  <a:pt x="1715" y="418"/>
                  <a:pt x="1715" y="419"/>
                  <a:pt x="1716" y="419"/>
                </a:cubicBezTo>
                <a:cubicBezTo>
                  <a:pt x="1717" y="419"/>
                  <a:pt x="1721" y="421"/>
                  <a:pt x="1722" y="421"/>
                </a:cubicBezTo>
                <a:cubicBezTo>
                  <a:pt x="1730" y="423"/>
                  <a:pt x="1730" y="423"/>
                  <a:pt x="1730" y="423"/>
                </a:cubicBezTo>
                <a:cubicBezTo>
                  <a:pt x="1736" y="423"/>
                  <a:pt x="1736" y="423"/>
                  <a:pt x="1736" y="423"/>
                </a:cubicBezTo>
                <a:cubicBezTo>
                  <a:pt x="1739" y="425"/>
                  <a:pt x="1739" y="425"/>
                  <a:pt x="1739" y="425"/>
                </a:cubicBezTo>
                <a:cubicBezTo>
                  <a:pt x="1739" y="425"/>
                  <a:pt x="1741" y="424"/>
                  <a:pt x="1743" y="424"/>
                </a:cubicBezTo>
                <a:cubicBezTo>
                  <a:pt x="1743" y="424"/>
                  <a:pt x="1745" y="423"/>
                  <a:pt x="1745" y="422"/>
                </a:cubicBezTo>
                <a:cubicBezTo>
                  <a:pt x="1748" y="418"/>
                  <a:pt x="1747" y="419"/>
                  <a:pt x="1750" y="417"/>
                </a:cubicBezTo>
                <a:cubicBezTo>
                  <a:pt x="1752" y="416"/>
                  <a:pt x="1753" y="417"/>
                  <a:pt x="1755" y="416"/>
                </a:cubicBezTo>
                <a:cubicBezTo>
                  <a:pt x="1763" y="414"/>
                  <a:pt x="1763" y="414"/>
                  <a:pt x="1763" y="414"/>
                </a:cubicBezTo>
                <a:cubicBezTo>
                  <a:pt x="1770" y="415"/>
                  <a:pt x="1770" y="415"/>
                  <a:pt x="1770" y="415"/>
                </a:cubicBezTo>
                <a:cubicBezTo>
                  <a:pt x="1770" y="414"/>
                  <a:pt x="1772" y="414"/>
                  <a:pt x="1773" y="414"/>
                </a:cubicBezTo>
                <a:cubicBezTo>
                  <a:pt x="1775" y="414"/>
                  <a:pt x="1774" y="412"/>
                  <a:pt x="1775" y="412"/>
                </a:cubicBezTo>
                <a:cubicBezTo>
                  <a:pt x="1776" y="412"/>
                  <a:pt x="1778" y="415"/>
                  <a:pt x="1779" y="416"/>
                </a:cubicBezTo>
                <a:cubicBezTo>
                  <a:pt x="1780" y="416"/>
                  <a:pt x="1782" y="417"/>
                  <a:pt x="1781" y="417"/>
                </a:cubicBezTo>
                <a:cubicBezTo>
                  <a:pt x="1783" y="418"/>
                  <a:pt x="1785" y="417"/>
                  <a:pt x="1785" y="417"/>
                </a:cubicBezTo>
                <a:cubicBezTo>
                  <a:pt x="1789" y="418"/>
                  <a:pt x="1787" y="417"/>
                  <a:pt x="1787" y="419"/>
                </a:cubicBezTo>
                <a:cubicBezTo>
                  <a:pt x="1788" y="420"/>
                  <a:pt x="1790" y="422"/>
                  <a:pt x="1791" y="422"/>
                </a:cubicBezTo>
                <a:cubicBezTo>
                  <a:pt x="1793" y="421"/>
                  <a:pt x="1793" y="421"/>
                  <a:pt x="1793" y="421"/>
                </a:cubicBezTo>
                <a:cubicBezTo>
                  <a:pt x="1794" y="420"/>
                  <a:pt x="1798" y="424"/>
                  <a:pt x="1799" y="424"/>
                </a:cubicBezTo>
                <a:cubicBezTo>
                  <a:pt x="1803" y="425"/>
                  <a:pt x="1803" y="425"/>
                  <a:pt x="1803" y="425"/>
                </a:cubicBezTo>
                <a:cubicBezTo>
                  <a:pt x="1805" y="425"/>
                  <a:pt x="1805" y="425"/>
                  <a:pt x="1805" y="425"/>
                </a:cubicBezTo>
                <a:cubicBezTo>
                  <a:pt x="1806" y="425"/>
                  <a:pt x="1809" y="427"/>
                  <a:pt x="1810" y="427"/>
                </a:cubicBezTo>
                <a:cubicBezTo>
                  <a:pt x="1811" y="426"/>
                  <a:pt x="1813" y="425"/>
                  <a:pt x="1814" y="425"/>
                </a:cubicBezTo>
                <a:cubicBezTo>
                  <a:pt x="1818" y="424"/>
                  <a:pt x="1825" y="427"/>
                  <a:pt x="1826" y="426"/>
                </a:cubicBezTo>
                <a:cubicBezTo>
                  <a:pt x="1835" y="421"/>
                  <a:pt x="1835" y="421"/>
                  <a:pt x="1835" y="421"/>
                </a:cubicBezTo>
                <a:cubicBezTo>
                  <a:pt x="1838" y="419"/>
                  <a:pt x="1838" y="419"/>
                  <a:pt x="1838" y="419"/>
                </a:cubicBezTo>
                <a:cubicBezTo>
                  <a:pt x="1838" y="418"/>
                  <a:pt x="1838" y="418"/>
                  <a:pt x="1838" y="418"/>
                </a:cubicBezTo>
                <a:cubicBezTo>
                  <a:pt x="1839" y="416"/>
                  <a:pt x="1839" y="417"/>
                  <a:pt x="1839" y="415"/>
                </a:cubicBezTo>
                <a:cubicBezTo>
                  <a:pt x="1838" y="414"/>
                  <a:pt x="1839" y="414"/>
                  <a:pt x="1838" y="414"/>
                </a:cubicBezTo>
                <a:cubicBezTo>
                  <a:pt x="1837" y="413"/>
                  <a:pt x="1837" y="412"/>
                  <a:pt x="1837" y="410"/>
                </a:cubicBezTo>
                <a:cubicBezTo>
                  <a:pt x="1837" y="409"/>
                  <a:pt x="1835" y="410"/>
                  <a:pt x="1835" y="407"/>
                </a:cubicBezTo>
                <a:cubicBezTo>
                  <a:pt x="1835" y="407"/>
                  <a:pt x="1835" y="407"/>
                  <a:pt x="1835" y="407"/>
                </a:cubicBezTo>
                <a:cubicBezTo>
                  <a:pt x="1835" y="407"/>
                  <a:pt x="1834" y="406"/>
                  <a:pt x="1834" y="406"/>
                </a:cubicBezTo>
                <a:cubicBezTo>
                  <a:pt x="1833" y="405"/>
                  <a:pt x="1833" y="405"/>
                  <a:pt x="1833" y="405"/>
                </a:cubicBezTo>
                <a:cubicBezTo>
                  <a:pt x="1831" y="407"/>
                  <a:pt x="1830" y="404"/>
                  <a:pt x="1829" y="403"/>
                </a:cubicBezTo>
                <a:cubicBezTo>
                  <a:pt x="1828" y="402"/>
                  <a:pt x="1827" y="402"/>
                  <a:pt x="1826" y="402"/>
                </a:cubicBezTo>
                <a:cubicBezTo>
                  <a:pt x="1826" y="402"/>
                  <a:pt x="1824" y="402"/>
                  <a:pt x="1824" y="402"/>
                </a:cubicBezTo>
                <a:cubicBezTo>
                  <a:pt x="1822" y="401"/>
                  <a:pt x="1822" y="400"/>
                  <a:pt x="1821" y="399"/>
                </a:cubicBezTo>
                <a:cubicBezTo>
                  <a:pt x="1820" y="399"/>
                  <a:pt x="1820" y="400"/>
                  <a:pt x="1819" y="398"/>
                </a:cubicBezTo>
                <a:cubicBezTo>
                  <a:pt x="1818" y="399"/>
                  <a:pt x="1815" y="393"/>
                  <a:pt x="1813" y="393"/>
                </a:cubicBezTo>
                <a:cubicBezTo>
                  <a:pt x="1809" y="390"/>
                  <a:pt x="1809" y="390"/>
                  <a:pt x="1809" y="390"/>
                </a:cubicBezTo>
                <a:cubicBezTo>
                  <a:pt x="1807" y="390"/>
                  <a:pt x="1807" y="390"/>
                  <a:pt x="1807" y="390"/>
                </a:cubicBezTo>
                <a:cubicBezTo>
                  <a:pt x="1801" y="388"/>
                  <a:pt x="1801" y="388"/>
                  <a:pt x="1801" y="388"/>
                </a:cubicBezTo>
                <a:cubicBezTo>
                  <a:pt x="1801" y="387"/>
                  <a:pt x="1800" y="386"/>
                  <a:pt x="1799" y="385"/>
                </a:cubicBezTo>
                <a:cubicBezTo>
                  <a:pt x="1795" y="385"/>
                  <a:pt x="1795" y="385"/>
                  <a:pt x="1795" y="385"/>
                </a:cubicBezTo>
                <a:cubicBezTo>
                  <a:pt x="1795" y="385"/>
                  <a:pt x="1792" y="381"/>
                  <a:pt x="1792" y="380"/>
                </a:cubicBezTo>
                <a:cubicBezTo>
                  <a:pt x="1791" y="380"/>
                  <a:pt x="1784" y="379"/>
                  <a:pt x="1786" y="379"/>
                </a:cubicBezTo>
                <a:cubicBezTo>
                  <a:pt x="1787" y="377"/>
                  <a:pt x="1789" y="375"/>
                  <a:pt x="1789" y="376"/>
                </a:cubicBezTo>
                <a:cubicBezTo>
                  <a:pt x="1791" y="377"/>
                  <a:pt x="1791" y="377"/>
                  <a:pt x="1793" y="377"/>
                </a:cubicBezTo>
                <a:cubicBezTo>
                  <a:pt x="1794" y="377"/>
                  <a:pt x="1795" y="377"/>
                  <a:pt x="1796" y="377"/>
                </a:cubicBezTo>
                <a:cubicBezTo>
                  <a:pt x="1797" y="376"/>
                  <a:pt x="1797" y="376"/>
                  <a:pt x="1797" y="376"/>
                </a:cubicBezTo>
                <a:cubicBezTo>
                  <a:pt x="1795" y="374"/>
                  <a:pt x="1794" y="374"/>
                  <a:pt x="1796" y="373"/>
                </a:cubicBezTo>
                <a:cubicBezTo>
                  <a:pt x="1797" y="371"/>
                  <a:pt x="1796" y="369"/>
                  <a:pt x="1798" y="368"/>
                </a:cubicBezTo>
                <a:cubicBezTo>
                  <a:pt x="1799" y="368"/>
                  <a:pt x="1799" y="370"/>
                  <a:pt x="1799" y="370"/>
                </a:cubicBezTo>
                <a:cubicBezTo>
                  <a:pt x="1799" y="370"/>
                  <a:pt x="1800" y="368"/>
                  <a:pt x="1800" y="368"/>
                </a:cubicBezTo>
                <a:cubicBezTo>
                  <a:pt x="1802" y="369"/>
                  <a:pt x="1802" y="369"/>
                  <a:pt x="1803" y="368"/>
                </a:cubicBezTo>
                <a:cubicBezTo>
                  <a:pt x="1800" y="366"/>
                  <a:pt x="1801" y="367"/>
                  <a:pt x="1798" y="365"/>
                </a:cubicBezTo>
                <a:cubicBezTo>
                  <a:pt x="1798" y="365"/>
                  <a:pt x="1795" y="363"/>
                  <a:pt x="1795" y="362"/>
                </a:cubicBezTo>
                <a:cubicBezTo>
                  <a:pt x="1795" y="362"/>
                  <a:pt x="1798" y="361"/>
                  <a:pt x="1798" y="361"/>
                </a:cubicBezTo>
                <a:cubicBezTo>
                  <a:pt x="1799" y="361"/>
                  <a:pt x="1801" y="362"/>
                  <a:pt x="1802" y="361"/>
                </a:cubicBezTo>
                <a:cubicBezTo>
                  <a:pt x="1801" y="361"/>
                  <a:pt x="1800" y="359"/>
                  <a:pt x="1801" y="359"/>
                </a:cubicBezTo>
                <a:cubicBezTo>
                  <a:pt x="1803" y="359"/>
                  <a:pt x="1806" y="357"/>
                  <a:pt x="1807" y="357"/>
                </a:cubicBezTo>
                <a:cubicBezTo>
                  <a:pt x="1808" y="357"/>
                  <a:pt x="1808" y="356"/>
                  <a:pt x="1808" y="356"/>
                </a:cubicBezTo>
                <a:cubicBezTo>
                  <a:pt x="1805" y="355"/>
                  <a:pt x="1805" y="355"/>
                  <a:pt x="1805" y="355"/>
                </a:cubicBezTo>
                <a:cubicBezTo>
                  <a:pt x="1797" y="357"/>
                  <a:pt x="1797" y="357"/>
                  <a:pt x="1797" y="357"/>
                </a:cubicBezTo>
                <a:cubicBezTo>
                  <a:pt x="1797" y="357"/>
                  <a:pt x="1797" y="356"/>
                  <a:pt x="1797" y="356"/>
                </a:cubicBezTo>
                <a:cubicBezTo>
                  <a:pt x="1791" y="358"/>
                  <a:pt x="1794" y="358"/>
                  <a:pt x="1790" y="358"/>
                </a:cubicBezTo>
                <a:cubicBezTo>
                  <a:pt x="1786" y="364"/>
                  <a:pt x="1789" y="359"/>
                  <a:pt x="1781" y="363"/>
                </a:cubicBezTo>
                <a:cubicBezTo>
                  <a:pt x="1781" y="363"/>
                  <a:pt x="1777" y="363"/>
                  <a:pt x="1777" y="363"/>
                </a:cubicBezTo>
                <a:cubicBezTo>
                  <a:pt x="1775" y="366"/>
                  <a:pt x="1775" y="363"/>
                  <a:pt x="1771" y="367"/>
                </a:cubicBezTo>
                <a:cubicBezTo>
                  <a:pt x="1770" y="367"/>
                  <a:pt x="1767" y="366"/>
                  <a:pt x="1766" y="366"/>
                </a:cubicBezTo>
                <a:cubicBezTo>
                  <a:pt x="1766" y="366"/>
                  <a:pt x="1765" y="367"/>
                  <a:pt x="1765" y="367"/>
                </a:cubicBezTo>
                <a:cubicBezTo>
                  <a:pt x="1763" y="367"/>
                  <a:pt x="1763" y="366"/>
                  <a:pt x="1761" y="367"/>
                </a:cubicBezTo>
                <a:cubicBezTo>
                  <a:pt x="1761" y="367"/>
                  <a:pt x="1761" y="367"/>
                  <a:pt x="1761" y="367"/>
                </a:cubicBezTo>
                <a:cubicBezTo>
                  <a:pt x="1764" y="367"/>
                  <a:pt x="1764" y="367"/>
                  <a:pt x="1764" y="367"/>
                </a:cubicBezTo>
                <a:cubicBezTo>
                  <a:pt x="1764" y="367"/>
                  <a:pt x="1768" y="370"/>
                  <a:pt x="1769" y="370"/>
                </a:cubicBezTo>
                <a:cubicBezTo>
                  <a:pt x="1770" y="371"/>
                  <a:pt x="1771" y="371"/>
                  <a:pt x="1772" y="371"/>
                </a:cubicBezTo>
                <a:cubicBezTo>
                  <a:pt x="1774" y="373"/>
                  <a:pt x="1773" y="372"/>
                  <a:pt x="1773" y="376"/>
                </a:cubicBezTo>
                <a:cubicBezTo>
                  <a:pt x="1775" y="376"/>
                  <a:pt x="1779" y="376"/>
                  <a:pt x="1780" y="375"/>
                </a:cubicBezTo>
                <a:cubicBezTo>
                  <a:pt x="1781" y="374"/>
                  <a:pt x="1782" y="375"/>
                  <a:pt x="1784" y="375"/>
                </a:cubicBezTo>
                <a:cubicBezTo>
                  <a:pt x="1788" y="374"/>
                  <a:pt x="1786" y="377"/>
                  <a:pt x="1785" y="378"/>
                </a:cubicBezTo>
                <a:cubicBezTo>
                  <a:pt x="1785" y="378"/>
                  <a:pt x="1785" y="378"/>
                  <a:pt x="1785" y="378"/>
                </a:cubicBezTo>
                <a:cubicBezTo>
                  <a:pt x="1786" y="379"/>
                  <a:pt x="1784" y="381"/>
                  <a:pt x="1781" y="381"/>
                </a:cubicBezTo>
                <a:cubicBezTo>
                  <a:pt x="1779" y="381"/>
                  <a:pt x="1777" y="379"/>
                  <a:pt x="1775" y="381"/>
                </a:cubicBezTo>
                <a:cubicBezTo>
                  <a:pt x="1773" y="382"/>
                  <a:pt x="1775" y="383"/>
                  <a:pt x="1771" y="382"/>
                </a:cubicBezTo>
                <a:cubicBezTo>
                  <a:pt x="1771" y="383"/>
                  <a:pt x="1769" y="383"/>
                  <a:pt x="1768" y="383"/>
                </a:cubicBezTo>
                <a:cubicBezTo>
                  <a:pt x="1767" y="383"/>
                  <a:pt x="1766" y="386"/>
                  <a:pt x="1766" y="386"/>
                </a:cubicBezTo>
                <a:cubicBezTo>
                  <a:pt x="1762" y="388"/>
                  <a:pt x="1763" y="387"/>
                  <a:pt x="1759" y="387"/>
                </a:cubicBezTo>
                <a:cubicBezTo>
                  <a:pt x="1759" y="387"/>
                  <a:pt x="1758" y="385"/>
                  <a:pt x="1758" y="385"/>
                </a:cubicBezTo>
                <a:cubicBezTo>
                  <a:pt x="1759" y="383"/>
                  <a:pt x="1759" y="382"/>
                  <a:pt x="1759" y="380"/>
                </a:cubicBezTo>
                <a:cubicBezTo>
                  <a:pt x="1756" y="377"/>
                  <a:pt x="1758" y="378"/>
                  <a:pt x="1754" y="377"/>
                </a:cubicBezTo>
                <a:cubicBezTo>
                  <a:pt x="1752" y="377"/>
                  <a:pt x="1753" y="377"/>
                  <a:pt x="1752" y="377"/>
                </a:cubicBezTo>
                <a:cubicBezTo>
                  <a:pt x="1750" y="377"/>
                  <a:pt x="1748" y="376"/>
                  <a:pt x="1748" y="375"/>
                </a:cubicBezTo>
                <a:cubicBezTo>
                  <a:pt x="1748" y="374"/>
                  <a:pt x="1751" y="374"/>
                  <a:pt x="1752" y="372"/>
                </a:cubicBezTo>
                <a:cubicBezTo>
                  <a:pt x="1753" y="371"/>
                  <a:pt x="1757" y="370"/>
                  <a:pt x="1759" y="370"/>
                </a:cubicBezTo>
                <a:cubicBezTo>
                  <a:pt x="1758" y="369"/>
                  <a:pt x="1758" y="369"/>
                  <a:pt x="1758" y="369"/>
                </a:cubicBezTo>
                <a:cubicBezTo>
                  <a:pt x="1757" y="370"/>
                  <a:pt x="1755" y="367"/>
                  <a:pt x="1754" y="367"/>
                </a:cubicBezTo>
                <a:cubicBezTo>
                  <a:pt x="1748" y="368"/>
                  <a:pt x="1748" y="368"/>
                  <a:pt x="1748" y="368"/>
                </a:cubicBezTo>
                <a:cubicBezTo>
                  <a:pt x="1748" y="368"/>
                  <a:pt x="1743" y="367"/>
                  <a:pt x="1742" y="367"/>
                </a:cubicBezTo>
                <a:cubicBezTo>
                  <a:pt x="1741" y="367"/>
                  <a:pt x="1740" y="365"/>
                  <a:pt x="1741" y="365"/>
                </a:cubicBezTo>
                <a:cubicBezTo>
                  <a:pt x="1742" y="364"/>
                  <a:pt x="1742" y="364"/>
                  <a:pt x="1743" y="363"/>
                </a:cubicBezTo>
                <a:cubicBezTo>
                  <a:pt x="1743" y="362"/>
                  <a:pt x="1747" y="363"/>
                  <a:pt x="1747" y="362"/>
                </a:cubicBezTo>
                <a:cubicBezTo>
                  <a:pt x="1747" y="362"/>
                  <a:pt x="1747" y="362"/>
                  <a:pt x="1747" y="362"/>
                </a:cubicBezTo>
                <a:cubicBezTo>
                  <a:pt x="1740" y="361"/>
                  <a:pt x="1740" y="361"/>
                  <a:pt x="1740" y="361"/>
                </a:cubicBezTo>
                <a:cubicBezTo>
                  <a:pt x="1740" y="361"/>
                  <a:pt x="1740" y="361"/>
                  <a:pt x="1740" y="361"/>
                </a:cubicBezTo>
                <a:cubicBezTo>
                  <a:pt x="1739" y="360"/>
                  <a:pt x="1739" y="360"/>
                  <a:pt x="1739" y="360"/>
                </a:cubicBezTo>
                <a:cubicBezTo>
                  <a:pt x="1738" y="362"/>
                  <a:pt x="1738" y="362"/>
                  <a:pt x="1738" y="362"/>
                </a:cubicBezTo>
                <a:cubicBezTo>
                  <a:pt x="1738" y="363"/>
                  <a:pt x="1735" y="361"/>
                  <a:pt x="1734" y="364"/>
                </a:cubicBezTo>
                <a:cubicBezTo>
                  <a:pt x="1734" y="364"/>
                  <a:pt x="1732" y="365"/>
                  <a:pt x="1731" y="365"/>
                </a:cubicBezTo>
                <a:cubicBezTo>
                  <a:pt x="1731" y="367"/>
                  <a:pt x="1732" y="368"/>
                  <a:pt x="1730" y="368"/>
                </a:cubicBezTo>
                <a:cubicBezTo>
                  <a:pt x="1730" y="369"/>
                  <a:pt x="1729" y="370"/>
                  <a:pt x="1728" y="370"/>
                </a:cubicBezTo>
                <a:cubicBezTo>
                  <a:pt x="1728" y="370"/>
                  <a:pt x="1727" y="371"/>
                  <a:pt x="1727" y="371"/>
                </a:cubicBezTo>
                <a:cubicBezTo>
                  <a:pt x="1726" y="372"/>
                  <a:pt x="1723" y="372"/>
                  <a:pt x="1723" y="372"/>
                </a:cubicBezTo>
                <a:cubicBezTo>
                  <a:pt x="1723" y="373"/>
                  <a:pt x="1724" y="374"/>
                  <a:pt x="1724" y="374"/>
                </a:cubicBezTo>
                <a:cubicBezTo>
                  <a:pt x="1724" y="374"/>
                  <a:pt x="1725" y="376"/>
                  <a:pt x="1725" y="376"/>
                </a:cubicBezTo>
                <a:cubicBezTo>
                  <a:pt x="1724" y="379"/>
                  <a:pt x="1724" y="378"/>
                  <a:pt x="1724" y="381"/>
                </a:cubicBezTo>
                <a:cubicBezTo>
                  <a:pt x="1724" y="381"/>
                  <a:pt x="1720" y="382"/>
                  <a:pt x="1720" y="382"/>
                </a:cubicBezTo>
                <a:cubicBezTo>
                  <a:pt x="1719" y="383"/>
                  <a:pt x="1719" y="385"/>
                  <a:pt x="1718" y="385"/>
                </a:cubicBezTo>
                <a:cubicBezTo>
                  <a:pt x="1717" y="385"/>
                  <a:pt x="1715" y="392"/>
                  <a:pt x="1715" y="393"/>
                </a:cubicBezTo>
                <a:cubicBezTo>
                  <a:pt x="1717" y="398"/>
                  <a:pt x="1716" y="397"/>
                  <a:pt x="1715" y="397"/>
                </a:cubicBezTo>
                <a:cubicBezTo>
                  <a:pt x="1714" y="399"/>
                  <a:pt x="1712" y="397"/>
                  <a:pt x="1711" y="399"/>
                </a:cubicBezTo>
                <a:cubicBezTo>
                  <a:pt x="1711" y="400"/>
                  <a:pt x="1710" y="400"/>
                  <a:pt x="1710" y="401"/>
                </a:cubicBezTo>
                <a:cubicBezTo>
                  <a:pt x="1710" y="403"/>
                  <a:pt x="1711" y="404"/>
                  <a:pt x="1710" y="405"/>
                </a:cubicBezTo>
                <a:cubicBezTo>
                  <a:pt x="1710" y="406"/>
                  <a:pt x="1709" y="406"/>
                  <a:pt x="1709" y="406"/>
                </a:cubicBezTo>
                <a:close/>
                <a:moveTo>
                  <a:pt x="1701" y="429"/>
                </a:moveTo>
                <a:cubicBezTo>
                  <a:pt x="1699" y="430"/>
                  <a:pt x="1699" y="430"/>
                  <a:pt x="1699" y="430"/>
                </a:cubicBezTo>
                <a:cubicBezTo>
                  <a:pt x="1700" y="430"/>
                  <a:pt x="1700" y="430"/>
                  <a:pt x="1700" y="430"/>
                </a:cubicBezTo>
                <a:cubicBezTo>
                  <a:pt x="1701" y="429"/>
                  <a:pt x="1701" y="429"/>
                  <a:pt x="1701" y="429"/>
                </a:cubicBezTo>
                <a:cubicBezTo>
                  <a:pt x="1701" y="429"/>
                  <a:pt x="1701" y="429"/>
                  <a:pt x="1701" y="429"/>
                </a:cubicBezTo>
                <a:close/>
                <a:moveTo>
                  <a:pt x="1671" y="434"/>
                </a:moveTo>
                <a:cubicBezTo>
                  <a:pt x="1671" y="434"/>
                  <a:pt x="1671" y="434"/>
                  <a:pt x="1671" y="434"/>
                </a:cubicBezTo>
                <a:cubicBezTo>
                  <a:pt x="1674" y="437"/>
                  <a:pt x="1674" y="437"/>
                  <a:pt x="1674" y="437"/>
                </a:cubicBezTo>
                <a:cubicBezTo>
                  <a:pt x="1673" y="437"/>
                  <a:pt x="1673" y="436"/>
                  <a:pt x="1673" y="436"/>
                </a:cubicBezTo>
                <a:cubicBezTo>
                  <a:pt x="1673" y="435"/>
                  <a:pt x="1672" y="435"/>
                  <a:pt x="1671" y="434"/>
                </a:cubicBezTo>
                <a:close/>
                <a:moveTo>
                  <a:pt x="1616" y="402"/>
                </a:moveTo>
                <a:cubicBezTo>
                  <a:pt x="1615" y="402"/>
                  <a:pt x="1615" y="402"/>
                  <a:pt x="1615" y="402"/>
                </a:cubicBezTo>
                <a:cubicBezTo>
                  <a:pt x="1616" y="403"/>
                  <a:pt x="1616" y="403"/>
                  <a:pt x="1616" y="403"/>
                </a:cubicBezTo>
                <a:cubicBezTo>
                  <a:pt x="1616" y="403"/>
                  <a:pt x="1616" y="402"/>
                  <a:pt x="1616" y="402"/>
                </a:cubicBezTo>
                <a:close/>
                <a:moveTo>
                  <a:pt x="1614" y="402"/>
                </a:moveTo>
                <a:cubicBezTo>
                  <a:pt x="1613" y="402"/>
                  <a:pt x="1611" y="403"/>
                  <a:pt x="1610" y="403"/>
                </a:cubicBezTo>
                <a:cubicBezTo>
                  <a:pt x="1611" y="403"/>
                  <a:pt x="1612" y="403"/>
                  <a:pt x="1614" y="403"/>
                </a:cubicBezTo>
                <a:cubicBezTo>
                  <a:pt x="1614" y="403"/>
                  <a:pt x="1614" y="403"/>
                  <a:pt x="1615" y="403"/>
                </a:cubicBezTo>
                <a:cubicBezTo>
                  <a:pt x="1615" y="403"/>
                  <a:pt x="1615" y="403"/>
                  <a:pt x="1615" y="403"/>
                </a:cubicBezTo>
                <a:cubicBezTo>
                  <a:pt x="1614" y="403"/>
                  <a:pt x="1614" y="403"/>
                  <a:pt x="1614" y="402"/>
                </a:cubicBezTo>
                <a:close/>
                <a:moveTo>
                  <a:pt x="1543" y="266"/>
                </a:moveTo>
                <a:cubicBezTo>
                  <a:pt x="1543" y="266"/>
                  <a:pt x="1542" y="266"/>
                  <a:pt x="1541" y="266"/>
                </a:cubicBezTo>
                <a:cubicBezTo>
                  <a:pt x="1541" y="267"/>
                  <a:pt x="1541" y="267"/>
                  <a:pt x="1541" y="267"/>
                </a:cubicBezTo>
                <a:cubicBezTo>
                  <a:pt x="1544" y="268"/>
                  <a:pt x="1544" y="268"/>
                  <a:pt x="1544" y="268"/>
                </a:cubicBezTo>
                <a:cubicBezTo>
                  <a:pt x="1542" y="266"/>
                  <a:pt x="1543" y="267"/>
                  <a:pt x="1543" y="266"/>
                </a:cubicBezTo>
                <a:close/>
                <a:moveTo>
                  <a:pt x="1536" y="249"/>
                </a:moveTo>
                <a:cubicBezTo>
                  <a:pt x="1537" y="249"/>
                  <a:pt x="1537" y="249"/>
                  <a:pt x="1537" y="249"/>
                </a:cubicBezTo>
                <a:cubicBezTo>
                  <a:pt x="1537" y="248"/>
                  <a:pt x="1537" y="248"/>
                  <a:pt x="1537" y="248"/>
                </a:cubicBezTo>
                <a:cubicBezTo>
                  <a:pt x="1535" y="249"/>
                  <a:pt x="1534" y="249"/>
                  <a:pt x="1534" y="250"/>
                </a:cubicBezTo>
                <a:cubicBezTo>
                  <a:pt x="1535" y="250"/>
                  <a:pt x="1535" y="249"/>
                  <a:pt x="1536" y="249"/>
                </a:cubicBezTo>
                <a:close/>
                <a:moveTo>
                  <a:pt x="1844" y="1142"/>
                </a:moveTo>
                <a:cubicBezTo>
                  <a:pt x="1844" y="1142"/>
                  <a:pt x="1842" y="1142"/>
                  <a:pt x="1842" y="1143"/>
                </a:cubicBezTo>
                <a:cubicBezTo>
                  <a:pt x="1843" y="1144"/>
                  <a:pt x="1843" y="1145"/>
                  <a:pt x="1844" y="1145"/>
                </a:cubicBezTo>
                <a:cubicBezTo>
                  <a:pt x="1846" y="1145"/>
                  <a:pt x="1846" y="1142"/>
                  <a:pt x="1844" y="1142"/>
                </a:cubicBezTo>
                <a:close/>
                <a:moveTo>
                  <a:pt x="1851" y="1152"/>
                </a:moveTo>
                <a:cubicBezTo>
                  <a:pt x="1851" y="1152"/>
                  <a:pt x="1848" y="1153"/>
                  <a:pt x="1848" y="1154"/>
                </a:cubicBezTo>
                <a:cubicBezTo>
                  <a:pt x="1848" y="1155"/>
                  <a:pt x="1852" y="1157"/>
                  <a:pt x="1852" y="1153"/>
                </a:cubicBezTo>
                <a:cubicBezTo>
                  <a:pt x="1852" y="1153"/>
                  <a:pt x="1852" y="1152"/>
                  <a:pt x="1851" y="1152"/>
                </a:cubicBezTo>
                <a:close/>
                <a:moveTo>
                  <a:pt x="1535" y="859"/>
                </a:moveTo>
                <a:cubicBezTo>
                  <a:pt x="1537" y="857"/>
                  <a:pt x="1535" y="859"/>
                  <a:pt x="1536" y="856"/>
                </a:cubicBezTo>
                <a:cubicBezTo>
                  <a:pt x="1537" y="855"/>
                  <a:pt x="1538" y="852"/>
                  <a:pt x="1535" y="852"/>
                </a:cubicBezTo>
                <a:cubicBezTo>
                  <a:pt x="1533" y="852"/>
                  <a:pt x="1533" y="853"/>
                  <a:pt x="1533" y="854"/>
                </a:cubicBezTo>
                <a:cubicBezTo>
                  <a:pt x="1533" y="854"/>
                  <a:pt x="1530" y="857"/>
                  <a:pt x="1532" y="859"/>
                </a:cubicBezTo>
                <a:cubicBezTo>
                  <a:pt x="1533" y="860"/>
                  <a:pt x="1534" y="860"/>
                  <a:pt x="1535" y="859"/>
                </a:cubicBezTo>
                <a:close/>
                <a:moveTo>
                  <a:pt x="1566" y="475"/>
                </a:moveTo>
                <a:cubicBezTo>
                  <a:pt x="1567" y="475"/>
                  <a:pt x="1566" y="473"/>
                  <a:pt x="1565" y="473"/>
                </a:cubicBezTo>
                <a:cubicBezTo>
                  <a:pt x="1565" y="471"/>
                  <a:pt x="1562" y="473"/>
                  <a:pt x="1563" y="473"/>
                </a:cubicBezTo>
                <a:cubicBezTo>
                  <a:pt x="1563" y="474"/>
                  <a:pt x="1565" y="475"/>
                  <a:pt x="1566" y="475"/>
                </a:cubicBezTo>
                <a:close/>
                <a:moveTo>
                  <a:pt x="2807" y="811"/>
                </a:moveTo>
                <a:cubicBezTo>
                  <a:pt x="2806" y="813"/>
                  <a:pt x="2802" y="819"/>
                  <a:pt x="2804" y="819"/>
                </a:cubicBezTo>
                <a:cubicBezTo>
                  <a:pt x="2805" y="819"/>
                  <a:pt x="2809" y="817"/>
                  <a:pt x="2809" y="816"/>
                </a:cubicBezTo>
                <a:cubicBezTo>
                  <a:pt x="2811" y="811"/>
                  <a:pt x="2812" y="812"/>
                  <a:pt x="2811" y="807"/>
                </a:cubicBezTo>
                <a:cubicBezTo>
                  <a:pt x="2811" y="806"/>
                  <a:pt x="2811" y="804"/>
                  <a:pt x="2810" y="804"/>
                </a:cubicBezTo>
                <a:cubicBezTo>
                  <a:pt x="2809" y="804"/>
                  <a:pt x="2807" y="810"/>
                  <a:pt x="2807" y="811"/>
                </a:cubicBezTo>
                <a:close/>
                <a:moveTo>
                  <a:pt x="2707" y="795"/>
                </a:moveTo>
                <a:cubicBezTo>
                  <a:pt x="2708" y="795"/>
                  <a:pt x="2710" y="793"/>
                  <a:pt x="2709" y="792"/>
                </a:cubicBezTo>
                <a:cubicBezTo>
                  <a:pt x="2707" y="791"/>
                  <a:pt x="2707" y="790"/>
                  <a:pt x="2706" y="793"/>
                </a:cubicBezTo>
                <a:cubicBezTo>
                  <a:pt x="2706" y="793"/>
                  <a:pt x="2707" y="795"/>
                  <a:pt x="2707" y="795"/>
                </a:cubicBezTo>
                <a:close/>
                <a:moveTo>
                  <a:pt x="2670" y="829"/>
                </a:moveTo>
                <a:cubicBezTo>
                  <a:pt x="2670" y="829"/>
                  <a:pt x="2670" y="831"/>
                  <a:pt x="2672" y="830"/>
                </a:cubicBezTo>
                <a:cubicBezTo>
                  <a:pt x="2672" y="830"/>
                  <a:pt x="2674" y="829"/>
                  <a:pt x="2674" y="830"/>
                </a:cubicBezTo>
                <a:cubicBezTo>
                  <a:pt x="2674" y="833"/>
                  <a:pt x="2678" y="830"/>
                  <a:pt x="2676" y="828"/>
                </a:cubicBezTo>
                <a:cubicBezTo>
                  <a:pt x="2676" y="827"/>
                  <a:pt x="2675" y="828"/>
                  <a:pt x="2673" y="828"/>
                </a:cubicBezTo>
                <a:cubicBezTo>
                  <a:pt x="2672" y="828"/>
                  <a:pt x="2671" y="827"/>
                  <a:pt x="2670" y="829"/>
                </a:cubicBezTo>
                <a:close/>
                <a:moveTo>
                  <a:pt x="2694" y="774"/>
                </a:moveTo>
                <a:cubicBezTo>
                  <a:pt x="2692" y="770"/>
                  <a:pt x="2688" y="773"/>
                  <a:pt x="2688" y="773"/>
                </a:cubicBezTo>
                <a:cubicBezTo>
                  <a:pt x="2687" y="776"/>
                  <a:pt x="2687" y="776"/>
                  <a:pt x="2687" y="780"/>
                </a:cubicBezTo>
                <a:cubicBezTo>
                  <a:pt x="2687" y="782"/>
                  <a:pt x="2683" y="784"/>
                  <a:pt x="2683" y="785"/>
                </a:cubicBezTo>
                <a:cubicBezTo>
                  <a:pt x="2683" y="787"/>
                  <a:pt x="2683" y="787"/>
                  <a:pt x="2683" y="787"/>
                </a:cubicBezTo>
                <a:cubicBezTo>
                  <a:pt x="2685" y="789"/>
                  <a:pt x="2685" y="789"/>
                  <a:pt x="2686" y="791"/>
                </a:cubicBezTo>
                <a:cubicBezTo>
                  <a:pt x="2687" y="793"/>
                  <a:pt x="2688" y="793"/>
                  <a:pt x="2690" y="794"/>
                </a:cubicBezTo>
                <a:cubicBezTo>
                  <a:pt x="2692" y="794"/>
                  <a:pt x="2692" y="794"/>
                  <a:pt x="2692" y="794"/>
                </a:cubicBezTo>
                <a:cubicBezTo>
                  <a:pt x="2692" y="794"/>
                  <a:pt x="2695" y="791"/>
                  <a:pt x="2693" y="790"/>
                </a:cubicBezTo>
                <a:cubicBezTo>
                  <a:pt x="2693" y="790"/>
                  <a:pt x="2691" y="788"/>
                  <a:pt x="2691" y="787"/>
                </a:cubicBezTo>
                <a:cubicBezTo>
                  <a:pt x="2691" y="786"/>
                  <a:pt x="2691" y="785"/>
                  <a:pt x="2691" y="783"/>
                </a:cubicBezTo>
                <a:cubicBezTo>
                  <a:pt x="2694" y="774"/>
                  <a:pt x="2694" y="774"/>
                  <a:pt x="2694" y="774"/>
                </a:cubicBezTo>
                <a:cubicBezTo>
                  <a:pt x="2694" y="774"/>
                  <a:pt x="2694" y="774"/>
                  <a:pt x="2694" y="774"/>
                </a:cubicBezTo>
                <a:close/>
                <a:moveTo>
                  <a:pt x="2694" y="793"/>
                </a:moveTo>
                <a:cubicBezTo>
                  <a:pt x="2694" y="793"/>
                  <a:pt x="2696" y="794"/>
                  <a:pt x="2697" y="794"/>
                </a:cubicBezTo>
                <a:cubicBezTo>
                  <a:pt x="2697" y="794"/>
                  <a:pt x="2699" y="794"/>
                  <a:pt x="2699" y="793"/>
                </a:cubicBezTo>
                <a:cubicBezTo>
                  <a:pt x="2699" y="792"/>
                  <a:pt x="2697" y="790"/>
                  <a:pt x="2697" y="790"/>
                </a:cubicBezTo>
                <a:cubicBezTo>
                  <a:pt x="2696" y="791"/>
                  <a:pt x="2694" y="793"/>
                  <a:pt x="2694" y="793"/>
                </a:cubicBezTo>
                <a:close/>
                <a:moveTo>
                  <a:pt x="2699" y="773"/>
                </a:moveTo>
                <a:cubicBezTo>
                  <a:pt x="2699" y="772"/>
                  <a:pt x="2698" y="768"/>
                  <a:pt x="2697" y="768"/>
                </a:cubicBezTo>
                <a:cubicBezTo>
                  <a:pt x="2696" y="768"/>
                  <a:pt x="2696" y="774"/>
                  <a:pt x="2695" y="777"/>
                </a:cubicBezTo>
                <a:cubicBezTo>
                  <a:pt x="2694" y="782"/>
                  <a:pt x="2692" y="782"/>
                  <a:pt x="2692" y="787"/>
                </a:cubicBezTo>
                <a:cubicBezTo>
                  <a:pt x="2692" y="788"/>
                  <a:pt x="2693" y="790"/>
                  <a:pt x="2694" y="790"/>
                </a:cubicBezTo>
                <a:cubicBezTo>
                  <a:pt x="2695" y="788"/>
                  <a:pt x="2694" y="787"/>
                  <a:pt x="2695" y="785"/>
                </a:cubicBezTo>
                <a:cubicBezTo>
                  <a:pt x="2695" y="784"/>
                  <a:pt x="2698" y="778"/>
                  <a:pt x="2698" y="777"/>
                </a:cubicBezTo>
                <a:cubicBezTo>
                  <a:pt x="2699" y="776"/>
                  <a:pt x="2699" y="773"/>
                  <a:pt x="2699" y="773"/>
                </a:cubicBezTo>
                <a:close/>
                <a:moveTo>
                  <a:pt x="2718" y="834"/>
                </a:moveTo>
                <a:cubicBezTo>
                  <a:pt x="2717" y="835"/>
                  <a:pt x="2717" y="839"/>
                  <a:pt x="2719" y="837"/>
                </a:cubicBezTo>
                <a:cubicBezTo>
                  <a:pt x="2722" y="835"/>
                  <a:pt x="2719" y="834"/>
                  <a:pt x="2718" y="834"/>
                </a:cubicBezTo>
                <a:close/>
                <a:moveTo>
                  <a:pt x="2680" y="762"/>
                </a:moveTo>
                <a:cubicBezTo>
                  <a:pt x="2679" y="762"/>
                  <a:pt x="2675" y="759"/>
                  <a:pt x="2675" y="762"/>
                </a:cubicBezTo>
                <a:cubicBezTo>
                  <a:pt x="2675" y="763"/>
                  <a:pt x="2676" y="764"/>
                  <a:pt x="2677" y="763"/>
                </a:cubicBezTo>
                <a:cubicBezTo>
                  <a:pt x="2678" y="769"/>
                  <a:pt x="2675" y="779"/>
                  <a:pt x="2678" y="779"/>
                </a:cubicBezTo>
                <a:cubicBezTo>
                  <a:pt x="2679" y="779"/>
                  <a:pt x="2678" y="776"/>
                  <a:pt x="2683" y="776"/>
                </a:cubicBezTo>
                <a:cubicBezTo>
                  <a:pt x="2682" y="777"/>
                  <a:pt x="2682" y="780"/>
                  <a:pt x="2684" y="780"/>
                </a:cubicBezTo>
                <a:cubicBezTo>
                  <a:pt x="2686" y="780"/>
                  <a:pt x="2686" y="776"/>
                  <a:pt x="2684" y="776"/>
                </a:cubicBezTo>
                <a:cubicBezTo>
                  <a:pt x="2686" y="775"/>
                  <a:pt x="2685" y="772"/>
                  <a:pt x="2685" y="772"/>
                </a:cubicBezTo>
                <a:cubicBezTo>
                  <a:pt x="2686" y="770"/>
                  <a:pt x="2689" y="771"/>
                  <a:pt x="2689" y="767"/>
                </a:cubicBezTo>
                <a:cubicBezTo>
                  <a:pt x="2689" y="766"/>
                  <a:pt x="2688" y="762"/>
                  <a:pt x="2687" y="765"/>
                </a:cubicBezTo>
                <a:cubicBezTo>
                  <a:pt x="2687" y="765"/>
                  <a:pt x="2686" y="765"/>
                  <a:pt x="2686" y="766"/>
                </a:cubicBezTo>
                <a:cubicBezTo>
                  <a:pt x="2686" y="764"/>
                  <a:pt x="2687" y="763"/>
                  <a:pt x="2684" y="764"/>
                </a:cubicBezTo>
                <a:cubicBezTo>
                  <a:pt x="2683" y="764"/>
                  <a:pt x="2684" y="765"/>
                  <a:pt x="2681" y="763"/>
                </a:cubicBezTo>
                <a:cubicBezTo>
                  <a:pt x="2681" y="763"/>
                  <a:pt x="2680" y="762"/>
                  <a:pt x="2680" y="762"/>
                </a:cubicBezTo>
                <a:close/>
                <a:moveTo>
                  <a:pt x="2684" y="780"/>
                </a:moveTo>
                <a:cubicBezTo>
                  <a:pt x="2684" y="780"/>
                  <a:pt x="2684" y="780"/>
                  <a:pt x="2684" y="780"/>
                </a:cubicBezTo>
                <a:cubicBezTo>
                  <a:pt x="2684" y="780"/>
                  <a:pt x="2684" y="780"/>
                  <a:pt x="2684" y="780"/>
                </a:cubicBezTo>
                <a:cubicBezTo>
                  <a:pt x="2684" y="780"/>
                  <a:pt x="2684" y="780"/>
                  <a:pt x="2684" y="780"/>
                </a:cubicBezTo>
                <a:close/>
                <a:moveTo>
                  <a:pt x="2670" y="746"/>
                </a:moveTo>
                <a:cubicBezTo>
                  <a:pt x="2670" y="745"/>
                  <a:pt x="2668" y="744"/>
                  <a:pt x="2667" y="744"/>
                </a:cubicBezTo>
                <a:cubicBezTo>
                  <a:pt x="2666" y="743"/>
                  <a:pt x="2660" y="742"/>
                  <a:pt x="2658" y="742"/>
                </a:cubicBezTo>
                <a:cubicBezTo>
                  <a:pt x="2658" y="743"/>
                  <a:pt x="2658" y="744"/>
                  <a:pt x="2660" y="745"/>
                </a:cubicBezTo>
                <a:cubicBezTo>
                  <a:pt x="2661" y="745"/>
                  <a:pt x="2661" y="751"/>
                  <a:pt x="2662" y="751"/>
                </a:cubicBezTo>
                <a:cubicBezTo>
                  <a:pt x="2662" y="752"/>
                  <a:pt x="2667" y="756"/>
                  <a:pt x="2668" y="756"/>
                </a:cubicBezTo>
                <a:cubicBezTo>
                  <a:pt x="2671" y="754"/>
                  <a:pt x="2671" y="754"/>
                  <a:pt x="2671" y="754"/>
                </a:cubicBezTo>
                <a:cubicBezTo>
                  <a:pt x="2671" y="754"/>
                  <a:pt x="2672" y="751"/>
                  <a:pt x="2670" y="749"/>
                </a:cubicBezTo>
                <a:cubicBezTo>
                  <a:pt x="2670" y="747"/>
                  <a:pt x="2670" y="747"/>
                  <a:pt x="2670" y="746"/>
                </a:cubicBezTo>
                <a:close/>
                <a:moveTo>
                  <a:pt x="2657" y="763"/>
                </a:moveTo>
                <a:cubicBezTo>
                  <a:pt x="2658" y="763"/>
                  <a:pt x="2657" y="761"/>
                  <a:pt x="2657" y="761"/>
                </a:cubicBezTo>
                <a:cubicBezTo>
                  <a:pt x="2658" y="760"/>
                  <a:pt x="2660" y="760"/>
                  <a:pt x="2660" y="759"/>
                </a:cubicBezTo>
                <a:cubicBezTo>
                  <a:pt x="2660" y="758"/>
                  <a:pt x="2655" y="755"/>
                  <a:pt x="2654" y="756"/>
                </a:cubicBezTo>
                <a:cubicBezTo>
                  <a:pt x="2654" y="756"/>
                  <a:pt x="2655" y="759"/>
                  <a:pt x="2656" y="760"/>
                </a:cubicBezTo>
                <a:cubicBezTo>
                  <a:pt x="2655" y="760"/>
                  <a:pt x="2655" y="762"/>
                  <a:pt x="2655" y="762"/>
                </a:cubicBezTo>
                <a:cubicBezTo>
                  <a:pt x="2655" y="763"/>
                  <a:pt x="2656" y="763"/>
                  <a:pt x="2657" y="763"/>
                </a:cubicBezTo>
                <a:close/>
                <a:moveTo>
                  <a:pt x="2657" y="763"/>
                </a:moveTo>
                <a:cubicBezTo>
                  <a:pt x="2657" y="763"/>
                  <a:pt x="2657" y="763"/>
                  <a:pt x="2657" y="763"/>
                </a:cubicBezTo>
                <a:cubicBezTo>
                  <a:pt x="2657" y="763"/>
                  <a:pt x="2657" y="763"/>
                  <a:pt x="2657" y="763"/>
                </a:cubicBezTo>
                <a:cubicBezTo>
                  <a:pt x="2657" y="763"/>
                  <a:pt x="2657" y="763"/>
                  <a:pt x="2657" y="763"/>
                </a:cubicBezTo>
                <a:close/>
                <a:moveTo>
                  <a:pt x="2683" y="757"/>
                </a:moveTo>
                <a:cubicBezTo>
                  <a:pt x="2684" y="757"/>
                  <a:pt x="2685" y="758"/>
                  <a:pt x="2684" y="755"/>
                </a:cubicBezTo>
                <a:cubicBezTo>
                  <a:pt x="2684" y="755"/>
                  <a:pt x="2682" y="753"/>
                  <a:pt x="2681" y="755"/>
                </a:cubicBezTo>
                <a:cubicBezTo>
                  <a:pt x="2681" y="755"/>
                  <a:pt x="2682" y="757"/>
                  <a:pt x="2683" y="757"/>
                </a:cubicBezTo>
                <a:close/>
                <a:moveTo>
                  <a:pt x="2671" y="824"/>
                </a:moveTo>
                <a:cubicBezTo>
                  <a:pt x="2670" y="824"/>
                  <a:pt x="2670" y="823"/>
                  <a:pt x="2669" y="823"/>
                </a:cubicBezTo>
                <a:cubicBezTo>
                  <a:pt x="2669" y="824"/>
                  <a:pt x="2668" y="824"/>
                  <a:pt x="2668" y="825"/>
                </a:cubicBezTo>
                <a:cubicBezTo>
                  <a:pt x="2668" y="825"/>
                  <a:pt x="2667" y="825"/>
                  <a:pt x="2667" y="826"/>
                </a:cubicBezTo>
                <a:cubicBezTo>
                  <a:pt x="2666" y="826"/>
                  <a:pt x="2666" y="829"/>
                  <a:pt x="2667" y="828"/>
                </a:cubicBezTo>
                <a:cubicBezTo>
                  <a:pt x="2668" y="827"/>
                  <a:pt x="2668" y="828"/>
                  <a:pt x="2669" y="826"/>
                </a:cubicBezTo>
                <a:cubicBezTo>
                  <a:pt x="2671" y="826"/>
                  <a:pt x="2672" y="826"/>
                  <a:pt x="2671" y="824"/>
                </a:cubicBezTo>
                <a:cubicBezTo>
                  <a:pt x="2671" y="824"/>
                  <a:pt x="2671" y="824"/>
                  <a:pt x="2671" y="824"/>
                </a:cubicBezTo>
                <a:close/>
                <a:moveTo>
                  <a:pt x="2688" y="753"/>
                </a:moveTo>
                <a:cubicBezTo>
                  <a:pt x="2688" y="753"/>
                  <a:pt x="2687" y="766"/>
                  <a:pt x="2690" y="760"/>
                </a:cubicBezTo>
                <a:cubicBezTo>
                  <a:pt x="2693" y="753"/>
                  <a:pt x="2693" y="760"/>
                  <a:pt x="2695" y="762"/>
                </a:cubicBezTo>
                <a:cubicBezTo>
                  <a:pt x="2699" y="766"/>
                  <a:pt x="2701" y="762"/>
                  <a:pt x="2695" y="757"/>
                </a:cubicBezTo>
                <a:cubicBezTo>
                  <a:pt x="2694" y="756"/>
                  <a:pt x="2694" y="756"/>
                  <a:pt x="2694" y="755"/>
                </a:cubicBezTo>
                <a:cubicBezTo>
                  <a:pt x="2696" y="754"/>
                  <a:pt x="2695" y="754"/>
                  <a:pt x="2694" y="753"/>
                </a:cubicBezTo>
                <a:cubicBezTo>
                  <a:pt x="2691" y="750"/>
                  <a:pt x="2691" y="752"/>
                  <a:pt x="2691" y="753"/>
                </a:cubicBezTo>
                <a:cubicBezTo>
                  <a:pt x="2690" y="753"/>
                  <a:pt x="2690" y="752"/>
                  <a:pt x="2689" y="752"/>
                </a:cubicBezTo>
                <a:cubicBezTo>
                  <a:pt x="2691" y="751"/>
                  <a:pt x="2689" y="750"/>
                  <a:pt x="2688" y="749"/>
                </a:cubicBezTo>
                <a:cubicBezTo>
                  <a:pt x="2691" y="749"/>
                  <a:pt x="2691" y="749"/>
                  <a:pt x="2693" y="751"/>
                </a:cubicBezTo>
                <a:cubicBezTo>
                  <a:pt x="2693" y="751"/>
                  <a:pt x="2693" y="750"/>
                  <a:pt x="2694" y="750"/>
                </a:cubicBezTo>
                <a:cubicBezTo>
                  <a:pt x="2694" y="750"/>
                  <a:pt x="2695" y="750"/>
                  <a:pt x="2695" y="749"/>
                </a:cubicBezTo>
                <a:cubicBezTo>
                  <a:pt x="2695" y="750"/>
                  <a:pt x="2693" y="751"/>
                  <a:pt x="2694" y="751"/>
                </a:cubicBezTo>
                <a:cubicBezTo>
                  <a:pt x="2694" y="752"/>
                  <a:pt x="2695" y="753"/>
                  <a:pt x="2696" y="753"/>
                </a:cubicBezTo>
                <a:cubicBezTo>
                  <a:pt x="2697" y="753"/>
                  <a:pt x="2698" y="751"/>
                  <a:pt x="2698" y="750"/>
                </a:cubicBezTo>
                <a:cubicBezTo>
                  <a:pt x="2698" y="748"/>
                  <a:pt x="2697" y="746"/>
                  <a:pt x="2696" y="747"/>
                </a:cubicBezTo>
                <a:cubicBezTo>
                  <a:pt x="2695" y="746"/>
                  <a:pt x="2694" y="746"/>
                  <a:pt x="2693" y="746"/>
                </a:cubicBezTo>
                <a:cubicBezTo>
                  <a:pt x="2693" y="745"/>
                  <a:pt x="2694" y="743"/>
                  <a:pt x="2693" y="742"/>
                </a:cubicBezTo>
                <a:cubicBezTo>
                  <a:pt x="2692" y="742"/>
                  <a:pt x="2691" y="741"/>
                  <a:pt x="2691" y="741"/>
                </a:cubicBezTo>
                <a:cubicBezTo>
                  <a:pt x="2691" y="740"/>
                  <a:pt x="2691" y="740"/>
                  <a:pt x="2691" y="740"/>
                </a:cubicBezTo>
                <a:cubicBezTo>
                  <a:pt x="2692" y="740"/>
                  <a:pt x="2694" y="741"/>
                  <a:pt x="2694" y="740"/>
                </a:cubicBezTo>
                <a:cubicBezTo>
                  <a:pt x="2694" y="738"/>
                  <a:pt x="2691" y="738"/>
                  <a:pt x="2690" y="737"/>
                </a:cubicBezTo>
                <a:cubicBezTo>
                  <a:pt x="2687" y="734"/>
                  <a:pt x="2686" y="736"/>
                  <a:pt x="2687" y="737"/>
                </a:cubicBezTo>
                <a:cubicBezTo>
                  <a:pt x="2687" y="739"/>
                  <a:pt x="2686" y="739"/>
                  <a:pt x="2686" y="739"/>
                </a:cubicBezTo>
                <a:cubicBezTo>
                  <a:pt x="2686" y="739"/>
                  <a:pt x="2683" y="731"/>
                  <a:pt x="2679" y="732"/>
                </a:cubicBezTo>
                <a:cubicBezTo>
                  <a:pt x="2678" y="733"/>
                  <a:pt x="2677" y="732"/>
                  <a:pt x="2676" y="736"/>
                </a:cubicBezTo>
                <a:cubicBezTo>
                  <a:pt x="2676" y="736"/>
                  <a:pt x="2676" y="737"/>
                  <a:pt x="2676" y="737"/>
                </a:cubicBezTo>
                <a:cubicBezTo>
                  <a:pt x="2675" y="737"/>
                  <a:pt x="2672" y="734"/>
                  <a:pt x="2672" y="734"/>
                </a:cubicBezTo>
                <a:cubicBezTo>
                  <a:pt x="2671" y="733"/>
                  <a:pt x="2670" y="732"/>
                  <a:pt x="2670" y="730"/>
                </a:cubicBezTo>
                <a:cubicBezTo>
                  <a:pt x="2670" y="728"/>
                  <a:pt x="2670" y="728"/>
                  <a:pt x="2670" y="728"/>
                </a:cubicBezTo>
                <a:cubicBezTo>
                  <a:pt x="2670" y="729"/>
                  <a:pt x="2672" y="732"/>
                  <a:pt x="2673" y="730"/>
                </a:cubicBezTo>
                <a:cubicBezTo>
                  <a:pt x="2673" y="729"/>
                  <a:pt x="2673" y="729"/>
                  <a:pt x="2673" y="727"/>
                </a:cubicBezTo>
                <a:cubicBezTo>
                  <a:pt x="2672" y="721"/>
                  <a:pt x="2670" y="725"/>
                  <a:pt x="2669" y="725"/>
                </a:cubicBezTo>
                <a:cubicBezTo>
                  <a:pt x="2670" y="723"/>
                  <a:pt x="2669" y="724"/>
                  <a:pt x="2666" y="722"/>
                </a:cubicBezTo>
                <a:cubicBezTo>
                  <a:pt x="2667" y="720"/>
                  <a:pt x="2668" y="719"/>
                  <a:pt x="2668" y="718"/>
                </a:cubicBezTo>
                <a:cubicBezTo>
                  <a:pt x="2668" y="717"/>
                  <a:pt x="2667" y="716"/>
                  <a:pt x="2667" y="716"/>
                </a:cubicBezTo>
                <a:cubicBezTo>
                  <a:pt x="2667" y="716"/>
                  <a:pt x="2668" y="714"/>
                  <a:pt x="2668" y="713"/>
                </a:cubicBezTo>
                <a:cubicBezTo>
                  <a:pt x="2670" y="713"/>
                  <a:pt x="2670" y="713"/>
                  <a:pt x="2670" y="713"/>
                </a:cubicBezTo>
                <a:cubicBezTo>
                  <a:pt x="2670" y="713"/>
                  <a:pt x="2671" y="715"/>
                  <a:pt x="2672" y="714"/>
                </a:cubicBezTo>
                <a:cubicBezTo>
                  <a:pt x="2672" y="713"/>
                  <a:pt x="2673" y="708"/>
                  <a:pt x="2673" y="708"/>
                </a:cubicBezTo>
                <a:cubicBezTo>
                  <a:pt x="2673" y="708"/>
                  <a:pt x="2674" y="706"/>
                  <a:pt x="2674" y="704"/>
                </a:cubicBezTo>
                <a:cubicBezTo>
                  <a:pt x="2674" y="704"/>
                  <a:pt x="2674" y="701"/>
                  <a:pt x="2673" y="700"/>
                </a:cubicBezTo>
                <a:cubicBezTo>
                  <a:pt x="2672" y="699"/>
                  <a:pt x="2671" y="698"/>
                  <a:pt x="2670" y="696"/>
                </a:cubicBezTo>
                <a:cubicBezTo>
                  <a:pt x="2668" y="691"/>
                  <a:pt x="2669" y="693"/>
                  <a:pt x="2670" y="689"/>
                </a:cubicBezTo>
                <a:cubicBezTo>
                  <a:pt x="2670" y="688"/>
                  <a:pt x="2670" y="685"/>
                  <a:pt x="2670" y="685"/>
                </a:cubicBezTo>
                <a:cubicBezTo>
                  <a:pt x="2668" y="683"/>
                  <a:pt x="2667" y="685"/>
                  <a:pt x="2666" y="687"/>
                </a:cubicBezTo>
                <a:cubicBezTo>
                  <a:pt x="2664" y="687"/>
                  <a:pt x="2661" y="684"/>
                  <a:pt x="2661" y="684"/>
                </a:cubicBezTo>
                <a:cubicBezTo>
                  <a:pt x="2659" y="684"/>
                  <a:pt x="2658" y="684"/>
                  <a:pt x="2656" y="684"/>
                </a:cubicBezTo>
                <a:cubicBezTo>
                  <a:pt x="2651" y="682"/>
                  <a:pt x="2652" y="685"/>
                  <a:pt x="2651" y="689"/>
                </a:cubicBezTo>
                <a:cubicBezTo>
                  <a:pt x="2651" y="691"/>
                  <a:pt x="2651" y="697"/>
                  <a:pt x="2652" y="699"/>
                </a:cubicBezTo>
                <a:cubicBezTo>
                  <a:pt x="2652" y="700"/>
                  <a:pt x="2653" y="703"/>
                  <a:pt x="2653" y="703"/>
                </a:cubicBezTo>
                <a:cubicBezTo>
                  <a:pt x="2653" y="705"/>
                  <a:pt x="2652" y="709"/>
                  <a:pt x="2654" y="711"/>
                </a:cubicBezTo>
                <a:cubicBezTo>
                  <a:pt x="2654" y="712"/>
                  <a:pt x="2654" y="712"/>
                  <a:pt x="2653" y="713"/>
                </a:cubicBezTo>
                <a:cubicBezTo>
                  <a:pt x="2650" y="710"/>
                  <a:pt x="2648" y="707"/>
                  <a:pt x="2648" y="711"/>
                </a:cubicBezTo>
                <a:cubicBezTo>
                  <a:pt x="2648" y="713"/>
                  <a:pt x="2648" y="715"/>
                  <a:pt x="2648" y="715"/>
                </a:cubicBezTo>
                <a:cubicBezTo>
                  <a:pt x="2651" y="716"/>
                  <a:pt x="2650" y="717"/>
                  <a:pt x="2650" y="719"/>
                </a:cubicBezTo>
                <a:cubicBezTo>
                  <a:pt x="2652" y="722"/>
                  <a:pt x="2653" y="725"/>
                  <a:pt x="2655" y="728"/>
                </a:cubicBezTo>
                <a:cubicBezTo>
                  <a:pt x="2655" y="728"/>
                  <a:pt x="2658" y="733"/>
                  <a:pt x="2659" y="732"/>
                </a:cubicBezTo>
                <a:cubicBezTo>
                  <a:pt x="2659" y="732"/>
                  <a:pt x="2659" y="728"/>
                  <a:pt x="2658" y="728"/>
                </a:cubicBezTo>
                <a:cubicBezTo>
                  <a:pt x="2659" y="728"/>
                  <a:pt x="2660" y="728"/>
                  <a:pt x="2660" y="729"/>
                </a:cubicBezTo>
                <a:cubicBezTo>
                  <a:pt x="2661" y="729"/>
                  <a:pt x="2661" y="730"/>
                  <a:pt x="2661" y="731"/>
                </a:cubicBezTo>
                <a:cubicBezTo>
                  <a:pt x="2661" y="731"/>
                  <a:pt x="2661" y="732"/>
                  <a:pt x="2660" y="732"/>
                </a:cubicBezTo>
                <a:cubicBezTo>
                  <a:pt x="2659" y="732"/>
                  <a:pt x="2660" y="738"/>
                  <a:pt x="2660" y="739"/>
                </a:cubicBezTo>
                <a:cubicBezTo>
                  <a:pt x="2660" y="740"/>
                  <a:pt x="2661" y="740"/>
                  <a:pt x="2661" y="739"/>
                </a:cubicBezTo>
                <a:cubicBezTo>
                  <a:pt x="2662" y="738"/>
                  <a:pt x="2662" y="738"/>
                  <a:pt x="2663" y="739"/>
                </a:cubicBezTo>
                <a:cubicBezTo>
                  <a:pt x="2666" y="741"/>
                  <a:pt x="2662" y="741"/>
                  <a:pt x="2667" y="742"/>
                </a:cubicBezTo>
                <a:cubicBezTo>
                  <a:pt x="2668" y="742"/>
                  <a:pt x="2670" y="743"/>
                  <a:pt x="2670" y="742"/>
                </a:cubicBezTo>
                <a:cubicBezTo>
                  <a:pt x="2670" y="742"/>
                  <a:pt x="2670" y="739"/>
                  <a:pt x="2670" y="739"/>
                </a:cubicBezTo>
                <a:cubicBezTo>
                  <a:pt x="2672" y="739"/>
                  <a:pt x="2671" y="738"/>
                  <a:pt x="2673" y="739"/>
                </a:cubicBezTo>
                <a:cubicBezTo>
                  <a:pt x="2675" y="740"/>
                  <a:pt x="2676" y="740"/>
                  <a:pt x="2677" y="742"/>
                </a:cubicBezTo>
                <a:cubicBezTo>
                  <a:pt x="2679" y="745"/>
                  <a:pt x="2677" y="744"/>
                  <a:pt x="2681" y="747"/>
                </a:cubicBezTo>
                <a:cubicBezTo>
                  <a:pt x="2682" y="747"/>
                  <a:pt x="2683" y="745"/>
                  <a:pt x="2682" y="744"/>
                </a:cubicBezTo>
                <a:cubicBezTo>
                  <a:pt x="2681" y="741"/>
                  <a:pt x="2680" y="742"/>
                  <a:pt x="2679" y="740"/>
                </a:cubicBezTo>
                <a:cubicBezTo>
                  <a:pt x="2679" y="739"/>
                  <a:pt x="2678" y="738"/>
                  <a:pt x="2679" y="737"/>
                </a:cubicBezTo>
                <a:cubicBezTo>
                  <a:pt x="2680" y="737"/>
                  <a:pt x="2681" y="740"/>
                  <a:pt x="2682" y="740"/>
                </a:cubicBezTo>
                <a:cubicBezTo>
                  <a:pt x="2682" y="741"/>
                  <a:pt x="2684" y="743"/>
                  <a:pt x="2684" y="743"/>
                </a:cubicBezTo>
                <a:cubicBezTo>
                  <a:pt x="2685" y="743"/>
                  <a:pt x="2687" y="743"/>
                  <a:pt x="2687" y="744"/>
                </a:cubicBezTo>
                <a:cubicBezTo>
                  <a:pt x="2688" y="748"/>
                  <a:pt x="2688" y="748"/>
                  <a:pt x="2688" y="748"/>
                </a:cubicBezTo>
                <a:cubicBezTo>
                  <a:pt x="2687" y="747"/>
                  <a:pt x="2683" y="744"/>
                  <a:pt x="2683" y="746"/>
                </a:cubicBezTo>
                <a:cubicBezTo>
                  <a:pt x="2683" y="747"/>
                  <a:pt x="2686" y="750"/>
                  <a:pt x="2687" y="751"/>
                </a:cubicBezTo>
                <a:cubicBezTo>
                  <a:pt x="2687" y="752"/>
                  <a:pt x="2688" y="752"/>
                  <a:pt x="2689" y="752"/>
                </a:cubicBezTo>
                <a:cubicBezTo>
                  <a:pt x="2689" y="752"/>
                  <a:pt x="2689" y="753"/>
                  <a:pt x="2688" y="753"/>
                </a:cubicBezTo>
                <a:close/>
                <a:moveTo>
                  <a:pt x="2725" y="801"/>
                </a:moveTo>
                <a:cubicBezTo>
                  <a:pt x="2725" y="800"/>
                  <a:pt x="2724" y="800"/>
                  <a:pt x="2723" y="800"/>
                </a:cubicBezTo>
                <a:cubicBezTo>
                  <a:pt x="2723" y="800"/>
                  <a:pt x="2722" y="798"/>
                  <a:pt x="2722" y="798"/>
                </a:cubicBezTo>
                <a:cubicBezTo>
                  <a:pt x="2722" y="797"/>
                  <a:pt x="2724" y="797"/>
                  <a:pt x="2724" y="796"/>
                </a:cubicBezTo>
                <a:cubicBezTo>
                  <a:pt x="2724" y="795"/>
                  <a:pt x="2721" y="792"/>
                  <a:pt x="2721" y="790"/>
                </a:cubicBezTo>
                <a:cubicBezTo>
                  <a:pt x="2721" y="790"/>
                  <a:pt x="2721" y="789"/>
                  <a:pt x="2720" y="789"/>
                </a:cubicBezTo>
                <a:cubicBezTo>
                  <a:pt x="2719" y="788"/>
                  <a:pt x="2717" y="787"/>
                  <a:pt x="2717" y="786"/>
                </a:cubicBezTo>
                <a:cubicBezTo>
                  <a:pt x="2715" y="785"/>
                  <a:pt x="2713" y="785"/>
                  <a:pt x="2713" y="788"/>
                </a:cubicBezTo>
                <a:cubicBezTo>
                  <a:pt x="2713" y="790"/>
                  <a:pt x="2713" y="789"/>
                  <a:pt x="2714" y="791"/>
                </a:cubicBezTo>
                <a:cubicBezTo>
                  <a:pt x="2714" y="792"/>
                  <a:pt x="2715" y="793"/>
                  <a:pt x="2714" y="794"/>
                </a:cubicBezTo>
                <a:cubicBezTo>
                  <a:pt x="2713" y="794"/>
                  <a:pt x="2713" y="793"/>
                  <a:pt x="2712" y="793"/>
                </a:cubicBezTo>
                <a:cubicBezTo>
                  <a:pt x="2711" y="793"/>
                  <a:pt x="2712" y="795"/>
                  <a:pt x="2712" y="796"/>
                </a:cubicBezTo>
                <a:cubicBezTo>
                  <a:pt x="2711" y="796"/>
                  <a:pt x="2709" y="793"/>
                  <a:pt x="2708" y="794"/>
                </a:cubicBezTo>
                <a:cubicBezTo>
                  <a:pt x="2708" y="795"/>
                  <a:pt x="2709" y="797"/>
                  <a:pt x="2708" y="800"/>
                </a:cubicBezTo>
                <a:cubicBezTo>
                  <a:pt x="2707" y="799"/>
                  <a:pt x="2707" y="800"/>
                  <a:pt x="2706" y="799"/>
                </a:cubicBezTo>
                <a:cubicBezTo>
                  <a:pt x="2705" y="797"/>
                  <a:pt x="2704" y="798"/>
                  <a:pt x="2703" y="800"/>
                </a:cubicBezTo>
                <a:cubicBezTo>
                  <a:pt x="2703" y="800"/>
                  <a:pt x="2703" y="802"/>
                  <a:pt x="2703" y="803"/>
                </a:cubicBezTo>
                <a:cubicBezTo>
                  <a:pt x="2702" y="803"/>
                  <a:pt x="2701" y="804"/>
                  <a:pt x="2700" y="803"/>
                </a:cubicBezTo>
                <a:cubicBezTo>
                  <a:pt x="2700" y="803"/>
                  <a:pt x="2699" y="801"/>
                  <a:pt x="2699" y="800"/>
                </a:cubicBezTo>
                <a:cubicBezTo>
                  <a:pt x="2699" y="799"/>
                  <a:pt x="2697" y="799"/>
                  <a:pt x="2697" y="798"/>
                </a:cubicBezTo>
                <a:cubicBezTo>
                  <a:pt x="2697" y="797"/>
                  <a:pt x="2693" y="797"/>
                  <a:pt x="2693" y="798"/>
                </a:cubicBezTo>
                <a:cubicBezTo>
                  <a:pt x="2693" y="800"/>
                  <a:pt x="2691" y="800"/>
                  <a:pt x="2690" y="800"/>
                </a:cubicBezTo>
                <a:cubicBezTo>
                  <a:pt x="2690" y="801"/>
                  <a:pt x="2689" y="805"/>
                  <a:pt x="2687" y="804"/>
                </a:cubicBezTo>
                <a:cubicBezTo>
                  <a:pt x="2683" y="804"/>
                  <a:pt x="2684" y="806"/>
                  <a:pt x="2682" y="807"/>
                </a:cubicBezTo>
                <a:cubicBezTo>
                  <a:pt x="2681" y="808"/>
                  <a:pt x="2682" y="810"/>
                  <a:pt x="2682" y="811"/>
                </a:cubicBezTo>
                <a:cubicBezTo>
                  <a:pt x="2682" y="811"/>
                  <a:pt x="2681" y="813"/>
                  <a:pt x="2681" y="814"/>
                </a:cubicBezTo>
                <a:cubicBezTo>
                  <a:pt x="2680" y="814"/>
                  <a:pt x="2680" y="814"/>
                  <a:pt x="2680" y="815"/>
                </a:cubicBezTo>
                <a:cubicBezTo>
                  <a:pt x="2680" y="817"/>
                  <a:pt x="2681" y="818"/>
                  <a:pt x="2682" y="819"/>
                </a:cubicBezTo>
                <a:cubicBezTo>
                  <a:pt x="2684" y="820"/>
                  <a:pt x="2685" y="820"/>
                  <a:pt x="2685" y="818"/>
                </a:cubicBezTo>
                <a:cubicBezTo>
                  <a:pt x="2685" y="816"/>
                  <a:pt x="2684" y="817"/>
                  <a:pt x="2684" y="815"/>
                </a:cubicBezTo>
                <a:cubicBezTo>
                  <a:pt x="2685" y="814"/>
                  <a:pt x="2686" y="813"/>
                  <a:pt x="2686" y="812"/>
                </a:cubicBezTo>
                <a:cubicBezTo>
                  <a:pt x="2686" y="810"/>
                  <a:pt x="2687" y="809"/>
                  <a:pt x="2688" y="808"/>
                </a:cubicBezTo>
                <a:cubicBezTo>
                  <a:pt x="2689" y="809"/>
                  <a:pt x="2688" y="809"/>
                  <a:pt x="2688" y="810"/>
                </a:cubicBezTo>
                <a:cubicBezTo>
                  <a:pt x="2689" y="815"/>
                  <a:pt x="2692" y="810"/>
                  <a:pt x="2693" y="809"/>
                </a:cubicBezTo>
                <a:cubicBezTo>
                  <a:pt x="2693" y="812"/>
                  <a:pt x="2693" y="811"/>
                  <a:pt x="2694" y="813"/>
                </a:cubicBezTo>
                <a:cubicBezTo>
                  <a:pt x="2694" y="814"/>
                  <a:pt x="2696" y="815"/>
                  <a:pt x="2696" y="812"/>
                </a:cubicBezTo>
                <a:cubicBezTo>
                  <a:pt x="2696" y="810"/>
                  <a:pt x="2697" y="811"/>
                  <a:pt x="2696" y="808"/>
                </a:cubicBezTo>
                <a:cubicBezTo>
                  <a:pt x="2696" y="808"/>
                  <a:pt x="2696" y="808"/>
                  <a:pt x="2696" y="808"/>
                </a:cubicBezTo>
                <a:cubicBezTo>
                  <a:pt x="2698" y="810"/>
                  <a:pt x="2697" y="809"/>
                  <a:pt x="2699" y="810"/>
                </a:cubicBezTo>
                <a:cubicBezTo>
                  <a:pt x="2700" y="810"/>
                  <a:pt x="2703" y="813"/>
                  <a:pt x="2703" y="814"/>
                </a:cubicBezTo>
                <a:cubicBezTo>
                  <a:pt x="2703" y="815"/>
                  <a:pt x="2703" y="815"/>
                  <a:pt x="2703" y="815"/>
                </a:cubicBezTo>
                <a:cubicBezTo>
                  <a:pt x="2701" y="815"/>
                  <a:pt x="2700" y="818"/>
                  <a:pt x="2701" y="820"/>
                </a:cubicBezTo>
                <a:cubicBezTo>
                  <a:pt x="2702" y="820"/>
                  <a:pt x="2702" y="821"/>
                  <a:pt x="2702" y="821"/>
                </a:cubicBezTo>
                <a:cubicBezTo>
                  <a:pt x="2701" y="821"/>
                  <a:pt x="2702" y="824"/>
                  <a:pt x="2703" y="825"/>
                </a:cubicBezTo>
                <a:cubicBezTo>
                  <a:pt x="2704" y="827"/>
                  <a:pt x="2705" y="827"/>
                  <a:pt x="2707" y="829"/>
                </a:cubicBezTo>
                <a:cubicBezTo>
                  <a:pt x="2709" y="830"/>
                  <a:pt x="2709" y="830"/>
                  <a:pt x="2710" y="830"/>
                </a:cubicBezTo>
                <a:cubicBezTo>
                  <a:pt x="2713" y="831"/>
                  <a:pt x="2715" y="830"/>
                  <a:pt x="2713" y="830"/>
                </a:cubicBezTo>
                <a:cubicBezTo>
                  <a:pt x="2714" y="828"/>
                  <a:pt x="2714" y="828"/>
                  <a:pt x="2714" y="828"/>
                </a:cubicBezTo>
                <a:cubicBezTo>
                  <a:pt x="2715" y="829"/>
                  <a:pt x="2715" y="829"/>
                  <a:pt x="2715" y="829"/>
                </a:cubicBezTo>
                <a:cubicBezTo>
                  <a:pt x="2715" y="830"/>
                  <a:pt x="2713" y="831"/>
                  <a:pt x="2714" y="832"/>
                </a:cubicBezTo>
                <a:cubicBezTo>
                  <a:pt x="2716" y="835"/>
                  <a:pt x="2716" y="834"/>
                  <a:pt x="2718" y="833"/>
                </a:cubicBezTo>
                <a:cubicBezTo>
                  <a:pt x="2719" y="832"/>
                  <a:pt x="2719" y="829"/>
                  <a:pt x="2719" y="829"/>
                </a:cubicBezTo>
                <a:cubicBezTo>
                  <a:pt x="2719" y="828"/>
                  <a:pt x="2719" y="825"/>
                  <a:pt x="2718" y="824"/>
                </a:cubicBezTo>
                <a:cubicBezTo>
                  <a:pt x="2718" y="823"/>
                  <a:pt x="2717" y="822"/>
                  <a:pt x="2717" y="822"/>
                </a:cubicBezTo>
                <a:cubicBezTo>
                  <a:pt x="2717" y="821"/>
                  <a:pt x="2717" y="819"/>
                  <a:pt x="2718" y="818"/>
                </a:cubicBezTo>
                <a:cubicBezTo>
                  <a:pt x="2718" y="817"/>
                  <a:pt x="2720" y="813"/>
                  <a:pt x="2720" y="814"/>
                </a:cubicBezTo>
                <a:cubicBezTo>
                  <a:pt x="2722" y="817"/>
                  <a:pt x="2720" y="816"/>
                  <a:pt x="2722" y="818"/>
                </a:cubicBezTo>
                <a:cubicBezTo>
                  <a:pt x="2722" y="819"/>
                  <a:pt x="2723" y="822"/>
                  <a:pt x="2723" y="823"/>
                </a:cubicBezTo>
                <a:cubicBezTo>
                  <a:pt x="2723" y="827"/>
                  <a:pt x="2725" y="827"/>
                  <a:pt x="2725" y="826"/>
                </a:cubicBezTo>
                <a:cubicBezTo>
                  <a:pt x="2725" y="823"/>
                  <a:pt x="2724" y="822"/>
                  <a:pt x="2724" y="819"/>
                </a:cubicBezTo>
                <a:cubicBezTo>
                  <a:pt x="2724" y="818"/>
                  <a:pt x="2725" y="819"/>
                  <a:pt x="2725" y="819"/>
                </a:cubicBezTo>
                <a:cubicBezTo>
                  <a:pt x="2727" y="816"/>
                  <a:pt x="2727" y="816"/>
                  <a:pt x="2727" y="812"/>
                </a:cubicBezTo>
                <a:cubicBezTo>
                  <a:pt x="2728" y="809"/>
                  <a:pt x="2726" y="809"/>
                  <a:pt x="2726" y="806"/>
                </a:cubicBezTo>
                <a:cubicBezTo>
                  <a:pt x="2726" y="806"/>
                  <a:pt x="2726" y="805"/>
                  <a:pt x="2726" y="804"/>
                </a:cubicBezTo>
                <a:cubicBezTo>
                  <a:pt x="2724" y="803"/>
                  <a:pt x="2725" y="801"/>
                  <a:pt x="2725" y="801"/>
                </a:cubicBezTo>
                <a:close/>
                <a:moveTo>
                  <a:pt x="2684" y="821"/>
                </a:moveTo>
                <a:cubicBezTo>
                  <a:pt x="2681" y="819"/>
                  <a:pt x="2681" y="820"/>
                  <a:pt x="2680" y="821"/>
                </a:cubicBezTo>
                <a:cubicBezTo>
                  <a:pt x="2678" y="823"/>
                  <a:pt x="2681" y="824"/>
                  <a:pt x="2681" y="824"/>
                </a:cubicBezTo>
                <a:cubicBezTo>
                  <a:pt x="2682" y="824"/>
                  <a:pt x="2687" y="822"/>
                  <a:pt x="2684" y="821"/>
                </a:cubicBezTo>
                <a:close/>
                <a:moveTo>
                  <a:pt x="2676" y="744"/>
                </a:moveTo>
                <a:cubicBezTo>
                  <a:pt x="2676" y="744"/>
                  <a:pt x="2676" y="742"/>
                  <a:pt x="2675" y="742"/>
                </a:cubicBezTo>
                <a:cubicBezTo>
                  <a:pt x="2674" y="742"/>
                  <a:pt x="2671" y="742"/>
                  <a:pt x="2673" y="745"/>
                </a:cubicBezTo>
                <a:cubicBezTo>
                  <a:pt x="2673" y="745"/>
                  <a:pt x="2673" y="746"/>
                  <a:pt x="2675" y="746"/>
                </a:cubicBezTo>
                <a:cubicBezTo>
                  <a:pt x="2676" y="746"/>
                  <a:pt x="2676" y="745"/>
                  <a:pt x="2676" y="744"/>
                </a:cubicBezTo>
                <a:close/>
                <a:moveTo>
                  <a:pt x="2695" y="740"/>
                </a:moveTo>
                <a:cubicBezTo>
                  <a:pt x="2693" y="742"/>
                  <a:pt x="2696" y="743"/>
                  <a:pt x="2696" y="743"/>
                </a:cubicBezTo>
                <a:cubicBezTo>
                  <a:pt x="2700" y="742"/>
                  <a:pt x="2699" y="743"/>
                  <a:pt x="2699" y="739"/>
                </a:cubicBezTo>
                <a:cubicBezTo>
                  <a:pt x="2699" y="739"/>
                  <a:pt x="2699" y="738"/>
                  <a:pt x="2697" y="736"/>
                </a:cubicBezTo>
                <a:cubicBezTo>
                  <a:pt x="2697" y="735"/>
                  <a:pt x="2694" y="735"/>
                  <a:pt x="2695" y="738"/>
                </a:cubicBezTo>
                <a:cubicBezTo>
                  <a:pt x="2696" y="739"/>
                  <a:pt x="2696" y="739"/>
                  <a:pt x="2695" y="740"/>
                </a:cubicBezTo>
                <a:close/>
                <a:moveTo>
                  <a:pt x="2677" y="752"/>
                </a:moveTo>
                <a:cubicBezTo>
                  <a:pt x="2677" y="752"/>
                  <a:pt x="2675" y="756"/>
                  <a:pt x="2675" y="756"/>
                </a:cubicBezTo>
                <a:cubicBezTo>
                  <a:pt x="2675" y="758"/>
                  <a:pt x="2675" y="759"/>
                  <a:pt x="2676" y="759"/>
                </a:cubicBezTo>
                <a:cubicBezTo>
                  <a:pt x="2679" y="759"/>
                  <a:pt x="2678" y="757"/>
                  <a:pt x="2678" y="756"/>
                </a:cubicBezTo>
                <a:cubicBezTo>
                  <a:pt x="2679" y="754"/>
                  <a:pt x="2679" y="753"/>
                  <a:pt x="2677" y="752"/>
                </a:cubicBezTo>
                <a:close/>
                <a:moveTo>
                  <a:pt x="2697" y="784"/>
                </a:moveTo>
                <a:cubicBezTo>
                  <a:pt x="2697" y="784"/>
                  <a:pt x="2696" y="787"/>
                  <a:pt x="2697" y="787"/>
                </a:cubicBezTo>
                <a:cubicBezTo>
                  <a:pt x="2701" y="788"/>
                  <a:pt x="2699" y="788"/>
                  <a:pt x="2704" y="787"/>
                </a:cubicBezTo>
                <a:cubicBezTo>
                  <a:pt x="2705" y="786"/>
                  <a:pt x="2705" y="784"/>
                  <a:pt x="2705" y="784"/>
                </a:cubicBezTo>
                <a:cubicBezTo>
                  <a:pt x="2705" y="783"/>
                  <a:pt x="2704" y="781"/>
                  <a:pt x="2702" y="781"/>
                </a:cubicBezTo>
                <a:cubicBezTo>
                  <a:pt x="2700" y="781"/>
                  <a:pt x="2700" y="781"/>
                  <a:pt x="2700" y="781"/>
                </a:cubicBezTo>
                <a:cubicBezTo>
                  <a:pt x="2697" y="784"/>
                  <a:pt x="2697" y="784"/>
                  <a:pt x="2697" y="784"/>
                </a:cubicBezTo>
                <a:close/>
                <a:moveTo>
                  <a:pt x="2715" y="776"/>
                </a:moveTo>
                <a:cubicBezTo>
                  <a:pt x="2713" y="776"/>
                  <a:pt x="2714" y="779"/>
                  <a:pt x="2714" y="782"/>
                </a:cubicBezTo>
                <a:cubicBezTo>
                  <a:pt x="2714" y="785"/>
                  <a:pt x="2717" y="784"/>
                  <a:pt x="2716" y="782"/>
                </a:cubicBezTo>
                <a:cubicBezTo>
                  <a:pt x="2716" y="781"/>
                  <a:pt x="2717" y="777"/>
                  <a:pt x="2715" y="776"/>
                </a:cubicBezTo>
                <a:close/>
                <a:moveTo>
                  <a:pt x="2715" y="783"/>
                </a:moveTo>
                <a:cubicBezTo>
                  <a:pt x="2715" y="783"/>
                  <a:pt x="2715" y="783"/>
                  <a:pt x="2715" y="783"/>
                </a:cubicBezTo>
                <a:cubicBezTo>
                  <a:pt x="2715" y="783"/>
                  <a:pt x="2715" y="783"/>
                  <a:pt x="2715" y="783"/>
                </a:cubicBezTo>
                <a:cubicBezTo>
                  <a:pt x="2715" y="783"/>
                  <a:pt x="2715" y="783"/>
                  <a:pt x="2715" y="783"/>
                </a:cubicBezTo>
                <a:close/>
                <a:moveTo>
                  <a:pt x="2660" y="673"/>
                </a:moveTo>
                <a:cubicBezTo>
                  <a:pt x="2658" y="672"/>
                  <a:pt x="2655" y="677"/>
                  <a:pt x="2660" y="677"/>
                </a:cubicBezTo>
                <a:cubicBezTo>
                  <a:pt x="2663" y="677"/>
                  <a:pt x="2662" y="673"/>
                  <a:pt x="2660" y="673"/>
                </a:cubicBezTo>
                <a:close/>
                <a:moveTo>
                  <a:pt x="2663" y="680"/>
                </a:moveTo>
                <a:cubicBezTo>
                  <a:pt x="2663" y="681"/>
                  <a:pt x="2664" y="683"/>
                  <a:pt x="2665" y="682"/>
                </a:cubicBezTo>
                <a:cubicBezTo>
                  <a:pt x="2666" y="682"/>
                  <a:pt x="2668" y="681"/>
                  <a:pt x="2668" y="680"/>
                </a:cubicBezTo>
                <a:cubicBezTo>
                  <a:pt x="2667" y="678"/>
                  <a:pt x="2663" y="678"/>
                  <a:pt x="2663" y="680"/>
                </a:cubicBezTo>
                <a:close/>
                <a:moveTo>
                  <a:pt x="2634" y="794"/>
                </a:moveTo>
                <a:cubicBezTo>
                  <a:pt x="2631" y="796"/>
                  <a:pt x="2630" y="798"/>
                  <a:pt x="2630" y="801"/>
                </a:cubicBezTo>
                <a:cubicBezTo>
                  <a:pt x="2631" y="803"/>
                  <a:pt x="2635" y="799"/>
                  <a:pt x="2635" y="798"/>
                </a:cubicBezTo>
                <a:cubicBezTo>
                  <a:pt x="2636" y="797"/>
                  <a:pt x="2640" y="797"/>
                  <a:pt x="2641" y="793"/>
                </a:cubicBezTo>
                <a:cubicBezTo>
                  <a:pt x="2641" y="790"/>
                  <a:pt x="2646" y="794"/>
                  <a:pt x="2646" y="787"/>
                </a:cubicBezTo>
                <a:cubicBezTo>
                  <a:pt x="2646" y="783"/>
                  <a:pt x="2646" y="783"/>
                  <a:pt x="2646" y="783"/>
                </a:cubicBezTo>
                <a:cubicBezTo>
                  <a:pt x="2652" y="782"/>
                  <a:pt x="2650" y="783"/>
                  <a:pt x="2651" y="781"/>
                </a:cubicBezTo>
                <a:cubicBezTo>
                  <a:pt x="2651" y="780"/>
                  <a:pt x="2655" y="778"/>
                  <a:pt x="2655" y="775"/>
                </a:cubicBezTo>
                <a:cubicBezTo>
                  <a:pt x="2655" y="774"/>
                  <a:pt x="2655" y="774"/>
                  <a:pt x="2655" y="774"/>
                </a:cubicBezTo>
                <a:cubicBezTo>
                  <a:pt x="2655" y="774"/>
                  <a:pt x="2654" y="773"/>
                  <a:pt x="2654" y="773"/>
                </a:cubicBezTo>
                <a:cubicBezTo>
                  <a:pt x="2655" y="772"/>
                  <a:pt x="2654" y="772"/>
                  <a:pt x="2654" y="770"/>
                </a:cubicBezTo>
                <a:cubicBezTo>
                  <a:pt x="2655" y="769"/>
                  <a:pt x="2655" y="769"/>
                  <a:pt x="2655" y="769"/>
                </a:cubicBezTo>
                <a:cubicBezTo>
                  <a:pt x="2655" y="766"/>
                  <a:pt x="2651" y="765"/>
                  <a:pt x="2651" y="769"/>
                </a:cubicBezTo>
                <a:cubicBezTo>
                  <a:pt x="2651" y="773"/>
                  <a:pt x="2649" y="772"/>
                  <a:pt x="2651" y="775"/>
                </a:cubicBezTo>
                <a:cubicBezTo>
                  <a:pt x="2649" y="780"/>
                  <a:pt x="2649" y="777"/>
                  <a:pt x="2645" y="780"/>
                </a:cubicBezTo>
                <a:cubicBezTo>
                  <a:pt x="2645" y="780"/>
                  <a:pt x="2643" y="787"/>
                  <a:pt x="2638" y="791"/>
                </a:cubicBezTo>
                <a:cubicBezTo>
                  <a:pt x="2634" y="794"/>
                  <a:pt x="2634" y="794"/>
                  <a:pt x="2634" y="794"/>
                </a:cubicBezTo>
                <a:close/>
                <a:moveTo>
                  <a:pt x="2664" y="661"/>
                </a:moveTo>
                <a:cubicBezTo>
                  <a:pt x="2663" y="661"/>
                  <a:pt x="2660" y="664"/>
                  <a:pt x="2661" y="664"/>
                </a:cubicBezTo>
                <a:cubicBezTo>
                  <a:pt x="2664" y="664"/>
                  <a:pt x="2664" y="664"/>
                  <a:pt x="2664" y="661"/>
                </a:cubicBezTo>
                <a:cubicBezTo>
                  <a:pt x="2664" y="661"/>
                  <a:pt x="2664" y="661"/>
                  <a:pt x="2664" y="661"/>
                </a:cubicBezTo>
                <a:close/>
                <a:moveTo>
                  <a:pt x="2703" y="752"/>
                </a:moveTo>
                <a:cubicBezTo>
                  <a:pt x="2701" y="752"/>
                  <a:pt x="2698" y="752"/>
                  <a:pt x="2699" y="756"/>
                </a:cubicBezTo>
                <a:cubicBezTo>
                  <a:pt x="2699" y="756"/>
                  <a:pt x="2701" y="758"/>
                  <a:pt x="2702" y="759"/>
                </a:cubicBezTo>
                <a:cubicBezTo>
                  <a:pt x="2704" y="759"/>
                  <a:pt x="2702" y="763"/>
                  <a:pt x="2707" y="763"/>
                </a:cubicBezTo>
                <a:cubicBezTo>
                  <a:pt x="2707" y="763"/>
                  <a:pt x="2707" y="763"/>
                  <a:pt x="2707" y="763"/>
                </a:cubicBezTo>
                <a:cubicBezTo>
                  <a:pt x="2707" y="764"/>
                  <a:pt x="2706" y="767"/>
                  <a:pt x="2705" y="767"/>
                </a:cubicBezTo>
                <a:cubicBezTo>
                  <a:pt x="2704" y="767"/>
                  <a:pt x="2703" y="762"/>
                  <a:pt x="2701" y="765"/>
                </a:cubicBezTo>
                <a:cubicBezTo>
                  <a:pt x="2700" y="766"/>
                  <a:pt x="2700" y="766"/>
                  <a:pt x="2700" y="766"/>
                </a:cubicBezTo>
                <a:cubicBezTo>
                  <a:pt x="2700" y="768"/>
                  <a:pt x="2700" y="772"/>
                  <a:pt x="2703" y="773"/>
                </a:cubicBezTo>
                <a:cubicBezTo>
                  <a:pt x="2703" y="773"/>
                  <a:pt x="2704" y="772"/>
                  <a:pt x="2704" y="772"/>
                </a:cubicBezTo>
                <a:cubicBezTo>
                  <a:pt x="2704" y="772"/>
                  <a:pt x="2706" y="773"/>
                  <a:pt x="2707" y="774"/>
                </a:cubicBezTo>
                <a:cubicBezTo>
                  <a:pt x="2706" y="775"/>
                  <a:pt x="2706" y="779"/>
                  <a:pt x="2706" y="780"/>
                </a:cubicBezTo>
                <a:cubicBezTo>
                  <a:pt x="2706" y="781"/>
                  <a:pt x="2709" y="784"/>
                  <a:pt x="2710" y="780"/>
                </a:cubicBezTo>
                <a:cubicBezTo>
                  <a:pt x="2710" y="780"/>
                  <a:pt x="2710" y="780"/>
                  <a:pt x="2710" y="780"/>
                </a:cubicBezTo>
                <a:cubicBezTo>
                  <a:pt x="2712" y="779"/>
                  <a:pt x="2712" y="776"/>
                  <a:pt x="2710" y="774"/>
                </a:cubicBezTo>
                <a:cubicBezTo>
                  <a:pt x="2709" y="773"/>
                  <a:pt x="2707" y="770"/>
                  <a:pt x="2708" y="769"/>
                </a:cubicBezTo>
                <a:cubicBezTo>
                  <a:pt x="2709" y="769"/>
                  <a:pt x="2710" y="771"/>
                  <a:pt x="2713" y="771"/>
                </a:cubicBezTo>
                <a:cubicBezTo>
                  <a:pt x="2714" y="771"/>
                  <a:pt x="2714" y="771"/>
                  <a:pt x="2714" y="770"/>
                </a:cubicBezTo>
                <a:cubicBezTo>
                  <a:pt x="2715" y="769"/>
                  <a:pt x="2713" y="767"/>
                  <a:pt x="2713" y="767"/>
                </a:cubicBezTo>
                <a:cubicBezTo>
                  <a:pt x="2713" y="767"/>
                  <a:pt x="2712" y="763"/>
                  <a:pt x="2712" y="762"/>
                </a:cubicBezTo>
                <a:cubicBezTo>
                  <a:pt x="2712" y="760"/>
                  <a:pt x="2713" y="760"/>
                  <a:pt x="2712" y="759"/>
                </a:cubicBezTo>
                <a:cubicBezTo>
                  <a:pt x="2707" y="751"/>
                  <a:pt x="2711" y="753"/>
                  <a:pt x="2703" y="752"/>
                </a:cubicBezTo>
                <a:close/>
                <a:moveTo>
                  <a:pt x="2661" y="832"/>
                </a:moveTo>
                <a:cubicBezTo>
                  <a:pt x="2662" y="832"/>
                  <a:pt x="2662" y="830"/>
                  <a:pt x="2662" y="830"/>
                </a:cubicBezTo>
                <a:cubicBezTo>
                  <a:pt x="2661" y="829"/>
                  <a:pt x="2658" y="830"/>
                  <a:pt x="2660" y="832"/>
                </a:cubicBezTo>
                <a:cubicBezTo>
                  <a:pt x="2660" y="832"/>
                  <a:pt x="2661" y="832"/>
                  <a:pt x="2661" y="832"/>
                </a:cubicBezTo>
                <a:close/>
                <a:moveTo>
                  <a:pt x="2659" y="840"/>
                </a:moveTo>
                <a:cubicBezTo>
                  <a:pt x="2659" y="840"/>
                  <a:pt x="2660" y="841"/>
                  <a:pt x="2661" y="841"/>
                </a:cubicBezTo>
                <a:cubicBezTo>
                  <a:pt x="2662" y="841"/>
                  <a:pt x="2665" y="839"/>
                  <a:pt x="2666" y="839"/>
                </a:cubicBezTo>
                <a:cubicBezTo>
                  <a:pt x="2667" y="839"/>
                  <a:pt x="2665" y="836"/>
                  <a:pt x="2665" y="836"/>
                </a:cubicBezTo>
                <a:cubicBezTo>
                  <a:pt x="2664" y="836"/>
                  <a:pt x="2663" y="836"/>
                  <a:pt x="2661" y="837"/>
                </a:cubicBezTo>
                <a:cubicBezTo>
                  <a:pt x="2661" y="838"/>
                  <a:pt x="2659" y="839"/>
                  <a:pt x="2659" y="840"/>
                </a:cubicBezTo>
                <a:close/>
                <a:moveTo>
                  <a:pt x="2665" y="830"/>
                </a:moveTo>
                <a:cubicBezTo>
                  <a:pt x="2666" y="829"/>
                  <a:pt x="2665" y="828"/>
                  <a:pt x="2664" y="828"/>
                </a:cubicBezTo>
                <a:cubicBezTo>
                  <a:pt x="2663" y="828"/>
                  <a:pt x="2662" y="830"/>
                  <a:pt x="2664" y="830"/>
                </a:cubicBezTo>
                <a:cubicBezTo>
                  <a:pt x="2664" y="830"/>
                  <a:pt x="2665" y="830"/>
                  <a:pt x="2665" y="830"/>
                </a:cubicBezTo>
                <a:close/>
                <a:moveTo>
                  <a:pt x="2719" y="784"/>
                </a:moveTo>
                <a:cubicBezTo>
                  <a:pt x="2719" y="784"/>
                  <a:pt x="2719" y="787"/>
                  <a:pt x="2720" y="787"/>
                </a:cubicBezTo>
                <a:cubicBezTo>
                  <a:pt x="2724" y="785"/>
                  <a:pt x="2721" y="784"/>
                  <a:pt x="2721" y="782"/>
                </a:cubicBezTo>
                <a:cubicBezTo>
                  <a:pt x="2721" y="782"/>
                  <a:pt x="2721" y="780"/>
                  <a:pt x="2719" y="784"/>
                </a:cubicBezTo>
                <a:close/>
                <a:moveTo>
                  <a:pt x="2668" y="837"/>
                </a:moveTo>
                <a:cubicBezTo>
                  <a:pt x="2666" y="837"/>
                  <a:pt x="2667" y="840"/>
                  <a:pt x="2668" y="839"/>
                </a:cubicBezTo>
                <a:cubicBezTo>
                  <a:pt x="2671" y="838"/>
                  <a:pt x="2669" y="836"/>
                  <a:pt x="2668" y="837"/>
                </a:cubicBezTo>
                <a:close/>
                <a:moveTo>
                  <a:pt x="2187" y="866"/>
                </a:moveTo>
                <a:cubicBezTo>
                  <a:pt x="2189" y="866"/>
                  <a:pt x="2188" y="862"/>
                  <a:pt x="2187" y="862"/>
                </a:cubicBezTo>
                <a:cubicBezTo>
                  <a:pt x="2186" y="862"/>
                  <a:pt x="2186" y="862"/>
                  <a:pt x="2184" y="864"/>
                </a:cubicBezTo>
                <a:cubicBezTo>
                  <a:pt x="2184" y="865"/>
                  <a:pt x="2186" y="866"/>
                  <a:pt x="2187" y="866"/>
                </a:cubicBezTo>
                <a:close/>
                <a:moveTo>
                  <a:pt x="2187" y="817"/>
                </a:moveTo>
                <a:cubicBezTo>
                  <a:pt x="2185" y="817"/>
                  <a:pt x="2185" y="817"/>
                  <a:pt x="2185" y="817"/>
                </a:cubicBezTo>
                <a:cubicBezTo>
                  <a:pt x="2185" y="816"/>
                  <a:pt x="2184" y="814"/>
                  <a:pt x="2184" y="815"/>
                </a:cubicBezTo>
                <a:cubicBezTo>
                  <a:pt x="2182" y="819"/>
                  <a:pt x="2183" y="817"/>
                  <a:pt x="2184" y="819"/>
                </a:cubicBezTo>
                <a:cubicBezTo>
                  <a:pt x="2184" y="820"/>
                  <a:pt x="2183" y="824"/>
                  <a:pt x="2185" y="824"/>
                </a:cubicBezTo>
                <a:cubicBezTo>
                  <a:pt x="2186" y="824"/>
                  <a:pt x="2186" y="823"/>
                  <a:pt x="2186" y="822"/>
                </a:cubicBezTo>
                <a:cubicBezTo>
                  <a:pt x="2188" y="820"/>
                  <a:pt x="2187" y="820"/>
                  <a:pt x="2188" y="817"/>
                </a:cubicBezTo>
                <a:cubicBezTo>
                  <a:pt x="2187" y="817"/>
                  <a:pt x="2187" y="817"/>
                  <a:pt x="2187" y="817"/>
                </a:cubicBezTo>
                <a:close/>
                <a:moveTo>
                  <a:pt x="2181" y="826"/>
                </a:moveTo>
                <a:cubicBezTo>
                  <a:pt x="2181" y="827"/>
                  <a:pt x="2181" y="827"/>
                  <a:pt x="2182" y="826"/>
                </a:cubicBezTo>
                <a:cubicBezTo>
                  <a:pt x="2183" y="825"/>
                  <a:pt x="2182" y="826"/>
                  <a:pt x="2183" y="825"/>
                </a:cubicBezTo>
                <a:cubicBezTo>
                  <a:pt x="2184" y="824"/>
                  <a:pt x="2183" y="822"/>
                  <a:pt x="2183" y="823"/>
                </a:cubicBezTo>
                <a:cubicBezTo>
                  <a:pt x="2182" y="823"/>
                  <a:pt x="2181" y="825"/>
                  <a:pt x="2181" y="826"/>
                </a:cubicBezTo>
                <a:close/>
                <a:moveTo>
                  <a:pt x="2194" y="873"/>
                </a:moveTo>
                <a:cubicBezTo>
                  <a:pt x="2194" y="871"/>
                  <a:pt x="2192" y="872"/>
                  <a:pt x="2192" y="872"/>
                </a:cubicBezTo>
                <a:cubicBezTo>
                  <a:pt x="2192" y="872"/>
                  <a:pt x="2189" y="875"/>
                  <a:pt x="2189" y="876"/>
                </a:cubicBezTo>
                <a:cubicBezTo>
                  <a:pt x="2189" y="877"/>
                  <a:pt x="2191" y="877"/>
                  <a:pt x="2191" y="877"/>
                </a:cubicBezTo>
                <a:cubicBezTo>
                  <a:pt x="2193" y="877"/>
                  <a:pt x="2194" y="874"/>
                  <a:pt x="2194" y="873"/>
                </a:cubicBezTo>
                <a:close/>
                <a:moveTo>
                  <a:pt x="2188" y="873"/>
                </a:moveTo>
                <a:cubicBezTo>
                  <a:pt x="2188" y="873"/>
                  <a:pt x="2191" y="872"/>
                  <a:pt x="2191" y="871"/>
                </a:cubicBezTo>
                <a:cubicBezTo>
                  <a:pt x="2191" y="869"/>
                  <a:pt x="2191" y="869"/>
                  <a:pt x="2191" y="869"/>
                </a:cubicBezTo>
                <a:cubicBezTo>
                  <a:pt x="2190" y="867"/>
                  <a:pt x="2190" y="868"/>
                  <a:pt x="2188" y="868"/>
                </a:cubicBezTo>
                <a:cubicBezTo>
                  <a:pt x="2187" y="868"/>
                  <a:pt x="2184" y="870"/>
                  <a:pt x="2185" y="870"/>
                </a:cubicBezTo>
                <a:cubicBezTo>
                  <a:pt x="2187" y="873"/>
                  <a:pt x="2188" y="873"/>
                  <a:pt x="2188" y="873"/>
                </a:cubicBezTo>
                <a:close/>
                <a:moveTo>
                  <a:pt x="2183" y="853"/>
                </a:moveTo>
                <a:cubicBezTo>
                  <a:pt x="2182" y="853"/>
                  <a:pt x="2184" y="857"/>
                  <a:pt x="2184" y="857"/>
                </a:cubicBezTo>
                <a:cubicBezTo>
                  <a:pt x="2185" y="857"/>
                  <a:pt x="2186" y="855"/>
                  <a:pt x="2186" y="852"/>
                </a:cubicBezTo>
                <a:cubicBezTo>
                  <a:pt x="2187" y="849"/>
                  <a:pt x="2190" y="846"/>
                  <a:pt x="2184" y="846"/>
                </a:cubicBezTo>
                <a:cubicBezTo>
                  <a:pt x="2181" y="846"/>
                  <a:pt x="2183" y="851"/>
                  <a:pt x="2183" y="853"/>
                </a:cubicBezTo>
                <a:cubicBezTo>
                  <a:pt x="2183" y="853"/>
                  <a:pt x="2183" y="853"/>
                  <a:pt x="2183" y="853"/>
                </a:cubicBezTo>
                <a:close/>
                <a:moveTo>
                  <a:pt x="2188" y="894"/>
                </a:moveTo>
                <a:cubicBezTo>
                  <a:pt x="2188" y="897"/>
                  <a:pt x="2192" y="895"/>
                  <a:pt x="2193" y="894"/>
                </a:cubicBezTo>
                <a:cubicBezTo>
                  <a:pt x="2194" y="892"/>
                  <a:pt x="2192" y="891"/>
                  <a:pt x="2192" y="888"/>
                </a:cubicBezTo>
                <a:cubicBezTo>
                  <a:pt x="2193" y="887"/>
                  <a:pt x="2193" y="886"/>
                  <a:pt x="2192" y="886"/>
                </a:cubicBezTo>
                <a:cubicBezTo>
                  <a:pt x="2190" y="885"/>
                  <a:pt x="2187" y="887"/>
                  <a:pt x="2187" y="889"/>
                </a:cubicBezTo>
                <a:cubicBezTo>
                  <a:pt x="2187" y="891"/>
                  <a:pt x="2188" y="891"/>
                  <a:pt x="2188" y="894"/>
                </a:cubicBezTo>
                <a:close/>
                <a:moveTo>
                  <a:pt x="2196" y="858"/>
                </a:moveTo>
                <a:cubicBezTo>
                  <a:pt x="2196" y="857"/>
                  <a:pt x="2194" y="856"/>
                  <a:pt x="2194" y="856"/>
                </a:cubicBezTo>
                <a:cubicBezTo>
                  <a:pt x="2194" y="855"/>
                  <a:pt x="2192" y="854"/>
                  <a:pt x="2191" y="854"/>
                </a:cubicBezTo>
                <a:cubicBezTo>
                  <a:pt x="2191" y="854"/>
                  <a:pt x="2189" y="855"/>
                  <a:pt x="2189" y="856"/>
                </a:cubicBezTo>
                <a:cubicBezTo>
                  <a:pt x="2189" y="858"/>
                  <a:pt x="2191" y="861"/>
                  <a:pt x="2191" y="859"/>
                </a:cubicBezTo>
                <a:cubicBezTo>
                  <a:pt x="2193" y="859"/>
                  <a:pt x="2193" y="859"/>
                  <a:pt x="2193" y="859"/>
                </a:cubicBezTo>
                <a:cubicBezTo>
                  <a:pt x="2191" y="860"/>
                  <a:pt x="2191" y="866"/>
                  <a:pt x="2194" y="863"/>
                </a:cubicBezTo>
                <a:cubicBezTo>
                  <a:pt x="2195" y="863"/>
                  <a:pt x="2195" y="861"/>
                  <a:pt x="2195" y="861"/>
                </a:cubicBezTo>
                <a:cubicBezTo>
                  <a:pt x="2195" y="861"/>
                  <a:pt x="2194" y="859"/>
                  <a:pt x="2193" y="859"/>
                </a:cubicBezTo>
                <a:cubicBezTo>
                  <a:pt x="2194" y="859"/>
                  <a:pt x="2196" y="858"/>
                  <a:pt x="2196" y="858"/>
                </a:cubicBezTo>
                <a:close/>
                <a:moveTo>
                  <a:pt x="2193" y="845"/>
                </a:moveTo>
                <a:cubicBezTo>
                  <a:pt x="2193" y="843"/>
                  <a:pt x="2190" y="840"/>
                  <a:pt x="2190" y="844"/>
                </a:cubicBezTo>
                <a:cubicBezTo>
                  <a:pt x="2189" y="850"/>
                  <a:pt x="2189" y="850"/>
                  <a:pt x="2189" y="850"/>
                </a:cubicBezTo>
                <a:cubicBezTo>
                  <a:pt x="2189" y="850"/>
                  <a:pt x="2190" y="852"/>
                  <a:pt x="2191" y="852"/>
                </a:cubicBezTo>
                <a:cubicBezTo>
                  <a:pt x="2191" y="852"/>
                  <a:pt x="2193" y="851"/>
                  <a:pt x="2193" y="850"/>
                </a:cubicBezTo>
                <a:cubicBezTo>
                  <a:pt x="2193" y="849"/>
                  <a:pt x="2193" y="846"/>
                  <a:pt x="2193" y="845"/>
                </a:cubicBezTo>
                <a:close/>
                <a:moveTo>
                  <a:pt x="2184" y="834"/>
                </a:moveTo>
                <a:cubicBezTo>
                  <a:pt x="2184" y="835"/>
                  <a:pt x="2188" y="834"/>
                  <a:pt x="2186" y="831"/>
                </a:cubicBezTo>
                <a:cubicBezTo>
                  <a:pt x="2185" y="829"/>
                  <a:pt x="2186" y="828"/>
                  <a:pt x="2183" y="828"/>
                </a:cubicBezTo>
                <a:cubicBezTo>
                  <a:pt x="2182" y="829"/>
                  <a:pt x="2184" y="832"/>
                  <a:pt x="2184" y="834"/>
                </a:cubicBezTo>
                <a:close/>
                <a:moveTo>
                  <a:pt x="2186" y="858"/>
                </a:moveTo>
                <a:cubicBezTo>
                  <a:pt x="2185" y="858"/>
                  <a:pt x="2185" y="858"/>
                  <a:pt x="2185" y="860"/>
                </a:cubicBezTo>
                <a:cubicBezTo>
                  <a:pt x="2185" y="860"/>
                  <a:pt x="2189" y="863"/>
                  <a:pt x="2188" y="859"/>
                </a:cubicBezTo>
                <a:cubicBezTo>
                  <a:pt x="2188" y="858"/>
                  <a:pt x="2187" y="858"/>
                  <a:pt x="2186" y="858"/>
                </a:cubicBezTo>
                <a:close/>
                <a:moveTo>
                  <a:pt x="2185" y="840"/>
                </a:moveTo>
                <a:cubicBezTo>
                  <a:pt x="2186" y="840"/>
                  <a:pt x="2189" y="837"/>
                  <a:pt x="2187" y="836"/>
                </a:cubicBezTo>
                <a:cubicBezTo>
                  <a:pt x="2185" y="834"/>
                  <a:pt x="2185" y="836"/>
                  <a:pt x="2184" y="838"/>
                </a:cubicBezTo>
                <a:cubicBezTo>
                  <a:pt x="2184" y="839"/>
                  <a:pt x="2184" y="839"/>
                  <a:pt x="2184" y="839"/>
                </a:cubicBezTo>
                <a:cubicBezTo>
                  <a:pt x="2184" y="839"/>
                  <a:pt x="2185" y="840"/>
                  <a:pt x="2185" y="840"/>
                </a:cubicBezTo>
                <a:close/>
                <a:moveTo>
                  <a:pt x="2188" y="825"/>
                </a:moveTo>
                <a:cubicBezTo>
                  <a:pt x="2187" y="824"/>
                  <a:pt x="2187" y="824"/>
                  <a:pt x="2186" y="824"/>
                </a:cubicBezTo>
                <a:cubicBezTo>
                  <a:pt x="2185" y="827"/>
                  <a:pt x="2188" y="829"/>
                  <a:pt x="2188" y="829"/>
                </a:cubicBezTo>
                <a:cubicBezTo>
                  <a:pt x="2188" y="829"/>
                  <a:pt x="2189" y="828"/>
                  <a:pt x="2189" y="827"/>
                </a:cubicBezTo>
                <a:cubicBezTo>
                  <a:pt x="2189" y="826"/>
                  <a:pt x="2188" y="825"/>
                  <a:pt x="2188" y="825"/>
                </a:cubicBezTo>
                <a:close/>
                <a:moveTo>
                  <a:pt x="2192" y="834"/>
                </a:moveTo>
                <a:cubicBezTo>
                  <a:pt x="2190" y="831"/>
                  <a:pt x="2188" y="834"/>
                  <a:pt x="2189" y="836"/>
                </a:cubicBezTo>
                <a:cubicBezTo>
                  <a:pt x="2189" y="837"/>
                  <a:pt x="2191" y="838"/>
                  <a:pt x="2191" y="838"/>
                </a:cubicBezTo>
                <a:cubicBezTo>
                  <a:pt x="2194" y="838"/>
                  <a:pt x="2193" y="835"/>
                  <a:pt x="2192" y="834"/>
                </a:cubicBezTo>
                <a:close/>
                <a:moveTo>
                  <a:pt x="2190" y="828"/>
                </a:moveTo>
                <a:cubicBezTo>
                  <a:pt x="2189" y="828"/>
                  <a:pt x="2185" y="832"/>
                  <a:pt x="2188" y="831"/>
                </a:cubicBezTo>
                <a:cubicBezTo>
                  <a:pt x="2189" y="831"/>
                  <a:pt x="2189" y="832"/>
                  <a:pt x="2190" y="829"/>
                </a:cubicBezTo>
                <a:cubicBezTo>
                  <a:pt x="2190" y="828"/>
                  <a:pt x="2190" y="828"/>
                  <a:pt x="2190" y="828"/>
                </a:cubicBezTo>
                <a:close/>
                <a:moveTo>
                  <a:pt x="1945" y="1078"/>
                </a:moveTo>
                <a:cubicBezTo>
                  <a:pt x="1946" y="1070"/>
                  <a:pt x="1950" y="1084"/>
                  <a:pt x="1953" y="1077"/>
                </a:cubicBezTo>
                <a:cubicBezTo>
                  <a:pt x="1955" y="1074"/>
                  <a:pt x="1955" y="1073"/>
                  <a:pt x="1953" y="1070"/>
                </a:cubicBezTo>
                <a:cubicBezTo>
                  <a:pt x="1952" y="1068"/>
                  <a:pt x="1953" y="1068"/>
                  <a:pt x="1952" y="1065"/>
                </a:cubicBezTo>
                <a:cubicBezTo>
                  <a:pt x="1951" y="1064"/>
                  <a:pt x="1952" y="1063"/>
                  <a:pt x="1952" y="1062"/>
                </a:cubicBezTo>
                <a:cubicBezTo>
                  <a:pt x="1952" y="1058"/>
                  <a:pt x="1952" y="1058"/>
                  <a:pt x="1952" y="1058"/>
                </a:cubicBezTo>
                <a:cubicBezTo>
                  <a:pt x="1952" y="1058"/>
                  <a:pt x="1954" y="1053"/>
                  <a:pt x="1954" y="1052"/>
                </a:cubicBezTo>
                <a:cubicBezTo>
                  <a:pt x="1954" y="1050"/>
                  <a:pt x="1951" y="1048"/>
                  <a:pt x="1950" y="1047"/>
                </a:cubicBezTo>
                <a:cubicBezTo>
                  <a:pt x="1950" y="1046"/>
                  <a:pt x="1950" y="1045"/>
                  <a:pt x="1949" y="1044"/>
                </a:cubicBezTo>
                <a:cubicBezTo>
                  <a:pt x="1947" y="1041"/>
                  <a:pt x="1949" y="1041"/>
                  <a:pt x="1948" y="1039"/>
                </a:cubicBezTo>
                <a:cubicBezTo>
                  <a:pt x="1945" y="1034"/>
                  <a:pt x="1943" y="1035"/>
                  <a:pt x="1939" y="1040"/>
                </a:cubicBezTo>
                <a:cubicBezTo>
                  <a:pt x="1938" y="1041"/>
                  <a:pt x="1941" y="1048"/>
                  <a:pt x="1936" y="1051"/>
                </a:cubicBezTo>
                <a:cubicBezTo>
                  <a:pt x="1935" y="1052"/>
                  <a:pt x="1932" y="1052"/>
                  <a:pt x="1931" y="1052"/>
                </a:cubicBezTo>
                <a:cubicBezTo>
                  <a:pt x="1928" y="1054"/>
                  <a:pt x="1929" y="1056"/>
                  <a:pt x="1929" y="1059"/>
                </a:cubicBezTo>
                <a:cubicBezTo>
                  <a:pt x="1928" y="1059"/>
                  <a:pt x="1926" y="1059"/>
                  <a:pt x="1927" y="1061"/>
                </a:cubicBezTo>
                <a:cubicBezTo>
                  <a:pt x="1927" y="1062"/>
                  <a:pt x="1927" y="1064"/>
                  <a:pt x="1927" y="1065"/>
                </a:cubicBezTo>
                <a:cubicBezTo>
                  <a:pt x="1925" y="1067"/>
                  <a:pt x="1924" y="1065"/>
                  <a:pt x="1924" y="1065"/>
                </a:cubicBezTo>
                <a:cubicBezTo>
                  <a:pt x="1924" y="1065"/>
                  <a:pt x="1924" y="1065"/>
                  <a:pt x="1924" y="1065"/>
                </a:cubicBezTo>
                <a:cubicBezTo>
                  <a:pt x="1923" y="1065"/>
                  <a:pt x="1922" y="1067"/>
                  <a:pt x="1922" y="1067"/>
                </a:cubicBezTo>
                <a:cubicBezTo>
                  <a:pt x="1921" y="1069"/>
                  <a:pt x="1922" y="1071"/>
                  <a:pt x="1922" y="1073"/>
                </a:cubicBezTo>
                <a:cubicBezTo>
                  <a:pt x="1921" y="1073"/>
                  <a:pt x="1918" y="1072"/>
                  <a:pt x="1918" y="1073"/>
                </a:cubicBezTo>
                <a:cubicBezTo>
                  <a:pt x="1912" y="1075"/>
                  <a:pt x="1914" y="1073"/>
                  <a:pt x="1913" y="1079"/>
                </a:cubicBezTo>
                <a:cubicBezTo>
                  <a:pt x="1913" y="1080"/>
                  <a:pt x="1913" y="1080"/>
                  <a:pt x="1913" y="1080"/>
                </a:cubicBezTo>
                <a:cubicBezTo>
                  <a:pt x="1912" y="1078"/>
                  <a:pt x="1912" y="1078"/>
                  <a:pt x="1912" y="1078"/>
                </a:cubicBezTo>
                <a:cubicBezTo>
                  <a:pt x="1909" y="1077"/>
                  <a:pt x="1909" y="1078"/>
                  <a:pt x="1908" y="1078"/>
                </a:cubicBezTo>
                <a:cubicBezTo>
                  <a:pt x="1907" y="1079"/>
                  <a:pt x="1904" y="1080"/>
                  <a:pt x="1903" y="1080"/>
                </a:cubicBezTo>
                <a:cubicBezTo>
                  <a:pt x="1902" y="1080"/>
                  <a:pt x="1899" y="1082"/>
                  <a:pt x="1899" y="1082"/>
                </a:cubicBezTo>
                <a:cubicBezTo>
                  <a:pt x="1898" y="1082"/>
                  <a:pt x="1895" y="1083"/>
                  <a:pt x="1894" y="1083"/>
                </a:cubicBezTo>
                <a:cubicBezTo>
                  <a:pt x="1891" y="1082"/>
                  <a:pt x="1892" y="1086"/>
                  <a:pt x="1892" y="1087"/>
                </a:cubicBezTo>
                <a:cubicBezTo>
                  <a:pt x="1889" y="1098"/>
                  <a:pt x="1888" y="1092"/>
                  <a:pt x="1888" y="1101"/>
                </a:cubicBezTo>
                <a:cubicBezTo>
                  <a:pt x="1887" y="1109"/>
                  <a:pt x="1892" y="1107"/>
                  <a:pt x="1890" y="1113"/>
                </a:cubicBezTo>
                <a:cubicBezTo>
                  <a:pt x="1889" y="1117"/>
                  <a:pt x="1891" y="1119"/>
                  <a:pt x="1891" y="1124"/>
                </a:cubicBezTo>
                <a:cubicBezTo>
                  <a:pt x="1892" y="1128"/>
                  <a:pt x="1888" y="1132"/>
                  <a:pt x="1889" y="1132"/>
                </a:cubicBezTo>
                <a:cubicBezTo>
                  <a:pt x="1887" y="1134"/>
                  <a:pt x="1886" y="1135"/>
                  <a:pt x="1885" y="1138"/>
                </a:cubicBezTo>
                <a:cubicBezTo>
                  <a:pt x="1881" y="1145"/>
                  <a:pt x="1877" y="1142"/>
                  <a:pt x="1877" y="1150"/>
                </a:cubicBezTo>
                <a:cubicBezTo>
                  <a:pt x="1877" y="1158"/>
                  <a:pt x="1876" y="1155"/>
                  <a:pt x="1880" y="1163"/>
                </a:cubicBezTo>
                <a:cubicBezTo>
                  <a:pt x="1884" y="1169"/>
                  <a:pt x="1881" y="1166"/>
                  <a:pt x="1881" y="1168"/>
                </a:cubicBezTo>
                <a:cubicBezTo>
                  <a:pt x="1880" y="1171"/>
                  <a:pt x="1880" y="1174"/>
                  <a:pt x="1880" y="1176"/>
                </a:cubicBezTo>
                <a:cubicBezTo>
                  <a:pt x="1880" y="1178"/>
                  <a:pt x="1882" y="1178"/>
                  <a:pt x="1882" y="1180"/>
                </a:cubicBezTo>
                <a:cubicBezTo>
                  <a:pt x="1882" y="1182"/>
                  <a:pt x="1885" y="1184"/>
                  <a:pt x="1886" y="1186"/>
                </a:cubicBezTo>
                <a:cubicBezTo>
                  <a:pt x="1887" y="1187"/>
                  <a:pt x="1887" y="1187"/>
                  <a:pt x="1887" y="1187"/>
                </a:cubicBezTo>
                <a:cubicBezTo>
                  <a:pt x="1887" y="1187"/>
                  <a:pt x="1891" y="1188"/>
                  <a:pt x="1892" y="1188"/>
                </a:cubicBezTo>
                <a:cubicBezTo>
                  <a:pt x="1894" y="1188"/>
                  <a:pt x="1894" y="1190"/>
                  <a:pt x="1894" y="1190"/>
                </a:cubicBezTo>
                <a:cubicBezTo>
                  <a:pt x="1898" y="1190"/>
                  <a:pt x="1898" y="1191"/>
                  <a:pt x="1902" y="1189"/>
                </a:cubicBezTo>
                <a:cubicBezTo>
                  <a:pt x="1904" y="1188"/>
                  <a:pt x="1905" y="1187"/>
                  <a:pt x="1908" y="1186"/>
                </a:cubicBezTo>
                <a:cubicBezTo>
                  <a:pt x="1911" y="1185"/>
                  <a:pt x="1911" y="1185"/>
                  <a:pt x="1913" y="1183"/>
                </a:cubicBezTo>
                <a:cubicBezTo>
                  <a:pt x="1913" y="1183"/>
                  <a:pt x="1917" y="1179"/>
                  <a:pt x="1918" y="1178"/>
                </a:cubicBezTo>
                <a:cubicBezTo>
                  <a:pt x="1919" y="1175"/>
                  <a:pt x="1922" y="1168"/>
                  <a:pt x="1922" y="1167"/>
                </a:cubicBezTo>
                <a:cubicBezTo>
                  <a:pt x="1922" y="1166"/>
                  <a:pt x="1923" y="1161"/>
                  <a:pt x="1923" y="1160"/>
                </a:cubicBezTo>
                <a:cubicBezTo>
                  <a:pt x="1923" y="1159"/>
                  <a:pt x="1925" y="1155"/>
                  <a:pt x="1926" y="1153"/>
                </a:cubicBezTo>
                <a:cubicBezTo>
                  <a:pt x="1927" y="1150"/>
                  <a:pt x="1927" y="1147"/>
                  <a:pt x="1929" y="1143"/>
                </a:cubicBezTo>
                <a:cubicBezTo>
                  <a:pt x="1930" y="1140"/>
                  <a:pt x="1932" y="1138"/>
                  <a:pt x="1933" y="1135"/>
                </a:cubicBezTo>
                <a:cubicBezTo>
                  <a:pt x="1935" y="1129"/>
                  <a:pt x="1944" y="1107"/>
                  <a:pt x="1944" y="1103"/>
                </a:cubicBezTo>
                <a:cubicBezTo>
                  <a:pt x="1944" y="1101"/>
                  <a:pt x="1943" y="1099"/>
                  <a:pt x="1943" y="1097"/>
                </a:cubicBezTo>
                <a:cubicBezTo>
                  <a:pt x="1943" y="1097"/>
                  <a:pt x="1943" y="1097"/>
                  <a:pt x="1943" y="1097"/>
                </a:cubicBezTo>
                <a:cubicBezTo>
                  <a:pt x="1943" y="1097"/>
                  <a:pt x="1943" y="1097"/>
                  <a:pt x="1943" y="1097"/>
                </a:cubicBezTo>
                <a:cubicBezTo>
                  <a:pt x="1943" y="1097"/>
                  <a:pt x="1943" y="1097"/>
                  <a:pt x="1943" y="1097"/>
                </a:cubicBezTo>
                <a:cubicBezTo>
                  <a:pt x="1943" y="1090"/>
                  <a:pt x="1945" y="1092"/>
                  <a:pt x="1946" y="1089"/>
                </a:cubicBezTo>
                <a:cubicBezTo>
                  <a:pt x="1949" y="1083"/>
                  <a:pt x="1944" y="1082"/>
                  <a:pt x="1945" y="1078"/>
                </a:cubicBezTo>
                <a:cubicBezTo>
                  <a:pt x="1945" y="1078"/>
                  <a:pt x="1945" y="1078"/>
                  <a:pt x="1945" y="1078"/>
                </a:cubicBezTo>
                <a:close/>
                <a:moveTo>
                  <a:pt x="2022" y="1127"/>
                </a:moveTo>
                <a:cubicBezTo>
                  <a:pt x="2018" y="1127"/>
                  <a:pt x="2021" y="1134"/>
                  <a:pt x="2021" y="1134"/>
                </a:cubicBezTo>
                <a:cubicBezTo>
                  <a:pt x="2027" y="1134"/>
                  <a:pt x="2026" y="1127"/>
                  <a:pt x="2022" y="1127"/>
                </a:cubicBezTo>
                <a:close/>
                <a:moveTo>
                  <a:pt x="2001" y="1136"/>
                </a:moveTo>
                <a:cubicBezTo>
                  <a:pt x="1999" y="1136"/>
                  <a:pt x="1996" y="1139"/>
                  <a:pt x="1996" y="1140"/>
                </a:cubicBezTo>
                <a:cubicBezTo>
                  <a:pt x="1996" y="1141"/>
                  <a:pt x="1997" y="1142"/>
                  <a:pt x="2000" y="1142"/>
                </a:cubicBezTo>
                <a:cubicBezTo>
                  <a:pt x="2001" y="1141"/>
                  <a:pt x="2002" y="1142"/>
                  <a:pt x="2004" y="1141"/>
                </a:cubicBezTo>
                <a:cubicBezTo>
                  <a:pt x="2004" y="1141"/>
                  <a:pt x="2006" y="1141"/>
                  <a:pt x="2005" y="1140"/>
                </a:cubicBezTo>
                <a:cubicBezTo>
                  <a:pt x="2004" y="1137"/>
                  <a:pt x="2003" y="1136"/>
                  <a:pt x="2001" y="1136"/>
                </a:cubicBezTo>
                <a:close/>
                <a:moveTo>
                  <a:pt x="1353" y="34"/>
                </a:moveTo>
                <a:cubicBezTo>
                  <a:pt x="1354" y="34"/>
                  <a:pt x="1356" y="34"/>
                  <a:pt x="1356" y="34"/>
                </a:cubicBezTo>
                <a:cubicBezTo>
                  <a:pt x="1357" y="35"/>
                  <a:pt x="1357" y="38"/>
                  <a:pt x="1355" y="38"/>
                </a:cubicBezTo>
                <a:cubicBezTo>
                  <a:pt x="1352" y="38"/>
                  <a:pt x="1351" y="35"/>
                  <a:pt x="1353" y="34"/>
                </a:cubicBezTo>
                <a:close/>
                <a:moveTo>
                  <a:pt x="1314" y="92"/>
                </a:moveTo>
                <a:cubicBezTo>
                  <a:pt x="1313" y="91"/>
                  <a:pt x="1313" y="91"/>
                  <a:pt x="1313" y="91"/>
                </a:cubicBezTo>
                <a:cubicBezTo>
                  <a:pt x="1313" y="91"/>
                  <a:pt x="1313" y="92"/>
                  <a:pt x="1313" y="93"/>
                </a:cubicBezTo>
                <a:cubicBezTo>
                  <a:pt x="1316" y="92"/>
                  <a:pt x="1316" y="93"/>
                  <a:pt x="1315" y="94"/>
                </a:cubicBezTo>
                <a:cubicBezTo>
                  <a:pt x="1313" y="94"/>
                  <a:pt x="1312" y="96"/>
                  <a:pt x="1310" y="93"/>
                </a:cubicBezTo>
                <a:cubicBezTo>
                  <a:pt x="1309" y="93"/>
                  <a:pt x="1303" y="91"/>
                  <a:pt x="1302" y="91"/>
                </a:cubicBezTo>
                <a:cubicBezTo>
                  <a:pt x="1302" y="90"/>
                  <a:pt x="1300" y="87"/>
                  <a:pt x="1302" y="87"/>
                </a:cubicBezTo>
                <a:cubicBezTo>
                  <a:pt x="1305" y="86"/>
                  <a:pt x="1311" y="86"/>
                  <a:pt x="1311" y="86"/>
                </a:cubicBezTo>
                <a:cubicBezTo>
                  <a:pt x="1317" y="86"/>
                  <a:pt x="1317" y="86"/>
                  <a:pt x="1317" y="86"/>
                </a:cubicBezTo>
                <a:cubicBezTo>
                  <a:pt x="1319" y="87"/>
                  <a:pt x="1319" y="87"/>
                  <a:pt x="1319" y="87"/>
                </a:cubicBezTo>
                <a:cubicBezTo>
                  <a:pt x="1319" y="87"/>
                  <a:pt x="1319" y="87"/>
                  <a:pt x="1319" y="87"/>
                </a:cubicBezTo>
                <a:cubicBezTo>
                  <a:pt x="1322" y="89"/>
                  <a:pt x="1315" y="89"/>
                  <a:pt x="1315" y="89"/>
                </a:cubicBezTo>
                <a:cubicBezTo>
                  <a:pt x="1316" y="89"/>
                  <a:pt x="1317" y="90"/>
                  <a:pt x="1317" y="90"/>
                </a:cubicBezTo>
                <a:cubicBezTo>
                  <a:pt x="1321" y="93"/>
                  <a:pt x="1316" y="93"/>
                  <a:pt x="1314" y="92"/>
                </a:cubicBezTo>
                <a:close/>
                <a:moveTo>
                  <a:pt x="1312" y="88"/>
                </a:moveTo>
                <a:cubicBezTo>
                  <a:pt x="1312" y="88"/>
                  <a:pt x="1312" y="88"/>
                  <a:pt x="1312" y="88"/>
                </a:cubicBezTo>
                <a:cubicBezTo>
                  <a:pt x="1312" y="88"/>
                  <a:pt x="1312" y="88"/>
                  <a:pt x="1313" y="88"/>
                </a:cubicBezTo>
                <a:cubicBezTo>
                  <a:pt x="1312" y="88"/>
                  <a:pt x="1312" y="88"/>
                  <a:pt x="1312" y="88"/>
                </a:cubicBezTo>
                <a:close/>
                <a:moveTo>
                  <a:pt x="1313" y="88"/>
                </a:moveTo>
                <a:cubicBezTo>
                  <a:pt x="1313" y="88"/>
                  <a:pt x="1313" y="88"/>
                  <a:pt x="1313" y="88"/>
                </a:cubicBezTo>
                <a:cubicBezTo>
                  <a:pt x="1313" y="88"/>
                  <a:pt x="1313" y="88"/>
                  <a:pt x="1313" y="88"/>
                </a:cubicBezTo>
                <a:cubicBezTo>
                  <a:pt x="1313" y="88"/>
                  <a:pt x="1313" y="88"/>
                  <a:pt x="1313" y="88"/>
                </a:cubicBezTo>
                <a:close/>
                <a:moveTo>
                  <a:pt x="1368" y="31"/>
                </a:moveTo>
                <a:cubicBezTo>
                  <a:pt x="1368" y="31"/>
                  <a:pt x="1369" y="33"/>
                  <a:pt x="1368" y="34"/>
                </a:cubicBezTo>
                <a:cubicBezTo>
                  <a:pt x="1367" y="34"/>
                  <a:pt x="1366" y="34"/>
                  <a:pt x="1366" y="34"/>
                </a:cubicBezTo>
                <a:cubicBezTo>
                  <a:pt x="1360" y="35"/>
                  <a:pt x="1367" y="30"/>
                  <a:pt x="1368" y="31"/>
                </a:cubicBezTo>
                <a:close/>
                <a:moveTo>
                  <a:pt x="1347" y="67"/>
                </a:moveTo>
                <a:cubicBezTo>
                  <a:pt x="1348" y="66"/>
                  <a:pt x="1348" y="66"/>
                  <a:pt x="1348" y="66"/>
                </a:cubicBezTo>
                <a:cubicBezTo>
                  <a:pt x="1348" y="66"/>
                  <a:pt x="1348" y="64"/>
                  <a:pt x="1352" y="64"/>
                </a:cubicBezTo>
                <a:cubicBezTo>
                  <a:pt x="1355" y="64"/>
                  <a:pt x="1355" y="64"/>
                  <a:pt x="1355" y="64"/>
                </a:cubicBezTo>
                <a:cubicBezTo>
                  <a:pt x="1358" y="63"/>
                  <a:pt x="1357" y="64"/>
                  <a:pt x="1358" y="66"/>
                </a:cubicBezTo>
                <a:cubicBezTo>
                  <a:pt x="1359" y="70"/>
                  <a:pt x="1357" y="68"/>
                  <a:pt x="1357" y="68"/>
                </a:cubicBezTo>
                <a:cubicBezTo>
                  <a:pt x="1357" y="70"/>
                  <a:pt x="1360" y="70"/>
                  <a:pt x="1347" y="70"/>
                </a:cubicBezTo>
                <a:cubicBezTo>
                  <a:pt x="1346" y="70"/>
                  <a:pt x="1347" y="67"/>
                  <a:pt x="1347" y="67"/>
                </a:cubicBezTo>
                <a:close/>
                <a:moveTo>
                  <a:pt x="1358" y="68"/>
                </a:moveTo>
                <a:cubicBezTo>
                  <a:pt x="1358" y="68"/>
                  <a:pt x="1358" y="68"/>
                  <a:pt x="1358" y="68"/>
                </a:cubicBezTo>
                <a:cubicBezTo>
                  <a:pt x="1358" y="68"/>
                  <a:pt x="1358" y="68"/>
                  <a:pt x="1358" y="68"/>
                </a:cubicBezTo>
                <a:cubicBezTo>
                  <a:pt x="1358" y="68"/>
                  <a:pt x="1358" y="68"/>
                  <a:pt x="1358" y="68"/>
                </a:cubicBezTo>
                <a:close/>
                <a:moveTo>
                  <a:pt x="1360" y="38"/>
                </a:moveTo>
                <a:cubicBezTo>
                  <a:pt x="1356" y="38"/>
                  <a:pt x="1360" y="37"/>
                  <a:pt x="1362" y="36"/>
                </a:cubicBezTo>
                <a:cubicBezTo>
                  <a:pt x="1362" y="36"/>
                  <a:pt x="1365" y="38"/>
                  <a:pt x="1360" y="38"/>
                </a:cubicBezTo>
                <a:close/>
                <a:moveTo>
                  <a:pt x="1359" y="45"/>
                </a:moveTo>
                <a:cubicBezTo>
                  <a:pt x="1357" y="45"/>
                  <a:pt x="1362" y="41"/>
                  <a:pt x="1364" y="41"/>
                </a:cubicBezTo>
                <a:cubicBezTo>
                  <a:pt x="1365" y="41"/>
                  <a:pt x="1368" y="45"/>
                  <a:pt x="1365" y="45"/>
                </a:cubicBezTo>
                <a:cubicBezTo>
                  <a:pt x="1361" y="45"/>
                  <a:pt x="1359" y="45"/>
                  <a:pt x="1359" y="45"/>
                </a:cubicBezTo>
                <a:close/>
                <a:moveTo>
                  <a:pt x="2532" y="683"/>
                </a:moveTo>
                <a:cubicBezTo>
                  <a:pt x="2532" y="684"/>
                  <a:pt x="2534" y="687"/>
                  <a:pt x="2535" y="687"/>
                </a:cubicBezTo>
                <a:cubicBezTo>
                  <a:pt x="2535" y="687"/>
                  <a:pt x="2537" y="688"/>
                  <a:pt x="2540" y="689"/>
                </a:cubicBezTo>
                <a:cubicBezTo>
                  <a:pt x="2543" y="689"/>
                  <a:pt x="2541" y="689"/>
                  <a:pt x="2542" y="689"/>
                </a:cubicBezTo>
                <a:cubicBezTo>
                  <a:pt x="2547" y="688"/>
                  <a:pt x="2544" y="687"/>
                  <a:pt x="2550" y="684"/>
                </a:cubicBezTo>
                <a:cubicBezTo>
                  <a:pt x="2552" y="683"/>
                  <a:pt x="2551" y="681"/>
                  <a:pt x="2550" y="679"/>
                </a:cubicBezTo>
                <a:cubicBezTo>
                  <a:pt x="2551" y="678"/>
                  <a:pt x="2550" y="678"/>
                  <a:pt x="2551" y="676"/>
                </a:cubicBezTo>
                <a:cubicBezTo>
                  <a:pt x="2551" y="675"/>
                  <a:pt x="2552" y="674"/>
                  <a:pt x="2552" y="674"/>
                </a:cubicBezTo>
                <a:cubicBezTo>
                  <a:pt x="2553" y="672"/>
                  <a:pt x="2555" y="672"/>
                  <a:pt x="2554" y="669"/>
                </a:cubicBezTo>
                <a:cubicBezTo>
                  <a:pt x="2554" y="669"/>
                  <a:pt x="2553" y="669"/>
                  <a:pt x="2553" y="668"/>
                </a:cubicBezTo>
                <a:cubicBezTo>
                  <a:pt x="2552" y="668"/>
                  <a:pt x="2551" y="666"/>
                  <a:pt x="2551" y="666"/>
                </a:cubicBezTo>
                <a:cubicBezTo>
                  <a:pt x="2549" y="667"/>
                  <a:pt x="2548" y="666"/>
                  <a:pt x="2548" y="666"/>
                </a:cubicBezTo>
                <a:cubicBezTo>
                  <a:pt x="2546" y="667"/>
                  <a:pt x="2546" y="666"/>
                  <a:pt x="2545" y="668"/>
                </a:cubicBezTo>
                <a:cubicBezTo>
                  <a:pt x="2544" y="669"/>
                  <a:pt x="2544" y="668"/>
                  <a:pt x="2542" y="668"/>
                </a:cubicBezTo>
                <a:cubicBezTo>
                  <a:pt x="2540" y="668"/>
                  <a:pt x="2540" y="669"/>
                  <a:pt x="2537" y="669"/>
                </a:cubicBezTo>
                <a:cubicBezTo>
                  <a:pt x="2533" y="668"/>
                  <a:pt x="2537" y="670"/>
                  <a:pt x="2536" y="672"/>
                </a:cubicBezTo>
                <a:cubicBezTo>
                  <a:pt x="2535" y="674"/>
                  <a:pt x="2529" y="675"/>
                  <a:pt x="2531" y="679"/>
                </a:cubicBezTo>
                <a:cubicBezTo>
                  <a:pt x="2532" y="681"/>
                  <a:pt x="2533" y="682"/>
                  <a:pt x="2532" y="683"/>
                </a:cubicBezTo>
                <a:cubicBezTo>
                  <a:pt x="2532" y="683"/>
                  <a:pt x="2532" y="683"/>
                  <a:pt x="2532" y="683"/>
                </a:cubicBezTo>
                <a:close/>
                <a:moveTo>
                  <a:pt x="2653" y="611"/>
                </a:moveTo>
                <a:cubicBezTo>
                  <a:pt x="2653" y="610"/>
                  <a:pt x="2652" y="609"/>
                  <a:pt x="2651" y="609"/>
                </a:cubicBezTo>
                <a:cubicBezTo>
                  <a:pt x="2651" y="609"/>
                  <a:pt x="2650" y="608"/>
                  <a:pt x="2650" y="608"/>
                </a:cubicBezTo>
                <a:cubicBezTo>
                  <a:pt x="2649" y="607"/>
                  <a:pt x="2651" y="606"/>
                  <a:pt x="2647" y="606"/>
                </a:cubicBezTo>
                <a:cubicBezTo>
                  <a:pt x="2646" y="606"/>
                  <a:pt x="2646" y="607"/>
                  <a:pt x="2646" y="608"/>
                </a:cubicBezTo>
                <a:cubicBezTo>
                  <a:pt x="2641" y="609"/>
                  <a:pt x="2643" y="608"/>
                  <a:pt x="2640" y="613"/>
                </a:cubicBezTo>
                <a:cubicBezTo>
                  <a:pt x="2640" y="616"/>
                  <a:pt x="2640" y="616"/>
                  <a:pt x="2640" y="616"/>
                </a:cubicBezTo>
                <a:cubicBezTo>
                  <a:pt x="2640" y="616"/>
                  <a:pt x="2639" y="619"/>
                  <a:pt x="2638" y="621"/>
                </a:cubicBezTo>
                <a:cubicBezTo>
                  <a:pt x="2638" y="623"/>
                  <a:pt x="2637" y="626"/>
                  <a:pt x="2638" y="628"/>
                </a:cubicBezTo>
                <a:cubicBezTo>
                  <a:pt x="2639" y="634"/>
                  <a:pt x="2639" y="634"/>
                  <a:pt x="2639" y="634"/>
                </a:cubicBezTo>
                <a:cubicBezTo>
                  <a:pt x="2638" y="634"/>
                  <a:pt x="2639" y="637"/>
                  <a:pt x="2639" y="637"/>
                </a:cubicBezTo>
                <a:cubicBezTo>
                  <a:pt x="2639" y="639"/>
                  <a:pt x="2643" y="640"/>
                  <a:pt x="2644" y="641"/>
                </a:cubicBezTo>
                <a:cubicBezTo>
                  <a:pt x="2645" y="644"/>
                  <a:pt x="2645" y="643"/>
                  <a:pt x="2646" y="646"/>
                </a:cubicBezTo>
                <a:cubicBezTo>
                  <a:pt x="2647" y="648"/>
                  <a:pt x="2647" y="646"/>
                  <a:pt x="2648" y="646"/>
                </a:cubicBezTo>
                <a:cubicBezTo>
                  <a:pt x="2650" y="645"/>
                  <a:pt x="2648" y="643"/>
                  <a:pt x="2648" y="640"/>
                </a:cubicBezTo>
                <a:cubicBezTo>
                  <a:pt x="2648" y="638"/>
                  <a:pt x="2651" y="634"/>
                  <a:pt x="2651" y="632"/>
                </a:cubicBezTo>
                <a:cubicBezTo>
                  <a:pt x="2652" y="626"/>
                  <a:pt x="2652" y="628"/>
                  <a:pt x="2652" y="622"/>
                </a:cubicBezTo>
                <a:cubicBezTo>
                  <a:pt x="2652" y="619"/>
                  <a:pt x="2653" y="617"/>
                  <a:pt x="2652" y="616"/>
                </a:cubicBezTo>
                <a:cubicBezTo>
                  <a:pt x="2652" y="615"/>
                  <a:pt x="2652" y="613"/>
                  <a:pt x="2652" y="613"/>
                </a:cubicBezTo>
                <a:cubicBezTo>
                  <a:pt x="2652" y="613"/>
                  <a:pt x="2653" y="612"/>
                  <a:pt x="2653" y="611"/>
                </a:cubicBezTo>
                <a:close/>
                <a:moveTo>
                  <a:pt x="2692" y="503"/>
                </a:moveTo>
                <a:cubicBezTo>
                  <a:pt x="2692" y="502"/>
                  <a:pt x="2690" y="503"/>
                  <a:pt x="2690" y="503"/>
                </a:cubicBezTo>
                <a:cubicBezTo>
                  <a:pt x="2689" y="508"/>
                  <a:pt x="2693" y="506"/>
                  <a:pt x="2693" y="505"/>
                </a:cubicBezTo>
                <a:cubicBezTo>
                  <a:pt x="2692" y="503"/>
                  <a:pt x="2692" y="503"/>
                  <a:pt x="2692" y="503"/>
                </a:cubicBezTo>
                <a:close/>
                <a:moveTo>
                  <a:pt x="2690" y="499"/>
                </a:moveTo>
                <a:cubicBezTo>
                  <a:pt x="2689" y="499"/>
                  <a:pt x="2689" y="499"/>
                  <a:pt x="2689" y="502"/>
                </a:cubicBezTo>
                <a:cubicBezTo>
                  <a:pt x="2689" y="502"/>
                  <a:pt x="2689" y="503"/>
                  <a:pt x="2690" y="503"/>
                </a:cubicBezTo>
                <a:cubicBezTo>
                  <a:pt x="2692" y="502"/>
                  <a:pt x="2692" y="502"/>
                  <a:pt x="2692" y="500"/>
                </a:cubicBezTo>
                <a:cubicBezTo>
                  <a:pt x="2692" y="499"/>
                  <a:pt x="2692" y="498"/>
                  <a:pt x="2690" y="499"/>
                </a:cubicBezTo>
                <a:close/>
                <a:moveTo>
                  <a:pt x="2670" y="511"/>
                </a:moveTo>
                <a:cubicBezTo>
                  <a:pt x="2669" y="511"/>
                  <a:pt x="2665" y="512"/>
                  <a:pt x="2665" y="513"/>
                </a:cubicBezTo>
                <a:cubicBezTo>
                  <a:pt x="2665" y="514"/>
                  <a:pt x="2665" y="515"/>
                  <a:pt x="2666" y="515"/>
                </a:cubicBezTo>
                <a:cubicBezTo>
                  <a:pt x="2669" y="516"/>
                  <a:pt x="2674" y="514"/>
                  <a:pt x="2672" y="513"/>
                </a:cubicBezTo>
                <a:cubicBezTo>
                  <a:pt x="2672" y="511"/>
                  <a:pt x="2673" y="511"/>
                  <a:pt x="2670" y="511"/>
                </a:cubicBezTo>
                <a:close/>
                <a:moveTo>
                  <a:pt x="2851" y="1088"/>
                </a:moveTo>
                <a:cubicBezTo>
                  <a:pt x="2851" y="1088"/>
                  <a:pt x="2851" y="1089"/>
                  <a:pt x="2851" y="1087"/>
                </a:cubicBezTo>
                <a:cubicBezTo>
                  <a:pt x="2851" y="1085"/>
                  <a:pt x="2848" y="1086"/>
                  <a:pt x="2847" y="1086"/>
                </a:cubicBezTo>
                <a:cubicBezTo>
                  <a:pt x="2846" y="1086"/>
                  <a:pt x="2843" y="1088"/>
                  <a:pt x="2843" y="1089"/>
                </a:cubicBezTo>
                <a:cubicBezTo>
                  <a:pt x="2846" y="1092"/>
                  <a:pt x="2844" y="1091"/>
                  <a:pt x="2849" y="1090"/>
                </a:cubicBezTo>
                <a:cubicBezTo>
                  <a:pt x="2851" y="1089"/>
                  <a:pt x="2851" y="1089"/>
                  <a:pt x="2851" y="1088"/>
                </a:cubicBezTo>
                <a:close/>
                <a:moveTo>
                  <a:pt x="2848" y="1093"/>
                </a:moveTo>
                <a:cubicBezTo>
                  <a:pt x="2848" y="1093"/>
                  <a:pt x="2845" y="1094"/>
                  <a:pt x="2846" y="1095"/>
                </a:cubicBezTo>
                <a:cubicBezTo>
                  <a:pt x="2846" y="1096"/>
                  <a:pt x="2848" y="1097"/>
                  <a:pt x="2848" y="1096"/>
                </a:cubicBezTo>
                <a:cubicBezTo>
                  <a:pt x="2848" y="1095"/>
                  <a:pt x="2849" y="1095"/>
                  <a:pt x="2849" y="1094"/>
                </a:cubicBezTo>
                <a:cubicBezTo>
                  <a:pt x="2849" y="1093"/>
                  <a:pt x="2849" y="1093"/>
                  <a:pt x="2848" y="1093"/>
                </a:cubicBezTo>
                <a:close/>
                <a:moveTo>
                  <a:pt x="2827" y="1057"/>
                </a:moveTo>
                <a:cubicBezTo>
                  <a:pt x="2827" y="1056"/>
                  <a:pt x="2825" y="1057"/>
                  <a:pt x="2825" y="1057"/>
                </a:cubicBezTo>
                <a:cubicBezTo>
                  <a:pt x="2825" y="1057"/>
                  <a:pt x="2825" y="1055"/>
                  <a:pt x="2824" y="1055"/>
                </a:cubicBezTo>
                <a:cubicBezTo>
                  <a:pt x="2823" y="1055"/>
                  <a:pt x="2820" y="1059"/>
                  <a:pt x="2820" y="1059"/>
                </a:cubicBezTo>
                <a:cubicBezTo>
                  <a:pt x="2820" y="1060"/>
                  <a:pt x="2820" y="1063"/>
                  <a:pt x="2820" y="1063"/>
                </a:cubicBezTo>
                <a:cubicBezTo>
                  <a:pt x="2821" y="1063"/>
                  <a:pt x="2829" y="1064"/>
                  <a:pt x="2826" y="1062"/>
                </a:cubicBezTo>
                <a:cubicBezTo>
                  <a:pt x="2826" y="1061"/>
                  <a:pt x="2826" y="1061"/>
                  <a:pt x="2825" y="1061"/>
                </a:cubicBezTo>
                <a:cubicBezTo>
                  <a:pt x="2825" y="1061"/>
                  <a:pt x="2827" y="1058"/>
                  <a:pt x="2827" y="1057"/>
                </a:cubicBezTo>
                <a:close/>
                <a:moveTo>
                  <a:pt x="2760" y="1035"/>
                </a:moveTo>
                <a:cubicBezTo>
                  <a:pt x="2760" y="1035"/>
                  <a:pt x="2760" y="1034"/>
                  <a:pt x="2762" y="1035"/>
                </a:cubicBezTo>
                <a:cubicBezTo>
                  <a:pt x="2764" y="1035"/>
                  <a:pt x="2765" y="1034"/>
                  <a:pt x="2765" y="1034"/>
                </a:cubicBezTo>
                <a:cubicBezTo>
                  <a:pt x="2768" y="1035"/>
                  <a:pt x="2769" y="1036"/>
                  <a:pt x="2771" y="1035"/>
                </a:cubicBezTo>
                <a:cubicBezTo>
                  <a:pt x="2772" y="1034"/>
                  <a:pt x="2775" y="1032"/>
                  <a:pt x="2774" y="1030"/>
                </a:cubicBezTo>
                <a:cubicBezTo>
                  <a:pt x="2774" y="1029"/>
                  <a:pt x="2773" y="1027"/>
                  <a:pt x="2772" y="1027"/>
                </a:cubicBezTo>
                <a:cubicBezTo>
                  <a:pt x="2770" y="1027"/>
                  <a:pt x="2768" y="1030"/>
                  <a:pt x="2766" y="1030"/>
                </a:cubicBezTo>
                <a:cubicBezTo>
                  <a:pt x="2766" y="1030"/>
                  <a:pt x="2766" y="1026"/>
                  <a:pt x="2763" y="1027"/>
                </a:cubicBezTo>
                <a:cubicBezTo>
                  <a:pt x="2763" y="1027"/>
                  <a:pt x="2763" y="1027"/>
                  <a:pt x="2762" y="1029"/>
                </a:cubicBezTo>
                <a:cubicBezTo>
                  <a:pt x="2760" y="1032"/>
                  <a:pt x="2758" y="1032"/>
                  <a:pt x="2760" y="1035"/>
                </a:cubicBezTo>
                <a:cubicBezTo>
                  <a:pt x="2760" y="1035"/>
                  <a:pt x="2760" y="1035"/>
                  <a:pt x="2760" y="1035"/>
                </a:cubicBezTo>
                <a:close/>
                <a:moveTo>
                  <a:pt x="2569" y="1182"/>
                </a:moveTo>
                <a:cubicBezTo>
                  <a:pt x="2568" y="1182"/>
                  <a:pt x="2565" y="1188"/>
                  <a:pt x="2565" y="1188"/>
                </a:cubicBezTo>
                <a:cubicBezTo>
                  <a:pt x="2565" y="1188"/>
                  <a:pt x="2567" y="1189"/>
                  <a:pt x="2568" y="1188"/>
                </a:cubicBezTo>
                <a:cubicBezTo>
                  <a:pt x="2571" y="1186"/>
                  <a:pt x="2569" y="1182"/>
                  <a:pt x="2569" y="1182"/>
                </a:cubicBezTo>
                <a:close/>
                <a:moveTo>
                  <a:pt x="3121" y="1075"/>
                </a:moveTo>
                <a:cubicBezTo>
                  <a:pt x="3122" y="1079"/>
                  <a:pt x="3122" y="1079"/>
                  <a:pt x="3122" y="1079"/>
                </a:cubicBezTo>
                <a:cubicBezTo>
                  <a:pt x="3122" y="1080"/>
                  <a:pt x="3125" y="1079"/>
                  <a:pt x="3125" y="1079"/>
                </a:cubicBezTo>
                <a:cubicBezTo>
                  <a:pt x="3129" y="1077"/>
                  <a:pt x="3128" y="1078"/>
                  <a:pt x="3129" y="1075"/>
                </a:cubicBezTo>
                <a:cubicBezTo>
                  <a:pt x="3129" y="1073"/>
                  <a:pt x="3128" y="1072"/>
                  <a:pt x="3128" y="1072"/>
                </a:cubicBezTo>
                <a:cubicBezTo>
                  <a:pt x="3126" y="1072"/>
                  <a:pt x="3126" y="1072"/>
                  <a:pt x="3126" y="1072"/>
                </a:cubicBezTo>
                <a:cubicBezTo>
                  <a:pt x="3126" y="1071"/>
                  <a:pt x="3126" y="1066"/>
                  <a:pt x="3124" y="1066"/>
                </a:cubicBezTo>
                <a:cubicBezTo>
                  <a:pt x="3123" y="1066"/>
                  <a:pt x="3122" y="1067"/>
                  <a:pt x="3121" y="1067"/>
                </a:cubicBezTo>
                <a:cubicBezTo>
                  <a:pt x="3121" y="1071"/>
                  <a:pt x="3122" y="1070"/>
                  <a:pt x="3122" y="1074"/>
                </a:cubicBezTo>
                <a:cubicBezTo>
                  <a:pt x="3122" y="1074"/>
                  <a:pt x="3121" y="1075"/>
                  <a:pt x="3121" y="1075"/>
                </a:cubicBezTo>
                <a:close/>
                <a:moveTo>
                  <a:pt x="3128" y="1082"/>
                </a:moveTo>
                <a:cubicBezTo>
                  <a:pt x="3129" y="1083"/>
                  <a:pt x="3130" y="1085"/>
                  <a:pt x="3132" y="1086"/>
                </a:cubicBezTo>
                <a:cubicBezTo>
                  <a:pt x="3132" y="1086"/>
                  <a:pt x="3135" y="1087"/>
                  <a:pt x="3133" y="1089"/>
                </a:cubicBezTo>
                <a:cubicBezTo>
                  <a:pt x="3130" y="1090"/>
                  <a:pt x="3129" y="1090"/>
                  <a:pt x="3128" y="1090"/>
                </a:cubicBezTo>
                <a:cubicBezTo>
                  <a:pt x="3126" y="1085"/>
                  <a:pt x="3127" y="1085"/>
                  <a:pt x="3127" y="1084"/>
                </a:cubicBezTo>
                <a:cubicBezTo>
                  <a:pt x="3127" y="1084"/>
                  <a:pt x="3126" y="1084"/>
                  <a:pt x="3126" y="1084"/>
                </a:cubicBezTo>
                <a:cubicBezTo>
                  <a:pt x="3124" y="1085"/>
                  <a:pt x="3126" y="1081"/>
                  <a:pt x="3126" y="1081"/>
                </a:cubicBezTo>
                <a:cubicBezTo>
                  <a:pt x="3128" y="1080"/>
                  <a:pt x="3128" y="1081"/>
                  <a:pt x="3128" y="1082"/>
                </a:cubicBezTo>
                <a:close/>
                <a:moveTo>
                  <a:pt x="3133" y="1063"/>
                </a:moveTo>
                <a:cubicBezTo>
                  <a:pt x="3134" y="1065"/>
                  <a:pt x="3134" y="1063"/>
                  <a:pt x="3135" y="1063"/>
                </a:cubicBezTo>
                <a:cubicBezTo>
                  <a:pt x="3136" y="1063"/>
                  <a:pt x="3134" y="1059"/>
                  <a:pt x="3132" y="1061"/>
                </a:cubicBezTo>
                <a:cubicBezTo>
                  <a:pt x="3131" y="1062"/>
                  <a:pt x="3132" y="1063"/>
                  <a:pt x="3133" y="1063"/>
                </a:cubicBezTo>
                <a:close/>
                <a:moveTo>
                  <a:pt x="3141" y="1131"/>
                </a:moveTo>
                <a:cubicBezTo>
                  <a:pt x="3141" y="1132"/>
                  <a:pt x="3144" y="1132"/>
                  <a:pt x="3144" y="1130"/>
                </a:cubicBezTo>
                <a:cubicBezTo>
                  <a:pt x="3144" y="1129"/>
                  <a:pt x="3141" y="1130"/>
                  <a:pt x="3141" y="1131"/>
                </a:cubicBezTo>
                <a:close/>
                <a:moveTo>
                  <a:pt x="3126" y="1054"/>
                </a:moveTo>
                <a:cubicBezTo>
                  <a:pt x="3126" y="1054"/>
                  <a:pt x="3131" y="1056"/>
                  <a:pt x="3130" y="1053"/>
                </a:cubicBezTo>
                <a:cubicBezTo>
                  <a:pt x="3129" y="1052"/>
                  <a:pt x="3130" y="1051"/>
                  <a:pt x="3129" y="1052"/>
                </a:cubicBezTo>
                <a:cubicBezTo>
                  <a:pt x="3128" y="1052"/>
                  <a:pt x="3126" y="1053"/>
                  <a:pt x="3126" y="1054"/>
                </a:cubicBezTo>
                <a:close/>
                <a:moveTo>
                  <a:pt x="3129" y="1054"/>
                </a:moveTo>
                <a:cubicBezTo>
                  <a:pt x="3129" y="1054"/>
                  <a:pt x="3129" y="1054"/>
                  <a:pt x="3129" y="1054"/>
                </a:cubicBezTo>
                <a:cubicBezTo>
                  <a:pt x="3129" y="1054"/>
                  <a:pt x="3129" y="1054"/>
                  <a:pt x="3129" y="1054"/>
                </a:cubicBezTo>
                <a:cubicBezTo>
                  <a:pt x="3129" y="1054"/>
                  <a:pt x="3129" y="1054"/>
                  <a:pt x="3129" y="1054"/>
                </a:cubicBezTo>
                <a:close/>
                <a:moveTo>
                  <a:pt x="3137" y="1082"/>
                </a:moveTo>
                <a:cubicBezTo>
                  <a:pt x="3139" y="1082"/>
                  <a:pt x="3138" y="1077"/>
                  <a:pt x="3138" y="1076"/>
                </a:cubicBezTo>
                <a:cubicBezTo>
                  <a:pt x="3139" y="1075"/>
                  <a:pt x="3140" y="1070"/>
                  <a:pt x="3138" y="1070"/>
                </a:cubicBezTo>
                <a:cubicBezTo>
                  <a:pt x="3138" y="1070"/>
                  <a:pt x="3137" y="1074"/>
                  <a:pt x="3137" y="1074"/>
                </a:cubicBezTo>
                <a:cubicBezTo>
                  <a:pt x="3137" y="1075"/>
                  <a:pt x="3137" y="1077"/>
                  <a:pt x="3137" y="1078"/>
                </a:cubicBezTo>
                <a:cubicBezTo>
                  <a:pt x="3137" y="1079"/>
                  <a:pt x="3137" y="1082"/>
                  <a:pt x="3137" y="1082"/>
                </a:cubicBezTo>
                <a:close/>
                <a:moveTo>
                  <a:pt x="3137" y="1116"/>
                </a:moveTo>
                <a:cubicBezTo>
                  <a:pt x="3137" y="1118"/>
                  <a:pt x="3142" y="1117"/>
                  <a:pt x="3142" y="1116"/>
                </a:cubicBezTo>
                <a:cubicBezTo>
                  <a:pt x="3142" y="1116"/>
                  <a:pt x="3140" y="1112"/>
                  <a:pt x="3139" y="1112"/>
                </a:cubicBezTo>
                <a:cubicBezTo>
                  <a:pt x="3138" y="1112"/>
                  <a:pt x="3137" y="1114"/>
                  <a:pt x="3137" y="1116"/>
                </a:cubicBezTo>
                <a:close/>
                <a:moveTo>
                  <a:pt x="3132" y="1102"/>
                </a:moveTo>
                <a:cubicBezTo>
                  <a:pt x="3132" y="1104"/>
                  <a:pt x="3135" y="1106"/>
                  <a:pt x="3135" y="1106"/>
                </a:cubicBezTo>
                <a:cubicBezTo>
                  <a:pt x="3138" y="1105"/>
                  <a:pt x="3138" y="1105"/>
                  <a:pt x="3137" y="1102"/>
                </a:cubicBezTo>
                <a:cubicBezTo>
                  <a:pt x="3137" y="1098"/>
                  <a:pt x="3132" y="1099"/>
                  <a:pt x="3132" y="1102"/>
                </a:cubicBezTo>
                <a:close/>
                <a:moveTo>
                  <a:pt x="3135" y="1094"/>
                </a:moveTo>
                <a:cubicBezTo>
                  <a:pt x="3138" y="1093"/>
                  <a:pt x="3139" y="1092"/>
                  <a:pt x="3137" y="1091"/>
                </a:cubicBezTo>
                <a:cubicBezTo>
                  <a:pt x="3136" y="1091"/>
                  <a:pt x="3136" y="1091"/>
                  <a:pt x="3136" y="1090"/>
                </a:cubicBezTo>
                <a:cubicBezTo>
                  <a:pt x="3136" y="1088"/>
                  <a:pt x="3134" y="1089"/>
                  <a:pt x="3134" y="1092"/>
                </a:cubicBezTo>
                <a:cubicBezTo>
                  <a:pt x="3134" y="1093"/>
                  <a:pt x="3135" y="1094"/>
                  <a:pt x="3135" y="1094"/>
                </a:cubicBezTo>
                <a:close/>
                <a:moveTo>
                  <a:pt x="3123" y="1024"/>
                </a:moveTo>
                <a:cubicBezTo>
                  <a:pt x="3125" y="1025"/>
                  <a:pt x="3131" y="1024"/>
                  <a:pt x="3125" y="1021"/>
                </a:cubicBezTo>
                <a:cubicBezTo>
                  <a:pt x="3125" y="1020"/>
                  <a:pt x="3117" y="1022"/>
                  <a:pt x="3123" y="1024"/>
                </a:cubicBezTo>
                <a:close/>
                <a:moveTo>
                  <a:pt x="3133" y="1085"/>
                </a:moveTo>
                <a:cubicBezTo>
                  <a:pt x="3133" y="1086"/>
                  <a:pt x="3133" y="1087"/>
                  <a:pt x="3134" y="1087"/>
                </a:cubicBezTo>
                <a:cubicBezTo>
                  <a:pt x="3134" y="1088"/>
                  <a:pt x="3140" y="1088"/>
                  <a:pt x="3137" y="1086"/>
                </a:cubicBezTo>
                <a:cubicBezTo>
                  <a:pt x="3137" y="1085"/>
                  <a:pt x="3138" y="1084"/>
                  <a:pt x="3137" y="1084"/>
                </a:cubicBezTo>
                <a:cubicBezTo>
                  <a:pt x="3136" y="1083"/>
                  <a:pt x="3134" y="1084"/>
                  <a:pt x="3133" y="1085"/>
                </a:cubicBezTo>
                <a:close/>
                <a:moveTo>
                  <a:pt x="3135" y="1074"/>
                </a:moveTo>
                <a:cubicBezTo>
                  <a:pt x="3135" y="1074"/>
                  <a:pt x="3136" y="1074"/>
                  <a:pt x="3136" y="1074"/>
                </a:cubicBezTo>
                <a:cubicBezTo>
                  <a:pt x="3137" y="1077"/>
                  <a:pt x="3137" y="1077"/>
                  <a:pt x="3134" y="1078"/>
                </a:cubicBezTo>
                <a:cubicBezTo>
                  <a:pt x="3132" y="1077"/>
                  <a:pt x="3132" y="1075"/>
                  <a:pt x="3135" y="1074"/>
                </a:cubicBezTo>
                <a:close/>
                <a:moveTo>
                  <a:pt x="3142" y="1124"/>
                </a:moveTo>
                <a:cubicBezTo>
                  <a:pt x="3142" y="1124"/>
                  <a:pt x="3142" y="1124"/>
                  <a:pt x="3142" y="1124"/>
                </a:cubicBezTo>
                <a:cubicBezTo>
                  <a:pt x="3137" y="1131"/>
                  <a:pt x="3136" y="1117"/>
                  <a:pt x="3140" y="1120"/>
                </a:cubicBezTo>
                <a:cubicBezTo>
                  <a:pt x="3141" y="1121"/>
                  <a:pt x="3141" y="1123"/>
                  <a:pt x="3142" y="1124"/>
                </a:cubicBezTo>
                <a:close/>
                <a:moveTo>
                  <a:pt x="3133" y="1059"/>
                </a:moveTo>
                <a:cubicBezTo>
                  <a:pt x="3132" y="1059"/>
                  <a:pt x="3132" y="1058"/>
                  <a:pt x="3132" y="1057"/>
                </a:cubicBezTo>
                <a:cubicBezTo>
                  <a:pt x="3132" y="1056"/>
                  <a:pt x="3134" y="1055"/>
                  <a:pt x="3135" y="1056"/>
                </a:cubicBezTo>
                <a:cubicBezTo>
                  <a:pt x="3137" y="1057"/>
                  <a:pt x="3135" y="1060"/>
                  <a:pt x="3133" y="1059"/>
                </a:cubicBezTo>
                <a:close/>
                <a:moveTo>
                  <a:pt x="3086" y="1129"/>
                </a:moveTo>
                <a:cubicBezTo>
                  <a:pt x="3084" y="1128"/>
                  <a:pt x="3084" y="1126"/>
                  <a:pt x="3083" y="1124"/>
                </a:cubicBezTo>
                <a:cubicBezTo>
                  <a:pt x="3082" y="1122"/>
                  <a:pt x="3081" y="1120"/>
                  <a:pt x="3081" y="1119"/>
                </a:cubicBezTo>
                <a:cubicBezTo>
                  <a:pt x="3081" y="1117"/>
                  <a:pt x="3079" y="1118"/>
                  <a:pt x="3079" y="1120"/>
                </a:cubicBezTo>
                <a:cubicBezTo>
                  <a:pt x="3079" y="1122"/>
                  <a:pt x="3081" y="1123"/>
                  <a:pt x="3081" y="1126"/>
                </a:cubicBezTo>
                <a:cubicBezTo>
                  <a:pt x="3082" y="1128"/>
                  <a:pt x="3083" y="1131"/>
                  <a:pt x="3084" y="1133"/>
                </a:cubicBezTo>
                <a:cubicBezTo>
                  <a:pt x="3085" y="1135"/>
                  <a:pt x="3086" y="1136"/>
                  <a:pt x="3086" y="1137"/>
                </a:cubicBezTo>
                <a:cubicBezTo>
                  <a:pt x="3087" y="1138"/>
                  <a:pt x="3090" y="1140"/>
                  <a:pt x="3090" y="1143"/>
                </a:cubicBezTo>
                <a:cubicBezTo>
                  <a:pt x="3090" y="1143"/>
                  <a:pt x="3091" y="1146"/>
                  <a:pt x="3092" y="1147"/>
                </a:cubicBezTo>
                <a:cubicBezTo>
                  <a:pt x="3098" y="1149"/>
                  <a:pt x="3098" y="1148"/>
                  <a:pt x="3098" y="1152"/>
                </a:cubicBezTo>
                <a:cubicBezTo>
                  <a:pt x="3098" y="1153"/>
                  <a:pt x="3104" y="1156"/>
                  <a:pt x="3105" y="1156"/>
                </a:cubicBezTo>
                <a:cubicBezTo>
                  <a:pt x="3108" y="1156"/>
                  <a:pt x="3109" y="1156"/>
                  <a:pt x="3109" y="1153"/>
                </a:cubicBezTo>
                <a:cubicBezTo>
                  <a:pt x="3109" y="1151"/>
                  <a:pt x="3108" y="1152"/>
                  <a:pt x="3105" y="1149"/>
                </a:cubicBezTo>
                <a:cubicBezTo>
                  <a:pt x="3101" y="1145"/>
                  <a:pt x="3100" y="1144"/>
                  <a:pt x="3096" y="1141"/>
                </a:cubicBezTo>
                <a:cubicBezTo>
                  <a:pt x="3095" y="1141"/>
                  <a:pt x="3096" y="1139"/>
                  <a:pt x="3096" y="1138"/>
                </a:cubicBezTo>
                <a:cubicBezTo>
                  <a:pt x="3096" y="1137"/>
                  <a:pt x="3095" y="1137"/>
                  <a:pt x="3093" y="1136"/>
                </a:cubicBezTo>
                <a:cubicBezTo>
                  <a:pt x="3088" y="1133"/>
                  <a:pt x="3091" y="1133"/>
                  <a:pt x="3090" y="1130"/>
                </a:cubicBezTo>
                <a:cubicBezTo>
                  <a:pt x="3089" y="1129"/>
                  <a:pt x="3087" y="1129"/>
                  <a:pt x="3086" y="1129"/>
                </a:cubicBezTo>
                <a:close/>
                <a:moveTo>
                  <a:pt x="3111" y="1140"/>
                </a:moveTo>
                <a:cubicBezTo>
                  <a:pt x="3111" y="1140"/>
                  <a:pt x="3114" y="1143"/>
                  <a:pt x="3115" y="1143"/>
                </a:cubicBezTo>
                <a:cubicBezTo>
                  <a:pt x="3115" y="1143"/>
                  <a:pt x="3116" y="1141"/>
                  <a:pt x="3116" y="1141"/>
                </a:cubicBezTo>
                <a:cubicBezTo>
                  <a:pt x="3116" y="1141"/>
                  <a:pt x="3116" y="1133"/>
                  <a:pt x="3113" y="1137"/>
                </a:cubicBezTo>
                <a:cubicBezTo>
                  <a:pt x="3112" y="1138"/>
                  <a:pt x="3111" y="1139"/>
                  <a:pt x="3111" y="1140"/>
                </a:cubicBezTo>
                <a:cubicBezTo>
                  <a:pt x="3111" y="1140"/>
                  <a:pt x="3111" y="1140"/>
                  <a:pt x="3111" y="1140"/>
                </a:cubicBezTo>
                <a:close/>
                <a:moveTo>
                  <a:pt x="3120" y="1148"/>
                </a:moveTo>
                <a:cubicBezTo>
                  <a:pt x="3120" y="1149"/>
                  <a:pt x="3123" y="1148"/>
                  <a:pt x="3122" y="1146"/>
                </a:cubicBezTo>
                <a:cubicBezTo>
                  <a:pt x="3122" y="1144"/>
                  <a:pt x="3119" y="1144"/>
                  <a:pt x="3119" y="1146"/>
                </a:cubicBezTo>
                <a:cubicBezTo>
                  <a:pt x="3120" y="1148"/>
                  <a:pt x="3120" y="1148"/>
                  <a:pt x="3120" y="1148"/>
                </a:cubicBezTo>
                <a:close/>
                <a:moveTo>
                  <a:pt x="3044" y="985"/>
                </a:moveTo>
                <a:cubicBezTo>
                  <a:pt x="3044" y="985"/>
                  <a:pt x="3044" y="985"/>
                  <a:pt x="3044" y="985"/>
                </a:cubicBezTo>
                <a:cubicBezTo>
                  <a:pt x="3045" y="989"/>
                  <a:pt x="3047" y="986"/>
                  <a:pt x="3047" y="985"/>
                </a:cubicBezTo>
                <a:cubicBezTo>
                  <a:pt x="3047" y="984"/>
                  <a:pt x="3046" y="982"/>
                  <a:pt x="3045" y="982"/>
                </a:cubicBezTo>
                <a:cubicBezTo>
                  <a:pt x="3045" y="983"/>
                  <a:pt x="3042" y="985"/>
                  <a:pt x="3044" y="985"/>
                </a:cubicBezTo>
                <a:close/>
                <a:moveTo>
                  <a:pt x="3064" y="1005"/>
                </a:moveTo>
                <a:cubicBezTo>
                  <a:pt x="3062" y="1004"/>
                  <a:pt x="3061" y="1004"/>
                  <a:pt x="3060" y="1006"/>
                </a:cubicBezTo>
                <a:cubicBezTo>
                  <a:pt x="3057" y="1012"/>
                  <a:pt x="3058" y="1012"/>
                  <a:pt x="3063" y="1012"/>
                </a:cubicBezTo>
                <a:cubicBezTo>
                  <a:pt x="3063" y="1012"/>
                  <a:pt x="3066" y="1014"/>
                  <a:pt x="3067" y="1014"/>
                </a:cubicBezTo>
                <a:cubicBezTo>
                  <a:pt x="3067" y="1014"/>
                  <a:pt x="3071" y="1013"/>
                  <a:pt x="3072" y="1013"/>
                </a:cubicBezTo>
                <a:cubicBezTo>
                  <a:pt x="3073" y="1013"/>
                  <a:pt x="3073" y="1010"/>
                  <a:pt x="3072" y="1009"/>
                </a:cubicBezTo>
                <a:cubicBezTo>
                  <a:pt x="3071" y="1007"/>
                  <a:pt x="3066" y="1007"/>
                  <a:pt x="3064" y="1005"/>
                </a:cubicBezTo>
                <a:close/>
                <a:moveTo>
                  <a:pt x="3051" y="987"/>
                </a:moveTo>
                <a:cubicBezTo>
                  <a:pt x="3053" y="988"/>
                  <a:pt x="3053" y="986"/>
                  <a:pt x="3053" y="990"/>
                </a:cubicBezTo>
                <a:cubicBezTo>
                  <a:pt x="3053" y="990"/>
                  <a:pt x="3061" y="997"/>
                  <a:pt x="3064" y="997"/>
                </a:cubicBezTo>
                <a:cubicBezTo>
                  <a:pt x="3066" y="997"/>
                  <a:pt x="3067" y="994"/>
                  <a:pt x="3065" y="993"/>
                </a:cubicBezTo>
                <a:cubicBezTo>
                  <a:pt x="3064" y="993"/>
                  <a:pt x="3063" y="991"/>
                  <a:pt x="3060" y="990"/>
                </a:cubicBezTo>
                <a:cubicBezTo>
                  <a:pt x="3058" y="990"/>
                  <a:pt x="3058" y="989"/>
                  <a:pt x="3058" y="989"/>
                </a:cubicBezTo>
                <a:cubicBezTo>
                  <a:pt x="3058" y="989"/>
                  <a:pt x="3058" y="989"/>
                  <a:pt x="3058" y="989"/>
                </a:cubicBezTo>
                <a:cubicBezTo>
                  <a:pt x="3058" y="989"/>
                  <a:pt x="3055" y="984"/>
                  <a:pt x="3054" y="984"/>
                </a:cubicBezTo>
                <a:cubicBezTo>
                  <a:pt x="3053" y="984"/>
                  <a:pt x="3049" y="984"/>
                  <a:pt x="3049" y="985"/>
                </a:cubicBezTo>
                <a:cubicBezTo>
                  <a:pt x="3049" y="985"/>
                  <a:pt x="3050" y="987"/>
                  <a:pt x="3051" y="987"/>
                </a:cubicBezTo>
                <a:close/>
                <a:moveTo>
                  <a:pt x="3072" y="998"/>
                </a:moveTo>
                <a:cubicBezTo>
                  <a:pt x="3072" y="998"/>
                  <a:pt x="3072" y="997"/>
                  <a:pt x="3072" y="997"/>
                </a:cubicBezTo>
                <a:cubicBezTo>
                  <a:pt x="3072" y="997"/>
                  <a:pt x="3072" y="995"/>
                  <a:pt x="3072" y="994"/>
                </a:cubicBezTo>
                <a:cubicBezTo>
                  <a:pt x="3072" y="992"/>
                  <a:pt x="3074" y="993"/>
                  <a:pt x="3075" y="994"/>
                </a:cubicBezTo>
                <a:cubicBezTo>
                  <a:pt x="3075" y="994"/>
                  <a:pt x="3076" y="998"/>
                  <a:pt x="3076" y="999"/>
                </a:cubicBezTo>
                <a:cubicBezTo>
                  <a:pt x="3076" y="1002"/>
                  <a:pt x="3077" y="1002"/>
                  <a:pt x="3078" y="1003"/>
                </a:cubicBezTo>
                <a:cubicBezTo>
                  <a:pt x="3079" y="1004"/>
                  <a:pt x="3082" y="1011"/>
                  <a:pt x="3080" y="1011"/>
                </a:cubicBezTo>
                <a:cubicBezTo>
                  <a:pt x="3078" y="1011"/>
                  <a:pt x="3075" y="1006"/>
                  <a:pt x="3074" y="1004"/>
                </a:cubicBezTo>
                <a:cubicBezTo>
                  <a:pt x="3072" y="1003"/>
                  <a:pt x="3071" y="1003"/>
                  <a:pt x="3072" y="998"/>
                </a:cubicBezTo>
                <a:close/>
                <a:moveTo>
                  <a:pt x="3084" y="1024"/>
                </a:moveTo>
                <a:cubicBezTo>
                  <a:pt x="3085" y="1025"/>
                  <a:pt x="3087" y="1025"/>
                  <a:pt x="3087" y="1023"/>
                </a:cubicBezTo>
                <a:cubicBezTo>
                  <a:pt x="3087" y="1023"/>
                  <a:pt x="3086" y="1019"/>
                  <a:pt x="3085" y="1019"/>
                </a:cubicBezTo>
                <a:cubicBezTo>
                  <a:pt x="3084" y="1019"/>
                  <a:pt x="3082" y="1019"/>
                  <a:pt x="3082" y="1019"/>
                </a:cubicBezTo>
                <a:cubicBezTo>
                  <a:pt x="3081" y="1017"/>
                  <a:pt x="3081" y="1017"/>
                  <a:pt x="3079" y="1016"/>
                </a:cubicBezTo>
                <a:cubicBezTo>
                  <a:pt x="3077" y="1014"/>
                  <a:pt x="3073" y="1018"/>
                  <a:pt x="3078" y="1018"/>
                </a:cubicBezTo>
                <a:cubicBezTo>
                  <a:pt x="3078" y="1018"/>
                  <a:pt x="3078" y="1018"/>
                  <a:pt x="3078" y="1018"/>
                </a:cubicBezTo>
                <a:cubicBezTo>
                  <a:pt x="3079" y="1021"/>
                  <a:pt x="3078" y="1020"/>
                  <a:pt x="3081" y="1023"/>
                </a:cubicBezTo>
                <a:cubicBezTo>
                  <a:pt x="3082" y="1024"/>
                  <a:pt x="3083" y="1024"/>
                  <a:pt x="3084" y="1024"/>
                </a:cubicBezTo>
                <a:close/>
                <a:moveTo>
                  <a:pt x="3033" y="977"/>
                </a:moveTo>
                <a:cubicBezTo>
                  <a:pt x="3032" y="977"/>
                  <a:pt x="3032" y="976"/>
                  <a:pt x="3032" y="976"/>
                </a:cubicBezTo>
                <a:cubicBezTo>
                  <a:pt x="3032" y="975"/>
                  <a:pt x="3034" y="974"/>
                  <a:pt x="3034" y="974"/>
                </a:cubicBezTo>
                <a:cubicBezTo>
                  <a:pt x="3036" y="976"/>
                  <a:pt x="3038" y="976"/>
                  <a:pt x="3038" y="978"/>
                </a:cubicBezTo>
                <a:cubicBezTo>
                  <a:pt x="3039" y="980"/>
                  <a:pt x="3041" y="981"/>
                  <a:pt x="3042" y="983"/>
                </a:cubicBezTo>
                <a:cubicBezTo>
                  <a:pt x="3044" y="984"/>
                  <a:pt x="3039" y="985"/>
                  <a:pt x="3039" y="984"/>
                </a:cubicBezTo>
                <a:cubicBezTo>
                  <a:pt x="3036" y="983"/>
                  <a:pt x="3034" y="984"/>
                  <a:pt x="3034" y="982"/>
                </a:cubicBezTo>
                <a:cubicBezTo>
                  <a:pt x="3034" y="979"/>
                  <a:pt x="3034" y="979"/>
                  <a:pt x="3033" y="977"/>
                </a:cubicBezTo>
                <a:close/>
                <a:moveTo>
                  <a:pt x="3039" y="991"/>
                </a:moveTo>
                <a:cubicBezTo>
                  <a:pt x="3039" y="992"/>
                  <a:pt x="3039" y="992"/>
                  <a:pt x="3039" y="992"/>
                </a:cubicBezTo>
                <a:cubicBezTo>
                  <a:pt x="3039" y="991"/>
                  <a:pt x="3040" y="991"/>
                  <a:pt x="3040" y="990"/>
                </a:cubicBezTo>
                <a:cubicBezTo>
                  <a:pt x="3041" y="988"/>
                  <a:pt x="3043" y="991"/>
                  <a:pt x="3043" y="992"/>
                </a:cubicBezTo>
                <a:cubicBezTo>
                  <a:pt x="3043" y="993"/>
                  <a:pt x="3040" y="994"/>
                  <a:pt x="3040" y="994"/>
                </a:cubicBezTo>
                <a:cubicBezTo>
                  <a:pt x="3038" y="995"/>
                  <a:pt x="3035" y="994"/>
                  <a:pt x="3035" y="993"/>
                </a:cubicBezTo>
                <a:cubicBezTo>
                  <a:pt x="3035" y="992"/>
                  <a:pt x="3036" y="990"/>
                  <a:pt x="3036" y="990"/>
                </a:cubicBezTo>
                <a:cubicBezTo>
                  <a:pt x="3037" y="988"/>
                  <a:pt x="3038" y="986"/>
                  <a:pt x="3039" y="991"/>
                </a:cubicBezTo>
                <a:close/>
                <a:moveTo>
                  <a:pt x="3047" y="997"/>
                </a:moveTo>
                <a:cubicBezTo>
                  <a:pt x="3046" y="997"/>
                  <a:pt x="3045" y="996"/>
                  <a:pt x="3045" y="995"/>
                </a:cubicBezTo>
                <a:cubicBezTo>
                  <a:pt x="3045" y="992"/>
                  <a:pt x="3046" y="992"/>
                  <a:pt x="3042" y="995"/>
                </a:cubicBezTo>
                <a:cubicBezTo>
                  <a:pt x="3041" y="995"/>
                  <a:pt x="3043" y="1000"/>
                  <a:pt x="3045" y="1000"/>
                </a:cubicBezTo>
                <a:cubicBezTo>
                  <a:pt x="3046" y="1000"/>
                  <a:pt x="3046" y="1000"/>
                  <a:pt x="3046" y="1000"/>
                </a:cubicBezTo>
                <a:cubicBezTo>
                  <a:pt x="3048" y="1000"/>
                  <a:pt x="3047" y="999"/>
                  <a:pt x="3048" y="998"/>
                </a:cubicBezTo>
                <a:cubicBezTo>
                  <a:pt x="3048" y="996"/>
                  <a:pt x="3047" y="997"/>
                  <a:pt x="3047" y="997"/>
                </a:cubicBezTo>
                <a:close/>
                <a:moveTo>
                  <a:pt x="3031" y="988"/>
                </a:moveTo>
                <a:cubicBezTo>
                  <a:pt x="3031" y="989"/>
                  <a:pt x="3032" y="991"/>
                  <a:pt x="3033" y="990"/>
                </a:cubicBezTo>
                <a:cubicBezTo>
                  <a:pt x="3034" y="989"/>
                  <a:pt x="3035" y="987"/>
                  <a:pt x="3034" y="985"/>
                </a:cubicBezTo>
                <a:cubicBezTo>
                  <a:pt x="3034" y="985"/>
                  <a:pt x="3032" y="985"/>
                  <a:pt x="3032" y="985"/>
                </a:cubicBezTo>
                <a:cubicBezTo>
                  <a:pt x="3030" y="985"/>
                  <a:pt x="3031" y="987"/>
                  <a:pt x="3031" y="988"/>
                </a:cubicBezTo>
                <a:close/>
                <a:moveTo>
                  <a:pt x="2921" y="948"/>
                </a:moveTo>
                <a:cubicBezTo>
                  <a:pt x="2918" y="948"/>
                  <a:pt x="2918" y="948"/>
                  <a:pt x="2918" y="948"/>
                </a:cubicBezTo>
                <a:cubicBezTo>
                  <a:pt x="2918" y="948"/>
                  <a:pt x="2916" y="945"/>
                  <a:pt x="2916" y="945"/>
                </a:cubicBezTo>
                <a:cubicBezTo>
                  <a:pt x="2913" y="943"/>
                  <a:pt x="2913" y="943"/>
                  <a:pt x="2913" y="943"/>
                </a:cubicBezTo>
                <a:cubicBezTo>
                  <a:pt x="2912" y="943"/>
                  <a:pt x="2912" y="942"/>
                  <a:pt x="2911" y="942"/>
                </a:cubicBezTo>
                <a:cubicBezTo>
                  <a:pt x="2910" y="942"/>
                  <a:pt x="2907" y="942"/>
                  <a:pt x="2906" y="941"/>
                </a:cubicBezTo>
                <a:cubicBezTo>
                  <a:pt x="2906" y="941"/>
                  <a:pt x="2906" y="940"/>
                  <a:pt x="2905" y="940"/>
                </a:cubicBezTo>
                <a:cubicBezTo>
                  <a:pt x="2905" y="939"/>
                  <a:pt x="2902" y="937"/>
                  <a:pt x="2901" y="937"/>
                </a:cubicBezTo>
                <a:cubicBezTo>
                  <a:pt x="2894" y="936"/>
                  <a:pt x="2898" y="937"/>
                  <a:pt x="2893" y="934"/>
                </a:cubicBezTo>
                <a:cubicBezTo>
                  <a:pt x="2890" y="933"/>
                  <a:pt x="2886" y="931"/>
                  <a:pt x="2883" y="930"/>
                </a:cubicBezTo>
                <a:cubicBezTo>
                  <a:pt x="2879" y="928"/>
                  <a:pt x="2882" y="929"/>
                  <a:pt x="2877" y="928"/>
                </a:cubicBezTo>
                <a:cubicBezTo>
                  <a:pt x="2871" y="926"/>
                  <a:pt x="2871" y="926"/>
                  <a:pt x="2871" y="926"/>
                </a:cubicBezTo>
                <a:cubicBezTo>
                  <a:pt x="2863" y="924"/>
                  <a:pt x="2863" y="924"/>
                  <a:pt x="2863" y="924"/>
                </a:cubicBezTo>
                <a:cubicBezTo>
                  <a:pt x="2863" y="924"/>
                  <a:pt x="2858" y="921"/>
                  <a:pt x="2856" y="921"/>
                </a:cubicBezTo>
                <a:cubicBezTo>
                  <a:pt x="2853" y="921"/>
                  <a:pt x="2849" y="915"/>
                  <a:pt x="2846" y="915"/>
                </a:cubicBezTo>
                <a:cubicBezTo>
                  <a:pt x="2842" y="915"/>
                  <a:pt x="2839" y="918"/>
                  <a:pt x="2837" y="921"/>
                </a:cubicBezTo>
                <a:cubicBezTo>
                  <a:pt x="2837" y="921"/>
                  <a:pt x="2839" y="923"/>
                  <a:pt x="2837" y="923"/>
                </a:cubicBezTo>
                <a:cubicBezTo>
                  <a:pt x="2829" y="923"/>
                  <a:pt x="2829" y="923"/>
                  <a:pt x="2829" y="923"/>
                </a:cubicBezTo>
                <a:cubicBezTo>
                  <a:pt x="2828" y="924"/>
                  <a:pt x="2828" y="928"/>
                  <a:pt x="2827" y="929"/>
                </a:cubicBezTo>
                <a:cubicBezTo>
                  <a:pt x="2827" y="929"/>
                  <a:pt x="2824" y="932"/>
                  <a:pt x="2823" y="935"/>
                </a:cubicBezTo>
                <a:cubicBezTo>
                  <a:pt x="2821" y="938"/>
                  <a:pt x="2821" y="937"/>
                  <a:pt x="2818" y="936"/>
                </a:cubicBezTo>
                <a:cubicBezTo>
                  <a:pt x="2815" y="934"/>
                  <a:pt x="2816" y="934"/>
                  <a:pt x="2816" y="931"/>
                </a:cubicBezTo>
                <a:cubicBezTo>
                  <a:pt x="2816" y="930"/>
                  <a:pt x="2814" y="931"/>
                  <a:pt x="2814" y="929"/>
                </a:cubicBezTo>
                <a:cubicBezTo>
                  <a:pt x="2814" y="928"/>
                  <a:pt x="2814" y="926"/>
                  <a:pt x="2814" y="925"/>
                </a:cubicBezTo>
                <a:cubicBezTo>
                  <a:pt x="2815" y="920"/>
                  <a:pt x="2811" y="923"/>
                  <a:pt x="2811" y="927"/>
                </a:cubicBezTo>
                <a:cubicBezTo>
                  <a:pt x="2811" y="927"/>
                  <a:pt x="2811" y="928"/>
                  <a:pt x="2811" y="928"/>
                </a:cubicBezTo>
                <a:cubicBezTo>
                  <a:pt x="2810" y="927"/>
                  <a:pt x="2809" y="923"/>
                  <a:pt x="2809" y="922"/>
                </a:cubicBezTo>
                <a:cubicBezTo>
                  <a:pt x="2809" y="921"/>
                  <a:pt x="2808" y="921"/>
                  <a:pt x="2808" y="920"/>
                </a:cubicBezTo>
                <a:cubicBezTo>
                  <a:pt x="2808" y="919"/>
                  <a:pt x="2808" y="919"/>
                  <a:pt x="2807" y="919"/>
                </a:cubicBezTo>
                <a:cubicBezTo>
                  <a:pt x="2807" y="918"/>
                  <a:pt x="2809" y="916"/>
                  <a:pt x="2809" y="915"/>
                </a:cubicBezTo>
                <a:cubicBezTo>
                  <a:pt x="2809" y="915"/>
                  <a:pt x="2810" y="910"/>
                  <a:pt x="2809" y="911"/>
                </a:cubicBezTo>
                <a:cubicBezTo>
                  <a:pt x="2808" y="910"/>
                  <a:pt x="2808" y="908"/>
                  <a:pt x="2808" y="908"/>
                </a:cubicBezTo>
                <a:cubicBezTo>
                  <a:pt x="2803" y="904"/>
                  <a:pt x="2803" y="907"/>
                  <a:pt x="2801" y="906"/>
                </a:cubicBezTo>
                <a:cubicBezTo>
                  <a:pt x="2798" y="904"/>
                  <a:pt x="2795" y="900"/>
                  <a:pt x="2791" y="902"/>
                </a:cubicBezTo>
                <a:cubicBezTo>
                  <a:pt x="2785" y="904"/>
                  <a:pt x="2788" y="905"/>
                  <a:pt x="2778" y="908"/>
                </a:cubicBezTo>
                <a:cubicBezTo>
                  <a:pt x="2778" y="908"/>
                  <a:pt x="2777" y="913"/>
                  <a:pt x="2776" y="914"/>
                </a:cubicBezTo>
                <a:cubicBezTo>
                  <a:pt x="2777" y="913"/>
                  <a:pt x="2776" y="911"/>
                  <a:pt x="2777" y="911"/>
                </a:cubicBezTo>
                <a:cubicBezTo>
                  <a:pt x="2778" y="910"/>
                  <a:pt x="2775" y="909"/>
                  <a:pt x="2775" y="908"/>
                </a:cubicBezTo>
                <a:cubicBezTo>
                  <a:pt x="2776" y="906"/>
                  <a:pt x="2774" y="907"/>
                  <a:pt x="2773" y="906"/>
                </a:cubicBezTo>
                <a:cubicBezTo>
                  <a:pt x="2771" y="905"/>
                  <a:pt x="2768" y="908"/>
                  <a:pt x="2769" y="908"/>
                </a:cubicBezTo>
                <a:cubicBezTo>
                  <a:pt x="2771" y="911"/>
                  <a:pt x="2771" y="911"/>
                  <a:pt x="2771" y="911"/>
                </a:cubicBezTo>
                <a:cubicBezTo>
                  <a:pt x="2770" y="913"/>
                  <a:pt x="2774" y="914"/>
                  <a:pt x="2776" y="914"/>
                </a:cubicBezTo>
                <a:cubicBezTo>
                  <a:pt x="2772" y="916"/>
                  <a:pt x="2780" y="917"/>
                  <a:pt x="2782" y="916"/>
                </a:cubicBezTo>
                <a:cubicBezTo>
                  <a:pt x="2786" y="915"/>
                  <a:pt x="2783" y="918"/>
                  <a:pt x="2785" y="920"/>
                </a:cubicBezTo>
                <a:cubicBezTo>
                  <a:pt x="2786" y="921"/>
                  <a:pt x="2785" y="923"/>
                  <a:pt x="2788" y="923"/>
                </a:cubicBezTo>
                <a:cubicBezTo>
                  <a:pt x="2790" y="923"/>
                  <a:pt x="2790" y="925"/>
                  <a:pt x="2795" y="924"/>
                </a:cubicBezTo>
                <a:cubicBezTo>
                  <a:pt x="2799" y="923"/>
                  <a:pt x="2800" y="923"/>
                  <a:pt x="2804" y="923"/>
                </a:cubicBezTo>
                <a:cubicBezTo>
                  <a:pt x="2804" y="923"/>
                  <a:pt x="2804" y="923"/>
                  <a:pt x="2804" y="923"/>
                </a:cubicBezTo>
                <a:cubicBezTo>
                  <a:pt x="2804" y="925"/>
                  <a:pt x="2805" y="927"/>
                  <a:pt x="2802" y="927"/>
                </a:cubicBezTo>
                <a:cubicBezTo>
                  <a:pt x="2801" y="927"/>
                  <a:pt x="2802" y="926"/>
                  <a:pt x="2801" y="926"/>
                </a:cubicBezTo>
                <a:cubicBezTo>
                  <a:pt x="2802" y="926"/>
                  <a:pt x="2801" y="925"/>
                  <a:pt x="2800" y="925"/>
                </a:cubicBezTo>
                <a:cubicBezTo>
                  <a:pt x="2798" y="926"/>
                  <a:pt x="2798" y="926"/>
                  <a:pt x="2797" y="927"/>
                </a:cubicBezTo>
                <a:cubicBezTo>
                  <a:pt x="2794" y="931"/>
                  <a:pt x="2793" y="928"/>
                  <a:pt x="2789" y="928"/>
                </a:cubicBezTo>
                <a:cubicBezTo>
                  <a:pt x="2787" y="928"/>
                  <a:pt x="2788" y="929"/>
                  <a:pt x="2787" y="929"/>
                </a:cubicBezTo>
                <a:cubicBezTo>
                  <a:pt x="2786" y="930"/>
                  <a:pt x="2785" y="930"/>
                  <a:pt x="2785" y="931"/>
                </a:cubicBezTo>
                <a:cubicBezTo>
                  <a:pt x="2786" y="933"/>
                  <a:pt x="2789" y="933"/>
                  <a:pt x="2790" y="933"/>
                </a:cubicBezTo>
                <a:cubicBezTo>
                  <a:pt x="2791" y="933"/>
                  <a:pt x="2792" y="935"/>
                  <a:pt x="2793" y="935"/>
                </a:cubicBezTo>
                <a:cubicBezTo>
                  <a:pt x="2795" y="935"/>
                  <a:pt x="2794" y="937"/>
                  <a:pt x="2795" y="938"/>
                </a:cubicBezTo>
                <a:cubicBezTo>
                  <a:pt x="2796" y="938"/>
                  <a:pt x="2793" y="941"/>
                  <a:pt x="2793" y="942"/>
                </a:cubicBezTo>
                <a:cubicBezTo>
                  <a:pt x="2793" y="945"/>
                  <a:pt x="2795" y="945"/>
                  <a:pt x="2796" y="945"/>
                </a:cubicBezTo>
                <a:cubicBezTo>
                  <a:pt x="2799" y="946"/>
                  <a:pt x="2799" y="944"/>
                  <a:pt x="2801" y="941"/>
                </a:cubicBezTo>
                <a:cubicBezTo>
                  <a:pt x="2804" y="936"/>
                  <a:pt x="2803" y="940"/>
                  <a:pt x="2806" y="942"/>
                </a:cubicBezTo>
                <a:cubicBezTo>
                  <a:pt x="2806" y="944"/>
                  <a:pt x="2810" y="944"/>
                  <a:pt x="2812" y="944"/>
                </a:cubicBezTo>
                <a:cubicBezTo>
                  <a:pt x="2812" y="944"/>
                  <a:pt x="2812" y="945"/>
                  <a:pt x="2814" y="946"/>
                </a:cubicBezTo>
                <a:cubicBezTo>
                  <a:pt x="2815" y="947"/>
                  <a:pt x="2815" y="949"/>
                  <a:pt x="2818" y="949"/>
                </a:cubicBezTo>
                <a:cubicBezTo>
                  <a:pt x="2819" y="949"/>
                  <a:pt x="2818" y="950"/>
                  <a:pt x="2821" y="951"/>
                </a:cubicBezTo>
                <a:cubicBezTo>
                  <a:pt x="2825" y="952"/>
                  <a:pt x="2825" y="952"/>
                  <a:pt x="2825" y="952"/>
                </a:cubicBezTo>
                <a:cubicBezTo>
                  <a:pt x="2828" y="952"/>
                  <a:pt x="2834" y="956"/>
                  <a:pt x="2837" y="957"/>
                </a:cubicBezTo>
                <a:cubicBezTo>
                  <a:pt x="2840" y="958"/>
                  <a:pt x="2844" y="959"/>
                  <a:pt x="2844" y="960"/>
                </a:cubicBezTo>
                <a:cubicBezTo>
                  <a:pt x="2844" y="961"/>
                  <a:pt x="2847" y="962"/>
                  <a:pt x="2847" y="964"/>
                </a:cubicBezTo>
                <a:cubicBezTo>
                  <a:pt x="2848" y="966"/>
                  <a:pt x="2848" y="971"/>
                  <a:pt x="2850" y="972"/>
                </a:cubicBezTo>
                <a:cubicBezTo>
                  <a:pt x="2851" y="973"/>
                  <a:pt x="2852" y="974"/>
                  <a:pt x="2853" y="976"/>
                </a:cubicBezTo>
                <a:cubicBezTo>
                  <a:pt x="2851" y="978"/>
                  <a:pt x="2847" y="977"/>
                  <a:pt x="2852" y="982"/>
                </a:cubicBezTo>
                <a:cubicBezTo>
                  <a:pt x="2849" y="981"/>
                  <a:pt x="2846" y="984"/>
                  <a:pt x="2843" y="987"/>
                </a:cubicBezTo>
                <a:cubicBezTo>
                  <a:pt x="2833" y="1001"/>
                  <a:pt x="2846" y="993"/>
                  <a:pt x="2850" y="995"/>
                </a:cubicBezTo>
                <a:cubicBezTo>
                  <a:pt x="2851" y="996"/>
                  <a:pt x="2853" y="995"/>
                  <a:pt x="2854" y="994"/>
                </a:cubicBezTo>
                <a:cubicBezTo>
                  <a:pt x="2854" y="992"/>
                  <a:pt x="2857" y="993"/>
                  <a:pt x="2860" y="993"/>
                </a:cubicBezTo>
                <a:cubicBezTo>
                  <a:pt x="2863" y="992"/>
                  <a:pt x="2865" y="993"/>
                  <a:pt x="2867" y="997"/>
                </a:cubicBezTo>
                <a:cubicBezTo>
                  <a:pt x="2868" y="999"/>
                  <a:pt x="2872" y="1004"/>
                  <a:pt x="2873" y="1004"/>
                </a:cubicBezTo>
                <a:cubicBezTo>
                  <a:pt x="2876" y="1006"/>
                  <a:pt x="2875" y="1006"/>
                  <a:pt x="2878" y="1004"/>
                </a:cubicBezTo>
                <a:cubicBezTo>
                  <a:pt x="2883" y="1005"/>
                  <a:pt x="2882" y="1005"/>
                  <a:pt x="2888" y="1005"/>
                </a:cubicBezTo>
                <a:cubicBezTo>
                  <a:pt x="2891" y="1005"/>
                  <a:pt x="2889" y="1007"/>
                  <a:pt x="2895" y="1003"/>
                </a:cubicBezTo>
                <a:cubicBezTo>
                  <a:pt x="2898" y="1001"/>
                  <a:pt x="2898" y="1002"/>
                  <a:pt x="2899" y="1002"/>
                </a:cubicBezTo>
                <a:cubicBezTo>
                  <a:pt x="2900" y="1002"/>
                  <a:pt x="2898" y="997"/>
                  <a:pt x="2897" y="996"/>
                </a:cubicBezTo>
                <a:cubicBezTo>
                  <a:pt x="2895" y="994"/>
                  <a:pt x="2896" y="995"/>
                  <a:pt x="2893" y="994"/>
                </a:cubicBezTo>
                <a:cubicBezTo>
                  <a:pt x="2897" y="994"/>
                  <a:pt x="2896" y="993"/>
                  <a:pt x="2898" y="993"/>
                </a:cubicBezTo>
                <a:cubicBezTo>
                  <a:pt x="2901" y="993"/>
                  <a:pt x="2900" y="992"/>
                  <a:pt x="2900" y="991"/>
                </a:cubicBezTo>
                <a:cubicBezTo>
                  <a:pt x="2900" y="991"/>
                  <a:pt x="2902" y="991"/>
                  <a:pt x="2902" y="991"/>
                </a:cubicBezTo>
                <a:cubicBezTo>
                  <a:pt x="2905" y="989"/>
                  <a:pt x="2904" y="989"/>
                  <a:pt x="2904" y="986"/>
                </a:cubicBezTo>
                <a:cubicBezTo>
                  <a:pt x="2908" y="989"/>
                  <a:pt x="2906" y="988"/>
                  <a:pt x="2910" y="987"/>
                </a:cubicBezTo>
                <a:cubicBezTo>
                  <a:pt x="2910" y="987"/>
                  <a:pt x="2910" y="987"/>
                  <a:pt x="2910" y="987"/>
                </a:cubicBezTo>
                <a:cubicBezTo>
                  <a:pt x="2915" y="988"/>
                  <a:pt x="2915" y="988"/>
                  <a:pt x="2915" y="988"/>
                </a:cubicBezTo>
                <a:cubicBezTo>
                  <a:pt x="2915" y="988"/>
                  <a:pt x="2918" y="990"/>
                  <a:pt x="2919" y="990"/>
                </a:cubicBezTo>
                <a:cubicBezTo>
                  <a:pt x="2920" y="990"/>
                  <a:pt x="2925" y="990"/>
                  <a:pt x="2926" y="991"/>
                </a:cubicBezTo>
                <a:cubicBezTo>
                  <a:pt x="2926" y="992"/>
                  <a:pt x="2927" y="993"/>
                  <a:pt x="2927" y="993"/>
                </a:cubicBezTo>
                <a:cubicBezTo>
                  <a:pt x="2928" y="998"/>
                  <a:pt x="2927" y="996"/>
                  <a:pt x="2930" y="1000"/>
                </a:cubicBezTo>
                <a:cubicBezTo>
                  <a:pt x="2929" y="1004"/>
                  <a:pt x="2933" y="1002"/>
                  <a:pt x="2933" y="1004"/>
                </a:cubicBezTo>
                <a:cubicBezTo>
                  <a:pt x="2933" y="1005"/>
                  <a:pt x="2934" y="1007"/>
                  <a:pt x="2934" y="1008"/>
                </a:cubicBezTo>
                <a:cubicBezTo>
                  <a:pt x="2939" y="1011"/>
                  <a:pt x="2937" y="1009"/>
                  <a:pt x="2939" y="1014"/>
                </a:cubicBezTo>
                <a:cubicBezTo>
                  <a:pt x="2939" y="1015"/>
                  <a:pt x="2943" y="1016"/>
                  <a:pt x="2944" y="1016"/>
                </a:cubicBezTo>
                <a:cubicBezTo>
                  <a:pt x="2947" y="1016"/>
                  <a:pt x="2956" y="1017"/>
                  <a:pt x="2958" y="1017"/>
                </a:cubicBezTo>
                <a:cubicBezTo>
                  <a:pt x="2962" y="1019"/>
                  <a:pt x="2962" y="1019"/>
                  <a:pt x="2962" y="1019"/>
                </a:cubicBezTo>
                <a:cubicBezTo>
                  <a:pt x="2962" y="1019"/>
                  <a:pt x="2962" y="1021"/>
                  <a:pt x="2963" y="1021"/>
                </a:cubicBezTo>
                <a:cubicBezTo>
                  <a:pt x="2970" y="1021"/>
                  <a:pt x="2968" y="1022"/>
                  <a:pt x="2969" y="1018"/>
                </a:cubicBezTo>
                <a:cubicBezTo>
                  <a:pt x="2968" y="1018"/>
                  <a:pt x="2968" y="1018"/>
                  <a:pt x="2968" y="1018"/>
                </a:cubicBezTo>
                <a:cubicBezTo>
                  <a:pt x="2970" y="1017"/>
                  <a:pt x="2970" y="1017"/>
                  <a:pt x="2969" y="1016"/>
                </a:cubicBezTo>
                <a:cubicBezTo>
                  <a:pt x="2968" y="1016"/>
                  <a:pt x="2965" y="1016"/>
                  <a:pt x="2965" y="1015"/>
                </a:cubicBezTo>
                <a:cubicBezTo>
                  <a:pt x="2961" y="1012"/>
                  <a:pt x="2961" y="1012"/>
                  <a:pt x="2961" y="1012"/>
                </a:cubicBezTo>
                <a:cubicBezTo>
                  <a:pt x="2962" y="1011"/>
                  <a:pt x="2965" y="1010"/>
                  <a:pt x="2964" y="1010"/>
                </a:cubicBezTo>
                <a:cubicBezTo>
                  <a:pt x="2962" y="1008"/>
                  <a:pt x="2961" y="1008"/>
                  <a:pt x="2958" y="1008"/>
                </a:cubicBezTo>
                <a:cubicBezTo>
                  <a:pt x="2957" y="1008"/>
                  <a:pt x="2956" y="1007"/>
                  <a:pt x="2956" y="1007"/>
                </a:cubicBezTo>
                <a:cubicBezTo>
                  <a:pt x="2957" y="1003"/>
                  <a:pt x="2957" y="1003"/>
                  <a:pt x="2957" y="1003"/>
                </a:cubicBezTo>
                <a:cubicBezTo>
                  <a:pt x="2957" y="1000"/>
                  <a:pt x="2950" y="1003"/>
                  <a:pt x="2950" y="1002"/>
                </a:cubicBezTo>
                <a:cubicBezTo>
                  <a:pt x="2950" y="998"/>
                  <a:pt x="2949" y="998"/>
                  <a:pt x="2948" y="997"/>
                </a:cubicBezTo>
                <a:cubicBezTo>
                  <a:pt x="2948" y="995"/>
                  <a:pt x="2947" y="992"/>
                  <a:pt x="2947" y="992"/>
                </a:cubicBezTo>
                <a:cubicBezTo>
                  <a:pt x="2947" y="991"/>
                  <a:pt x="2945" y="988"/>
                  <a:pt x="2944" y="988"/>
                </a:cubicBezTo>
                <a:cubicBezTo>
                  <a:pt x="2944" y="988"/>
                  <a:pt x="2941" y="987"/>
                  <a:pt x="2939" y="986"/>
                </a:cubicBezTo>
                <a:cubicBezTo>
                  <a:pt x="2938" y="983"/>
                  <a:pt x="2938" y="983"/>
                  <a:pt x="2938" y="983"/>
                </a:cubicBezTo>
                <a:cubicBezTo>
                  <a:pt x="2937" y="978"/>
                  <a:pt x="2937" y="978"/>
                  <a:pt x="2937" y="978"/>
                </a:cubicBezTo>
                <a:cubicBezTo>
                  <a:pt x="2936" y="976"/>
                  <a:pt x="2936" y="976"/>
                  <a:pt x="2936" y="976"/>
                </a:cubicBezTo>
                <a:cubicBezTo>
                  <a:pt x="2941" y="975"/>
                  <a:pt x="2939" y="975"/>
                  <a:pt x="2943" y="975"/>
                </a:cubicBezTo>
                <a:cubicBezTo>
                  <a:pt x="2944" y="975"/>
                  <a:pt x="2945" y="972"/>
                  <a:pt x="2944" y="971"/>
                </a:cubicBezTo>
                <a:cubicBezTo>
                  <a:pt x="2943" y="970"/>
                  <a:pt x="2942" y="968"/>
                  <a:pt x="2942" y="968"/>
                </a:cubicBezTo>
                <a:cubicBezTo>
                  <a:pt x="2939" y="964"/>
                  <a:pt x="2937" y="965"/>
                  <a:pt x="2933" y="964"/>
                </a:cubicBezTo>
                <a:cubicBezTo>
                  <a:pt x="2932" y="963"/>
                  <a:pt x="2928" y="962"/>
                  <a:pt x="2928" y="961"/>
                </a:cubicBezTo>
                <a:cubicBezTo>
                  <a:pt x="2928" y="960"/>
                  <a:pt x="2924" y="961"/>
                  <a:pt x="2924" y="960"/>
                </a:cubicBezTo>
                <a:cubicBezTo>
                  <a:pt x="2924" y="960"/>
                  <a:pt x="2927" y="951"/>
                  <a:pt x="2925" y="951"/>
                </a:cubicBezTo>
                <a:cubicBezTo>
                  <a:pt x="2921" y="948"/>
                  <a:pt x="2921" y="948"/>
                  <a:pt x="2921" y="948"/>
                </a:cubicBezTo>
                <a:close/>
                <a:moveTo>
                  <a:pt x="2986" y="1005"/>
                </a:moveTo>
                <a:cubicBezTo>
                  <a:pt x="2985" y="1005"/>
                  <a:pt x="2984" y="1006"/>
                  <a:pt x="2984" y="1008"/>
                </a:cubicBezTo>
                <a:cubicBezTo>
                  <a:pt x="2984" y="1010"/>
                  <a:pt x="2987" y="1008"/>
                  <a:pt x="2987" y="1007"/>
                </a:cubicBezTo>
                <a:cubicBezTo>
                  <a:pt x="2987" y="1007"/>
                  <a:pt x="2987" y="1005"/>
                  <a:pt x="2986" y="1005"/>
                </a:cubicBezTo>
                <a:close/>
                <a:moveTo>
                  <a:pt x="2939" y="957"/>
                </a:moveTo>
                <a:cubicBezTo>
                  <a:pt x="2939" y="957"/>
                  <a:pt x="2941" y="960"/>
                  <a:pt x="2940" y="961"/>
                </a:cubicBezTo>
                <a:cubicBezTo>
                  <a:pt x="2937" y="963"/>
                  <a:pt x="2938" y="963"/>
                  <a:pt x="2936" y="959"/>
                </a:cubicBezTo>
                <a:cubicBezTo>
                  <a:pt x="2936" y="959"/>
                  <a:pt x="2939" y="957"/>
                  <a:pt x="2939" y="957"/>
                </a:cubicBezTo>
                <a:close/>
                <a:moveTo>
                  <a:pt x="2983" y="1019"/>
                </a:moveTo>
                <a:cubicBezTo>
                  <a:pt x="2983" y="1019"/>
                  <a:pt x="2980" y="1017"/>
                  <a:pt x="2980" y="1018"/>
                </a:cubicBezTo>
                <a:cubicBezTo>
                  <a:pt x="2980" y="1020"/>
                  <a:pt x="2980" y="1020"/>
                  <a:pt x="2979" y="1021"/>
                </a:cubicBezTo>
                <a:cubicBezTo>
                  <a:pt x="2979" y="1022"/>
                  <a:pt x="2982" y="1025"/>
                  <a:pt x="2982" y="1023"/>
                </a:cubicBezTo>
                <a:cubicBezTo>
                  <a:pt x="2982" y="1022"/>
                  <a:pt x="2983" y="1023"/>
                  <a:pt x="2981" y="1021"/>
                </a:cubicBezTo>
                <a:cubicBezTo>
                  <a:pt x="2982" y="1020"/>
                  <a:pt x="2983" y="1020"/>
                  <a:pt x="2983" y="1019"/>
                </a:cubicBezTo>
                <a:close/>
                <a:moveTo>
                  <a:pt x="2934" y="925"/>
                </a:moveTo>
                <a:cubicBezTo>
                  <a:pt x="2933" y="925"/>
                  <a:pt x="2933" y="922"/>
                  <a:pt x="2933" y="921"/>
                </a:cubicBezTo>
                <a:cubicBezTo>
                  <a:pt x="2933" y="920"/>
                  <a:pt x="2936" y="919"/>
                  <a:pt x="2937" y="920"/>
                </a:cubicBezTo>
                <a:cubicBezTo>
                  <a:pt x="2940" y="920"/>
                  <a:pt x="2944" y="920"/>
                  <a:pt x="2944" y="921"/>
                </a:cubicBezTo>
                <a:cubicBezTo>
                  <a:pt x="2945" y="924"/>
                  <a:pt x="2944" y="922"/>
                  <a:pt x="2940" y="924"/>
                </a:cubicBezTo>
                <a:cubicBezTo>
                  <a:pt x="2938" y="924"/>
                  <a:pt x="2938" y="924"/>
                  <a:pt x="2938" y="924"/>
                </a:cubicBezTo>
                <a:cubicBezTo>
                  <a:pt x="2934" y="925"/>
                  <a:pt x="2934" y="925"/>
                  <a:pt x="2934" y="925"/>
                </a:cubicBezTo>
                <a:close/>
                <a:moveTo>
                  <a:pt x="3013" y="961"/>
                </a:moveTo>
                <a:cubicBezTo>
                  <a:pt x="3015" y="963"/>
                  <a:pt x="3015" y="964"/>
                  <a:pt x="3016" y="965"/>
                </a:cubicBezTo>
                <a:cubicBezTo>
                  <a:pt x="3016" y="967"/>
                  <a:pt x="3015" y="969"/>
                  <a:pt x="3017" y="970"/>
                </a:cubicBezTo>
                <a:cubicBezTo>
                  <a:pt x="3018" y="971"/>
                  <a:pt x="3019" y="974"/>
                  <a:pt x="3019" y="975"/>
                </a:cubicBezTo>
                <a:cubicBezTo>
                  <a:pt x="3019" y="976"/>
                  <a:pt x="3021" y="977"/>
                  <a:pt x="3021" y="977"/>
                </a:cubicBezTo>
                <a:cubicBezTo>
                  <a:pt x="3028" y="977"/>
                  <a:pt x="3027" y="975"/>
                  <a:pt x="3026" y="972"/>
                </a:cubicBezTo>
                <a:cubicBezTo>
                  <a:pt x="3026" y="970"/>
                  <a:pt x="3023" y="969"/>
                  <a:pt x="3022" y="969"/>
                </a:cubicBezTo>
                <a:cubicBezTo>
                  <a:pt x="3021" y="969"/>
                  <a:pt x="3021" y="965"/>
                  <a:pt x="3020" y="964"/>
                </a:cubicBezTo>
                <a:cubicBezTo>
                  <a:pt x="3020" y="963"/>
                  <a:pt x="3020" y="961"/>
                  <a:pt x="3018" y="962"/>
                </a:cubicBezTo>
                <a:cubicBezTo>
                  <a:pt x="3018" y="962"/>
                  <a:pt x="3017" y="962"/>
                  <a:pt x="3016" y="961"/>
                </a:cubicBezTo>
                <a:cubicBezTo>
                  <a:pt x="3016" y="958"/>
                  <a:pt x="3016" y="959"/>
                  <a:pt x="3015" y="956"/>
                </a:cubicBezTo>
                <a:cubicBezTo>
                  <a:pt x="3015" y="954"/>
                  <a:pt x="3013" y="959"/>
                  <a:pt x="3013" y="960"/>
                </a:cubicBezTo>
                <a:cubicBezTo>
                  <a:pt x="3013" y="960"/>
                  <a:pt x="3013" y="960"/>
                  <a:pt x="3013" y="961"/>
                </a:cubicBezTo>
                <a:close/>
                <a:moveTo>
                  <a:pt x="2970" y="1009"/>
                </a:moveTo>
                <a:cubicBezTo>
                  <a:pt x="2969" y="1009"/>
                  <a:pt x="2969" y="1008"/>
                  <a:pt x="2969" y="1007"/>
                </a:cubicBezTo>
                <a:cubicBezTo>
                  <a:pt x="2969" y="1007"/>
                  <a:pt x="2969" y="1007"/>
                  <a:pt x="2969" y="1007"/>
                </a:cubicBezTo>
                <a:cubicBezTo>
                  <a:pt x="2969" y="1008"/>
                  <a:pt x="2966" y="1008"/>
                  <a:pt x="2965" y="1007"/>
                </a:cubicBezTo>
                <a:cubicBezTo>
                  <a:pt x="2965" y="1007"/>
                  <a:pt x="2965" y="1007"/>
                  <a:pt x="2965" y="1007"/>
                </a:cubicBezTo>
                <a:cubicBezTo>
                  <a:pt x="2965" y="1006"/>
                  <a:pt x="2964" y="1005"/>
                  <a:pt x="2966" y="1004"/>
                </a:cubicBezTo>
                <a:cubicBezTo>
                  <a:pt x="2968" y="1004"/>
                  <a:pt x="2969" y="1002"/>
                  <a:pt x="2969" y="1006"/>
                </a:cubicBezTo>
                <a:cubicBezTo>
                  <a:pt x="2969" y="1006"/>
                  <a:pt x="2969" y="1006"/>
                  <a:pt x="2969" y="1007"/>
                </a:cubicBezTo>
                <a:cubicBezTo>
                  <a:pt x="2969" y="1006"/>
                  <a:pt x="2972" y="1006"/>
                  <a:pt x="2973" y="1007"/>
                </a:cubicBezTo>
                <a:cubicBezTo>
                  <a:pt x="2974" y="1008"/>
                  <a:pt x="2975" y="1009"/>
                  <a:pt x="2974" y="1009"/>
                </a:cubicBezTo>
                <a:cubicBezTo>
                  <a:pt x="2974" y="1010"/>
                  <a:pt x="2973" y="1011"/>
                  <a:pt x="2973" y="1011"/>
                </a:cubicBezTo>
                <a:cubicBezTo>
                  <a:pt x="2974" y="1012"/>
                  <a:pt x="2974" y="1011"/>
                  <a:pt x="2974" y="1012"/>
                </a:cubicBezTo>
                <a:cubicBezTo>
                  <a:pt x="2975" y="1013"/>
                  <a:pt x="2975" y="1014"/>
                  <a:pt x="2976" y="1013"/>
                </a:cubicBezTo>
                <a:cubicBezTo>
                  <a:pt x="2976" y="1013"/>
                  <a:pt x="2977" y="1012"/>
                  <a:pt x="2977" y="1013"/>
                </a:cubicBezTo>
                <a:cubicBezTo>
                  <a:pt x="2977" y="1014"/>
                  <a:pt x="2977" y="1016"/>
                  <a:pt x="2976" y="1016"/>
                </a:cubicBezTo>
                <a:cubicBezTo>
                  <a:pt x="2976" y="1016"/>
                  <a:pt x="2974" y="1016"/>
                  <a:pt x="2974" y="1015"/>
                </a:cubicBezTo>
                <a:cubicBezTo>
                  <a:pt x="2971" y="1013"/>
                  <a:pt x="2972" y="1012"/>
                  <a:pt x="2971" y="1009"/>
                </a:cubicBezTo>
                <a:cubicBezTo>
                  <a:pt x="2971" y="1009"/>
                  <a:pt x="2970" y="1009"/>
                  <a:pt x="2970" y="1009"/>
                </a:cubicBezTo>
                <a:close/>
                <a:moveTo>
                  <a:pt x="2967" y="928"/>
                </a:moveTo>
                <a:cubicBezTo>
                  <a:pt x="2967" y="928"/>
                  <a:pt x="2967" y="927"/>
                  <a:pt x="2967" y="927"/>
                </a:cubicBezTo>
                <a:cubicBezTo>
                  <a:pt x="2971" y="925"/>
                  <a:pt x="2967" y="925"/>
                  <a:pt x="2974" y="926"/>
                </a:cubicBezTo>
                <a:cubicBezTo>
                  <a:pt x="2975" y="926"/>
                  <a:pt x="2974" y="929"/>
                  <a:pt x="2974" y="929"/>
                </a:cubicBezTo>
                <a:cubicBezTo>
                  <a:pt x="2973" y="929"/>
                  <a:pt x="2968" y="928"/>
                  <a:pt x="2967" y="928"/>
                </a:cubicBezTo>
                <a:close/>
                <a:moveTo>
                  <a:pt x="2945" y="926"/>
                </a:moveTo>
                <a:cubicBezTo>
                  <a:pt x="2943" y="926"/>
                  <a:pt x="2948" y="923"/>
                  <a:pt x="2949" y="923"/>
                </a:cubicBezTo>
                <a:cubicBezTo>
                  <a:pt x="2950" y="924"/>
                  <a:pt x="2951" y="926"/>
                  <a:pt x="2950" y="926"/>
                </a:cubicBezTo>
                <a:cubicBezTo>
                  <a:pt x="2947" y="927"/>
                  <a:pt x="2948" y="927"/>
                  <a:pt x="2945" y="926"/>
                </a:cubicBezTo>
                <a:close/>
                <a:moveTo>
                  <a:pt x="2978" y="999"/>
                </a:moveTo>
                <a:cubicBezTo>
                  <a:pt x="2979" y="997"/>
                  <a:pt x="2977" y="998"/>
                  <a:pt x="2976" y="998"/>
                </a:cubicBezTo>
                <a:cubicBezTo>
                  <a:pt x="2974" y="999"/>
                  <a:pt x="2975" y="999"/>
                  <a:pt x="2975" y="1000"/>
                </a:cubicBezTo>
                <a:cubicBezTo>
                  <a:pt x="2975" y="1000"/>
                  <a:pt x="2977" y="1001"/>
                  <a:pt x="2977" y="1000"/>
                </a:cubicBezTo>
                <a:cubicBezTo>
                  <a:pt x="2977" y="1000"/>
                  <a:pt x="2978" y="999"/>
                  <a:pt x="2978" y="999"/>
                </a:cubicBezTo>
                <a:close/>
                <a:moveTo>
                  <a:pt x="2978" y="1028"/>
                </a:moveTo>
                <a:cubicBezTo>
                  <a:pt x="2983" y="1028"/>
                  <a:pt x="2983" y="1029"/>
                  <a:pt x="2982" y="1025"/>
                </a:cubicBezTo>
                <a:cubicBezTo>
                  <a:pt x="2982" y="1025"/>
                  <a:pt x="2978" y="1026"/>
                  <a:pt x="2978" y="1026"/>
                </a:cubicBezTo>
                <a:cubicBezTo>
                  <a:pt x="2978" y="1026"/>
                  <a:pt x="2978" y="1028"/>
                  <a:pt x="2978" y="1028"/>
                </a:cubicBezTo>
                <a:close/>
                <a:moveTo>
                  <a:pt x="2979" y="931"/>
                </a:moveTo>
                <a:cubicBezTo>
                  <a:pt x="2983" y="934"/>
                  <a:pt x="2983" y="934"/>
                  <a:pt x="2983" y="934"/>
                </a:cubicBezTo>
                <a:cubicBezTo>
                  <a:pt x="2987" y="937"/>
                  <a:pt x="2987" y="937"/>
                  <a:pt x="2987" y="937"/>
                </a:cubicBezTo>
                <a:cubicBezTo>
                  <a:pt x="2988" y="937"/>
                  <a:pt x="2989" y="940"/>
                  <a:pt x="2989" y="940"/>
                </a:cubicBezTo>
                <a:cubicBezTo>
                  <a:pt x="2989" y="940"/>
                  <a:pt x="2990" y="940"/>
                  <a:pt x="2991" y="940"/>
                </a:cubicBezTo>
                <a:cubicBezTo>
                  <a:pt x="2991" y="940"/>
                  <a:pt x="2992" y="940"/>
                  <a:pt x="2992" y="940"/>
                </a:cubicBezTo>
                <a:cubicBezTo>
                  <a:pt x="2992" y="942"/>
                  <a:pt x="2995" y="945"/>
                  <a:pt x="2995" y="946"/>
                </a:cubicBezTo>
                <a:cubicBezTo>
                  <a:pt x="2995" y="947"/>
                  <a:pt x="2995" y="952"/>
                  <a:pt x="2995" y="952"/>
                </a:cubicBezTo>
                <a:cubicBezTo>
                  <a:pt x="2996" y="953"/>
                  <a:pt x="2998" y="954"/>
                  <a:pt x="2998" y="954"/>
                </a:cubicBezTo>
                <a:cubicBezTo>
                  <a:pt x="3002" y="949"/>
                  <a:pt x="3002" y="950"/>
                  <a:pt x="2999" y="946"/>
                </a:cubicBezTo>
                <a:cubicBezTo>
                  <a:pt x="2998" y="943"/>
                  <a:pt x="2995" y="941"/>
                  <a:pt x="2994" y="939"/>
                </a:cubicBezTo>
                <a:cubicBezTo>
                  <a:pt x="2993" y="938"/>
                  <a:pt x="2993" y="938"/>
                  <a:pt x="2993" y="937"/>
                </a:cubicBezTo>
                <a:cubicBezTo>
                  <a:pt x="2992" y="937"/>
                  <a:pt x="2990" y="935"/>
                  <a:pt x="2989" y="935"/>
                </a:cubicBezTo>
                <a:cubicBezTo>
                  <a:pt x="2989" y="935"/>
                  <a:pt x="2986" y="934"/>
                  <a:pt x="2984" y="932"/>
                </a:cubicBezTo>
                <a:cubicBezTo>
                  <a:pt x="2984" y="932"/>
                  <a:pt x="2982" y="930"/>
                  <a:pt x="2981" y="929"/>
                </a:cubicBezTo>
                <a:cubicBezTo>
                  <a:pt x="2981" y="929"/>
                  <a:pt x="2975" y="925"/>
                  <a:pt x="2974" y="925"/>
                </a:cubicBezTo>
                <a:cubicBezTo>
                  <a:pt x="2974" y="925"/>
                  <a:pt x="2974" y="926"/>
                  <a:pt x="2974" y="926"/>
                </a:cubicBezTo>
                <a:cubicBezTo>
                  <a:pt x="2979" y="931"/>
                  <a:pt x="2979" y="931"/>
                  <a:pt x="2979" y="931"/>
                </a:cubicBezTo>
                <a:close/>
                <a:moveTo>
                  <a:pt x="2989" y="932"/>
                </a:moveTo>
                <a:cubicBezTo>
                  <a:pt x="2989" y="932"/>
                  <a:pt x="2988" y="928"/>
                  <a:pt x="2988" y="928"/>
                </a:cubicBezTo>
                <a:cubicBezTo>
                  <a:pt x="2988" y="928"/>
                  <a:pt x="2993" y="927"/>
                  <a:pt x="2992" y="928"/>
                </a:cubicBezTo>
                <a:cubicBezTo>
                  <a:pt x="2992" y="929"/>
                  <a:pt x="2989" y="932"/>
                  <a:pt x="2989" y="932"/>
                </a:cubicBezTo>
                <a:close/>
                <a:moveTo>
                  <a:pt x="2948" y="960"/>
                </a:moveTo>
                <a:cubicBezTo>
                  <a:pt x="2948" y="960"/>
                  <a:pt x="2948" y="963"/>
                  <a:pt x="2948" y="964"/>
                </a:cubicBezTo>
                <a:cubicBezTo>
                  <a:pt x="2949" y="965"/>
                  <a:pt x="2946" y="965"/>
                  <a:pt x="2946" y="965"/>
                </a:cubicBezTo>
                <a:cubicBezTo>
                  <a:pt x="2944" y="963"/>
                  <a:pt x="2944" y="964"/>
                  <a:pt x="2945" y="960"/>
                </a:cubicBezTo>
                <a:cubicBezTo>
                  <a:pt x="2945" y="960"/>
                  <a:pt x="2947" y="960"/>
                  <a:pt x="2948" y="960"/>
                </a:cubicBezTo>
                <a:close/>
                <a:moveTo>
                  <a:pt x="2997" y="1032"/>
                </a:moveTo>
                <a:cubicBezTo>
                  <a:pt x="3000" y="1034"/>
                  <a:pt x="3000" y="1032"/>
                  <a:pt x="3000" y="1031"/>
                </a:cubicBezTo>
                <a:cubicBezTo>
                  <a:pt x="2998" y="1029"/>
                  <a:pt x="2994" y="1029"/>
                  <a:pt x="2994" y="1030"/>
                </a:cubicBezTo>
                <a:cubicBezTo>
                  <a:pt x="2994" y="1030"/>
                  <a:pt x="2996" y="1032"/>
                  <a:pt x="2997" y="1032"/>
                </a:cubicBezTo>
                <a:close/>
                <a:moveTo>
                  <a:pt x="2995" y="1004"/>
                </a:moveTo>
                <a:cubicBezTo>
                  <a:pt x="2995" y="1002"/>
                  <a:pt x="2993" y="1001"/>
                  <a:pt x="2993" y="1001"/>
                </a:cubicBezTo>
                <a:cubicBezTo>
                  <a:pt x="2992" y="1001"/>
                  <a:pt x="2990" y="1002"/>
                  <a:pt x="2990" y="1003"/>
                </a:cubicBezTo>
                <a:cubicBezTo>
                  <a:pt x="2992" y="1005"/>
                  <a:pt x="2992" y="1005"/>
                  <a:pt x="2993" y="1005"/>
                </a:cubicBezTo>
                <a:cubicBezTo>
                  <a:pt x="2994" y="1005"/>
                  <a:pt x="2995" y="1005"/>
                  <a:pt x="2995" y="1004"/>
                </a:cubicBezTo>
                <a:close/>
                <a:moveTo>
                  <a:pt x="2949" y="963"/>
                </a:moveTo>
                <a:cubicBezTo>
                  <a:pt x="2949" y="962"/>
                  <a:pt x="2949" y="961"/>
                  <a:pt x="2950" y="961"/>
                </a:cubicBezTo>
                <a:cubicBezTo>
                  <a:pt x="2955" y="961"/>
                  <a:pt x="2957" y="962"/>
                  <a:pt x="2961" y="962"/>
                </a:cubicBezTo>
                <a:cubicBezTo>
                  <a:pt x="2961" y="962"/>
                  <a:pt x="2964" y="962"/>
                  <a:pt x="2964" y="962"/>
                </a:cubicBezTo>
                <a:cubicBezTo>
                  <a:pt x="2965" y="962"/>
                  <a:pt x="2965" y="961"/>
                  <a:pt x="2967" y="962"/>
                </a:cubicBezTo>
                <a:cubicBezTo>
                  <a:pt x="2967" y="957"/>
                  <a:pt x="2967" y="957"/>
                  <a:pt x="2967" y="957"/>
                </a:cubicBezTo>
                <a:cubicBezTo>
                  <a:pt x="2967" y="957"/>
                  <a:pt x="2970" y="955"/>
                  <a:pt x="2970" y="956"/>
                </a:cubicBezTo>
                <a:cubicBezTo>
                  <a:pt x="2970" y="959"/>
                  <a:pt x="2970" y="958"/>
                  <a:pt x="2969" y="960"/>
                </a:cubicBezTo>
                <a:cubicBezTo>
                  <a:pt x="2969" y="962"/>
                  <a:pt x="2969" y="962"/>
                  <a:pt x="2969" y="962"/>
                </a:cubicBezTo>
                <a:cubicBezTo>
                  <a:pt x="2972" y="962"/>
                  <a:pt x="2971" y="962"/>
                  <a:pt x="2973" y="961"/>
                </a:cubicBezTo>
                <a:cubicBezTo>
                  <a:pt x="2973" y="960"/>
                  <a:pt x="2974" y="961"/>
                  <a:pt x="2975" y="961"/>
                </a:cubicBezTo>
                <a:cubicBezTo>
                  <a:pt x="2975" y="961"/>
                  <a:pt x="2977" y="961"/>
                  <a:pt x="2977" y="961"/>
                </a:cubicBezTo>
                <a:cubicBezTo>
                  <a:pt x="2977" y="960"/>
                  <a:pt x="2978" y="958"/>
                  <a:pt x="2978" y="958"/>
                </a:cubicBezTo>
                <a:cubicBezTo>
                  <a:pt x="2979" y="956"/>
                  <a:pt x="2980" y="956"/>
                  <a:pt x="2981" y="956"/>
                </a:cubicBezTo>
                <a:cubicBezTo>
                  <a:pt x="2986" y="956"/>
                  <a:pt x="2985" y="956"/>
                  <a:pt x="2985" y="955"/>
                </a:cubicBezTo>
                <a:cubicBezTo>
                  <a:pt x="2986" y="951"/>
                  <a:pt x="2984" y="950"/>
                  <a:pt x="2984" y="947"/>
                </a:cubicBezTo>
                <a:cubicBezTo>
                  <a:pt x="2984" y="945"/>
                  <a:pt x="2984" y="946"/>
                  <a:pt x="2987" y="946"/>
                </a:cubicBezTo>
                <a:cubicBezTo>
                  <a:pt x="2987" y="946"/>
                  <a:pt x="2987" y="946"/>
                  <a:pt x="2987" y="946"/>
                </a:cubicBezTo>
                <a:cubicBezTo>
                  <a:pt x="2988" y="947"/>
                  <a:pt x="2988" y="947"/>
                  <a:pt x="2988" y="947"/>
                </a:cubicBezTo>
                <a:cubicBezTo>
                  <a:pt x="2990" y="947"/>
                  <a:pt x="2990" y="947"/>
                  <a:pt x="2992" y="947"/>
                </a:cubicBezTo>
                <a:cubicBezTo>
                  <a:pt x="2993" y="947"/>
                  <a:pt x="2994" y="955"/>
                  <a:pt x="2993" y="956"/>
                </a:cubicBezTo>
                <a:cubicBezTo>
                  <a:pt x="2990" y="957"/>
                  <a:pt x="2991" y="956"/>
                  <a:pt x="2989" y="958"/>
                </a:cubicBezTo>
                <a:cubicBezTo>
                  <a:pt x="2989" y="960"/>
                  <a:pt x="2989" y="960"/>
                  <a:pt x="2989" y="960"/>
                </a:cubicBezTo>
                <a:cubicBezTo>
                  <a:pt x="2988" y="963"/>
                  <a:pt x="2988" y="963"/>
                  <a:pt x="2984" y="963"/>
                </a:cubicBezTo>
                <a:cubicBezTo>
                  <a:pt x="2983" y="965"/>
                  <a:pt x="2983" y="965"/>
                  <a:pt x="2983" y="965"/>
                </a:cubicBezTo>
                <a:cubicBezTo>
                  <a:pt x="2983" y="966"/>
                  <a:pt x="2980" y="966"/>
                  <a:pt x="2980" y="967"/>
                </a:cubicBezTo>
                <a:cubicBezTo>
                  <a:pt x="2979" y="967"/>
                  <a:pt x="2976" y="968"/>
                  <a:pt x="2976" y="968"/>
                </a:cubicBezTo>
                <a:cubicBezTo>
                  <a:pt x="2974" y="970"/>
                  <a:pt x="2974" y="970"/>
                  <a:pt x="2974" y="970"/>
                </a:cubicBezTo>
                <a:cubicBezTo>
                  <a:pt x="2967" y="972"/>
                  <a:pt x="2967" y="972"/>
                  <a:pt x="2967" y="972"/>
                </a:cubicBezTo>
                <a:cubicBezTo>
                  <a:pt x="2962" y="971"/>
                  <a:pt x="2963" y="972"/>
                  <a:pt x="2962" y="970"/>
                </a:cubicBezTo>
                <a:cubicBezTo>
                  <a:pt x="2953" y="969"/>
                  <a:pt x="2962" y="970"/>
                  <a:pt x="2950" y="966"/>
                </a:cubicBezTo>
                <a:cubicBezTo>
                  <a:pt x="2950" y="966"/>
                  <a:pt x="2949" y="964"/>
                  <a:pt x="2949" y="963"/>
                </a:cubicBezTo>
                <a:close/>
                <a:moveTo>
                  <a:pt x="2995" y="935"/>
                </a:moveTo>
                <a:cubicBezTo>
                  <a:pt x="2993" y="935"/>
                  <a:pt x="2998" y="932"/>
                  <a:pt x="2998" y="931"/>
                </a:cubicBezTo>
                <a:cubicBezTo>
                  <a:pt x="2999" y="930"/>
                  <a:pt x="2998" y="935"/>
                  <a:pt x="2998" y="935"/>
                </a:cubicBezTo>
                <a:cubicBezTo>
                  <a:pt x="2995" y="936"/>
                  <a:pt x="2996" y="936"/>
                  <a:pt x="2995" y="935"/>
                </a:cubicBezTo>
                <a:close/>
                <a:moveTo>
                  <a:pt x="2689" y="935"/>
                </a:moveTo>
                <a:cubicBezTo>
                  <a:pt x="2688" y="935"/>
                  <a:pt x="2690" y="938"/>
                  <a:pt x="2691" y="938"/>
                </a:cubicBezTo>
                <a:cubicBezTo>
                  <a:pt x="2692" y="938"/>
                  <a:pt x="2693" y="938"/>
                  <a:pt x="2693" y="938"/>
                </a:cubicBezTo>
                <a:cubicBezTo>
                  <a:pt x="2696" y="945"/>
                  <a:pt x="2697" y="937"/>
                  <a:pt x="2695" y="937"/>
                </a:cubicBezTo>
                <a:cubicBezTo>
                  <a:pt x="2695" y="937"/>
                  <a:pt x="2693" y="935"/>
                  <a:pt x="2693" y="935"/>
                </a:cubicBezTo>
                <a:cubicBezTo>
                  <a:pt x="2692" y="935"/>
                  <a:pt x="2689" y="934"/>
                  <a:pt x="2689" y="935"/>
                </a:cubicBezTo>
                <a:close/>
                <a:moveTo>
                  <a:pt x="2709" y="967"/>
                </a:moveTo>
                <a:cubicBezTo>
                  <a:pt x="2709" y="967"/>
                  <a:pt x="2709" y="970"/>
                  <a:pt x="2710" y="970"/>
                </a:cubicBezTo>
                <a:cubicBezTo>
                  <a:pt x="2712" y="969"/>
                  <a:pt x="2714" y="969"/>
                  <a:pt x="2710" y="967"/>
                </a:cubicBezTo>
                <a:cubicBezTo>
                  <a:pt x="2710" y="967"/>
                  <a:pt x="2709" y="967"/>
                  <a:pt x="2709" y="967"/>
                </a:cubicBezTo>
                <a:close/>
                <a:moveTo>
                  <a:pt x="2697" y="915"/>
                </a:moveTo>
                <a:cubicBezTo>
                  <a:pt x="2696" y="915"/>
                  <a:pt x="2691" y="920"/>
                  <a:pt x="2694" y="920"/>
                </a:cubicBezTo>
                <a:cubicBezTo>
                  <a:pt x="2695" y="920"/>
                  <a:pt x="2695" y="920"/>
                  <a:pt x="2696" y="919"/>
                </a:cubicBezTo>
                <a:cubicBezTo>
                  <a:pt x="2698" y="918"/>
                  <a:pt x="2697" y="915"/>
                  <a:pt x="2697" y="915"/>
                </a:cubicBezTo>
                <a:close/>
                <a:moveTo>
                  <a:pt x="2707" y="964"/>
                </a:moveTo>
                <a:cubicBezTo>
                  <a:pt x="2707" y="962"/>
                  <a:pt x="2705" y="963"/>
                  <a:pt x="2705" y="964"/>
                </a:cubicBezTo>
                <a:cubicBezTo>
                  <a:pt x="2705" y="966"/>
                  <a:pt x="2707" y="966"/>
                  <a:pt x="2707" y="964"/>
                </a:cubicBezTo>
                <a:close/>
                <a:moveTo>
                  <a:pt x="2707" y="969"/>
                </a:moveTo>
                <a:cubicBezTo>
                  <a:pt x="2709" y="969"/>
                  <a:pt x="2710" y="965"/>
                  <a:pt x="2707" y="967"/>
                </a:cubicBezTo>
                <a:cubicBezTo>
                  <a:pt x="2706" y="968"/>
                  <a:pt x="2706" y="969"/>
                  <a:pt x="2707" y="969"/>
                </a:cubicBezTo>
                <a:close/>
                <a:moveTo>
                  <a:pt x="2709" y="963"/>
                </a:moveTo>
                <a:cubicBezTo>
                  <a:pt x="2708" y="963"/>
                  <a:pt x="2708" y="966"/>
                  <a:pt x="2709" y="966"/>
                </a:cubicBezTo>
                <a:cubicBezTo>
                  <a:pt x="2710" y="966"/>
                  <a:pt x="2710" y="964"/>
                  <a:pt x="2709" y="963"/>
                </a:cubicBezTo>
                <a:close/>
                <a:moveTo>
                  <a:pt x="2702" y="919"/>
                </a:moveTo>
                <a:cubicBezTo>
                  <a:pt x="2702" y="918"/>
                  <a:pt x="2700" y="919"/>
                  <a:pt x="2699" y="920"/>
                </a:cubicBezTo>
                <a:cubicBezTo>
                  <a:pt x="2699" y="920"/>
                  <a:pt x="2695" y="922"/>
                  <a:pt x="2696" y="923"/>
                </a:cubicBezTo>
                <a:cubicBezTo>
                  <a:pt x="2698" y="924"/>
                  <a:pt x="2702" y="921"/>
                  <a:pt x="2702" y="919"/>
                </a:cubicBezTo>
                <a:close/>
                <a:moveTo>
                  <a:pt x="2700" y="917"/>
                </a:moveTo>
                <a:cubicBezTo>
                  <a:pt x="2700" y="916"/>
                  <a:pt x="2698" y="916"/>
                  <a:pt x="2698" y="917"/>
                </a:cubicBezTo>
                <a:cubicBezTo>
                  <a:pt x="2697" y="921"/>
                  <a:pt x="2699" y="919"/>
                  <a:pt x="2700" y="919"/>
                </a:cubicBezTo>
                <a:cubicBezTo>
                  <a:pt x="2701" y="918"/>
                  <a:pt x="2701" y="917"/>
                  <a:pt x="2700" y="917"/>
                </a:cubicBezTo>
                <a:close/>
                <a:moveTo>
                  <a:pt x="2697" y="911"/>
                </a:moveTo>
                <a:cubicBezTo>
                  <a:pt x="2696" y="911"/>
                  <a:pt x="2694" y="912"/>
                  <a:pt x="2693" y="912"/>
                </a:cubicBezTo>
                <a:cubicBezTo>
                  <a:pt x="2692" y="912"/>
                  <a:pt x="2692" y="917"/>
                  <a:pt x="2693" y="916"/>
                </a:cubicBezTo>
                <a:cubicBezTo>
                  <a:pt x="2694" y="916"/>
                  <a:pt x="2696" y="916"/>
                  <a:pt x="2697" y="914"/>
                </a:cubicBezTo>
                <a:cubicBezTo>
                  <a:pt x="2697" y="915"/>
                  <a:pt x="2698" y="915"/>
                  <a:pt x="2698" y="915"/>
                </a:cubicBezTo>
                <a:cubicBezTo>
                  <a:pt x="2699" y="915"/>
                  <a:pt x="2702" y="914"/>
                  <a:pt x="2698" y="912"/>
                </a:cubicBezTo>
                <a:cubicBezTo>
                  <a:pt x="2698" y="912"/>
                  <a:pt x="2698" y="913"/>
                  <a:pt x="2697" y="913"/>
                </a:cubicBezTo>
                <a:cubicBezTo>
                  <a:pt x="2698" y="912"/>
                  <a:pt x="2698" y="911"/>
                  <a:pt x="2697" y="911"/>
                </a:cubicBezTo>
                <a:close/>
                <a:moveTo>
                  <a:pt x="2708" y="958"/>
                </a:moveTo>
                <a:cubicBezTo>
                  <a:pt x="2707" y="958"/>
                  <a:pt x="2706" y="960"/>
                  <a:pt x="2706" y="960"/>
                </a:cubicBezTo>
                <a:cubicBezTo>
                  <a:pt x="2710" y="962"/>
                  <a:pt x="2708" y="958"/>
                  <a:pt x="2708" y="958"/>
                </a:cubicBezTo>
                <a:close/>
                <a:moveTo>
                  <a:pt x="2694" y="947"/>
                </a:moveTo>
                <a:cubicBezTo>
                  <a:pt x="2694" y="948"/>
                  <a:pt x="2697" y="947"/>
                  <a:pt x="2697" y="945"/>
                </a:cubicBezTo>
                <a:cubicBezTo>
                  <a:pt x="2697" y="942"/>
                  <a:pt x="2692" y="944"/>
                  <a:pt x="2692" y="944"/>
                </a:cubicBezTo>
                <a:cubicBezTo>
                  <a:pt x="2692" y="945"/>
                  <a:pt x="2693" y="946"/>
                  <a:pt x="2694" y="947"/>
                </a:cubicBezTo>
                <a:close/>
                <a:moveTo>
                  <a:pt x="2752" y="936"/>
                </a:moveTo>
                <a:cubicBezTo>
                  <a:pt x="2752" y="936"/>
                  <a:pt x="2752" y="935"/>
                  <a:pt x="2754" y="936"/>
                </a:cubicBezTo>
                <a:cubicBezTo>
                  <a:pt x="2754" y="937"/>
                  <a:pt x="2761" y="940"/>
                  <a:pt x="2760" y="937"/>
                </a:cubicBezTo>
                <a:cubicBezTo>
                  <a:pt x="2763" y="937"/>
                  <a:pt x="2761" y="937"/>
                  <a:pt x="2764" y="938"/>
                </a:cubicBezTo>
                <a:cubicBezTo>
                  <a:pt x="2766" y="938"/>
                  <a:pt x="2765" y="939"/>
                  <a:pt x="2766" y="939"/>
                </a:cubicBezTo>
                <a:cubicBezTo>
                  <a:pt x="2767" y="939"/>
                  <a:pt x="2767" y="940"/>
                  <a:pt x="2768" y="940"/>
                </a:cubicBezTo>
                <a:cubicBezTo>
                  <a:pt x="2768" y="941"/>
                  <a:pt x="2771" y="943"/>
                  <a:pt x="2772" y="943"/>
                </a:cubicBezTo>
                <a:cubicBezTo>
                  <a:pt x="2773" y="943"/>
                  <a:pt x="2774" y="941"/>
                  <a:pt x="2774" y="940"/>
                </a:cubicBezTo>
                <a:cubicBezTo>
                  <a:pt x="2774" y="940"/>
                  <a:pt x="2772" y="937"/>
                  <a:pt x="2771" y="936"/>
                </a:cubicBezTo>
                <a:cubicBezTo>
                  <a:pt x="2770" y="934"/>
                  <a:pt x="2770" y="935"/>
                  <a:pt x="2770" y="934"/>
                </a:cubicBezTo>
                <a:cubicBezTo>
                  <a:pt x="2769" y="931"/>
                  <a:pt x="2767" y="933"/>
                  <a:pt x="2763" y="932"/>
                </a:cubicBezTo>
                <a:cubicBezTo>
                  <a:pt x="2763" y="932"/>
                  <a:pt x="2760" y="930"/>
                  <a:pt x="2759" y="930"/>
                </a:cubicBezTo>
                <a:cubicBezTo>
                  <a:pt x="2757" y="931"/>
                  <a:pt x="2757" y="931"/>
                  <a:pt x="2756" y="931"/>
                </a:cubicBezTo>
                <a:cubicBezTo>
                  <a:pt x="2755" y="931"/>
                  <a:pt x="2749" y="931"/>
                  <a:pt x="2749" y="931"/>
                </a:cubicBezTo>
                <a:cubicBezTo>
                  <a:pt x="2748" y="930"/>
                  <a:pt x="2745" y="931"/>
                  <a:pt x="2745" y="932"/>
                </a:cubicBezTo>
                <a:cubicBezTo>
                  <a:pt x="2745" y="934"/>
                  <a:pt x="2747" y="937"/>
                  <a:pt x="2747" y="937"/>
                </a:cubicBezTo>
                <a:cubicBezTo>
                  <a:pt x="2747" y="937"/>
                  <a:pt x="2748" y="937"/>
                  <a:pt x="2749" y="938"/>
                </a:cubicBezTo>
                <a:cubicBezTo>
                  <a:pt x="2749" y="938"/>
                  <a:pt x="2749" y="938"/>
                  <a:pt x="2749" y="938"/>
                </a:cubicBezTo>
                <a:cubicBezTo>
                  <a:pt x="2748" y="939"/>
                  <a:pt x="2748" y="938"/>
                  <a:pt x="2742" y="940"/>
                </a:cubicBezTo>
                <a:cubicBezTo>
                  <a:pt x="2739" y="941"/>
                  <a:pt x="2742" y="942"/>
                  <a:pt x="2743" y="942"/>
                </a:cubicBezTo>
                <a:cubicBezTo>
                  <a:pt x="2743" y="942"/>
                  <a:pt x="2745" y="941"/>
                  <a:pt x="2747" y="940"/>
                </a:cubicBezTo>
                <a:cubicBezTo>
                  <a:pt x="2749" y="939"/>
                  <a:pt x="2749" y="940"/>
                  <a:pt x="2750" y="940"/>
                </a:cubicBezTo>
                <a:cubicBezTo>
                  <a:pt x="2750" y="940"/>
                  <a:pt x="2753" y="941"/>
                  <a:pt x="2753" y="940"/>
                </a:cubicBezTo>
                <a:cubicBezTo>
                  <a:pt x="2753" y="939"/>
                  <a:pt x="2751" y="939"/>
                  <a:pt x="2751" y="937"/>
                </a:cubicBezTo>
                <a:cubicBezTo>
                  <a:pt x="2751" y="936"/>
                  <a:pt x="2751" y="936"/>
                  <a:pt x="2752" y="936"/>
                </a:cubicBezTo>
                <a:close/>
                <a:moveTo>
                  <a:pt x="2789" y="961"/>
                </a:moveTo>
                <a:cubicBezTo>
                  <a:pt x="2788" y="961"/>
                  <a:pt x="2786" y="966"/>
                  <a:pt x="2787" y="965"/>
                </a:cubicBezTo>
                <a:cubicBezTo>
                  <a:pt x="2788" y="964"/>
                  <a:pt x="2792" y="961"/>
                  <a:pt x="2789" y="961"/>
                </a:cubicBezTo>
                <a:close/>
                <a:moveTo>
                  <a:pt x="2750" y="979"/>
                </a:moveTo>
                <a:cubicBezTo>
                  <a:pt x="2749" y="977"/>
                  <a:pt x="2747" y="981"/>
                  <a:pt x="2748" y="981"/>
                </a:cubicBezTo>
                <a:cubicBezTo>
                  <a:pt x="2749" y="982"/>
                  <a:pt x="2749" y="983"/>
                  <a:pt x="2751" y="982"/>
                </a:cubicBezTo>
                <a:cubicBezTo>
                  <a:pt x="2752" y="981"/>
                  <a:pt x="2753" y="981"/>
                  <a:pt x="2752" y="981"/>
                </a:cubicBezTo>
                <a:cubicBezTo>
                  <a:pt x="2752" y="981"/>
                  <a:pt x="2752" y="979"/>
                  <a:pt x="2750" y="979"/>
                </a:cubicBezTo>
                <a:close/>
                <a:moveTo>
                  <a:pt x="2721" y="865"/>
                </a:moveTo>
                <a:cubicBezTo>
                  <a:pt x="2722" y="864"/>
                  <a:pt x="2722" y="862"/>
                  <a:pt x="2721" y="862"/>
                </a:cubicBezTo>
                <a:cubicBezTo>
                  <a:pt x="2720" y="861"/>
                  <a:pt x="2717" y="865"/>
                  <a:pt x="2720" y="865"/>
                </a:cubicBezTo>
                <a:cubicBezTo>
                  <a:pt x="2720" y="865"/>
                  <a:pt x="2721" y="865"/>
                  <a:pt x="2721" y="865"/>
                </a:cubicBezTo>
                <a:close/>
                <a:moveTo>
                  <a:pt x="2643" y="1000"/>
                </a:moveTo>
                <a:cubicBezTo>
                  <a:pt x="2643" y="1000"/>
                  <a:pt x="2646" y="1000"/>
                  <a:pt x="2647" y="999"/>
                </a:cubicBezTo>
                <a:cubicBezTo>
                  <a:pt x="2647" y="999"/>
                  <a:pt x="2647" y="998"/>
                  <a:pt x="2648" y="999"/>
                </a:cubicBezTo>
                <a:cubicBezTo>
                  <a:pt x="2649" y="999"/>
                  <a:pt x="2650" y="999"/>
                  <a:pt x="2651" y="999"/>
                </a:cubicBezTo>
                <a:cubicBezTo>
                  <a:pt x="2653" y="1000"/>
                  <a:pt x="2650" y="996"/>
                  <a:pt x="2650" y="996"/>
                </a:cubicBezTo>
                <a:cubicBezTo>
                  <a:pt x="2650" y="995"/>
                  <a:pt x="2651" y="995"/>
                  <a:pt x="2650" y="994"/>
                </a:cubicBezTo>
                <a:cubicBezTo>
                  <a:pt x="2650" y="993"/>
                  <a:pt x="2650" y="992"/>
                  <a:pt x="2648" y="993"/>
                </a:cubicBezTo>
                <a:cubicBezTo>
                  <a:pt x="2648" y="993"/>
                  <a:pt x="2647" y="994"/>
                  <a:pt x="2646" y="993"/>
                </a:cubicBezTo>
                <a:cubicBezTo>
                  <a:pt x="2646" y="992"/>
                  <a:pt x="2646" y="992"/>
                  <a:pt x="2644" y="992"/>
                </a:cubicBezTo>
                <a:cubicBezTo>
                  <a:pt x="2643" y="992"/>
                  <a:pt x="2643" y="992"/>
                  <a:pt x="2643" y="993"/>
                </a:cubicBezTo>
                <a:cubicBezTo>
                  <a:pt x="2643" y="993"/>
                  <a:pt x="2642" y="993"/>
                  <a:pt x="2642" y="992"/>
                </a:cubicBezTo>
                <a:cubicBezTo>
                  <a:pt x="2642" y="992"/>
                  <a:pt x="2641" y="992"/>
                  <a:pt x="2641" y="991"/>
                </a:cubicBezTo>
                <a:cubicBezTo>
                  <a:pt x="2640" y="990"/>
                  <a:pt x="2638" y="991"/>
                  <a:pt x="2638" y="993"/>
                </a:cubicBezTo>
                <a:cubicBezTo>
                  <a:pt x="2637" y="993"/>
                  <a:pt x="2640" y="995"/>
                  <a:pt x="2640" y="995"/>
                </a:cubicBezTo>
                <a:cubicBezTo>
                  <a:pt x="2641" y="995"/>
                  <a:pt x="2642" y="996"/>
                  <a:pt x="2642" y="996"/>
                </a:cubicBezTo>
                <a:cubicBezTo>
                  <a:pt x="2642" y="996"/>
                  <a:pt x="2642" y="996"/>
                  <a:pt x="2642" y="997"/>
                </a:cubicBezTo>
                <a:cubicBezTo>
                  <a:pt x="2642" y="997"/>
                  <a:pt x="2640" y="997"/>
                  <a:pt x="2639" y="997"/>
                </a:cubicBezTo>
                <a:cubicBezTo>
                  <a:pt x="2638" y="998"/>
                  <a:pt x="2637" y="995"/>
                  <a:pt x="2636" y="995"/>
                </a:cubicBezTo>
                <a:cubicBezTo>
                  <a:pt x="2634" y="994"/>
                  <a:pt x="2635" y="994"/>
                  <a:pt x="2632" y="994"/>
                </a:cubicBezTo>
                <a:cubicBezTo>
                  <a:pt x="2632" y="994"/>
                  <a:pt x="2631" y="994"/>
                  <a:pt x="2630" y="995"/>
                </a:cubicBezTo>
                <a:cubicBezTo>
                  <a:pt x="2627" y="997"/>
                  <a:pt x="2630" y="998"/>
                  <a:pt x="2628" y="999"/>
                </a:cubicBezTo>
                <a:cubicBezTo>
                  <a:pt x="2627" y="1000"/>
                  <a:pt x="2627" y="1000"/>
                  <a:pt x="2627" y="1001"/>
                </a:cubicBezTo>
                <a:cubicBezTo>
                  <a:pt x="2627" y="1002"/>
                  <a:pt x="2627" y="1004"/>
                  <a:pt x="2630" y="1004"/>
                </a:cubicBezTo>
                <a:cubicBezTo>
                  <a:pt x="2633" y="1004"/>
                  <a:pt x="2635" y="1001"/>
                  <a:pt x="2640" y="1001"/>
                </a:cubicBezTo>
                <a:cubicBezTo>
                  <a:pt x="2642" y="1001"/>
                  <a:pt x="2643" y="999"/>
                  <a:pt x="2643" y="998"/>
                </a:cubicBezTo>
                <a:cubicBezTo>
                  <a:pt x="2643" y="998"/>
                  <a:pt x="2643" y="999"/>
                  <a:pt x="2643" y="999"/>
                </a:cubicBezTo>
                <a:cubicBezTo>
                  <a:pt x="2643" y="1000"/>
                  <a:pt x="2643" y="1000"/>
                  <a:pt x="2643" y="1000"/>
                </a:cubicBezTo>
                <a:close/>
                <a:moveTo>
                  <a:pt x="2680" y="999"/>
                </a:moveTo>
                <a:cubicBezTo>
                  <a:pt x="2682" y="999"/>
                  <a:pt x="2684" y="999"/>
                  <a:pt x="2684" y="999"/>
                </a:cubicBezTo>
                <a:cubicBezTo>
                  <a:pt x="2687" y="999"/>
                  <a:pt x="2690" y="1000"/>
                  <a:pt x="2688" y="997"/>
                </a:cubicBezTo>
                <a:cubicBezTo>
                  <a:pt x="2691" y="994"/>
                  <a:pt x="2691" y="996"/>
                  <a:pt x="2691" y="991"/>
                </a:cubicBezTo>
                <a:cubicBezTo>
                  <a:pt x="2691" y="991"/>
                  <a:pt x="2691" y="990"/>
                  <a:pt x="2690" y="991"/>
                </a:cubicBezTo>
                <a:cubicBezTo>
                  <a:pt x="2689" y="993"/>
                  <a:pt x="2689" y="992"/>
                  <a:pt x="2686" y="996"/>
                </a:cubicBezTo>
                <a:cubicBezTo>
                  <a:pt x="2680" y="995"/>
                  <a:pt x="2680" y="995"/>
                  <a:pt x="2680" y="995"/>
                </a:cubicBezTo>
                <a:cubicBezTo>
                  <a:pt x="2680" y="995"/>
                  <a:pt x="2679" y="994"/>
                  <a:pt x="2678" y="994"/>
                </a:cubicBezTo>
                <a:cubicBezTo>
                  <a:pt x="2675" y="996"/>
                  <a:pt x="2674" y="995"/>
                  <a:pt x="2672" y="995"/>
                </a:cubicBezTo>
                <a:cubicBezTo>
                  <a:pt x="2669" y="994"/>
                  <a:pt x="2667" y="993"/>
                  <a:pt x="2667" y="993"/>
                </a:cubicBezTo>
                <a:cubicBezTo>
                  <a:pt x="2662" y="993"/>
                  <a:pt x="2663" y="993"/>
                  <a:pt x="2660" y="995"/>
                </a:cubicBezTo>
                <a:cubicBezTo>
                  <a:pt x="2660" y="995"/>
                  <a:pt x="2659" y="997"/>
                  <a:pt x="2659" y="998"/>
                </a:cubicBezTo>
                <a:cubicBezTo>
                  <a:pt x="2659" y="998"/>
                  <a:pt x="2659" y="1000"/>
                  <a:pt x="2660" y="1000"/>
                </a:cubicBezTo>
                <a:cubicBezTo>
                  <a:pt x="2661" y="1000"/>
                  <a:pt x="2667" y="1000"/>
                  <a:pt x="2667" y="1000"/>
                </a:cubicBezTo>
                <a:cubicBezTo>
                  <a:pt x="2669" y="1000"/>
                  <a:pt x="2669" y="1000"/>
                  <a:pt x="2669" y="1000"/>
                </a:cubicBezTo>
                <a:cubicBezTo>
                  <a:pt x="2671" y="1002"/>
                  <a:pt x="2673" y="1002"/>
                  <a:pt x="2674" y="1000"/>
                </a:cubicBezTo>
                <a:cubicBezTo>
                  <a:pt x="2676" y="999"/>
                  <a:pt x="2677" y="1001"/>
                  <a:pt x="2679" y="1000"/>
                </a:cubicBezTo>
                <a:cubicBezTo>
                  <a:pt x="2679" y="1000"/>
                  <a:pt x="2680" y="999"/>
                  <a:pt x="2680" y="999"/>
                </a:cubicBezTo>
                <a:close/>
                <a:moveTo>
                  <a:pt x="2790" y="966"/>
                </a:moveTo>
                <a:cubicBezTo>
                  <a:pt x="2792" y="969"/>
                  <a:pt x="2792" y="967"/>
                  <a:pt x="2794" y="966"/>
                </a:cubicBezTo>
                <a:cubicBezTo>
                  <a:pt x="2798" y="961"/>
                  <a:pt x="2796" y="962"/>
                  <a:pt x="2796" y="959"/>
                </a:cubicBezTo>
                <a:cubicBezTo>
                  <a:pt x="2795" y="956"/>
                  <a:pt x="2795" y="959"/>
                  <a:pt x="2794" y="959"/>
                </a:cubicBezTo>
                <a:cubicBezTo>
                  <a:pt x="2790" y="960"/>
                  <a:pt x="2791" y="960"/>
                  <a:pt x="2792" y="962"/>
                </a:cubicBezTo>
                <a:cubicBezTo>
                  <a:pt x="2792" y="963"/>
                  <a:pt x="2792" y="963"/>
                  <a:pt x="2792" y="964"/>
                </a:cubicBezTo>
                <a:cubicBezTo>
                  <a:pt x="2792" y="962"/>
                  <a:pt x="2791" y="963"/>
                  <a:pt x="2791" y="963"/>
                </a:cubicBezTo>
                <a:cubicBezTo>
                  <a:pt x="2789" y="963"/>
                  <a:pt x="2790" y="965"/>
                  <a:pt x="2790" y="966"/>
                </a:cubicBezTo>
                <a:close/>
                <a:moveTo>
                  <a:pt x="2815" y="909"/>
                </a:moveTo>
                <a:cubicBezTo>
                  <a:pt x="2812" y="912"/>
                  <a:pt x="2817" y="912"/>
                  <a:pt x="2817" y="910"/>
                </a:cubicBezTo>
                <a:cubicBezTo>
                  <a:pt x="2817" y="910"/>
                  <a:pt x="2816" y="907"/>
                  <a:pt x="2815" y="909"/>
                </a:cubicBezTo>
                <a:close/>
                <a:moveTo>
                  <a:pt x="2815" y="970"/>
                </a:moveTo>
                <a:cubicBezTo>
                  <a:pt x="2816" y="968"/>
                  <a:pt x="2816" y="969"/>
                  <a:pt x="2815" y="965"/>
                </a:cubicBezTo>
                <a:cubicBezTo>
                  <a:pt x="2814" y="961"/>
                  <a:pt x="2814" y="956"/>
                  <a:pt x="2811" y="961"/>
                </a:cubicBezTo>
                <a:cubicBezTo>
                  <a:pt x="2811" y="961"/>
                  <a:pt x="2814" y="965"/>
                  <a:pt x="2814" y="967"/>
                </a:cubicBezTo>
                <a:cubicBezTo>
                  <a:pt x="2813" y="970"/>
                  <a:pt x="2815" y="971"/>
                  <a:pt x="2815" y="970"/>
                </a:cubicBezTo>
                <a:close/>
                <a:moveTo>
                  <a:pt x="2813" y="967"/>
                </a:moveTo>
                <a:cubicBezTo>
                  <a:pt x="2813" y="965"/>
                  <a:pt x="2812" y="960"/>
                  <a:pt x="2810" y="961"/>
                </a:cubicBezTo>
                <a:cubicBezTo>
                  <a:pt x="2809" y="961"/>
                  <a:pt x="2808" y="962"/>
                  <a:pt x="2808" y="962"/>
                </a:cubicBezTo>
                <a:cubicBezTo>
                  <a:pt x="2808" y="962"/>
                  <a:pt x="2806" y="965"/>
                  <a:pt x="2806" y="966"/>
                </a:cubicBezTo>
                <a:cubicBezTo>
                  <a:pt x="2806" y="967"/>
                  <a:pt x="2808" y="969"/>
                  <a:pt x="2808" y="970"/>
                </a:cubicBezTo>
                <a:cubicBezTo>
                  <a:pt x="2808" y="970"/>
                  <a:pt x="2809" y="973"/>
                  <a:pt x="2811" y="972"/>
                </a:cubicBezTo>
                <a:cubicBezTo>
                  <a:pt x="2812" y="972"/>
                  <a:pt x="2813" y="972"/>
                  <a:pt x="2813" y="970"/>
                </a:cubicBezTo>
                <a:cubicBezTo>
                  <a:pt x="2812" y="968"/>
                  <a:pt x="2813" y="968"/>
                  <a:pt x="2813" y="967"/>
                </a:cubicBezTo>
                <a:close/>
                <a:moveTo>
                  <a:pt x="2751" y="902"/>
                </a:moveTo>
                <a:cubicBezTo>
                  <a:pt x="2749" y="902"/>
                  <a:pt x="2748" y="906"/>
                  <a:pt x="2752" y="906"/>
                </a:cubicBezTo>
                <a:cubicBezTo>
                  <a:pt x="2754" y="906"/>
                  <a:pt x="2752" y="902"/>
                  <a:pt x="2751" y="902"/>
                </a:cubicBezTo>
                <a:close/>
                <a:moveTo>
                  <a:pt x="2744" y="933"/>
                </a:moveTo>
                <a:cubicBezTo>
                  <a:pt x="2744" y="933"/>
                  <a:pt x="2744" y="933"/>
                  <a:pt x="2742" y="935"/>
                </a:cubicBezTo>
                <a:cubicBezTo>
                  <a:pt x="2742" y="935"/>
                  <a:pt x="2742" y="939"/>
                  <a:pt x="2743" y="939"/>
                </a:cubicBezTo>
                <a:cubicBezTo>
                  <a:pt x="2743" y="939"/>
                  <a:pt x="2745" y="938"/>
                  <a:pt x="2745" y="937"/>
                </a:cubicBezTo>
                <a:cubicBezTo>
                  <a:pt x="2745" y="936"/>
                  <a:pt x="2745" y="933"/>
                  <a:pt x="2744" y="933"/>
                </a:cubicBezTo>
                <a:close/>
                <a:moveTo>
                  <a:pt x="2805" y="971"/>
                </a:moveTo>
                <a:cubicBezTo>
                  <a:pt x="2805" y="972"/>
                  <a:pt x="2805" y="977"/>
                  <a:pt x="2805" y="978"/>
                </a:cubicBezTo>
                <a:cubicBezTo>
                  <a:pt x="2806" y="978"/>
                  <a:pt x="2809" y="975"/>
                  <a:pt x="2809" y="973"/>
                </a:cubicBezTo>
                <a:cubicBezTo>
                  <a:pt x="2809" y="973"/>
                  <a:pt x="2809" y="972"/>
                  <a:pt x="2809" y="971"/>
                </a:cubicBezTo>
                <a:cubicBezTo>
                  <a:pt x="2808" y="969"/>
                  <a:pt x="2806" y="969"/>
                  <a:pt x="2805" y="969"/>
                </a:cubicBezTo>
                <a:cubicBezTo>
                  <a:pt x="2805" y="969"/>
                  <a:pt x="2805" y="969"/>
                  <a:pt x="2805" y="971"/>
                </a:cubicBezTo>
                <a:close/>
                <a:moveTo>
                  <a:pt x="2627" y="996"/>
                </a:moveTo>
                <a:cubicBezTo>
                  <a:pt x="2628" y="995"/>
                  <a:pt x="2628" y="993"/>
                  <a:pt x="2627" y="993"/>
                </a:cubicBezTo>
                <a:cubicBezTo>
                  <a:pt x="2624" y="991"/>
                  <a:pt x="2624" y="992"/>
                  <a:pt x="2623" y="992"/>
                </a:cubicBezTo>
                <a:cubicBezTo>
                  <a:pt x="2621" y="993"/>
                  <a:pt x="2620" y="994"/>
                  <a:pt x="2620" y="995"/>
                </a:cubicBezTo>
                <a:cubicBezTo>
                  <a:pt x="2620" y="998"/>
                  <a:pt x="2621" y="998"/>
                  <a:pt x="2619" y="998"/>
                </a:cubicBezTo>
                <a:cubicBezTo>
                  <a:pt x="2618" y="998"/>
                  <a:pt x="2619" y="1000"/>
                  <a:pt x="2619" y="1000"/>
                </a:cubicBezTo>
                <a:cubicBezTo>
                  <a:pt x="2619" y="1000"/>
                  <a:pt x="2622" y="1001"/>
                  <a:pt x="2622" y="1001"/>
                </a:cubicBezTo>
                <a:cubicBezTo>
                  <a:pt x="2622" y="1001"/>
                  <a:pt x="2626" y="1000"/>
                  <a:pt x="2626" y="999"/>
                </a:cubicBezTo>
                <a:cubicBezTo>
                  <a:pt x="2625" y="998"/>
                  <a:pt x="2626" y="997"/>
                  <a:pt x="2627" y="996"/>
                </a:cubicBezTo>
                <a:close/>
                <a:moveTo>
                  <a:pt x="2754" y="892"/>
                </a:moveTo>
                <a:cubicBezTo>
                  <a:pt x="2755" y="889"/>
                  <a:pt x="2749" y="891"/>
                  <a:pt x="2748" y="890"/>
                </a:cubicBezTo>
                <a:cubicBezTo>
                  <a:pt x="2748" y="890"/>
                  <a:pt x="2748" y="890"/>
                  <a:pt x="2748" y="890"/>
                </a:cubicBezTo>
                <a:cubicBezTo>
                  <a:pt x="2752" y="884"/>
                  <a:pt x="2750" y="888"/>
                  <a:pt x="2753" y="886"/>
                </a:cubicBezTo>
                <a:cubicBezTo>
                  <a:pt x="2755" y="884"/>
                  <a:pt x="2753" y="884"/>
                  <a:pt x="2753" y="882"/>
                </a:cubicBezTo>
                <a:cubicBezTo>
                  <a:pt x="2757" y="883"/>
                  <a:pt x="2755" y="879"/>
                  <a:pt x="2754" y="879"/>
                </a:cubicBezTo>
                <a:cubicBezTo>
                  <a:pt x="2752" y="879"/>
                  <a:pt x="2753" y="880"/>
                  <a:pt x="2753" y="881"/>
                </a:cubicBezTo>
                <a:cubicBezTo>
                  <a:pt x="2752" y="880"/>
                  <a:pt x="2751" y="880"/>
                  <a:pt x="2751" y="880"/>
                </a:cubicBezTo>
                <a:cubicBezTo>
                  <a:pt x="2749" y="880"/>
                  <a:pt x="2747" y="883"/>
                  <a:pt x="2746" y="883"/>
                </a:cubicBezTo>
                <a:cubicBezTo>
                  <a:pt x="2744" y="883"/>
                  <a:pt x="2747" y="888"/>
                  <a:pt x="2743" y="888"/>
                </a:cubicBezTo>
                <a:cubicBezTo>
                  <a:pt x="2740" y="888"/>
                  <a:pt x="2740" y="889"/>
                  <a:pt x="2741" y="893"/>
                </a:cubicBezTo>
                <a:cubicBezTo>
                  <a:pt x="2742" y="895"/>
                  <a:pt x="2743" y="895"/>
                  <a:pt x="2742" y="898"/>
                </a:cubicBezTo>
                <a:cubicBezTo>
                  <a:pt x="2742" y="898"/>
                  <a:pt x="2741" y="901"/>
                  <a:pt x="2742" y="901"/>
                </a:cubicBezTo>
                <a:cubicBezTo>
                  <a:pt x="2742" y="901"/>
                  <a:pt x="2742" y="901"/>
                  <a:pt x="2742" y="901"/>
                </a:cubicBezTo>
                <a:cubicBezTo>
                  <a:pt x="2744" y="903"/>
                  <a:pt x="2743" y="905"/>
                  <a:pt x="2746" y="908"/>
                </a:cubicBezTo>
                <a:cubicBezTo>
                  <a:pt x="2748" y="909"/>
                  <a:pt x="2748" y="909"/>
                  <a:pt x="2748" y="909"/>
                </a:cubicBezTo>
                <a:cubicBezTo>
                  <a:pt x="2748" y="909"/>
                  <a:pt x="2752" y="910"/>
                  <a:pt x="2752" y="909"/>
                </a:cubicBezTo>
                <a:cubicBezTo>
                  <a:pt x="2752" y="908"/>
                  <a:pt x="2748" y="908"/>
                  <a:pt x="2748" y="906"/>
                </a:cubicBezTo>
                <a:cubicBezTo>
                  <a:pt x="2748" y="904"/>
                  <a:pt x="2746" y="903"/>
                  <a:pt x="2745" y="901"/>
                </a:cubicBezTo>
                <a:cubicBezTo>
                  <a:pt x="2745" y="901"/>
                  <a:pt x="2745" y="895"/>
                  <a:pt x="2745" y="894"/>
                </a:cubicBezTo>
                <a:cubicBezTo>
                  <a:pt x="2745" y="893"/>
                  <a:pt x="2745" y="893"/>
                  <a:pt x="2745" y="893"/>
                </a:cubicBezTo>
                <a:cubicBezTo>
                  <a:pt x="2746" y="893"/>
                  <a:pt x="2746" y="892"/>
                  <a:pt x="2747" y="893"/>
                </a:cubicBezTo>
                <a:cubicBezTo>
                  <a:pt x="2748" y="893"/>
                  <a:pt x="2751" y="895"/>
                  <a:pt x="2752" y="895"/>
                </a:cubicBezTo>
                <a:cubicBezTo>
                  <a:pt x="2753" y="895"/>
                  <a:pt x="2754" y="893"/>
                  <a:pt x="2754" y="892"/>
                </a:cubicBezTo>
                <a:close/>
                <a:moveTo>
                  <a:pt x="2423" y="868"/>
                </a:moveTo>
                <a:cubicBezTo>
                  <a:pt x="2421" y="866"/>
                  <a:pt x="2421" y="867"/>
                  <a:pt x="2418" y="863"/>
                </a:cubicBezTo>
                <a:cubicBezTo>
                  <a:pt x="2418" y="863"/>
                  <a:pt x="2415" y="864"/>
                  <a:pt x="2415" y="864"/>
                </a:cubicBezTo>
                <a:cubicBezTo>
                  <a:pt x="2414" y="867"/>
                  <a:pt x="2419" y="867"/>
                  <a:pt x="2422" y="869"/>
                </a:cubicBezTo>
                <a:cubicBezTo>
                  <a:pt x="2422" y="870"/>
                  <a:pt x="2423" y="871"/>
                  <a:pt x="2423" y="871"/>
                </a:cubicBezTo>
                <a:cubicBezTo>
                  <a:pt x="2424" y="871"/>
                  <a:pt x="2425" y="870"/>
                  <a:pt x="2424" y="869"/>
                </a:cubicBezTo>
                <a:cubicBezTo>
                  <a:pt x="2424" y="869"/>
                  <a:pt x="2424" y="869"/>
                  <a:pt x="2423" y="868"/>
                </a:cubicBezTo>
                <a:close/>
                <a:moveTo>
                  <a:pt x="2496" y="891"/>
                </a:moveTo>
                <a:cubicBezTo>
                  <a:pt x="2497" y="891"/>
                  <a:pt x="2498" y="889"/>
                  <a:pt x="2498" y="888"/>
                </a:cubicBezTo>
                <a:cubicBezTo>
                  <a:pt x="2497" y="888"/>
                  <a:pt x="2496" y="886"/>
                  <a:pt x="2495" y="887"/>
                </a:cubicBezTo>
                <a:cubicBezTo>
                  <a:pt x="2494" y="887"/>
                  <a:pt x="2495" y="889"/>
                  <a:pt x="2494" y="889"/>
                </a:cubicBezTo>
                <a:cubicBezTo>
                  <a:pt x="2492" y="889"/>
                  <a:pt x="2495" y="891"/>
                  <a:pt x="2496" y="891"/>
                </a:cubicBezTo>
                <a:close/>
                <a:moveTo>
                  <a:pt x="2746" y="918"/>
                </a:moveTo>
                <a:cubicBezTo>
                  <a:pt x="2748" y="918"/>
                  <a:pt x="2748" y="916"/>
                  <a:pt x="2747" y="916"/>
                </a:cubicBezTo>
                <a:cubicBezTo>
                  <a:pt x="2744" y="914"/>
                  <a:pt x="2743" y="915"/>
                  <a:pt x="2743" y="913"/>
                </a:cubicBezTo>
                <a:cubicBezTo>
                  <a:pt x="2742" y="910"/>
                  <a:pt x="2739" y="912"/>
                  <a:pt x="2739" y="912"/>
                </a:cubicBezTo>
                <a:cubicBezTo>
                  <a:pt x="2739" y="912"/>
                  <a:pt x="2740" y="914"/>
                  <a:pt x="2740" y="914"/>
                </a:cubicBezTo>
                <a:cubicBezTo>
                  <a:pt x="2739" y="915"/>
                  <a:pt x="2737" y="913"/>
                  <a:pt x="2738" y="918"/>
                </a:cubicBezTo>
                <a:cubicBezTo>
                  <a:pt x="2739" y="918"/>
                  <a:pt x="2739" y="918"/>
                  <a:pt x="2741" y="918"/>
                </a:cubicBezTo>
                <a:cubicBezTo>
                  <a:pt x="2746" y="918"/>
                  <a:pt x="2746" y="918"/>
                  <a:pt x="2746" y="918"/>
                </a:cubicBezTo>
                <a:close/>
                <a:moveTo>
                  <a:pt x="2513" y="918"/>
                </a:moveTo>
                <a:cubicBezTo>
                  <a:pt x="2513" y="919"/>
                  <a:pt x="2510" y="922"/>
                  <a:pt x="2511" y="922"/>
                </a:cubicBezTo>
                <a:cubicBezTo>
                  <a:pt x="2514" y="922"/>
                  <a:pt x="2516" y="922"/>
                  <a:pt x="2519" y="923"/>
                </a:cubicBezTo>
                <a:cubicBezTo>
                  <a:pt x="2520" y="927"/>
                  <a:pt x="2520" y="925"/>
                  <a:pt x="2520" y="928"/>
                </a:cubicBezTo>
                <a:cubicBezTo>
                  <a:pt x="2520" y="932"/>
                  <a:pt x="2523" y="930"/>
                  <a:pt x="2523" y="931"/>
                </a:cubicBezTo>
                <a:cubicBezTo>
                  <a:pt x="2525" y="931"/>
                  <a:pt x="2525" y="934"/>
                  <a:pt x="2527" y="934"/>
                </a:cubicBezTo>
                <a:cubicBezTo>
                  <a:pt x="2527" y="934"/>
                  <a:pt x="2530" y="933"/>
                  <a:pt x="2528" y="932"/>
                </a:cubicBezTo>
                <a:cubicBezTo>
                  <a:pt x="2527" y="931"/>
                  <a:pt x="2527" y="930"/>
                  <a:pt x="2529" y="929"/>
                </a:cubicBezTo>
                <a:cubicBezTo>
                  <a:pt x="2530" y="927"/>
                  <a:pt x="2531" y="926"/>
                  <a:pt x="2528" y="926"/>
                </a:cubicBezTo>
                <a:cubicBezTo>
                  <a:pt x="2527" y="926"/>
                  <a:pt x="2525" y="926"/>
                  <a:pt x="2525" y="925"/>
                </a:cubicBezTo>
                <a:cubicBezTo>
                  <a:pt x="2524" y="924"/>
                  <a:pt x="2525" y="921"/>
                  <a:pt x="2524" y="921"/>
                </a:cubicBezTo>
                <a:cubicBezTo>
                  <a:pt x="2521" y="915"/>
                  <a:pt x="2522" y="914"/>
                  <a:pt x="2520" y="914"/>
                </a:cubicBezTo>
                <a:cubicBezTo>
                  <a:pt x="2519" y="914"/>
                  <a:pt x="2520" y="914"/>
                  <a:pt x="2518" y="916"/>
                </a:cubicBezTo>
                <a:cubicBezTo>
                  <a:pt x="2518" y="916"/>
                  <a:pt x="2517" y="915"/>
                  <a:pt x="2516" y="915"/>
                </a:cubicBezTo>
                <a:cubicBezTo>
                  <a:pt x="2516" y="915"/>
                  <a:pt x="2514" y="918"/>
                  <a:pt x="2514" y="918"/>
                </a:cubicBezTo>
                <a:cubicBezTo>
                  <a:pt x="2515" y="919"/>
                  <a:pt x="2515" y="919"/>
                  <a:pt x="2515" y="919"/>
                </a:cubicBezTo>
                <a:cubicBezTo>
                  <a:pt x="2514" y="919"/>
                  <a:pt x="2514" y="918"/>
                  <a:pt x="2513" y="918"/>
                </a:cubicBezTo>
                <a:close/>
                <a:moveTo>
                  <a:pt x="2503" y="902"/>
                </a:moveTo>
                <a:cubicBezTo>
                  <a:pt x="2503" y="903"/>
                  <a:pt x="2503" y="903"/>
                  <a:pt x="2504" y="905"/>
                </a:cubicBezTo>
                <a:cubicBezTo>
                  <a:pt x="2504" y="905"/>
                  <a:pt x="2504" y="906"/>
                  <a:pt x="2505" y="906"/>
                </a:cubicBezTo>
                <a:cubicBezTo>
                  <a:pt x="2509" y="903"/>
                  <a:pt x="2507" y="903"/>
                  <a:pt x="2507" y="902"/>
                </a:cubicBezTo>
                <a:cubicBezTo>
                  <a:pt x="2507" y="901"/>
                  <a:pt x="2504" y="901"/>
                  <a:pt x="2503" y="902"/>
                </a:cubicBezTo>
                <a:close/>
                <a:moveTo>
                  <a:pt x="2510" y="899"/>
                </a:moveTo>
                <a:cubicBezTo>
                  <a:pt x="2509" y="898"/>
                  <a:pt x="2507" y="897"/>
                  <a:pt x="2506" y="896"/>
                </a:cubicBezTo>
                <a:cubicBezTo>
                  <a:pt x="2504" y="894"/>
                  <a:pt x="2503" y="897"/>
                  <a:pt x="2505" y="898"/>
                </a:cubicBezTo>
                <a:cubicBezTo>
                  <a:pt x="2505" y="898"/>
                  <a:pt x="2505" y="898"/>
                  <a:pt x="2505" y="898"/>
                </a:cubicBezTo>
                <a:cubicBezTo>
                  <a:pt x="2506" y="899"/>
                  <a:pt x="2505" y="900"/>
                  <a:pt x="2505" y="900"/>
                </a:cubicBezTo>
                <a:cubicBezTo>
                  <a:pt x="2506" y="901"/>
                  <a:pt x="2507" y="900"/>
                  <a:pt x="2508" y="900"/>
                </a:cubicBezTo>
                <a:cubicBezTo>
                  <a:pt x="2509" y="902"/>
                  <a:pt x="2508" y="902"/>
                  <a:pt x="2511" y="901"/>
                </a:cubicBezTo>
                <a:cubicBezTo>
                  <a:pt x="2511" y="901"/>
                  <a:pt x="2512" y="900"/>
                  <a:pt x="2510" y="899"/>
                </a:cubicBezTo>
                <a:close/>
                <a:moveTo>
                  <a:pt x="2538" y="929"/>
                </a:moveTo>
                <a:cubicBezTo>
                  <a:pt x="2538" y="929"/>
                  <a:pt x="2533" y="930"/>
                  <a:pt x="2536" y="932"/>
                </a:cubicBezTo>
                <a:cubicBezTo>
                  <a:pt x="2536" y="932"/>
                  <a:pt x="2537" y="932"/>
                  <a:pt x="2537" y="933"/>
                </a:cubicBezTo>
                <a:cubicBezTo>
                  <a:pt x="2537" y="932"/>
                  <a:pt x="2537" y="932"/>
                  <a:pt x="2537" y="932"/>
                </a:cubicBezTo>
                <a:cubicBezTo>
                  <a:pt x="2536" y="933"/>
                  <a:pt x="2537" y="937"/>
                  <a:pt x="2539" y="934"/>
                </a:cubicBezTo>
                <a:cubicBezTo>
                  <a:pt x="2540" y="932"/>
                  <a:pt x="2541" y="935"/>
                  <a:pt x="2542" y="935"/>
                </a:cubicBezTo>
                <a:cubicBezTo>
                  <a:pt x="2544" y="933"/>
                  <a:pt x="2544" y="933"/>
                  <a:pt x="2544" y="931"/>
                </a:cubicBezTo>
                <a:cubicBezTo>
                  <a:pt x="2544" y="929"/>
                  <a:pt x="2544" y="929"/>
                  <a:pt x="2543" y="927"/>
                </a:cubicBezTo>
                <a:cubicBezTo>
                  <a:pt x="2543" y="927"/>
                  <a:pt x="2539" y="927"/>
                  <a:pt x="2539" y="927"/>
                </a:cubicBezTo>
                <a:cubicBezTo>
                  <a:pt x="2538" y="927"/>
                  <a:pt x="2538" y="928"/>
                  <a:pt x="2538" y="929"/>
                </a:cubicBezTo>
                <a:close/>
                <a:moveTo>
                  <a:pt x="2538" y="935"/>
                </a:moveTo>
                <a:cubicBezTo>
                  <a:pt x="2538" y="935"/>
                  <a:pt x="2538" y="935"/>
                  <a:pt x="2538" y="935"/>
                </a:cubicBezTo>
                <a:cubicBezTo>
                  <a:pt x="2538" y="935"/>
                  <a:pt x="2538" y="935"/>
                  <a:pt x="2538" y="935"/>
                </a:cubicBezTo>
                <a:cubicBezTo>
                  <a:pt x="2538" y="935"/>
                  <a:pt x="2538" y="935"/>
                  <a:pt x="2538" y="935"/>
                </a:cubicBezTo>
                <a:close/>
                <a:moveTo>
                  <a:pt x="2617" y="995"/>
                </a:moveTo>
                <a:cubicBezTo>
                  <a:pt x="2618" y="993"/>
                  <a:pt x="2615" y="991"/>
                  <a:pt x="2614" y="991"/>
                </a:cubicBezTo>
                <a:cubicBezTo>
                  <a:pt x="2611" y="988"/>
                  <a:pt x="2611" y="991"/>
                  <a:pt x="2610" y="991"/>
                </a:cubicBezTo>
                <a:cubicBezTo>
                  <a:pt x="2610" y="991"/>
                  <a:pt x="2607" y="992"/>
                  <a:pt x="2606" y="992"/>
                </a:cubicBezTo>
                <a:cubicBezTo>
                  <a:pt x="2605" y="991"/>
                  <a:pt x="2605" y="991"/>
                  <a:pt x="2604" y="992"/>
                </a:cubicBezTo>
                <a:cubicBezTo>
                  <a:pt x="2604" y="991"/>
                  <a:pt x="2604" y="987"/>
                  <a:pt x="2604" y="987"/>
                </a:cubicBezTo>
                <a:cubicBezTo>
                  <a:pt x="2601" y="987"/>
                  <a:pt x="2595" y="986"/>
                  <a:pt x="2591" y="987"/>
                </a:cubicBezTo>
                <a:cubicBezTo>
                  <a:pt x="2590" y="986"/>
                  <a:pt x="2587" y="982"/>
                  <a:pt x="2586" y="981"/>
                </a:cubicBezTo>
                <a:cubicBezTo>
                  <a:pt x="2584" y="978"/>
                  <a:pt x="2588" y="975"/>
                  <a:pt x="2581" y="976"/>
                </a:cubicBezTo>
                <a:cubicBezTo>
                  <a:pt x="2576" y="977"/>
                  <a:pt x="2580" y="974"/>
                  <a:pt x="2573" y="974"/>
                </a:cubicBezTo>
                <a:cubicBezTo>
                  <a:pt x="2572" y="974"/>
                  <a:pt x="2572" y="974"/>
                  <a:pt x="2572" y="974"/>
                </a:cubicBezTo>
                <a:cubicBezTo>
                  <a:pt x="2571" y="974"/>
                  <a:pt x="2570" y="971"/>
                  <a:pt x="2569" y="971"/>
                </a:cubicBezTo>
                <a:cubicBezTo>
                  <a:pt x="2568" y="971"/>
                  <a:pt x="2566" y="973"/>
                  <a:pt x="2566" y="973"/>
                </a:cubicBezTo>
                <a:cubicBezTo>
                  <a:pt x="2563" y="977"/>
                  <a:pt x="2563" y="977"/>
                  <a:pt x="2563" y="977"/>
                </a:cubicBezTo>
                <a:cubicBezTo>
                  <a:pt x="2560" y="976"/>
                  <a:pt x="2555" y="975"/>
                  <a:pt x="2552" y="976"/>
                </a:cubicBezTo>
                <a:cubicBezTo>
                  <a:pt x="2548" y="977"/>
                  <a:pt x="2548" y="977"/>
                  <a:pt x="2546" y="974"/>
                </a:cubicBezTo>
                <a:cubicBezTo>
                  <a:pt x="2545" y="973"/>
                  <a:pt x="2544" y="971"/>
                  <a:pt x="2544" y="970"/>
                </a:cubicBezTo>
                <a:cubicBezTo>
                  <a:pt x="2544" y="968"/>
                  <a:pt x="2542" y="970"/>
                  <a:pt x="2541" y="970"/>
                </a:cubicBezTo>
                <a:cubicBezTo>
                  <a:pt x="2541" y="970"/>
                  <a:pt x="2540" y="969"/>
                  <a:pt x="2540" y="969"/>
                </a:cubicBezTo>
                <a:cubicBezTo>
                  <a:pt x="2539" y="969"/>
                  <a:pt x="2538" y="970"/>
                  <a:pt x="2537" y="970"/>
                </a:cubicBezTo>
                <a:cubicBezTo>
                  <a:pt x="2537" y="970"/>
                  <a:pt x="2535" y="967"/>
                  <a:pt x="2535" y="967"/>
                </a:cubicBezTo>
                <a:cubicBezTo>
                  <a:pt x="2532" y="966"/>
                  <a:pt x="2533" y="966"/>
                  <a:pt x="2529" y="967"/>
                </a:cubicBezTo>
                <a:cubicBezTo>
                  <a:pt x="2529" y="967"/>
                  <a:pt x="2528" y="968"/>
                  <a:pt x="2528" y="968"/>
                </a:cubicBezTo>
                <a:cubicBezTo>
                  <a:pt x="2527" y="967"/>
                  <a:pt x="2522" y="966"/>
                  <a:pt x="2520" y="966"/>
                </a:cubicBezTo>
                <a:cubicBezTo>
                  <a:pt x="2518" y="966"/>
                  <a:pt x="2519" y="968"/>
                  <a:pt x="2518" y="968"/>
                </a:cubicBezTo>
                <a:cubicBezTo>
                  <a:pt x="2516" y="972"/>
                  <a:pt x="2518" y="971"/>
                  <a:pt x="2515" y="973"/>
                </a:cubicBezTo>
                <a:cubicBezTo>
                  <a:pt x="2514" y="974"/>
                  <a:pt x="2511" y="976"/>
                  <a:pt x="2514" y="976"/>
                </a:cubicBezTo>
                <a:cubicBezTo>
                  <a:pt x="2516" y="975"/>
                  <a:pt x="2518" y="978"/>
                  <a:pt x="2523" y="978"/>
                </a:cubicBezTo>
                <a:cubicBezTo>
                  <a:pt x="2528" y="978"/>
                  <a:pt x="2523" y="982"/>
                  <a:pt x="2524" y="983"/>
                </a:cubicBezTo>
                <a:cubicBezTo>
                  <a:pt x="2526" y="984"/>
                  <a:pt x="2526" y="983"/>
                  <a:pt x="2529" y="984"/>
                </a:cubicBezTo>
                <a:cubicBezTo>
                  <a:pt x="2533" y="985"/>
                  <a:pt x="2533" y="985"/>
                  <a:pt x="2533" y="985"/>
                </a:cubicBezTo>
                <a:cubicBezTo>
                  <a:pt x="2543" y="990"/>
                  <a:pt x="2540" y="988"/>
                  <a:pt x="2547" y="987"/>
                </a:cubicBezTo>
                <a:cubicBezTo>
                  <a:pt x="2548" y="987"/>
                  <a:pt x="2549" y="987"/>
                  <a:pt x="2549" y="987"/>
                </a:cubicBezTo>
                <a:cubicBezTo>
                  <a:pt x="2550" y="987"/>
                  <a:pt x="2556" y="989"/>
                  <a:pt x="2557" y="990"/>
                </a:cubicBezTo>
                <a:cubicBezTo>
                  <a:pt x="2557" y="990"/>
                  <a:pt x="2558" y="991"/>
                  <a:pt x="2563" y="993"/>
                </a:cubicBezTo>
                <a:cubicBezTo>
                  <a:pt x="2566" y="995"/>
                  <a:pt x="2574" y="994"/>
                  <a:pt x="2578" y="994"/>
                </a:cubicBezTo>
                <a:cubicBezTo>
                  <a:pt x="2580" y="995"/>
                  <a:pt x="2588" y="995"/>
                  <a:pt x="2588" y="994"/>
                </a:cubicBezTo>
                <a:cubicBezTo>
                  <a:pt x="2594" y="993"/>
                  <a:pt x="2593" y="993"/>
                  <a:pt x="2595" y="996"/>
                </a:cubicBezTo>
                <a:cubicBezTo>
                  <a:pt x="2597" y="998"/>
                  <a:pt x="2603" y="998"/>
                  <a:pt x="2603" y="996"/>
                </a:cubicBezTo>
                <a:cubicBezTo>
                  <a:pt x="2603" y="995"/>
                  <a:pt x="2603" y="994"/>
                  <a:pt x="2603" y="994"/>
                </a:cubicBezTo>
                <a:cubicBezTo>
                  <a:pt x="2603" y="994"/>
                  <a:pt x="2603" y="993"/>
                  <a:pt x="2604" y="992"/>
                </a:cubicBezTo>
                <a:cubicBezTo>
                  <a:pt x="2604" y="992"/>
                  <a:pt x="2604" y="992"/>
                  <a:pt x="2604" y="992"/>
                </a:cubicBezTo>
                <a:cubicBezTo>
                  <a:pt x="2605" y="994"/>
                  <a:pt x="2605" y="994"/>
                  <a:pt x="2608" y="995"/>
                </a:cubicBezTo>
                <a:cubicBezTo>
                  <a:pt x="2610" y="996"/>
                  <a:pt x="2609" y="998"/>
                  <a:pt x="2611" y="998"/>
                </a:cubicBezTo>
                <a:cubicBezTo>
                  <a:pt x="2614" y="998"/>
                  <a:pt x="2613" y="998"/>
                  <a:pt x="2615" y="999"/>
                </a:cubicBezTo>
                <a:cubicBezTo>
                  <a:pt x="2616" y="999"/>
                  <a:pt x="2616" y="997"/>
                  <a:pt x="2616" y="996"/>
                </a:cubicBezTo>
                <a:cubicBezTo>
                  <a:pt x="2617" y="995"/>
                  <a:pt x="2617" y="995"/>
                  <a:pt x="2617" y="995"/>
                </a:cubicBezTo>
                <a:close/>
                <a:moveTo>
                  <a:pt x="2433" y="875"/>
                </a:moveTo>
                <a:cubicBezTo>
                  <a:pt x="2433" y="875"/>
                  <a:pt x="2434" y="873"/>
                  <a:pt x="2435" y="873"/>
                </a:cubicBezTo>
                <a:cubicBezTo>
                  <a:pt x="2437" y="873"/>
                  <a:pt x="2432" y="871"/>
                  <a:pt x="2432" y="871"/>
                </a:cubicBezTo>
                <a:cubicBezTo>
                  <a:pt x="2432" y="871"/>
                  <a:pt x="2429" y="871"/>
                  <a:pt x="2430" y="872"/>
                </a:cubicBezTo>
                <a:cubicBezTo>
                  <a:pt x="2430" y="872"/>
                  <a:pt x="2432" y="874"/>
                  <a:pt x="2433" y="875"/>
                </a:cubicBezTo>
                <a:close/>
                <a:moveTo>
                  <a:pt x="2482" y="957"/>
                </a:moveTo>
                <a:cubicBezTo>
                  <a:pt x="2482" y="957"/>
                  <a:pt x="2480" y="959"/>
                  <a:pt x="2480" y="960"/>
                </a:cubicBezTo>
                <a:cubicBezTo>
                  <a:pt x="2480" y="960"/>
                  <a:pt x="2484" y="961"/>
                  <a:pt x="2485" y="961"/>
                </a:cubicBezTo>
                <a:cubicBezTo>
                  <a:pt x="2487" y="959"/>
                  <a:pt x="2483" y="957"/>
                  <a:pt x="2482" y="957"/>
                </a:cubicBezTo>
                <a:close/>
                <a:moveTo>
                  <a:pt x="2467" y="939"/>
                </a:moveTo>
                <a:cubicBezTo>
                  <a:pt x="2467" y="939"/>
                  <a:pt x="2471" y="937"/>
                  <a:pt x="2468" y="936"/>
                </a:cubicBezTo>
                <a:cubicBezTo>
                  <a:pt x="2466" y="935"/>
                  <a:pt x="2466" y="939"/>
                  <a:pt x="2467" y="939"/>
                </a:cubicBezTo>
                <a:close/>
                <a:moveTo>
                  <a:pt x="2494" y="955"/>
                </a:moveTo>
                <a:cubicBezTo>
                  <a:pt x="2498" y="960"/>
                  <a:pt x="2496" y="958"/>
                  <a:pt x="2502" y="961"/>
                </a:cubicBezTo>
                <a:cubicBezTo>
                  <a:pt x="2504" y="962"/>
                  <a:pt x="2505" y="966"/>
                  <a:pt x="2506" y="965"/>
                </a:cubicBezTo>
                <a:cubicBezTo>
                  <a:pt x="2507" y="963"/>
                  <a:pt x="2507" y="963"/>
                  <a:pt x="2507" y="963"/>
                </a:cubicBezTo>
                <a:cubicBezTo>
                  <a:pt x="2508" y="963"/>
                  <a:pt x="2508" y="963"/>
                  <a:pt x="2508" y="963"/>
                </a:cubicBezTo>
                <a:cubicBezTo>
                  <a:pt x="2509" y="963"/>
                  <a:pt x="2512" y="964"/>
                  <a:pt x="2512" y="964"/>
                </a:cubicBezTo>
                <a:cubicBezTo>
                  <a:pt x="2513" y="962"/>
                  <a:pt x="2513" y="962"/>
                  <a:pt x="2513" y="962"/>
                </a:cubicBezTo>
                <a:cubicBezTo>
                  <a:pt x="2514" y="962"/>
                  <a:pt x="2517" y="965"/>
                  <a:pt x="2518" y="965"/>
                </a:cubicBezTo>
                <a:cubicBezTo>
                  <a:pt x="2518" y="965"/>
                  <a:pt x="2519" y="962"/>
                  <a:pt x="2519" y="962"/>
                </a:cubicBezTo>
                <a:cubicBezTo>
                  <a:pt x="2519" y="956"/>
                  <a:pt x="2519" y="956"/>
                  <a:pt x="2519" y="956"/>
                </a:cubicBezTo>
                <a:cubicBezTo>
                  <a:pt x="2519" y="955"/>
                  <a:pt x="2520" y="954"/>
                  <a:pt x="2520" y="950"/>
                </a:cubicBezTo>
                <a:cubicBezTo>
                  <a:pt x="2520" y="947"/>
                  <a:pt x="2521" y="943"/>
                  <a:pt x="2520" y="940"/>
                </a:cubicBezTo>
                <a:cubicBezTo>
                  <a:pt x="2518" y="936"/>
                  <a:pt x="2522" y="935"/>
                  <a:pt x="2522" y="932"/>
                </a:cubicBezTo>
                <a:cubicBezTo>
                  <a:pt x="2523" y="931"/>
                  <a:pt x="2520" y="932"/>
                  <a:pt x="2520" y="932"/>
                </a:cubicBezTo>
                <a:cubicBezTo>
                  <a:pt x="2519" y="931"/>
                  <a:pt x="2520" y="930"/>
                  <a:pt x="2518" y="929"/>
                </a:cubicBezTo>
                <a:cubicBezTo>
                  <a:pt x="2516" y="927"/>
                  <a:pt x="2520" y="924"/>
                  <a:pt x="2515" y="924"/>
                </a:cubicBezTo>
                <a:cubicBezTo>
                  <a:pt x="2511" y="923"/>
                  <a:pt x="2511" y="923"/>
                  <a:pt x="2511" y="923"/>
                </a:cubicBezTo>
                <a:cubicBezTo>
                  <a:pt x="2511" y="922"/>
                  <a:pt x="2511" y="922"/>
                  <a:pt x="2509" y="921"/>
                </a:cubicBezTo>
                <a:cubicBezTo>
                  <a:pt x="2505" y="919"/>
                  <a:pt x="2507" y="919"/>
                  <a:pt x="2507" y="917"/>
                </a:cubicBezTo>
                <a:cubicBezTo>
                  <a:pt x="2507" y="915"/>
                  <a:pt x="2506" y="911"/>
                  <a:pt x="2504" y="909"/>
                </a:cubicBezTo>
                <a:cubicBezTo>
                  <a:pt x="2504" y="909"/>
                  <a:pt x="2500" y="908"/>
                  <a:pt x="2499" y="908"/>
                </a:cubicBezTo>
                <a:cubicBezTo>
                  <a:pt x="2499" y="908"/>
                  <a:pt x="2497" y="907"/>
                  <a:pt x="2496" y="906"/>
                </a:cubicBezTo>
                <a:cubicBezTo>
                  <a:pt x="2497" y="905"/>
                  <a:pt x="2498" y="904"/>
                  <a:pt x="2497" y="903"/>
                </a:cubicBezTo>
                <a:cubicBezTo>
                  <a:pt x="2500" y="902"/>
                  <a:pt x="2500" y="902"/>
                  <a:pt x="2500" y="902"/>
                </a:cubicBezTo>
                <a:cubicBezTo>
                  <a:pt x="2500" y="901"/>
                  <a:pt x="2498" y="899"/>
                  <a:pt x="2497" y="900"/>
                </a:cubicBezTo>
                <a:cubicBezTo>
                  <a:pt x="2495" y="901"/>
                  <a:pt x="2495" y="901"/>
                  <a:pt x="2496" y="902"/>
                </a:cubicBezTo>
                <a:cubicBezTo>
                  <a:pt x="2495" y="901"/>
                  <a:pt x="2496" y="899"/>
                  <a:pt x="2497" y="899"/>
                </a:cubicBezTo>
                <a:cubicBezTo>
                  <a:pt x="2501" y="896"/>
                  <a:pt x="2499" y="896"/>
                  <a:pt x="2498" y="895"/>
                </a:cubicBezTo>
                <a:cubicBezTo>
                  <a:pt x="2497" y="894"/>
                  <a:pt x="2496" y="889"/>
                  <a:pt x="2493" y="891"/>
                </a:cubicBezTo>
                <a:cubicBezTo>
                  <a:pt x="2490" y="892"/>
                  <a:pt x="2492" y="890"/>
                  <a:pt x="2492" y="890"/>
                </a:cubicBezTo>
                <a:cubicBezTo>
                  <a:pt x="2493" y="887"/>
                  <a:pt x="2494" y="888"/>
                  <a:pt x="2490" y="884"/>
                </a:cubicBezTo>
                <a:cubicBezTo>
                  <a:pt x="2489" y="884"/>
                  <a:pt x="2489" y="885"/>
                  <a:pt x="2488" y="885"/>
                </a:cubicBezTo>
                <a:cubicBezTo>
                  <a:pt x="2488" y="885"/>
                  <a:pt x="2486" y="884"/>
                  <a:pt x="2486" y="883"/>
                </a:cubicBezTo>
                <a:cubicBezTo>
                  <a:pt x="2486" y="883"/>
                  <a:pt x="2487" y="882"/>
                  <a:pt x="2487" y="881"/>
                </a:cubicBezTo>
                <a:cubicBezTo>
                  <a:pt x="2486" y="880"/>
                  <a:pt x="2481" y="877"/>
                  <a:pt x="2480" y="879"/>
                </a:cubicBezTo>
                <a:cubicBezTo>
                  <a:pt x="2478" y="878"/>
                  <a:pt x="2479" y="875"/>
                  <a:pt x="2478" y="874"/>
                </a:cubicBezTo>
                <a:cubicBezTo>
                  <a:pt x="2476" y="872"/>
                  <a:pt x="2476" y="877"/>
                  <a:pt x="2472" y="873"/>
                </a:cubicBezTo>
                <a:cubicBezTo>
                  <a:pt x="2471" y="872"/>
                  <a:pt x="2469" y="869"/>
                  <a:pt x="2468" y="873"/>
                </a:cubicBezTo>
                <a:cubicBezTo>
                  <a:pt x="2466" y="871"/>
                  <a:pt x="2464" y="871"/>
                  <a:pt x="2465" y="870"/>
                </a:cubicBezTo>
                <a:cubicBezTo>
                  <a:pt x="2466" y="867"/>
                  <a:pt x="2463" y="868"/>
                  <a:pt x="2461" y="867"/>
                </a:cubicBezTo>
                <a:cubicBezTo>
                  <a:pt x="2460" y="866"/>
                  <a:pt x="2460" y="865"/>
                  <a:pt x="2459" y="864"/>
                </a:cubicBezTo>
                <a:cubicBezTo>
                  <a:pt x="2456" y="861"/>
                  <a:pt x="2456" y="862"/>
                  <a:pt x="2453" y="858"/>
                </a:cubicBezTo>
                <a:cubicBezTo>
                  <a:pt x="2453" y="857"/>
                  <a:pt x="2448" y="854"/>
                  <a:pt x="2447" y="853"/>
                </a:cubicBezTo>
                <a:cubicBezTo>
                  <a:pt x="2445" y="851"/>
                  <a:pt x="2448" y="852"/>
                  <a:pt x="2442" y="849"/>
                </a:cubicBezTo>
                <a:cubicBezTo>
                  <a:pt x="2442" y="846"/>
                  <a:pt x="2442" y="847"/>
                  <a:pt x="2440" y="844"/>
                </a:cubicBezTo>
                <a:cubicBezTo>
                  <a:pt x="2437" y="840"/>
                  <a:pt x="2437" y="842"/>
                  <a:pt x="2435" y="837"/>
                </a:cubicBezTo>
                <a:cubicBezTo>
                  <a:pt x="2435" y="837"/>
                  <a:pt x="2432" y="836"/>
                  <a:pt x="2432" y="836"/>
                </a:cubicBezTo>
                <a:cubicBezTo>
                  <a:pt x="2429" y="836"/>
                  <a:pt x="2426" y="837"/>
                  <a:pt x="2423" y="836"/>
                </a:cubicBezTo>
                <a:cubicBezTo>
                  <a:pt x="2420" y="836"/>
                  <a:pt x="2419" y="836"/>
                  <a:pt x="2416" y="835"/>
                </a:cubicBezTo>
                <a:cubicBezTo>
                  <a:pt x="2411" y="831"/>
                  <a:pt x="2412" y="831"/>
                  <a:pt x="2410" y="834"/>
                </a:cubicBezTo>
                <a:cubicBezTo>
                  <a:pt x="2410" y="834"/>
                  <a:pt x="2409" y="837"/>
                  <a:pt x="2409" y="837"/>
                </a:cubicBezTo>
                <a:cubicBezTo>
                  <a:pt x="2409" y="838"/>
                  <a:pt x="2415" y="846"/>
                  <a:pt x="2416" y="847"/>
                </a:cubicBezTo>
                <a:cubicBezTo>
                  <a:pt x="2420" y="849"/>
                  <a:pt x="2419" y="849"/>
                  <a:pt x="2421" y="851"/>
                </a:cubicBezTo>
                <a:cubicBezTo>
                  <a:pt x="2422" y="853"/>
                  <a:pt x="2422" y="853"/>
                  <a:pt x="2425" y="854"/>
                </a:cubicBezTo>
                <a:cubicBezTo>
                  <a:pt x="2428" y="854"/>
                  <a:pt x="2428" y="856"/>
                  <a:pt x="2429" y="858"/>
                </a:cubicBezTo>
                <a:cubicBezTo>
                  <a:pt x="2430" y="858"/>
                  <a:pt x="2432" y="860"/>
                  <a:pt x="2432" y="862"/>
                </a:cubicBezTo>
                <a:cubicBezTo>
                  <a:pt x="2432" y="862"/>
                  <a:pt x="2432" y="862"/>
                  <a:pt x="2432" y="862"/>
                </a:cubicBezTo>
                <a:cubicBezTo>
                  <a:pt x="2432" y="863"/>
                  <a:pt x="2434" y="864"/>
                  <a:pt x="2435" y="865"/>
                </a:cubicBezTo>
                <a:cubicBezTo>
                  <a:pt x="2436" y="866"/>
                  <a:pt x="2435" y="871"/>
                  <a:pt x="2436" y="871"/>
                </a:cubicBezTo>
                <a:cubicBezTo>
                  <a:pt x="2439" y="872"/>
                  <a:pt x="2438" y="871"/>
                  <a:pt x="2441" y="874"/>
                </a:cubicBezTo>
                <a:cubicBezTo>
                  <a:pt x="2443" y="875"/>
                  <a:pt x="2448" y="877"/>
                  <a:pt x="2448" y="878"/>
                </a:cubicBezTo>
                <a:cubicBezTo>
                  <a:pt x="2448" y="880"/>
                  <a:pt x="2446" y="878"/>
                  <a:pt x="2450" y="886"/>
                </a:cubicBezTo>
                <a:cubicBezTo>
                  <a:pt x="2452" y="891"/>
                  <a:pt x="2451" y="894"/>
                  <a:pt x="2455" y="895"/>
                </a:cubicBezTo>
                <a:cubicBezTo>
                  <a:pt x="2459" y="896"/>
                  <a:pt x="2457" y="897"/>
                  <a:pt x="2458" y="900"/>
                </a:cubicBezTo>
                <a:cubicBezTo>
                  <a:pt x="2459" y="902"/>
                  <a:pt x="2466" y="913"/>
                  <a:pt x="2466" y="914"/>
                </a:cubicBezTo>
                <a:cubicBezTo>
                  <a:pt x="2467" y="915"/>
                  <a:pt x="2468" y="920"/>
                  <a:pt x="2469" y="920"/>
                </a:cubicBezTo>
                <a:cubicBezTo>
                  <a:pt x="2469" y="922"/>
                  <a:pt x="2467" y="923"/>
                  <a:pt x="2470" y="925"/>
                </a:cubicBezTo>
                <a:cubicBezTo>
                  <a:pt x="2475" y="928"/>
                  <a:pt x="2471" y="935"/>
                  <a:pt x="2480" y="938"/>
                </a:cubicBezTo>
                <a:cubicBezTo>
                  <a:pt x="2485" y="940"/>
                  <a:pt x="2482" y="942"/>
                  <a:pt x="2483" y="943"/>
                </a:cubicBezTo>
                <a:cubicBezTo>
                  <a:pt x="2483" y="943"/>
                  <a:pt x="2488" y="948"/>
                  <a:pt x="2489" y="950"/>
                </a:cubicBezTo>
                <a:cubicBezTo>
                  <a:pt x="2490" y="952"/>
                  <a:pt x="2494" y="955"/>
                  <a:pt x="2494" y="955"/>
                </a:cubicBezTo>
                <a:close/>
                <a:moveTo>
                  <a:pt x="2447" y="902"/>
                </a:moveTo>
                <a:cubicBezTo>
                  <a:pt x="2447" y="902"/>
                  <a:pt x="2446" y="896"/>
                  <a:pt x="2444" y="896"/>
                </a:cubicBezTo>
                <a:cubicBezTo>
                  <a:pt x="2443" y="896"/>
                  <a:pt x="2443" y="897"/>
                  <a:pt x="2443" y="898"/>
                </a:cubicBezTo>
                <a:cubicBezTo>
                  <a:pt x="2443" y="898"/>
                  <a:pt x="2443" y="903"/>
                  <a:pt x="2444" y="904"/>
                </a:cubicBezTo>
                <a:cubicBezTo>
                  <a:pt x="2445" y="905"/>
                  <a:pt x="2446" y="903"/>
                  <a:pt x="2447" y="902"/>
                </a:cubicBezTo>
                <a:close/>
                <a:moveTo>
                  <a:pt x="2431" y="883"/>
                </a:moveTo>
                <a:cubicBezTo>
                  <a:pt x="2432" y="885"/>
                  <a:pt x="2434" y="887"/>
                  <a:pt x="2434" y="889"/>
                </a:cubicBezTo>
                <a:cubicBezTo>
                  <a:pt x="2434" y="891"/>
                  <a:pt x="2439" y="892"/>
                  <a:pt x="2439" y="891"/>
                </a:cubicBezTo>
                <a:cubicBezTo>
                  <a:pt x="2440" y="888"/>
                  <a:pt x="2440" y="888"/>
                  <a:pt x="2440" y="888"/>
                </a:cubicBezTo>
                <a:cubicBezTo>
                  <a:pt x="2440" y="887"/>
                  <a:pt x="2439" y="884"/>
                  <a:pt x="2438" y="883"/>
                </a:cubicBezTo>
                <a:cubicBezTo>
                  <a:pt x="2435" y="879"/>
                  <a:pt x="2435" y="879"/>
                  <a:pt x="2432" y="880"/>
                </a:cubicBezTo>
                <a:cubicBezTo>
                  <a:pt x="2430" y="881"/>
                  <a:pt x="2429" y="880"/>
                  <a:pt x="2431" y="883"/>
                </a:cubicBezTo>
                <a:close/>
                <a:moveTo>
                  <a:pt x="2464" y="931"/>
                </a:moveTo>
                <a:cubicBezTo>
                  <a:pt x="2464" y="931"/>
                  <a:pt x="2463" y="928"/>
                  <a:pt x="2463" y="928"/>
                </a:cubicBezTo>
                <a:cubicBezTo>
                  <a:pt x="2463" y="928"/>
                  <a:pt x="2460" y="925"/>
                  <a:pt x="2460" y="926"/>
                </a:cubicBezTo>
                <a:cubicBezTo>
                  <a:pt x="2459" y="927"/>
                  <a:pt x="2459" y="929"/>
                  <a:pt x="2459" y="930"/>
                </a:cubicBezTo>
                <a:cubicBezTo>
                  <a:pt x="2459" y="931"/>
                  <a:pt x="2461" y="930"/>
                  <a:pt x="2462" y="934"/>
                </a:cubicBezTo>
                <a:cubicBezTo>
                  <a:pt x="2462" y="936"/>
                  <a:pt x="2464" y="936"/>
                  <a:pt x="2465" y="936"/>
                </a:cubicBezTo>
                <a:cubicBezTo>
                  <a:pt x="2466" y="936"/>
                  <a:pt x="2467" y="933"/>
                  <a:pt x="2467" y="932"/>
                </a:cubicBezTo>
                <a:cubicBezTo>
                  <a:pt x="2467" y="932"/>
                  <a:pt x="2466" y="931"/>
                  <a:pt x="2464" y="931"/>
                </a:cubicBezTo>
                <a:close/>
                <a:moveTo>
                  <a:pt x="2447" y="913"/>
                </a:moveTo>
                <a:cubicBezTo>
                  <a:pt x="2448" y="914"/>
                  <a:pt x="2452" y="920"/>
                  <a:pt x="2453" y="917"/>
                </a:cubicBezTo>
                <a:cubicBezTo>
                  <a:pt x="2453" y="916"/>
                  <a:pt x="2454" y="915"/>
                  <a:pt x="2453" y="915"/>
                </a:cubicBezTo>
                <a:cubicBezTo>
                  <a:pt x="2453" y="915"/>
                  <a:pt x="2451" y="909"/>
                  <a:pt x="2450" y="908"/>
                </a:cubicBezTo>
                <a:cubicBezTo>
                  <a:pt x="2450" y="908"/>
                  <a:pt x="2448" y="908"/>
                  <a:pt x="2447" y="908"/>
                </a:cubicBezTo>
                <a:cubicBezTo>
                  <a:pt x="2447" y="909"/>
                  <a:pt x="2446" y="912"/>
                  <a:pt x="2446" y="912"/>
                </a:cubicBezTo>
                <a:cubicBezTo>
                  <a:pt x="2447" y="913"/>
                  <a:pt x="2447" y="913"/>
                  <a:pt x="2447" y="913"/>
                </a:cubicBezTo>
                <a:close/>
                <a:moveTo>
                  <a:pt x="2457" y="920"/>
                </a:moveTo>
                <a:cubicBezTo>
                  <a:pt x="2456" y="920"/>
                  <a:pt x="2456" y="920"/>
                  <a:pt x="2455" y="920"/>
                </a:cubicBezTo>
                <a:cubicBezTo>
                  <a:pt x="2455" y="920"/>
                  <a:pt x="2455" y="920"/>
                  <a:pt x="2455" y="921"/>
                </a:cubicBezTo>
                <a:cubicBezTo>
                  <a:pt x="2455" y="922"/>
                  <a:pt x="2456" y="926"/>
                  <a:pt x="2458" y="924"/>
                </a:cubicBezTo>
                <a:cubicBezTo>
                  <a:pt x="2458" y="924"/>
                  <a:pt x="2459" y="924"/>
                  <a:pt x="2458" y="920"/>
                </a:cubicBezTo>
                <a:cubicBezTo>
                  <a:pt x="2457" y="920"/>
                  <a:pt x="2457" y="920"/>
                  <a:pt x="2457" y="920"/>
                </a:cubicBezTo>
                <a:close/>
                <a:moveTo>
                  <a:pt x="2678" y="1017"/>
                </a:moveTo>
                <a:cubicBezTo>
                  <a:pt x="2678" y="1017"/>
                  <a:pt x="2675" y="1018"/>
                  <a:pt x="2675" y="1018"/>
                </a:cubicBezTo>
                <a:cubicBezTo>
                  <a:pt x="2676" y="1021"/>
                  <a:pt x="2676" y="1021"/>
                  <a:pt x="2677" y="1021"/>
                </a:cubicBezTo>
                <a:cubicBezTo>
                  <a:pt x="2677" y="1021"/>
                  <a:pt x="2680" y="1020"/>
                  <a:pt x="2679" y="1019"/>
                </a:cubicBezTo>
                <a:cubicBezTo>
                  <a:pt x="2678" y="1018"/>
                  <a:pt x="2678" y="1017"/>
                  <a:pt x="2678" y="1017"/>
                </a:cubicBezTo>
                <a:close/>
                <a:moveTo>
                  <a:pt x="2670" y="956"/>
                </a:moveTo>
                <a:cubicBezTo>
                  <a:pt x="2670" y="954"/>
                  <a:pt x="2669" y="955"/>
                  <a:pt x="2668" y="955"/>
                </a:cubicBezTo>
                <a:cubicBezTo>
                  <a:pt x="2667" y="955"/>
                  <a:pt x="2667" y="957"/>
                  <a:pt x="2668" y="957"/>
                </a:cubicBezTo>
                <a:cubicBezTo>
                  <a:pt x="2669" y="958"/>
                  <a:pt x="2670" y="957"/>
                  <a:pt x="2670" y="956"/>
                </a:cubicBezTo>
                <a:close/>
                <a:moveTo>
                  <a:pt x="2668" y="963"/>
                </a:moveTo>
                <a:cubicBezTo>
                  <a:pt x="2667" y="965"/>
                  <a:pt x="2667" y="972"/>
                  <a:pt x="2668" y="972"/>
                </a:cubicBezTo>
                <a:cubicBezTo>
                  <a:pt x="2669" y="972"/>
                  <a:pt x="2668" y="971"/>
                  <a:pt x="2669" y="971"/>
                </a:cubicBezTo>
                <a:cubicBezTo>
                  <a:pt x="2670" y="970"/>
                  <a:pt x="2670" y="970"/>
                  <a:pt x="2670" y="968"/>
                </a:cubicBezTo>
                <a:cubicBezTo>
                  <a:pt x="2670" y="966"/>
                  <a:pt x="2670" y="965"/>
                  <a:pt x="2670" y="964"/>
                </a:cubicBezTo>
                <a:cubicBezTo>
                  <a:pt x="2670" y="963"/>
                  <a:pt x="2668" y="963"/>
                  <a:pt x="2668" y="963"/>
                </a:cubicBezTo>
                <a:close/>
                <a:moveTo>
                  <a:pt x="2670" y="978"/>
                </a:moveTo>
                <a:cubicBezTo>
                  <a:pt x="2671" y="978"/>
                  <a:pt x="2672" y="977"/>
                  <a:pt x="2672" y="976"/>
                </a:cubicBezTo>
                <a:cubicBezTo>
                  <a:pt x="2672" y="974"/>
                  <a:pt x="2669" y="973"/>
                  <a:pt x="2669" y="976"/>
                </a:cubicBezTo>
                <a:cubicBezTo>
                  <a:pt x="2669" y="977"/>
                  <a:pt x="2669" y="978"/>
                  <a:pt x="2670" y="978"/>
                </a:cubicBezTo>
                <a:close/>
                <a:moveTo>
                  <a:pt x="2684" y="961"/>
                </a:moveTo>
                <a:cubicBezTo>
                  <a:pt x="2685" y="957"/>
                  <a:pt x="2680" y="954"/>
                  <a:pt x="2681" y="959"/>
                </a:cubicBezTo>
                <a:cubicBezTo>
                  <a:pt x="2681" y="963"/>
                  <a:pt x="2683" y="962"/>
                  <a:pt x="2684" y="961"/>
                </a:cubicBezTo>
                <a:close/>
                <a:moveTo>
                  <a:pt x="2688" y="950"/>
                </a:moveTo>
                <a:cubicBezTo>
                  <a:pt x="2689" y="950"/>
                  <a:pt x="2689" y="950"/>
                  <a:pt x="2689" y="950"/>
                </a:cubicBezTo>
                <a:cubicBezTo>
                  <a:pt x="2690" y="949"/>
                  <a:pt x="2691" y="950"/>
                  <a:pt x="2692" y="949"/>
                </a:cubicBezTo>
                <a:cubicBezTo>
                  <a:pt x="2693" y="948"/>
                  <a:pt x="2693" y="947"/>
                  <a:pt x="2692" y="945"/>
                </a:cubicBezTo>
                <a:cubicBezTo>
                  <a:pt x="2692" y="944"/>
                  <a:pt x="2690" y="944"/>
                  <a:pt x="2689" y="944"/>
                </a:cubicBezTo>
                <a:cubicBezTo>
                  <a:pt x="2689" y="942"/>
                  <a:pt x="2687" y="940"/>
                  <a:pt x="2686" y="939"/>
                </a:cubicBezTo>
                <a:cubicBezTo>
                  <a:pt x="2687" y="936"/>
                  <a:pt x="2687" y="936"/>
                  <a:pt x="2687" y="936"/>
                </a:cubicBezTo>
                <a:cubicBezTo>
                  <a:pt x="2687" y="936"/>
                  <a:pt x="2688" y="936"/>
                  <a:pt x="2688" y="935"/>
                </a:cubicBezTo>
                <a:cubicBezTo>
                  <a:pt x="2688" y="932"/>
                  <a:pt x="2682" y="927"/>
                  <a:pt x="2682" y="926"/>
                </a:cubicBezTo>
                <a:cubicBezTo>
                  <a:pt x="2682" y="924"/>
                  <a:pt x="2682" y="923"/>
                  <a:pt x="2680" y="922"/>
                </a:cubicBezTo>
                <a:cubicBezTo>
                  <a:pt x="2679" y="922"/>
                  <a:pt x="2678" y="920"/>
                  <a:pt x="2678" y="920"/>
                </a:cubicBezTo>
                <a:cubicBezTo>
                  <a:pt x="2679" y="919"/>
                  <a:pt x="2678" y="920"/>
                  <a:pt x="2680" y="920"/>
                </a:cubicBezTo>
                <a:cubicBezTo>
                  <a:pt x="2681" y="920"/>
                  <a:pt x="2683" y="918"/>
                  <a:pt x="2683" y="917"/>
                </a:cubicBezTo>
                <a:cubicBezTo>
                  <a:pt x="2685" y="917"/>
                  <a:pt x="2687" y="917"/>
                  <a:pt x="2688" y="915"/>
                </a:cubicBezTo>
                <a:cubicBezTo>
                  <a:pt x="2688" y="914"/>
                  <a:pt x="2692" y="911"/>
                  <a:pt x="2692" y="910"/>
                </a:cubicBezTo>
                <a:cubicBezTo>
                  <a:pt x="2692" y="909"/>
                  <a:pt x="2694" y="909"/>
                  <a:pt x="2695" y="909"/>
                </a:cubicBezTo>
                <a:cubicBezTo>
                  <a:pt x="2696" y="909"/>
                  <a:pt x="2696" y="911"/>
                  <a:pt x="2698" y="910"/>
                </a:cubicBezTo>
                <a:cubicBezTo>
                  <a:pt x="2700" y="909"/>
                  <a:pt x="2700" y="905"/>
                  <a:pt x="2699" y="905"/>
                </a:cubicBezTo>
                <a:cubicBezTo>
                  <a:pt x="2698" y="904"/>
                  <a:pt x="2698" y="904"/>
                  <a:pt x="2697" y="904"/>
                </a:cubicBezTo>
                <a:cubicBezTo>
                  <a:pt x="2694" y="904"/>
                  <a:pt x="2694" y="905"/>
                  <a:pt x="2692" y="905"/>
                </a:cubicBezTo>
                <a:cubicBezTo>
                  <a:pt x="2691" y="905"/>
                  <a:pt x="2692" y="906"/>
                  <a:pt x="2692" y="907"/>
                </a:cubicBezTo>
                <a:cubicBezTo>
                  <a:pt x="2691" y="908"/>
                  <a:pt x="2688" y="905"/>
                  <a:pt x="2687" y="906"/>
                </a:cubicBezTo>
                <a:cubicBezTo>
                  <a:pt x="2685" y="907"/>
                  <a:pt x="2685" y="908"/>
                  <a:pt x="2684" y="908"/>
                </a:cubicBezTo>
                <a:cubicBezTo>
                  <a:pt x="2679" y="906"/>
                  <a:pt x="2681" y="906"/>
                  <a:pt x="2678" y="909"/>
                </a:cubicBezTo>
                <a:cubicBezTo>
                  <a:pt x="2677" y="911"/>
                  <a:pt x="2677" y="912"/>
                  <a:pt x="2676" y="912"/>
                </a:cubicBezTo>
                <a:cubicBezTo>
                  <a:pt x="2674" y="913"/>
                  <a:pt x="2675" y="914"/>
                  <a:pt x="2673" y="913"/>
                </a:cubicBezTo>
                <a:cubicBezTo>
                  <a:pt x="2673" y="912"/>
                  <a:pt x="2673" y="912"/>
                  <a:pt x="2672" y="913"/>
                </a:cubicBezTo>
                <a:cubicBezTo>
                  <a:pt x="2671" y="912"/>
                  <a:pt x="2671" y="908"/>
                  <a:pt x="2671" y="908"/>
                </a:cubicBezTo>
                <a:cubicBezTo>
                  <a:pt x="2667" y="906"/>
                  <a:pt x="2667" y="907"/>
                  <a:pt x="2667" y="906"/>
                </a:cubicBezTo>
                <a:cubicBezTo>
                  <a:pt x="2667" y="905"/>
                  <a:pt x="2666" y="902"/>
                  <a:pt x="2666" y="902"/>
                </a:cubicBezTo>
                <a:cubicBezTo>
                  <a:pt x="2666" y="900"/>
                  <a:pt x="2667" y="900"/>
                  <a:pt x="2667" y="898"/>
                </a:cubicBezTo>
                <a:cubicBezTo>
                  <a:pt x="2666" y="894"/>
                  <a:pt x="2670" y="891"/>
                  <a:pt x="2671" y="892"/>
                </a:cubicBezTo>
                <a:cubicBezTo>
                  <a:pt x="2672" y="894"/>
                  <a:pt x="2676" y="893"/>
                  <a:pt x="2678" y="892"/>
                </a:cubicBezTo>
                <a:cubicBezTo>
                  <a:pt x="2679" y="892"/>
                  <a:pt x="2678" y="892"/>
                  <a:pt x="2680" y="892"/>
                </a:cubicBezTo>
                <a:cubicBezTo>
                  <a:pt x="2684" y="892"/>
                  <a:pt x="2680" y="894"/>
                  <a:pt x="2689" y="893"/>
                </a:cubicBezTo>
                <a:cubicBezTo>
                  <a:pt x="2693" y="892"/>
                  <a:pt x="2695" y="892"/>
                  <a:pt x="2698" y="894"/>
                </a:cubicBezTo>
                <a:cubicBezTo>
                  <a:pt x="2699" y="894"/>
                  <a:pt x="2703" y="895"/>
                  <a:pt x="2704" y="894"/>
                </a:cubicBezTo>
                <a:cubicBezTo>
                  <a:pt x="2705" y="894"/>
                  <a:pt x="2710" y="892"/>
                  <a:pt x="2710" y="892"/>
                </a:cubicBezTo>
                <a:cubicBezTo>
                  <a:pt x="2710" y="892"/>
                  <a:pt x="2711" y="894"/>
                  <a:pt x="2712" y="892"/>
                </a:cubicBezTo>
                <a:cubicBezTo>
                  <a:pt x="2713" y="891"/>
                  <a:pt x="2713" y="887"/>
                  <a:pt x="2715" y="887"/>
                </a:cubicBezTo>
                <a:cubicBezTo>
                  <a:pt x="2717" y="887"/>
                  <a:pt x="2716" y="883"/>
                  <a:pt x="2718" y="882"/>
                </a:cubicBezTo>
                <a:cubicBezTo>
                  <a:pt x="2721" y="880"/>
                  <a:pt x="2717" y="876"/>
                  <a:pt x="2716" y="877"/>
                </a:cubicBezTo>
                <a:cubicBezTo>
                  <a:pt x="2714" y="879"/>
                  <a:pt x="2712" y="883"/>
                  <a:pt x="2709" y="885"/>
                </a:cubicBezTo>
                <a:cubicBezTo>
                  <a:pt x="2708" y="886"/>
                  <a:pt x="2706" y="887"/>
                  <a:pt x="2706" y="887"/>
                </a:cubicBezTo>
                <a:cubicBezTo>
                  <a:pt x="2703" y="887"/>
                  <a:pt x="2700" y="885"/>
                  <a:pt x="2695" y="887"/>
                </a:cubicBezTo>
                <a:cubicBezTo>
                  <a:pt x="2692" y="885"/>
                  <a:pt x="2690" y="885"/>
                  <a:pt x="2687" y="885"/>
                </a:cubicBezTo>
                <a:cubicBezTo>
                  <a:pt x="2685" y="885"/>
                  <a:pt x="2683" y="884"/>
                  <a:pt x="2682" y="884"/>
                </a:cubicBezTo>
                <a:cubicBezTo>
                  <a:pt x="2681" y="884"/>
                  <a:pt x="2681" y="882"/>
                  <a:pt x="2680" y="882"/>
                </a:cubicBezTo>
                <a:cubicBezTo>
                  <a:pt x="2679" y="882"/>
                  <a:pt x="2678" y="882"/>
                  <a:pt x="2677" y="882"/>
                </a:cubicBezTo>
                <a:cubicBezTo>
                  <a:pt x="2676" y="881"/>
                  <a:pt x="2675" y="881"/>
                  <a:pt x="2674" y="881"/>
                </a:cubicBezTo>
                <a:cubicBezTo>
                  <a:pt x="2673" y="882"/>
                  <a:pt x="2672" y="882"/>
                  <a:pt x="2673" y="884"/>
                </a:cubicBezTo>
                <a:cubicBezTo>
                  <a:pt x="2673" y="884"/>
                  <a:pt x="2673" y="884"/>
                  <a:pt x="2673" y="884"/>
                </a:cubicBezTo>
                <a:cubicBezTo>
                  <a:pt x="2671" y="885"/>
                  <a:pt x="2671" y="887"/>
                  <a:pt x="2671" y="888"/>
                </a:cubicBezTo>
                <a:cubicBezTo>
                  <a:pt x="2671" y="887"/>
                  <a:pt x="2669" y="885"/>
                  <a:pt x="2669" y="885"/>
                </a:cubicBezTo>
                <a:cubicBezTo>
                  <a:pt x="2668" y="885"/>
                  <a:pt x="2666" y="887"/>
                  <a:pt x="2666" y="887"/>
                </a:cubicBezTo>
                <a:cubicBezTo>
                  <a:pt x="2665" y="891"/>
                  <a:pt x="2665" y="891"/>
                  <a:pt x="2665" y="891"/>
                </a:cubicBezTo>
                <a:cubicBezTo>
                  <a:pt x="2664" y="892"/>
                  <a:pt x="2662" y="893"/>
                  <a:pt x="2662" y="896"/>
                </a:cubicBezTo>
                <a:cubicBezTo>
                  <a:pt x="2663" y="899"/>
                  <a:pt x="2661" y="900"/>
                  <a:pt x="2661" y="901"/>
                </a:cubicBezTo>
                <a:cubicBezTo>
                  <a:pt x="2662" y="902"/>
                  <a:pt x="2662" y="903"/>
                  <a:pt x="2662" y="904"/>
                </a:cubicBezTo>
                <a:cubicBezTo>
                  <a:pt x="2662" y="904"/>
                  <a:pt x="2660" y="906"/>
                  <a:pt x="2660" y="906"/>
                </a:cubicBezTo>
                <a:cubicBezTo>
                  <a:pt x="2658" y="913"/>
                  <a:pt x="2658" y="913"/>
                  <a:pt x="2658" y="913"/>
                </a:cubicBezTo>
                <a:cubicBezTo>
                  <a:pt x="2657" y="915"/>
                  <a:pt x="2656" y="915"/>
                  <a:pt x="2657" y="917"/>
                </a:cubicBezTo>
                <a:cubicBezTo>
                  <a:pt x="2657" y="918"/>
                  <a:pt x="2657" y="918"/>
                  <a:pt x="2657" y="919"/>
                </a:cubicBezTo>
                <a:cubicBezTo>
                  <a:pt x="2656" y="919"/>
                  <a:pt x="2654" y="923"/>
                  <a:pt x="2655" y="924"/>
                </a:cubicBezTo>
                <a:cubicBezTo>
                  <a:pt x="2655" y="925"/>
                  <a:pt x="2655" y="927"/>
                  <a:pt x="2653" y="927"/>
                </a:cubicBezTo>
                <a:cubicBezTo>
                  <a:pt x="2651" y="927"/>
                  <a:pt x="2651" y="929"/>
                  <a:pt x="2651" y="931"/>
                </a:cubicBezTo>
                <a:cubicBezTo>
                  <a:pt x="2651" y="932"/>
                  <a:pt x="2654" y="930"/>
                  <a:pt x="2653" y="932"/>
                </a:cubicBezTo>
                <a:cubicBezTo>
                  <a:pt x="2652" y="935"/>
                  <a:pt x="2651" y="934"/>
                  <a:pt x="2651" y="935"/>
                </a:cubicBezTo>
                <a:cubicBezTo>
                  <a:pt x="2651" y="938"/>
                  <a:pt x="2651" y="938"/>
                  <a:pt x="2655" y="938"/>
                </a:cubicBezTo>
                <a:cubicBezTo>
                  <a:pt x="2657" y="938"/>
                  <a:pt x="2658" y="937"/>
                  <a:pt x="2658" y="939"/>
                </a:cubicBezTo>
                <a:cubicBezTo>
                  <a:pt x="2659" y="942"/>
                  <a:pt x="2658" y="943"/>
                  <a:pt x="2659" y="946"/>
                </a:cubicBezTo>
                <a:cubicBezTo>
                  <a:pt x="2661" y="949"/>
                  <a:pt x="2658" y="949"/>
                  <a:pt x="2657" y="957"/>
                </a:cubicBezTo>
                <a:cubicBezTo>
                  <a:pt x="2657" y="957"/>
                  <a:pt x="2657" y="959"/>
                  <a:pt x="2656" y="960"/>
                </a:cubicBezTo>
                <a:cubicBezTo>
                  <a:pt x="2654" y="963"/>
                  <a:pt x="2659" y="961"/>
                  <a:pt x="2660" y="962"/>
                </a:cubicBezTo>
                <a:cubicBezTo>
                  <a:pt x="2661" y="964"/>
                  <a:pt x="2665" y="961"/>
                  <a:pt x="2668" y="961"/>
                </a:cubicBezTo>
                <a:cubicBezTo>
                  <a:pt x="2669" y="961"/>
                  <a:pt x="2668" y="958"/>
                  <a:pt x="2668" y="959"/>
                </a:cubicBezTo>
                <a:cubicBezTo>
                  <a:pt x="2668" y="959"/>
                  <a:pt x="2668" y="959"/>
                  <a:pt x="2668" y="959"/>
                </a:cubicBezTo>
                <a:cubicBezTo>
                  <a:pt x="2664" y="953"/>
                  <a:pt x="2664" y="954"/>
                  <a:pt x="2667" y="953"/>
                </a:cubicBezTo>
                <a:cubicBezTo>
                  <a:pt x="2671" y="951"/>
                  <a:pt x="2667" y="950"/>
                  <a:pt x="2667" y="944"/>
                </a:cubicBezTo>
                <a:cubicBezTo>
                  <a:pt x="2668" y="941"/>
                  <a:pt x="2667" y="939"/>
                  <a:pt x="2667" y="937"/>
                </a:cubicBezTo>
                <a:cubicBezTo>
                  <a:pt x="2667" y="935"/>
                  <a:pt x="2666" y="933"/>
                  <a:pt x="2664" y="932"/>
                </a:cubicBezTo>
                <a:cubicBezTo>
                  <a:pt x="2669" y="931"/>
                  <a:pt x="2671" y="929"/>
                  <a:pt x="2672" y="929"/>
                </a:cubicBezTo>
                <a:cubicBezTo>
                  <a:pt x="2673" y="929"/>
                  <a:pt x="2675" y="929"/>
                  <a:pt x="2675" y="930"/>
                </a:cubicBezTo>
                <a:cubicBezTo>
                  <a:pt x="2675" y="930"/>
                  <a:pt x="2674" y="932"/>
                  <a:pt x="2674" y="933"/>
                </a:cubicBezTo>
                <a:cubicBezTo>
                  <a:pt x="2673" y="938"/>
                  <a:pt x="2670" y="935"/>
                  <a:pt x="2670" y="937"/>
                </a:cubicBezTo>
                <a:cubicBezTo>
                  <a:pt x="2670" y="938"/>
                  <a:pt x="2678" y="945"/>
                  <a:pt x="2678" y="945"/>
                </a:cubicBezTo>
                <a:cubicBezTo>
                  <a:pt x="2680" y="945"/>
                  <a:pt x="2679" y="946"/>
                  <a:pt x="2678" y="946"/>
                </a:cubicBezTo>
                <a:cubicBezTo>
                  <a:pt x="2677" y="947"/>
                  <a:pt x="2678" y="951"/>
                  <a:pt x="2677" y="952"/>
                </a:cubicBezTo>
                <a:cubicBezTo>
                  <a:pt x="2677" y="955"/>
                  <a:pt x="2682" y="956"/>
                  <a:pt x="2683" y="955"/>
                </a:cubicBezTo>
                <a:cubicBezTo>
                  <a:pt x="2684" y="955"/>
                  <a:pt x="2685" y="953"/>
                  <a:pt x="2683" y="951"/>
                </a:cubicBezTo>
                <a:cubicBezTo>
                  <a:pt x="2683" y="951"/>
                  <a:pt x="2683" y="950"/>
                  <a:pt x="2683" y="950"/>
                </a:cubicBezTo>
                <a:cubicBezTo>
                  <a:pt x="2684" y="950"/>
                  <a:pt x="2687" y="950"/>
                  <a:pt x="2688" y="950"/>
                </a:cubicBezTo>
                <a:close/>
                <a:moveTo>
                  <a:pt x="2653" y="978"/>
                </a:moveTo>
                <a:cubicBezTo>
                  <a:pt x="2654" y="979"/>
                  <a:pt x="2654" y="976"/>
                  <a:pt x="2654" y="975"/>
                </a:cubicBezTo>
                <a:cubicBezTo>
                  <a:pt x="2654" y="972"/>
                  <a:pt x="2647" y="974"/>
                  <a:pt x="2653" y="978"/>
                </a:cubicBezTo>
                <a:close/>
                <a:moveTo>
                  <a:pt x="2680" y="981"/>
                </a:moveTo>
                <a:cubicBezTo>
                  <a:pt x="2680" y="980"/>
                  <a:pt x="2679" y="979"/>
                  <a:pt x="2679" y="980"/>
                </a:cubicBezTo>
                <a:cubicBezTo>
                  <a:pt x="2677" y="982"/>
                  <a:pt x="2678" y="983"/>
                  <a:pt x="2681" y="985"/>
                </a:cubicBezTo>
                <a:cubicBezTo>
                  <a:pt x="2681" y="985"/>
                  <a:pt x="2685" y="984"/>
                  <a:pt x="2680" y="981"/>
                </a:cubicBezTo>
                <a:close/>
                <a:moveTo>
                  <a:pt x="2676" y="974"/>
                </a:moveTo>
                <a:cubicBezTo>
                  <a:pt x="2676" y="974"/>
                  <a:pt x="2677" y="972"/>
                  <a:pt x="2676" y="972"/>
                </a:cubicBezTo>
                <a:cubicBezTo>
                  <a:pt x="2675" y="972"/>
                  <a:pt x="2673" y="973"/>
                  <a:pt x="2673" y="975"/>
                </a:cubicBezTo>
                <a:cubicBezTo>
                  <a:pt x="2673" y="976"/>
                  <a:pt x="2673" y="977"/>
                  <a:pt x="2673" y="978"/>
                </a:cubicBezTo>
                <a:cubicBezTo>
                  <a:pt x="2673" y="979"/>
                  <a:pt x="2678" y="979"/>
                  <a:pt x="2676" y="976"/>
                </a:cubicBezTo>
                <a:cubicBezTo>
                  <a:pt x="2676" y="974"/>
                  <a:pt x="2676" y="974"/>
                  <a:pt x="2676" y="974"/>
                </a:cubicBezTo>
                <a:close/>
                <a:moveTo>
                  <a:pt x="2717" y="867"/>
                </a:moveTo>
                <a:cubicBezTo>
                  <a:pt x="2718" y="868"/>
                  <a:pt x="2719" y="869"/>
                  <a:pt x="2719" y="867"/>
                </a:cubicBezTo>
                <a:cubicBezTo>
                  <a:pt x="2719" y="866"/>
                  <a:pt x="2717" y="865"/>
                  <a:pt x="2717" y="867"/>
                </a:cubicBezTo>
                <a:cubicBezTo>
                  <a:pt x="2717" y="867"/>
                  <a:pt x="2717" y="867"/>
                  <a:pt x="2717" y="867"/>
                </a:cubicBezTo>
                <a:close/>
                <a:moveTo>
                  <a:pt x="2718" y="854"/>
                </a:moveTo>
                <a:cubicBezTo>
                  <a:pt x="2717" y="854"/>
                  <a:pt x="2720" y="860"/>
                  <a:pt x="2721" y="860"/>
                </a:cubicBezTo>
                <a:cubicBezTo>
                  <a:pt x="2721" y="860"/>
                  <a:pt x="2721" y="860"/>
                  <a:pt x="2721" y="860"/>
                </a:cubicBezTo>
                <a:cubicBezTo>
                  <a:pt x="2721" y="854"/>
                  <a:pt x="2722" y="853"/>
                  <a:pt x="2718" y="854"/>
                </a:cubicBezTo>
                <a:close/>
                <a:moveTo>
                  <a:pt x="2652" y="969"/>
                </a:moveTo>
                <a:cubicBezTo>
                  <a:pt x="2652" y="969"/>
                  <a:pt x="2654" y="969"/>
                  <a:pt x="2654" y="968"/>
                </a:cubicBezTo>
                <a:cubicBezTo>
                  <a:pt x="2652" y="963"/>
                  <a:pt x="2649" y="969"/>
                  <a:pt x="2652" y="969"/>
                </a:cubicBezTo>
                <a:close/>
                <a:moveTo>
                  <a:pt x="2718" y="872"/>
                </a:moveTo>
                <a:cubicBezTo>
                  <a:pt x="2719" y="874"/>
                  <a:pt x="2721" y="871"/>
                  <a:pt x="2719" y="870"/>
                </a:cubicBezTo>
                <a:cubicBezTo>
                  <a:pt x="2718" y="868"/>
                  <a:pt x="2715" y="870"/>
                  <a:pt x="2718" y="872"/>
                </a:cubicBezTo>
                <a:close/>
                <a:moveTo>
                  <a:pt x="2654" y="997"/>
                </a:moveTo>
                <a:cubicBezTo>
                  <a:pt x="2654" y="998"/>
                  <a:pt x="2656" y="1000"/>
                  <a:pt x="2656" y="997"/>
                </a:cubicBezTo>
                <a:cubicBezTo>
                  <a:pt x="2657" y="997"/>
                  <a:pt x="2657" y="995"/>
                  <a:pt x="2656" y="994"/>
                </a:cubicBezTo>
                <a:cubicBezTo>
                  <a:pt x="2655" y="994"/>
                  <a:pt x="2653" y="995"/>
                  <a:pt x="2654" y="997"/>
                </a:cubicBezTo>
                <a:cubicBezTo>
                  <a:pt x="2654" y="997"/>
                  <a:pt x="2654" y="997"/>
                  <a:pt x="2654" y="997"/>
                </a:cubicBezTo>
                <a:close/>
                <a:moveTo>
                  <a:pt x="2655" y="998"/>
                </a:moveTo>
                <a:cubicBezTo>
                  <a:pt x="2655" y="998"/>
                  <a:pt x="2655" y="998"/>
                  <a:pt x="2655" y="998"/>
                </a:cubicBezTo>
                <a:cubicBezTo>
                  <a:pt x="2655" y="998"/>
                  <a:pt x="2655" y="998"/>
                  <a:pt x="2655" y="998"/>
                </a:cubicBezTo>
                <a:cubicBezTo>
                  <a:pt x="2655" y="998"/>
                  <a:pt x="2655" y="998"/>
                  <a:pt x="2655" y="998"/>
                </a:cubicBezTo>
                <a:close/>
                <a:moveTo>
                  <a:pt x="2650" y="881"/>
                </a:moveTo>
                <a:cubicBezTo>
                  <a:pt x="2651" y="881"/>
                  <a:pt x="2655" y="879"/>
                  <a:pt x="2650" y="877"/>
                </a:cubicBezTo>
                <a:cubicBezTo>
                  <a:pt x="2649" y="877"/>
                  <a:pt x="2647" y="880"/>
                  <a:pt x="2648" y="880"/>
                </a:cubicBezTo>
                <a:cubicBezTo>
                  <a:pt x="2648" y="880"/>
                  <a:pt x="2649" y="881"/>
                  <a:pt x="2650" y="881"/>
                </a:cubicBezTo>
                <a:close/>
                <a:moveTo>
                  <a:pt x="2645" y="872"/>
                </a:moveTo>
                <a:cubicBezTo>
                  <a:pt x="2649" y="876"/>
                  <a:pt x="2649" y="872"/>
                  <a:pt x="2649" y="872"/>
                </a:cubicBezTo>
                <a:cubicBezTo>
                  <a:pt x="2647" y="869"/>
                  <a:pt x="2648" y="870"/>
                  <a:pt x="2646" y="868"/>
                </a:cubicBezTo>
                <a:cubicBezTo>
                  <a:pt x="2644" y="866"/>
                  <a:pt x="2645" y="869"/>
                  <a:pt x="2645" y="869"/>
                </a:cubicBezTo>
                <a:cubicBezTo>
                  <a:pt x="2645" y="869"/>
                  <a:pt x="2644" y="872"/>
                  <a:pt x="2645" y="872"/>
                </a:cubicBezTo>
                <a:close/>
                <a:moveTo>
                  <a:pt x="2774" y="902"/>
                </a:moveTo>
                <a:cubicBezTo>
                  <a:pt x="2775" y="902"/>
                  <a:pt x="2775" y="901"/>
                  <a:pt x="2775" y="901"/>
                </a:cubicBezTo>
                <a:cubicBezTo>
                  <a:pt x="2776" y="902"/>
                  <a:pt x="2779" y="902"/>
                  <a:pt x="2779" y="901"/>
                </a:cubicBezTo>
                <a:cubicBezTo>
                  <a:pt x="2781" y="901"/>
                  <a:pt x="2779" y="900"/>
                  <a:pt x="2779" y="900"/>
                </a:cubicBezTo>
                <a:cubicBezTo>
                  <a:pt x="2778" y="898"/>
                  <a:pt x="2777" y="898"/>
                  <a:pt x="2777" y="898"/>
                </a:cubicBezTo>
                <a:cubicBezTo>
                  <a:pt x="2776" y="898"/>
                  <a:pt x="2769" y="897"/>
                  <a:pt x="2774" y="900"/>
                </a:cubicBezTo>
                <a:cubicBezTo>
                  <a:pt x="2772" y="900"/>
                  <a:pt x="2772" y="900"/>
                  <a:pt x="2772" y="899"/>
                </a:cubicBezTo>
                <a:cubicBezTo>
                  <a:pt x="2772" y="897"/>
                  <a:pt x="2771" y="898"/>
                  <a:pt x="2768" y="898"/>
                </a:cubicBezTo>
                <a:cubicBezTo>
                  <a:pt x="2764" y="898"/>
                  <a:pt x="2769" y="906"/>
                  <a:pt x="2774" y="902"/>
                </a:cubicBezTo>
                <a:close/>
                <a:moveTo>
                  <a:pt x="2764" y="913"/>
                </a:moveTo>
                <a:cubicBezTo>
                  <a:pt x="2765" y="913"/>
                  <a:pt x="2766" y="912"/>
                  <a:pt x="2766" y="911"/>
                </a:cubicBezTo>
                <a:cubicBezTo>
                  <a:pt x="2766" y="911"/>
                  <a:pt x="2765" y="911"/>
                  <a:pt x="2763" y="911"/>
                </a:cubicBezTo>
                <a:cubicBezTo>
                  <a:pt x="2762" y="910"/>
                  <a:pt x="2762" y="911"/>
                  <a:pt x="2762" y="911"/>
                </a:cubicBezTo>
                <a:cubicBezTo>
                  <a:pt x="2760" y="912"/>
                  <a:pt x="2763" y="913"/>
                  <a:pt x="2764" y="913"/>
                </a:cubicBezTo>
                <a:close/>
                <a:moveTo>
                  <a:pt x="2753" y="897"/>
                </a:moveTo>
                <a:cubicBezTo>
                  <a:pt x="2757" y="896"/>
                  <a:pt x="2757" y="896"/>
                  <a:pt x="2757" y="896"/>
                </a:cubicBezTo>
                <a:cubicBezTo>
                  <a:pt x="2759" y="896"/>
                  <a:pt x="2755" y="892"/>
                  <a:pt x="2753" y="894"/>
                </a:cubicBezTo>
                <a:cubicBezTo>
                  <a:pt x="2753" y="894"/>
                  <a:pt x="2752" y="897"/>
                  <a:pt x="2753" y="897"/>
                </a:cubicBezTo>
                <a:close/>
                <a:moveTo>
                  <a:pt x="2759" y="902"/>
                </a:moveTo>
                <a:cubicBezTo>
                  <a:pt x="2759" y="902"/>
                  <a:pt x="2762" y="901"/>
                  <a:pt x="2762" y="901"/>
                </a:cubicBezTo>
                <a:cubicBezTo>
                  <a:pt x="2762" y="901"/>
                  <a:pt x="2758" y="898"/>
                  <a:pt x="2758" y="898"/>
                </a:cubicBezTo>
                <a:cubicBezTo>
                  <a:pt x="2756" y="898"/>
                  <a:pt x="2758" y="902"/>
                  <a:pt x="2759" y="902"/>
                </a:cubicBezTo>
                <a:close/>
                <a:moveTo>
                  <a:pt x="2811" y="977"/>
                </a:moveTo>
                <a:cubicBezTo>
                  <a:pt x="2812" y="977"/>
                  <a:pt x="2814" y="975"/>
                  <a:pt x="2814" y="974"/>
                </a:cubicBezTo>
                <a:cubicBezTo>
                  <a:pt x="2814" y="972"/>
                  <a:pt x="2810" y="974"/>
                  <a:pt x="2811" y="975"/>
                </a:cubicBezTo>
                <a:cubicBezTo>
                  <a:pt x="2809" y="974"/>
                  <a:pt x="2808" y="978"/>
                  <a:pt x="2809" y="978"/>
                </a:cubicBezTo>
                <a:cubicBezTo>
                  <a:pt x="2810" y="979"/>
                  <a:pt x="2811" y="977"/>
                  <a:pt x="2811" y="977"/>
                </a:cubicBezTo>
                <a:cubicBezTo>
                  <a:pt x="2811" y="977"/>
                  <a:pt x="2811" y="977"/>
                  <a:pt x="2811" y="977"/>
                </a:cubicBezTo>
                <a:close/>
                <a:moveTo>
                  <a:pt x="2736" y="893"/>
                </a:moveTo>
                <a:cubicBezTo>
                  <a:pt x="2736" y="894"/>
                  <a:pt x="2737" y="895"/>
                  <a:pt x="2737" y="896"/>
                </a:cubicBezTo>
                <a:cubicBezTo>
                  <a:pt x="2737" y="897"/>
                  <a:pt x="2739" y="896"/>
                  <a:pt x="2739" y="896"/>
                </a:cubicBezTo>
                <a:cubicBezTo>
                  <a:pt x="2741" y="896"/>
                  <a:pt x="2740" y="893"/>
                  <a:pt x="2739" y="893"/>
                </a:cubicBezTo>
                <a:cubicBezTo>
                  <a:pt x="2739" y="893"/>
                  <a:pt x="2737" y="893"/>
                  <a:pt x="2736" y="893"/>
                </a:cubicBezTo>
                <a:close/>
                <a:moveTo>
                  <a:pt x="2736" y="902"/>
                </a:moveTo>
                <a:cubicBezTo>
                  <a:pt x="2736" y="903"/>
                  <a:pt x="2737" y="903"/>
                  <a:pt x="2737" y="905"/>
                </a:cubicBezTo>
                <a:cubicBezTo>
                  <a:pt x="2738" y="907"/>
                  <a:pt x="2742" y="911"/>
                  <a:pt x="2742" y="907"/>
                </a:cubicBezTo>
                <a:cubicBezTo>
                  <a:pt x="2742" y="905"/>
                  <a:pt x="2741" y="903"/>
                  <a:pt x="2741" y="902"/>
                </a:cubicBezTo>
                <a:cubicBezTo>
                  <a:pt x="2741" y="901"/>
                  <a:pt x="2738" y="901"/>
                  <a:pt x="2737" y="901"/>
                </a:cubicBezTo>
                <a:cubicBezTo>
                  <a:pt x="2736" y="901"/>
                  <a:pt x="2736" y="902"/>
                  <a:pt x="2736" y="902"/>
                </a:cubicBezTo>
                <a:close/>
                <a:moveTo>
                  <a:pt x="2748" y="873"/>
                </a:moveTo>
                <a:cubicBezTo>
                  <a:pt x="2749" y="874"/>
                  <a:pt x="2749" y="874"/>
                  <a:pt x="2750" y="873"/>
                </a:cubicBezTo>
                <a:cubicBezTo>
                  <a:pt x="2752" y="872"/>
                  <a:pt x="2752" y="871"/>
                  <a:pt x="2751" y="868"/>
                </a:cubicBezTo>
                <a:cubicBezTo>
                  <a:pt x="2750" y="865"/>
                  <a:pt x="2751" y="867"/>
                  <a:pt x="2747" y="869"/>
                </a:cubicBezTo>
                <a:cubicBezTo>
                  <a:pt x="2745" y="870"/>
                  <a:pt x="2748" y="873"/>
                  <a:pt x="2748" y="873"/>
                </a:cubicBezTo>
                <a:close/>
                <a:moveTo>
                  <a:pt x="2701" y="993"/>
                </a:moveTo>
                <a:cubicBezTo>
                  <a:pt x="2700" y="992"/>
                  <a:pt x="2696" y="993"/>
                  <a:pt x="2694" y="993"/>
                </a:cubicBezTo>
                <a:cubicBezTo>
                  <a:pt x="2694" y="993"/>
                  <a:pt x="2695" y="993"/>
                  <a:pt x="2693" y="993"/>
                </a:cubicBezTo>
                <a:cubicBezTo>
                  <a:pt x="2689" y="992"/>
                  <a:pt x="2693" y="995"/>
                  <a:pt x="2693" y="996"/>
                </a:cubicBezTo>
                <a:cubicBezTo>
                  <a:pt x="2693" y="997"/>
                  <a:pt x="2698" y="999"/>
                  <a:pt x="2697" y="996"/>
                </a:cubicBezTo>
                <a:cubicBezTo>
                  <a:pt x="2698" y="995"/>
                  <a:pt x="2701" y="993"/>
                  <a:pt x="2701" y="993"/>
                </a:cubicBezTo>
                <a:close/>
                <a:moveTo>
                  <a:pt x="2696" y="997"/>
                </a:moveTo>
                <a:cubicBezTo>
                  <a:pt x="2696" y="997"/>
                  <a:pt x="2696" y="997"/>
                  <a:pt x="2696" y="997"/>
                </a:cubicBezTo>
                <a:cubicBezTo>
                  <a:pt x="2696" y="997"/>
                  <a:pt x="2696" y="997"/>
                  <a:pt x="2696" y="997"/>
                </a:cubicBezTo>
                <a:cubicBezTo>
                  <a:pt x="2696" y="997"/>
                  <a:pt x="2696" y="997"/>
                  <a:pt x="2696" y="997"/>
                </a:cubicBezTo>
                <a:close/>
                <a:moveTo>
                  <a:pt x="2726" y="921"/>
                </a:moveTo>
                <a:cubicBezTo>
                  <a:pt x="2729" y="921"/>
                  <a:pt x="2735" y="918"/>
                  <a:pt x="2723" y="918"/>
                </a:cubicBezTo>
                <a:cubicBezTo>
                  <a:pt x="2719" y="918"/>
                  <a:pt x="2720" y="919"/>
                  <a:pt x="2718" y="917"/>
                </a:cubicBezTo>
                <a:cubicBezTo>
                  <a:pt x="2717" y="916"/>
                  <a:pt x="2716" y="917"/>
                  <a:pt x="2715" y="917"/>
                </a:cubicBezTo>
                <a:cubicBezTo>
                  <a:pt x="2713" y="916"/>
                  <a:pt x="2712" y="917"/>
                  <a:pt x="2711" y="917"/>
                </a:cubicBezTo>
                <a:cubicBezTo>
                  <a:pt x="2710" y="917"/>
                  <a:pt x="2707" y="918"/>
                  <a:pt x="2707" y="919"/>
                </a:cubicBezTo>
                <a:cubicBezTo>
                  <a:pt x="2708" y="923"/>
                  <a:pt x="2708" y="922"/>
                  <a:pt x="2711" y="922"/>
                </a:cubicBezTo>
                <a:cubicBezTo>
                  <a:pt x="2713" y="922"/>
                  <a:pt x="2713" y="919"/>
                  <a:pt x="2719" y="921"/>
                </a:cubicBezTo>
                <a:cubicBezTo>
                  <a:pt x="2721" y="921"/>
                  <a:pt x="2721" y="921"/>
                  <a:pt x="2722" y="921"/>
                </a:cubicBezTo>
                <a:cubicBezTo>
                  <a:pt x="2720" y="922"/>
                  <a:pt x="2725" y="926"/>
                  <a:pt x="2725" y="926"/>
                </a:cubicBezTo>
                <a:cubicBezTo>
                  <a:pt x="2725" y="925"/>
                  <a:pt x="2725" y="924"/>
                  <a:pt x="2725" y="923"/>
                </a:cubicBezTo>
                <a:cubicBezTo>
                  <a:pt x="2725" y="922"/>
                  <a:pt x="2723" y="921"/>
                  <a:pt x="2723" y="921"/>
                </a:cubicBezTo>
                <a:cubicBezTo>
                  <a:pt x="2726" y="921"/>
                  <a:pt x="2726" y="921"/>
                  <a:pt x="2726" y="921"/>
                </a:cubicBezTo>
                <a:close/>
                <a:moveTo>
                  <a:pt x="2720" y="989"/>
                </a:moveTo>
                <a:cubicBezTo>
                  <a:pt x="2720" y="989"/>
                  <a:pt x="2720" y="989"/>
                  <a:pt x="2720" y="989"/>
                </a:cubicBezTo>
                <a:cubicBezTo>
                  <a:pt x="2724" y="990"/>
                  <a:pt x="2727" y="991"/>
                  <a:pt x="2730" y="988"/>
                </a:cubicBezTo>
                <a:cubicBezTo>
                  <a:pt x="2732" y="987"/>
                  <a:pt x="2730" y="985"/>
                  <a:pt x="2729" y="985"/>
                </a:cubicBezTo>
                <a:cubicBezTo>
                  <a:pt x="2726" y="986"/>
                  <a:pt x="2726" y="986"/>
                  <a:pt x="2723" y="986"/>
                </a:cubicBezTo>
                <a:cubicBezTo>
                  <a:pt x="2721" y="986"/>
                  <a:pt x="2720" y="988"/>
                  <a:pt x="2720" y="989"/>
                </a:cubicBezTo>
                <a:close/>
                <a:moveTo>
                  <a:pt x="2687" y="962"/>
                </a:moveTo>
                <a:cubicBezTo>
                  <a:pt x="2687" y="964"/>
                  <a:pt x="2691" y="965"/>
                  <a:pt x="2692" y="961"/>
                </a:cubicBezTo>
                <a:cubicBezTo>
                  <a:pt x="2692" y="961"/>
                  <a:pt x="2692" y="961"/>
                  <a:pt x="2692" y="961"/>
                </a:cubicBezTo>
                <a:cubicBezTo>
                  <a:pt x="2694" y="960"/>
                  <a:pt x="2695" y="961"/>
                  <a:pt x="2695" y="958"/>
                </a:cubicBezTo>
                <a:cubicBezTo>
                  <a:pt x="2695" y="957"/>
                  <a:pt x="2693" y="958"/>
                  <a:pt x="2693" y="957"/>
                </a:cubicBezTo>
                <a:cubicBezTo>
                  <a:pt x="2692" y="957"/>
                  <a:pt x="2692" y="955"/>
                  <a:pt x="2693" y="954"/>
                </a:cubicBezTo>
                <a:cubicBezTo>
                  <a:pt x="2693" y="953"/>
                  <a:pt x="2696" y="954"/>
                  <a:pt x="2695" y="950"/>
                </a:cubicBezTo>
                <a:cubicBezTo>
                  <a:pt x="2695" y="949"/>
                  <a:pt x="2695" y="949"/>
                  <a:pt x="2693" y="949"/>
                </a:cubicBezTo>
                <a:cubicBezTo>
                  <a:pt x="2691" y="949"/>
                  <a:pt x="2691" y="955"/>
                  <a:pt x="2691" y="956"/>
                </a:cubicBezTo>
                <a:cubicBezTo>
                  <a:pt x="2691" y="957"/>
                  <a:pt x="2690" y="958"/>
                  <a:pt x="2689" y="959"/>
                </a:cubicBezTo>
                <a:cubicBezTo>
                  <a:pt x="2689" y="957"/>
                  <a:pt x="2689" y="959"/>
                  <a:pt x="2690" y="957"/>
                </a:cubicBezTo>
                <a:cubicBezTo>
                  <a:pt x="2691" y="957"/>
                  <a:pt x="2691" y="954"/>
                  <a:pt x="2691" y="953"/>
                </a:cubicBezTo>
                <a:cubicBezTo>
                  <a:pt x="2691" y="951"/>
                  <a:pt x="2690" y="951"/>
                  <a:pt x="2689" y="951"/>
                </a:cubicBezTo>
                <a:cubicBezTo>
                  <a:pt x="2686" y="953"/>
                  <a:pt x="2685" y="954"/>
                  <a:pt x="2687" y="955"/>
                </a:cubicBezTo>
                <a:cubicBezTo>
                  <a:pt x="2686" y="956"/>
                  <a:pt x="2685" y="957"/>
                  <a:pt x="2685" y="958"/>
                </a:cubicBezTo>
                <a:cubicBezTo>
                  <a:pt x="2685" y="961"/>
                  <a:pt x="2687" y="960"/>
                  <a:pt x="2688" y="961"/>
                </a:cubicBezTo>
                <a:cubicBezTo>
                  <a:pt x="2687" y="961"/>
                  <a:pt x="2687" y="962"/>
                  <a:pt x="2687" y="962"/>
                </a:cubicBezTo>
                <a:close/>
                <a:moveTo>
                  <a:pt x="2738" y="890"/>
                </a:moveTo>
                <a:cubicBezTo>
                  <a:pt x="2738" y="891"/>
                  <a:pt x="2740" y="891"/>
                  <a:pt x="2740" y="888"/>
                </a:cubicBezTo>
                <a:cubicBezTo>
                  <a:pt x="2740" y="887"/>
                  <a:pt x="2740" y="887"/>
                  <a:pt x="2740" y="887"/>
                </a:cubicBezTo>
                <a:cubicBezTo>
                  <a:pt x="2744" y="885"/>
                  <a:pt x="2744" y="885"/>
                  <a:pt x="2744" y="885"/>
                </a:cubicBezTo>
                <a:cubicBezTo>
                  <a:pt x="2745" y="882"/>
                  <a:pt x="2746" y="880"/>
                  <a:pt x="2745" y="878"/>
                </a:cubicBezTo>
                <a:cubicBezTo>
                  <a:pt x="2745" y="878"/>
                  <a:pt x="2743" y="878"/>
                  <a:pt x="2745" y="875"/>
                </a:cubicBezTo>
                <a:cubicBezTo>
                  <a:pt x="2745" y="874"/>
                  <a:pt x="2744" y="870"/>
                  <a:pt x="2743" y="871"/>
                </a:cubicBezTo>
                <a:cubicBezTo>
                  <a:pt x="2742" y="874"/>
                  <a:pt x="2742" y="874"/>
                  <a:pt x="2742" y="874"/>
                </a:cubicBezTo>
                <a:cubicBezTo>
                  <a:pt x="2741" y="876"/>
                  <a:pt x="2741" y="879"/>
                  <a:pt x="2741" y="880"/>
                </a:cubicBezTo>
                <a:cubicBezTo>
                  <a:pt x="2739" y="884"/>
                  <a:pt x="2738" y="884"/>
                  <a:pt x="2739" y="886"/>
                </a:cubicBezTo>
                <a:cubicBezTo>
                  <a:pt x="2739" y="887"/>
                  <a:pt x="2739" y="887"/>
                  <a:pt x="2739" y="887"/>
                </a:cubicBezTo>
                <a:cubicBezTo>
                  <a:pt x="2738" y="887"/>
                  <a:pt x="2738" y="889"/>
                  <a:pt x="2738" y="890"/>
                </a:cubicBezTo>
                <a:close/>
                <a:moveTo>
                  <a:pt x="2763" y="920"/>
                </a:moveTo>
                <a:cubicBezTo>
                  <a:pt x="2764" y="922"/>
                  <a:pt x="2765" y="922"/>
                  <a:pt x="2770" y="922"/>
                </a:cubicBezTo>
                <a:cubicBezTo>
                  <a:pt x="2771" y="922"/>
                  <a:pt x="2772" y="919"/>
                  <a:pt x="2772" y="918"/>
                </a:cubicBezTo>
                <a:cubicBezTo>
                  <a:pt x="2772" y="917"/>
                  <a:pt x="2770" y="917"/>
                  <a:pt x="2769" y="918"/>
                </a:cubicBezTo>
                <a:cubicBezTo>
                  <a:pt x="2766" y="918"/>
                  <a:pt x="2765" y="919"/>
                  <a:pt x="2763" y="919"/>
                </a:cubicBezTo>
                <a:cubicBezTo>
                  <a:pt x="2762" y="919"/>
                  <a:pt x="2763" y="920"/>
                  <a:pt x="2763" y="920"/>
                </a:cubicBezTo>
                <a:close/>
                <a:moveTo>
                  <a:pt x="2765" y="895"/>
                </a:moveTo>
                <a:cubicBezTo>
                  <a:pt x="2765" y="896"/>
                  <a:pt x="2765" y="896"/>
                  <a:pt x="2766" y="896"/>
                </a:cubicBezTo>
                <a:cubicBezTo>
                  <a:pt x="2768" y="896"/>
                  <a:pt x="2768" y="892"/>
                  <a:pt x="2765" y="894"/>
                </a:cubicBezTo>
                <a:cubicBezTo>
                  <a:pt x="2764" y="895"/>
                  <a:pt x="2765" y="895"/>
                  <a:pt x="2765" y="895"/>
                </a:cubicBezTo>
                <a:close/>
                <a:moveTo>
                  <a:pt x="2730" y="851"/>
                </a:moveTo>
                <a:cubicBezTo>
                  <a:pt x="2730" y="853"/>
                  <a:pt x="2733" y="851"/>
                  <a:pt x="2733" y="850"/>
                </a:cubicBezTo>
                <a:cubicBezTo>
                  <a:pt x="2733" y="849"/>
                  <a:pt x="2732" y="846"/>
                  <a:pt x="2732" y="846"/>
                </a:cubicBezTo>
                <a:cubicBezTo>
                  <a:pt x="2732" y="845"/>
                  <a:pt x="2729" y="845"/>
                  <a:pt x="2730" y="846"/>
                </a:cubicBezTo>
                <a:cubicBezTo>
                  <a:pt x="2730" y="850"/>
                  <a:pt x="2730" y="848"/>
                  <a:pt x="2730" y="851"/>
                </a:cubicBezTo>
                <a:close/>
                <a:moveTo>
                  <a:pt x="2780" y="888"/>
                </a:moveTo>
                <a:cubicBezTo>
                  <a:pt x="2781" y="888"/>
                  <a:pt x="2782" y="884"/>
                  <a:pt x="2781" y="884"/>
                </a:cubicBezTo>
                <a:cubicBezTo>
                  <a:pt x="2781" y="884"/>
                  <a:pt x="2777" y="885"/>
                  <a:pt x="2778" y="886"/>
                </a:cubicBezTo>
                <a:cubicBezTo>
                  <a:pt x="2778" y="886"/>
                  <a:pt x="2780" y="888"/>
                  <a:pt x="2780" y="888"/>
                </a:cubicBezTo>
                <a:close/>
                <a:moveTo>
                  <a:pt x="2765" y="986"/>
                </a:moveTo>
                <a:cubicBezTo>
                  <a:pt x="2764" y="985"/>
                  <a:pt x="2762" y="986"/>
                  <a:pt x="2762" y="987"/>
                </a:cubicBezTo>
                <a:cubicBezTo>
                  <a:pt x="2763" y="988"/>
                  <a:pt x="2765" y="989"/>
                  <a:pt x="2765" y="987"/>
                </a:cubicBezTo>
                <a:cubicBezTo>
                  <a:pt x="2765" y="987"/>
                  <a:pt x="2765" y="986"/>
                  <a:pt x="2765" y="986"/>
                </a:cubicBezTo>
                <a:close/>
                <a:moveTo>
                  <a:pt x="2616" y="977"/>
                </a:moveTo>
                <a:cubicBezTo>
                  <a:pt x="2616" y="976"/>
                  <a:pt x="2616" y="975"/>
                  <a:pt x="2615" y="975"/>
                </a:cubicBezTo>
                <a:cubicBezTo>
                  <a:pt x="2614" y="975"/>
                  <a:pt x="2609" y="977"/>
                  <a:pt x="2612" y="978"/>
                </a:cubicBezTo>
                <a:cubicBezTo>
                  <a:pt x="2613" y="978"/>
                  <a:pt x="2613" y="979"/>
                  <a:pt x="2616" y="978"/>
                </a:cubicBezTo>
                <a:cubicBezTo>
                  <a:pt x="2617" y="978"/>
                  <a:pt x="2617" y="977"/>
                  <a:pt x="2616" y="977"/>
                </a:cubicBezTo>
                <a:close/>
                <a:moveTo>
                  <a:pt x="2620" y="977"/>
                </a:moveTo>
                <a:cubicBezTo>
                  <a:pt x="2619" y="977"/>
                  <a:pt x="2618" y="979"/>
                  <a:pt x="2620" y="979"/>
                </a:cubicBezTo>
                <a:cubicBezTo>
                  <a:pt x="2622" y="979"/>
                  <a:pt x="2622" y="977"/>
                  <a:pt x="2620" y="977"/>
                </a:cubicBezTo>
                <a:close/>
                <a:moveTo>
                  <a:pt x="2623" y="977"/>
                </a:moveTo>
                <a:cubicBezTo>
                  <a:pt x="2622" y="977"/>
                  <a:pt x="2624" y="979"/>
                  <a:pt x="2624" y="979"/>
                </a:cubicBezTo>
                <a:cubicBezTo>
                  <a:pt x="2625" y="979"/>
                  <a:pt x="2626" y="977"/>
                  <a:pt x="2623" y="977"/>
                </a:cubicBezTo>
                <a:close/>
                <a:moveTo>
                  <a:pt x="2589" y="981"/>
                </a:moveTo>
                <a:cubicBezTo>
                  <a:pt x="2589" y="982"/>
                  <a:pt x="2592" y="982"/>
                  <a:pt x="2592" y="981"/>
                </a:cubicBezTo>
                <a:cubicBezTo>
                  <a:pt x="2594" y="981"/>
                  <a:pt x="2596" y="982"/>
                  <a:pt x="2599" y="981"/>
                </a:cubicBezTo>
                <a:cubicBezTo>
                  <a:pt x="2601" y="980"/>
                  <a:pt x="2601" y="981"/>
                  <a:pt x="2603" y="978"/>
                </a:cubicBezTo>
                <a:cubicBezTo>
                  <a:pt x="2604" y="978"/>
                  <a:pt x="2604" y="978"/>
                  <a:pt x="2603" y="978"/>
                </a:cubicBezTo>
                <a:cubicBezTo>
                  <a:pt x="2601" y="977"/>
                  <a:pt x="2592" y="976"/>
                  <a:pt x="2590" y="977"/>
                </a:cubicBezTo>
                <a:cubicBezTo>
                  <a:pt x="2588" y="978"/>
                  <a:pt x="2587" y="978"/>
                  <a:pt x="2587" y="978"/>
                </a:cubicBezTo>
                <a:cubicBezTo>
                  <a:pt x="2588" y="980"/>
                  <a:pt x="2589" y="981"/>
                  <a:pt x="2589" y="981"/>
                </a:cubicBezTo>
                <a:close/>
                <a:moveTo>
                  <a:pt x="2702" y="923"/>
                </a:moveTo>
                <a:cubicBezTo>
                  <a:pt x="2702" y="923"/>
                  <a:pt x="2702" y="921"/>
                  <a:pt x="2701" y="921"/>
                </a:cubicBezTo>
                <a:cubicBezTo>
                  <a:pt x="2701" y="921"/>
                  <a:pt x="2698" y="923"/>
                  <a:pt x="2699" y="923"/>
                </a:cubicBezTo>
                <a:cubicBezTo>
                  <a:pt x="2700" y="924"/>
                  <a:pt x="2702" y="923"/>
                  <a:pt x="2702" y="923"/>
                </a:cubicBezTo>
                <a:close/>
                <a:moveTo>
                  <a:pt x="2609" y="978"/>
                </a:moveTo>
                <a:cubicBezTo>
                  <a:pt x="2609" y="978"/>
                  <a:pt x="2609" y="978"/>
                  <a:pt x="2608" y="980"/>
                </a:cubicBezTo>
                <a:cubicBezTo>
                  <a:pt x="2607" y="981"/>
                  <a:pt x="2612" y="982"/>
                  <a:pt x="2610" y="979"/>
                </a:cubicBezTo>
                <a:cubicBezTo>
                  <a:pt x="2610" y="979"/>
                  <a:pt x="2610" y="978"/>
                  <a:pt x="2609" y="978"/>
                </a:cubicBezTo>
                <a:close/>
                <a:moveTo>
                  <a:pt x="2636" y="925"/>
                </a:moveTo>
                <a:cubicBezTo>
                  <a:pt x="2637" y="925"/>
                  <a:pt x="2636" y="923"/>
                  <a:pt x="2636" y="923"/>
                </a:cubicBezTo>
                <a:cubicBezTo>
                  <a:pt x="2636" y="922"/>
                  <a:pt x="2634" y="922"/>
                  <a:pt x="2633" y="922"/>
                </a:cubicBezTo>
                <a:cubicBezTo>
                  <a:pt x="2631" y="927"/>
                  <a:pt x="2634" y="925"/>
                  <a:pt x="2636" y="925"/>
                </a:cubicBezTo>
                <a:close/>
                <a:moveTo>
                  <a:pt x="2645" y="980"/>
                </a:moveTo>
                <a:cubicBezTo>
                  <a:pt x="2646" y="980"/>
                  <a:pt x="2647" y="978"/>
                  <a:pt x="2645" y="978"/>
                </a:cubicBezTo>
                <a:cubicBezTo>
                  <a:pt x="2645" y="978"/>
                  <a:pt x="2642" y="978"/>
                  <a:pt x="2642" y="978"/>
                </a:cubicBezTo>
                <a:cubicBezTo>
                  <a:pt x="2642" y="979"/>
                  <a:pt x="2644" y="981"/>
                  <a:pt x="2645" y="980"/>
                </a:cubicBezTo>
                <a:close/>
                <a:moveTo>
                  <a:pt x="2830" y="917"/>
                </a:moveTo>
                <a:cubicBezTo>
                  <a:pt x="2829" y="917"/>
                  <a:pt x="2820" y="915"/>
                  <a:pt x="2820" y="917"/>
                </a:cubicBezTo>
                <a:cubicBezTo>
                  <a:pt x="2820" y="918"/>
                  <a:pt x="2822" y="919"/>
                  <a:pt x="2824" y="921"/>
                </a:cubicBezTo>
                <a:cubicBezTo>
                  <a:pt x="2826" y="922"/>
                  <a:pt x="2834" y="921"/>
                  <a:pt x="2834" y="920"/>
                </a:cubicBezTo>
                <a:cubicBezTo>
                  <a:pt x="2834" y="920"/>
                  <a:pt x="2834" y="919"/>
                  <a:pt x="2834" y="919"/>
                </a:cubicBezTo>
                <a:cubicBezTo>
                  <a:pt x="2834" y="918"/>
                  <a:pt x="2832" y="918"/>
                  <a:pt x="2830" y="917"/>
                </a:cubicBezTo>
                <a:close/>
                <a:moveTo>
                  <a:pt x="2394" y="816"/>
                </a:moveTo>
                <a:cubicBezTo>
                  <a:pt x="2395" y="820"/>
                  <a:pt x="2394" y="820"/>
                  <a:pt x="2397" y="819"/>
                </a:cubicBezTo>
                <a:cubicBezTo>
                  <a:pt x="2398" y="819"/>
                  <a:pt x="2398" y="816"/>
                  <a:pt x="2398" y="815"/>
                </a:cubicBezTo>
                <a:cubicBezTo>
                  <a:pt x="2395" y="813"/>
                  <a:pt x="2395" y="813"/>
                  <a:pt x="2395" y="813"/>
                </a:cubicBezTo>
                <a:cubicBezTo>
                  <a:pt x="2398" y="813"/>
                  <a:pt x="2394" y="811"/>
                  <a:pt x="2394" y="811"/>
                </a:cubicBezTo>
                <a:cubicBezTo>
                  <a:pt x="2392" y="812"/>
                  <a:pt x="2392" y="812"/>
                  <a:pt x="2394" y="816"/>
                </a:cubicBezTo>
                <a:close/>
                <a:moveTo>
                  <a:pt x="2703" y="996"/>
                </a:moveTo>
                <a:cubicBezTo>
                  <a:pt x="2704" y="996"/>
                  <a:pt x="2704" y="996"/>
                  <a:pt x="2704" y="995"/>
                </a:cubicBezTo>
                <a:cubicBezTo>
                  <a:pt x="2705" y="997"/>
                  <a:pt x="2716" y="993"/>
                  <a:pt x="2713" y="992"/>
                </a:cubicBezTo>
                <a:cubicBezTo>
                  <a:pt x="2712" y="991"/>
                  <a:pt x="2711" y="992"/>
                  <a:pt x="2710" y="992"/>
                </a:cubicBezTo>
                <a:cubicBezTo>
                  <a:pt x="2707" y="992"/>
                  <a:pt x="2704" y="991"/>
                  <a:pt x="2704" y="993"/>
                </a:cubicBezTo>
                <a:cubicBezTo>
                  <a:pt x="2704" y="994"/>
                  <a:pt x="2705" y="994"/>
                  <a:pt x="2705" y="994"/>
                </a:cubicBezTo>
                <a:cubicBezTo>
                  <a:pt x="2704" y="995"/>
                  <a:pt x="2704" y="995"/>
                  <a:pt x="2704" y="995"/>
                </a:cubicBezTo>
                <a:cubicBezTo>
                  <a:pt x="2704" y="994"/>
                  <a:pt x="2704" y="994"/>
                  <a:pt x="2704" y="993"/>
                </a:cubicBezTo>
                <a:cubicBezTo>
                  <a:pt x="2704" y="990"/>
                  <a:pt x="2702" y="991"/>
                  <a:pt x="2701" y="994"/>
                </a:cubicBezTo>
                <a:cubicBezTo>
                  <a:pt x="2701" y="995"/>
                  <a:pt x="2700" y="995"/>
                  <a:pt x="2701" y="996"/>
                </a:cubicBezTo>
                <a:cubicBezTo>
                  <a:pt x="2701" y="996"/>
                  <a:pt x="2702" y="996"/>
                  <a:pt x="2703" y="996"/>
                </a:cubicBezTo>
                <a:close/>
                <a:moveTo>
                  <a:pt x="2550" y="914"/>
                </a:moveTo>
                <a:cubicBezTo>
                  <a:pt x="2548" y="914"/>
                  <a:pt x="2548" y="918"/>
                  <a:pt x="2550" y="918"/>
                </a:cubicBezTo>
                <a:cubicBezTo>
                  <a:pt x="2552" y="918"/>
                  <a:pt x="2552" y="914"/>
                  <a:pt x="2550" y="914"/>
                </a:cubicBezTo>
                <a:close/>
                <a:moveTo>
                  <a:pt x="2635" y="986"/>
                </a:moveTo>
                <a:cubicBezTo>
                  <a:pt x="2636" y="986"/>
                  <a:pt x="2637" y="986"/>
                  <a:pt x="2637" y="985"/>
                </a:cubicBezTo>
                <a:cubicBezTo>
                  <a:pt x="2637" y="983"/>
                  <a:pt x="2635" y="984"/>
                  <a:pt x="2634" y="985"/>
                </a:cubicBezTo>
                <a:cubicBezTo>
                  <a:pt x="2633" y="985"/>
                  <a:pt x="2634" y="986"/>
                  <a:pt x="2635" y="986"/>
                </a:cubicBezTo>
                <a:close/>
                <a:moveTo>
                  <a:pt x="2638" y="926"/>
                </a:moveTo>
                <a:cubicBezTo>
                  <a:pt x="2640" y="927"/>
                  <a:pt x="2641" y="927"/>
                  <a:pt x="2642" y="924"/>
                </a:cubicBezTo>
                <a:cubicBezTo>
                  <a:pt x="2643" y="923"/>
                  <a:pt x="2641" y="923"/>
                  <a:pt x="2640" y="923"/>
                </a:cubicBezTo>
                <a:cubicBezTo>
                  <a:pt x="2639" y="923"/>
                  <a:pt x="2640" y="924"/>
                  <a:pt x="2638" y="926"/>
                </a:cubicBezTo>
                <a:cubicBezTo>
                  <a:pt x="2638" y="926"/>
                  <a:pt x="2638" y="926"/>
                  <a:pt x="2638" y="926"/>
                </a:cubicBezTo>
                <a:close/>
                <a:moveTo>
                  <a:pt x="2638" y="982"/>
                </a:moveTo>
                <a:cubicBezTo>
                  <a:pt x="2638" y="982"/>
                  <a:pt x="2642" y="986"/>
                  <a:pt x="2643" y="986"/>
                </a:cubicBezTo>
                <a:cubicBezTo>
                  <a:pt x="2644" y="986"/>
                  <a:pt x="2643" y="983"/>
                  <a:pt x="2643" y="983"/>
                </a:cubicBezTo>
                <a:cubicBezTo>
                  <a:pt x="2641" y="982"/>
                  <a:pt x="2638" y="981"/>
                  <a:pt x="2638" y="982"/>
                </a:cubicBezTo>
                <a:close/>
                <a:moveTo>
                  <a:pt x="2589" y="966"/>
                </a:moveTo>
                <a:cubicBezTo>
                  <a:pt x="2591" y="966"/>
                  <a:pt x="2590" y="962"/>
                  <a:pt x="2588" y="962"/>
                </a:cubicBezTo>
                <a:cubicBezTo>
                  <a:pt x="2585" y="962"/>
                  <a:pt x="2585" y="966"/>
                  <a:pt x="2589" y="966"/>
                </a:cubicBezTo>
                <a:close/>
                <a:moveTo>
                  <a:pt x="2781" y="948"/>
                </a:moveTo>
                <a:cubicBezTo>
                  <a:pt x="2780" y="948"/>
                  <a:pt x="2780" y="951"/>
                  <a:pt x="2780" y="951"/>
                </a:cubicBezTo>
                <a:cubicBezTo>
                  <a:pt x="2781" y="952"/>
                  <a:pt x="2783" y="950"/>
                  <a:pt x="2782" y="949"/>
                </a:cubicBezTo>
                <a:cubicBezTo>
                  <a:pt x="2781" y="948"/>
                  <a:pt x="2781" y="948"/>
                  <a:pt x="2781" y="948"/>
                </a:cubicBezTo>
                <a:close/>
                <a:moveTo>
                  <a:pt x="2775" y="992"/>
                </a:moveTo>
                <a:cubicBezTo>
                  <a:pt x="2775" y="992"/>
                  <a:pt x="2773" y="990"/>
                  <a:pt x="2772" y="991"/>
                </a:cubicBezTo>
                <a:cubicBezTo>
                  <a:pt x="2771" y="991"/>
                  <a:pt x="2768" y="994"/>
                  <a:pt x="2770" y="994"/>
                </a:cubicBezTo>
                <a:cubicBezTo>
                  <a:pt x="2771" y="994"/>
                  <a:pt x="2771" y="994"/>
                  <a:pt x="2771" y="994"/>
                </a:cubicBezTo>
                <a:cubicBezTo>
                  <a:pt x="2772" y="993"/>
                  <a:pt x="2774" y="994"/>
                  <a:pt x="2775" y="992"/>
                </a:cubicBezTo>
                <a:close/>
                <a:moveTo>
                  <a:pt x="2775" y="989"/>
                </a:moveTo>
                <a:cubicBezTo>
                  <a:pt x="2779" y="988"/>
                  <a:pt x="2778" y="984"/>
                  <a:pt x="2779" y="984"/>
                </a:cubicBezTo>
                <a:cubicBezTo>
                  <a:pt x="2781" y="984"/>
                  <a:pt x="2782" y="983"/>
                  <a:pt x="2783" y="981"/>
                </a:cubicBezTo>
                <a:cubicBezTo>
                  <a:pt x="2783" y="981"/>
                  <a:pt x="2781" y="979"/>
                  <a:pt x="2780" y="979"/>
                </a:cubicBezTo>
                <a:cubicBezTo>
                  <a:pt x="2777" y="979"/>
                  <a:pt x="2778" y="983"/>
                  <a:pt x="2775" y="983"/>
                </a:cubicBezTo>
                <a:cubicBezTo>
                  <a:pt x="2775" y="983"/>
                  <a:pt x="2773" y="987"/>
                  <a:pt x="2773" y="988"/>
                </a:cubicBezTo>
                <a:cubicBezTo>
                  <a:pt x="2773" y="989"/>
                  <a:pt x="2774" y="989"/>
                  <a:pt x="2775" y="989"/>
                </a:cubicBezTo>
                <a:close/>
                <a:moveTo>
                  <a:pt x="2779" y="978"/>
                </a:moveTo>
                <a:cubicBezTo>
                  <a:pt x="2780" y="978"/>
                  <a:pt x="2780" y="978"/>
                  <a:pt x="2782" y="975"/>
                </a:cubicBezTo>
                <a:cubicBezTo>
                  <a:pt x="2783" y="974"/>
                  <a:pt x="2781" y="973"/>
                  <a:pt x="2781" y="974"/>
                </a:cubicBezTo>
                <a:cubicBezTo>
                  <a:pt x="2779" y="977"/>
                  <a:pt x="2779" y="977"/>
                  <a:pt x="2779" y="977"/>
                </a:cubicBezTo>
                <a:cubicBezTo>
                  <a:pt x="2779" y="976"/>
                  <a:pt x="2778" y="977"/>
                  <a:pt x="2779" y="977"/>
                </a:cubicBezTo>
                <a:cubicBezTo>
                  <a:pt x="2779" y="977"/>
                  <a:pt x="2779" y="977"/>
                  <a:pt x="2779" y="977"/>
                </a:cubicBezTo>
                <a:cubicBezTo>
                  <a:pt x="2779" y="977"/>
                  <a:pt x="2779" y="977"/>
                  <a:pt x="2779" y="977"/>
                </a:cubicBezTo>
                <a:cubicBezTo>
                  <a:pt x="2779" y="977"/>
                  <a:pt x="2779" y="977"/>
                  <a:pt x="2779" y="977"/>
                </a:cubicBezTo>
                <a:cubicBezTo>
                  <a:pt x="2779" y="977"/>
                  <a:pt x="2779" y="977"/>
                  <a:pt x="2779" y="978"/>
                </a:cubicBezTo>
                <a:close/>
                <a:moveTo>
                  <a:pt x="2830" y="910"/>
                </a:moveTo>
                <a:cubicBezTo>
                  <a:pt x="2825" y="910"/>
                  <a:pt x="2830" y="907"/>
                  <a:pt x="2822" y="905"/>
                </a:cubicBezTo>
                <a:cubicBezTo>
                  <a:pt x="2818" y="904"/>
                  <a:pt x="2819" y="906"/>
                  <a:pt x="2819" y="907"/>
                </a:cubicBezTo>
                <a:cubicBezTo>
                  <a:pt x="2823" y="910"/>
                  <a:pt x="2821" y="906"/>
                  <a:pt x="2824" y="912"/>
                </a:cubicBezTo>
                <a:cubicBezTo>
                  <a:pt x="2825" y="913"/>
                  <a:pt x="2834" y="911"/>
                  <a:pt x="2830" y="910"/>
                </a:cubicBezTo>
                <a:close/>
                <a:moveTo>
                  <a:pt x="2780" y="944"/>
                </a:moveTo>
                <a:cubicBezTo>
                  <a:pt x="2779" y="944"/>
                  <a:pt x="2776" y="946"/>
                  <a:pt x="2778" y="946"/>
                </a:cubicBezTo>
                <a:cubicBezTo>
                  <a:pt x="2780" y="946"/>
                  <a:pt x="2784" y="944"/>
                  <a:pt x="2780" y="944"/>
                </a:cubicBezTo>
                <a:close/>
                <a:moveTo>
                  <a:pt x="2778" y="942"/>
                </a:moveTo>
                <a:cubicBezTo>
                  <a:pt x="2778" y="942"/>
                  <a:pt x="2774" y="941"/>
                  <a:pt x="2775" y="942"/>
                </a:cubicBezTo>
                <a:cubicBezTo>
                  <a:pt x="2776" y="944"/>
                  <a:pt x="2777" y="944"/>
                  <a:pt x="2777" y="943"/>
                </a:cubicBezTo>
                <a:cubicBezTo>
                  <a:pt x="2777" y="943"/>
                  <a:pt x="2777" y="943"/>
                  <a:pt x="2777" y="943"/>
                </a:cubicBezTo>
                <a:cubicBezTo>
                  <a:pt x="2778" y="943"/>
                  <a:pt x="2779" y="942"/>
                  <a:pt x="2778" y="942"/>
                </a:cubicBezTo>
                <a:close/>
                <a:moveTo>
                  <a:pt x="2737" y="987"/>
                </a:moveTo>
                <a:cubicBezTo>
                  <a:pt x="2741" y="987"/>
                  <a:pt x="2739" y="983"/>
                  <a:pt x="2737" y="984"/>
                </a:cubicBezTo>
                <a:cubicBezTo>
                  <a:pt x="2735" y="984"/>
                  <a:pt x="2733" y="987"/>
                  <a:pt x="2737" y="987"/>
                </a:cubicBezTo>
                <a:close/>
                <a:moveTo>
                  <a:pt x="2687" y="1023"/>
                </a:moveTo>
                <a:cubicBezTo>
                  <a:pt x="2689" y="1023"/>
                  <a:pt x="2689" y="1023"/>
                  <a:pt x="2689" y="1023"/>
                </a:cubicBezTo>
                <a:cubicBezTo>
                  <a:pt x="2693" y="1021"/>
                  <a:pt x="2694" y="1022"/>
                  <a:pt x="2694" y="1020"/>
                </a:cubicBezTo>
                <a:cubicBezTo>
                  <a:pt x="2694" y="1020"/>
                  <a:pt x="2694" y="1018"/>
                  <a:pt x="2693" y="1018"/>
                </a:cubicBezTo>
                <a:cubicBezTo>
                  <a:pt x="2691" y="1019"/>
                  <a:pt x="2689" y="1020"/>
                  <a:pt x="2687" y="1021"/>
                </a:cubicBezTo>
                <a:cubicBezTo>
                  <a:pt x="2686" y="1021"/>
                  <a:pt x="2686" y="1023"/>
                  <a:pt x="2687" y="1023"/>
                </a:cubicBezTo>
                <a:close/>
                <a:moveTo>
                  <a:pt x="2697" y="1018"/>
                </a:moveTo>
                <a:cubicBezTo>
                  <a:pt x="2699" y="1018"/>
                  <a:pt x="2699" y="1018"/>
                  <a:pt x="2699" y="1018"/>
                </a:cubicBezTo>
                <a:cubicBezTo>
                  <a:pt x="2701" y="1016"/>
                  <a:pt x="2702" y="1014"/>
                  <a:pt x="2702" y="1014"/>
                </a:cubicBezTo>
                <a:cubicBezTo>
                  <a:pt x="2703" y="1013"/>
                  <a:pt x="2705" y="1011"/>
                  <a:pt x="2706" y="1011"/>
                </a:cubicBezTo>
                <a:cubicBezTo>
                  <a:pt x="2707" y="1011"/>
                  <a:pt x="2711" y="1009"/>
                  <a:pt x="2712" y="1009"/>
                </a:cubicBezTo>
                <a:cubicBezTo>
                  <a:pt x="2713" y="1009"/>
                  <a:pt x="2715" y="1007"/>
                  <a:pt x="2716" y="1006"/>
                </a:cubicBezTo>
                <a:cubicBezTo>
                  <a:pt x="2723" y="1002"/>
                  <a:pt x="2723" y="1002"/>
                  <a:pt x="2723" y="1002"/>
                </a:cubicBezTo>
                <a:cubicBezTo>
                  <a:pt x="2726" y="1000"/>
                  <a:pt x="2729" y="1003"/>
                  <a:pt x="2732" y="998"/>
                </a:cubicBezTo>
                <a:cubicBezTo>
                  <a:pt x="2733" y="997"/>
                  <a:pt x="2734" y="995"/>
                  <a:pt x="2733" y="994"/>
                </a:cubicBezTo>
                <a:cubicBezTo>
                  <a:pt x="2733" y="994"/>
                  <a:pt x="2730" y="993"/>
                  <a:pt x="2730" y="994"/>
                </a:cubicBezTo>
                <a:cubicBezTo>
                  <a:pt x="2724" y="997"/>
                  <a:pt x="2726" y="996"/>
                  <a:pt x="2719" y="996"/>
                </a:cubicBezTo>
                <a:cubicBezTo>
                  <a:pt x="2715" y="996"/>
                  <a:pt x="2716" y="997"/>
                  <a:pt x="2713" y="998"/>
                </a:cubicBezTo>
                <a:cubicBezTo>
                  <a:pt x="2712" y="998"/>
                  <a:pt x="2710" y="1001"/>
                  <a:pt x="2710" y="1001"/>
                </a:cubicBezTo>
                <a:cubicBezTo>
                  <a:pt x="2709" y="1002"/>
                  <a:pt x="2700" y="1005"/>
                  <a:pt x="2698" y="1007"/>
                </a:cubicBezTo>
                <a:cubicBezTo>
                  <a:pt x="2695" y="1010"/>
                  <a:pt x="2695" y="1010"/>
                  <a:pt x="2695" y="1010"/>
                </a:cubicBezTo>
                <a:cubicBezTo>
                  <a:pt x="2695" y="1013"/>
                  <a:pt x="2695" y="1014"/>
                  <a:pt x="2694" y="1014"/>
                </a:cubicBezTo>
                <a:cubicBezTo>
                  <a:pt x="2694" y="1014"/>
                  <a:pt x="2692" y="1016"/>
                  <a:pt x="2692" y="1016"/>
                </a:cubicBezTo>
                <a:cubicBezTo>
                  <a:pt x="2692" y="1018"/>
                  <a:pt x="2695" y="1018"/>
                  <a:pt x="2697" y="1018"/>
                </a:cubicBezTo>
                <a:close/>
                <a:moveTo>
                  <a:pt x="2651" y="1010"/>
                </a:moveTo>
                <a:cubicBezTo>
                  <a:pt x="2655" y="1011"/>
                  <a:pt x="2654" y="1009"/>
                  <a:pt x="2658" y="1014"/>
                </a:cubicBezTo>
                <a:cubicBezTo>
                  <a:pt x="2661" y="1017"/>
                  <a:pt x="2661" y="1018"/>
                  <a:pt x="2664" y="1017"/>
                </a:cubicBezTo>
                <a:cubicBezTo>
                  <a:pt x="2665" y="1017"/>
                  <a:pt x="2665" y="1017"/>
                  <a:pt x="2665" y="1017"/>
                </a:cubicBezTo>
                <a:cubicBezTo>
                  <a:pt x="2666" y="1017"/>
                  <a:pt x="2670" y="1013"/>
                  <a:pt x="2665" y="1012"/>
                </a:cubicBezTo>
                <a:cubicBezTo>
                  <a:pt x="2665" y="1010"/>
                  <a:pt x="2665" y="1008"/>
                  <a:pt x="2663" y="1008"/>
                </a:cubicBezTo>
                <a:cubicBezTo>
                  <a:pt x="2661" y="1008"/>
                  <a:pt x="2660" y="1005"/>
                  <a:pt x="2659" y="1005"/>
                </a:cubicBezTo>
                <a:cubicBezTo>
                  <a:pt x="2654" y="1006"/>
                  <a:pt x="2654" y="1006"/>
                  <a:pt x="2654" y="1006"/>
                </a:cubicBezTo>
                <a:cubicBezTo>
                  <a:pt x="2653" y="1006"/>
                  <a:pt x="2652" y="1005"/>
                  <a:pt x="2650" y="1005"/>
                </a:cubicBezTo>
                <a:cubicBezTo>
                  <a:pt x="2649" y="1006"/>
                  <a:pt x="2647" y="1009"/>
                  <a:pt x="2651" y="1010"/>
                </a:cubicBezTo>
                <a:close/>
                <a:moveTo>
                  <a:pt x="2619" y="975"/>
                </a:moveTo>
                <a:cubicBezTo>
                  <a:pt x="2620" y="975"/>
                  <a:pt x="2622" y="972"/>
                  <a:pt x="2619" y="972"/>
                </a:cubicBezTo>
                <a:cubicBezTo>
                  <a:pt x="2616" y="972"/>
                  <a:pt x="2617" y="975"/>
                  <a:pt x="2619" y="975"/>
                </a:cubicBezTo>
                <a:close/>
                <a:moveTo>
                  <a:pt x="2758" y="975"/>
                </a:moveTo>
                <a:cubicBezTo>
                  <a:pt x="2758" y="977"/>
                  <a:pt x="2760" y="976"/>
                  <a:pt x="2761" y="976"/>
                </a:cubicBezTo>
                <a:cubicBezTo>
                  <a:pt x="2763" y="976"/>
                  <a:pt x="2761" y="974"/>
                  <a:pt x="2760" y="974"/>
                </a:cubicBezTo>
                <a:cubicBezTo>
                  <a:pt x="2759" y="974"/>
                  <a:pt x="2758" y="975"/>
                  <a:pt x="2758" y="975"/>
                </a:cubicBezTo>
                <a:close/>
                <a:moveTo>
                  <a:pt x="2759" y="992"/>
                </a:moveTo>
                <a:cubicBezTo>
                  <a:pt x="2759" y="992"/>
                  <a:pt x="2760" y="992"/>
                  <a:pt x="2762" y="992"/>
                </a:cubicBezTo>
                <a:cubicBezTo>
                  <a:pt x="2764" y="992"/>
                  <a:pt x="2762" y="989"/>
                  <a:pt x="2762" y="988"/>
                </a:cubicBezTo>
                <a:cubicBezTo>
                  <a:pt x="2761" y="986"/>
                  <a:pt x="2758" y="989"/>
                  <a:pt x="2757" y="989"/>
                </a:cubicBezTo>
                <a:cubicBezTo>
                  <a:pt x="2756" y="989"/>
                  <a:pt x="2758" y="992"/>
                  <a:pt x="2759" y="992"/>
                </a:cubicBezTo>
                <a:close/>
                <a:moveTo>
                  <a:pt x="2736" y="940"/>
                </a:moveTo>
                <a:cubicBezTo>
                  <a:pt x="2737" y="939"/>
                  <a:pt x="2737" y="939"/>
                  <a:pt x="2737" y="937"/>
                </a:cubicBezTo>
                <a:cubicBezTo>
                  <a:pt x="2736" y="936"/>
                  <a:pt x="2736" y="937"/>
                  <a:pt x="2736" y="935"/>
                </a:cubicBezTo>
                <a:cubicBezTo>
                  <a:pt x="2735" y="934"/>
                  <a:pt x="2735" y="934"/>
                  <a:pt x="2733" y="933"/>
                </a:cubicBezTo>
                <a:cubicBezTo>
                  <a:pt x="2733" y="933"/>
                  <a:pt x="2730" y="933"/>
                  <a:pt x="2730" y="933"/>
                </a:cubicBezTo>
                <a:cubicBezTo>
                  <a:pt x="2729" y="933"/>
                  <a:pt x="2727" y="934"/>
                  <a:pt x="2726" y="934"/>
                </a:cubicBezTo>
                <a:cubicBezTo>
                  <a:pt x="2726" y="934"/>
                  <a:pt x="2724" y="933"/>
                  <a:pt x="2724" y="934"/>
                </a:cubicBezTo>
                <a:cubicBezTo>
                  <a:pt x="2723" y="938"/>
                  <a:pt x="2722" y="936"/>
                  <a:pt x="2727" y="941"/>
                </a:cubicBezTo>
                <a:cubicBezTo>
                  <a:pt x="2729" y="943"/>
                  <a:pt x="2729" y="943"/>
                  <a:pt x="2733" y="942"/>
                </a:cubicBezTo>
                <a:cubicBezTo>
                  <a:pt x="2734" y="942"/>
                  <a:pt x="2735" y="941"/>
                  <a:pt x="2736" y="940"/>
                </a:cubicBezTo>
                <a:close/>
                <a:moveTo>
                  <a:pt x="2741" y="994"/>
                </a:moveTo>
                <a:cubicBezTo>
                  <a:pt x="2742" y="995"/>
                  <a:pt x="2742" y="994"/>
                  <a:pt x="2743" y="992"/>
                </a:cubicBezTo>
                <a:cubicBezTo>
                  <a:pt x="2744" y="989"/>
                  <a:pt x="2739" y="990"/>
                  <a:pt x="2739" y="990"/>
                </a:cubicBezTo>
                <a:cubicBezTo>
                  <a:pt x="2739" y="991"/>
                  <a:pt x="2740" y="994"/>
                  <a:pt x="2741" y="994"/>
                </a:cubicBezTo>
                <a:close/>
                <a:moveTo>
                  <a:pt x="2389" y="806"/>
                </a:moveTo>
                <a:cubicBezTo>
                  <a:pt x="2392" y="806"/>
                  <a:pt x="2391" y="807"/>
                  <a:pt x="2393" y="805"/>
                </a:cubicBezTo>
                <a:cubicBezTo>
                  <a:pt x="2393" y="805"/>
                  <a:pt x="2393" y="800"/>
                  <a:pt x="2392" y="802"/>
                </a:cubicBezTo>
                <a:cubicBezTo>
                  <a:pt x="2391" y="802"/>
                  <a:pt x="2388" y="805"/>
                  <a:pt x="2389" y="806"/>
                </a:cubicBezTo>
                <a:close/>
                <a:moveTo>
                  <a:pt x="2555" y="869"/>
                </a:moveTo>
                <a:cubicBezTo>
                  <a:pt x="2555" y="868"/>
                  <a:pt x="2553" y="867"/>
                  <a:pt x="2553" y="867"/>
                </a:cubicBezTo>
                <a:cubicBezTo>
                  <a:pt x="2552" y="868"/>
                  <a:pt x="2550" y="869"/>
                  <a:pt x="2551" y="869"/>
                </a:cubicBezTo>
                <a:cubicBezTo>
                  <a:pt x="2552" y="870"/>
                  <a:pt x="2556" y="871"/>
                  <a:pt x="2555" y="869"/>
                </a:cubicBezTo>
                <a:cubicBezTo>
                  <a:pt x="2555" y="869"/>
                  <a:pt x="2555" y="869"/>
                  <a:pt x="2555" y="869"/>
                </a:cubicBezTo>
                <a:close/>
                <a:moveTo>
                  <a:pt x="2549" y="866"/>
                </a:moveTo>
                <a:cubicBezTo>
                  <a:pt x="2551" y="865"/>
                  <a:pt x="2551" y="865"/>
                  <a:pt x="2551" y="865"/>
                </a:cubicBezTo>
                <a:cubicBezTo>
                  <a:pt x="2551" y="865"/>
                  <a:pt x="2551" y="862"/>
                  <a:pt x="2550" y="863"/>
                </a:cubicBezTo>
                <a:cubicBezTo>
                  <a:pt x="2549" y="864"/>
                  <a:pt x="2548" y="866"/>
                  <a:pt x="2549" y="866"/>
                </a:cubicBezTo>
                <a:close/>
                <a:moveTo>
                  <a:pt x="2654" y="844"/>
                </a:moveTo>
                <a:cubicBezTo>
                  <a:pt x="2654" y="846"/>
                  <a:pt x="2657" y="846"/>
                  <a:pt x="2658" y="845"/>
                </a:cubicBezTo>
                <a:cubicBezTo>
                  <a:pt x="2659" y="845"/>
                  <a:pt x="2658" y="841"/>
                  <a:pt x="2657" y="841"/>
                </a:cubicBezTo>
                <a:cubicBezTo>
                  <a:pt x="2656" y="842"/>
                  <a:pt x="2654" y="843"/>
                  <a:pt x="2654" y="844"/>
                </a:cubicBezTo>
                <a:close/>
                <a:moveTo>
                  <a:pt x="2541" y="852"/>
                </a:moveTo>
                <a:cubicBezTo>
                  <a:pt x="2541" y="853"/>
                  <a:pt x="2542" y="855"/>
                  <a:pt x="2543" y="855"/>
                </a:cubicBezTo>
                <a:cubicBezTo>
                  <a:pt x="2548" y="855"/>
                  <a:pt x="2546" y="853"/>
                  <a:pt x="2545" y="852"/>
                </a:cubicBezTo>
                <a:cubicBezTo>
                  <a:pt x="2544" y="851"/>
                  <a:pt x="2543" y="847"/>
                  <a:pt x="2541" y="851"/>
                </a:cubicBezTo>
                <a:cubicBezTo>
                  <a:pt x="2541" y="852"/>
                  <a:pt x="2541" y="852"/>
                  <a:pt x="2541" y="852"/>
                </a:cubicBezTo>
                <a:close/>
                <a:moveTo>
                  <a:pt x="2653" y="851"/>
                </a:moveTo>
                <a:cubicBezTo>
                  <a:pt x="2655" y="847"/>
                  <a:pt x="2651" y="848"/>
                  <a:pt x="2651" y="848"/>
                </a:cubicBezTo>
                <a:cubicBezTo>
                  <a:pt x="2647" y="851"/>
                  <a:pt x="2653" y="851"/>
                  <a:pt x="2653" y="851"/>
                </a:cubicBezTo>
                <a:close/>
                <a:moveTo>
                  <a:pt x="2653" y="844"/>
                </a:moveTo>
                <a:cubicBezTo>
                  <a:pt x="2652" y="844"/>
                  <a:pt x="2651" y="844"/>
                  <a:pt x="2651" y="845"/>
                </a:cubicBezTo>
                <a:cubicBezTo>
                  <a:pt x="2651" y="846"/>
                  <a:pt x="2653" y="847"/>
                  <a:pt x="2653" y="847"/>
                </a:cubicBezTo>
                <a:cubicBezTo>
                  <a:pt x="2654" y="846"/>
                  <a:pt x="2655" y="844"/>
                  <a:pt x="2653" y="844"/>
                </a:cubicBezTo>
                <a:close/>
                <a:moveTo>
                  <a:pt x="2633" y="810"/>
                </a:moveTo>
                <a:cubicBezTo>
                  <a:pt x="2633" y="810"/>
                  <a:pt x="2636" y="809"/>
                  <a:pt x="2636" y="809"/>
                </a:cubicBezTo>
                <a:cubicBezTo>
                  <a:pt x="2636" y="808"/>
                  <a:pt x="2635" y="807"/>
                  <a:pt x="2635" y="807"/>
                </a:cubicBezTo>
                <a:cubicBezTo>
                  <a:pt x="2633" y="807"/>
                  <a:pt x="2632" y="808"/>
                  <a:pt x="2633" y="810"/>
                </a:cubicBezTo>
                <a:cubicBezTo>
                  <a:pt x="2633" y="810"/>
                  <a:pt x="2633" y="810"/>
                  <a:pt x="2633" y="810"/>
                </a:cubicBezTo>
                <a:close/>
                <a:moveTo>
                  <a:pt x="2572" y="880"/>
                </a:moveTo>
                <a:cubicBezTo>
                  <a:pt x="2571" y="880"/>
                  <a:pt x="2567" y="878"/>
                  <a:pt x="2566" y="878"/>
                </a:cubicBezTo>
                <a:cubicBezTo>
                  <a:pt x="2565" y="877"/>
                  <a:pt x="2563" y="879"/>
                  <a:pt x="2560" y="875"/>
                </a:cubicBezTo>
                <a:cubicBezTo>
                  <a:pt x="2560" y="875"/>
                  <a:pt x="2557" y="873"/>
                  <a:pt x="2557" y="874"/>
                </a:cubicBezTo>
                <a:cubicBezTo>
                  <a:pt x="2557" y="875"/>
                  <a:pt x="2557" y="875"/>
                  <a:pt x="2557" y="875"/>
                </a:cubicBezTo>
                <a:cubicBezTo>
                  <a:pt x="2556" y="874"/>
                  <a:pt x="2554" y="877"/>
                  <a:pt x="2554" y="877"/>
                </a:cubicBezTo>
                <a:cubicBezTo>
                  <a:pt x="2551" y="884"/>
                  <a:pt x="2551" y="884"/>
                  <a:pt x="2551" y="884"/>
                </a:cubicBezTo>
                <a:cubicBezTo>
                  <a:pt x="2550" y="891"/>
                  <a:pt x="2550" y="891"/>
                  <a:pt x="2550" y="891"/>
                </a:cubicBezTo>
                <a:cubicBezTo>
                  <a:pt x="2553" y="895"/>
                  <a:pt x="2553" y="895"/>
                  <a:pt x="2553" y="895"/>
                </a:cubicBezTo>
                <a:cubicBezTo>
                  <a:pt x="2553" y="899"/>
                  <a:pt x="2553" y="899"/>
                  <a:pt x="2553" y="899"/>
                </a:cubicBezTo>
                <a:cubicBezTo>
                  <a:pt x="2551" y="900"/>
                  <a:pt x="2551" y="899"/>
                  <a:pt x="2553" y="904"/>
                </a:cubicBezTo>
                <a:cubicBezTo>
                  <a:pt x="2554" y="905"/>
                  <a:pt x="2555" y="905"/>
                  <a:pt x="2556" y="905"/>
                </a:cubicBezTo>
                <a:cubicBezTo>
                  <a:pt x="2555" y="908"/>
                  <a:pt x="2554" y="908"/>
                  <a:pt x="2556" y="909"/>
                </a:cubicBezTo>
                <a:cubicBezTo>
                  <a:pt x="2556" y="909"/>
                  <a:pt x="2555" y="913"/>
                  <a:pt x="2556" y="913"/>
                </a:cubicBezTo>
                <a:cubicBezTo>
                  <a:pt x="2559" y="913"/>
                  <a:pt x="2560" y="912"/>
                  <a:pt x="2560" y="909"/>
                </a:cubicBezTo>
                <a:cubicBezTo>
                  <a:pt x="2562" y="914"/>
                  <a:pt x="2561" y="911"/>
                  <a:pt x="2561" y="916"/>
                </a:cubicBezTo>
                <a:cubicBezTo>
                  <a:pt x="2561" y="917"/>
                  <a:pt x="2561" y="918"/>
                  <a:pt x="2562" y="919"/>
                </a:cubicBezTo>
                <a:cubicBezTo>
                  <a:pt x="2563" y="920"/>
                  <a:pt x="2564" y="923"/>
                  <a:pt x="2564" y="923"/>
                </a:cubicBezTo>
                <a:cubicBezTo>
                  <a:pt x="2564" y="932"/>
                  <a:pt x="2564" y="932"/>
                  <a:pt x="2564" y="932"/>
                </a:cubicBezTo>
                <a:cubicBezTo>
                  <a:pt x="2564" y="932"/>
                  <a:pt x="2567" y="932"/>
                  <a:pt x="2568" y="932"/>
                </a:cubicBezTo>
                <a:cubicBezTo>
                  <a:pt x="2569" y="932"/>
                  <a:pt x="2571" y="934"/>
                  <a:pt x="2571" y="934"/>
                </a:cubicBezTo>
                <a:cubicBezTo>
                  <a:pt x="2575" y="932"/>
                  <a:pt x="2575" y="932"/>
                  <a:pt x="2575" y="932"/>
                </a:cubicBezTo>
                <a:cubicBezTo>
                  <a:pt x="2576" y="934"/>
                  <a:pt x="2575" y="933"/>
                  <a:pt x="2580" y="931"/>
                </a:cubicBezTo>
                <a:cubicBezTo>
                  <a:pt x="2580" y="934"/>
                  <a:pt x="2580" y="934"/>
                  <a:pt x="2580" y="934"/>
                </a:cubicBezTo>
                <a:cubicBezTo>
                  <a:pt x="2580" y="934"/>
                  <a:pt x="2581" y="938"/>
                  <a:pt x="2583" y="937"/>
                </a:cubicBezTo>
                <a:cubicBezTo>
                  <a:pt x="2585" y="937"/>
                  <a:pt x="2585" y="937"/>
                  <a:pt x="2585" y="937"/>
                </a:cubicBezTo>
                <a:cubicBezTo>
                  <a:pt x="2587" y="937"/>
                  <a:pt x="2587" y="937"/>
                  <a:pt x="2587" y="937"/>
                </a:cubicBezTo>
                <a:cubicBezTo>
                  <a:pt x="2588" y="937"/>
                  <a:pt x="2591" y="936"/>
                  <a:pt x="2591" y="936"/>
                </a:cubicBezTo>
                <a:cubicBezTo>
                  <a:pt x="2592" y="932"/>
                  <a:pt x="2592" y="932"/>
                  <a:pt x="2592" y="932"/>
                </a:cubicBezTo>
                <a:cubicBezTo>
                  <a:pt x="2596" y="936"/>
                  <a:pt x="2595" y="936"/>
                  <a:pt x="2598" y="935"/>
                </a:cubicBezTo>
                <a:cubicBezTo>
                  <a:pt x="2598" y="935"/>
                  <a:pt x="2598" y="938"/>
                  <a:pt x="2599" y="938"/>
                </a:cubicBezTo>
                <a:cubicBezTo>
                  <a:pt x="2602" y="937"/>
                  <a:pt x="2602" y="937"/>
                  <a:pt x="2602" y="937"/>
                </a:cubicBezTo>
                <a:cubicBezTo>
                  <a:pt x="2604" y="937"/>
                  <a:pt x="2604" y="937"/>
                  <a:pt x="2604" y="937"/>
                </a:cubicBezTo>
                <a:cubicBezTo>
                  <a:pt x="2608" y="940"/>
                  <a:pt x="2608" y="940"/>
                  <a:pt x="2608" y="940"/>
                </a:cubicBezTo>
                <a:cubicBezTo>
                  <a:pt x="2608" y="945"/>
                  <a:pt x="2608" y="945"/>
                  <a:pt x="2608" y="945"/>
                </a:cubicBezTo>
                <a:cubicBezTo>
                  <a:pt x="2607" y="947"/>
                  <a:pt x="2609" y="948"/>
                  <a:pt x="2609" y="946"/>
                </a:cubicBezTo>
                <a:cubicBezTo>
                  <a:pt x="2609" y="945"/>
                  <a:pt x="2609" y="945"/>
                  <a:pt x="2609" y="945"/>
                </a:cubicBezTo>
                <a:cubicBezTo>
                  <a:pt x="2612" y="944"/>
                  <a:pt x="2613" y="945"/>
                  <a:pt x="2616" y="942"/>
                </a:cubicBezTo>
                <a:cubicBezTo>
                  <a:pt x="2616" y="941"/>
                  <a:pt x="2616" y="941"/>
                  <a:pt x="2616" y="941"/>
                </a:cubicBezTo>
                <a:cubicBezTo>
                  <a:pt x="2617" y="940"/>
                  <a:pt x="2621" y="940"/>
                  <a:pt x="2622" y="939"/>
                </a:cubicBezTo>
                <a:cubicBezTo>
                  <a:pt x="2623" y="938"/>
                  <a:pt x="2623" y="938"/>
                  <a:pt x="2623" y="938"/>
                </a:cubicBezTo>
                <a:cubicBezTo>
                  <a:pt x="2622" y="942"/>
                  <a:pt x="2622" y="941"/>
                  <a:pt x="2623" y="945"/>
                </a:cubicBezTo>
                <a:cubicBezTo>
                  <a:pt x="2623" y="946"/>
                  <a:pt x="2625" y="944"/>
                  <a:pt x="2625" y="944"/>
                </a:cubicBezTo>
                <a:cubicBezTo>
                  <a:pt x="2625" y="944"/>
                  <a:pt x="2627" y="941"/>
                  <a:pt x="2627" y="941"/>
                </a:cubicBezTo>
                <a:cubicBezTo>
                  <a:pt x="2627" y="936"/>
                  <a:pt x="2627" y="938"/>
                  <a:pt x="2624" y="934"/>
                </a:cubicBezTo>
                <a:cubicBezTo>
                  <a:pt x="2625" y="934"/>
                  <a:pt x="2625" y="933"/>
                  <a:pt x="2625" y="933"/>
                </a:cubicBezTo>
                <a:cubicBezTo>
                  <a:pt x="2625" y="930"/>
                  <a:pt x="2625" y="931"/>
                  <a:pt x="2627" y="928"/>
                </a:cubicBezTo>
                <a:cubicBezTo>
                  <a:pt x="2627" y="928"/>
                  <a:pt x="2629" y="923"/>
                  <a:pt x="2628" y="923"/>
                </a:cubicBezTo>
                <a:cubicBezTo>
                  <a:pt x="2627" y="922"/>
                  <a:pt x="2627" y="922"/>
                  <a:pt x="2627" y="922"/>
                </a:cubicBezTo>
                <a:cubicBezTo>
                  <a:pt x="2628" y="920"/>
                  <a:pt x="2627" y="919"/>
                  <a:pt x="2626" y="917"/>
                </a:cubicBezTo>
                <a:cubicBezTo>
                  <a:pt x="2628" y="917"/>
                  <a:pt x="2627" y="917"/>
                  <a:pt x="2630" y="914"/>
                </a:cubicBezTo>
                <a:cubicBezTo>
                  <a:pt x="2630" y="914"/>
                  <a:pt x="2631" y="911"/>
                  <a:pt x="2631" y="911"/>
                </a:cubicBezTo>
                <a:cubicBezTo>
                  <a:pt x="2631" y="911"/>
                  <a:pt x="2631" y="911"/>
                  <a:pt x="2631" y="911"/>
                </a:cubicBezTo>
                <a:cubicBezTo>
                  <a:pt x="2632" y="914"/>
                  <a:pt x="2635" y="910"/>
                  <a:pt x="2636" y="909"/>
                </a:cubicBezTo>
                <a:cubicBezTo>
                  <a:pt x="2637" y="909"/>
                  <a:pt x="2640" y="905"/>
                  <a:pt x="2639" y="903"/>
                </a:cubicBezTo>
                <a:cubicBezTo>
                  <a:pt x="2637" y="897"/>
                  <a:pt x="2637" y="897"/>
                  <a:pt x="2637" y="897"/>
                </a:cubicBezTo>
                <a:cubicBezTo>
                  <a:pt x="2639" y="894"/>
                  <a:pt x="2639" y="894"/>
                  <a:pt x="2639" y="894"/>
                </a:cubicBezTo>
                <a:cubicBezTo>
                  <a:pt x="2640" y="890"/>
                  <a:pt x="2640" y="890"/>
                  <a:pt x="2640" y="890"/>
                </a:cubicBezTo>
                <a:cubicBezTo>
                  <a:pt x="2641" y="890"/>
                  <a:pt x="2642" y="889"/>
                  <a:pt x="2642" y="889"/>
                </a:cubicBezTo>
                <a:cubicBezTo>
                  <a:pt x="2642" y="888"/>
                  <a:pt x="2642" y="888"/>
                  <a:pt x="2642" y="888"/>
                </a:cubicBezTo>
                <a:cubicBezTo>
                  <a:pt x="2644" y="887"/>
                  <a:pt x="2644" y="888"/>
                  <a:pt x="2645" y="889"/>
                </a:cubicBezTo>
                <a:cubicBezTo>
                  <a:pt x="2647" y="889"/>
                  <a:pt x="2654" y="888"/>
                  <a:pt x="2654" y="887"/>
                </a:cubicBezTo>
                <a:cubicBezTo>
                  <a:pt x="2653" y="886"/>
                  <a:pt x="2652" y="884"/>
                  <a:pt x="2652" y="883"/>
                </a:cubicBezTo>
                <a:cubicBezTo>
                  <a:pt x="2645" y="879"/>
                  <a:pt x="2645" y="881"/>
                  <a:pt x="2642" y="873"/>
                </a:cubicBezTo>
                <a:cubicBezTo>
                  <a:pt x="2643" y="871"/>
                  <a:pt x="2644" y="872"/>
                  <a:pt x="2642" y="869"/>
                </a:cubicBezTo>
                <a:cubicBezTo>
                  <a:pt x="2641" y="868"/>
                  <a:pt x="2640" y="867"/>
                  <a:pt x="2640" y="865"/>
                </a:cubicBezTo>
                <a:cubicBezTo>
                  <a:pt x="2640" y="862"/>
                  <a:pt x="2639" y="862"/>
                  <a:pt x="2637" y="862"/>
                </a:cubicBezTo>
                <a:cubicBezTo>
                  <a:pt x="2637" y="859"/>
                  <a:pt x="2637" y="860"/>
                  <a:pt x="2636" y="857"/>
                </a:cubicBezTo>
                <a:cubicBezTo>
                  <a:pt x="2636" y="857"/>
                  <a:pt x="2635" y="856"/>
                  <a:pt x="2634" y="856"/>
                </a:cubicBezTo>
                <a:cubicBezTo>
                  <a:pt x="2636" y="856"/>
                  <a:pt x="2642" y="857"/>
                  <a:pt x="2639" y="854"/>
                </a:cubicBezTo>
                <a:cubicBezTo>
                  <a:pt x="2641" y="853"/>
                  <a:pt x="2642" y="851"/>
                  <a:pt x="2640" y="850"/>
                </a:cubicBezTo>
                <a:cubicBezTo>
                  <a:pt x="2644" y="849"/>
                  <a:pt x="2647" y="849"/>
                  <a:pt x="2650" y="847"/>
                </a:cubicBezTo>
                <a:cubicBezTo>
                  <a:pt x="2652" y="847"/>
                  <a:pt x="2651" y="846"/>
                  <a:pt x="2650" y="846"/>
                </a:cubicBezTo>
                <a:cubicBezTo>
                  <a:pt x="2649" y="845"/>
                  <a:pt x="2649" y="845"/>
                  <a:pt x="2649" y="845"/>
                </a:cubicBezTo>
                <a:cubicBezTo>
                  <a:pt x="2649" y="844"/>
                  <a:pt x="2643" y="844"/>
                  <a:pt x="2644" y="842"/>
                </a:cubicBezTo>
                <a:cubicBezTo>
                  <a:pt x="2645" y="841"/>
                  <a:pt x="2645" y="841"/>
                  <a:pt x="2647" y="841"/>
                </a:cubicBezTo>
                <a:cubicBezTo>
                  <a:pt x="2648" y="841"/>
                  <a:pt x="2648" y="841"/>
                  <a:pt x="2648" y="841"/>
                </a:cubicBezTo>
                <a:cubicBezTo>
                  <a:pt x="2649" y="842"/>
                  <a:pt x="2655" y="839"/>
                  <a:pt x="2655" y="838"/>
                </a:cubicBezTo>
                <a:cubicBezTo>
                  <a:pt x="2655" y="837"/>
                  <a:pt x="2655" y="835"/>
                  <a:pt x="2654" y="836"/>
                </a:cubicBezTo>
                <a:cubicBezTo>
                  <a:pt x="2653" y="836"/>
                  <a:pt x="2652" y="836"/>
                  <a:pt x="2651" y="835"/>
                </a:cubicBezTo>
                <a:cubicBezTo>
                  <a:pt x="2650" y="834"/>
                  <a:pt x="2648" y="834"/>
                  <a:pt x="2646" y="832"/>
                </a:cubicBezTo>
                <a:cubicBezTo>
                  <a:pt x="2647" y="831"/>
                  <a:pt x="2644" y="830"/>
                  <a:pt x="2643" y="832"/>
                </a:cubicBezTo>
                <a:cubicBezTo>
                  <a:pt x="2642" y="832"/>
                  <a:pt x="2641" y="832"/>
                  <a:pt x="2641" y="832"/>
                </a:cubicBezTo>
                <a:cubicBezTo>
                  <a:pt x="2641" y="830"/>
                  <a:pt x="2643" y="831"/>
                  <a:pt x="2643" y="830"/>
                </a:cubicBezTo>
                <a:cubicBezTo>
                  <a:pt x="2643" y="829"/>
                  <a:pt x="2641" y="827"/>
                  <a:pt x="2640" y="829"/>
                </a:cubicBezTo>
                <a:cubicBezTo>
                  <a:pt x="2639" y="830"/>
                  <a:pt x="2639" y="829"/>
                  <a:pt x="2638" y="829"/>
                </a:cubicBezTo>
                <a:cubicBezTo>
                  <a:pt x="2638" y="829"/>
                  <a:pt x="2637" y="827"/>
                  <a:pt x="2638" y="827"/>
                </a:cubicBezTo>
                <a:cubicBezTo>
                  <a:pt x="2640" y="825"/>
                  <a:pt x="2639" y="825"/>
                  <a:pt x="2639" y="824"/>
                </a:cubicBezTo>
                <a:cubicBezTo>
                  <a:pt x="2639" y="823"/>
                  <a:pt x="2638" y="822"/>
                  <a:pt x="2638" y="822"/>
                </a:cubicBezTo>
                <a:cubicBezTo>
                  <a:pt x="2638" y="821"/>
                  <a:pt x="2635" y="820"/>
                  <a:pt x="2634" y="820"/>
                </a:cubicBezTo>
                <a:cubicBezTo>
                  <a:pt x="2633" y="820"/>
                  <a:pt x="2634" y="818"/>
                  <a:pt x="2633" y="818"/>
                </a:cubicBezTo>
                <a:cubicBezTo>
                  <a:pt x="2632" y="818"/>
                  <a:pt x="2631" y="817"/>
                  <a:pt x="2631" y="818"/>
                </a:cubicBezTo>
                <a:cubicBezTo>
                  <a:pt x="2631" y="817"/>
                  <a:pt x="2630" y="816"/>
                  <a:pt x="2629" y="816"/>
                </a:cubicBezTo>
                <a:cubicBezTo>
                  <a:pt x="2629" y="816"/>
                  <a:pt x="2628" y="818"/>
                  <a:pt x="2628" y="819"/>
                </a:cubicBezTo>
                <a:cubicBezTo>
                  <a:pt x="2628" y="819"/>
                  <a:pt x="2626" y="821"/>
                  <a:pt x="2625" y="823"/>
                </a:cubicBezTo>
                <a:cubicBezTo>
                  <a:pt x="2625" y="824"/>
                  <a:pt x="2623" y="826"/>
                  <a:pt x="2622" y="826"/>
                </a:cubicBezTo>
                <a:cubicBezTo>
                  <a:pt x="2621" y="826"/>
                  <a:pt x="2621" y="828"/>
                  <a:pt x="2621" y="830"/>
                </a:cubicBezTo>
                <a:cubicBezTo>
                  <a:pt x="2620" y="836"/>
                  <a:pt x="2620" y="833"/>
                  <a:pt x="2617" y="833"/>
                </a:cubicBezTo>
                <a:cubicBezTo>
                  <a:pt x="2617" y="833"/>
                  <a:pt x="2615" y="836"/>
                  <a:pt x="2615" y="837"/>
                </a:cubicBezTo>
                <a:cubicBezTo>
                  <a:pt x="2615" y="838"/>
                  <a:pt x="2616" y="838"/>
                  <a:pt x="2616" y="838"/>
                </a:cubicBezTo>
                <a:cubicBezTo>
                  <a:pt x="2617" y="839"/>
                  <a:pt x="2617" y="840"/>
                  <a:pt x="2617" y="840"/>
                </a:cubicBezTo>
                <a:cubicBezTo>
                  <a:pt x="2617" y="841"/>
                  <a:pt x="2615" y="842"/>
                  <a:pt x="2614" y="841"/>
                </a:cubicBezTo>
                <a:cubicBezTo>
                  <a:pt x="2610" y="837"/>
                  <a:pt x="2609" y="841"/>
                  <a:pt x="2607" y="844"/>
                </a:cubicBezTo>
                <a:cubicBezTo>
                  <a:pt x="2607" y="844"/>
                  <a:pt x="2606" y="844"/>
                  <a:pt x="2605" y="845"/>
                </a:cubicBezTo>
                <a:cubicBezTo>
                  <a:pt x="2605" y="842"/>
                  <a:pt x="2604" y="844"/>
                  <a:pt x="2602" y="844"/>
                </a:cubicBezTo>
                <a:cubicBezTo>
                  <a:pt x="2601" y="844"/>
                  <a:pt x="2601" y="849"/>
                  <a:pt x="2600" y="851"/>
                </a:cubicBezTo>
                <a:cubicBezTo>
                  <a:pt x="2599" y="852"/>
                  <a:pt x="2598" y="852"/>
                  <a:pt x="2598" y="853"/>
                </a:cubicBezTo>
                <a:cubicBezTo>
                  <a:pt x="2598" y="853"/>
                  <a:pt x="2597" y="853"/>
                  <a:pt x="2596" y="856"/>
                </a:cubicBezTo>
                <a:cubicBezTo>
                  <a:pt x="2592" y="860"/>
                  <a:pt x="2592" y="860"/>
                  <a:pt x="2592" y="860"/>
                </a:cubicBezTo>
                <a:cubicBezTo>
                  <a:pt x="2589" y="863"/>
                  <a:pt x="2589" y="863"/>
                  <a:pt x="2589" y="863"/>
                </a:cubicBezTo>
                <a:cubicBezTo>
                  <a:pt x="2588" y="864"/>
                  <a:pt x="2580" y="864"/>
                  <a:pt x="2578" y="864"/>
                </a:cubicBezTo>
                <a:cubicBezTo>
                  <a:pt x="2577" y="864"/>
                  <a:pt x="2575" y="869"/>
                  <a:pt x="2575" y="870"/>
                </a:cubicBezTo>
                <a:cubicBezTo>
                  <a:pt x="2573" y="873"/>
                  <a:pt x="2576" y="878"/>
                  <a:pt x="2572" y="880"/>
                </a:cubicBezTo>
                <a:close/>
                <a:moveTo>
                  <a:pt x="2630" y="820"/>
                </a:moveTo>
                <a:cubicBezTo>
                  <a:pt x="2630" y="821"/>
                  <a:pt x="2630" y="821"/>
                  <a:pt x="2630" y="821"/>
                </a:cubicBezTo>
                <a:cubicBezTo>
                  <a:pt x="2631" y="822"/>
                  <a:pt x="2631" y="820"/>
                  <a:pt x="2631" y="819"/>
                </a:cubicBezTo>
                <a:cubicBezTo>
                  <a:pt x="2630" y="820"/>
                  <a:pt x="2630" y="820"/>
                  <a:pt x="2630" y="820"/>
                </a:cubicBezTo>
                <a:close/>
                <a:moveTo>
                  <a:pt x="2630" y="805"/>
                </a:moveTo>
                <a:cubicBezTo>
                  <a:pt x="2628" y="805"/>
                  <a:pt x="2629" y="809"/>
                  <a:pt x="2630" y="808"/>
                </a:cubicBezTo>
                <a:cubicBezTo>
                  <a:pt x="2633" y="807"/>
                  <a:pt x="2632" y="804"/>
                  <a:pt x="2630" y="805"/>
                </a:cubicBezTo>
                <a:cubicBezTo>
                  <a:pt x="2630" y="805"/>
                  <a:pt x="2630" y="805"/>
                  <a:pt x="2630" y="805"/>
                </a:cubicBezTo>
                <a:close/>
                <a:moveTo>
                  <a:pt x="2640" y="817"/>
                </a:moveTo>
                <a:cubicBezTo>
                  <a:pt x="2639" y="817"/>
                  <a:pt x="2637" y="817"/>
                  <a:pt x="2638" y="820"/>
                </a:cubicBezTo>
                <a:cubicBezTo>
                  <a:pt x="2639" y="820"/>
                  <a:pt x="2644" y="820"/>
                  <a:pt x="2642" y="817"/>
                </a:cubicBezTo>
                <a:cubicBezTo>
                  <a:pt x="2641" y="817"/>
                  <a:pt x="2641" y="817"/>
                  <a:pt x="2640" y="817"/>
                </a:cubicBezTo>
                <a:close/>
                <a:moveTo>
                  <a:pt x="2634" y="818"/>
                </a:moveTo>
                <a:cubicBezTo>
                  <a:pt x="2634" y="818"/>
                  <a:pt x="2635" y="817"/>
                  <a:pt x="2636" y="817"/>
                </a:cubicBezTo>
                <a:cubicBezTo>
                  <a:pt x="2639" y="816"/>
                  <a:pt x="2636" y="812"/>
                  <a:pt x="2636" y="812"/>
                </a:cubicBezTo>
                <a:cubicBezTo>
                  <a:pt x="2635" y="812"/>
                  <a:pt x="2635" y="813"/>
                  <a:pt x="2634" y="814"/>
                </a:cubicBezTo>
                <a:cubicBezTo>
                  <a:pt x="2634" y="811"/>
                  <a:pt x="2633" y="814"/>
                  <a:pt x="2631" y="814"/>
                </a:cubicBezTo>
                <a:cubicBezTo>
                  <a:pt x="2631" y="814"/>
                  <a:pt x="2630" y="816"/>
                  <a:pt x="2631" y="816"/>
                </a:cubicBezTo>
                <a:cubicBezTo>
                  <a:pt x="2632" y="815"/>
                  <a:pt x="2634" y="816"/>
                  <a:pt x="2634" y="815"/>
                </a:cubicBezTo>
                <a:cubicBezTo>
                  <a:pt x="2635" y="816"/>
                  <a:pt x="2633" y="817"/>
                  <a:pt x="2634" y="818"/>
                </a:cubicBezTo>
                <a:close/>
                <a:moveTo>
                  <a:pt x="2541" y="842"/>
                </a:moveTo>
                <a:cubicBezTo>
                  <a:pt x="2540" y="841"/>
                  <a:pt x="2539" y="844"/>
                  <a:pt x="2539" y="844"/>
                </a:cubicBezTo>
                <a:cubicBezTo>
                  <a:pt x="2539" y="845"/>
                  <a:pt x="2541" y="845"/>
                  <a:pt x="2541" y="844"/>
                </a:cubicBezTo>
                <a:cubicBezTo>
                  <a:pt x="2541" y="843"/>
                  <a:pt x="2541" y="842"/>
                  <a:pt x="2541" y="842"/>
                </a:cubicBezTo>
                <a:close/>
                <a:moveTo>
                  <a:pt x="1275" y="568"/>
                </a:moveTo>
                <a:cubicBezTo>
                  <a:pt x="1276" y="568"/>
                  <a:pt x="1277" y="564"/>
                  <a:pt x="1277" y="564"/>
                </a:cubicBezTo>
                <a:cubicBezTo>
                  <a:pt x="1277" y="563"/>
                  <a:pt x="1274" y="562"/>
                  <a:pt x="1273" y="563"/>
                </a:cubicBezTo>
                <a:cubicBezTo>
                  <a:pt x="1270" y="569"/>
                  <a:pt x="1272" y="567"/>
                  <a:pt x="1275" y="568"/>
                </a:cubicBezTo>
                <a:close/>
                <a:moveTo>
                  <a:pt x="1278" y="572"/>
                </a:moveTo>
                <a:cubicBezTo>
                  <a:pt x="1278" y="574"/>
                  <a:pt x="1282" y="575"/>
                  <a:pt x="1282" y="573"/>
                </a:cubicBezTo>
                <a:cubicBezTo>
                  <a:pt x="1282" y="570"/>
                  <a:pt x="1278" y="570"/>
                  <a:pt x="1278" y="572"/>
                </a:cubicBezTo>
                <a:close/>
                <a:moveTo>
                  <a:pt x="1297" y="570"/>
                </a:moveTo>
                <a:cubicBezTo>
                  <a:pt x="1295" y="570"/>
                  <a:pt x="1293" y="574"/>
                  <a:pt x="1293" y="575"/>
                </a:cubicBezTo>
                <a:cubicBezTo>
                  <a:pt x="1293" y="577"/>
                  <a:pt x="1295" y="577"/>
                  <a:pt x="1297" y="577"/>
                </a:cubicBezTo>
                <a:cubicBezTo>
                  <a:pt x="1298" y="577"/>
                  <a:pt x="1298" y="575"/>
                  <a:pt x="1298" y="574"/>
                </a:cubicBezTo>
                <a:cubicBezTo>
                  <a:pt x="1299" y="572"/>
                  <a:pt x="1303" y="569"/>
                  <a:pt x="1297" y="570"/>
                </a:cubicBezTo>
                <a:close/>
                <a:moveTo>
                  <a:pt x="1307" y="572"/>
                </a:moveTo>
                <a:cubicBezTo>
                  <a:pt x="1305" y="573"/>
                  <a:pt x="1306" y="573"/>
                  <a:pt x="1309" y="573"/>
                </a:cubicBezTo>
                <a:cubicBezTo>
                  <a:pt x="1309" y="573"/>
                  <a:pt x="1311" y="572"/>
                  <a:pt x="1312" y="572"/>
                </a:cubicBezTo>
                <a:cubicBezTo>
                  <a:pt x="1313" y="571"/>
                  <a:pt x="1314" y="565"/>
                  <a:pt x="1312" y="565"/>
                </a:cubicBezTo>
                <a:cubicBezTo>
                  <a:pt x="1311" y="565"/>
                  <a:pt x="1308" y="566"/>
                  <a:pt x="1309" y="568"/>
                </a:cubicBezTo>
                <a:cubicBezTo>
                  <a:pt x="1309" y="571"/>
                  <a:pt x="1309" y="570"/>
                  <a:pt x="1307" y="572"/>
                </a:cubicBezTo>
                <a:close/>
                <a:moveTo>
                  <a:pt x="1290" y="566"/>
                </a:moveTo>
                <a:cubicBezTo>
                  <a:pt x="1289" y="566"/>
                  <a:pt x="1287" y="569"/>
                  <a:pt x="1285" y="569"/>
                </a:cubicBezTo>
                <a:cubicBezTo>
                  <a:pt x="1282" y="569"/>
                  <a:pt x="1282" y="573"/>
                  <a:pt x="1284" y="574"/>
                </a:cubicBezTo>
                <a:cubicBezTo>
                  <a:pt x="1285" y="575"/>
                  <a:pt x="1287" y="574"/>
                  <a:pt x="1287" y="572"/>
                </a:cubicBezTo>
                <a:cubicBezTo>
                  <a:pt x="1288" y="569"/>
                  <a:pt x="1291" y="570"/>
                  <a:pt x="1292" y="568"/>
                </a:cubicBezTo>
                <a:cubicBezTo>
                  <a:pt x="1293" y="566"/>
                  <a:pt x="1291" y="566"/>
                  <a:pt x="1290" y="566"/>
                </a:cubicBezTo>
                <a:close/>
                <a:moveTo>
                  <a:pt x="1269" y="577"/>
                </a:moveTo>
                <a:cubicBezTo>
                  <a:pt x="1269" y="579"/>
                  <a:pt x="1274" y="580"/>
                  <a:pt x="1274" y="576"/>
                </a:cubicBezTo>
                <a:cubicBezTo>
                  <a:pt x="1274" y="573"/>
                  <a:pt x="1270" y="574"/>
                  <a:pt x="1269" y="577"/>
                </a:cubicBezTo>
                <a:close/>
                <a:moveTo>
                  <a:pt x="1314" y="565"/>
                </a:moveTo>
                <a:cubicBezTo>
                  <a:pt x="1314" y="565"/>
                  <a:pt x="1317" y="564"/>
                  <a:pt x="1318" y="563"/>
                </a:cubicBezTo>
                <a:cubicBezTo>
                  <a:pt x="1319" y="562"/>
                  <a:pt x="1319" y="557"/>
                  <a:pt x="1316" y="559"/>
                </a:cubicBezTo>
                <a:cubicBezTo>
                  <a:pt x="1314" y="561"/>
                  <a:pt x="1312" y="559"/>
                  <a:pt x="1313" y="564"/>
                </a:cubicBezTo>
                <a:cubicBezTo>
                  <a:pt x="1313" y="565"/>
                  <a:pt x="1314" y="565"/>
                  <a:pt x="1314" y="565"/>
                </a:cubicBezTo>
                <a:close/>
                <a:moveTo>
                  <a:pt x="2275" y="813"/>
                </a:moveTo>
                <a:cubicBezTo>
                  <a:pt x="2275" y="811"/>
                  <a:pt x="2271" y="805"/>
                  <a:pt x="2270" y="803"/>
                </a:cubicBezTo>
                <a:cubicBezTo>
                  <a:pt x="2270" y="798"/>
                  <a:pt x="2269" y="801"/>
                  <a:pt x="2267" y="798"/>
                </a:cubicBezTo>
                <a:cubicBezTo>
                  <a:pt x="2266" y="795"/>
                  <a:pt x="2266" y="795"/>
                  <a:pt x="2266" y="795"/>
                </a:cubicBezTo>
                <a:cubicBezTo>
                  <a:pt x="2262" y="793"/>
                  <a:pt x="2264" y="793"/>
                  <a:pt x="2262" y="790"/>
                </a:cubicBezTo>
                <a:cubicBezTo>
                  <a:pt x="2262" y="790"/>
                  <a:pt x="2260" y="787"/>
                  <a:pt x="2259" y="787"/>
                </a:cubicBezTo>
                <a:cubicBezTo>
                  <a:pt x="2257" y="789"/>
                  <a:pt x="2259" y="785"/>
                  <a:pt x="2256" y="784"/>
                </a:cubicBezTo>
                <a:cubicBezTo>
                  <a:pt x="2254" y="784"/>
                  <a:pt x="2253" y="785"/>
                  <a:pt x="2255" y="786"/>
                </a:cubicBezTo>
                <a:cubicBezTo>
                  <a:pt x="2256" y="787"/>
                  <a:pt x="2255" y="788"/>
                  <a:pt x="2256" y="790"/>
                </a:cubicBezTo>
                <a:cubicBezTo>
                  <a:pt x="2256" y="791"/>
                  <a:pt x="2256" y="793"/>
                  <a:pt x="2255" y="793"/>
                </a:cubicBezTo>
                <a:cubicBezTo>
                  <a:pt x="2254" y="793"/>
                  <a:pt x="2252" y="791"/>
                  <a:pt x="2252" y="793"/>
                </a:cubicBezTo>
                <a:cubicBezTo>
                  <a:pt x="2252" y="794"/>
                  <a:pt x="2254" y="795"/>
                  <a:pt x="2255" y="795"/>
                </a:cubicBezTo>
                <a:cubicBezTo>
                  <a:pt x="2254" y="796"/>
                  <a:pt x="2252" y="795"/>
                  <a:pt x="2253" y="799"/>
                </a:cubicBezTo>
                <a:cubicBezTo>
                  <a:pt x="2253" y="801"/>
                  <a:pt x="2255" y="801"/>
                  <a:pt x="2253" y="803"/>
                </a:cubicBezTo>
                <a:cubicBezTo>
                  <a:pt x="2252" y="804"/>
                  <a:pt x="2253" y="805"/>
                  <a:pt x="2253" y="806"/>
                </a:cubicBezTo>
                <a:cubicBezTo>
                  <a:pt x="2253" y="810"/>
                  <a:pt x="2253" y="810"/>
                  <a:pt x="2253" y="810"/>
                </a:cubicBezTo>
                <a:cubicBezTo>
                  <a:pt x="2253" y="820"/>
                  <a:pt x="2254" y="814"/>
                  <a:pt x="2256" y="822"/>
                </a:cubicBezTo>
                <a:cubicBezTo>
                  <a:pt x="2256" y="824"/>
                  <a:pt x="2257" y="823"/>
                  <a:pt x="2257" y="824"/>
                </a:cubicBezTo>
                <a:cubicBezTo>
                  <a:pt x="2258" y="828"/>
                  <a:pt x="2258" y="828"/>
                  <a:pt x="2261" y="829"/>
                </a:cubicBezTo>
                <a:cubicBezTo>
                  <a:pt x="2265" y="829"/>
                  <a:pt x="2265" y="829"/>
                  <a:pt x="2265" y="829"/>
                </a:cubicBezTo>
                <a:cubicBezTo>
                  <a:pt x="2266" y="829"/>
                  <a:pt x="2266" y="827"/>
                  <a:pt x="2268" y="827"/>
                </a:cubicBezTo>
                <a:cubicBezTo>
                  <a:pt x="2271" y="826"/>
                  <a:pt x="2271" y="826"/>
                  <a:pt x="2271" y="826"/>
                </a:cubicBezTo>
                <a:cubicBezTo>
                  <a:pt x="2273" y="826"/>
                  <a:pt x="2274" y="823"/>
                  <a:pt x="2274" y="820"/>
                </a:cubicBezTo>
                <a:cubicBezTo>
                  <a:pt x="2274" y="817"/>
                  <a:pt x="2275" y="820"/>
                  <a:pt x="2275" y="815"/>
                </a:cubicBezTo>
                <a:cubicBezTo>
                  <a:pt x="2275" y="813"/>
                  <a:pt x="2275" y="813"/>
                  <a:pt x="2275" y="813"/>
                </a:cubicBezTo>
                <a:close/>
                <a:moveTo>
                  <a:pt x="1992" y="751"/>
                </a:moveTo>
                <a:cubicBezTo>
                  <a:pt x="1989" y="750"/>
                  <a:pt x="1988" y="753"/>
                  <a:pt x="1986" y="751"/>
                </a:cubicBezTo>
                <a:cubicBezTo>
                  <a:pt x="1986" y="751"/>
                  <a:pt x="1986" y="749"/>
                  <a:pt x="1983" y="752"/>
                </a:cubicBezTo>
                <a:cubicBezTo>
                  <a:pt x="1980" y="751"/>
                  <a:pt x="1985" y="756"/>
                  <a:pt x="1988" y="755"/>
                </a:cubicBezTo>
                <a:cubicBezTo>
                  <a:pt x="1992" y="755"/>
                  <a:pt x="1991" y="756"/>
                  <a:pt x="1994" y="754"/>
                </a:cubicBezTo>
                <a:cubicBezTo>
                  <a:pt x="1994" y="754"/>
                  <a:pt x="1994" y="752"/>
                  <a:pt x="1993" y="752"/>
                </a:cubicBezTo>
                <a:cubicBezTo>
                  <a:pt x="1993" y="752"/>
                  <a:pt x="1992" y="751"/>
                  <a:pt x="1992" y="751"/>
                </a:cubicBezTo>
                <a:close/>
                <a:moveTo>
                  <a:pt x="2034" y="658"/>
                </a:moveTo>
                <a:cubicBezTo>
                  <a:pt x="2033" y="658"/>
                  <a:pt x="2033" y="659"/>
                  <a:pt x="2031" y="661"/>
                </a:cubicBezTo>
                <a:cubicBezTo>
                  <a:pt x="2031" y="662"/>
                  <a:pt x="2030" y="664"/>
                  <a:pt x="2030" y="664"/>
                </a:cubicBezTo>
                <a:cubicBezTo>
                  <a:pt x="2031" y="665"/>
                  <a:pt x="2031" y="665"/>
                  <a:pt x="2032" y="665"/>
                </a:cubicBezTo>
                <a:cubicBezTo>
                  <a:pt x="2033" y="663"/>
                  <a:pt x="2036" y="661"/>
                  <a:pt x="2034" y="658"/>
                </a:cubicBezTo>
                <a:cubicBezTo>
                  <a:pt x="2034" y="658"/>
                  <a:pt x="2034" y="658"/>
                  <a:pt x="2034" y="658"/>
                </a:cubicBezTo>
                <a:close/>
                <a:moveTo>
                  <a:pt x="2007" y="695"/>
                </a:moveTo>
                <a:cubicBezTo>
                  <a:pt x="2005" y="695"/>
                  <a:pt x="2006" y="695"/>
                  <a:pt x="2006" y="697"/>
                </a:cubicBezTo>
                <a:cubicBezTo>
                  <a:pt x="2005" y="697"/>
                  <a:pt x="2008" y="697"/>
                  <a:pt x="2009" y="697"/>
                </a:cubicBezTo>
                <a:cubicBezTo>
                  <a:pt x="2010" y="696"/>
                  <a:pt x="2008" y="695"/>
                  <a:pt x="2007" y="695"/>
                </a:cubicBezTo>
                <a:close/>
                <a:moveTo>
                  <a:pt x="1284" y="157"/>
                </a:moveTo>
                <a:cubicBezTo>
                  <a:pt x="1285" y="157"/>
                  <a:pt x="1284" y="156"/>
                  <a:pt x="1284" y="156"/>
                </a:cubicBezTo>
                <a:cubicBezTo>
                  <a:pt x="1284" y="156"/>
                  <a:pt x="1284" y="156"/>
                  <a:pt x="1284" y="156"/>
                </a:cubicBezTo>
                <a:cubicBezTo>
                  <a:pt x="1282" y="153"/>
                  <a:pt x="1288" y="155"/>
                  <a:pt x="1288" y="154"/>
                </a:cubicBezTo>
                <a:cubicBezTo>
                  <a:pt x="1288" y="152"/>
                  <a:pt x="1288" y="150"/>
                  <a:pt x="1290" y="151"/>
                </a:cubicBezTo>
                <a:cubicBezTo>
                  <a:pt x="1294" y="152"/>
                  <a:pt x="1293" y="153"/>
                  <a:pt x="1293" y="154"/>
                </a:cubicBezTo>
                <a:cubicBezTo>
                  <a:pt x="1295" y="154"/>
                  <a:pt x="1295" y="154"/>
                  <a:pt x="1295" y="154"/>
                </a:cubicBezTo>
                <a:cubicBezTo>
                  <a:pt x="1301" y="153"/>
                  <a:pt x="1292" y="153"/>
                  <a:pt x="1292" y="150"/>
                </a:cubicBezTo>
                <a:cubicBezTo>
                  <a:pt x="1292" y="148"/>
                  <a:pt x="1295" y="149"/>
                  <a:pt x="1297" y="149"/>
                </a:cubicBezTo>
                <a:cubicBezTo>
                  <a:pt x="1300" y="149"/>
                  <a:pt x="1299" y="151"/>
                  <a:pt x="1301" y="153"/>
                </a:cubicBezTo>
                <a:cubicBezTo>
                  <a:pt x="1301" y="153"/>
                  <a:pt x="1308" y="154"/>
                  <a:pt x="1303" y="156"/>
                </a:cubicBezTo>
                <a:cubicBezTo>
                  <a:pt x="1300" y="158"/>
                  <a:pt x="1302" y="157"/>
                  <a:pt x="1303" y="158"/>
                </a:cubicBezTo>
                <a:cubicBezTo>
                  <a:pt x="1304" y="158"/>
                  <a:pt x="1305" y="161"/>
                  <a:pt x="1306" y="159"/>
                </a:cubicBezTo>
                <a:cubicBezTo>
                  <a:pt x="1306" y="158"/>
                  <a:pt x="1307" y="158"/>
                  <a:pt x="1309" y="157"/>
                </a:cubicBezTo>
                <a:cubicBezTo>
                  <a:pt x="1311" y="156"/>
                  <a:pt x="1310" y="159"/>
                  <a:pt x="1311" y="157"/>
                </a:cubicBezTo>
                <a:cubicBezTo>
                  <a:pt x="1312" y="156"/>
                  <a:pt x="1312" y="156"/>
                  <a:pt x="1311" y="155"/>
                </a:cubicBezTo>
                <a:cubicBezTo>
                  <a:pt x="1309" y="151"/>
                  <a:pt x="1315" y="152"/>
                  <a:pt x="1315" y="153"/>
                </a:cubicBezTo>
                <a:cubicBezTo>
                  <a:pt x="1315" y="154"/>
                  <a:pt x="1320" y="157"/>
                  <a:pt x="1319" y="155"/>
                </a:cubicBezTo>
                <a:cubicBezTo>
                  <a:pt x="1319" y="153"/>
                  <a:pt x="1321" y="154"/>
                  <a:pt x="1323" y="153"/>
                </a:cubicBezTo>
                <a:cubicBezTo>
                  <a:pt x="1326" y="152"/>
                  <a:pt x="1328" y="154"/>
                  <a:pt x="1329" y="156"/>
                </a:cubicBezTo>
                <a:cubicBezTo>
                  <a:pt x="1329" y="156"/>
                  <a:pt x="1330" y="155"/>
                  <a:pt x="1330" y="155"/>
                </a:cubicBezTo>
                <a:cubicBezTo>
                  <a:pt x="1330" y="155"/>
                  <a:pt x="1328" y="152"/>
                  <a:pt x="1329" y="152"/>
                </a:cubicBezTo>
                <a:cubicBezTo>
                  <a:pt x="1332" y="152"/>
                  <a:pt x="1331" y="152"/>
                  <a:pt x="1333" y="153"/>
                </a:cubicBezTo>
                <a:cubicBezTo>
                  <a:pt x="1336" y="155"/>
                  <a:pt x="1335" y="152"/>
                  <a:pt x="1338" y="151"/>
                </a:cubicBezTo>
                <a:cubicBezTo>
                  <a:pt x="1339" y="151"/>
                  <a:pt x="1339" y="153"/>
                  <a:pt x="1342" y="151"/>
                </a:cubicBezTo>
                <a:cubicBezTo>
                  <a:pt x="1343" y="151"/>
                  <a:pt x="1342" y="149"/>
                  <a:pt x="1344" y="149"/>
                </a:cubicBezTo>
                <a:cubicBezTo>
                  <a:pt x="1344" y="149"/>
                  <a:pt x="1347" y="148"/>
                  <a:pt x="1347" y="148"/>
                </a:cubicBezTo>
                <a:cubicBezTo>
                  <a:pt x="1347" y="149"/>
                  <a:pt x="1350" y="151"/>
                  <a:pt x="1351" y="151"/>
                </a:cubicBezTo>
                <a:cubicBezTo>
                  <a:pt x="1353" y="151"/>
                  <a:pt x="1353" y="151"/>
                  <a:pt x="1353" y="151"/>
                </a:cubicBezTo>
                <a:cubicBezTo>
                  <a:pt x="1354" y="151"/>
                  <a:pt x="1355" y="149"/>
                  <a:pt x="1355" y="150"/>
                </a:cubicBezTo>
                <a:cubicBezTo>
                  <a:pt x="1356" y="151"/>
                  <a:pt x="1354" y="152"/>
                  <a:pt x="1354" y="153"/>
                </a:cubicBezTo>
                <a:cubicBezTo>
                  <a:pt x="1355" y="154"/>
                  <a:pt x="1357" y="153"/>
                  <a:pt x="1357" y="153"/>
                </a:cubicBezTo>
                <a:cubicBezTo>
                  <a:pt x="1358" y="154"/>
                  <a:pt x="1356" y="155"/>
                  <a:pt x="1356" y="156"/>
                </a:cubicBezTo>
                <a:cubicBezTo>
                  <a:pt x="1357" y="156"/>
                  <a:pt x="1358" y="156"/>
                  <a:pt x="1358" y="156"/>
                </a:cubicBezTo>
                <a:cubicBezTo>
                  <a:pt x="1359" y="155"/>
                  <a:pt x="1360" y="156"/>
                  <a:pt x="1359" y="157"/>
                </a:cubicBezTo>
                <a:cubicBezTo>
                  <a:pt x="1362" y="158"/>
                  <a:pt x="1362" y="158"/>
                  <a:pt x="1362" y="158"/>
                </a:cubicBezTo>
                <a:cubicBezTo>
                  <a:pt x="1363" y="158"/>
                  <a:pt x="1365" y="157"/>
                  <a:pt x="1365" y="159"/>
                </a:cubicBezTo>
                <a:cubicBezTo>
                  <a:pt x="1365" y="160"/>
                  <a:pt x="1363" y="161"/>
                  <a:pt x="1363" y="162"/>
                </a:cubicBezTo>
                <a:cubicBezTo>
                  <a:pt x="1362" y="162"/>
                  <a:pt x="1364" y="165"/>
                  <a:pt x="1362" y="165"/>
                </a:cubicBezTo>
                <a:cubicBezTo>
                  <a:pt x="1361" y="165"/>
                  <a:pt x="1360" y="164"/>
                  <a:pt x="1360" y="165"/>
                </a:cubicBezTo>
                <a:cubicBezTo>
                  <a:pt x="1358" y="168"/>
                  <a:pt x="1357" y="167"/>
                  <a:pt x="1356" y="167"/>
                </a:cubicBezTo>
                <a:cubicBezTo>
                  <a:pt x="1356" y="167"/>
                  <a:pt x="1355" y="170"/>
                  <a:pt x="1353" y="171"/>
                </a:cubicBezTo>
                <a:cubicBezTo>
                  <a:pt x="1351" y="172"/>
                  <a:pt x="1351" y="172"/>
                  <a:pt x="1351" y="172"/>
                </a:cubicBezTo>
                <a:cubicBezTo>
                  <a:pt x="1350" y="172"/>
                  <a:pt x="1348" y="172"/>
                  <a:pt x="1348" y="171"/>
                </a:cubicBezTo>
                <a:cubicBezTo>
                  <a:pt x="1346" y="172"/>
                  <a:pt x="1344" y="174"/>
                  <a:pt x="1343" y="174"/>
                </a:cubicBezTo>
                <a:cubicBezTo>
                  <a:pt x="1342" y="174"/>
                  <a:pt x="1338" y="175"/>
                  <a:pt x="1338" y="175"/>
                </a:cubicBezTo>
                <a:cubicBezTo>
                  <a:pt x="1337" y="175"/>
                  <a:pt x="1336" y="177"/>
                  <a:pt x="1336" y="176"/>
                </a:cubicBezTo>
                <a:cubicBezTo>
                  <a:pt x="1334" y="176"/>
                  <a:pt x="1330" y="177"/>
                  <a:pt x="1328" y="177"/>
                </a:cubicBezTo>
                <a:cubicBezTo>
                  <a:pt x="1324" y="178"/>
                  <a:pt x="1329" y="180"/>
                  <a:pt x="1323" y="180"/>
                </a:cubicBezTo>
                <a:cubicBezTo>
                  <a:pt x="1321" y="180"/>
                  <a:pt x="1320" y="181"/>
                  <a:pt x="1318" y="181"/>
                </a:cubicBezTo>
                <a:cubicBezTo>
                  <a:pt x="1317" y="181"/>
                  <a:pt x="1310" y="180"/>
                  <a:pt x="1308" y="179"/>
                </a:cubicBezTo>
                <a:cubicBezTo>
                  <a:pt x="1305" y="177"/>
                  <a:pt x="1305" y="175"/>
                  <a:pt x="1299" y="175"/>
                </a:cubicBezTo>
                <a:cubicBezTo>
                  <a:pt x="1296" y="176"/>
                  <a:pt x="1294" y="176"/>
                  <a:pt x="1292" y="176"/>
                </a:cubicBezTo>
                <a:cubicBezTo>
                  <a:pt x="1291" y="176"/>
                  <a:pt x="1289" y="176"/>
                  <a:pt x="1289" y="175"/>
                </a:cubicBezTo>
                <a:cubicBezTo>
                  <a:pt x="1289" y="172"/>
                  <a:pt x="1292" y="174"/>
                  <a:pt x="1292" y="173"/>
                </a:cubicBezTo>
                <a:cubicBezTo>
                  <a:pt x="1296" y="170"/>
                  <a:pt x="1294" y="171"/>
                  <a:pt x="1295" y="170"/>
                </a:cubicBezTo>
                <a:cubicBezTo>
                  <a:pt x="1293" y="167"/>
                  <a:pt x="1294" y="168"/>
                  <a:pt x="1295" y="166"/>
                </a:cubicBezTo>
                <a:cubicBezTo>
                  <a:pt x="1286" y="164"/>
                  <a:pt x="1292" y="166"/>
                  <a:pt x="1283" y="166"/>
                </a:cubicBezTo>
                <a:cubicBezTo>
                  <a:pt x="1283" y="166"/>
                  <a:pt x="1280" y="165"/>
                  <a:pt x="1281" y="164"/>
                </a:cubicBezTo>
                <a:cubicBezTo>
                  <a:pt x="1282" y="163"/>
                  <a:pt x="1283" y="163"/>
                  <a:pt x="1285" y="163"/>
                </a:cubicBezTo>
                <a:cubicBezTo>
                  <a:pt x="1288" y="164"/>
                  <a:pt x="1290" y="163"/>
                  <a:pt x="1294" y="163"/>
                </a:cubicBezTo>
                <a:cubicBezTo>
                  <a:pt x="1295" y="163"/>
                  <a:pt x="1299" y="163"/>
                  <a:pt x="1299" y="162"/>
                </a:cubicBezTo>
                <a:cubicBezTo>
                  <a:pt x="1299" y="162"/>
                  <a:pt x="1294" y="164"/>
                  <a:pt x="1294" y="161"/>
                </a:cubicBezTo>
                <a:cubicBezTo>
                  <a:pt x="1294" y="160"/>
                  <a:pt x="1296" y="160"/>
                  <a:pt x="1298" y="160"/>
                </a:cubicBezTo>
                <a:cubicBezTo>
                  <a:pt x="1297" y="159"/>
                  <a:pt x="1296" y="159"/>
                  <a:pt x="1295" y="159"/>
                </a:cubicBezTo>
                <a:cubicBezTo>
                  <a:pt x="1286" y="159"/>
                  <a:pt x="1286" y="159"/>
                  <a:pt x="1286" y="159"/>
                </a:cubicBezTo>
                <a:cubicBezTo>
                  <a:pt x="1285" y="159"/>
                  <a:pt x="1284" y="160"/>
                  <a:pt x="1283" y="160"/>
                </a:cubicBezTo>
                <a:cubicBezTo>
                  <a:pt x="1281" y="159"/>
                  <a:pt x="1279" y="159"/>
                  <a:pt x="1280" y="158"/>
                </a:cubicBezTo>
                <a:cubicBezTo>
                  <a:pt x="1282" y="155"/>
                  <a:pt x="1283" y="157"/>
                  <a:pt x="1284" y="157"/>
                </a:cubicBezTo>
                <a:close/>
                <a:moveTo>
                  <a:pt x="1373" y="297"/>
                </a:moveTo>
                <a:cubicBezTo>
                  <a:pt x="1373" y="297"/>
                  <a:pt x="1368" y="298"/>
                  <a:pt x="1368" y="299"/>
                </a:cubicBezTo>
                <a:cubicBezTo>
                  <a:pt x="1368" y="299"/>
                  <a:pt x="1368" y="300"/>
                  <a:pt x="1369" y="300"/>
                </a:cubicBezTo>
                <a:cubicBezTo>
                  <a:pt x="1371" y="300"/>
                  <a:pt x="1371" y="300"/>
                  <a:pt x="1371" y="300"/>
                </a:cubicBezTo>
                <a:cubicBezTo>
                  <a:pt x="1371" y="300"/>
                  <a:pt x="1371" y="300"/>
                  <a:pt x="1371" y="301"/>
                </a:cubicBezTo>
                <a:cubicBezTo>
                  <a:pt x="1369" y="301"/>
                  <a:pt x="1369" y="301"/>
                  <a:pt x="1367" y="302"/>
                </a:cubicBezTo>
                <a:cubicBezTo>
                  <a:pt x="1367" y="302"/>
                  <a:pt x="1367" y="302"/>
                  <a:pt x="1367" y="302"/>
                </a:cubicBezTo>
                <a:cubicBezTo>
                  <a:pt x="1368" y="304"/>
                  <a:pt x="1369" y="304"/>
                  <a:pt x="1371" y="303"/>
                </a:cubicBezTo>
                <a:cubicBezTo>
                  <a:pt x="1371" y="303"/>
                  <a:pt x="1371" y="303"/>
                  <a:pt x="1371" y="303"/>
                </a:cubicBezTo>
                <a:cubicBezTo>
                  <a:pt x="1370" y="304"/>
                  <a:pt x="1370" y="303"/>
                  <a:pt x="1370" y="306"/>
                </a:cubicBezTo>
                <a:cubicBezTo>
                  <a:pt x="1369" y="306"/>
                  <a:pt x="1372" y="306"/>
                  <a:pt x="1372" y="306"/>
                </a:cubicBezTo>
                <a:cubicBezTo>
                  <a:pt x="1373" y="305"/>
                  <a:pt x="1373" y="305"/>
                  <a:pt x="1373" y="305"/>
                </a:cubicBezTo>
                <a:cubicBezTo>
                  <a:pt x="1372" y="307"/>
                  <a:pt x="1372" y="307"/>
                  <a:pt x="1374" y="307"/>
                </a:cubicBezTo>
                <a:cubicBezTo>
                  <a:pt x="1375" y="307"/>
                  <a:pt x="1376" y="306"/>
                  <a:pt x="1378" y="306"/>
                </a:cubicBezTo>
                <a:cubicBezTo>
                  <a:pt x="1380" y="306"/>
                  <a:pt x="1385" y="305"/>
                  <a:pt x="1385" y="305"/>
                </a:cubicBezTo>
                <a:cubicBezTo>
                  <a:pt x="1386" y="304"/>
                  <a:pt x="1387" y="303"/>
                  <a:pt x="1388" y="303"/>
                </a:cubicBezTo>
                <a:cubicBezTo>
                  <a:pt x="1393" y="302"/>
                  <a:pt x="1393" y="302"/>
                  <a:pt x="1393" y="302"/>
                </a:cubicBezTo>
                <a:cubicBezTo>
                  <a:pt x="1395" y="300"/>
                  <a:pt x="1395" y="300"/>
                  <a:pt x="1395" y="300"/>
                </a:cubicBezTo>
                <a:cubicBezTo>
                  <a:pt x="1396" y="300"/>
                  <a:pt x="1402" y="300"/>
                  <a:pt x="1403" y="300"/>
                </a:cubicBezTo>
                <a:cubicBezTo>
                  <a:pt x="1404" y="300"/>
                  <a:pt x="1403" y="299"/>
                  <a:pt x="1403" y="299"/>
                </a:cubicBezTo>
                <a:cubicBezTo>
                  <a:pt x="1404" y="298"/>
                  <a:pt x="1405" y="297"/>
                  <a:pt x="1405" y="295"/>
                </a:cubicBezTo>
                <a:cubicBezTo>
                  <a:pt x="1405" y="295"/>
                  <a:pt x="1405" y="295"/>
                  <a:pt x="1405" y="295"/>
                </a:cubicBezTo>
                <a:cubicBezTo>
                  <a:pt x="1407" y="292"/>
                  <a:pt x="1407" y="292"/>
                  <a:pt x="1407" y="292"/>
                </a:cubicBezTo>
                <a:cubicBezTo>
                  <a:pt x="1407" y="289"/>
                  <a:pt x="1407" y="290"/>
                  <a:pt x="1408" y="288"/>
                </a:cubicBezTo>
                <a:cubicBezTo>
                  <a:pt x="1409" y="288"/>
                  <a:pt x="1407" y="286"/>
                  <a:pt x="1407" y="285"/>
                </a:cubicBezTo>
                <a:cubicBezTo>
                  <a:pt x="1407" y="284"/>
                  <a:pt x="1407" y="283"/>
                  <a:pt x="1407" y="283"/>
                </a:cubicBezTo>
                <a:cubicBezTo>
                  <a:pt x="1406" y="280"/>
                  <a:pt x="1406" y="281"/>
                  <a:pt x="1406" y="279"/>
                </a:cubicBezTo>
                <a:cubicBezTo>
                  <a:pt x="1406" y="279"/>
                  <a:pt x="1406" y="279"/>
                  <a:pt x="1408" y="279"/>
                </a:cubicBezTo>
                <a:cubicBezTo>
                  <a:pt x="1409" y="279"/>
                  <a:pt x="1408" y="278"/>
                  <a:pt x="1410" y="277"/>
                </a:cubicBezTo>
                <a:cubicBezTo>
                  <a:pt x="1411" y="277"/>
                  <a:pt x="1413" y="276"/>
                  <a:pt x="1413" y="276"/>
                </a:cubicBezTo>
                <a:cubicBezTo>
                  <a:pt x="1412" y="274"/>
                  <a:pt x="1412" y="274"/>
                  <a:pt x="1413" y="273"/>
                </a:cubicBezTo>
                <a:cubicBezTo>
                  <a:pt x="1413" y="273"/>
                  <a:pt x="1413" y="272"/>
                  <a:pt x="1412" y="271"/>
                </a:cubicBezTo>
                <a:cubicBezTo>
                  <a:pt x="1409" y="269"/>
                  <a:pt x="1411" y="266"/>
                  <a:pt x="1407" y="266"/>
                </a:cubicBezTo>
                <a:cubicBezTo>
                  <a:pt x="1404" y="266"/>
                  <a:pt x="1407" y="267"/>
                  <a:pt x="1401" y="266"/>
                </a:cubicBezTo>
                <a:cubicBezTo>
                  <a:pt x="1400" y="264"/>
                  <a:pt x="1400" y="264"/>
                  <a:pt x="1398" y="264"/>
                </a:cubicBezTo>
                <a:cubicBezTo>
                  <a:pt x="1397" y="264"/>
                  <a:pt x="1397" y="265"/>
                  <a:pt x="1396" y="265"/>
                </a:cubicBezTo>
                <a:cubicBezTo>
                  <a:pt x="1393" y="266"/>
                  <a:pt x="1393" y="266"/>
                  <a:pt x="1393" y="266"/>
                </a:cubicBezTo>
                <a:cubicBezTo>
                  <a:pt x="1393" y="266"/>
                  <a:pt x="1391" y="265"/>
                  <a:pt x="1391" y="266"/>
                </a:cubicBezTo>
                <a:cubicBezTo>
                  <a:pt x="1389" y="269"/>
                  <a:pt x="1389" y="269"/>
                  <a:pt x="1389" y="269"/>
                </a:cubicBezTo>
                <a:cubicBezTo>
                  <a:pt x="1387" y="271"/>
                  <a:pt x="1381" y="273"/>
                  <a:pt x="1388" y="273"/>
                </a:cubicBezTo>
                <a:cubicBezTo>
                  <a:pt x="1388" y="273"/>
                  <a:pt x="1389" y="274"/>
                  <a:pt x="1390" y="274"/>
                </a:cubicBezTo>
                <a:cubicBezTo>
                  <a:pt x="1390" y="274"/>
                  <a:pt x="1389" y="275"/>
                  <a:pt x="1388" y="275"/>
                </a:cubicBezTo>
                <a:cubicBezTo>
                  <a:pt x="1386" y="275"/>
                  <a:pt x="1388" y="276"/>
                  <a:pt x="1385" y="276"/>
                </a:cubicBezTo>
                <a:cubicBezTo>
                  <a:pt x="1382" y="276"/>
                  <a:pt x="1382" y="277"/>
                  <a:pt x="1381" y="276"/>
                </a:cubicBezTo>
                <a:cubicBezTo>
                  <a:pt x="1378" y="275"/>
                  <a:pt x="1379" y="276"/>
                  <a:pt x="1378" y="276"/>
                </a:cubicBezTo>
                <a:cubicBezTo>
                  <a:pt x="1378" y="276"/>
                  <a:pt x="1375" y="275"/>
                  <a:pt x="1373" y="276"/>
                </a:cubicBezTo>
                <a:cubicBezTo>
                  <a:pt x="1372" y="276"/>
                  <a:pt x="1371" y="279"/>
                  <a:pt x="1371" y="279"/>
                </a:cubicBezTo>
                <a:cubicBezTo>
                  <a:pt x="1371" y="279"/>
                  <a:pt x="1371" y="280"/>
                  <a:pt x="1373" y="280"/>
                </a:cubicBezTo>
                <a:cubicBezTo>
                  <a:pt x="1375" y="281"/>
                  <a:pt x="1375" y="281"/>
                  <a:pt x="1375" y="281"/>
                </a:cubicBezTo>
                <a:cubicBezTo>
                  <a:pt x="1375" y="283"/>
                  <a:pt x="1374" y="282"/>
                  <a:pt x="1374" y="283"/>
                </a:cubicBezTo>
                <a:cubicBezTo>
                  <a:pt x="1372" y="284"/>
                  <a:pt x="1372" y="284"/>
                  <a:pt x="1374" y="285"/>
                </a:cubicBezTo>
                <a:cubicBezTo>
                  <a:pt x="1378" y="289"/>
                  <a:pt x="1374" y="288"/>
                  <a:pt x="1379" y="288"/>
                </a:cubicBezTo>
                <a:cubicBezTo>
                  <a:pt x="1381" y="288"/>
                  <a:pt x="1381" y="288"/>
                  <a:pt x="1381" y="288"/>
                </a:cubicBezTo>
                <a:cubicBezTo>
                  <a:pt x="1380" y="288"/>
                  <a:pt x="1378" y="288"/>
                  <a:pt x="1379" y="290"/>
                </a:cubicBezTo>
                <a:cubicBezTo>
                  <a:pt x="1376" y="291"/>
                  <a:pt x="1377" y="293"/>
                  <a:pt x="1375" y="293"/>
                </a:cubicBezTo>
                <a:cubicBezTo>
                  <a:pt x="1374" y="293"/>
                  <a:pt x="1374" y="295"/>
                  <a:pt x="1374" y="295"/>
                </a:cubicBezTo>
                <a:cubicBezTo>
                  <a:pt x="1373" y="297"/>
                  <a:pt x="1373" y="297"/>
                  <a:pt x="1373" y="297"/>
                </a:cubicBezTo>
                <a:close/>
                <a:moveTo>
                  <a:pt x="1407" y="252"/>
                </a:moveTo>
                <a:cubicBezTo>
                  <a:pt x="1409" y="251"/>
                  <a:pt x="1407" y="249"/>
                  <a:pt x="1406" y="250"/>
                </a:cubicBezTo>
                <a:cubicBezTo>
                  <a:pt x="1405" y="251"/>
                  <a:pt x="1404" y="252"/>
                  <a:pt x="1403" y="252"/>
                </a:cubicBezTo>
                <a:cubicBezTo>
                  <a:pt x="1402" y="252"/>
                  <a:pt x="1404" y="254"/>
                  <a:pt x="1406" y="252"/>
                </a:cubicBezTo>
                <a:cubicBezTo>
                  <a:pt x="1407" y="252"/>
                  <a:pt x="1407" y="252"/>
                  <a:pt x="1407" y="252"/>
                </a:cubicBezTo>
                <a:close/>
                <a:moveTo>
                  <a:pt x="1411" y="247"/>
                </a:moveTo>
                <a:cubicBezTo>
                  <a:pt x="1412" y="248"/>
                  <a:pt x="1413" y="247"/>
                  <a:pt x="1414" y="246"/>
                </a:cubicBezTo>
                <a:cubicBezTo>
                  <a:pt x="1414" y="246"/>
                  <a:pt x="1414" y="247"/>
                  <a:pt x="1414" y="247"/>
                </a:cubicBezTo>
                <a:cubicBezTo>
                  <a:pt x="1413" y="247"/>
                  <a:pt x="1412" y="247"/>
                  <a:pt x="1413" y="249"/>
                </a:cubicBezTo>
                <a:cubicBezTo>
                  <a:pt x="1413" y="249"/>
                  <a:pt x="1412" y="249"/>
                  <a:pt x="1412" y="249"/>
                </a:cubicBezTo>
                <a:cubicBezTo>
                  <a:pt x="1410" y="249"/>
                  <a:pt x="1411" y="250"/>
                  <a:pt x="1412" y="251"/>
                </a:cubicBezTo>
                <a:cubicBezTo>
                  <a:pt x="1412" y="251"/>
                  <a:pt x="1412" y="251"/>
                  <a:pt x="1412" y="251"/>
                </a:cubicBezTo>
                <a:cubicBezTo>
                  <a:pt x="1411" y="251"/>
                  <a:pt x="1406" y="250"/>
                  <a:pt x="1408" y="252"/>
                </a:cubicBezTo>
                <a:cubicBezTo>
                  <a:pt x="1409" y="253"/>
                  <a:pt x="1410" y="253"/>
                  <a:pt x="1410" y="253"/>
                </a:cubicBezTo>
                <a:cubicBezTo>
                  <a:pt x="1408" y="255"/>
                  <a:pt x="1412" y="255"/>
                  <a:pt x="1413" y="254"/>
                </a:cubicBezTo>
                <a:cubicBezTo>
                  <a:pt x="1414" y="253"/>
                  <a:pt x="1413" y="252"/>
                  <a:pt x="1414" y="252"/>
                </a:cubicBezTo>
                <a:cubicBezTo>
                  <a:pt x="1415" y="252"/>
                  <a:pt x="1416" y="252"/>
                  <a:pt x="1415" y="251"/>
                </a:cubicBezTo>
                <a:cubicBezTo>
                  <a:pt x="1416" y="251"/>
                  <a:pt x="1417" y="251"/>
                  <a:pt x="1417" y="250"/>
                </a:cubicBezTo>
                <a:cubicBezTo>
                  <a:pt x="1417" y="250"/>
                  <a:pt x="1418" y="250"/>
                  <a:pt x="1418" y="250"/>
                </a:cubicBezTo>
                <a:cubicBezTo>
                  <a:pt x="1417" y="250"/>
                  <a:pt x="1415" y="251"/>
                  <a:pt x="1416" y="252"/>
                </a:cubicBezTo>
                <a:cubicBezTo>
                  <a:pt x="1414" y="253"/>
                  <a:pt x="1415" y="253"/>
                  <a:pt x="1414" y="255"/>
                </a:cubicBezTo>
                <a:cubicBezTo>
                  <a:pt x="1413" y="257"/>
                  <a:pt x="1414" y="257"/>
                  <a:pt x="1413" y="257"/>
                </a:cubicBezTo>
                <a:cubicBezTo>
                  <a:pt x="1413" y="257"/>
                  <a:pt x="1413" y="260"/>
                  <a:pt x="1413" y="260"/>
                </a:cubicBezTo>
                <a:cubicBezTo>
                  <a:pt x="1413" y="260"/>
                  <a:pt x="1413" y="261"/>
                  <a:pt x="1414" y="261"/>
                </a:cubicBezTo>
                <a:cubicBezTo>
                  <a:pt x="1414" y="261"/>
                  <a:pt x="1411" y="263"/>
                  <a:pt x="1411" y="265"/>
                </a:cubicBezTo>
                <a:cubicBezTo>
                  <a:pt x="1411" y="266"/>
                  <a:pt x="1414" y="266"/>
                  <a:pt x="1414" y="265"/>
                </a:cubicBezTo>
                <a:cubicBezTo>
                  <a:pt x="1414" y="263"/>
                  <a:pt x="1414" y="263"/>
                  <a:pt x="1415" y="262"/>
                </a:cubicBezTo>
                <a:cubicBezTo>
                  <a:pt x="1415" y="264"/>
                  <a:pt x="1415" y="264"/>
                  <a:pt x="1416" y="264"/>
                </a:cubicBezTo>
                <a:cubicBezTo>
                  <a:pt x="1417" y="265"/>
                  <a:pt x="1419" y="263"/>
                  <a:pt x="1417" y="261"/>
                </a:cubicBezTo>
                <a:cubicBezTo>
                  <a:pt x="1417" y="261"/>
                  <a:pt x="1416" y="261"/>
                  <a:pt x="1416" y="261"/>
                </a:cubicBezTo>
                <a:cubicBezTo>
                  <a:pt x="1418" y="257"/>
                  <a:pt x="1419" y="260"/>
                  <a:pt x="1420" y="259"/>
                </a:cubicBezTo>
                <a:cubicBezTo>
                  <a:pt x="1419" y="261"/>
                  <a:pt x="1421" y="262"/>
                  <a:pt x="1421" y="263"/>
                </a:cubicBezTo>
                <a:cubicBezTo>
                  <a:pt x="1421" y="263"/>
                  <a:pt x="1421" y="263"/>
                  <a:pt x="1422" y="264"/>
                </a:cubicBezTo>
                <a:cubicBezTo>
                  <a:pt x="1421" y="264"/>
                  <a:pt x="1419" y="265"/>
                  <a:pt x="1419" y="265"/>
                </a:cubicBezTo>
                <a:cubicBezTo>
                  <a:pt x="1417" y="269"/>
                  <a:pt x="1415" y="268"/>
                  <a:pt x="1416" y="269"/>
                </a:cubicBezTo>
                <a:cubicBezTo>
                  <a:pt x="1416" y="271"/>
                  <a:pt x="1417" y="271"/>
                  <a:pt x="1417" y="271"/>
                </a:cubicBezTo>
                <a:cubicBezTo>
                  <a:pt x="1419" y="272"/>
                  <a:pt x="1419" y="271"/>
                  <a:pt x="1419" y="270"/>
                </a:cubicBezTo>
                <a:cubicBezTo>
                  <a:pt x="1419" y="270"/>
                  <a:pt x="1420" y="271"/>
                  <a:pt x="1422" y="272"/>
                </a:cubicBezTo>
                <a:cubicBezTo>
                  <a:pt x="1423" y="272"/>
                  <a:pt x="1423" y="272"/>
                  <a:pt x="1423" y="271"/>
                </a:cubicBezTo>
                <a:cubicBezTo>
                  <a:pt x="1423" y="270"/>
                  <a:pt x="1423" y="270"/>
                  <a:pt x="1423" y="270"/>
                </a:cubicBezTo>
                <a:cubicBezTo>
                  <a:pt x="1424" y="270"/>
                  <a:pt x="1424" y="270"/>
                  <a:pt x="1424" y="270"/>
                </a:cubicBezTo>
                <a:cubicBezTo>
                  <a:pt x="1427" y="274"/>
                  <a:pt x="1427" y="271"/>
                  <a:pt x="1429" y="270"/>
                </a:cubicBezTo>
                <a:cubicBezTo>
                  <a:pt x="1430" y="270"/>
                  <a:pt x="1430" y="270"/>
                  <a:pt x="1430" y="270"/>
                </a:cubicBezTo>
                <a:cubicBezTo>
                  <a:pt x="1430" y="270"/>
                  <a:pt x="1431" y="271"/>
                  <a:pt x="1431" y="271"/>
                </a:cubicBezTo>
                <a:cubicBezTo>
                  <a:pt x="1429" y="273"/>
                  <a:pt x="1429" y="273"/>
                  <a:pt x="1430" y="277"/>
                </a:cubicBezTo>
                <a:cubicBezTo>
                  <a:pt x="1430" y="277"/>
                  <a:pt x="1433" y="279"/>
                  <a:pt x="1433" y="279"/>
                </a:cubicBezTo>
                <a:cubicBezTo>
                  <a:pt x="1433" y="279"/>
                  <a:pt x="1433" y="279"/>
                  <a:pt x="1433" y="279"/>
                </a:cubicBezTo>
                <a:cubicBezTo>
                  <a:pt x="1434" y="278"/>
                  <a:pt x="1436" y="277"/>
                  <a:pt x="1435" y="279"/>
                </a:cubicBezTo>
                <a:cubicBezTo>
                  <a:pt x="1434" y="280"/>
                  <a:pt x="1432" y="282"/>
                  <a:pt x="1433" y="282"/>
                </a:cubicBezTo>
                <a:cubicBezTo>
                  <a:pt x="1434" y="283"/>
                  <a:pt x="1433" y="283"/>
                  <a:pt x="1433" y="283"/>
                </a:cubicBezTo>
                <a:cubicBezTo>
                  <a:pt x="1432" y="283"/>
                  <a:pt x="1432" y="285"/>
                  <a:pt x="1432" y="286"/>
                </a:cubicBezTo>
                <a:cubicBezTo>
                  <a:pt x="1432" y="286"/>
                  <a:pt x="1433" y="286"/>
                  <a:pt x="1433" y="286"/>
                </a:cubicBezTo>
                <a:cubicBezTo>
                  <a:pt x="1431" y="287"/>
                  <a:pt x="1430" y="286"/>
                  <a:pt x="1429" y="286"/>
                </a:cubicBezTo>
                <a:cubicBezTo>
                  <a:pt x="1428" y="287"/>
                  <a:pt x="1424" y="287"/>
                  <a:pt x="1423" y="287"/>
                </a:cubicBezTo>
                <a:cubicBezTo>
                  <a:pt x="1422" y="287"/>
                  <a:pt x="1421" y="285"/>
                  <a:pt x="1420" y="286"/>
                </a:cubicBezTo>
                <a:cubicBezTo>
                  <a:pt x="1420" y="287"/>
                  <a:pt x="1418" y="287"/>
                  <a:pt x="1420" y="288"/>
                </a:cubicBezTo>
                <a:cubicBezTo>
                  <a:pt x="1421" y="290"/>
                  <a:pt x="1421" y="290"/>
                  <a:pt x="1420" y="291"/>
                </a:cubicBezTo>
                <a:cubicBezTo>
                  <a:pt x="1420" y="291"/>
                  <a:pt x="1418" y="291"/>
                  <a:pt x="1419" y="292"/>
                </a:cubicBezTo>
                <a:cubicBezTo>
                  <a:pt x="1422" y="294"/>
                  <a:pt x="1421" y="291"/>
                  <a:pt x="1423" y="293"/>
                </a:cubicBezTo>
                <a:cubicBezTo>
                  <a:pt x="1424" y="294"/>
                  <a:pt x="1422" y="295"/>
                  <a:pt x="1424" y="295"/>
                </a:cubicBezTo>
                <a:cubicBezTo>
                  <a:pt x="1421" y="298"/>
                  <a:pt x="1424" y="297"/>
                  <a:pt x="1419" y="299"/>
                </a:cubicBezTo>
                <a:cubicBezTo>
                  <a:pt x="1417" y="300"/>
                  <a:pt x="1418" y="300"/>
                  <a:pt x="1415" y="300"/>
                </a:cubicBezTo>
                <a:cubicBezTo>
                  <a:pt x="1414" y="300"/>
                  <a:pt x="1414" y="301"/>
                  <a:pt x="1413" y="302"/>
                </a:cubicBezTo>
                <a:cubicBezTo>
                  <a:pt x="1412" y="302"/>
                  <a:pt x="1412" y="303"/>
                  <a:pt x="1412" y="304"/>
                </a:cubicBezTo>
                <a:cubicBezTo>
                  <a:pt x="1412" y="304"/>
                  <a:pt x="1412" y="305"/>
                  <a:pt x="1412" y="305"/>
                </a:cubicBezTo>
                <a:cubicBezTo>
                  <a:pt x="1414" y="306"/>
                  <a:pt x="1414" y="306"/>
                  <a:pt x="1414" y="306"/>
                </a:cubicBezTo>
                <a:cubicBezTo>
                  <a:pt x="1413" y="307"/>
                  <a:pt x="1417" y="306"/>
                  <a:pt x="1418" y="306"/>
                </a:cubicBezTo>
                <a:cubicBezTo>
                  <a:pt x="1418" y="305"/>
                  <a:pt x="1419" y="305"/>
                  <a:pt x="1420" y="305"/>
                </a:cubicBezTo>
                <a:cubicBezTo>
                  <a:pt x="1419" y="305"/>
                  <a:pt x="1421" y="307"/>
                  <a:pt x="1422" y="307"/>
                </a:cubicBezTo>
                <a:cubicBezTo>
                  <a:pt x="1424" y="306"/>
                  <a:pt x="1424" y="306"/>
                  <a:pt x="1424" y="306"/>
                </a:cubicBezTo>
                <a:cubicBezTo>
                  <a:pt x="1426" y="308"/>
                  <a:pt x="1430" y="309"/>
                  <a:pt x="1431" y="308"/>
                </a:cubicBezTo>
                <a:cubicBezTo>
                  <a:pt x="1431" y="307"/>
                  <a:pt x="1431" y="307"/>
                  <a:pt x="1431" y="307"/>
                </a:cubicBezTo>
                <a:cubicBezTo>
                  <a:pt x="1431" y="307"/>
                  <a:pt x="1432" y="307"/>
                  <a:pt x="1432" y="307"/>
                </a:cubicBezTo>
                <a:cubicBezTo>
                  <a:pt x="1433" y="307"/>
                  <a:pt x="1433" y="307"/>
                  <a:pt x="1433" y="307"/>
                </a:cubicBezTo>
                <a:cubicBezTo>
                  <a:pt x="1433" y="307"/>
                  <a:pt x="1431" y="308"/>
                  <a:pt x="1431" y="310"/>
                </a:cubicBezTo>
                <a:cubicBezTo>
                  <a:pt x="1427" y="310"/>
                  <a:pt x="1427" y="310"/>
                  <a:pt x="1422" y="309"/>
                </a:cubicBezTo>
                <a:cubicBezTo>
                  <a:pt x="1420" y="309"/>
                  <a:pt x="1422" y="311"/>
                  <a:pt x="1419" y="311"/>
                </a:cubicBezTo>
                <a:cubicBezTo>
                  <a:pt x="1418" y="311"/>
                  <a:pt x="1417" y="311"/>
                  <a:pt x="1417" y="312"/>
                </a:cubicBezTo>
                <a:cubicBezTo>
                  <a:pt x="1417" y="314"/>
                  <a:pt x="1416" y="314"/>
                  <a:pt x="1416" y="315"/>
                </a:cubicBezTo>
                <a:cubicBezTo>
                  <a:pt x="1415" y="317"/>
                  <a:pt x="1414" y="316"/>
                  <a:pt x="1413" y="318"/>
                </a:cubicBezTo>
                <a:cubicBezTo>
                  <a:pt x="1412" y="319"/>
                  <a:pt x="1411" y="319"/>
                  <a:pt x="1410" y="320"/>
                </a:cubicBezTo>
                <a:cubicBezTo>
                  <a:pt x="1408" y="321"/>
                  <a:pt x="1408" y="320"/>
                  <a:pt x="1407" y="322"/>
                </a:cubicBezTo>
                <a:cubicBezTo>
                  <a:pt x="1405" y="323"/>
                  <a:pt x="1409" y="323"/>
                  <a:pt x="1410" y="323"/>
                </a:cubicBezTo>
                <a:cubicBezTo>
                  <a:pt x="1411" y="322"/>
                  <a:pt x="1412" y="325"/>
                  <a:pt x="1413" y="325"/>
                </a:cubicBezTo>
                <a:cubicBezTo>
                  <a:pt x="1414" y="325"/>
                  <a:pt x="1414" y="323"/>
                  <a:pt x="1414" y="322"/>
                </a:cubicBezTo>
                <a:cubicBezTo>
                  <a:pt x="1415" y="321"/>
                  <a:pt x="1416" y="321"/>
                  <a:pt x="1417" y="320"/>
                </a:cubicBezTo>
                <a:cubicBezTo>
                  <a:pt x="1418" y="320"/>
                  <a:pt x="1420" y="321"/>
                  <a:pt x="1421" y="320"/>
                </a:cubicBezTo>
                <a:cubicBezTo>
                  <a:pt x="1421" y="320"/>
                  <a:pt x="1421" y="320"/>
                  <a:pt x="1421" y="320"/>
                </a:cubicBezTo>
                <a:cubicBezTo>
                  <a:pt x="1422" y="320"/>
                  <a:pt x="1425" y="322"/>
                  <a:pt x="1426" y="321"/>
                </a:cubicBezTo>
                <a:cubicBezTo>
                  <a:pt x="1428" y="318"/>
                  <a:pt x="1425" y="318"/>
                  <a:pt x="1429" y="317"/>
                </a:cubicBezTo>
                <a:cubicBezTo>
                  <a:pt x="1431" y="316"/>
                  <a:pt x="1432" y="315"/>
                  <a:pt x="1434" y="316"/>
                </a:cubicBezTo>
                <a:cubicBezTo>
                  <a:pt x="1435" y="318"/>
                  <a:pt x="1437" y="317"/>
                  <a:pt x="1437" y="317"/>
                </a:cubicBezTo>
                <a:cubicBezTo>
                  <a:pt x="1438" y="317"/>
                  <a:pt x="1438" y="317"/>
                  <a:pt x="1438" y="316"/>
                </a:cubicBezTo>
                <a:cubicBezTo>
                  <a:pt x="1439" y="316"/>
                  <a:pt x="1440" y="318"/>
                  <a:pt x="1441" y="316"/>
                </a:cubicBezTo>
                <a:cubicBezTo>
                  <a:pt x="1441" y="315"/>
                  <a:pt x="1444" y="316"/>
                  <a:pt x="1444" y="316"/>
                </a:cubicBezTo>
                <a:cubicBezTo>
                  <a:pt x="1444" y="320"/>
                  <a:pt x="1451" y="316"/>
                  <a:pt x="1448" y="315"/>
                </a:cubicBezTo>
                <a:cubicBezTo>
                  <a:pt x="1450" y="316"/>
                  <a:pt x="1450" y="316"/>
                  <a:pt x="1450" y="316"/>
                </a:cubicBezTo>
                <a:cubicBezTo>
                  <a:pt x="1453" y="317"/>
                  <a:pt x="1453" y="315"/>
                  <a:pt x="1454" y="315"/>
                </a:cubicBezTo>
                <a:cubicBezTo>
                  <a:pt x="1458" y="315"/>
                  <a:pt x="1461" y="317"/>
                  <a:pt x="1462" y="315"/>
                </a:cubicBezTo>
                <a:cubicBezTo>
                  <a:pt x="1462" y="314"/>
                  <a:pt x="1465" y="314"/>
                  <a:pt x="1467" y="312"/>
                </a:cubicBezTo>
                <a:cubicBezTo>
                  <a:pt x="1469" y="311"/>
                  <a:pt x="1471" y="311"/>
                  <a:pt x="1471" y="309"/>
                </a:cubicBezTo>
                <a:cubicBezTo>
                  <a:pt x="1471" y="307"/>
                  <a:pt x="1465" y="309"/>
                  <a:pt x="1463" y="308"/>
                </a:cubicBezTo>
                <a:cubicBezTo>
                  <a:pt x="1463" y="306"/>
                  <a:pt x="1467" y="308"/>
                  <a:pt x="1466" y="304"/>
                </a:cubicBezTo>
                <a:cubicBezTo>
                  <a:pt x="1466" y="304"/>
                  <a:pt x="1465" y="304"/>
                  <a:pt x="1465" y="304"/>
                </a:cubicBezTo>
                <a:cubicBezTo>
                  <a:pt x="1468" y="304"/>
                  <a:pt x="1469" y="305"/>
                  <a:pt x="1469" y="303"/>
                </a:cubicBezTo>
                <a:cubicBezTo>
                  <a:pt x="1468" y="301"/>
                  <a:pt x="1470" y="302"/>
                  <a:pt x="1470" y="302"/>
                </a:cubicBezTo>
                <a:cubicBezTo>
                  <a:pt x="1471" y="301"/>
                  <a:pt x="1474" y="298"/>
                  <a:pt x="1474" y="297"/>
                </a:cubicBezTo>
                <a:cubicBezTo>
                  <a:pt x="1475" y="293"/>
                  <a:pt x="1472" y="293"/>
                  <a:pt x="1472" y="292"/>
                </a:cubicBezTo>
                <a:cubicBezTo>
                  <a:pt x="1468" y="290"/>
                  <a:pt x="1470" y="291"/>
                  <a:pt x="1464" y="290"/>
                </a:cubicBezTo>
                <a:cubicBezTo>
                  <a:pt x="1463" y="290"/>
                  <a:pt x="1463" y="292"/>
                  <a:pt x="1462" y="292"/>
                </a:cubicBezTo>
                <a:cubicBezTo>
                  <a:pt x="1462" y="292"/>
                  <a:pt x="1461" y="292"/>
                  <a:pt x="1460" y="292"/>
                </a:cubicBezTo>
                <a:cubicBezTo>
                  <a:pt x="1460" y="292"/>
                  <a:pt x="1460" y="291"/>
                  <a:pt x="1460" y="291"/>
                </a:cubicBezTo>
                <a:cubicBezTo>
                  <a:pt x="1461" y="291"/>
                  <a:pt x="1463" y="288"/>
                  <a:pt x="1462" y="288"/>
                </a:cubicBezTo>
                <a:cubicBezTo>
                  <a:pt x="1462" y="288"/>
                  <a:pt x="1463" y="287"/>
                  <a:pt x="1462" y="287"/>
                </a:cubicBezTo>
                <a:cubicBezTo>
                  <a:pt x="1461" y="286"/>
                  <a:pt x="1460" y="286"/>
                  <a:pt x="1459" y="285"/>
                </a:cubicBezTo>
                <a:cubicBezTo>
                  <a:pt x="1461" y="285"/>
                  <a:pt x="1461" y="283"/>
                  <a:pt x="1460" y="283"/>
                </a:cubicBezTo>
                <a:cubicBezTo>
                  <a:pt x="1457" y="281"/>
                  <a:pt x="1459" y="280"/>
                  <a:pt x="1458" y="279"/>
                </a:cubicBezTo>
                <a:cubicBezTo>
                  <a:pt x="1458" y="278"/>
                  <a:pt x="1455" y="275"/>
                  <a:pt x="1455" y="274"/>
                </a:cubicBezTo>
                <a:cubicBezTo>
                  <a:pt x="1450" y="272"/>
                  <a:pt x="1450" y="272"/>
                  <a:pt x="1450" y="272"/>
                </a:cubicBezTo>
                <a:cubicBezTo>
                  <a:pt x="1450" y="271"/>
                  <a:pt x="1449" y="270"/>
                  <a:pt x="1449" y="270"/>
                </a:cubicBezTo>
                <a:cubicBezTo>
                  <a:pt x="1447" y="265"/>
                  <a:pt x="1449" y="265"/>
                  <a:pt x="1445" y="261"/>
                </a:cubicBezTo>
                <a:cubicBezTo>
                  <a:pt x="1444" y="259"/>
                  <a:pt x="1442" y="256"/>
                  <a:pt x="1439" y="256"/>
                </a:cubicBezTo>
                <a:cubicBezTo>
                  <a:pt x="1439" y="256"/>
                  <a:pt x="1439" y="257"/>
                  <a:pt x="1438" y="257"/>
                </a:cubicBezTo>
                <a:cubicBezTo>
                  <a:pt x="1436" y="256"/>
                  <a:pt x="1437" y="256"/>
                  <a:pt x="1436" y="255"/>
                </a:cubicBezTo>
                <a:cubicBezTo>
                  <a:pt x="1437" y="254"/>
                  <a:pt x="1438" y="253"/>
                  <a:pt x="1439" y="253"/>
                </a:cubicBezTo>
                <a:cubicBezTo>
                  <a:pt x="1441" y="250"/>
                  <a:pt x="1443" y="249"/>
                  <a:pt x="1445" y="246"/>
                </a:cubicBezTo>
                <a:cubicBezTo>
                  <a:pt x="1445" y="245"/>
                  <a:pt x="1446" y="243"/>
                  <a:pt x="1447" y="243"/>
                </a:cubicBezTo>
                <a:cubicBezTo>
                  <a:pt x="1449" y="241"/>
                  <a:pt x="1447" y="241"/>
                  <a:pt x="1446" y="240"/>
                </a:cubicBezTo>
                <a:cubicBezTo>
                  <a:pt x="1445" y="239"/>
                  <a:pt x="1446" y="240"/>
                  <a:pt x="1443" y="239"/>
                </a:cubicBezTo>
                <a:cubicBezTo>
                  <a:pt x="1436" y="239"/>
                  <a:pt x="1436" y="239"/>
                  <a:pt x="1436" y="239"/>
                </a:cubicBezTo>
                <a:cubicBezTo>
                  <a:pt x="1436" y="239"/>
                  <a:pt x="1435" y="239"/>
                  <a:pt x="1434" y="240"/>
                </a:cubicBezTo>
                <a:cubicBezTo>
                  <a:pt x="1434" y="239"/>
                  <a:pt x="1432" y="239"/>
                  <a:pt x="1432" y="239"/>
                </a:cubicBezTo>
                <a:cubicBezTo>
                  <a:pt x="1430" y="240"/>
                  <a:pt x="1431" y="240"/>
                  <a:pt x="1429" y="241"/>
                </a:cubicBezTo>
                <a:cubicBezTo>
                  <a:pt x="1432" y="239"/>
                  <a:pt x="1427" y="238"/>
                  <a:pt x="1426" y="238"/>
                </a:cubicBezTo>
                <a:cubicBezTo>
                  <a:pt x="1427" y="237"/>
                  <a:pt x="1427" y="238"/>
                  <a:pt x="1429" y="238"/>
                </a:cubicBezTo>
                <a:cubicBezTo>
                  <a:pt x="1429" y="237"/>
                  <a:pt x="1430" y="237"/>
                  <a:pt x="1430" y="237"/>
                </a:cubicBezTo>
                <a:cubicBezTo>
                  <a:pt x="1434" y="236"/>
                  <a:pt x="1432" y="236"/>
                  <a:pt x="1433" y="235"/>
                </a:cubicBezTo>
                <a:cubicBezTo>
                  <a:pt x="1435" y="234"/>
                  <a:pt x="1436" y="235"/>
                  <a:pt x="1437" y="233"/>
                </a:cubicBezTo>
                <a:cubicBezTo>
                  <a:pt x="1437" y="231"/>
                  <a:pt x="1438" y="233"/>
                  <a:pt x="1438" y="230"/>
                </a:cubicBezTo>
                <a:cubicBezTo>
                  <a:pt x="1438" y="229"/>
                  <a:pt x="1434" y="229"/>
                  <a:pt x="1434" y="230"/>
                </a:cubicBezTo>
                <a:cubicBezTo>
                  <a:pt x="1430" y="231"/>
                  <a:pt x="1427" y="229"/>
                  <a:pt x="1426" y="230"/>
                </a:cubicBezTo>
                <a:cubicBezTo>
                  <a:pt x="1425" y="231"/>
                  <a:pt x="1424" y="230"/>
                  <a:pt x="1424" y="230"/>
                </a:cubicBezTo>
                <a:cubicBezTo>
                  <a:pt x="1423" y="229"/>
                  <a:pt x="1423" y="229"/>
                  <a:pt x="1422" y="229"/>
                </a:cubicBezTo>
                <a:cubicBezTo>
                  <a:pt x="1421" y="230"/>
                  <a:pt x="1420" y="231"/>
                  <a:pt x="1420" y="232"/>
                </a:cubicBezTo>
                <a:cubicBezTo>
                  <a:pt x="1420" y="233"/>
                  <a:pt x="1420" y="233"/>
                  <a:pt x="1420" y="233"/>
                </a:cubicBezTo>
                <a:cubicBezTo>
                  <a:pt x="1421" y="233"/>
                  <a:pt x="1421" y="233"/>
                  <a:pt x="1421" y="234"/>
                </a:cubicBezTo>
                <a:cubicBezTo>
                  <a:pt x="1421" y="234"/>
                  <a:pt x="1421" y="234"/>
                  <a:pt x="1421" y="234"/>
                </a:cubicBezTo>
                <a:cubicBezTo>
                  <a:pt x="1420" y="234"/>
                  <a:pt x="1417" y="232"/>
                  <a:pt x="1418" y="235"/>
                </a:cubicBezTo>
                <a:cubicBezTo>
                  <a:pt x="1418" y="235"/>
                  <a:pt x="1418" y="235"/>
                  <a:pt x="1419" y="235"/>
                </a:cubicBezTo>
                <a:cubicBezTo>
                  <a:pt x="1417" y="237"/>
                  <a:pt x="1420" y="237"/>
                  <a:pt x="1420" y="238"/>
                </a:cubicBezTo>
                <a:cubicBezTo>
                  <a:pt x="1419" y="238"/>
                  <a:pt x="1419" y="238"/>
                  <a:pt x="1419" y="238"/>
                </a:cubicBezTo>
                <a:cubicBezTo>
                  <a:pt x="1418" y="237"/>
                  <a:pt x="1415" y="237"/>
                  <a:pt x="1415" y="238"/>
                </a:cubicBezTo>
                <a:cubicBezTo>
                  <a:pt x="1415" y="238"/>
                  <a:pt x="1414" y="239"/>
                  <a:pt x="1414" y="240"/>
                </a:cubicBezTo>
                <a:cubicBezTo>
                  <a:pt x="1414" y="241"/>
                  <a:pt x="1414" y="241"/>
                  <a:pt x="1415" y="241"/>
                </a:cubicBezTo>
                <a:cubicBezTo>
                  <a:pt x="1414" y="241"/>
                  <a:pt x="1412" y="241"/>
                  <a:pt x="1413" y="242"/>
                </a:cubicBezTo>
                <a:cubicBezTo>
                  <a:pt x="1413" y="243"/>
                  <a:pt x="1415" y="243"/>
                  <a:pt x="1416" y="243"/>
                </a:cubicBezTo>
                <a:cubicBezTo>
                  <a:pt x="1415" y="244"/>
                  <a:pt x="1414" y="244"/>
                  <a:pt x="1414" y="244"/>
                </a:cubicBezTo>
                <a:cubicBezTo>
                  <a:pt x="1414" y="245"/>
                  <a:pt x="1415" y="245"/>
                  <a:pt x="1415" y="246"/>
                </a:cubicBezTo>
                <a:cubicBezTo>
                  <a:pt x="1415" y="246"/>
                  <a:pt x="1414" y="246"/>
                  <a:pt x="1414" y="246"/>
                </a:cubicBezTo>
                <a:cubicBezTo>
                  <a:pt x="1415" y="244"/>
                  <a:pt x="1413" y="243"/>
                  <a:pt x="1412" y="243"/>
                </a:cubicBezTo>
                <a:cubicBezTo>
                  <a:pt x="1411" y="243"/>
                  <a:pt x="1412" y="244"/>
                  <a:pt x="1411" y="243"/>
                </a:cubicBezTo>
                <a:cubicBezTo>
                  <a:pt x="1410" y="242"/>
                  <a:pt x="1411" y="243"/>
                  <a:pt x="1411" y="240"/>
                </a:cubicBezTo>
                <a:cubicBezTo>
                  <a:pt x="1410" y="238"/>
                  <a:pt x="1408" y="239"/>
                  <a:pt x="1408" y="240"/>
                </a:cubicBezTo>
                <a:cubicBezTo>
                  <a:pt x="1408" y="241"/>
                  <a:pt x="1408" y="241"/>
                  <a:pt x="1408" y="241"/>
                </a:cubicBezTo>
                <a:cubicBezTo>
                  <a:pt x="1408" y="241"/>
                  <a:pt x="1406" y="241"/>
                  <a:pt x="1406" y="242"/>
                </a:cubicBezTo>
                <a:cubicBezTo>
                  <a:pt x="1406" y="243"/>
                  <a:pt x="1407" y="243"/>
                  <a:pt x="1407" y="244"/>
                </a:cubicBezTo>
                <a:cubicBezTo>
                  <a:pt x="1407" y="246"/>
                  <a:pt x="1410" y="245"/>
                  <a:pt x="1411" y="247"/>
                </a:cubicBezTo>
                <a:close/>
                <a:moveTo>
                  <a:pt x="1403" y="234"/>
                </a:moveTo>
                <a:cubicBezTo>
                  <a:pt x="1402" y="235"/>
                  <a:pt x="1404" y="236"/>
                  <a:pt x="1404" y="237"/>
                </a:cubicBezTo>
                <a:cubicBezTo>
                  <a:pt x="1404" y="238"/>
                  <a:pt x="1404" y="238"/>
                  <a:pt x="1404" y="238"/>
                </a:cubicBezTo>
                <a:cubicBezTo>
                  <a:pt x="1403" y="239"/>
                  <a:pt x="1403" y="239"/>
                  <a:pt x="1404" y="240"/>
                </a:cubicBezTo>
                <a:cubicBezTo>
                  <a:pt x="1405" y="240"/>
                  <a:pt x="1406" y="238"/>
                  <a:pt x="1406" y="239"/>
                </a:cubicBezTo>
                <a:cubicBezTo>
                  <a:pt x="1407" y="239"/>
                  <a:pt x="1408" y="236"/>
                  <a:pt x="1410" y="236"/>
                </a:cubicBezTo>
                <a:cubicBezTo>
                  <a:pt x="1410" y="236"/>
                  <a:pt x="1412" y="233"/>
                  <a:pt x="1412" y="233"/>
                </a:cubicBezTo>
                <a:cubicBezTo>
                  <a:pt x="1412" y="231"/>
                  <a:pt x="1412" y="233"/>
                  <a:pt x="1411" y="231"/>
                </a:cubicBezTo>
                <a:cubicBezTo>
                  <a:pt x="1410" y="228"/>
                  <a:pt x="1410" y="231"/>
                  <a:pt x="1410" y="232"/>
                </a:cubicBezTo>
                <a:cubicBezTo>
                  <a:pt x="1409" y="232"/>
                  <a:pt x="1408" y="232"/>
                  <a:pt x="1406" y="234"/>
                </a:cubicBezTo>
                <a:cubicBezTo>
                  <a:pt x="1405" y="234"/>
                  <a:pt x="1405" y="234"/>
                  <a:pt x="1403" y="234"/>
                </a:cubicBezTo>
                <a:close/>
                <a:moveTo>
                  <a:pt x="1409" y="248"/>
                </a:moveTo>
                <a:cubicBezTo>
                  <a:pt x="1410" y="248"/>
                  <a:pt x="1411" y="246"/>
                  <a:pt x="1409" y="246"/>
                </a:cubicBezTo>
                <a:cubicBezTo>
                  <a:pt x="1407" y="246"/>
                  <a:pt x="1407" y="249"/>
                  <a:pt x="1409" y="248"/>
                </a:cubicBezTo>
                <a:close/>
                <a:moveTo>
                  <a:pt x="1449" y="214"/>
                </a:moveTo>
                <a:cubicBezTo>
                  <a:pt x="1450" y="214"/>
                  <a:pt x="1450" y="214"/>
                  <a:pt x="1450" y="214"/>
                </a:cubicBezTo>
                <a:cubicBezTo>
                  <a:pt x="1450" y="215"/>
                  <a:pt x="1451" y="215"/>
                  <a:pt x="1452" y="214"/>
                </a:cubicBezTo>
                <a:cubicBezTo>
                  <a:pt x="1452" y="216"/>
                  <a:pt x="1452" y="216"/>
                  <a:pt x="1452" y="216"/>
                </a:cubicBezTo>
                <a:cubicBezTo>
                  <a:pt x="1450" y="217"/>
                  <a:pt x="1452" y="217"/>
                  <a:pt x="1453" y="217"/>
                </a:cubicBezTo>
                <a:cubicBezTo>
                  <a:pt x="1456" y="218"/>
                  <a:pt x="1454" y="216"/>
                  <a:pt x="1454" y="214"/>
                </a:cubicBezTo>
                <a:cubicBezTo>
                  <a:pt x="1454" y="213"/>
                  <a:pt x="1454" y="213"/>
                  <a:pt x="1454" y="213"/>
                </a:cubicBezTo>
                <a:cubicBezTo>
                  <a:pt x="1456" y="213"/>
                  <a:pt x="1455" y="211"/>
                  <a:pt x="1455" y="210"/>
                </a:cubicBezTo>
                <a:cubicBezTo>
                  <a:pt x="1455" y="210"/>
                  <a:pt x="1458" y="210"/>
                  <a:pt x="1458" y="207"/>
                </a:cubicBezTo>
                <a:cubicBezTo>
                  <a:pt x="1458" y="206"/>
                  <a:pt x="1455" y="208"/>
                  <a:pt x="1455" y="208"/>
                </a:cubicBezTo>
                <a:cubicBezTo>
                  <a:pt x="1455" y="209"/>
                  <a:pt x="1454" y="209"/>
                  <a:pt x="1454" y="209"/>
                </a:cubicBezTo>
                <a:cubicBezTo>
                  <a:pt x="1454" y="209"/>
                  <a:pt x="1452" y="208"/>
                  <a:pt x="1452" y="209"/>
                </a:cubicBezTo>
                <a:cubicBezTo>
                  <a:pt x="1451" y="209"/>
                  <a:pt x="1451" y="209"/>
                  <a:pt x="1451" y="210"/>
                </a:cubicBezTo>
                <a:cubicBezTo>
                  <a:pt x="1450" y="211"/>
                  <a:pt x="1451" y="210"/>
                  <a:pt x="1452" y="211"/>
                </a:cubicBezTo>
                <a:cubicBezTo>
                  <a:pt x="1449" y="213"/>
                  <a:pt x="1449" y="214"/>
                  <a:pt x="1449" y="214"/>
                </a:cubicBezTo>
                <a:close/>
                <a:moveTo>
                  <a:pt x="1419" y="279"/>
                </a:moveTo>
                <a:cubicBezTo>
                  <a:pt x="1422" y="278"/>
                  <a:pt x="1422" y="278"/>
                  <a:pt x="1422" y="278"/>
                </a:cubicBezTo>
                <a:cubicBezTo>
                  <a:pt x="1422" y="278"/>
                  <a:pt x="1424" y="276"/>
                  <a:pt x="1424" y="276"/>
                </a:cubicBezTo>
                <a:cubicBezTo>
                  <a:pt x="1424" y="275"/>
                  <a:pt x="1423" y="275"/>
                  <a:pt x="1422" y="275"/>
                </a:cubicBezTo>
                <a:cubicBezTo>
                  <a:pt x="1421" y="275"/>
                  <a:pt x="1421" y="275"/>
                  <a:pt x="1421" y="275"/>
                </a:cubicBezTo>
                <a:cubicBezTo>
                  <a:pt x="1420" y="276"/>
                  <a:pt x="1420" y="276"/>
                  <a:pt x="1420" y="277"/>
                </a:cubicBezTo>
                <a:cubicBezTo>
                  <a:pt x="1417" y="278"/>
                  <a:pt x="1419" y="279"/>
                  <a:pt x="1419" y="279"/>
                </a:cubicBezTo>
                <a:close/>
                <a:moveTo>
                  <a:pt x="1399" y="247"/>
                </a:moveTo>
                <a:cubicBezTo>
                  <a:pt x="1398" y="247"/>
                  <a:pt x="1399" y="248"/>
                  <a:pt x="1400" y="248"/>
                </a:cubicBezTo>
                <a:cubicBezTo>
                  <a:pt x="1400" y="248"/>
                  <a:pt x="1400" y="247"/>
                  <a:pt x="1400" y="247"/>
                </a:cubicBezTo>
                <a:cubicBezTo>
                  <a:pt x="1401" y="246"/>
                  <a:pt x="1401" y="246"/>
                  <a:pt x="1401" y="245"/>
                </a:cubicBezTo>
                <a:cubicBezTo>
                  <a:pt x="1401" y="244"/>
                  <a:pt x="1401" y="244"/>
                  <a:pt x="1401" y="244"/>
                </a:cubicBezTo>
                <a:cubicBezTo>
                  <a:pt x="1402" y="244"/>
                  <a:pt x="1403" y="242"/>
                  <a:pt x="1402" y="241"/>
                </a:cubicBezTo>
                <a:cubicBezTo>
                  <a:pt x="1403" y="240"/>
                  <a:pt x="1404" y="239"/>
                  <a:pt x="1401" y="239"/>
                </a:cubicBezTo>
                <a:cubicBezTo>
                  <a:pt x="1401" y="239"/>
                  <a:pt x="1399" y="240"/>
                  <a:pt x="1399" y="242"/>
                </a:cubicBezTo>
                <a:cubicBezTo>
                  <a:pt x="1400" y="243"/>
                  <a:pt x="1400" y="243"/>
                  <a:pt x="1400" y="243"/>
                </a:cubicBezTo>
                <a:cubicBezTo>
                  <a:pt x="1399" y="244"/>
                  <a:pt x="1399" y="244"/>
                  <a:pt x="1399" y="245"/>
                </a:cubicBezTo>
                <a:cubicBezTo>
                  <a:pt x="1399" y="245"/>
                  <a:pt x="1399" y="245"/>
                  <a:pt x="1399" y="245"/>
                </a:cubicBezTo>
                <a:cubicBezTo>
                  <a:pt x="1399" y="246"/>
                  <a:pt x="1399" y="246"/>
                  <a:pt x="1399" y="246"/>
                </a:cubicBezTo>
                <a:cubicBezTo>
                  <a:pt x="1399" y="246"/>
                  <a:pt x="1399" y="246"/>
                  <a:pt x="1399" y="247"/>
                </a:cubicBezTo>
                <a:close/>
                <a:moveTo>
                  <a:pt x="1391" y="239"/>
                </a:moveTo>
                <a:cubicBezTo>
                  <a:pt x="1392" y="239"/>
                  <a:pt x="1393" y="240"/>
                  <a:pt x="1393" y="239"/>
                </a:cubicBezTo>
                <a:cubicBezTo>
                  <a:pt x="1393" y="235"/>
                  <a:pt x="1390" y="237"/>
                  <a:pt x="1390" y="238"/>
                </a:cubicBezTo>
                <a:cubicBezTo>
                  <a:pt x="1390" y="238"/>
                  <a:pt x="1390" y="239"/>
                  <a:pt x="1391" y="239"/>
                </a:cubicBezTo>
                <a:close/>
                <a:moveTo>
                  <a:pt x="1416" y="258"/>
                </a:moveTo>
                <a:cubicBezTo>
                  <a:pt x="1416" y="258"/>
                  <a:pt x="1416" y="258"/>
                  <a:pt x="1416" y="258"/>
                </a:cubicBezTo>
                <a:cubicBezTo>
                  <a:pt x="1415" y="258"/>
                  <a:pt x="1415" y="258"/>
                  <a:pt x="1415" y="258"/>
                </a:cubicBezTo>
                <a:cubicBezTo>
                  <a:pt x="1415" y="259"/>
                  <a:pt x="1415" y="259"/>
                  <a:pt x="1415" y="259"/>
                </a:cubicBezTo>
                <a:cubicBezTo>
                  <a:pt x="1415" y="259"/>
                  <a:pt x="1416" y="258"/>
                  <a:pt x="1416" y="258"/>
                </a:cubicBezTo>
                <a:close/>
                <a:moveTo>
                  <a:pt x="1447" y="315"/>
                </a:moveTo>
                <a:cubicBezTo>
                  <a:pt x="1447" y="314"/>
                  <a:pt x="1446" y="314"/>
                  <a:pt x="1446" y="314"/>
                </a:cubicBezTo>
                <a:cubicBezTo>
                  <a:pt x="1446" y="315"/>
                  <a:pt x="1446" y="315"/>
                  <a:pt x="1446" y="315"/>
                </a:cubicBezTo>
                <a:cubicBezTo>
                  <a:pt x="1447" y="315"/>
                  <a:pt x="1447" y="315"/>
                  <a:pt x="1447" y="315"/>
                </a:cubicBezTo>
                <a:close/>
                <a:moveTo>
                  <a:pt x="1420" y="257"/>
                </a:moveTo>
                <a:cubicBezTo>
                  <a:pt x="1420" y="257"/>
                  <a:pt x="1420" y="258"/>
                  <a:pt x="1420" y="258"/>
                </a:cubicBezTo>
                <a:cubicBezTo>
                  <a:pt x="1420" y="258"/>
                  <a:pt x="1420" y="258"/>
                  <a:pt x="1420" y="258"/>
                </a:cubicBezTo>
                <a:cubicBezTo>
                  <a:pt x="1420" y="257"/>
                  <a:pt x="1420" y="257"/>
                  <a:pt x="1420" y="257"/>
                </a:cubicBezTo>
                <a:cubicBezTo>
                  <a:pt x="1420" y="257"/>
                  <a:pt x="1420" y="257"/>
                  <a:pt x="1420" y="257"/>
                </a:cubicBezTo>
                <a:close/>
                <a:moveTo>
                  <a:pt x="1435" y="228"/>
                </a:moveTo>
                <a:cubicBezTo>
                  <a:pt x="1437" y="229"/>
                  <a:pt x="1436" y="228"/>
                  <a:pt x="1437" y="227"/>
                </a:cubicBezTo>
                <a:cubicBezTo>
                  <a:pt x="1437" y="227"/>
                  <a:pt x="1438" y="228"/>
                  <a:pt x="1439" y="228"/>
                </a:cubicBezTo>
                <a:cubicBezTo>
                  <a:pt x="1443" y="228"/>
                  <a:pt x="1440" y="225"/>
                  <a:pt x="1439" y="225"/>
                </a:cubicBezTo>
                <a:cubicBezTo>
                  <a:pt x="1438" y="225"/>
                  <a:pt x="1438" y="224"/>
                  <a:pt x="1437" y="223"/>
                </a:cubicBezTo>
                <a:cubicBezTo>
                  <a:pt x="1436" y="222"/>
                  <a:pt x="1434" y="224"/>
                  <a:pt x="1435" y="225"/>
                </a:cubicBezTo>
                <a:cubicBezTo>
                  <a:pt x="1435" y="226"/>
                  <a:pt x="1434" y="227"/>
                  <a:pt x="1435" y="228"/>
                </a:cubicBezTo>
                <a:close/>
                <a:moveTo>
                  <a:pt x="1411" y="259"/>
                </a:moveTo>
                <a:cubicBezTo>
                  <a:pt x="1413" y="259"/>
                  <a:pt x="1413" y="258"/>
                  <a:pt x="1413" y="257"/>
                </a:cubicBezTo>
                <a:cubicBezTo>
                  <a:pt x="1413" y="255"/>
                  <a:pt x="1411" y="257"/>
                  <a:pt x="1411" y="257"/>
                </a:cubicBezTo>
                <a:cubicBezTo>
                  <a:pt x="1410" y="258"/>
                  <a:pt x="1411" y="258"/>
                  <a:pt x="1409" y="259"/>
                </a:cubicBezTo>
                <a:cubicBezTo>
                  <a:pt x="1408" y="259"/>
                  <a:pt x="1408" y="259"/>
                  <a:pt x="1408" y="259"/>
                </a:cubicBezTo>
                <a:cubicBezTo>
                  <a:pt x="1408" y="259"/>
                  <a:pt x="1406" y="259"/>
                  <a:pt x="1406" y="260"/>
                </a:cubicBezTo>
                <a:cubicBezTo>
                  <a:pt x="1406" y="262"/>
                  <a:pt x="1406" y="262"/>
                  <a:pt x="1406" y="262"/>
                </a:cubicBezTo>
                <a:cubicBezTo>
                  <a:pt x="1406" y="263"/>
                  <a:pt x="1410" y="263"/>
                  <a:pt x="1410" y="261"/>
                </a:cubicBezTo>
                <a:cubicBezTo>
                  <a:pt x="1410" y="260"/>
                  <a:pt x="1410" y="260"/>
                  <a:pt x="1410" y="260"/>
                </a:cubicBezTo>
                <a:cubicBezTo>
                  <a:pt x="1411" y="259"/>
                  <a:pt x="1411" y="259"/>
                  <a:pt x="1411" y="259"/>
                </a:cubicBezTo>
                <a:close/>
                <a:moveTo>
                  <a:pt x="1481" y="438"/>
                </a:moveTo>
                <a:cubicBezTo>
                  <a:pt x="1481" y="436"/>
                  <a:pt x="1479" y="436"/>
                  <a:pt x="1477" y="438"/>
                </a:cubicBezTo>
                <a:cubicBezTo>
                  <a:pt x="1476" y="440"/>
                  <a:pt x="1473" y="441"/>
                  <a:pt x="1473" y="442"/>
                </a:cubicBezTo>
                <a:cubicBezTo>
                  <a:pt x="1473" y="444"/>
                  <a:pt x="1476" y="442"/>
                  <a:pt x="1477" y="442"/>
                </a:cubicBezTo>
                <a:cubicBezTo>
                  <a:pt x="1477" y="442"/>
                  <a:pt x="1477" y="443"/>
                  <a:pt x="1477" y="443"/>
                </a:cubicBezTo>
                <a:cubicBezTo>
                  <a:pt x="1476" y="445"/>
                  <a:pt x="1479" y="444"/>
                  <a:pt x="1480" y="444"/>
                </a:cubicBezTo>
                <a:cubicBezTo>
                  <a:pt x="1480" y="445"/>
                  <a:pt x="1481" y="445"/>
                  <a:pt x="1482" y="445"/>
                </a:cubicBezTo>
                <a:cubicBezTo>
                  <a:pt x="1482" y="444"/>
                  <a:pt x="1485" y="441"/>
                  <a:pt x="1485" y="440"/>
                </a:cubicBezTo>
                <a:cubicBezTo>
                  <a:pt x="1485" y="439"/>
                  <a:pt x="1484" y="439"/>
                  <a:pt x="1482" y="439"/>
                </a:cubicBezTo>
                <a:cubicBezTo>
                  <a:pt x="1482" y="439"/>
                  <a:pt x="1481" y="440"/>
                  <a:pt x="1481" y="439"/>
                </a:cubicBezTo>
                <a:cubicBezTo>
                  <a:pt x="1481" y="438"/>
                  <a:pt x="1481" y="438"/>
                  <a:pt x="1481" y="438"/>
                </a:cubicBezTo>
                <a:close/>
                <a:moveTo>
                  <a:pt x="1465" y="450"/>
                </a:moveTo>
                <a:cubicBezTo>
                  <a:pt x="1465" y="450"/>
                  <a:pt x="1466" y="450"/>
                  <a:pt x="1467" y="449"/>
                </a:cubicBezTo>
                <a:cubicBezTo>
                  <a:pt x="1469" y="447"/>
                  <a:pt x="1467" y="446"/>
                  <a:pt x="1465" y="446"/>
                </a:cubicBezTo>
                <a:cubicBezTo>
                  <a:pt x="1464" y="446"/>
                  <a:pt x="1462" y="449"/>
                  <a:pt x="1463" y="449"/>
                </a:cubicBezTo>
                <a:cubicBezTo>
                  <a:pt x="1463" y="450"/>
                  <a:pt x="1464" y="450"/>
                  <a:pt x="1465" y="450"/>
                </a:cubicBezTo>
                <a:close/>
                <a:moveTo>
                  <a:pt x="1488" y="438"/>
                </a:moveTo>
                <a:cubicBezTo>
                  <a:pt x="1492" y="438"/>
                  <a:pt x="1490" y="439"/>
                  <a:pt x="1491" y="440"/>
                </a:cubicBezTo>
                <a:cubicBezTo>
                  <a:pt x="1493" y="440"/>
                  <a:pt x="1494" y="438"/>
                  <a:pt x="1492" y="436"/>
                </a:cubicBezTo>
                <a:cubicBezTo>
                  <a:pt x="1491" y="435"/>
                  <a:pt x="1490" y="435"/>
                  <a:pt x="1489" y="435"/>
                </a:cubicBezTo>
                <a:cubicBezTo>
                  <a:pt x="1488" y="436"/>
                  <a:pt x="1486" y="436"/>
                  <a:pt x="1486" y="437"/>
                </a:cubicBezTo>
                <a:cubicBezTo>
                  <a:pt x="1486" y="438"/>
                  <a:pt x="1488" y="438"/>
                  <a:pt x="1488" y="438"/>
                </a:cubicBezTo>
                <a:close/>
                <a:moveTo>
                  <a:pt x="1549" y="261"/>
                </a:moveTo>
                <a:cubicBezTo>
                  <a:pt x="1549" y="261"/>
                  <a:pt x="1549" y="261"/>
                  <a:pt x="1550" y="261"/>
                </a:cubicBezTo>
                <a:cubicBezTo>
                  <a:pt x="1551" y="259"/>
                  <a:pt x="1551" y="259"/>
                  <a:pt x="1551" y="259"/>
                </a:cubicBezTo>
                <a:cubicBezTo>
                  <a:pt x="1551" y="259"/>
                  <a:pt x="1550" y="258"/>
                  <a:pt x="1550" y="258"/>
                </a:cubicBezTo>
                <a:cubicBezTo>
                  <a:pt x="1548" y="258"/>
                  <a:pt x="1547" y="259"/>
                  <a:pt x="1548" y="259"/>
                </a:cubicBezTo>
                <a:cubicBezTo>
                  <a:pt x="1550" y="259"/>
                  <a:pt x="1550" y="259"/>
                  <a:pt x="1550" y="259"/>
                </a:cubicBezTo>
                <a:cubicBezTo>
                  <a:pt x="1549" y="261"/>
                  <a:pt x="1549" y="261"/>
                  <a:pt x="1549" y="261"/>
                </a:cubicBezTo>
                <a:close/>
                <a:moveTo>
                  <a:pt x="1409" y="198"/>
                </a:moveTo>
                <a:cubicBezTo>
                  <a:pt x="1410" y="198"/>
                  <a:pt x="1411" y="198"/>
                  <a:pt x="1411" y="199"/>
                </a:cubicBezTo>
                <a:cubicBezTo>
                  <a:pt x="1412" y="201"/>
                  <a:pt x="1412" y="200"/>
                  <a:pt x="1411" y="202"/>
                </a:cubicBezTo>
                <a:cubicBezTo>
                  <a:pt x="1409" y="204"/>
                  <a:pt x="1408" y="200"/>
                  <a:pt x="1408" y="200"/>
                </a:cubicBezTo>
                <a:cubicBezTo>
                  <a:pt x="1408" y="197"/>
                  <a:pt x="1409" y="198"/>
                  <a:pt x="1409" y="198"/>
                </a:cubicBezTo>
                <a:close/>
                <a:moveTo>
                  <a:pt x="1413" y="195"/>
                </a:moveTo>
                <a:cubicBezTo>
                  <a:pt x="1413" y="195"/>
                  <a:pt x="1412" y="196"/>
                  <a:pt x="1413" y="197"/>
                </a:cubicBezTo>
                <a:cubicBezTo>
                  <a:pt x="1415" y="198"/>
                  <a:pt x="1410" y="198"/>
                  <a:pt x="1409" y="197"/>
                </a:cubicBezTo>
                <a:cubicBezTo>
                  <a:pt x="1408" y="197"/>
                  <a:pt x="1409" y="197"/>
                  <a:pt x="1407" y="194"/>
                </a:cubicBezTo>
                <a:cubicBezTo>
                  <a:pt x="1407" y="194"/>
                  <a:pt x="1407" y="195"/>
                  <a:pt x="1406" y="195"/>
                </a:cubicBezTo>
                <a:cubicBezTo>
                  <a:pt x="1406" y="195"/>
                  <a:pt x="1405" y="194"/>
                  <a:pt x="1406" y="193"/>
                </a:cubicBezTo>
                <a:cubicBezTo>
                  <a:pt x="1407" y="191"/>
                  <a:pt x="1407" y="192"/>
                  <a:pt x="1408" y="191"/>
                </a:cubicBezTo>
                <a:cubicBezTo>
                  <a:pt x="1409" y="190"/>
                  <a:pt x="1410" y="192"/>
                  <a:pt x="1412" y="191"/>
                </a:cubicBezTo>
                <a:cubicBezTo>
                  <a:pt x="1415" y="189"/>
                  <a:pt x="1415" y="194"/>
                  <a:pt x="1413" y="195"/>
                </a:cubicBezTo>
                <a:close/>
                <a:moveTo>
                  <a:pt x="1551" y="245"/>
                </a:moveTo>
                <a:cubicBezTo>
                  <a:pt x="1552" y="246"/>
                  <a:pt x="1555" y="246"/>
                  <a:pt x="1555" y="245"/>
                </a:cubicBezTo>
                <a:cubicBezTo>
                  <a:pt x="1555" y="243"/>
                  <a:pt x="1555" y="243"/>
                  <a:pt x="1553" y="243"/>
                </a:cubicBezTo>
                <a:cubicBezTo>
                  <a:pt x="1553" y="243"/>
                  <a:pt x="1550" y="245"/>
                  <a:pt x="1551" y="245"/>
                </a:cubicBezTo>
                <a:close/>
                <a:moveTo>
                  <a:pt x="1628" y="212"/>
                </a:moveTo>
                <a:cubicBezTo>
                  <a:pt x="1628" y="212"/>
                  <a:pt x="1627" y="212"/>
                  <a:pt x="1625" y="211"/>
                </a:cubicBezTo>
                <a:cubicBezTo>
                  <a:pt x="1624" y="210"/>
                  <a:pt x="1624" y="211"/>
                  <a:pt x="1622" y="212"/>
                </a:cubicBezTo>
                <a:cubicBezTo>
                  <a:pt x="1621" y="213"/>
                  <a:pt x="1623" y="215"/>
                  <a:pt x="1623" y="216"/>
                </a:cubicBezTo>
                <a:cubicBezTo>
                  <a:pt x="1624" y="216"/>
                  <a:pt x="1629" y="216"/>
                  <a:pt x="1628" y="215"/>
                </a:cubicBezTo>
                <a:cubicBezTo>
                  <a:pt x="1628" y="214"/>
                  <a:pt x="1628" y="212"/>
                  <a:pt x="1628" y="212"/>
                </a:cubicBezTo>
                <a:close/>
                <a:moveTo>
                  <a:pt x="1612" y="248"/>
                </a:moveTo>
                <a:cubicBezTo>
                  <a:pt x="1611" y="248"/>
                  <a:pt x="1612" y="249"/>
                  <a:pt x="1613" y="249"/>
                </a:cubicBezTo>
                <a:cubicBezTo>
                  <a:pt x="1616" y="248"/>
                  <a:pt x="1614" y="246"/>
                  <a:pt x="1616" y="245"/>
                </a:cubicBezTo>
                <a:cubicBezTo>
                  <a:pt x="1620" y="243"/>
                  <a:pt x="1618" y="242"/>
                  <a:pt x="1617" y="242"/>
                </a:cubicBezTo>
                <a:cubicBezTo>
                  <a:pt x="1617" y="241"/>
                  <a:pt x="1617" y="241"/>
                  <a:pt x="1617" y="241"/>
                </a:cubicBezTo>
                <a:cubicBezTo>
                  <a:pt x="1619" y="239"/>
                  <a:pt x="1619" y="239"/>
                  <a:pt x="1619" y="239"/>
                </a:cubicBezTo>
                <a:cubicBezTo>
                  <a:pt x="1620" y="238"/>
                  <a:pt x="1618" y="237"/>
                  <a:pt x="1618" y="237"/>
                </a:cubicBezTo>
                <a:cubicBezTo>
                  <a:pt x="1615" y="237"/>
                  <a:pt x="1616" y="238"/>
                  <a:pt x="1613" y="240"/>
                </a:cubicBezTo>
                <a:cubicBezTo>
                  <a:pt x="1613" y="240"/>
                  <a:pt x="1612" y="241"/>
                  <a:pt x="1612" y="242"/>
                </a:cubicBezTo>
                <a:cubicBezTo>
                  <a:pt x="1612" y="248"/>
                  <a:pt x="1612" y="246"/>
                  <a:pt x="1613" y="247"/>
                </a:cubicBezTo>
                <a:cubicBezTo>
                  <a:pt x="1613" y="248"/>
                  <a:pt x="1612" y="248"/>
                  <a:pt x="1612" y="248"/>
                </a:cubicBezTo>
                <a:close/>
                <a:moveTo>
                  <a:pt x="1585" y="269"/>
                </a:moveTo>
                <a:cubicBezTo>
                  <a:pt x="1586" y="270"/>
                  <a:pt x="1586" y="270"/>
                  <a:pt x="1588" y="270"/>
                </a:cubicBezTo>
                <a:cubicBezTo>
                  <a:pt x="1589" y="269"/>
                  <a:pt x="1588" y="267"/>
                  <a:pt x="1588" y="267"/>
                </a:cubicBezTo>
                <a:cubicBezTo>
                  <a:pt x="1587" y="266"/>
                  <a:pt x="1585" y="266"/>
                  <a:pt x="1585" y="266"/>
                </a:cubicBezTo>
                <a:cubicBezTo>
                  <a:pt x="1585" y="266"/>
                  <a:pt x="1582" y="267"/>
                  <a:pt x="1585" y="269"/>
                </a:cubicBezTo>
                <a:close/>
                <a:moveTo>
                  <a:pt x="1622" y="112"/>
                </a:moveTo>
                <a:cubicBezTo>
                  <a:pt x="1622" y="112"/>
                  <a:pt x="1620" y="112"/>
                  <a:pt x="1620" y="113"/>
                </a:cubicBezTo>
                <a:cubicBezTo>
                  <a:pt x="1619" y="115"/>
                  <a:pt x="1619" y="114"/>
                  <a:pt x="1620" y="115"/>
                </a:cubicBezTo>
                <a:cubicBezTo>
                  <a:pt x="1620" y="115"/>
                  <a:pt x="1624" y="115"/>
                  <a:pt x="1623" y="114"/>
                </a:cubicBezTo>
                <a:cubicBezTo>
                  <a:pt x="1623" y="113"/>
                  <a:pt x="1623" y="112"/>
                  <a:pt x="1622" y="112"/>
                </a:cubicBezTo>
                <a:close/>
                <a:moveTo>
                  <a:pt x="1650" y="35"/>
                </a:moveTo>
                <a:cubicBezTo>
                  <a:pt x="1650" y="35"/>
                  <a:pt x="1648" y="35"/>
                  <a:pt x="1649" y="36"/>
                </a:cubicBezTo>
                <a:cubicBezTo>
                  <a:pt x="1650" y="38"/>
                  <a:pt x="1653" y="41"/>
                  <a:pt x="1653" y="37"/>
                </a:cubicBezTo>
                <a:cubicBezTo>
                  <a:pt x="1653" y="37"/>
                  <a:pt x="1653" y="36"/>
                  <a:pt x="1652" y="36"/>
                </a:cubicBezTo>
                <a:cubicBezTo>
                  <a:pt x="1651" y="35"/>
                  <a:pt x="1651" y="35"/>
                  <a:pt x="1650" y="35"/>
                </a:cubicBezTo>
                <a:close/>
                <a:moveTo>
                  <a:pt x="1550" y="32"/>
                </a:moveTo>
                <a:cubicBezTo>
                  <a:pt x="1552" y="33"/>
                  <a:pt x="1552" y="34"/>
                  <a:pt x="1554" y="33"/>
                </a:cubicBezTo>
                <a:cubicBezTo>
                  <a:pt x="1554" y="32"/>
                  <a:pt x="1554" y="33"/>
                  <a:pt x="1555" y="33"/>
                </a:cubicBezTo>
                <a:cubicBezTo>
                  <a:pt x="1553" y="34"/>
                  <a:pt x="1551" y="33"/>
                  <a:pt x="1551" y="34"/>
                </a:cubicBezTo>
                <a:cubicBezTo>
                  <a:pt x="1549" y="36"/>
                  <a:pt x="1550" y="36"/>
                  <a:pt x="1553" y="36"/>
                </a:cubicBezTo>
                <a:cubicBezTo>
                  <a:pt x="1553" y="40"/>
                  <a:pt x="1554" y="36"/>
                  <a:pt x="1558" y="40"/>
                </a:cubicBezTo>
                <a:cubicBezTo>
                  <a:pt x="1560" y="42"/>
                  <a:pt x="1560" y="41"/>
                  <a:pt x="1562" y="41"/>
                </a:cubicBezTo>
                <a:cubicBezTo>
                  <a:pt x="1565" y="42"/>
                  <a:pt x="1566" y="42"/>
                  <a:pt x="1568" y="41"/>
                </a:cubicBezTo>
                <a:cubicBezTo>
                  <a:pt x="1569" y="41"/>
                  <a:pt x="1569" y="40"/>
                  <a:pt x="1570" y="41"/>
                </a:cubicBezTo>
                <a:cubicBezTo>
                  <a:pt x="1571" y="41"/>
                  <a:pt x="1574" y="41"/>
                  <a:pt x="1573" y="39"/>
                </a:cubicBezTo>
                <a:cubicBezTo>
                  <a:pt x="1573" y="39"/>
                  <a:pt x="1572" y="37"/>
                  <a:pt x="1572" y="37"/>
                </a:cubicBezTo>
                <a:cubicBezTo>
                  <a:pt x="1573" y="38"/>
                  <a:pt x="1573" y="39"/>
                  <a:pt x="1575" y="39"/>
                </a:cubicBezTo>
                <a:cubicBezTo>
                  <a:pt x="1577" y="38"/>
                  <a:pt x="1576" y="37"/>
                  <a:pt x="1577" y="37"/>
                </a:cubicBezTo>
                <a:cubicBezTo>
                  <a:pt x="1578" y="38"/>
                  <a:pt x="1577" y="38"/>
                  <a:pt x="1577" y="39"/>
                </a:cubicBezTo>
                <a:cubicBezTo>
                  <a:pt x="1577" y="40"/>
                  <a:pt x="1577" y="41"/>
                  <a:pt x="1578" y="41"/>
                </a:cubicBezTo>
                <a:cubicBezTo>
                  <a:pt x="1576" y="42"/>
                  <a:pt x="1577" y="42"/>
                  <a:pt x="1574" y="42"/>
                </a:cubicBezTo>
                <a:cubicBezTo>
                  <a:pt x="1572" y="42"/>
                  <a:pt x="1569" y="43"/>
                  <a:pt x="1567" y="43"/>
                </a:cubicBezTo>
                <a:cubicBezTo>
                  <a:pt x="1566" y="43"/>
                  <a:pt x="1568" y="45"/>
                  <a:pt x="1568" y="45"/>
                </a:cubicBezTo>
                <a:cubicBezTo>
                  <a:pt x="1568" y="45"/>
                  <a:pt x="1567" y="47"/>
                  <a:pt x="1568" y="47"/>
                </a:cubicBezTo>
                <a:cubicBezTo>
                  <a:pt x="1569" y="47"/>
                  <a:pt x="1571" y="50"/>
                  <a:pt x="1574" y="50"/>
                </a:cubicBezTo>
                <a:cubicBezTo>
                  <a:pt x="1577" y="50"/>
                  <a:pt x="1577" y="50"/>
                  <a:pt x="1577" y="50"/>
                </a:cubicBezTo>
                <a:cubicBezTo>
                  <a:pt x="1577" y="51"/>
                  <a:pt x="1578" y="51"/>
                  <a:pt x="1579" y="52"/>
                </a:cubicBezTo>
                <a:cubicBezTo>
                  <a:pt x="1580" y="53"/>
                  <a:pt x="1580" y="54"/>
                  <a:pt x="1582" y="53"/>
                </a:cubicBezTo>
                <a:cubicBezTo>
                  <a:pt x="1584" y="53"/>
                  <a:pt x="1583" y="56"/>
                  <a:pt x="1588" y="55"/>
                </a:cubicBezTo>
                <a:cubicBezTo>
                  <a:pt x="1588" y="55"/>
                  <a:pt x="1589" y="57"/>
                  <a:pt x="1590" y="53"/>
                </a:cubicBezTo>
                <a:cubicBezTo>
                  <a:pt x="1591" y="52"/>
                  <a:pt x="1592" y="52"/>
                  <a:pt x="1592" y="50"/>
                </a:cubicBezTo>
                <a:cubicBezTo>
                  <a:pt x="1593" y="48"/>
                  <a:pt x="1594" y="48"/>
                  <a:pt x="1594" y="48"/>
                </a:cubicBezTo>
                <a:cubicBezTo>
                  <a:pt x="1597" y="48"/>
                  <a:pt x="1597" y="49"/>
                  <a:pt x="1598" y="49"/>
                </a:cubicBezTo>
                <a:cubicBezTo>
                  <a:pt x="1599" y="49"/>
                  <a:pt x="1598" y="44"/>
                  <a:pt x="1598" y="44"/>
                </a:cubicBezTo>
                <a:cubicBezTo>
                  <a:pt x="1598" y="43"/>
                  <a:pt x="1601" y="43"/>
                  <a:pt x="1601" y="43"/>
                </a:cubicBezTo>
                <a:cubicBezTo>
                  <a:pt x="1602" y="43"/>
                  <a:pt x="1602" y="40"/>
                  <a:pt x="1602" y="40"/>
                </a:cubicBezTo>
                <a:cubicBezTo>
                  <a:pt x="1603" y="39"/>
                  <a:pt x="1605" y="40"/>
                  <a:pt x="1605" y="40"/>
                </a:cubicBezTo>
                <a:cubicBezTo>
                  <a:pt x="1607" y="38"/>
                  <a:pt x="1610" y="38"/>
                  <a:pt x="1612" y="38"/>
                </a:cubicBezTo>
                <a:cubicBezTo>
                  <a:pt x="1612" y="38"/>
                  <a:pt x="1609" y="38"/>
                  <a:pt x="1609" y="39"/>
                </a:cubicBezTo>
                <a:cubicBezTo>
                  <a:pt x="1609" y="40"/>
                  <a:pt x="1611" y="40"/>
                  <a:pt x="1612" y="41"/>
                </a:cubicBezTo>
                <a:cubicBezTo>
                  <a:pt x="1615" y="44"/>
                  <a:pt x="1613" y="42"/>
                  <a:pt x="1617" y="44"/>
                </a:cubicBezTo>
                <a:cubicBezTo>
                  <a:pt x="1616" y="47"/>
                  <a:pt x="1613" y="47"/>
                  <a:pt x="1615" y="49"/>
                </a:cubicBezTo>
                <a:cubicBezTo>
                  <a:pt x="1625" y="47"/>
                  <a:pt x="1625" y="47"/>
                  <a:pt x="1625" y="47"/>
                </a:cubicBezTo>
                <a:cubicBezTo>
                  <a:pt x="1623" y="51"/>
                  <a:pt x="1630" y="49"/>
                  <a:pt x="1630" y="49"/>
                </a:cubicBezTo>
                <a:cubicBezTo>
                  <a:pt x="1631" y="48"/>
                  <a:pt x="1633" y="48"/>
                  <a:pt x="1634" y="47"/>
                </a:cubicBezTo>
                <a:cubicBezTo>
                  <a:pt x="1635" y="47"/>
                  <a:pt x="1636" y="46"/>
                  <a:pt x="1636" y="45"/>
                </a:cubicBezTo>
                <a:cubicBezTo>
                  <a:pt x="1637" y="45"/>
                  <a:pt x="1639" y="46"/>
                  <a:pt x="1640" y="45"/>
                </a:cubicBezTo>
                <a:cubicBezTo>
                  <a:pt x="1643" y="43"/>
                  <a:pt x="1637" y="42"/>
                  <a:pt x="1636" y="43"/>
                </a:cubicBezTo>
                <a:cubicBezTo>
                  <a:pt x="1633" y="43"/>
                  <a:pt x="1634" y="44"/>
                  <a:pt x="1631" y="43"/>
                </a:cubicBezTo>
                <a:cubicBezTo>
                  <a:pt x="1630" y="43"/>
                  <a:pt x="1630" y="43"/>
                  <a:pt x="1630" y="43"/>
                </a:cubicBezTo>
                <a:cubicBezTo>
                  <a:pt x="1630" y="42"/>
                  <a:pt x="1631" y="42"/>
                  <a:pt x="1631" y="41"/>
                </a:cubicBezTo>
                <a:cubicBezTo>
                  <a:pt x="1631" y="40"/>
                  <a:pt x="1627" y="41"/>
                  <a:pt x="1626" y="41"/>
                </a:cubicBezTo>
                <a:cubicBezTo>
                  <a:pt x="1626" y="41"/>
                  <a:pt x="1623" y="41"/>
                  <a:pt x="1622" y="41"/>
                </a:cubicBezTo>
                <a:cubicBezTo>
                  <a:pt x="1624" y="38"/>
                  <a:pt x="1624" y="38"/>
                  <a:pt x="1617" y="37"/>
                </a:cubicBezTo>
                <a:cubicBezTo>
                  <a:pt x="1617" y="37"/>
                  <a:pt x="1617" y="37"/>
                  <a:pt x="1617" y="37"/>
                </a:cubicBezTo>
                <a:cubicBezTo>
                  <a:pt x="1618" y="36"/>
                  <a:pt x="1618" y="35"/>
                  <a:pt x="1617" y="35"/>
                </a:cubicBezTo>
                <a:cubicBezTo>
                  <a:pt x="1615" y="35"/>
                  <a:pt x="1609" y="34"/>
                  <a:pt x="1608" y="34"/>
                </a:cubicBezTo>
                <a:cubicBezTo>
                  <a:pt x="1606" y="32"/>
                  <a:pt x="1606" y="33"/>
                  <a:pt x="1602" y="33"/>
                </a:cubicBezTo>
                <a:cubicBezTo>
                  <a:pt x="1601" y="33"/>
                  <a:pt x="1601" y="33"/>
                  <a:pt x="1601" y="32"/>
                </a:cubicBezTo>
                <a:cubicBezTo>
                  <a:pt x="1600" y="29"/>
                  <a:pt x="1595" y="29"/>
                  <a:pt x="1594" y="31"/>
                </a:cubicBezTo>
                <a:cubicBezTo>
                  <a:pt x="1593" y="31"/>
                  <a:pt x="1592" y="31"/>
                  <a:pt x="1593" y="30"/>
                </a:cubicBezTo>
                <a:cubicBezTo>
                  <a:pt x="1596" y="28"/>
                  <a:pt x="1588" y="27"/>
                  <a:pt x="1586" y="28"/>
                </a:cubicBezTo>
                <a:cubicBezTo>
                  <a:pt x="1585" y="28"/>
                  <a:pt x="1585" y="27"/>
                  <a:pt x="1585" y="26"/>
                </a:cubicBezTo>
                <a:cubicBezTo>
                  <a:pt x="1580" y="25"/>
                  <a:pt x="1581" y="27"/>
                  <a:pt x="1580" y="28"/>
                </a:cubicBezTo>
                <a:cubicBezTo>
                  <a:pt x="1580" y="29"/>
                  <a:pt x="1577" y="28"/>
                  <a:pt x="1583" y="32"/>
                </a:cubicBezTo>
                <a:cubicBezTo>
                  <a:pt x="1584" y="33"/>
                  <a:pt x="1585" y="34"/>
                  <a:pt x="1584" y="35"/>
                </a:cubicBezTo>
                <a:cubicBezTo>
                  <a:pt x="1584" y="35"/>
                  <a:pt x="1583" y="33"/>
                  <a:pt x="1582" y="32"/>
                </a:cubicBezTo>
                <a:cubicBezTo>
                  <a:pt x="1578" y="31"/>
                  <a:pt x="1579" y="28"/>
                  <a:pt x="1576" y="28"/>
                </a:cubicBezTo>
                <a:cubicBezTo>
                  <a:pt x="1573" y="28"/>
                  <a:pt x="1571" y="28"/>
                  <a:pt x="1569" y="30"/>
                </a:cubicBezTo>
                <a:cubicBezTo>
                  <a:pt x="1569" y="30"/>
                  <a:pt x="1569" y="31"/>
                  <a:pt x="1570" y="31"/>
                </a:cubicBezTo>
                <a:cubicBezTo>
                  <a:pt x="1569" y="32"/>
                  <a:pt x="1569" y="32"/>
                  <a:pt x="1568" y="32"/>
                </a:cubicBezTo>
                <a:cubicBezTo>
                  <a:pt x="1566" y="30"/>
                  <a:pt x="1566" y="30"/>
                  <a:pt x="1566" y="30"/>
                </a:cubicBezTo>
                <a:cubicBezTo>
                  <a:pt x="1567" y="29"/>
                  <a:pt x="1568" y="29"/>
                  <a:pt x="1569" y="29"/>
                </a:cubicBezTo>
                <a:cubicBezTo>
                  <a:pt x="1571" y="27"/>
                  <a:pt x="1570" y="26"/>
                  <a:pt x="1567" y="27"/>
                </a:cubicBezTo>
                <a:cubicBezTo>
                  <a:pt x="1564" y="28"/>
                  <a:pt x="1563" y="27"/>
                  <a:pt x="1562" y="28"/>
                </a:cubicBezTo>
                <a:cubicBezTo>
                  <a:pt x="1561" y="29"/>
                  <a:pt x="1559" y="27"/>
                  <a:pt x="1557" y="27"/>
                </a:cubicBezTo>
                <a:cubicBezTo>
                  <a:pt x="1553" y="28"/>
                  <a:pt x="1556" y="25"/>
                  <a:pt x="1549" y="30"/>
                </a:cubicBezTo>
                <a:cubicBezTo>
                  <a:pt x="1548" y="30"/>
                  <a:pt x="1550" y="32"/>
                  <a:pt x="1550" y="32"/>
                </a:cubicBezTo>
                <a:close/>
                <a:moveTo>
                  <a:pt x="1582" y="40"/>
                </a:moveTo>
                <a:cubicBezTo>
                  <a:pt x="1584" y="38"/>
                  <a:pt x="1585" y="38"/>
                  <a:pt x="1585" y="38"/>
                </a:cubicBezTo>
                <a:cubicBezTo>
                  <a:pt x="1585" y="38"/>
                  <a:pt x="1585" y="38"/>
                  <a:pt x="1585" y="38"/>
                </a:cubicBezTo>
                <a:cubicBezTo>
                  <a:pt x="1584" y="38"/>
                  <a:pt x="1582" y="39"/>
                  <a:pt x="1581" y="40"/>
                </a:cubicBezTo>
                <a:cubicBezTo>
                  <a:pt x="1581" y="40"/>
                  <a:pt x="1581" y="40"/>
                  <a:pt x="1581" y="40"/>
                </a:cubicBezTo>
                <a:cubicBezTo>
                  <a:pt x="1581" y="40"/>
                  <a:pt x="1581" y="40"/>
                  <a:pt x="1582" y="40"/>
                </a:cubicBezTo>
                <a:close/>
                <a:moveTo>
                  <a:pt x="1678" y="25"/>
                </a:moveTo>
                <a:cubicBezTo>
                  <a:pt x="1679" y="26"/>
                  <a:pt x="1680" y="27"/>
                  <a:pt x="1680" y="26"/>
                </a:cubicBezTo>
                <a:cubicBezTo>
                  <a:pt x="1681" y="26"/>
                  <a:pt x="1683" y="26"/>
                  <a:pt x="1685" y="26"/>
                </a:cubicBezTo>
                <a:cubicBezTo>
                  <a:pt x="1687" y="25"/>
                  <a:pt x="1692" y="27"/>
                  <a:pt x="1692" y="25"/>
                </a:cubicBezTo>
                <a:cubicBezTo>
                  <a:pt x="1692" y="22"/>
                  <a:pt x="1685" y="25"/>
                  <a:pt x="1684" y="24"/>
                </a:cubicBezTo>
                <a:cubicBezTo>
                  <a:pt x="1683" y="24"/>
                  <a:pt x="1677" y="25"/>
                  <a:pt x="1678" y="25"/>
                </a:cubicBezTo>
                <a:close/>
                <a:moveTo>
                  <a:pt x="1408" y="104"/>
                </a:moveTo>
                <a:cubicBezTo>
                  <a:pt x="1410" y="103"/>
                  <a:pt x="1411" y="102"/>
                  <a:pt x="1412" y="102"/>
                </a:cubicBezTo>
                <a:cubicBezTo>
                  <a:pt x="1412" y="102"/>
                  <a:pt x="1415" y="103"/>
                  <a:pt x="1415" y="104"/>
                </a:cubicBezTo>
                <a:cubicBezTo>
                  <a:pt x="1415" y="104"/>
                  <a:pt x="1412" y="105"/>
                  <a:pt x="1412" y="105"/>
                </a:cubicBezTo>
                <a:cubicBezTo>
                  <a:pt x="1408" y="105"/>
                  <a:pt x="1408" y="106"/>
                  <a:pt x="1407" y="106"/>
                </a:cubicBezTo>
                <a:cubicBezTo>
                  <a:pt x="1406" y="106"/>
                  <a:pt x="1404" y="105"/>
                  <a:pt x="1408" y="104"/>
                </a:cubicBezTo>
                <a:close/>
                <a:moveTo>
                  <a:pt x="1568" y="132"/>
                </a:moveTo>
                <a:cubicBezTo>
                  <a:pt x="1566" y="133"/>
                  <a:pt x="1568" y="132"/>
                  <a:pt x="1565" y="134"/>
                </a:cubicBezTo>
                <a:cubicBezTo>
                  <a:pt x="1565" y="134"/>
                  <a:pt x="1564" y="135"/>
                  <a:pt x="1564" y="135"/>
                </a:cubicBezTo>
                <a:cubicBezTo>
                  <a:pt x="1565" y="138"/>
                  <a:pt x="1564" y="137"/>
                  <a:pt x="1567" y="136"/>
                </a:cubicBezTo>
                <a:cubicBezTo>
                  <a:pt x="1569" y="135"/>
                  <a:pt x="1569" y="134"/>
                  <a:pt x="1569" y="133"/>
                </a:cubicBezTo>
                <a:cubicBezTo>
                  <a:pt x="1568" y="132"/>
                  <a:pt x="1568" y="132"/>
                  <a:pt x="1568" y="132"/>
                </a:cubicBezTo>
                <a:close/>
                <a:moveTo>
                  <a:pt x="1659" y="36"/>
                </a:moveTo>
                <a:cubicBezTo>
                  <a:pt x="1661" y="36"/>
                  <a:pt x="1664" y="36"/>
                  <a:pt x="1665" y="36"/>
                </a:cubicBezTo>
                <a:cubicBezTo>
                  <a:pt x="1665" y="36"/>
                  <a:pt x="1670" y="37"/>
                  <a:pt x="1670" y="36"/>
                </a:cubicBezTo>
                <a:cubicBezTo>
                  <a:pt x="1670" y="33"/>
                  <a:pt x="1671" y="34"/>
                  <a:pt x="1660" y="34"/>
                </a:cubicBezTo>
                <a:cubicBezTo>
                  <a:pt x="1659" y="34"/>
                  <a:pt x="1655" y="36"/>
                  <a:pt x="1659" y="36"/>
                </a:cubicBezTo>
                <a:close/>
                <a:moveTo>
                  <a:pt x="1593" y="27"/>
                </a:moveTo>
                <a:cubicBezTo>
                  <a:pt x="1593" y="27"/>
                  <a:pt x="1593" y="27"/>
                  <a:pt x="1593" y="26"/>
                </a:cubicBezTo>
                <a:cubicBezTo>
                  <a:pt x="1593" y="26"/>
                  <a:pt x="1594" y="25"/>
                  <a:pt x="1595" y="25"/>
                </a:cubicBezTo>
                <a:cubicBezTo>
                  <a:pt x="1598" y="24"/>
                  <a:pt x="1595" y="26"/>
                  <a:pt x="1600" y="24"/>
                </a:cubicBezTo>
                <a:cubicBezTo>
                  <a:pt x="1598" y="24"/>
                  <a:pt x="1601" y="23"/>
                  <a:pt x="1602" y="23"/>
                </a:cubicBezTo>
                <a:cubicBezTo>
                  <a:pt x="1602" y="23"/>
                  <a:pt x="1602" y="23"/>
                  <a:pt x="1602" y="23"/>
                </a:cubicBezTo>
                <a:cubicBezTo>
                  <a:pt x="1605" y="22"/>
                  <a:pt x="1605" y="22"/>
                  <a:pt x="1606" y="23"/>
                </a:cubicBezTo>
                <a:cubicBezTo>
                  <a:pt x="1608" y="23"/>
                  <a:pt x="1611" y="25"/>
                  <a:pt x="1612" y="24"/>
                </a:cubicBezTo>
                <a:cubicBezTo>
                  <a:pt x="1615" y="23"/>
                  <a:pt x="1616" y="24"/>
                  <a:pt x="1618" y="24"/>
                </a:cubicBezTo>
                <a:cubicBezTo>
                  <a:pt x="1620" y="25"/>
                  <a:pt x="1619" y="26"/>
                  <a:pt x="1621" y="26"/>
                </a:cubicBezTo>
                <a:cubicBezTo>
                  <a:pt x="1621" y="25"/>
                  <a:pt x="1621" y="25"/>
                  <a:pt x="1620" y="25"/>
                </a:cubicBezTo>
                <a:cubicBezTo>
                  <a:pt x="1620" y="25"/>
                  <a:pt x="1620" y="23"/>
                  <a:pt x="1622" y="23"/>
                </a:cubicBezTo>
                <a:cubicBezTo>
                  <a:pt x="1623" y="23"/>
                  <a:pt x="1626" y="22"/>
                  <a:pt x="1626" y="24"/>
                </a:cubicBezTo>
                <a:cubicBezTo>
                  <a:pt x="1626" y="24"/>
                  <a:pt x="1628" y="25"/>
                  <a:pt x="1629" y="24"/>
                </a:cubicBezTo>
                <a:cubicBezTo>
                  <a:pt x="1631" y="22"/>
                  <a:pt x="1636" y="24"/>
                  <a:pt x="1637" y="24"/>
                </a:cubicBezTo>
                <a:cubicBezTo>
                  <a:pt x="1638" y="24"/>
                  <a:pt x="1640" y="24"/>
                  <a:pt x="1641" y="24"/>
                </a:cubicBezTo>
                <a:cubicBezTo>
                  <a:pt x="1646" y="24"/>
                  <a:pt x="1646" y="24"/>
                  <a:pt x="1646" y="24"/>
                </a:cubicBezTo>
                <a:cubicBezTo>
                  <a:pt x="1647" y="24"/>
                  <a:pt x="1652" y="24"/>
                  <a:pt x="1652" y="26"/>
                </a:cubicBezTo>
                <a:cubicBezTo>
                  <a:pt x="1652" y="28"/>
                  <a:pt x="1651" y="28"/>
                  <a:pt x="1649" y="28"/>
                </a:cubicBezTo>
                <a:cubicBezTo>
                  <a:pt x="1646" y="28"/>
                  <a:pt x="1647" y="29"/>
                  <a:pt x="1645" y="29"/>
                </a:cubicBezTo>
                <a:cubicBezTo>
                  <a:pt x="1645" y="30"/>
                  <a:pt x="1645" y="30"/>
                  <a:pt x="1645" y="30"/>
                </a:cubicBezTo>
                <a:cubicBezTo>
                  <a:pt x="1646" y="31"/>
                  <a:pt x="1643" y="32"/>
                  <a:pt x="1642" y="32"/>
                </a:cubicBezTo>
                <a:cubicBezTo>
                  <a:pt x="1638" y="32"/>
                  <a:pt x="1639" y="31"/>
                  <a:pt x="1636" y="32"/>
                </a:cubicBezTo>
                <a:cubicBezTo>
                  <a:pt x="1633" y="34"/>
                  <a:pt x="1633" y="33"/>
                  <a:pt x="1628" y="33"/>
                </a:cubicBezTo>
                <a:cubicBezTo>
                  <a:pt x="1625" y="33"/>
                  <a:pt x="1626" y="32"/>
                  <a:pt x="1625" y="32"/>
                </a:cubicBezTo>
                <a:cubicBezTo>
                  <a:pt x="1623" y="32"/>
                  <a:pt x="1612" y="33"/>
                  <a:pt x="1611" y="31"/>
                </a:cubicBezTo>
                <a:cubicBezTo>
                  <a:pt x="1611" y="31"/>
                  <a:pt x="1605" y="31"/>
                  <a:pt x="1604" y="31"/>
                </a:cubicBezTo>
                <a:cubicBezTo>
                  <a:pt x="1604" y="31"/>
                  <a:pt x="1603" y="30"/>
                  <a:pt x="1604" y="29"/>
                </a:cubicBezTo>
                <a:cubicBezTo>
                  <a:pt x="1602" y="30"/>
                  <a:pt x="1602" y="30"/>
                  <a:pt x="1600" y="29"/>
                </a:cubicBezTo>
                <a:cubicBezTo>
                  <a:pt x="1599" y="29"/>
                  <a:pt x="1595" y="29"/>
                  <a:pt x="1595" y="28"/>
                </a:cubicBezTo>
                <a:cubicBezTo>
                  <a:pt x="1594" y="27"/>
                  <a:pt x="1595" y="27"/>
                  <a:pt x="1596" y="27"/>
                </a:cubicBezTo>
                <a:cubicBezTo>
                  <a:pt x="1595" y="26"/>
                  <a:pt x="1594" y="27"/>
                  <a:pt x="1593" y="27"/>
                </a:cubicBezTo>
                <a:close/>
                <a:moveTo>
                  <a:pt x="1612" y="28"/>
                </a:moveTo>
                <a:cubicBezTo>
                  <a:pt x="1613" y="28"/>
                  <a:pt x="1613" y="28"/>
                  <a:pt x="1613" y="28"/>
                </a:cubicBezTo>
                <a:cubicBezTo>
                  <a:pt x="1611" y="29"/>
                  <a:pt x="1609" y="29"/>
                  <a:pt x="1607" y="29"/>
                </a:cubicBezTo>
                <a:cubicBezTo>
                  <a:pt x="1609" y="28"/>
                  <a:pt x="1611" y="28"/>
                  <a:pt x="1612" y="28"/>
                </a:cubicBezTo>
                <a:close/>
                <a:moveTo>
                  <a:pt x="1647" y="53"/>
                </a:moveTo>
                <a:cubicBezTo>
                  <a:pt x="1646" y="54"/>
                  <a:pt x="1641" y="54"/>
                  <a:pt x="1643" y="56"/>
                </a:cubicBezTo>
                <a:cubicBezTo>
                  <a:pt x="1645" y="57"/>
                  <a:pt x="1644" y="56"/>
                  <a:pt x="1647" y="56"/>
                </a:cubicBezTo>
                <a:cubicBezTo>
                  <a:pt x="1648" y="56"/>
                  <a:pt x="1648" y="53"/>
                  <a:pt x="1647" y="53"/>
                </a:cubicBezTo>
                <a:close/>
                <a:moveTo>
                  <a:pt x="1644" y="228"/>
                </a:moveTo>
                <a:cubicBezTo>
                  <a:pt x="1647" y="228"/>
                  <a:pt x="1648" y="230"/>
                  <a:pt x="1648" y="229"/>
                </a:cubicBezTo>
                <a:cubicBezTo>
                  <a:pt x="1649" y="227"/>
                  <a:pt x="1651" y="230"/>
                  <a:pt x="1650" y="225"/>
                </a:cubicBezTo>
                <a:cubicBezTo>
                  <a:pt x="1650" y="225"/>
                  <a:pt x="1648" y="224"/>
                  <a:pt x="1647" y="225"/>
                </a:cubicBezTo>
                <a:cubicBezTo>
                  <a:pt x="1646" y="225"/>
                  <a:pt x="1646" y="226"/>
                  <a:pt x="1644" y="226"/>
                </a:cubicBezTo>
                <a:cubicBezTo>
                  <a:pt x="1642" y="227"/>
                  <a:pt x="1642" y="228"/>
                  <a:pt x="1644" y="228"/>
                </a:cubicBezTo>
                <a:close/>
                <a:moveTo>
                  <a:pt x="1641" y="232"/>
                </a:moveTo>
                <a:cubicBezTo>
                  <a:pt x="1641" y="233"/>
                  <a:pt x="1643" y="234"/>
                  <a:pt x="1643" y="235"/>
                </a:cubicBezTo>
                <a:cubicBezTo>
                  <a:pt x="1643" y="236"/>
                  <a:pt x="1642" y="238"/>
                  <a:pt x="1644" y="238"/>
                </a:cubicBezTo>
                <a:cubicBezTo>
                  <a:pt x="1644" y="238"/>
                  <a:pt x="1646" y="237"/>
                  <a:pt x="1645" y="235"/>
                </a:cubicBezTo>
                <a:cubicBezTo>
                  <a:pt x="1645" y="235"/>
                  <a:pt x="1645" y="235"/>
                  <a:pt x="1645" y="235"/>
                </a:cubicBezTo>
                <a:cubicBezTo>
                  <a:pt x="1646" y="235"/>
                  <a:pt x="1647" y="236"/>
                  <a:pt x="1650" y="235"/>
                </a:cubicBezTo>
                <a:cubicBezTo>
                  <a:pt x="1650" y="234"/>
                  <a:pt x="1652" y="233"/>
                  <a:pt x="1652" y="232"/>
                </a:cubicBezTo>
                <a:cubicBezTo>
                  <a:pt x="1653" y="232"/>
                  <a:pt x="1654" y="232"/>
                  <a:pt x="1654" y="231"/>
                </a:cubicBezTo>
                <a:cubicBezTo>
                  <a:pt x="1654" y="231"/>
                  <a:pt x="1654" y="229"/>
                  <a:pt x="1653" y="229"/>
                </a:cubicBezTo>
                <a:cubicBezTo>
                  <a:pt x="1651" y="229"/>
                  <a:pt x="1652" y="230"/>
                  <a:pt x="1648" y="230"/>
                </a:cubicBezTo>
                <a:cubicBezTo>
                  <a:pt x="1644" y="230"/>
                  <a:pt x="1645" y="231"/>
                  <a:pt x="1644" y="231"/>
                </a:cubicBezTo>
                <a:cubicBezTo>
                  <a:pt x="1642" y="231"/>
                  <a:pt x="1641" y="231"/>
                  <a:pt x="1641" y="232"/>
                </a:cubicBezTo>
                <a:close/>
                <a:moveTo>
                  <a:pt x="1602" y="401"/>
                </a:moveTo>
                <a:cubicBezTo>
                  <a:pt x="1602" y="401"/>
                  <a:pt x="1599" y="402"/>
                  <a:pt x="1600" y="403"/>
                </a:cubicBezTo>
                <a:cubicBezTo>
                  <a:pt x="1601" y="404"/>
                  <a:pt x="1601" y="404"/>
                  <a:pt x="1603" y="402"/>
                </a:cubicBezTo>
                <a:cubicBezTo>
                  <a:pt x="1604" y="402"/>
                  <a:pt x="1602" y="401"/>
                  <a:pt x="1602" y="401"/>
                </a:cubicBezTo>
                <a:close/>
                <a:moveTo>
                  <a:pt x="1607" y="401"/>
                </a:moveTo>
                <a:cubicBezTo>
                  <a:pt x="1608" y="401"/>
                  <a:pt x="1609" y="399"/>
                  <a:pt x="1608" y="399"/>
                </a:cubicBezTo>
                <a:cubicBezTo>
                  <a:pt x="1605" y="398"/>
                  <a:pt x="1607" y="397"/>
                  <a:pt x="1603" y="399"/>
                </a:cubicBezTo>
                <a:cubicBezTo>
                  <a:pt x="1602" y="400"/>
                  <a:pt x="1607" y="401"/>
                  <a:pt x="1607" y="401"/>
                </a:cubicBezTo>
                <a:close/>
                <a:moveTo>
                  <a:pt x="1710" y="486"/>
                </a:moveTo>
                <a:cubicBezTo>
                  <a:pt x="1712" y="484"/>
                  <a:pt x="1709" y="484"/>
                  <a:pt x="1709" y="484"/>
                </a:cubicBezTo>
                <a:cubicBezTo>
                  <a:pt x="1708" y="487"/>
                  <a:pt x="1706" y="486"/>
                  <a:pt x="1707" y="490"/>
                </a:cubicBezTo>
                <a:cubicBezTo>
                  <a:pt x="1708" y="491"/>
                  <a:pt x="1709" y="490"/>
                  <a:pt x="1709" y="490"/>
                </a:cubicBezTo>
                <a:cubicBezTo>
                  <a:pt x="1712" y="488"/>
                  <a:pt x="1708" y="488"/>
                  <a:pt x="1710" y="486"/>
                </a:cubicBezTo>
                <a:close/>
                <a:moveTo>
                  <a:pt x="1668" y="482"/>
                </a:moveTo>
                <a:cubicBezTo>
                  <a:pt x="1670" y="481"/>
                  <a:pt x="1670" y="482"/>
                  <a:pt x="1670" y="479"/>
                </a:cubicBezTo>
                <a:cubicBezTo>
                  <a:pt x="1670" y="478"/>
                  <a:pt x="1668" y="478"/>
                  <a:pt x="1668" y="478"/>
                </a:cubicBezTo>
                <a:cubicBezTo>
                  <a:pt x="1668" y="480"/>
                  <a:pt x="1667" y="482"/>
                  <a:pt x="1668" y="482"/>
                </a:cubicBezTo>
                <a:close/>
                <a:moveTo>
                  <a:pt x="1645" y="459"/>
                </a:moveTo>
                <a:cubicBezTo>
                  <a:pt x="1649" y="459"/>
                  <a:pt x="1647" y="457"/>
                  <a:pt x="1645" y="455"/>
                </a:cubicBezTo>
                <a:cubicBezTo>
                  <a:pt x="1645" y="453"/>
                  <a:pt x="1644" y="454"/>
                  <a:pt x="1642" y="456"/>
                </a:cubicBezTo>
                <a:cubicBezTo>
                  <a:pt x="1640" y="458"/>
                  <a:pt x="1644" y="458"/>
                  <a:pt x="1645" y="459"/>
                </a:cubicBezTo>
                <a:close/>
                <a:moveTo>
                  <a:pt x="1715" y="484"/>
                </a:moveTo>
                <a:cubicBezTo>
                  <a:pt x="1716" y="484"/>
                  <a:pt x="1719" y="479"/>
                  <a:pt x="1719" y="477"/>
                </a:cubicBezTo>
                <a:cubicBezTo>
                  <a:pt x="1719" y="474"/>
                  <a:pt x="1712" y="480"/>
                  <a:pt x="1713" y="481"/>
                </a:cubicBezTo>
                <a:cubicBezTo>
                  <a:pt x="1714" y="483"/>
                  <a:pt x="1714" y="484"/>
                  <a:pt x="1715" y="484"/>
                </a:cubicBezTo>
                <a:close/>
                <a:moveTo>
                  <a:pt x="1681" y="448"/>
                </a:moveTo>
                <a:cubicBezTo>
                  <a:pt x="1680" y="448"/>
                  <a:pt x="1681" y="449"/>
                  <a:pt x="1681" y="449"/>
                </a:cubicBezTo>
                <a:cubicBezTo>
                  <a:pt x="1682" y="451"/>
                  <a:pt x="1682" y="452"/>
                  <a:pt x="1683" y="452"/>
                </a:cubicBezTo>
                <a:cubicBezTo>
                  <a:pt x="1685" y="452"/>
                  <a:pt x="1685" y="447"/>
                  <a:pt x="1681" y="448"/>
                </a:cubicBezTo>
                <a:close/>
                <a:moveTo>
                  <a:pt x="1684" y="460"/>
                </a:moveTo>
                <a:cubicBezTo>
                  <a:pt x="1684" y="461"/>
                  <a:pt x="1686" y="463"/>
                  <a:pt x="1686" y="463"/>
                </a:cubicBezTo>
                <a:cubicBezTo>
                  <a:pt x="1688" y="464"/>
                  <a:pt x="1688" y="465"/>
                  <a:pt x="1688" y="466"/>
                </a:cubicBezTo>
                <a:cubicBezTo>
                  <a:pt x="1689" y="466"/>
                  <a:pt x="1690" y="466"/>
                  <a:pt x="1690" y="466"/>
                </a:cubicBezTo>
                <a:cubicBezTo>
                  <a:pt x="1690" y="468"/>
                  <a:pt x="1692" y="466"/>
                  <a:pt x="1692" y="466"/>
                </a:cubicBezTo>
                <a:cubicBezTo>
                  <a:pt x="1692" y="465"/>
                  <a:pt x="1691" y="465"/>
                  <a:pt x="1691" y="465"/>
                </a:cubicBezTo>
                <a:cubicBezTo>
                  <a:pt x="1691" y="463"/>
                  <a:pt x="1687" y="460"/>
                  <a:pt x="1686" y="459"/>
                </a:cubicBezTo>
                <a:cubicBezTo>
                  <a:pt x="1685" y="458"/>
                  <a:pt x="1685" y="459"/>
                  <a:pt x="1684" y="460"/>
                </a:cubicBezTo>
                <a:close/>
                <a:moveTo>
                  <a:pt x="1686" y="436"/>
                </a:moveTo>
                <a:cubicBezTo>
                  <a:pt x="1685" y="436"/>
                  <a:pt x="1685" y="436"/>
                  <a:pt x="1685" y="436"/>
                </a:cubicBezTo>
                <a:cubicBezTo>
                  <a:pt x="1686" y="439"/>
                  <a:pt x="1686" y="439"/>
                  <a:pt x="1689" y="439"/>
                </a:cubicBezTo>
                <a:cubicBezTo>
                  <a:pt x="1692" y="439"/>
                  <a:pt x="1692" y="435"/>
                  <a:pt x="1689" y="435"/>
                </a:cubicBezTo>
                <a:cubicBezTo>
                  <a:pt x="1689" y="435"/>
                  <a:pt x="1686" y="436"/>
                  <a:pt x="1686" y="436"/>
                </a:cubicBezTo>
                <a:close/>
                <a:moveTo>
                  <a:pt x="1681" y="466"/>
                </a:moveTo>
                <a:cubicBezTo>
                  <a:pt x="1681" y="466"/>
                  <a:pt x="1681" y="468"/>
                  <a:pt x="1682" y="468"/>
                </a:cubicBezTo>
                <a:cubicBezTo>
                  <a:pt x="1683" y="467"/>
                  <a:pt x="1684" y="464"/>
                  <a:pt x="1681" y="466"/>
                </a:cubicBezTo>
                <a:close/>
                <a:moveTo>
                  <a:pt x="1691" y="430"/>
                </a:moveTo>
                <a:cubicBezTo>
                  <a:pt x="1691" y="430"/>
                  <a:pt x="1691" y="430"/>
                  <a:pt x="1689" y="431"/>
                </a:cubicBezTo>
                <a:cubicBezTo>
                  <a:pt x="1689" y="431"/>
                  <a:pt x="1691" y="433"/>
                  <a:pt x="1691" y="433"/>
                </a:cubicBezTo>
                <a:cubicBezTo>
                  <a:pt x="1692" y="433"/>
                  <a:pt x="1693" y="430"/>
                  <a:pt x="1691" y="430"/>
                </a:cubicBezTo>
                <a:close/>
                <a:moveTo>
                  <a:pt x="1677" y="486"/>
                </a:moveTo>
                <a:cubicBezTo>
                  <a:pt x="1677" y="485"/>
                  <a:pt x="1676" y="485"/>
                  <a:pt x="1676" y="486"/>
                </a:cubicBezTo>
                <a:cubicBezTo>
                  <a:pt x="1675" y="486"/>
                  <a:pt x="1674" y="486"/>
                  <a:pt x="1674" y="488"/>
                </a:cubicBezTo>
                <a:cubicBezTo>
                  <a:pt x="1674" y="489"/>
                  <a:pt x="1674" y="489"/>
                  <a:pt x="1674" y="490"/>
                </a:cubicBezTo>
                <a:cubicBezTo>
                  <a:pt x="1674" y="492"/>
                  <a:pt x="1675" y="490"/>
                  <a:pt x="1676" y="491"/>
                </a:cubicBezTo>
                <a:cubicBezTo>
                  <a:pt x="1678" y="492"/>
                  <a:pt x="1678" y="492"/>
                  <a:pt x="1680" y="492"/>
                </a:cubicBezTo>
                <a:cubicBezTo>
                  <a:pt x="1683" y="492"/>
                  <a:pt x="1681" y="493"/>
                  <a:pt x="1682" y="493"/>
                </a:cubicBezTo>
                <a:cubicBezTo>
                  <a:pt x="1686" y="493"/>
                  <a:pt x="1686" y="493"/>
                  <a:pt x="1686" y="493"/>
                </a:cubicBezTo>
                <a:cubicBezTo>
                  <a:pt x="1686" y="495"/>
                  <a:pt x="1686" y="495"/>
                  <a:pt x="1689" y="495"/>
                </a:cubicBezTo>
                <a:cubicBezTo>
                  <a:pt x="1690" y="495"/>
                  <a:pt x="1695" y="493"/>
                  <a:pt x="1695" y="493"/>
                </a:cubicBezTo>
                <a:cubicBezTo>
                  <a:pt x="1696" y="494"/>
                  <a:pt x="1702" y="497"/>
                  <a:pt x="1702" y="490"/>
                </a:cubicBezTo>
                <a:cubicBezTo>
                  <a:pt x="1702" y="489"/>
                  <a:pt x="1700" y="491"/>
                  <a:pt x="1700" y="491"/>
                </a:cubicBezTo>
                <a:cubicBezTo>
                  <a:pt x="1697" y="491"/>
                  <a:pt x="1697" y="491"/>
                  <a:pt x="1697" y="491"/>
                </a:cubicBezTo>
                <a:cubicBezTo>
                  <a:pt x="1697" y="491"/>
                  <a:pt x="1696" y="490"/>
                  <a:pt x="1696" y="490"/>
                </a:cubicBezTo>
                <a:cubicBezTo>
                  <a:pt x="1693" y="490"/>
                  <a:pt x="1693" y="490"/>
                  <a:pt x="1693" y="490"/>
                </a:cubicBezTo>
                <a:cubicBezTo>
                  <a:pt x="1692" y="489"/>
                  <a:pt x="1690" y="489"/>
                  <a:pt x="1689" y="489"/>
                </a:cubicBezTo>
                <a:cubicBezTo>
                  <a:pt x="1685" y="489"/>
                  <a:pt x="1684" y="490"/>
                  <a:pt x="1682" y="489"/>
                </a:cubicBezTo>
                <a:cubicBezTo>
                  <a:pt x="1681" y="485"/>
                  <a:pt x="1679" y="488"/>
                  <a:pt x="1677" y="486"/>
                </a:cubicBezTo>
                <a:close/>
                <a:moveTo>
                  <a:pt x="1680" y="463"/>
                </a:moveTo>
                <a:cubicBezTo>
                  <a:pt x="1678" y="464"/>
                  <a:pt x="1680" y="466"/>
                  <a:pt x="1681" y="465"/>
                </a:cubicBezTo>
                <a:cubicBezTo>
                  <a:pt x="1683" y="464"/>
                  <a:pt x="1682" y="462"/>
                  <a:pt x="1680" y="463"/>
                </a:cubicBezTo>
                <a:close/>
                <a:moveTo>
                  <a:pt x="1681" y="474"/>
                </a:moveTo>
                <a:cubicBezTo>
                  <a:pt x="1681" y="475"/>
                  <a:pt x="1684" y="477"/>
                  <a:pt x="1684" y="474"/>
                </a:cubicBezTo>
                <a:cubicBezTo>
                  <a:pt x="1685" y="473"/>
                  <a:pt x="1681" y="472"/>
                  <a:pt x="1681" y="474"/>
                </a:cubicBezTo>
                <a:close/>
                <a:moveTo>
                  <a:pt x="1684" y="473"/>
                </a:moveTo>
                <a:cubicBezTo>
                  <a:pt x="1686" y="473"/>
                  <a:pt x="1686" y="472"/>
                  <a:pt x="1686" y="471"/>
                </a:cubicBezTo>
                <a:cubicBezTo>
                  <a:pt x="1686" y="470"/>
                  <a:pt x="1683" y="470"/>
                  <a:pt x="1683" y="470"/>
                </a:cubicBezTo>
                <a:cubicBezTo>
                  <a:pt x="1684" y="472"/>
                  <a:pt x="1683" y="473"/>
                  <a:pt x="1684" y="473"/>
                </a:cubicBezTo>
                <a:close/>
                <a:moveTo>
                  <a:pt x="1698" y="466"/>
                </a:moveTo>
                <a:cubicBezTo>
                  <a:pt x="1698" y="467"/>
                  <a:pt x="1701" y="464"/>
                  <a:pt x="1700" y="463"/>
                </a:cubicBezTo>
                <a:cubicBezTo>
                  <a:pt x="1700" y="463"/>
                  <a:pt x="1698" y="463"/>
                  <a:pt x="1697" y="463"/>
                </a:cubicBezTo>
                <a:cubicBezTo>
                  <a:pt x="1693" y="463"/>
                  <a:pt x="1696" y="466"/>
                  <a:pt x="1698" y="466"/>
                </a:cubicBezTo>
                <a:close/>
                <a:moveTo>
                  <a:pt x="1694" y="469"/>
                </a:moveTo>
                <a:cubicBezTo>
                  <a:pt x="1692" y="467"/>
                  <a:pt x="1692" y="467"/>
                  <a:pt x="1691" y="469"/>
                </a:cubicBezTo>
                <a:cubicBezTo>
                  <a:pt x="1691" y="469"/>
                  <a:pt x="1691" y="468"/>
                  <a:pt x="1689" y="468"/>
                </a:cubicBezTo>
                <a:cubicBezTo>
                  <a:pt x="1689" y="468"/>
                  <a:pt x="1688" y="470"/>
                  <a:pt x="1688" y="470"/>
                </a:cubicBezTo>
                <a:cubicBezTo>
                  <a:pt x="1687" y="471"/>
                  <a:pt x="1687" y="471"/>
                  <a:pt x="1689" y="472"/>
                </a:cubicBezTo>
                <a:cubicBezTo>
                  <a:pt x="1690" y="473"/>
                  <a:pt x="1691" y="472"/>
                  <a:pt x="1691" y="472"/>
                </a:cubicBezTo>
                <a:cubicBezTo>
                  <a:pt x="1692" y="472"/>
                  <a:pt x="1692" y="472"/>
                  <a:pt x="1694" y="469"/>
                </a:cubicBezTo>
                <a:cubicBezTo>
                  <a:pt x="1694" y="469"/>
                  <a:pt x="1694" y="469"/>
                  <a:pt x="1694" y="469"/>
                </a:cubicBezTo>
                <a:close/>
                <a:moveTo>
                  <a:pt x="1686" y="465"/>
                </a:moveTo>
                <a:cubicBezTo>
                  <a:pt x="1684" y="465"/>
                  <a:pt x="1685" y="466"/>
                  <a:pt x="1685" y="467"/>
                </a:cubicBezTo>
                <a:cubicBezTo>
                  <a:pt x="1685" y="468"/>
                  <a:pt x="1688" y="467"/>
                  <a:pt x="1688" y="466"/>
                </a:cubicBezTo>
                <a:cubicBezTo>
                  <a:pt x="1688" y="465"/>
                  <a:pt x="1687" y="465"/>
                  <a:pt x="1686" y="465"/>
                </a:cubicBezTo>
                <a:close/>
                <a:moveTo>
                  <a:pt x="1694" y="434"/>
                </a:moveTo>
                <a:cubicBezTo>
                  <a:pt x="1694" y="434"/>
                  <a:pt x="1692" y="434"/>
                  <a:pt x="1692" y="435"/>
                </a:cubicBezTo>
                <a:cubicBezTo>
                  <a:pt x="1692" y="436"/>
                  <a:pt x="1695" y="437"/>
                  <a:pt x="1694" y="434"/>
                </a:cubicBezTo>
                <a:cubicBezTo>
                  <a:pt x="1694" y="434"/>
                  <a:pt x="1694" y="434"/>
                  <a:pt x="1694" y="434"/>
                </a:cubicBezTo>
                <a:close/>
                <a:moveTo>
                  <a:pt x="1692" y="474"/>
                </a:moveTo>
                <a:cubicBezTo>
                  <a:pt x="1692" y="471"/>
                  <a:pt x="1689" y="474"/>
                  <a:pt x="1689" y="475"/>
                </a:cubicBezTo>
                <a:cubicBezTo>
                  <a:pt x="1689" y="476"/>
                  <a:pt x="1692" y="477"/>
                  <a:pt x="1692" y="474"/>
                </a:cubicBezTo>
                <a:close/>
                <a:moveTo>
                  <a:pt x="1691" y="479"/>
                </a:moveTo>
                <a:cubicBezTo>
                  <a:pt x="1693" y="480"/>
                  <a:pt x="1695" y="475"/>
                  <a:pt x="1692" y="477"/>
                </a:cubicBezTo>
                <a:cubicBezTo>
                  <a:pt x="1690" y="478"/>
                  <a:pt x="1690" y="478"/>
                  <a:pt x="1690" y="478"/>
                </a:cubicBezTo>
                <a:cubicBezTo>
                  <a:pt x="1690" y="479"/>
                  <a:pt x="1691" y="479"/>
                  <a:pt x="1691" y="479"/>
                </a:cubicBezTo>
                <a:close/>
                <a:moveTo>
                  <a:pt x="1695" y="457"/>
                </a:moveTo>
                <a:cubicBezTo>
                  <a:pt x="1696" y="457"/>
                  <a:pt x="1698" y="455"/>
                  <a:pt x="1698" y="454"/>
                </a:cubicBezTo>
                <a:cubicBezTo>
                  <a:pt x="1698" y="452"/>
                  <a:pt x="1697" y="451"/>
                  <a:pt x="1696" y="451"/>
                </a:cubicBezTo>
                <a:cubicBezTo>
                  <a:pt x="1695" y="451"/>
                  <a:pt x="1695" y="453"/>
                  <a:pt x="1694" y="455"/>
                </a:cubicBezTo>
                <a:cubicBezTo>
                  <a:pt x="1693" y="455"/>
                  <a:pt x="1695" y="457"/>
                  <a:pt x="1695" y="457"/>
                </a:cubicBezTo>
                <a:close/>
                <a:moveTo>
                  <a:pt x="1701" y="448"/>
                </a:moveTo>
                <a:cubicBezTo>
                  <a:pt x="1702" y="447"/>
                  <a:pt x="1699" y="443"/>
                  <a:pt x="1698" y="443"/>
                </a:cubicBezTo>
                <a:cubicBezTo>
                  <a:pt x="1697" y="443"/>
                  <a:pt x="1695" y="444"/>
                  <a:pt x="1694" y="445"/>
                </a:cubicBezTo>
                <a:cubicBezTo>
                  <a:pt x="1694" y="446"/>
                  <a:pt x="1694" y="446"/>
                  <a:pt x="1694" y="446"/>
                </a:cubicBezTo>
                <a:cubicBezTo>
                  <a:pt x="1694" y="446"/>
                  <a:pt x="1694" y="446"/>
                  <a:pt x="1694" y="446"/>
                </a:cubicBezTo>
                <a:cubicBezTo>
                  <a:pt x="1693" y="446"/>
                  <a:pt x="1696" y="447"/>
                  <a:pt x="1698" y="449"/>
                </a:cubicBezTo>
                <a:cubicBezTo>
                  <a:pt x="1699" y="449"/>
                  <a:pt x="1700" y="449"/>
                  <a:pt x="1701" y="448"/>
                </a:cubicBezTo>
                <a:close/>
                <a:moveTo>
                  <a:pt x="1776" y="490"/>
                </a:moveTo>
                <a:cubicBezTo>
                  <a:pt x="1778" y="490"/>
                  <a:pt x="1779" y="488"/>
                  <a:pt x="1780" y="486"/>
                </a:cubicBezTo>
                <a:cubicBezTo>
                  <a:pt x="1781" y="486"/>
                  <a:pt x="1780" y="486"/>
                  <a:pt x="1780" y="486"/>
                </a:cubicBezTo>
                <a:cubicBezTo>
                  <a:pt x="1777" y="487"/>
                  <a:pt x="1777" y="486"/>
                  <a:pt x="1776" y="488"/>
                </a:cubicBezTo>
                <a:cubicBezTo>
                  <a:pt x="1771" y="491"/>
                  <a:pt x="1771" y="489"/>
                  <a:pt x="1765" y="490"/>
                </a:cubicBezTo>
                <a:cubicBezTo>
                  <a:pt x="1764" y="490"/>
                  <a:pt x="1763" y="490"/>
                  <a:pt x="1763" y="491"/>
                </a:cubicBezTo>
                <a:cubicBezTo>
                  <a:pt x="1762" y="492"/>
                  <a:pt x="1757" y="492"/>
                  <a:pt x="1757" y="493"/>
                </a:cubicBezTo>
                <a:cubicBezTo>
                  <a:pt x="1757" y="493"/>
                  <a:pt x="1758" y="497"/>
                  <a:pt x="1759" y="497"/>
                </a:cubicBezTo>
                <a:cubicBezTo>
                  <a:pt x="1764" y="499"/>
                  <a:pt x="1762" y="498"/>
                  <a:pt x="1768" y="498"/>
                </a:cubicBezTo>
                <a:cubicBezTo>
                  <a:pt x="1768" y="498"/>
                  <a:pt x="1770" y="495"/>
                  <a:pt x="1772" y="495"/>
                </a:cubicBezTo>
                <a:cubicBezTo>
                  <a:pt x="1773" y="496"/>
                  <a:pt x="1775" y="495"/>
                  <a:pt x="1776" y="495"/>
                </a:cubicBezTo>
                <a:cubicBezTo>
                  <a:pt x="1777" y="495"/>
                  <a:pt x="1775" y="493"/>
                  <a:pt x="1775" y="491"/>
                </a:cubicBezTo>
                <a:cubicBezTo>
                  <a:pt x="1775" y="491"/>
                  <a:pt x="1775" y="491"/>
                  <a:pt x="1776" y="490"/>
                </a:cubicBezTo>
                <a:close/>
                <a:moveTo>
                  <a:pt x="2437" y="762"/>
                </a:moveTo>
                <a:cubicBezTo>
                  <a:pt x="2437" y="762"/>
                  <a:pt x="2438" y="761"/>
                  <a:pt x="2438" y="761"/>
                </a:cubicBezTo>
                <a:cubicBezTo>
                  <a:pt x="2438" y="757"/>
                  <a:pt x="2436" y="760"/>
                  <a:pt x="2436" y="761"/>
                </a:cubicBezTo>
                <a:cubicBezTo>
                  <a:pt x="2437" y="762"/>
                  <a:pt x="2437" y="762"/>
                  <a:pt x="2437" y="762"/>
                </a:cubicBezTo>
                <a:close/>
                <a:moveTo>
                  <a:pt x="2436" y="763"/>
                </a:moveTo>
                <a:cubicBezTo>
                  <a:pt x="2436" y="762"/>
                  <a:pt x="2436" y="760"/>
                  <a:pt x="2434" y="761"/>
                </a:cubicBezTo>
                <a:cubicBezTo>
                  <a:pt x="2432" y="762"/>
                  <a:pt x="2433" y="761"/>
                  <a:pt x="2434" y="763"/>
                </a:cubicBezTo>
                <a:cubicBezTo>
                  <a:pt x="2434" y="763"/>
                  <a:pt x="2435" y="765"/>
                  <a:pt x="2435" y="764"/>
                </a:cubicBezTo>
                <a:cubicBezTo>
                  <a:pt x="2436" y="763"/>
                  <a:pt x="2436" y="763"/>
                  <a:pt x="2436" y="763"/>
                </a:cubicBezTo>
                <a:close/>
                <a:moveTo>
                  <a:pt x="2439" y="777"/>
                </a:moveTo>
                <a:cubicBezTo>
                  <a:pt x="2439" y="776"/>
                  <a:pt x="2438" y="776"/>
                  <a:pt x="2438" y="776"/>
                </a:cubicBezTo>
                <a:cubicBezTo>
                  <a:pt x="2437" y="776"/>
                  <a:pt x="2437" y="777"/>
                  <a:pt x="2437" y="777"/>
                </a:cubicBezTo>
                <a:cubicBezTo>
                  <a:pt x="2437" y="777"/>
                  <a:pt x="2435" y="777"/>
                  <a:pt x="2435" y="777"/>
                </a:cubicBezTo>
                <a:cubicBezTo>
                  <a:pt x="2434" y="778"/>
                  <a:pt x="2434" y="777"/>
                  <a:pt x="2435" y="779"/>
                </a:cubicBezTo>
                <a:cubicBezTo>
                  <a:pt x="2435" y="779"/>
                  <a:pt x="2437" y="778"/>
                  <a:pt x="2437" y="778"/>
                </a:cubicBezTo>
                <a:cubicBezTo>
                  <a:pt x="2437" y="778"/>
                  <a:pt x="2440" y="779"/>
                  <a:pt x="2439" y="777"/>
                </a:cubicBezTo>
                <a:close/>
                <a:moveTo>
                  <a:pt x="2431" y="754"/>
                </a:moveTo>
                <a:cubicBezTo>
                  <a:pt x="2431" y="754"/>
                  <a:pt x="2433" y="754"/>
                  <a:pt x="2433" y="753"/>
                </a:cubicBezTo>
                <a:cubicBezTo>
                  <a:pt x="2432" y="751"/>
                  <a:pt x="2432" y="752"/>
                  <a:pt x="2431" y="754"/>
                </a:cubicBezTo>
                <a:cubicBezTo>
                  <a:pt x="2431" y="754"/>
                  <a:pt x="2431" y="754"/>
                  <a:pt x="2431" y="754"/>
                </a:cubicBezTo>
                <a:close/>
                <a:moveTo>
                  <a:pt x="2433" y="750"/>
                </a:moveTo>
                <a:cubicBezTo>
                  <a:pt x="2431" y="750"/>
                  <a:pt x="2431" y="750"/>
                  <a:pt x="2432" y="752"/>
                </a:cubicBezTo>
                <a:cubicBezTo>
                  <a:pt x="2433" y="752"/>
                  <a:pt x="2434" y="750"/>
                  <a:pt x="2433" y="750"/>
                </a:cubicBezTo>
                <a:close/>
                <a:moveTo>
                  <a:pt x="2433" y="756"/>
                </a:moveTo>
                <a:cubicBezTo>
                  <a:pt x="2433" y="756"/>
                  <a:pt x="2434" y="758"/>
                  <a:pt x="2435" y="758"/>
                </a:cubicBezTo>
                <a:cubicBezTo>
                  <a:pt x="2437" y="758"/>
                  <a:pt x="2437" y="759"/>
                  <a:pt x="2437" y="756"/>
                </a:cubicBezTo>
                <a:cubicBezTo>
                  <a:pt x="2437" y="756"/>
                  <a:pt x="2435" y="755"/>
                  <a:pt x="2435" y="755"/>
                </a:cubicBezTo>
                <a:cubicBezTo>
                  <a:pt x="2434" y="755"/>
                  <a:pt x="2433" y="755"/>
                  <a:pt x="2433" y="756"/>
                </a:cubicBezTo>
                <a:close/>
                <a:moveTo>
                  <a:pt x="2437" y="783"/>
                </a:moveTo>
                <a:cubicBezTo>
                  <a:pt x="2437" y="783"/>
                  <a:pt x="2434" y="786"/>
                  <a:pt x="2437" y="786"/>
                </a:cubicBezTo>
                <a:cubicBezTo>
                  <a:pt x="2439" y="786"/>
                  <a:pt x="2440" y="782"/>
                  <a:pt x="2439" y="781"/>
                </a:cubicBezTo>
                <a:cubicBezTo>
                  <a:pt x="2439" y="781"/>
                  <a:pt x="2438" y="778"/>
                  <a:pt x="2437" y="781"/>
                </a:cubicBezTo>
                <a:cubicBezTo>
                  <a:pt x="2437" y="782"/>
                  <a:pt x="2438" y="782"/>
                  <a:pt x="2438" y="783"/>
                </a:cubicBezTo>
                <a:cubicBezTo>
                  <a:pt x="2437" y="783"/>
                  <a:pt x="2437" y="783"/>
                  <a:pt x="2437" y="783"/>
                </a:cubicBezTo>
                <a:close/>
                <a:moveTo>
                  <a:pt x="2436" y="785"/>
                </a:moveTo>
                <a:cubicBezTo>
                  <a:pt x="2436" y="785"/>
                  <a:pt x="2436" y="785"/>
                  <a:pt x="2436" y="785"/>
                </a:cubicBezTo>
                <a:cubicBezTo>
                  <a:pt x="2436" y="785"/>
                  <a:pt x="2436" y="785"/>
                  <a:pt x="2436" y="785"/>
                </a:cubicBezTo>
                <a:cubicBezTo>
                  <a:pt x="2436" y="785"/>
                  <a:pt x="2436" y="785"/>
                  <a:pt x="2436" y="785"/>
                </a:cubicBezTo>
                <a:close/>
                <a:moveTo>
                  <a:pt x="2435" y="772"/>
                </a:moveTo>
                <a:cubicBezTo>
                  <a:pt x="2435" y="771"/>
                  <a:pt x="2435" y="771"/>
                  <a:pt x="2433" y="772"/>
                </a:cubicBezTo>
                <a:cubicBezTo>
                  <a:pt x="2433" y="773"/>
                  <a:pt x="2435" y="773"/>
                  <a:pt x="2435" y="773"/>
                </a:cubicBezTo>
                <a:cubicBezTo>
                  <a:pt x="2436" y="773"/>
                  <a:pt x="2436" y="774"/>
                  <a:pt x="2436" y="773"/>
                </a:cubicBezTo>
                <a:cubicBezTo>
                  <a:pt x="2438" y="775"/>
                  <a:pt x="2438" y="778"/>
                  <a:pt x="2439" y="774"/>
                </a:cubicBezTo>
                <a:cubicBezTo>
                  <a:pt x="2439" y="774"/>
                  <a:pt x="2439" y="773"/>
                  <a:pt x="2439" y="773"/>
                </a:cubicBezTo>
                <a:cubicBezTo>
                  <a:pt x="2438" y="770"/>
                  <a:pt x="2437" y="771"/>
                  <a:pt x="2435" y="772"/>
                </a:cubicBezTo>
                <a:close/>
                <a:moveTo>
                  <a:pt x="2435" y="748"/>
                </a:moveTo>
                <a:cubicBezTo>
                  <a:pt x="2438" y="751"/>
                  <a:pt x="2437" y="750"/>
                  <a:pt x="2438" y="747"/>
                </a:cubicBezTo>
                <a:cubicBezTo>
                  <a:pt x="2438" y="747"/>
                  <a:pt x="2437" y="745"/>
                  <a:pt x="2436" y="745"/>
                </a:cubicBezTo>
                <a:cubicBezTo>
                  <a:pt x="2435" y="745"/>
                  <a:pt x="2434" y="744"/>
                  <a:pt x="2435" y="748"/>
                </a:cubicBezTo>
                <a:cubicBezTo>
                  <a:pt x="2435" y="748"/>
                  <a:pt x="2435" y="748"/>
                  <a:pt x="2435" y="748"/>
                </a:cubicBezTo>
                <a:close/>
                <a:moveTo>
                  <a:pt x="2430" y="761"/>
                </a:moveTo>
                <a:cubicBezTo>
                  <a:pt x="2430" y="761"/>
                  <a:pt x="2432" y="763"/>
                  <a:pt x="2432" y="762"/>
                </a:cubicBezTo>
                <a:cubicBezTo>
                  <a:pt x="2432" y="760"/>
                  <a:pt x="2433" y="760"/>
                  <a:pt x="2430" y="760"/>
                </a:cubicBezTo>
                <a:cubicBezTo>
                  <a:pt x="2430" y="760"/>
                  <a:pt x="2430" y="761"/>
                  <a:pt x="2430" y="761"/>
                </a:cubicBezTo>
                <a:close/>
                <a:moveTo>
                  <a:pt x="2437" y="770"/>
                </a:moveTo>
                <a:cubicBezTo>
                  <a:pt x="2438" y="770"/>
                  <a:pt x="2439" y="768"/>
                  <a:pt x="2439" y="768"/>
                </a:cubicBezTo>
                <a:cubicBezTo>
                  <a:pt x="2438" y="767"/>
                  <a:pt x="2438" y="767"/>
                  <a:pt x="2437" y="769"/>
                </a:cubicBezTo>
                <a:cubicBezTo>
                  <a:pt x="2437" y="769"/>
                  <a:pt x="2436" y="770"/>
                  <a:pt x="2437" y="770"/>
                </a:cubicBezTo>
                <a:close/>
                <a:moveTo>
                  <a:pt x="2388" y="725"/>
                </a:moveTo>
                <a:cubicBezTo>
                  <a:pt x="2387" y="725"/>
                  <a:pt x="2387" y="728"/>
                  <a:pt x="2388" y="728"/>
                </a:cubicBezTo>
                <a:cubicBezTo>
                  <a:pt x="2389" y="728"/>
                  <a:pt x="2389" y="729"/>
                  <a:pt x="2389" y="726"/>
                </a:cubicBezTo>
                <a:cubicBezTo>
                  <a:pt x="2389" y="725"/>
                  <a:pt x="2389" y="725"/>
                  <a:pt x="2388" y="725"/>
                </a:cubicBezTo>
                <a:close/>
                <a:moveTo>
                  <a:pt x="2384" y="746"/>
                </a:moveTo>
                <a:cubicBezTo>
                  <a:pt x="2384" y="745"/>
                  <a:pt x="2384" y="744"/>
                  <a:pt x="2384" y="744"/>
                </a:cubicBezTo>
                <a:cubicBezTo>
                  <a:pt x="2384" y="743"/>
                  <a:pt x="2383" y="741"/>
                  <a:pt x="2382" y="741"/>
                </a:cubicBezTo>
                <a:cubicBezTo>
                  <a:pt x="2382" y="741"/>
                  <a:pt x="2382" y="743"/>
                  <a:pt x="2382" y="743"/>
                </a:cubicBezTo>
                <a:cubicBezTo>
                  <a:pt x="2381" y="746"/>
                  <a:pt x="2381" y="746"/>
                  <a:pt x="2381" y="746"/>
                </a:cubicBezTo>
                <a:cubicBezTo>
                  <a:pt x="2380" y="749"/>
                  <a:pt x="2380" y="749"/>
                  <a:pt x="2380" y="749"/>
                </a:cubicBezTo>
                <a:cubicBezTo>
                  <a:pt x="2381" y="753"/>
                  <a:pt x="2381" y="753"/>
                  <a:pt x="2381" y="753"/>
                </a:cubicBezTo>
                <a:cubicBezTo>
                  <a:pt x="2381" y="755"/>
                  <a:pt x="2381" y="755"/>
                  <a:pt x="2381" y="755"/>
                </a:cubicBezTo>
                <a:cubicBezTo>
                  <a:pt x="2381" y="755"/>
                  <a:pt x="2379" y="757"/>
                  <a:pt x="2379" y="758"/>
                </a:cubicBezTo>
                <a:cubicBezTo>
                  <a:pt x="2379" y="761"/>
                  <a:pt x="2379" y="760"/>
                  <a:pt x="2380" y="761"/>
                </a:cubicBezTo>
                <a:cubicBezTo>
                  <a:pt x="2380" y="762"/>
                  <a:pt x="2380" y="767"/>
                  <a:pt x="2380" y="767"/>
                </a:cubicBezTo>
                <a:cubicBezTo>
                  <a:pt x="2381" y="767"/>
                  <a:pt x="2381" y="768"/>
                  <a:pt x="2383" y="764"/>
                </a:cubicBezTo>
                <a:cubicBezTo>
                  <a:pt x="2383" y="764"/>
                  <a:pt x="2382" y="762"/>
                  <a:pt x="2382" y="762"/>
                </a:cubicBezTo>
                <a:cubicBezTo>
                  <a:pt x="2383" y="760"/>
                  <a:pt x="2383" y="760"/>
                  <a:pt x="2383" y="760"/>
                </a:cubicBezTo>
                <a:cubicBezTo>
                  <a:pt x="2382" y="755"/>
                  <a:pt x="2383" y="758"/>
                  <a:pt x="2383" y="755"/>
                </a:cubicBezTo>
                <a:cubicBezTo>
                  <a:pt x="2383" y="754"/>
                  <a:pt x="2383" y="754"/>
                  <a:pt x="2383" y="754"/>
                </a:cubicBezTo>
                <a:cubicBezTo>
                  <a:pt x="2384" y="751"/>
                  <a:pt x="2383" y="751"/>
                  <a:pt x="2384" y="747"/>
                </a:cubicBezTo>
                <a:cubicBezTo>
                  <a:pt x="2384" y="746"/>
                  <a:pt x="2384" y="746"/>
                  <a:pt x="2384" y="746"/>
                </a:cubicBezTo>
                <a:close/>
                <a:moveTo>
                  <a:pt x="2380" y="771"/>
                </a:moveTo>
                <a:cubicBezTo>
                  <a:pt x="2379" y="770"/>
                  <a:pt x="2377" y="776"/>
                  <a:pt x="2379" y="776"/>
                </a:cubicBezTo>
                <a:cubicBezTo>
                  <a:pt x="2381" y="776"/>
                  <a:pt x="2381" y="776"/>
                  <a:pt x="2381" y="776"/>
                </a:cubicBezTo>
                <a:cubicBezTo>
                  <a:pt x="2382" y="774"/>
                  <a:pt x="2382" y="772"/>
                  <a:pt x="2380" y="771"/>
                </a:cubicBezTo>
                <a:close/>
                <a:moveTo>
                  <a:pt x="2391" y="722"/>
                </a:moveTo>
                <a:cubicBezTo>
                  <a:pt x="2390" y="719"/>
                  <a:pt x="2390" y="719"/>
                  <a:pt x="2388" y="722"/>
                </a:cubicBezTo>
                <a:cubicBezTo>
                  <a:pt x="2388" y="722"/>
                  <a:pt x="2388" y="724"/>
                  <a:pt x="2389" y="723"/>
                </a:cubicBezTo>
                <a:cubicBezTo>
                  <a:pt x="2390" y="723"/>
                  <a:pt x="2391" y="723"/>
                  <a:pt x="2391" y="722"/>
                </a:cubicBezTo>
                <a:close/>
                <a:moveTo>
                  <a:pt x="2459" y="786"/>
                </a:moveTo>
                <a:cubicBezTo>
                  <a:pt x="2459" y="786"/>
                  <a:pt x="2456" y="784"/>
                  <a:pt x="2456" y="785"/>
                </a:cubicBezTo>
                <a:cubicBezTo>
                  <a:pt x="2456" y="787"/>
                  <a:pt x="2455" y="787"/>
                  <a:pt x="2458" y="786"/>
                </a:cubicBezTo>
                <a:cubicBezTo>
                  <a:pt x="2458" y="786"/>
                  <a:pt x="2459" y="786"/>
                  <a:pt x="2459" y="786"/>
                </a:cubicBezTo>
                <a:close/>
                <a:moveTo>
                  <a:pt x="2457" y="787"/>
                </a:moveTo>
                <a:cubicBezTo>
                  <a:pt x="2457" y="787"/>
                  <a:pt x="2455" y="788"/>
                  <a:pt x="2455" y="788"/>
                </a:cubicBezTo>
                <a:cubicBezTo>
                  <a:pt x="2456" y="790"/>
                  <a:pt x="2455" y="790"/>
                  <a:pt x="2457" y="790"/>
                </a:cubicBezTo>
                <a:cubicBezTo>
                  <a:pt x="2457" y="790"/>
                  <a:pt x="2459" y="788"/>
                  <a:pt x="2458" y="788"/>
                </a:cubicBezTo>
                <a:cubicBezTo>
                  <a:pt x="2457" y="787"/>
                  <a:pt x="2457" y="787"/>
                  <a:pt x="2457" y="787"/>
                </a:cubicBezTo>
                <a:close/>
                <a:moveTo>
                  <a:pt x="2453" y="786"/>
                </a:moveTo>
                <a:cubicBezTo>
                  <a:pt x="2453" y="786"/>
                  <a:pt x="2452" y="790"/>
                  <a:pt x="2453" y="790"/>
                </a:cubicBezTo>
                <a:cubicBezTo>
                  <a:pt x="2453" y="790"/>
                  <a:pt x="2455" y="788"/>
                  <a:pt x="2455" y="787"/>
                </a:cubicBezTo>
                <a:cubicBezTo>
                  <a:pt x="2454" y="787"/>
                  <a:pt x="2453" y="786"/>
                  <a:pt x="2453" y="786"/>
                </a:cubicBezTo>
                <a:close/>
                <a:moveTo>
                  <a:pt x="2723" y="543"/>
                </a:moveTo>
                <a:cubicBezTo>
                  <a:pt x="2722" y="543"/>
                  <a:pt x="2721" y="547"/>
                  <a:pt x="2721" y="547"/>
                </a:cubicBezTo>
                <a:cubicBezTo>
                  <a:pt x="2721" y="548"/>
                  <a:pt x="2723" y="551"/>
                  <a:pt x="2724" y="549"/>
                </a:cubicBezTo>
                <a:cubicBezTo>
                  <a:pt x="2724" y="548"/>
                  <a:pt x="2725" y="547"/>
                  <a:pt x="2725" y="546"/>
                </a:cubicBezTo>
                <a:cubicBezTo>
                  <a:pt x="2725" y="545"/>
                  <a:pt x="2724" y="543"/>
                  <a:pt x="2723" y="543"/>
                </a:cubicBezTo>
                <a:close/>
                <a:moveTo>
                  <a:pt x="2671" y="618"/>
                </a:moveTo>
                <a:cubicBezTo>
                  <a:pt x="2669" y="617"/>
                  <a:pt x="2672" y="620"/>
                  <a:pt x="2672" y="620"/>
                </a:cubicBezTo>
                <a:cubicBezTo>
                  <a:pt x="2672" y="620"/>
                  <a:pt x="2674" y="619"/>
                  <a:pt x="2674" y="618"/>
                </a:cubicBezTo>
                <a:cubicBezTo>
                  <a:pt x="2674" y="617"/>
                  <a:pt x="2672" y="616"/>
                  <a:pt x="2672" y="616"/>
                </a:cubicBezTo>
                <a:cubicBezTo>
                  <a:pt x="2672" y="616"/>
                  <a:pt x="2671" y="617"/>
                  <a:pt x="2671" y="618"/>
                </a:cubicBezTo>
                <a:close/>
                <a:moveTo>
                  <a:pt x="2722" y="573"/>
                </a:moveTo>
                <a:cubicBezTo>
                  <a:pt x="2725" y="573"/>
                  <a:pt x="2721" y="570"/>
                  <a:pt x="2721" y="571"/>
                </a:cubicBezTo>
                <a:cubicBezTo>
                  <a:pt x="2721" y="573"/>
                  <a:pt x="2720" y="573"/>
                  <a:pt x="2722" y="573"/>
                </a:cubicBezTo>
                <a:close/>
                <a:moveTo>
                  <a:pt x="2712" y="576"/>
                </a:moveTo>
                <a:cubicBezTo>
                  <a:pt x="2711" y="580"/>
                  <a:pt x="2712" y="581"/>
                  <a:pt x="2714" y="580"/>
                </a:cubicBezTo>
                <a:cubicBezTo>
                  <a:pt x="2715" y="579"/>
                  <a:pt x="2715" y="579"/>
                  <a:pt x="2714" y="578"/>
                </a:cubicBezTo>
                <a:cubicBezTo>
                  <a:pt x="2714" y="577"/>
                  <a:pt x="2712" y="576"/>
                  <a:pt x="2712" y="576"/>
                </a:cubicBezTo>
                <a:close/>
                <a:moveTo>
                  <a:pt x="2721" y="548"/>
                </a:moveTo>
                <a:cubicBezTo>
                  <a:pt x="2720" y="546"/>
                  <a:pt x="2719" y="547"/>
                  <a:pt x="2718" y="547"/>
                </a:cubicBezTo>
                <a:cubicBezTo>
                  <a:pt x="2717" y="547"/>
                  <a:pt x="2717" y="552"/>
                  <a:pt x="2719" y="552"/>
                </a:cubicBezTo>
                <a:cubicBezTo>
                  <a:pt x="2719" y="552"/>
                  <a:pt x="2720" y="551"/>
                  <a:pt x="2721" y="551"/>
                </a:cubicBezTo>
                <a:cubicBezTo>
                  <a:pt x="2722" y="550"/>
                  <a:pt x="2721" y="549"/>
                  <a:pt x="2721" y="548"/>
                </a:cubicBezTo>
                <a:close/>
                <a:moveTo>
                  <a:pt x="2713" y="574"/>
                </a:moveTo>
                <a:cubicBezTo>
                  <a:pt x="2716" y="579"/>
                  <a:pt x="2716" y="576"/>
                  <a:pt x="2717" y="575"/>
                </a:cubicBezTo>
                <a:cubicBezTo>
                  <a:pt x="2718" y="575"/>
                  <a:pt x="2719" y="572"/>
                  <a:pt x="2719" y="571"/>
                </a:cubicBezTo>
                <a:cubicBezTo>
                  <a:pt x="2719" y="570"/>
                  <a:pt x="2718" y="569"/>
                  <a:pt x="2717" y="570"/>
                </a:cubicBezTo>
                <a:cubicBezTo>
                  <a:pt x="2713" y="572"/>
                  <a:pt x="2714" y="571"/>
                  <a:pt x="2713" y="574"/>
                </a:cubicBezTo>
                <a:cubicBezTo>
                  <a:pt x="2713" y="574"/>
                  <a:pt x="2713" y="574"/>
                  <a:pt x="2713" y="574"/>
                </a:cubicBezTo>
                <a:close/>
                <a:moveTo>
                  <a:pt x="2714" y="557"/>
                </a:moveTo>
                <a:cubicBezTo>
                  <a:pt x="2716" y="557"/>
                  <a:pt x="2718" y="553"/>
                  <a:pt x="2716" y="552"/>
                </a:cubicBezTo>
                <a:cubicBezTo>
                  <a:pt x="2715" y="552"/>
                  <a:pt x="2715" y="552"/>
                  <a:pt x="2714" y="554"/>
                </a:cubicBezTo>
                <a:cubicBezTo>
                  <a:pt x="2713" y="555"/>
                  <a:pt x="2714" y="557"/>
                  <a:pt x="2714" y="557"/>
                </a:cubicBezTo>
                <a:close/>
                <a:moveTo>
                  <a:pt x="2706" y="527"/>
                </a:moveTo>
                <a:cubicBezTo>
                  <a:pt x="2706" y="528"/>
                  <a:pt x="2707" y="527"/>
                  <a:pt x="2707" y="527"/>
                </a:cubicBezTo>
                <a:cubicBezTo>
                  <a:pt x="2708" y="527"/>
                  <a:pt x="2708" y="526"/>
                  <a:pt x="2708" y="524"/>
                </a:cubicBezTo>
                <a:cubicBezTo>
                  <a:pt x="2708" y="524"/>
                  <a:pt x="2707" y="523"/>
                  <a:pt x="2706" y="523"/>
                </a:cubicBezTo>
                <a:cubicBezTo>
                  <a:pt x="2706" y="523"/>
                  <a:pt x="2705" y="526"/>
                  <a:pt x="2706" y="527"/>
                </a:cubicBezTo>
                <a:close/>
                <a:moveTo>
                  <a:pt x="2706" y="523"/>
                </a:moveTo>
                <a:cubicBezTo>
                  <a:pt x="2708" y="524"/>
                  <a:pt x="2709" y="521"/>
                  <a:pt x="2709" y="521"/>
                </a:cubicBezTo>
                <a:cubicBezTo>
                  <a:pt x="2709" y="520"/>
                  <a:pt x="2704" y="519"/>
                  <a:pt x="2706" y="523"/>
                </a:cubicBezTo>
                <a:cubicBezTo>
                  <a:pt x="2706" y="523"/>
                  <a:pt x="2706" y="523"/>
                  <a:pt x="2706" y="523"/>
                </a:cubicBezTo>
                <a:close/>
                <a:moveTo>
                  <a:pt x="2707" y="523"/>
                </a:moveTo>
                <a:cubicBezTo>
                  <a:pt x="2707" y="523"/>
                  <a:pt x="2707" y="523"/>
                  <a:pt x="2707" y="523"/>
                </a:cubicBezTo>
                <a:cubicBezTo>
                  <a:pt x="2707" y="523"/>
                  <a:pt x="2707" y="523"/>
                  <a:pt x="2707" y="523"/>
                </a:cubicBezTo>
                <a:cubicBezTo>
                  <a:pt x="2707" y="523"/>
                  <a:pt x="2707" y="523"/>
                  <a:pt x="2707" y="523"/>
                </a:cubicBezTo>
                <a:close/>
                <a:moveTo>
                  <a:pt x="2705" y="593"/>
                </a:moveTo>
                <a:cubicBezTo>
                  <a:pt x="2704" y="595"/>
                  <a:pt x="2705" y="595"/>
                  <a:pt x="2705" y="598"/>
                </a:cubicBezTo>
                <a:cubicBezTo>
                  <a:pt x="2705" y="598"/>
                  <a:pt x="2708" y="597"/>
                  <a:pt x="2708" y="596"/>
                </a:cubicBezTo>
                <a:cubicBezTo>
                  <a:pt x="2708" y="594"/>
                  <a:pt x="2709" y="595"/>
                  <a:pt x="2711" y="591"/>
                </a:cubicBezTo>
                <a:cubicBezTo>
                  <a:pt x="2712" y="589"/>
                  <a:pt x="2709" y="589"/>
                  <a:pt x="2709" y="590"/>
                </a:cubicBezTo>
                <a:cubicBezTo>
                  <a:pt x="2705" y="593"/>
                  <a:pt x="2705" y="593"/>
                  <a:pt x="2705" y="593"/>
                </a:cubicBezTo>
                <a:close/>
                <a:moveTo>
                  <a:pt x="2713" y="561"/>
                </a:moveTo>
                <a:cubicBezTo>
                  <a:pt x="2713" y="560"/>
                  <a:pt x="2711" y="560"/>
                  <a:pt x="2711" y="561"/>
                </a:cubicBezTo>
                <a:cubicBezTo>
                  <a:pt x="2711" y="564"/>
                  <a:pt x="2711" y="564"/>
                  <a:pt x="2712" y="563"/>
                </a:cubicBezTo>
                <a:cubicBezTo>
                  <a:pt x="2713" y="563"/>
                  <a:pt x="2713" y="562"/>
                  <a:pt x="2713" y="561"/>
                </a:cubicBezTo>
                <a:close/>
                <a:moveTo>
                  <a:pt x="2759" y="456"/>
                </a:moveTo>
                <a:cubicBezTo>
                  <a:pt x="2759" y="456"/>
                  <a:pt x="2758" y="456"/>
                  <a:pt x="2757" y="459"/>
                </a:cubicBezTo>
                <a:cubicBezTo>
                  <a:pt x="2757" y="459"/>
                  <a:pt x="2756" y="461"/>
                  <a:pt x="2757" y="461"/>
                </a:cubicBezTo>
                <a:cubicBezTo>
                  <a:pt x="2758" y="462"/>
                  <a:pt x="2758" y="462"/>
                  <a:pt x="2758" y="462"/>
                </a:cubicBezTo>
                <a:cubicBezTo>
                  <a:pt x="2757" y="464"/>
                  <a:pt x="2759" y="464"/>
                  <a:pt x="2759" y="464"/>
                </a:cubicBezTo>
                <a:cubicBezTo>
                  <a:pt x="2760" y="464"/>
                  <a:pt x="2762" y="460"/>
                  <a:pt x="2760" y="460"/>
                </a:cubicBezTo>
                <a:cubicBezTo>
                  <a:pt x="2759" y="458"/>
                  <a:pt x="2760" y="456"/>
                  <a:pt x="2759" y="456"/>
                </a:cubicBezTo>
                <a:close/>
                <a:moveTo>
                  <a:pt x="2736" y="376"/>
                </a:moveTo>
                <a:cubicBezTo>
                  <a:pt x="2736" y="376"/>
                  <a:pt x="2734" y="376"/>
                  <a:pt x="2734" y="376"/>
                </a:cubicBezTo>
                <a:cubicBezTo>
                  <a:pt x="2734" y="381"/>
                  <a:pt x="2735" y="379"/>
                  <a:pt x="2736" y="379"/>
                </a:cubicBezTo>
                <a:cubicBezTo>
                  <a:pt x="2737" y="379"/>
                  <a:pt x="2736" y="376"/>
                  <a:pt x="2736" y="376"/>
                </a:cubicBezTo>
                <a:close/>
                <a:moveTo>
                  <a:pt x="2737" y="380"/>
                </a:moveTo>
                <a:cubicBezTo>
                  <a:pt x="2737" y="381"/>
                  <a:pt x="2737" y="381"/>
                  <a:pt x="2739" y="381"/>
                </a:cubicBezTo>
                <a:cubicBezTo>
                  <a:pt x="2740" y="381"/>
                  <a:pt x="2739" y="379"/>
                  <a:pt x="2739" y="379"/>
                </a:cubicBezTo>
                <a:cubicBezTo>
                  <a:pt x="2737" y="378"/>
                  <a:pt x="2737" y="377"/>
                  <a:pt x="2736" y="380"/>
                </a:cubicBezTo>
                <a:cubicBezTo>
                  <a:pt x="2736" y="380"/>
                  <a:pt x="2736" y="380"/>
                  <a:pt x="2737" y="380"/>
                </a:cubicBezTo>
                <a:close/>
                <a:moveTo>
                  <a:pt x="2692" y="520"/>
                </a:moveTo>
                <a:cubicBezTo>
                  <a:pt x="2691" y="521"/>
                  <a:pt x="2690" y="524"/>
                  <a:pt x="2691" y="524"/>
                </a:cubicBezTo>
                <a:cubicBezTo>
                  <a:pt x="2691" y="524"/>
                  <a:pt x="2696" y="522"/>
                  <a:pt x="2694" y="521"/>
                </a:cubicBezTo>
                <a:cubicBezTo>
                  <a:pt x="2695" y="520"/>
                  <a:pt x="2692" y="520"/>
                  <a:pt x="2692" y="520"/>
                </a:cubicBezTo>
                <a:close/>
                <a:moveTo>
                  <a:pt x="2676" y="618"/>
                </a:moveTo>
                <a:cubicBezTo>
                  <a:pt x="2678" y="618"/>
                  <a:pt x="2677" y="614"/>
                  <a:pt x="2676" y="614"/>
                </a:cubicBezTo>
                <a:cubicBezTo>
                  <a:pt x="2673" y="617"/>
                  <a:pt x="2675" y="617"/>
                  <a:pt x="2676" y="618"/>
                </a:cubicBezTo>
                <a:cubicBezTo>
                  <a:pt x="2676" y="618"/>
                  <a:pt x="2676" y="618"/>
                  <a:pt x="2676" y="618"/>
                </a:cubicBezTo>
                <a:close/>
                <a:moveTo>
                  <a:pt x="2710" y="582"/>
                </a:moveTo>
                <a:cubicBezTo>
                  <a:pt x="2709" y="589"/>
                  <a:pt x="2717" y="580"/>
                  <a:pt x="2711" y="582"/>
                </a:cubicBezTo>
                <a:cubicBezTo>
                  <a:pt x="2710" y="582"/>
                  <a:pt x="2710" y="582"/>
                  <a:pt x="2710" y="582"/>
                </a:cubicBezTo>
                <a:close/>
                <a:moveTo>
                  <a:pt x="2698" y="509"/>
                </a:moveTo>
                <a:cubicBezTo>
                  <a:pt x="2698" y="509"/>
                  <a:pt x="2698" y="506"/>
                  <a:pt x="2697" y="510"/>
                </a:cubicBezTo>
                <a:cubicBezTo>
                  <a:pt x="2696" y="510"/>
                  <a:pt x="2697" y="511"/>
                  <a:pt x="2697" y="511"/>
                </a:cubicBezTo>
                <a:cubicBezTo>
                  <a:pt x="2699" y="511"/>
                  <a:pt x="2698" y="510"/>
                  <a:pt x="2698" y="509"/>
                </a:cubicBezTo>
                <a:close/>
                <a:moveTo>
                  <a:pt x="2794" y="388"/>
                </a:moveTo>
                <a:cubicBezTo>
                  <a:pt x="2795" y="390"/>
                  <a:pt x="2795" y="390"/>
                  <a:pt x="2796" y="388"/>
                </a:cubicBezTo>
                <a:cubicBezTo>
                  <a:pt x="2797" y="388"/>
                  <a:pt x="2797" y="387"/>
                  <a:pt x="2797" y="386"/>
                </a:cubicBezTo>
                <a:cubicBezTo>
                  <a:pt x="2800" y="383"/>
                  <a:pt x="2799" y="386"/>
                  <a:pt x="2803" y="380"/>
                </a:cubicBezTo>
                <a:cubicBezTo>
                  <a:pt x="2803" y="380"/>
                  <a:pt x="2803" y="380"/>
                  <a:pt x="2804" y="380"/>
                </a:cubicBezTo>
                <a:cubicBezTo>
                  <a:pt x="2807" y="380"/>
                  <a:pt x="2806" y="378"/>
                  <a:pt x="2806" y="378"/>
                </a:cubicBezTo>
                <a:cubicBezTo>
                  <a:pt x="2807" y="376"/>
                  <a:pt x="2805" y="376"/>
                  <a:pt x="2804" y="376"/>
                </a:cubicBezTo>
                <a:cubicBezTo>
                  <a:pt x="2803" y="376"/>
                  <a:pt x="2802" y="376"/>
                  <a:pt x="2802" y="378"/>
                </a:cubicBezTo>
                <a:cubicBezTo>
                  <a:pt x="2801" y="378"/>
                  <a:pt x="2800" y="379"/>
                  <a:pt x="2800" y="379"/>
                </a:cubicBezTo>
                <a:cubicBezTo>
                  <a:pt x="2799" y="378"/>
                  <a:pt x="2798" y="375"/>
                  <a:pt x="2797" y="377"/>
                </a:cubicBezTo>
                <a:cubicBezTo>
                  <a:pt x="2797" y="378"/>
                  <a:pt x="2797" y="381"/>
                  <a:pt x="2797" y="381"/>
                </a:cubicBezTo>
                <a:cubicBezTo>
                  <a:pt x="2796" y="382"/>
                  <a:pt x="2795" y="382"/>
                  <a:pt x="2795" y="385"/>
                </a:cubicBezTo>
                <a:cubicBezTo>
                  <a:pt x="2795" y="385"/>
                  <a:pt x="2794" y="386"/>
                  <a:pt x="2794" y="388"/>
                </a:cubicBezTo>
                <a:close/>
                <a:moveTo>
                  <a:pt x="2784" y="395"/>
                </a:moveTo>
                <a:cubicBezTo>
                  <a:pt x="2784" y="394"/>
                  <a:pt x="2784" y="389"/>
                  <a:pt x="2783" y="389"/>
                </a:cubicBezTo>
                <a:cubicBezTo>
                  <a:pt x="2783" y="389"/>
                  <a:pt x="2782" y="388"/>
                  <a:pt x="2781" y="389"/>
                </a:cubicBezTo>
                <a:cubicBezTo>
                  <a:pt x="2781" y="390"/>
                  <a:pt x="2779" y="394"/>
                  <a:pt x="2779" y="394"/>
                </a:cubicBezTo>
                <a:cubicBezTo>
                  <a:pt x="2776" y="394"/>
                  <a:pt x="2776" y="393"/>
                  <a:pt x="2774" y="391"/>
                </a:cubicBezTo>
                <a:cubicBezTo>
                  <a:pt x="2774" y="391"/>
                  <a:pt x="2769" y="392"/>
                  <a:pt x="2768" y="392"/>
                </a:cubicBezTo>
                <a:cubicBezTo>
                  <a:pt x="2762" y="386"/>
                  <a:pt x="2765" y="388"/>
                  <a:pt x="2762" y="388"/>
                </a:cubicBezTo>
                <a:cubicBezTo>
                  <a:pt x="2761" y="388"/>
                  <a:pt x="2757" y="386"/>
                  <a:pt x="2757" y="385"/>
                </a:cubicBezTo>
                <a:cubicBezTo>
                  <a:pt x="2754" y="382"/>
                  <a:pt x="2754" y="382"/>
                  <a:pt x="2754" y="382"/>
                </a:cubicBezTo>
                <a:cubicBezTo>
                  <a:pt x="2754" y="382"/>
                  <a:pt x="2750" y="380"/>
                  <a:pt x="2749" y="379"/>
                </a:cubicBezTo>
                <a:cubicBezTo>
                  <a:pt x="2744" y="376"/>
                  <a:pt x="2747" y="377"/>
                  <a:pt x="2743" y="375"/>
                </a:cubicBezTo>
                <a:cubicBezTo>
                  <a:pt x="2743" y="375"/>
                  <a:pt x="2739" y="377"/>
                  <a:pt x="2740" y="378"/>
                </a:cubicBezTo>
                <a:cubicBezTo>
                  <a:pt x="2744" y="382"/>
                  <a:pt x="2743" y="381"/>
                  <a:pt x="2747" y="384"/>
                </a:cubicBezTo>
                <a:cubicBezTo>
                  <a:pt x="2747" y="387"/>
                  <a:pt x="2747" y="387"/>
                  <a:pt x="2747" y="387"/>
                </a:cubicBezTo>
                <a:cubicBezTo>
                  <a:pt x="2748" y="389"/>
                  <a:pt x="2749" y="391"/>
                  <a:pt x="2749" y="392"/>
                </a:cubicBezTo>
                <a:cubicBezTo>
                  <a:pt x="2750" y="392"/>
                  <a:pt x="2752" y="394"/>
                  <a:pt x="2752" y="395"/>
                </a:cubicBezTo>
                <a:cubicBezTo>
                  <a:pt x="2752" y="395"/>
                  <a:pt x="2749" y="396"/>
                  <a:pt x="2749" y="396"/>
                </a:cubicBezTo>
                <a:cubicBezTo>
                  <a:pt x="2751" y="399"/>
                  <a:pt x="2751" y="398"/>
                  <a:pt x="2753" y="400"/>
                </a:cubicBezTo>
                <a:cubicBezTo>
                  <a:pt x="2753" y="401"/>
                  <a:pt x="2752" y="402"/>
                  <a:pt x="2752" y="402"/>
                </a:cubicBezTo>
                <a:cubicBezTo>
                  <a:pt x="2750" y="403"/>
                  <a:pt x="2744" y="399"/>
                  <a:pt x="2744" y="401"/>
                </a:cubicBezTo>
                <a:cubicBezTo>
                  <a:pt x="2744" y="403"/>
                  <a:pt x="2743" y="402"/>
                  <a:pt x="2746" y="404"/>
                </a:cubicBezTo>
                <a:cubicBezTo>
                  <a:pt x="2746" y="406"/>
                  <a:pt x="2746" y="406"/>
                  <a:pt x="2743" y="408"/>
                </a:cubicBezTo>
                <a:cubicBezTo>
                  <a:pt x="2743" y="409"/>
                  <a:pt x="2744" y="411"/>
                  <a:pt x="2744" y="411"/>
                </a:cubicBezTo>
                <a:cubicBezTo>
                  <a:pt x="2744" y="411"/>
                  <a:pt x="2744" y="412"/>
                  <a:pt x="2744" y="413"/>
                </a:cubicBezTo>
                <a:cubicBezTo>
                  <a:pt x="2743" y="412"/>
                  <a:pt x="2741" y="414"/>
                  <a:pt x="2742" y="415"/>
                </a:cubicBezTo>
                <a:cubicBezTo>
                  <a:pt x="2743" y="416"/>
                  <a:pt x="2743" y="416"/>
                  <a:pt x="2745" y="415"/>
                </a:cubicBezTo>
                <a:cubicBezTo>
                  <a:pt x="2746" y="415"/>
                  <a:pt x="2745" y="414"/>
                  <a:pt x="2744" y="413"/>
                </a:cubicBezTo>
                <a:cubicBezTo>
                  <a:pt x="2750" y="415"/>
                  <a:pt x="2748" y="413"/>
                  <a:pt x="2752" y="418"/>
                </a:cubicBezTo>
                <a:cubicBezTo>
                  <a:pt x="2751" y="422"/>
                  <a:pt x="2751" y="421"/>
                  <a:pt x="2753" y="421"/>
                </a:cubicBezTo>
                <a:cubicBezTo>
                  <a:pt x="2754" y="424"/>
                  <a:pt x="2753" y="424"/>
                  <a:pt x="2757" y="423"/>
                </a:cubicBezTo>
                <a:cubicBezTo>
                  <a:pt x="2758" y="423"/>
                  <a:pt x="2757" y="421"/>
                  <a:pt x="2757" y="420"/>
                </a:cubicBezTo>
                <a:cubicBezTo>
                  <a:pt x="2759" y="418"/>
                  <a:pt x="2759" y="418"/>
                  <a:pt x="2759" y="418"/>
                </a:cubicBezTo>
                <a:cubicBezTo>
                  <a:pt x="2761" y="419"/>
                  <a:pt x="2761" y="419"/>
                  <a:pt x="2761" y="419"/>
                </a:cubicBezTo>
                <a:cubicBezTo>
                  <a:pt x="2764" y="419"/>
                  <a:pt x="2764" y="418"/>
                  <a:pt x="2762" y="417"/>
                </a:cubicBezTo>
                <a:cubicBezTo>
                  <a:pt x="2759" y="416"/>
                  <a:pt x="2757" y="415"/>
                  <a:pt x="2757" y="415"/>
                </a:cubicBezTo>
                <a:cubicBezTo>
                  <a:pt x="2751" y="414"/>
                  <a:pt x="2753" y="415"/>
                  <a:pt x="2750" y="412"/>
                </a:cubicBezTo>
                <a:cubicBezTo>
                  <a:pt x="2751" y="410"/>
                  <a:pt x="2751" y="410"/>
                  <a:pt x="2751" y="410"/>
                </a:cubicBezTo>
                <a:cubicBezTo>
                  <a:pt x="2753" y="410"/>
                  <a:pt x="2753" y="410"/>
                  <a:pt x="2753" y="410"/>
                </a:cubicBezTo>
                <a:cubicBezTo>
                  <a:pt x="2754" y="412"/>
                  <a:pt x="2753" y="411"/>
                  <a:pt x="2756" y="412"/>
                </a:cubicBezTo>
                <a:cubicBezTo>
                  <a:pt x="2756" y="412"/>
                  <a:pt x="2760" y="409"/>
                  <a:pt x="2760" y="409"/>
                </a:cubicBezTo>
                <a:cubicBezTo>
                  <a:pt x="2775" y="416"/>
                  <a:pt x="2775" y="416"/>
                  <a:pt x="2775" y="416"/>
                </a:cubicBezTo>
                <a:cubicBezTo>
                  <a:pt x="2779" y="416"/>
                  <a:pt x="2777" y="415"/>
                  <a:pt x="2781" y="417"/>
                </a:cubicBezTo>
                <a:cubicBezTo>
                  <a:pt x="2781" y="417"/>
                  <a:pt x="2781" y="417"/>
                  <a:pt x="2781" y="416"/>
                </a:cubicBezTo>
                <a:cubicBezTo>
                  <a:pt x="2779" y="408"/>
                  <a:pt x="2779" y="408"/>
                  <a:pt x="2779" y="408"/>
                </a:cubicBezTo>
                <a:cubicBezTo>
                  <a:pt x="2780" y="406"/>
                  <a:pt x="2780" y="406"/>
                  <a:pt x="2780" y="406"/>
                </a:cubicBezTo>
                <a:cubicBezTo>
                  <a:pt x="2787" y="405"/>
                  <a:pt x="2787" y="405"/>
                  <a:pt x="2787" y="405"/>
                </a:cubicBezTo>
                <a:cubicBezTo>
                  <a:pt x="2790" y="405"/>
                  <a:pt x="2790" y="403"/>
                  <a:pt x="2790" y="403"/>
                </a:cubicBezTo>
                <a:cubicBezTo>
                  <a:pt x="2791" y="403"/>
                  <a:pt x="2793" y="404"/>
                  <a:pt x="2793" y="403"/>
                </a:cubicBezTo>
                <a:cubicBezTo>
                  <a:pt x="2793" y="401"/>
                  <a:pt x="2797" y="398"/>
                  <a:pt x="2790" y="400"/>
                </a:cubicBezTo>
                <a:cubicBezTo>
                  <a:pt x="2790" y="400"/>
                  <a:pt x="2789" y="403"/>
                  <a:pt x="2787" y="398"/>
                </a:cubicBezTo>
                <a:cubicBezTo>
                  <a:pt x="2786" y="397"/>
                  <a:pt x="2784" y="397"/>
                  <a:pt x="2784" y="395"/>
                </a:cubicBezTo>
                <a:close/>
                <a:moveTo>
                  <a:pt x="2693" y="520"/>
                </a:moveTo>
                <a:cubicBezTo>
                  <a:pt x="2693" y="520"/>
                  <a:pt x="2696" y="520"/>
                  <a:pt x="2696" y="520"/>
                </a:cubicBezTo>
                <a:cubicBezTo>
                  <a:pt x="2696" y="519"/>
                  <a:pt x="2696" y="518"/>
                  <a:pt x="2696" y="518"/>
                </a:cubicBezTo>
                <a:cubicBezTo>
                  <a:pt x="2699" y="517"/>
                  <a:pt x="2697" y="515"/>
                  <a:pt x="2697" y="515"/>
                </a:cubicBezTo>
                <a:cubicBezTo>
                  <a:pt x="2693" y="516"/>
                  <a:pt x="2694" y="516"/>
                  <a:pt x="2695" y="518"/>
                </a:cubicBezTo>
                <a:cubicBezTo>
                  <a:pt x="2695" y="518"/>
                  <a:pt x="2695" y="518"/>
                  <a:pt x="2695" y="518"/>
                </a:cubicBezTo>
                <a:cubicBezTo>
                  <a:pt x="2695" y="518"/>
                  <a:pt x="2693" y="519"/>
                  <a:pt x="2693" y="520"/>
                </a:cubicBezTo>
                <a:close/>
                <a:moveTo>
                  <a:pt x="2807" y="536"/>
                </a:moveTo>
                <a:cubicBezTo>
                  <a:pt x="2808" y="538"/>
                  <a:pt x="2808" y="539"/>
                  <a:pt x="2811" y="538"/>
                </a:cubicBezTo>
                <a:cubicBezTo>
                  <a:pt x="2812" y="538"/>
                  <a:pt x="2811" y="534"/>
                  <a:pt x="2810" y="535"/>
                </a:cubicBezTo>
                <a:cubicBezTo>
                  <a:pt x="2809" y="535"/>
                  <a:pt x="2807" y="535"/>
                  <a:pt x="2807" y="536"/>
                </a:cubicBezTo>
                <a:close/>
                <a:moveTo>
                  <a:pt x="2689" y="613"/>
                </a:moveTo>
                <a:cubicBezTo>
                  <a:pt x="2689" y="613"/>
                  <a:pt x="2687" y="610"/>
                  <a:pt x="2686" y="610"/>
                </a:cubicBezTo>
                <a:cubicBezTo>
                  <a:pt x="2684" y="610"/>
                  <a:pt x="2684" y="613"/>
                  <a:pt x="2684" y="613"/>
                </a:cubicBezTo>
                <a:cubicBezTo>
                  <a:pt x="2686" y="614"/>
                  <a:pt x="2687" y="614"/>
                  <a:pt x="2689" y="613"/>
                </a:cubicBezTo>
                <a:close/>
                <a:moveTo>
                  <a:pt x="2786" y="395"/>
                </a:moveTo>
                <a:cubicBezTo>
                  <a:pt x="2786" y="396"/>
                  <a:pt x="2789" y="397"/>
                  <a:pt x="2789" y="396"/>
                </a:cubicBezTo>
                <a:cubicBezTo>
                  <a:pt x="2790" y="393"/>
                  <a:pt x="2789" y="393"/>
                  <a:pt x="2792" y="391"/>
                </a:cubicBezTo>
                <a:cubicBezTo>
                  <a:pt x="2793" y="389"/>
                  <a:pt x="2794" y="390"/>
                  <a:pt x="2791" y="387"/>
                </a:cubicBezTo>
                <a:cubicBezTo>
                  <a:pt x="2791" y="387"/>
                  <a:pt x="2789" y="386"/>
                  <a:pt x="2788" y="386"/>
                </a:cubicBezTo>
                <a:cubicBezTo>
                  <a:pt x="2787" y="386"/>
                  <a:pt x="2788" y="388"/>
                  <a:pt x="2788" y="389"/>
                </a:cubicBezTo>
                <a:cubicBezTo>
                  <a:pt x="2788" y="389"/>
                  <a:pt x="2787" y="391"/>
                  <a:pt x="2787" y="392"/>
                </a:cubicBezTo>
                <a:cubicBezTo>
                  <a:pt x="2787" y="393"/>
                  <a:pt x="2786" y="395"/>
                  <a:pt x="2786" y="395"/>
                </a:cubicBezTo>
                <a:close/>
                <a:moveTo>
                  <a:pt x="2704" y="509"/>
                </a:moveTo>
                <a:cubicBezTo>
                  <a:pt x="2703" y="513"/>
                  <a:pt x="2704" y="510"/>
                  <a:pt x="2701" y="514"/>
                </a:cubicBezTo>
                <a:cubicBezTo>
                  <a:pt x="2699" y="513"/>
                  <a:pt x="2698" y="515"/>
                  <a:pt x="2698" y="515"/>
                </a:cubicBezTo>
                <a:cubicBezTo>
                  <a:pt x="2698" y="515"/>
                  <a:pt x="2699" y="517"/>
                  <a:pt x="2700" y="517"/>
                </a:cubicBezTo>
                <a:cubicBezTo>
                  <a:pt x="2700" y="519"/>
                  <a:pt x="2700" y="518"/>
                  <a:pt x="2703" y="520"/>
                </a:cubicBezTo>
                <a:cubicBezTo>
                  <a:pt x="2702" y="526"/>
                  <a:pt x="2706" y="521"/>
                  <a:pt x="2706" y="520"/>
                </a:cubicBezTo>
                <a:cubicBezTo>
                  <a:pt x="2706" y="519"/>
                  <a:pt x="2705" y="518"/>
                  <a:pt x="2705" y="518"/>
                </a:cubicBezTo>
                <a:cubicBezTo>
                  <a:pt x="2705" y="517"/>
                  <a:pt x="2705" y="517"/>
                  <a:pt x="2705" y="517"/>
                </a:cubicBezTo>
                <a:cubicBezTo>
                  <a:pt x="2707" y="517"/>
                  <a:pt x="2707" y="518"/>
                  <a:pt x="2709" y="519"/>
                </a:cubicBezTo>
                <a:cubicBezTo>
                  <a:pt x="2709" y="520"/>
                  <a:pt x="2709" y="520"/>
                  <a:pt x="2710" y="520"/>
                </a:cubicBezTo>
                <a:cubicBezTo>
                  <a:pt x="2710" y="521"/>
                  <a:pt x="2711" y="522"/>
                  <a:pt x="2711" y="522"/>
                </a:cubicBezTo>
                <a:cubicBezTo>
                  <a:pt x="2712" y="530"/>
                  <a:pt x="2709" y="526"/>
                  <a:pt x="2710" y="530"/>
                </a:cubicBezTo>
                <a:cubicBezTo>
                  <a:pt x="2710" y="531"/>
                  <a:pt x="2712" y="534"/>
                  <a:pt x="2712" y="535"/>
                </a:cubicBezTo>
                <a:cubicBezTo>
                  <a:pt x="2712" y="535"/>
                  <a:pt x="2712" y="537"/>
                  <a:pt x="2712" y="537"/>
                </a:cubicBezTo>
                <a:cubicBezTo>
                  <a:pt x="2714" y="539"/>
                  <a:pt x="2713" y="539"/>
                  <a:pt x="2717" y="539"/>
                </a:cubicBezTo>
                <a:cubicBezTo>
                  <a:pt x="2717" y="539"/>
                  <a:pt x="2718" y="539"/>
                  <a:pt x="2718" y="539"/>
                </a:cubicBezTo>
                <a:cubicBezTo>
                  <a:pt x="2717" y="544"/>
                  <a:pt x="2722" y="540"/>
                  <a:pt x="2722" y="538"/>
                </a:cubicBezTo>
                <a:cubicBezTo>
                  <a:pt x="2722" y="537"/>
                  <a:pt x="2721" y="537"/>
                  <a:pt x="2721" y="537"/>
                </a:cubicBezTo>
                <a:cubicBezTo>
                  <a:pt x="2721" y="537"/>
                  <a:pt x="2721" y="536"/>
                  <a:pt x="2721" y="536"/>
                </a:cubicBezTo>
                <a:cubicBezTo>
                  <a:pt x="2721" y="537"/>
                  <a:pt x="2723" y="538"/>
                  <a:pt x="2723" y="537"/>
                </a:cubicBezTo>
                <a:cubicBezTo>
                  <a:pt x="2723" y="533"/>
                  <a:pt x="2723" y="533"/>
                  <a:pt x="2723" y="533"/>
                </a:cubicBezTo>
                <a:cubicBezTo>
                  <a:pt x="2723" y="533"/>
                  <a:pt x="2722" y="531"/>
                  <a:pt x="2722" y="531"/>
                </a:cubicBezTo>
                <a:cubicBezTo>
                  <a:pt x="2722" y="524"/>
                  <a:pt x="2722" y="524"/>
                  <a:pt x="2722" y="524"/>
                </a:cubicBezTo>
                <a:cubicBezTo>
                  <a:pt x="2722" y="523"/>
                  <a:pt x="2722" y="523"/>
                  <a:pt x="2722" y="523"/>
                </a:cubicBezTo>
                <a:cubicBezTo>
                  <a:pt x="2724" y="519"/>
                  <a:pt x="2724" y="521"/>
                  <a:pt x="2722" y="518"/>
                </a:cubicBezTo>
                <a:cubicBezTo>
                  <a:pt x="2721" y="518"/>
                  <a:pt x="2721" y="515"/>
                  <a:pt x="2719" y="516"/>
                </a:cubicBezTo>
                <a:cubicBezTo>
                  <a:pt x="2719" y="516"/>
                  <a:pt x="2718" y="516"/>
                  <a:pt x="2717" y="515"/>
                </a:cubicBezTo>
                <a:cubicBezTo>
                  <a:pt x="2721" y="514"/>
                  <a:pt x="2718" y="513"/>
                  <a:pt x="2717" y="511"/>
                </a:cubicBezTo>
                <a:cubicBezTo>
                  <a:pt x="2716" y="509"/>
                  <a:pt x="2716" y="511"/>
                  <a:pt x="2715" y="511"/>
                </a:cubicBezTo>
                <a:cubicBezTo>
                  <a:pt x="2714" y="511"/>
                  <a:pt x="2714" y="511"/>
                  <a:pt x="2712" y="511"/>
                </a:cubicBezTo>
                <a:cubicBezTo>
                  <a:pt x="2710" y="509"/>
                  <a:pt x="2710" y="508"/>
                  <a:pt x="2709" y="508"/>
                </a:cubicBezTo>
                <a:cubicBezTo>
                  <a:pt x="2710" y="508"/>
                  <a:pt x="2712" y="507"/>
                  <a:pt x="2712" y="507"/>
                </a:cubicBezTo>
                <a:cubicBezTo>
                  <a:pt x="2714" y="507"/>
                  <a:pt x="2715" y="507"/>
                  <a:pt x="2717" y="508"/>
                </a:cubicBezTo>
                <a:cubicBezTo>
                  <a:pt x="2719" y="509"/>
                  <a:pt x="2722" y="512"/>
                  <a:pt x="2720" y="505"/>
                </a:cubicBezTo>
                <a:cubicBezTo>
                  <a:pt x="2720" y="504"/>
                  <a:pt x="2720" y="504"/>
                  <a:pt x="2721" y="502"/>
                </a:cubicBezTo>
                <a:cubicBezTo>
                  <a:pt x="2722" y="503"/>
                  <a:pt x="2722" y="503"/>
                  <a:pt x="2723" y="503"/>
                </a:cubicBezTo>
                <a:cubicBezTo>
                  <a:pt x="2723" y="505"/>
                  <a:pt x="2722" y="507"/>
                  <a:pt x="2725" y="505"/>
                </a:cubicBezTo>
                <a:cubicBezTo>
                  <a:pt x="2725" y="504"/>
                  <a:pt x="2729" y="504"/>
                  <a:pt x="2731" y="502"/>
                </a:cubicBezTo>
                <a:cubicBezTo>
                  <a:pt x="2731" y="502"/>
                  <a:pt x="2733" y="501"/>
                  <a:pt x="2733" y="501"/>
                </a:cubicBezTo>
                <a:cubicBezTo>
                  <a:pt x="2733" y="502"/>
                  <a:pt x="2734" y="503"/>
                  <a:pt x="2734" y="502"/>
                </a:cubicBezTo>
                <a:cubicBezTo>
                  <a:pt x="2735" y="501"/>
                  <a:pt x="2739" y="499"/>
                  <a:pt x="2740" y="499"/>
                </a:cubicBezTo>
                <a:cubicBezTo>
                  <a:pt x="2741" y="499"/>
                  <a:pt x="2742" y="499"/>
                  <a:pt x="2742" y="499"/>
                </a:cubicBezTo>
                <a:cubicBezTo>
                  <a:pt x="2742" y="499"/>
                  <a:pt x="2742" y="499"/>
                  <a:pt x="2742" y="499"/>
                </a:cubicBezTo>
                <a:cubicBezTo>
                  <a:pt x="2745" y="500"/>
                  <a:pt x="2744" y="499"/>
                  <a:pt x="2744" y="501"/>
                </a:cubicBezTo>
                <a:cubicBezTo>
                  <a:pt x="2744" y="501"/>
                  <a:pt x="2744" y="501"/>
                  <a:pt x="2744" y="501"/>
                </a:cubicBezTo>
                <a:cubicBezTo>
                  <a:pt x="2743" y="502"/>
                  <a:pt x="2743" y="504"/>
                  <a:pt x="2742" y="504"/>
                </a:cubicBezTo>
                <a:cubicBezTo>
                  <a:pt x="2742" y="504"/>
                  <a:pt x="2742" y="504"/>
                  <a:pt x="2742" y="505"/>
                </a:cubicBezTo>
                <a:cubicBezTo>
                  <a:pt x="2738" y="506"/>
                  <a:pt x="2739" y="502"/>
                  <a:pt x="2736" y="502"/>
                </a:cubicBezTo>
                <a:cubicBezTo>
                  <a:pt x="2735" y="502"/>
                  <a:pt x="2734" y="503"/>
                  <a:pt x="2733" y="504"/>
                </a:cubicBezTo>
                <a:cubicBezTo>
                  <a:pt x="2732" y="504"/>
                  <a:pt x="2732" y="505"/>
                  <a:pt x="2732" y="506"/>
                </a:cubicBezTo>
                <a:cubicBezTo>
                  <a:pt x="2732" y="507"/>
                  <a:pt x="2731" y="508"/>
                  <a:pt x="2730" y="508"/>
                </a:cubicBezTo>
                <a:cubicBezTo>
                  <a:pt x="2729" y="508"/>
                  <a:pt x="2729" y="505"/>
                  <a:pt x="2727" y="505"/>
                </a:cubicBezTo>
                <a:cubicBezTo>
                  <a:pt x="2725" y="506"/>
                  <a:pt x="2726" y="506"/>
                  <a:pt x="2726" y="508"/>
                </a:cubicBezTo>
                <a:cubicBezTo>
                  <a:pt x="2725" y="511"/>
                  <a:pt x="2725" y="510"/>
                  <a:pt x="2725" y="511"/>
                </a:cubicBezTo>
                <a:cubicBezTo>
                  <a:pt x="2722" y="512"/>
                  <a:pt x="2720" y="512"/>
                  <a:pt x="2721" y="515"/>
                </a:cubicBezTo>
                <a:cubicBezTo>
                  <a:pt x="2721" y="516"/>
                  <a:pt x="2723" y="515"/>
                  <a:pt x="2723" y="515"/>
                </a:cubicBezTo>
                <a:cubicBezTo>
                  <a:pt x="2726" y="516"/>
                  <a:pt x="2726" y="516"/>
                  <a:pt x="2726" y="516"/>
                </a:cubicBezTo>
                <a:cubicBezTo>
                  <a:pt x="2726" y="516"/>
                  <a:pt x="2731" y="523"/>
                  <a:pt x="2732" y="523"/>
                </a:cubicBezTo>
                <a:cubicBezTo>
                  <a:pt x="2733" y="523"/>
                  <a:pt x="2732" y="521"/>
                  <a:pt x="2733" y="521"/>
                </a:cubicBezTo>
                <a:cubicBezTo>
                  <a:pt x="2733" y="520"/>
                  <a:pt x="2732" y="520"/>
                  <a:pt x="2733" y="518"/>
                </a:cubicBezTo>
                <a:cubicBezTo>
                  <a:pt x="2735" y="516"/>
                  <a:pt x="2731" y="515"/>
                  <a:pt x="2738" y="513"/>
                </a:cubicBezTo>
                <a:cubicBezTo>
                  <a:pt x="2740" y="513"/>
                  <a:pt x="2741" y="517"/>
                  <a:pt x="2742" y="517"/>
                </a:cubicBezTo>
                <a:cubicBezTo>
                  <a:pt x="2743" y="517"/>
                  <a:pt x="2744" y="512"/>
                  <a:pt x="2745" y="510"/>
                </a:cubicBezTo>
                <a:cubicBezTo>
                  <a:pt x="2745" y="509"/>
                  <a:pt x="2744" y="509"/>
                  <a:pt x="2744" y="507"/>
                </a:cubicBezTo>
                <a:cubicBezTo>
                  <a:pt x="2743" y="506"/>
                  <a:pt x="2743" y="506"/>
                  <a:pt x="2743" y="506"/>
                </a:cubicBezTo>
                <a:cubicBezTo>
                  <a:pt x="2743" y="506"/>
                  <a:pt x="2743" y="505"/>
                  <a:pt x="2743" y="505"/>
                </a:cubicBezTo>
                <a:cubicBezTo>
                  <a:pt x="2744" y="506"/>
                  <a:pt x="2747" y="506"/>
                  <a:pt x="2745" y="502"/>
                </a:cubicBezTo>
                <a:cubicBezTo>
                  <a:pt x="2746" y="502"/>
                  <a:pt x="2746" y="501"/>
                  <a:pt x="2746" y="500"/>
                </a:cubicBezTo>
                <a:cubicBezTo>
                  <a:pt x="2747" y="500"/>
                  <a:pt x="2748" y="500"/>
                  <a:pt x="2748" y="501"/>
                </a:cubicBezTo>
                <a:cubicBezTo>
                  <a:pt x="2748" y="503"/>
                  <a:pt x="2748" y="503"/>
                  <a:pt x="2747" y="503"/>
                </a:cubicBezTo>
                <a:cubicBezTo>
                  <a:pt x="2745" y="504"/>
                  <a:pt x="2746" y="505"/>
                  <a:pt x="2747" y="507"/>
                </a:cubicBezTo>
                <a:cubicBezTo>
                  <a:pt x="2748" y="509"/>
                  <a:pt x="2752" y="512"/>
                  <a:pt x="2752" y="512"/>
                </a:cubicBezTo>
                <a:cubicBezTo>
                  <a:pt x="2753" y="513"/>
                  <a:pt x="2757" y="515"/>
                  <a:pt x="2758" y="513"/>
                </a:cubicBezTo>
                <a:cubicBezTo>
                  <a:pt x="2759" y="512"/>
                  <a:pt x="2759" y="506"/>
                  <a:pt x="2760" y="505"/>
                </a:cubicBezTo>
                <a:cubicBezTo>
                  <a:pt x="2762" y="505"/>
                  <a:pt x="2762" y="505"/>
                  <a:pt x="2762" y="505"/>
                </a:cubicBezTo>
                <a:cubicBezTo>
                  <a:pt x="2764" y="505"/>
                  <a:pt x="2763" y="502"/>
                  <a:pt x="2762" y="501"/>
                </a:cubicBezTo>
                <a:cubicBezTo>
                  <a:pt x="2759" y="499"/>
                  <a:pt x="2759" y="501"/>
                  <a:pt x="2759" y="497"/>
                </a:cubicBezTo>
                <a:cubicBezTo>
                  <a:pt x="2759" y="497"/>
                  <a:pt x="2760" y="495"/>
                  <a:pt x="2760" y="496"/>
                </a:cubicBezTo>
                <a:cubicBezTo>
                  <a:pt x="2762" y="499"/>
                  <a:pt x="2761" y="499"/>
                  <a:pt x="2765" y="499"/>
                </a:cubicBezTo>
                <a:cubicBezTo>
                  <a:pt x="2765" y="499"/>
                  <a:pt x="2766" y="500"/>
                  <a:pt x="2767" y="500"/>
                </a:cubicBezTo>
                <a:cubicBezTo>
                  <a:pt x="2774" y="501"/>
                  <a:pt x="2774" y="501"/>
                  <a:pt x="2774" y="501"/>
                </a:cubicBezTo>
                <a:cubicBezTo>
                  <a:pt x="2775" y="501"/>
                  <a:pt x="2775" y="499"/>
                  <a:pt x="2775" y="498"/>
                </a:cubicBezTo>
                <a:cubicBezTo>
                  <a:pt x="2775" y="497"/>
                  <a:pt x="2776" y="497"/>
                  <a:pt x="2776" y="495"/>
                </a:cubicBezTo>
                <a:cubicBezTo>
                  <a:pt x="2776" y="495"/>
                  <a:pt x="2776" y="495"/>
                  <a:pt x="2776" y="495"/>
                </a:cubicBezTo>
                <a:cubicBezTo>
                  <a:pt x="2777" y="495"/>
                  <a:pt x="2779" y="496"/>
                  <a:pt x="2779" y="496"/>
                </a:cubicBezTo>
                <a:cubicBezTo>
                  <a:pt x="2779" y="499"/>
                  <a:pt x="2779" y="499"/>
                  <a:pt x="2779" y="499"/>
                </a:cubicBezTo>
                <a:cubicBezTo>
                  <a:pt x="2779" y="499"/>
                  <a:pt x="2780" y="500"/>
                  <a:pt x="2781" y="500"/>
                </a:cubicBezTo>
                <a:cubicBezTo>
                  <a:pt x="2782" y="502"/>
                  <a:pt x="2783" y="498"/>
                  <a:pt x="2783" y="497"/>
                </a:cubicBezTo>
                <a:cubicBezTo>
                  <a:pt x="2783" y="496"/>
                  <a:pt x="2782" y="494"/>
                  <a:pt x="2782" y="493"/>
                </a:cubicBezTo>
                <a:cubicBezTo>
                  <a:pt x="2786" y="492"/>
                  <a:pt x="2784" y="492"/>
                  <a:pt x="2786" y="490"/>
                </a:cubicBezTo>
                <a:cubicBezTo>
                  <a:pt x="2787" y="488"/>
                  <a:pt x="2788" y="489"/>
                  <a:pt x="2788" y="489"/>
                </a:cubicBezTo>
                <a:cubicBezTo>
                  <a:pt x="2788" y="490"/>
                  <a:pt x="2786" y="492"/>
                  <a:pt x="2788" y="495"/>
                </a:cubicBezTo>
                <a:cubicBezTo>
                  <a:pt x="2789" y="496"/>
                  <a:pt x="2791" y="498"/>
                  <a:pt x="2791" y="498"/>
                </a:cubicBezTo>
                <a:cubicBezTo>
                  <a:pt x="2792" y="498"/>
                  <a:pt x="2793" y="496"/>
                  <a:pt x="2793" y="495"/>
                </a:cubicBezTo>
                <a:cubicBezTo>
                  <a:pt x="2794" y="492"/>
                  <a:pt x="2792" y="491"/>
                  <a:pt x="2792" y="490"/>
                </a:cubicBezTo>
                <a:cubicBezTo>
                  <a:pt x="2793" y="489"/>
                  <a:pt x="2797" y="488"/>
                  <a:pt x="2795" y="487"/>
                </a:cubicBezTo>
                <a:cubicBezTo>
                  <a:pt x="2794" y="486"/>
                  <a:pt x="2793" y="485"/>
                  <a:pt x="2792" y="484"/>
                </a:cubicBezTo>
                <a:cubicBezTo>
                  <a:pt x="2790" y="482"/>
                  <a:pt x="2791" y="484"/>
                  <a:pt x="2790" y="480"/>
                </a:cubicBezTo>
                <a:cubicBezTo>
                  <a:pt x="2788" y="474"/>
                  <a:pt x="2790" y="474"/>
                  <a:pt x="2789" y="473"/>
                </a:cubicBezTo>
                <a:cubicBezTo>
                  <a:pt x="2789" y="467"/>
                  <a:pt x="2788" y="468"/>
                  <a:pt x="2785" y="463"/>
                </a:cubicBezTo>
                <a:cubicBezTo>
                  <a:pt x="2785" y="463"/>
                  <a:pt x="2784" y="462"/>
                  <a:pt x="2784" y="462"/>
                </a:cubicBezTo>
                <a:cubicBezTo>
                  <a:pt x="2784" y="461"/>
                  <a:pt x="2784" y="459"/>
                  <a:pt x="2783" y="458"/>
                </a:cubicBezTo>
                <a:cubicBezTo>
                  <a:pt x="2784" y="458"/>
                  <a:pt x="2784" y="457"/>
                  <a:pt x="2784" y="457"/>
                </a:cubicBezTo>
                <a:cubicBezTo>
                  <a:pt x="2784" y="457"/>
                  <a:pt x="2787" y="459"/>
                  <a:pt x="2787" y="458"/>
                </a:cubicBezTo>
                <a:cubicBezTo>
                  <a:pt x="2787" y="458"/>
                  <a:pt x="2787" y="455"/>
                  <a:pt x="2786" y="455"/>
                </a:cubicBezTo>
                <a:cubicBezTo>
                  <a:pt x="2785" y="454"/>
                  <a:pt x="2786" y="449"/>
                  <a:pt x="2786" y="449"/>
                </a:cubicBezTo>
                <a:cubicBezTo>
                  <a:pt x="2786" y="448"/>
                  <a:pt x="2786" y="444"/>
                  <a:pt x="2785" y="444"/>
                </a:cubicBezTo>
                <a:cubicBezTo>
                  <a:pt x="2783" y="441"/>
                  <a:pt x="2783" y="440"/>
                  <a:pt x="2781" y="438"/>
                </a:cubicBezTo>
                <a:cubicBezTo>
                  <a:pt x="2775" y="432"/>
                  <a:pt x="2775" y="432"/>
                  <a:pt x="2775" y="432"/>
                </a:cubicBezTo>
                <a:cubicBezTo>
                  <a:pt x="2773" y="431"/>
                  <a:pt x="2772" y="432"/>
                  <a:pt x="2771" y="429"/>
                </a:cubicBezTo>
                <a:cubicBezTo>
                  <a:pt x="2771" y="428"/>
                  <a:pt x="2770" y="426"/>
                  <a:pt x="2770" y="426"/>
                </a:cubicBezTo>
                <a:cubicBezTo>
                  <a:pt x="2768" y="424"/>
                  <a:pt x="2768" y="424"/>
                  <a:pt x="2768" y="424"/>
                </a:cubicBezTo>
                <a:cubicBezTo>
                  <a:pt x="2768" y="423"/>
                  <a:pt x="2767" y="422"/>
                  <a:pt x="2767" y="422"/>
                </a:cubicBezTo>
                <a:cubicBezTo>
                  <a:pt x="2766" y="422"/>
                  <a:pt x="2765" y="423"/>
                  <a:pt x="2765" y="423"/>
                </a:cubicBezTo>
                <a:cubicBezTo>
                  <a:pt x="2764" y="423"/>
                  <a:pt x="2764" y="422"/>
                  <a:pt x="2763" y="421"/>
                </a:cubicBezTo>
                <a:cubicBezTo>
                  <a:pt x="2763" y="421"/>
                  <a:pt x="2761" y="421"/>
                  <a:pt x="2761" y="421"/>
                </a:cubicBezTo>
                <a:cubicBezTo>
                  <a:pt x="2760" y="424"/>
                  <a:pt x="2761" y="424"/>
                  <a:pt x="2761" y="425"/>
                </a:cubicBezTo>
                <a:cubicBezTo>
                  <a:pt x="2762" y="426"/>
                  <a:pt x="2764" y="425"/>
                  <a:pt x="2765" y="425"/>
                </a:cubicBezTo>
                <a:cubicBezTo>
                  <a:pt x="2767" y="426"/>
                  <a:pt x="2766" y="426"/>
                  <a:pt x="2767" y="428"/>
                </a:cubicBezTo>
                <a:cubicBezTo>
                  <a:pt x="2766" y="429"/>
                  <a:pt x="2765" y="426"/>
                  <a:pt x="2764" y="427"/>
                </a:cubicBezTo>
                <a:cubicBezTo>
                  <a:pt x="2763" y="428"/>
                  <a:pt x="2763" y="428"/>
                  <a:pt x="2763" y="428"/>
                </a:cubicBezTo>
                <a:cubicBezTo>
                  <a:pt x="2761" y="428"/>
                  <a:pt x="2763" y="427"/>
                  <a:pt x="2761" y="425"/>
                </a:cubicBezTo>
                <a:cubicBezTo>
                  <a:pt x="2760" y="424"/>
                  <a:pt x="2757" y="425"/>
                  <a:pt x="2757" y="425"/>
                </a:cubicBezTo>
                <a:cubicBezTo>
                  <a:pt x="2757" y="426"/>
                  <a:pt x="2758" y="427"/>
                  <a:pt x="2759" y="427"/>
                </a:cubicBezTo>
                <a:cubicBezTo>
                  <a:pt x="2759" y="429"/>
                  <a:pt x="2759" y="429"/>
                  <a:pt x="2759" y="429"/>
                </a:cubicBezTo>
                <a:cubicBezTo>
                  <a:pt x="2759" y="430"/>
                  <a:pt x="2757" y="431"/>
                  <a:pt x="2757" y="432"/>
                </a:cubicBezTo>
                <a:cubicBezTo>
                  <a:pt x="2757" y="433"/>
                  <a:pt x="2760" y="435"/>
                  <a:pt x="2761" y="436"/>
                </a:cubicBezTo>
                <a:cubicBezTo>
                  <a:pt x="2761" y="438"/>
                  <a:pt x="2761" y="438"/>
                  <a:pt x="2761" y="438"/>
                </a:cubicBezTo>
                <a:cubicBezTo>
                  <a:pt x="2761" y="438"/>
                  <a:pt x="2759" y="439"/>
                  <a:pt x="2759" y="439"/>
                </a:cubicBezTo>
                <a:cubicBezTo>
                  <a:pt x="2761" y="441"/>
                  <a:pt x="2762" y="440"/>
                  <a:pt x="2763" y="441"/>
                </a:cubicBezTo>
                <a:cubicBezTo>
                  <a:pt x="2763" y="441"/>
                  <a:pt x="2765" y="443"/>
                  <a:pt x="2765" y="444"/>
                </a:cubicBezTo>
                <a:cubicBezTo>
                  <a:pt x="2766" y="446"/>
                  <a:pt x="2765" y="450"/>
                  <a:pt x="2767" y="451"/>
                </a:cubicBezTo>
                <a:cubicBezTo>
                  <a:pt x="2766" y="455"/>
                  <a:pt x="2765" y="453"/>
                  <a:pt x="2766" y="457"/>
                </a:cubicBezTo>
                <a:cubicBezTo>
                  <a:pt x="2767" y="459"/>
                  <a:pt x="2769" y="459"/>
                  <a:pt x="2766" y="462"/>
                </a:cubicBezTo>
                <a:cubicBezTo>
                  <a:pt x="2764" y="463"/>
                  <a:pt x="2764" y="462"/>
                  <a:pt x="2764" y="466"/>
                </a:cubicBezTo>
                <a:cubicBezTo>
                  <a:pt x="2764" y="466"/>
                  <a:pt x="2764" y="466"/>
                  <a:pt x="2764" y="466"/>
                </a:cubicBezTo>
                <a:cubicBezTo>
                  <a:pt x="2764" y="466"/>
                  <a:pt x="2764" y="466"/>
                  <a:pt x="2764" y="466"/>
                </a:cubicBezTo>
                <a:cubicBezTo>
                  <a:pt x="2764" y="466"/>
                  <a:pt x="2764" y="466"/>
                  <a:pt x="2764" y="466"/>
                </a:cubicBezTo>
                <a:cubicBezTo>
                  <a:pt x="2764" y="466"/>
                  <a:pt x="2764" y="467"/>
                  <a:pt x="2764" y="467"/>
                </a:cubicBezTo>
                <a:cubicBezTo>
                  <a:pt x="2762" y="470"/>
                  <a:pt x="2764" y="470"/>
                  <a:pt x="2762" y="471"/>
                </a:cubicBezTo>
                <a:cubicBezTo>
                  <a:pt x="2759" y="473"/>
                  <a:pt x="2757" y="473"/>
                  <a:pt x="2756" y="474"/>
                </a:cubicBezTo>
                <a:cubicBezTo>
                  <a:pt x="2755" y="475"/>
                  <a:pt x="2754" y="475"/>
                  <a:pt x="2753" y="475"/>
                </a:cubicBezTo>
                <a:cubicBezTo>
                  <a:pt x="2751" y="472"/>
                  <a:pt x="2753" y="473"/>
                  <a:pt x="2750" y="471"/>
                </a:cubicBezTo>
                <a:cubicBezTo>
                  <a:pt x="2756" y="466"/>
                  <a:pt x="2751" y="464"/>
                  <a:pt x="2747" y="469"/>
                </a:cubicBezTo>
                <a:cubicBezTo>
                  <a:pt x="2745" y="472"/>
                  <a:pt x="2748" y="472"/>
                  <a:pt x="2749" y="473"/>
                </a:cubicBezTo>
                <a:cubicBezTo>
                  <a:pt x="2749" y="474"/>
                  <a:pt x="2749" y="477"/>
                  <a:pt x="2749" y="478"/>
                </a:cubicBezTo>
                <a:cubicBezTo>
                  <a:pt x="2748" y="484"/>
                  <a:pt x="2745" y="483"/>
                  <a:pt x="2747" y="486"/>
                </a:cubicBezTo>
                <a:cubicBezTo>
                  <a:pt x="2750" y="489"/>
                  <a:pt x="2746" y="490"/>
                  <a:pt x="2744" y="488"/>
                </a:cubicBezTo>
                <a:cubicBezTo>
                  <a:pt x="2743" y="488"/>
                  <a:pt x="2741" y="487"/>
                  <a:pt x="2741" y="487"/>
                </a:cubicBezTo>
                <a:cubicBezTo>
                  <a:pt x="2741" y="487"/>
                  <a:pt x="2740" y="487"/>
                  <a:pt x="2738" y="488"/>
                </a:cubicBezTo>
                <a:cubicBezTo>
                  <a:pt x="2736" y="489"/>
                  <a:pt x="2736" y="489"/>
                  <a:pt x="2736" y="489"/>
                </a:cubicBezTo>
                <a:cubicBezTo>
                  <a:pt x="2733" y="489"/>
                  <a:pt x="2733" y="490"/>
                  <a:pt x="2731" y="490"/>
                </a:cubicBezTo>
                <a:cubicBezTo>
                  <a:pt x="2726" y="490"/>
                  <a:pt x="2726" y="490"/>
                  <a:pt x="2726" y="490"/>
                </a:cubicBezTo>
                <a:cubicBezTo>
                  <a:pt x="2725" y="490"/>
                  <a:pt x="2725" y="491"/>
                  <a:pt x="2723" y="489"/>
                </a:cubicBezTo>
                <a:cubicBezTo>
                  <a:pt x="2723" y="488"/>
                  <a:pt x="2722" y="489"/>
                  <a:pt x="2720" y="489"/>
                </a:cubicBezTo>
                <a:cubicBezTo>
                  <a:pt x="2719" y="489"/>
                  <a:pt x="2719" y="490"/>
                  <a:pt x="2719" y="491"/>
                </a:cubicBezTo>
                <a:cubicBezTo>
                  <a:pt x="2718" y="491"/>
                  <a:pt x="2717" y="490"/>
                  <a:pt x="2718" y="493"/>
                </a:cubicBezTo>
                <a:cubicBezTo>
                  <a:pt x="2714" y="496"/>
                  <a:pt x="2711" y="501"/>
                  <a:pt x="2710" y="501"/>
                </a:cubicBezTo>
                <a:cubicBezTo>
                  <a:pt x="2708" y="502"/>
                  <a:pt x="2708" y="502"/>
                  <a:pt x="2708" y="502"/>
                </a:cubicBezTo>
                <a:cubicBezTo>
                  <a:pt x="2708" y="502"/>
                  <a:pt x="2705" y="502"/>
                  <a:pt x="2705" y="503"/>
                </a:cubicBezTo>
                <a:cubicBezTo>
                  <a:pt x="2705" y="503"/>
                  <a:pt x="2705" y="506"/>
                  <a:pt x="2706" y="506"/>
                </a:cubicBezTo>
                <a:cubicBezTo>
                  <a:pt x="2709" y="507"/>
                  <a:pt x="2707" y="507"/>
                  <a:pt x="2709" y="508"/>
                </a:cubicBezTo>
                <a:cubicBezTo>
                  <a:pt x="2708" y="507"/>
                  <a:pt x="2707" y="508"/>
                  <a:pt x="2706" y="508"/>
                </a:cubicBezTo>
                <a:cubicBezTo>
                  <a:pt x="2704" y="509"/>
                  <a:pt x="2704" y="509"/>
                  <a:pt x="2704" y="509"/>
                </a:cubicBezTo>
                <a:close/>
                <a:moveTo>
                  <a:pt x="2715" y="535"/>
                </a:moveTo>
                <a:cubicBezTo>
                  <a:pt x="2715" y="536"/>
                  <a:pt x="2716" y="535"/>
                  <a:pt x="2716" y="537"/>
                </a:cubicBezTo>
                <a:cubicBezTo>
                  <a:pt x="2717" y="539"/>
                  <a:pt x="2718" y="538"/>
                  <a:pt x="2718" y="539"/>
                </a:cubicBezTo>
                <a:cubicBezTo>
                  <a:pt x="2718" y="536"/>
                  <a:pt x="2716" y="536"/>
                  <a:pt x="2717" y="534"/>
                </a:cubicBezTo>
                <a:cubicBezTo>
                  <a:pt x="2716" y="533"/>
                  <a:pt x="2716" y="533"/>
                  <a:pt x="2716" y="533"/>
                </a:cubicBezTo>
                <a:cubicBezTo>
                  <a:pt x="2715" y="534"/>
                  <a:pt x="2715" y="534"/>
                  <a:pt x="2715" y="535"/>
                </a:cubicBezTo>
                <a:close/>
                <a:moveTo>
                  <a:pt x="2787" y="498"/>
                </a:moveTo>
                <a:cubicBezTo>
                  <a:pt x="2787" y="498"/>
                  <a:pt x="2785" y="498"/>
                  <a:pt x="2785" y="499"/>
                </a:cubicBezTo>
                <a:cubicBezTo>
                  <a:pt x="2785" y="500"/>
                  <a:pt x="2785" y="500"/>
                  <a:pt x="2785" y="500"/>
                </a:cubicBezTo>
                <a:cubicBezTo>
                  <a:pt x="2788" y="502"/>
                  <a:pt x="2787" y="498"/>
                  <a:pt x="2787" y="498"/>
                </a:cubicBezTo>
                <a:close/>
                <a:moveTo>
                  <a:pt x="2820" y="554"/>
                </a:moveTo>
                <a:cubicBezTo>
                  <a:pt x="2817" y="554"/>
                  <a:pt x="2817" y="554"/>
                  <a:pt x="2818" y="556"/>
                </a:cubicBezTo>
                <a:cubicBezTo>
                  <a:pt x="2818" y="557"/>
                  <a:pt x="2821" y="557"/>
                  <a:pt x="2821" y="556"/>
                </a:cubicBezTo>
                <a:cubicBezTo>
                  <a:pt x="2821" y="556"/>
                  <a:pt x="2820" y="553"/>
                  <a:pt x="2820" y="554"/>
                </a:cubicBezTo>
                <a:close/>
                <a:moveTo>
                  <a:pt x="2799" y="520"/>
                </a:moveTo>
                <a:cubicBezTo>
                  <a:pt x="2800" y="520"/>
                  <a:pt x="2801" y="520"/>
                  <a:pt x="2801" y="519"/>
                </a:cubicBezTo>
                <a:cubicBezTo>
                  <a:pt x="2801" y="519"/>
                  <a:pt x="2801" y="516"/>
                  <a:pt x="2800" y="516"/>
                </a:cubicBezTo>
                <a:cubicBezTo>
                  <a:pt x="2797" y="517"/>
                  <a:pt x="2797" y="517"/>
                  <a:pt x="2798" y="519"/>
                </a:cubicBezTo>
                <a:cubicBezTo>
                  <a:pt x="2798" y="519"/>
                  <a:pt x="2798" y="520"/>
                  <a:pt x="2799" y="520"/>
                </a:cubicBezTo>
                <a:close/>
                <a:moveTo>
                  <a:pt x="2799" y="398"/>
                </a:moveTo>
                <a:cubicBezTo>
                  <a:pt x="2799" y="397"/>
                  <a:pt x="2801" y="397"/>
                  <a:pt x="2800" y="395"/>
                </a:cubicBezTo>
                <a:cubicBezTo>
                  <a:pt x="2800" y="395"/>
                  <a:pt x="2798" y="393"/>
                  <a:pt x="2798" y="393"/>
                </a:cubicBezTo>
                <a:cubicBezTo>
                  <a:pt x="2796" y="395"/>
                  <a:pt x="2796" y="394"/>
                  <a:pt x="2797" y="397"/>
                </a:cubicBezTo>
                <a:cubicBezTo>
                  <a:pt x="2798" y="398"/>
                  <a:pt x="2798" y="398"/>
                  <a:pt x="2799" y="398"/>
                </a:cubicBezTo>
                <a:close/>
                <a:moveTo>
                  <a:pt x="2802" y="527"/>
                </a:moveTo>
                <a:cubicBezTo>
                  <a:pt x="2803" y="527"/>
                  <a:pt x="2804" y="527"/>
                  <a:pt x="2804" y="527"/>
                </a:cubicBezTo>
                <a:cubicBezTo>
                  <a:pt x="2804" y="527"/>
                  <a:pt x="2803" y="524"/>
                  <a:pt x="2803" y="524"/>
                </a:cubicBezTo>
                <a:cubicBezTo>
                  <a:pt x="2801" y="525"/>
                  <a:pt x="2800" y="525"/>
                  <a:pt x="2801" y="527"/>
                </a:cubicBezTo>
                <a:cubicBezTo>
                  <a:pt x="2801" y="527"/>
                  <a:pt x="2801" y="527"/>
                  <a:pt x="2802" y="527"/>
                </a:cubicBezTo>
                <a:close/>
                <a:moveTo>
                  <a:pt x="2820" y="362"/>
                </a:moveTo>
                <a:cubicBezTo>
                  <a:pt x="2820" y="363"/>
                  <a:pt x="2822" y="362"/>
                  <a:pt x="2823" y="362"/>
                </a:cubicBezTo>
                <a:cubicBezTo>
                  <a:pt x="2824" y="361"/>
                  <a:pt x="2824" y="358"/>
                  <a:pt x="2824" y="357"/>
                </a:cubicBezTo>
                <a:cubicBezTo>
                  <a:pt x="2824" y="357"/>
                  <a:pt x="2823" y="356"/>
                  <a:pt x="2823" y="357"/>
                </a:cubicBezTo>
                <a:cubicBezTo>
                  <a:pt x="2821" y="360"/>
                  <a:pt x="2821" y="359"/>
                  <a:pt x="2820" y="362"/>
                </a:cubicBezTo>
                <a:close/>
                <a:moveTo>
                  <a:pt x="2760" y="107"/>
                </a:moveTo>
                <a:cubicBezTo>
                  <a:pt x="2760" y="107"/>
                  <a:pt x="2761" y="109"/>
                  <a:pt x="2763" y="109"/>
                </a:cubicBezTo>
                <a:cubicBezTo>
                  <a:pt x="2764" y="109"/>
                  <a:pt x="2768" y="109"/>
                  <a:pt x="2769" y="108"/>
                </a:cubicBezTo>
                <a:cubicBezTo>
                  <a:pt x="2771" y="107"/>
                  <a:pt x="2788" y="109"/>
                  <a:pt x="2788" y="107"/>
                </a:cubicBezTo>
                <a:cubicBezTo>
                  <a:pt x="2788" y="106"/>
                  <a:pt x="2784" y="105"/>
                  <a:pt x="2783" y="104"/>
                </a:cubicBezTo>
                <a:cubicBezTo>
                  <a:pt x="2777" y="102"/>
                  <a:pt x="2777" y="103"/>
                  <a:pt x="2772" y="102"/>
                </a:cubicBezTo>
                <a:cubicBezTo>
                  <a:pt x="2771" y="101"/>
                  <a:pt x="2765" y="101"/>
                  <a:pt x="2764" y="101"/>
                </a:cubicBezTo>
                <a:cubicBezTo>
                  <a:pt x="2761" y="101"/>
                  <a:pt x="2761" y="102"/>
                  <a:pt x="2759" y="104"/>
                </a:cubicBezTo>
                <a:cubicBezTo>
                  <a:pt x="2758" y="104"/>
                  <a:pt x="2760" y="107"/>
                  <a:pt x="2760" y="107"/>
                </a:cubicBezTo>
                <a:close/>
                <a:moveTo>
                  <a:pt x="2470" y="68"/>
                </a:moveTo>
                <a:cubicBezTo>
                  <a:pt x="2470" y="69"/>
                  <a:pt x="2473" y="69"/>
                  <a:pt x="2474" y="70"/>
                </a:cubicBezTo>
                <a:cubicBezTo>
                  <a:pt x="2477" y="71"/>
                  <a:pt x="2482" y="71"/>
                  <a:pt x="2485" y="72"/>
                </a:cubicBezTo>
                <a:cubicBezTo>
                  <a:pt x="2486" y="72"/>
                  <a:pt x="2490" y="72"/>
                  <a:pt x="2491" y="72"/>
                </a:cubicBezTo>
                <a:cubicBezTo>
                  <a:pt x="2493" y="73"/>
                  <a:pt x="2494" y="73"/>
                  <a:pt x="2496" y="73"/>
                </a:cubicBezTo>
                <a:cubicBezTo>
                  <a:pt x="2500" y="73"/>
                  <a:pt x="2503" y="74"/>
                  <a:pt x="2506" y="72"/>
                </a:cubicBezTo>
                <a:cubicBezTo>
                  <a:pt x="2507" y="72"/>
                  <a:pt x="2506" y="70"/>
                  <a:pt x="2505" y="69"/>
                </a:cubicBezTo>
                <a:cubicBezTo>
                  <a:pt x="2505" y="68"/>
                  <a:pt x="2501" y="71"/>
                  <a:pt x="2498" y="68"/>
                </a:cubicBezTo>
                <a:cubicBezTo>
                  <a:pt x="2497" y="68"/>
                  <a:pt x="2490" y="67"/>
                  <a:pt x="2490" y="68"/>
                </a:cubicBezTo>
                <a:cubicBezTo>
                  <a:pt x="2490" y="69"/>
                  <a:pt x="2488" y="69"/>
                  <a:pt x="2486" y="69"/>
                </a:cubicBezTo>
                <a:cubicBezTo>
                  <a:pt x="2486" y="65"/>
                  <a:pt x="2485" y="66"/>
                  <a:pt x="2479" y="66"/>
                </a:cubicBezTo>
                <a:cubicBezTo>
                  <a:pt x="2478" y="66"/>
                  <a:pt x="2477" y="66"/>
                  <a:pt x="2476" y="67"/>
                </a:cubicBezTo>
                <a:cubicBezTo>
                  <a:pt x="2476" y="68"/>
                  <a:pt x="2473" y="67"/>
                  <a:pt x="2472" y="66"/>
                </a:cubicBezTo>
                <a:cubicBezTo>
                  <a:pt x="2470" y="64"/>
                  <a:pt x="2466" y="65"/>
                  <a:pt x="2470" y="68"/>
                </a:cubicBezTo>
                <a:close/>
                <a:moveTo>
                  <a:pt x="1851" y="23"/>
                </a:moveTo>
                <a:cubicBezTo>
                  <a:pt x="1851" y="24"/>
                  <a:pt x="1854" y="24"/>
                  <a:pt x="1856" y="24"/>
                </a:cubicBezTo>
                <a:cubicBezTo>
                  <a:pt x="1864" y="24"/>
                  <a:pt x="1864" y="24"/>
                  <a:pt x="1864" y="24"/>
                </a:cubicBezTo>
                <a:cubicBezTo>
                  <a:pt x="1868" y="23"/>
                  <a:pt x="1867" y="22"/>
                  <a:pt x="1868" y="22"/>
                </a:cubicBezTo>
                <a:cubicBezTo>
                  <a:pt x="1869" y="21"/>
                  <a:pt x="1864" y="19"/>
                  <a:pt x="1860" y="21"/>
                </a:cubicBezTo>
                <a:cubicBezTo>
                  <a:pt x="1854" y="23"/>
                  <a:pt x="1850" y="19"/>
                  <a:pt x="1850" y="22"/>
                </a:cubicBezTo>
                <a:cubicBezTo>
                  <a:pt x="1851" y="23"/>
                  <a:pt x="1851" y="23"/>
                  <a:pt x="1851" y="23"/>
                </a:cubicBezTo>
                <a:close/>
                <a:moveTo>
                  <a:pt x="2823" y="346"/>
                </a:moveTo>
                <a:cubicBezTo>
                  <a:pt x="2822" y="346"/>
                  <a:pt x="2823" y="349"/>
                  <a:pt x="2824" y="349"/>
                </a:cubicBezTo>
                <a:cubicBezTo>
                  <a:pt x="2825" y="349"/>
                  <a:pt x="2827" y="347"/>
                  <a:pt x="2823" y="346"/>
                </a:cubicBezTo>
                <a:cubicBezTo>
                  <a:pt x="2823" y="345"/>
                  <a:pt x="2823" y="346"/>
                  <a:pt x="2823" y="346"/>
                </a:cubicBezTo>
                <a:close/>
                <a:moveTo>
                  <a:pt x="2826" y="341"/>
                </a:moveTo>
                <a:cubicBezTo>
                  <a:pt x="2826" y="340"/>
                  <a:pt x="2828" y="339"/>
                  <a:pt x="2826" y="338"/>
                </a:cubicBezTo>
                <a:cubicBezTo>
                  <a:pt x="2825" y="337"/>
                  <a:pt x="2824" y="336"/>
                  <a:pt x="2824" y="339"/>
                </a:cubicBezTo>
                <a:cubicBezTo>
                  <a:pt x="2824" y="341"/>
                  <a:pt x="2825" y="342"/>
                  <a:pt x="2826" y="341"/>
                </a:cubicBezTo>
                <a:close/>
                <a:moveTo>
                  <a:pt x="1870" y="20"/>
                </a:moveTo>
                <a:cubicBezTo>
                  <a:pt x="1867" y="19"/>
                  <a:pt x="1859" y="17"/>
                  <a:pt x="1864" y="15"/>
                </a:cubicBezTo>
                <a:cubicBezTo>
                  <a:pt x="1865" y="15"/>
                  <a:pt x="1866" y="15"/>
                  <a:pt x="1867" y="16"/>
                </a:cubicBezTo>
                <a:cubicBezTo>
                  <a:pt x="1869" y="16"/>
                  <a:pt x="1870" y="16"/>
                  <a:pt x="1872" y="18"/>
                </a:cubicBezTo>
                <a:cubicBezTo>
                  <a:pt x="1873" y="18"/>
                  <a:pt x="1872" y="20"/>
                  <a:pt x="1870" y="20"/>
                </a:cubicBezTo>
                <a:close/>
                <a:moveTo>
                  <a:pt x="2391" y="63"/>
                </a:moveTo>
                <a:cubicBezTo>
                  <a:pt x="2391" y="64"/>
                  <a:pt x="2393" y="64"/>
                  <a:pt x="2393" y="64"/>
                </a:cubicBezTo>
                <a:cubicBezTo>
                  <a:pt x="2393" y="65"/>
                  <a:pt x="2394" y="66"/>
                  <a:pt x="2395" y="67"/>
                </a:cubicBezTo>
                <a:cubicBezTo>
                  <a:pt x="2396" y="67"/>
                  <a:pt x="2397" y="68"/>
                  <a:pt x="2398" y="68"/>
                </a:cubicBezTo>
                <a:cubicBezTo>
                  <a:pt x="2400" y="67"/>
                  <a:pt x="2402" y="68"/>
                  <a:pt x="2400" y="66"/>
                </a:cubicBezTo>
                <a:cubicBezTo>
                  <a:pt x="2402" y="66"/>
                  <a:pt x="2401" y="66"/>
                  <a:pt x="2398" y="64"/>
                </a:cubicBezTo>
                <a:cubicBezTo>
                  <a:pt x="2397" y="63"/>
                  <a:pt x="2395" y="62"/>
                  <a:pt x="2395" y="62"/>
                </a:cubicBezTo>
                <a:cubicBezTo>
                  <a:pt x="2396" y="60"/>
                  <a:pt x="2393" y="61"/>
                  <a:pt x="2392" y="62"/>
                </a:cubicBezTo>
                <a:cubicBezTo>
                  <a:pt x="2391" y="61"/>
                  <a:pt x="2390" y="61"/>
                  <a:pt x="2391" y="63"/>
                </a:cubicBezTo>
                <a:close/>
                <a:moveTo>
                  <a:pt x="2127" y="37"/>
                </a:moveTo>
                <a:cubicBezTo>
                  <a:pt x="2128" y="37"/>
                  <a:pt x="2128" y="38"/>
                  <a:pt x="2128" y="38"/>
                </a:cubicBezTo>
                <a:cubicBezTo>
                  <a:pt x="2126" y="38"/>
                  <a:pt x="2127" y="41"/>
                  <a:pt x="2127" y="42"/>
                </a:cubicBezTo>
                <a:cubicBezTo>
                  <a:pt x="2127" y="42"/>
                  <a:pt x="2126" y="44"/>
                  <a:pt x="2127" y="44"/>
                </a:cubicBezTo>
                <a:cubicBezTo>
                  <a:pt x="2128" y="45"/>
                  <a:pt x="2127" y="46"/>
                  <a:pt x="2134" y="45"/>
                </a:cubicBezTo>
                <a:cubicBezTo>
                  <a:pt x="2138" y="44"/>
                  <a:pt x="2138" y="44"/>
                  <a:pt x="2142" y="44"/>
                </a:cubicBezTo>
                <a:cubicBezTo>
                  <a:pt x="2146" y="43"/>
                  <a:pt x="2150" y="45"/>
                  <a:pt x="2152" y="43"/>
                </a:cubicBezTo>
                <a:cubicBezTo>
                  <a:pt x="2154" y="43"/>
                  <a:pt x="2157" y="43"/>
                  <a:pt x="2158" y="43"/>
                </a:cubicBezTo>
                <a:cubicBezTo>
                  <a:pt x="2160" y="43"/>
                  <a:pt x="2165" y="40"/>
                  <a:pt x="2161" y="39"/>
                </a:cubicBezTo>
                <a:cubicBezTo>
                  <a:pt x="2159" y="39"/>
                  <a:pt x="2159" y="39"/>
                  <a:pt x="2158" y="37"/>
                </a:cubicBezTo>
                <a:cubicBezTo>
                  <a:pt x="2156" y="34"/>
                  <a:pt x="2156" y="35"/>
                  <a:pt x="2155" y="34"/>
                </a:cubicBezTo>
                <a:cubicBezTo>
                  <a:pt x="2153" y="34"/>
                  <a:pt x="2152" y="34"/>
                  <a:pt x="2152" y="35"/>
                </a:cubicBezTo>
                <a:cubicBezTo>
                  <a:pt x="2151" y="36"/>
                  <a:pt x="2151" y="36"/>
                  <a:pt x="2149" y="36"/>
                </a:cubicBezTo>
                <a:cubicBezTo>
                  <a:pt x="2145" y="36"/>
                  <a:pt x="2148" y="34"/>
                  <a:pt x="2142" y="34"/>
                </a:cubicBezTo>
                <a:cubicBezTo>
                  <a:pt x="2140" y="34"/>
                  <a:pt x="2140" y="35"/>
                  <a:pt x="2139" y="36"/>
                </a:cubicBezTo>
                <a:cubicBezTo>
                  <a:pt x="2137" y="32"/>
                  <a:pt x="2139" y="34"/>
                  <a:pt x="2134" y="33"/>
                </a:cubicBezTo>
                <a:cubicBezTo>
                  <a:pt x="2133" y="31"/>
                  <a:pt x="2131" y="33"/>
                  <a:pt x="2130" y="34"/>
                </a:cubicBezTo>
                <a:cubicBezTo>
                  <a:pt x="2129" y="34"/>
                  <a:pt x="2128" y="33"/>
                  <a:pt x="2128" y="33"/>
                </a:cubicBezTo>
                <a:cubicBezTo>
                  <a:pt x="2125" y="35"/>
                  <a:pt x="2126" y="36"/>
                  <a:pt x="2127" y="37"/>
                </a:cubicBezTo>
                <a:close/>
                <a:moveTo>
                  <a:pt x="2681" y="287"/>
                </a:moveTo>
                <a:cubicBezTo>
                  <a:pt x="2678" y="286"/>
                  <a:pt x="2677" y="287"/>
                  <a:pt x="2677" y="287"/>
                </a:cubicBezTo>
                <a:cubicBezTo>
                  <a:pt x="2678" y="291"/>
                  <a:pt x="2677" y="290"/>
                  <a:pt x="2682" y="293"/>
                </a:cubicBezTo>
                <a:cubicBezTo>
                  <a:pt x="2685" y="295"/>
                  <a:pt x="2683" y="298"/>
                  <a:pt x="2687" y="301"/>
                </a:cubicBezTo>
                <a:cubicBezTo>
                  <a:pt x="2691" y="303"/>
                  <a:pt x="2688" y="304"/>
                  <a:pt x="2692" y="306"/>
                </a:cubicBezTo>
                <a:cubicBezTo>
                  <a:pt x="2697" y="307"/>
                  <a:pt x="2692" y="307"/>
                  <a:pt x="2700" y="313"/>
                </a:cubicBezTo>
                <a:cubicBezTo>
                  <a:pt x="2704" y="315"/>
                  <a:pt x="2700" y="315"/>
                  <a:pt x="2706" y="321"/>
                </a:cubicBezTo>
                <a:cubicBezTo>
                  <a:pt x="2709" y="324"/>
                  <a:pt x="2706" y="323"/>
                  <a:pt x="2710" y="327"/>
                </a:cubicBezTo>
                <a:cubicBezTo>
                  <a:pt x="2711" y="329"/>
                  <a:pt x="2714" y="332"/>
                  <a:pt x="2715" y="334"/>
                </a:cubicBezTo>
                <a:cubicBezTo>
                  <a:pt x="2715" y="336"/>
                  <a:pt x="2716" y="337"/>
                  <a:pt x="2716" y="338"/>
                </a:cubicBezTo>
                <a:cubicBezTo>
                  <a:pt x="2717" y="342"/>
                  <a:pt x="2720" y="342"/>
                  <a:pt x="2723" y="344"/>
                </a:cubicBezTo>
                <a:cubicBezTo>
                  <a:pt x="2725" y="346"/>
                  <a:pt x="2725" y="346"/>
                  <a:pt x="2725" y="346"/>
                </a:cubicBezTo>
                <a:cubicBezTo>
                  <a:pt x="2725" y="346"/>
                  <a:pt x="2725" y="349"/>
                  <a:pt x="2728" y="354"/>
                </a:cubicBezTo>
                <a:cubicBezTo>
                  <a:pt x="2728" y="355"/>
                  <a:pt x="2732" y="359"/>
                  <a:pt x="2732" y="359"/>
                </a:cubicBezTo>
                <a:cubicBezTo>
                  <a:pt x="2733" y="361"/>
                  <a:pt x="2732" y="364"/>
                  <a:pt x="2737" y="368"/>
                </a:cubicBezTo>
                <a:cubicBezTo>
                  <a:pt x="2740" y="371"/>
                  <a:pt x="2741" y="374"/>
                  <a:pt x="2741" y="368"/>
                </a:cubicBezTo>
                <a:cubicBezTo>
                  <a:pt x="2741" y="365"/>
                  <a:pt x="2739" y="365"/>
                  <a:pt x="2739" y="364"/>
                </a:cubicBezTo>
                <a:cubicBezTo>
                  <a:pt x="2740" y="363"/>
                  <a:pt x="2739" y="363"/>
                  <a:pt x="2742" y="364"/>
                </a:cubicBezTo>
                <a:cubicBezTo>
                  <a:pt x="2742" y="365"/>
                  <a:pt x="2744" y="364"/>
                  <a:pt x="2746" y="365"/>
                </a:cubicBezTo>
                <a:cubicBezTo>
                  <a:pt x="2748" y="366"/>
                  <a:pt x="2750" y="370"/>
                  <a:pt x="2753" y="370"/>
                </a:cubicBezTo>
                <a:cubicBezTo>
                  <a:pt x="2754" y="370"/>
                  <a:pt x="2752" y="367"/>
                  <a:pt x="2751" y="365"/>
                </a:cubicBezTo>
                <a:cubicBezTo>
                  <a:pt x="2750" y="364"/>
                  <a:pt x="2748" y="360"/>
                  <a:pt x="2748" y="360"/>
                </a:cubicBezTo>
                <a:cubicBezTo>
                  <a:pt x="2748" y="360"/>
                  <a:pt x="2746" y="360"/>
                  <a:pt x="2745" y="360"/>
                </a:cubicBezTo>
                <a:cubicBezTo>
                  <a:pt x="2745" y="360"/>
                  <a:pt x="2739" y="356"/>
                  <a:pt x="2737" y="354"/>
                </a:cubicBezTo>
                <a:cubicBezTo>
                  <a:pt x="2735" y="353"/>
                  <a:pt x="2734" y="353"/>
                  <a:pt x="2733" y="351"/>
                </a:cubicBezTo>
                <a:cubicBezTo>
                  <a:pt x="2732" y="350"/>
                  <a:pt x="2730" y="348"/>
                  <a:pt x="2730" y="347"/>
                </a:cubicBezTo>
                <a:cubicBezTo>
                  <a:pt x="2730" y="346"/>
                  <a:pt x="2729" y="345"/>
                  <a:pt x="2729" y="342"/>
                </a:cubicBezTo>
                <a:cubicBezTo>
                  <a:pt x="2728" y="337"/>
                  <a:pt x="2724" y="336"/>
                  <a:pt x="2724" y="333"/>
                </a:cubicBezTo>
                <a:cubicBezTo>
                  <a:pt x="2724" y="333"/>
                  <a:pt x="2726" y="332"/>
                  <a:pt x="2727" y="333"/>
                </a:cubicBezTo>
                <a:cubicBezTo>
                  <a:pt x="2728" y="333"/>
                  <a:pt x="2728" y="333"/>
                  <a:pt x="2729" y="333"/>
                </a:cubicBezTo>
                <a:cubicBezTo>
                  <a:pt x="2731" y="333"/>
                  <a:pt x="2733" y="334"/>
                  <a:pt x="2734" y="335"/>
                </a:cubicBezTo>
                <a:cubicBezTo>
                  <a:pt x="2735" y="338"/>
                  <a:pt x="2738" y="339"/>
                  <a:pt x="2739" y="339"/>
                </a:cubicBezTo>
                <a:cubicBezTo>
                  <a:pt x="2739" y="340"/>
                  <a:pt x="2743" y="341"/>
                  <a:pt x="2743" y="341"/>
                </a:cubicBezTo>
                <a:cubicBezTo>
                  <a:pt x="2744" y="340"/>
                  <a:pt x="2738" y="334"/>
                  <a:pt x="2738" y="334"/>
                </a:cubicBezTo>
                <a:cubicBezTo>
                  <a:pt x="2736" y="333"/>
                  <a:pt x="2731" y="329"/>
                  <a:pt x="2729" y="326"/>
                </a:cubicBezTo>
                <a:cubicBezTo>
                  <a:pt x="2725" y="322"/>
                  <a:pt x="2727" y="325"/>
                  <a:pt x="2721" y="320"/>
                </a:cubicBezTo>
                <a:cubicBezTo>
                  <a:pt x="2718" y="316"/>
                  <a:pt x="2715" y="314"/>
                  <a:pt x="2714" y="312"/>
                </a:cubicBezTo>
                <a:cubicBezTo>
                  <a:pt x="2712" y="309"/>
                  <a:pt x="2706" y="306"/>
                  <a:pt x="2702" y="302"/>
                </a:cubicBezTo>
                <a:cubicBezTo>
                  <a:pt x="2701" y="300"/>
                  <a:pt x="2699" y="297"/>
                  <a:pt x="2699" y="297"/>
                </a:cubicBezTo>
                <a:cubicBezTo>
                  <a:pt x="2693" y="291"/>
                  <a:pt x="2693" y="291"/>
                  <a:pt x="2693" y="291"/>
                </a:cubicBezTo>
                <a:cubicBezTo>
                  <a:pt x="2692" y="290"/>
                  <a:pt x="2686" y="284"/>
                  <a:pt x="2685" y="283"/>
                </a:cubicBezTo>
                <a:cubicBezTo>
                  <a:pt x="2684" y="281"/>
                  <a:pt x="2681" y="279"/>
                  <a:pt x="2680" y="277"/>
                </a:cubicBezTo>
                <a:cubicBezTo>
                  <a:pt x="2680" y="277"/>
                  <a:pt x="2677" y="273"/>
                  <a:pt x="2676" y="274"/>
                </a:cubicBezTo>
                <a:cubicBezTo>
                  <a:pt x="2675" y="274"/>
                  <a:pt x="2671" y="275"/>
                  <a:pt x="2674" y="277"/>
                </a:cubicBezTo>
                <a:cubicBezTo>
                  <a:pt x="2678" y="280"/>
                  <a:pt x="2677" y="282"/>
                  <a:pt x="2680" y="283"/>
                </a:cubicBezTo>
                <a:cubicBezTo>
                  <a:pt x="2683" y="284"/>
                  <a:pt x="2682" y="284"/>
                  <a:pt x="2682" y="287"/>
                </a:cubicBezTo>
                <a:cubicBezTo>
                  <a:pt x="2682" y="287"/>
                  <a:pt x="2682" y="287"/>
                  <a:pt x="2682" y="287"/>
                </a:cubicBezTo>
                <a:cubicBezTo>
                  <a:pt x="2682" y="287"/>
                  <a:pt x="2681" y="287"/>
                  <a:pt x="2681" y="287"/>
                </a:cubicBezTo>
                <a:close/>
                <a:moveTo>
                  <a:pt x="2455" y="80"/>
                </a:moveTo>
                <a:cubicBezTo>
                  <a:pt x="2455" y="80"/>
                  <a:pt x="2455" y="81"/>
                  <a:pt x="2455" y="82"/>
                </a:cubicBezTo>
                <a:cubicBezTo>
                  <a:pt x="2446" y="87"/>
                  <a:pt x="2456" y="85"/>
                  <a:pt x="2467" y="86"/>
                </a:cubicBezTo>
                <a:cubicBezTo>
                  <a:pt x="2474" y="87"/>
                  <a:pt x="2473" y="87"/>
                  <a:pt x="2476" y="87"/>
                </a:cubicBezTo>
                <a:cubicBezTo>
                  <a:pt x="2478" y="87"/>
                  <a:pt x="2480" y="88"/>
                  <a:pt x="2480" y="86"/>
                </a:cubicBezTo>
                <a:cubicBezTo>
                  <a:pt x="2480" y="85"/>
                  <a:pt x="2476" y="82"/>
                  <a:pt x="2474" y="82"/>
                </a:cubicBezTo>
                <a:cubicBezTo>
                  <a:pt x="2471" y="82"/>
                  <a:pt x="2468" y="83"/>
                  <a:pt x="2467" y="81"/>
                </a:cubicBezTo>
                <a:cubicBezTo>
                  <a:pt x="2467" y="80"/>
                  <a:pt x="2457" y="79"/>
                  <a:pt x="2455" y="80"/>
                </a:cubicBezTo>
                <a:close/>
                <a:moveTo>
                  <a:pt x="2056" y="29"/>
                </a:moveTo>
                <a:cubicBezTo>
                  <a:pt x="2056" y="29"/>
                  <a:pt x="2056" y="29"/>
                  <a:pt x="2056" y="29"/>
                </a:cubicBezTo>
                <a:cubicBezTo>
                  <a:pt x="2054" y="24"/>
                  <a:pt x="2057" y="26"/>
                  <a:pt x="2060" y="24"/>
                </a:cubicBezTo>
                <a:cubicBezTo>
                  <a:pt x="2057" y="22"/>
                  <a:pt x="2056" y="19"/>
                  <a:pt x="2058" y="19"/>
                </a:cubicBezTo>
                <a:cubicBezTo>
                  <a:pt x="2060" y="20"/>
                  <a:pt x="2062" y="18"/>
                  <a:pt x="2064" y="19"/>
                </a:cubicBezTo>
                <a:cubicBezTo>
                  <a:pt x="2065" y="19"/>
                  <a:pt x="2067" y="18"/>
                  <a:pt x="2069" y="18"/>
                </a:cubicBezTo>
                <a:cubicBezTo>
                  <a:pt x="2073" y="17"/>
                  <a:pt x="2071" y="19"/>
                  <a:pt x="2076" y="19"/>
                </a:cubicBezTo>
                <a:cubicBezTo>
                  <a:pt x="2079" y="19"/>
                  <a:pt x="2080" y="21"/>
                  <a:pt x="2081" y="21"/>
                </a:cubicBezTo>
                <a:cubicBezTo>
                  <a:pt x="2081" y="21"/>
                  <a:pt x="2082" y="20"/>
                  <a:pt x="2089" y="21"/>
                </a:cubicBezTo>
                <a:cubicBezTo>
                  <a:pt x="2091" y="22"/>
                  <a:pt x="2091" y="22"/>
                  <a:pt x="2091" y="22"/>
                </a:cubicBezTo>
                <a:cubicBezTo>
                  <a:pt x="2091" y="23"/>
                  <a:pt x="2089" y="22"/>
                  <a:pt x="2087" y="24"/>
                </a:cubicBezTo>
                <a:cubicBezTo>
                  <a:pt x="2088" y="24"/>
                  <a:pt x="2091" y="24"/>
                  <a:pt x="2091" y="25"/>
                </a:cubicBezTo>
                <a:cubicBezTo>
                  <a:pt x="2091" y="26"/>
                  <a:pt x="2090" y="26"/>
                  <a:pt x="2087" y="26"/>
                </a:cubicBezTo>
                <a:cubicBezTo>
                  <a:pt x="2089" y="26"/>
                  <a:pt x="2091" y="26"/>
                  <a:pt x="2092" y="26"/>
                </a:cubicBezTo>
                <a:cubicBezTo>
                  <a:pt x="2095" y="25"/>
                  <a:pt x="2095" y="28"/>
                  <a:pt x="2097" y="26"/>
                </a:cubicBezTo>
                <a:cubicBezTo>
                  <a:pt x="2099" y="25"/>
                  <a:pt x="2099" y="28"/>
                  <a:pt x="2099" y="29"/>
                </a:cubicBezTo>
                <a:cubicBezTo>
                  <a:pt x="2100" y="29"/>
                  <a:pt x="2101" y="29"/>
                  <a:pt x="2101" y="29"/>
                </a:cubicBezTo>
                <a:cubicBezTo>
                  <a:pt x="2101" y="28"/>
                  <a:pt x="2101" y="28"/>
                  <a:pt x="2101" y="28"/>
                </a:cubicBezTo>
                <a:cubicBezTo>
                  <a:pt x="2101" y="27"/>
                  <a:pt x="2106" y="28"/>
                  <a:pt x="2108" y="27"/>
                </a:cubicBezTo>
                <a:cubicBezTo>
                  <a:pt x="2110" y="27"/>
                  <a:pt x="2113" y="28"/>
                  <a:pt x="2114" y="30"/>
                </a:cubicBezTo>
                <a:cubicBezTo>
                  <a:pt x="2115" y="33"/>
                  <a:pt x="2117" y="31"/>
                  <a:pt x="2115" y="33"/>
                </a:cubicBezTo>
                <a:cubicBezTo>
                  <a:pt x="2120" y="35"/>
                  <a:pt x="2120" y="35"/>
                  <a:pt x="2120" y="35"/>
                </a:cubicBezTo>
                <a:cubicBezTo>
                  <a:pt x="2121" y="34"/>
                  <a:pt x="2121" y="36"/>
                  <a:pt x="2121" y="36"/>
                </a:cubicBezTo>
                <a:cubicBezTo>
                  <a:pt x="2121" y="36"/>
                  <a:pt x="2126" y="37"/>
                  <a:pt x="2121" y="38"/>
                </a:cubicBezTo>
                <a:cubicBezTo>
                  <a:pt x="2113" y="38"/>
                  <a:pt x="2116" y="38"/>
                  <a:pt x="2108" y="38"/>
                </a:cubicBezTo>
                <a:cubicBezTo>
                  <a:pt x="2106" y="38"/>
                  <a:pt x="2102" y="38"/>
                  <a:pt x="2102" y="37"/>
                </a:cubicBezTo>
                <a:cubicBezTo>
                  <a:pt x="2100" y="37"/>
                  <a:pt x="2091" y="36"/>
                  <a:pt x="2090" y="36"/>
                </a:cubicBezTo>
                <a:cubicBezTo>
                  <a:pt x="2089" y="37"/>
                  <a:pt x="2086" y="36"/>
                  <a:pt x="2085" y="35"/>
                </a:cubicBezTo>
                <a:cubicBezTo>
                  <a:pt x="2081" y="34"/>
                  <a:pt x="2081" y="34"/>
                  <a:pt x="2081" y="34"/>
                </a:cubicBezTo>
                <a:cubicBezTo>
                  <a:pt x="2078" y="33"/>
                  <a:pt x="2078" y="34"/>
                  <a:pt x="2076" y="33"/>
                </a:cubicBezTo>
                <a:cubicBezTo>
                  <a:pt x="2074" y="31"/>
                  <a:pt x="2077" y="26"/>
                  <a:pt x="2083" y="26"/>
                </a:cubicBezTo>
                <a:cubicBezTo>
                  <a:pt x="2082" y="26"/>
                  <a:pt x="2083" y="25"/>
                  <a:pt x="2080" y="26"/>
                </a:cubicBezTo>
                <a:cubicBezTo>
                  <a:pt x="2076" y="28"/>
                  <a:pt x="2076" y="27"/>
                  <a:pt x="2073" y="28"/>
                </a:cubicBezTo>
                <a:cubicBezTo>
                  <a:pt x="2074" y="29"/>
                  <a:pt x="2070" y="30"/>
                  <a:pt x="2069" y="30"/>
                </a:cubicBezTo>
                <a:cubicBezTo>
                  <a:pt x="2064" y="31"/>
                  <a:pt x="2067" y="30"/>
                  <a:pt x="2064" y="31"/>
                </a:cubicBezTo>
                <a:cubicBezTo>
                  <a:pt x="2060" y="31"/>
                  <a:pt x="2060" y="29"/>
                  <a:pt x="2056" y="29"/>
                </a:cubicBezTo>
                <a:close/>
                <a:moveTo>
                  <a:pt x="1964" y="85"/>
                </a:moveTo>
                <a:cubicBezTo>
                  <a:pt x="1965" y="86"/>
                  <a:pt x="1967" y="88"/>
                  <a:pt x="1968" y="88"/>
                </a:cubicBezTo>
                <a:cubicBezTo>
                  <a:pt x="1970" y="88"/>
                  <a:pt x="1978" y="88"/>
                  <a:pt x="1978" y="87"/>
                </a:cubicBezTo>
                <a:cubicBezTo>
                  <a:pt x="1978" y="86"/>
                  <a:pt x="1975" y="85"/>
                  <a:pt x="1972" y="85"/>
                </a:cubicBezTo>
                <a:cubicBezTo>
                  <a:pt x="1971" y="85"/>
                  <a:pt x="1971" y="85"/>
                  <a:pt x="1970" y="85"/>
                </a:cubicBezTo>
                <a:cubicBezTo>
                  <a:pt x="1970" y="85"/>
                  <a:pt x="1972" y="82"/>
                  <a:pt x="1967" y="83"/>
                </a:cubicBezTo>
                <a:cubicBezTo>
                  <a:pt x="1966" y="83"/>
                  <a:pt x="1963" y="83"/>
                  <a:pt x="1963" y="84"/>
                </a:cubicBezTo>
                <a:cubicBezTo>
                  <a:pt x="1963" y="85"/>
                  <a:pt x="1963" y="85"/>
                  <a:pt x="1964" y="85"/>
                </a:cubicBezTo>
                <a:close/>
                <a:moveTo>
                  <a:pt x="1872" y="21"/>
                </a:moveTo>
                <a:cubicBezTo>
                  <a:pt x="1872" y="24"/>
                  <a:pt x="1887" y="25"/>
                  <a:pt x="1888" y="23"/>
                </a:cubicBezTo>
                <a:cubicBezTo>
                  <a:pt x="1889" y="21"/>
                  <a:pt x="1889" y="18"/>
                  <a:pt x="1884" y="18"/>
                </a:cubicBezTo>
                <a:cubicBezTo>
                  <a:pt x="1882" y="18"/>
                  <a:pt x="1877" y="18"/>
                  <a:pt x="1876" y="18"/>
                </a:cubicBezTo>
                <a:cubicBezTo>
                  <a:pt x="1875" y="19"/>
                  <a:pt x="1872" y="20"/>
                  <a:pt x="1872" y="21"/>
                </a:cubicBezTo>
                <a:close/>
                <a:moveTo>
                  <a:pt x="2451" y="77"/>
                </a:moveTo>
                <a:cubicBezTo>
                  <a:pt x="2450" y="75"/>
                  <a:pt x="2452" y="76"/>
                  <a:pt x="2448" y="75"/>
                </a:cubicBezTo>
                <a:cubicBezTo>
                  <a:pt x="2446" y="75"/>
                  <a:pt x="2442" y="75"/>
                  <a:pt x="2443" y="77"/>
                </a:cubicBezTo>
                <a:cubicBezTo>
                  <a:pt x="2444" y="78"/>
                  <a:pt x="2444" y="78"/>
                  <a:pt x="2444" y="79"/>
                </a:cubicBezTo>
                <a:cubicBezTo>
                  <a:pt x="2449" y="83"/>
                  <a:pt x="2454" y="83"/>
                  <a:pt x="2454" y="81"/>
                </a:cubicBezTo>
                <a:cubicBezTo>
                  <a:pt x="2455" y="80"/>
                  <a:pt x="2452" y="77"/>
                  <a:pt x="2451" y="77"/>
                </a:cubicBezTo>
                <a:close/>
                <a:moveTo>
                  <a:pt x="2403" y="65"/>
                </a:moveTo>
                <a:cubicBezTo>
                  <a:pt x="2404" y="65"/>
                  <a:pt x="2405" y="65"/>
                  <a:pt x="2405" y="65"/>
                </a:cubicBezTo>
                <a:cubicBezTo>
                  <a:pt x="2405" y="68"/>
                  <a:pt x="2405" y="69"/>
                  <a:pt x="2410" y="70"/>
                </a:cubicBezTo>
                <a:cubicBezTo>
                  <a:pt x="2414" y="71"/>
                  <a:pt x="2418" y="71"/>
                  <a:pt x="2420" y="71"/>
                </a:cubicBezTo>
                <a:cubicBezTo>
                  <a:pt x="2421" y="72"/>
                  <a:pt x="2421" y="73"/>
                  <a:pt x="2425" y="73"/>
                </a:cubicBezTo>
                <a:cubicBezTo>
                  <a:pt x="2426" y="73"/>
                  <a:pt x="2428" y="75"/>
                  <a:pt x="2429" y="74"/>
                </a:cubicBezTo>
                <a:cubicBezTo>
                  <a:pt x="2430" y="74"/>
                  <a:pt x="2432" y="75"/>
                  <a:pt x="2432" y="74"/>
                </a:cubicBezTo>
                <a:cubicBezTo>
                  <a:pt x="2432" y="74"/>
                  <a:pt x="2434" y="74"/>
                  <a:pt x="2433" y="73"/>
                </a:cubicBezTo>
                <a:cubicBezTo>
                  <a:pt x="2432" y="72"/>
                  <a:pt x="2433" y="72"/>
                  <a:pt x="2432" y="72"/>
                </a:cubicBezTo>
                <a:cubicBezTo>
                  <a:pt x="2435" y="72"/>
                  <a:pt x="2435" y="72"/>
                  <a:pt x="2435" y="72"/>
                </a:cubicBezTo>
                <a:cubicBezTo>
                  <a:pt x="2438" y="72"/>
                  <a:pt x="2437" y="73"/>
                  <a:pt x="2440" y="71"/>
                </a:cubicBezTo>
                <a:cubicBezTo>
                  <a:pt x="2442" y="70"/>
                  <a:pt x="2442" y="71"/>
                  <a:pt x="2444" y="71"/>
                </a:cubicBezTo>
                <a:cubicBezTo>
                  <a:pt x="2449" y="72"/>
                  <a:pt x="2458" y="74"/>
                  <a:pt x="2462" y="70"/>
                </a:cubicBezTo>
                <a:cubicBezTo>
                  <a:pt x="2462" y="70"/>
                  <a:pt x="2463" y="67"/>
                  <a:pt x="2461" y="66"/>
                </a:cubicBezTo>
                <a:cubicBezTo>
                  <a:pt x="2459" y="66"/>
                  <a:pt x="2461" y="65"/>
                  <a:pt x="2456" y="65"/>
                </a:cubicBezTo>
                <a:cubicBezTo>
                  <a:pt x="2452" y="65"/>
                  <a:pt x="2450" y="65"/>
                  <a:pt x="2447" y="64"/>
                </a:cubicBezTo>
                <a:cubicBezTo>
                  <a:pt x="2443" y="62"/>
                  <a:pt x="2445" y="64"/>
                  <a:pt x="2444" y="66"/>
                </a:cubicBezTo>
                <a:cubicBezTo>
                  <a:pt x="2444" y="66"/>
                  <a:pt x="2444" y="67"/>
                  <a:pt x="2444" y="67"/>
                </a:cubicBezTo>
                <a:cubicBezTo>
                  <a:pt x="2444" y="67"/>
                  <a:pt x="2440" y="67"/>
                  <a:pt x="2440" y="66"/>
                </a:cubicBezTo>
                <a:cubicBezTo>
                  <a:pt x="2443" y="66"/>
                  <a:pt x="2440" y="64"/>
                  <a:pt x="2440" y="64"/>
                </a:cubicBezTo>
                <a:cubicBezTo>
                  <a:pt x="2440" y="62"/>
                  <a:pt x="2437" y="62"/>
                  <a:pt x="2436" y="61"/>
                </a:cubicBezTo>
                <a:cubicBezTo>
                  <a:pt x="2435" y="61"/>
                  <a:pt x="2434" y="61"/>
                  <a:pt x="2433" y="61"/>
                </a:cubicBezTo>
                <a:cubicBezTo>
                  <a:pt x="2430" y="61"/>
                  <a:pt x="2434" y="62"/>
                  <a:pt x="2428" y="61"/>
                </a:cubicBezTo>
                <a:cubicBezTo>
                  <a:pt x="2426" y="61"/>
                  <a:pt x="2426" y="61"/>
                  <a:pt x="2425" y="62"/>
                </a:cubicBezTo>
                <a:cubicBezTo>
                  <a:pt x="2424" y="62"/>
                  <a:pt x="2424" y="62"/>
                  <a:pt x="2424" y="63"/>
                </a:cubicBezTo>
                <a:cubicBezTo>
                  <a:pt x="2424" y="63"/>
                  <a:pt x="2424" y="63"/>
                  <a:pt x="2424" y="63"/>
                </a:cubicBezTo>
                <a:cubicBezTo>
                  <a:pt x="2423" y="63"/>
                  <a:pt x="2423" y="62"/>
                  <a:pt x="2421" y="62"/>
                </a:cubicBezTo>
                <a:cubicBezTo>
                  <a:pt x="2420" y="62"/>
                  <a:pt x="2418" y="62"/>
                  <a:pt x="2417" y="62"/>
                </a:cubicBezTo>
                <a:cubicBezTo>
                  <a:pt x="2413" y="60"/>
                  <a:pt x="2413" y="61"/>
                  <a:pt x="2412" y="61"/>
                </a:cubicBezTo>
                <a:cubicBezTo>
                  <a:pt x="2410" y="60"/>
                  <a:pt x="2410" y="60"/>
                  <a:pt x="2410" y="60"/>
                </a:cubicBezTo>
                <a:cubicBezTo>
                  <a:pt x="2410" y="59"/>
                  <a:pt x="2407" y="59"/>
                  <a:pt x="2407" y="60"/>
                </a:cubicBezTo>
                <a:cubicBezTo>
                  <a:pt x="2405" y="61"/>
                  <a:pt x="2402" y="61"/>
                  <a:pt x="2402" y="62"/>
                </a:cubicBezTo>
                <a:cubicBezTo>
                  <a:pt x="2402" y="64"/>
                  <a:pt x="2402" y="64"/>
                  <a:pt x="2402" y="64"/>
                </a:cubicBezTo>
                <a:cubicBezTo>
                  <a:pt x="2402" y="64"/>
                  <a:pt x="2401" y="65"/>
                  <a:pt x="2403" y="65"/>
                </a:cubicBezTo>
                <a:close/>
                <a:moveTo>
                  <a:pt x="2432" y="72"/>
                </a:moveTo>
                <a:cubicBezTo>
                  <a:pt x="2431" y="72"/>
                  <a:pt x="2430" y="72"/>
                  <a:pt x="2430" y="72"/>
                </a:cubicBezTo>
                <a:cubicBezTo>
                  <a:pt x="2430" y="72"/>
                  <a:pt x="2430" y="72"/>
                  <a:pt x="2430" y="72"/>
                </a:cubicBezTo>
                <a:cubicBezTo>
                  <a:pt x="2430" y="72"/>
                  <a:pt x="2431" y="72"/>
                  <a:pt x="2432" y="72"/>
                </a:cubicBezTo>
                <a:close/>
                <a:moveTo>
                  <a:pt x="2824" y="323"/>
                </a:moveTo>
                <a:cubicBezTo>
                  <a:pt x="2824" y="323"/>
                  <a:pt x="2822" y="323"/>
                  <a:pt x="2822" y="324"/>
                </a:cubicBezTo>
                <a:cubicBezTo>
                  <a:pt x="2822" y="325"/>
                  <a:pt x="2822" y="325"/>
                  <a:pt x="2822" y="326"/>
                </a:cubicBezTo>
                <a:cubicBezTo>
                  <a:pt x="2823" y="327"/>
                  <a:pt x="2829" y="326"/>
                  <a:pt x="2827" y="325"/>
                </a:cubicBezTo>
                <a:cubicBezTo>
                  <a:pt x="2829" y="322"/>
                  <a:pt x="2829" y="323"/>
                  <a:pt x="2829" y="321"/>
                </a:cubicBezTo>
                <a:cubicBezTo>
                  <a:pt x="2829" y="320"/>
                  <a:pt x="2827" y="316"/>
                  <a:pt x="2826" y="317"/>
                </a:cubicBezTo>
                <a:cubicBezTo>
                  <a:pt x="2826" y="317"/>
                  <a:pt x="2824" y="317"/>
                  <a:pt x="2824" y="318"/>
                </a:cubicBezTo>
                <a:cubicBezTo>
                  <a:pt x="2824" y="319"/>
                  <a:pt x="2825" y="319"/>
                  <a:pt x="2825" y="321"/>
                </a:cubicBezTo>
                <a:cubicBezTo>
                  <a:pt x="2825" y="323"/>
                  <a:pt x="2826" y="323"/>
                  <a:pt x="2824" y="323"/>
                </a:cubicBezTo>
                <a:close/>
                <a:moveTo>
                  <a:pt x="2248" y="74"/>
                </a:moveTo>
                <a:cubicBezTo>
                  <a:pt x="2247" y="74"/>
                  <a:pt x="2247" y="75"/>
                  <a:pt x="2247" y="75"/>
                </a:cubicBezTo>
                <a:cubicBezTo>
                  <a:pt x="2245" y="77"/>
                  <a:pt x="2244" y="77"/>
                  <a:pt x="2247" y="78"/>
                </a:cubicBezTo>
                <a:cubicBezTo>
                  <a:pt x="2249" y="78"/>
                  <a:pt x="2251" y="78"/>
                  <a:pt x="2251" y="78"/>
                </a:cubicBezTo>
                <a:cubicBezTo>
                  <a:pt x="2251" y="78"/>
                  <a:pt x="2252" y="79"/>
                  <a:pt x="2254" y="79"/>
                </a:cubicBezTo>
                <a:cubicBezTo>
                  <a:pt x="2254" y="79"/>
                  <a:pt x="2258" y="80"/>
                  <a:pt x="2257" y="78"/>
                </a:cubicBezTo>
                <a:cubicBezTo>
                  <a:pt x="2257" y="78"/>
                  <a:pt x="2257" y="77"/>
                  <a:pt x="2257" y="77"/>
                </a:cubicBezTo>
                <a:cubicBezTo>
                  <a:pt x="2258" y="77"/>
                  <a:pt x="2260" y="76"/>
                  <a:pt x="2258" y="75"/>
                </a:cubicBezTo>
                <a:cubicBezTo>
                  <a:pt x="2257" y="74"/>
                  <a:pt x="2258" y="73"/>
                  <a:pt x="2257" y="74"/>
                </a:cubicBezTo>
                <a:cubicBezTo>
                  <a:pt x="2254" y="75"/>
                  <a:pt x="2250" y="74"/>
                  <a:pt x="2248" y="74"/>
                </a:cubicBezTo>
                <a:close/>
                <a:moveTo>
                  <a:pt x="2828" y="333"/>
                </a:moveTo>
                <a:cubicBezTo>
                  <a:pt x="2827" y="333"/>
                  <a:pt x="2827" y="333"/>
                  <a:pt x="2827" y="331"/>
                </a:cubicBezTo>
                <a:cubicBezTo>
                  <a:pt x="2827" y="330"/>
                  <a:pt x="2824" y="330"/>
                  <a:pt x="2824" y="331"/>
                </a:cubicBezTo>
                <a:cubicBezTo>
                  <a:pt x="2824" y="332"/>
                  <a:pt x="2824" y="332"/>
                  <a:pt x="2824" y="332"/>
                </a:cubicBezTo>
                <a:cubicBezTo>
                  <a:pt x="2824" y="335"/>
                  <a:pt x="2824" y="335"/>
                  <a:pt x="2828" y="334"/>
                </a:cubicBezTo>
                <a:cubicBezTo>
                  <a:pt x="2830" y="334"/>
                  <a:pt x="2830" y="334"/>
                  <a:pt x="2828" y="333"/>
                </a:cubicBezTo>
                <a:close/>
                <a:moveTo>
                  <a:pt x="1817" y="23"/>
                </a:moveTo>
                <a:cubicBezTo>
                  <a:pt x="1817" y="23"/>
                  <a:pt x="1822" y="23"/>
                  <a:pt x="1822" y="22"/>
                </a:cubicBezTo>
                <a:cubicBezTo>
                  <a:pt x="1832" y="21"/>
                  <a:pt x="1828" y="25"/>
                  <a:pt x="1832" y="23"/>
                </a:cubicBezTo>
                <a:cubicBezTo>
                  <a:pt x="1835" y="22"/>
                  <a:pt x="1841" y="22"/>
                  <a:pt x="1841" y="21"/>
                </a:cubicBezTo>
                <a:cubicBezTo>
                  <a:pt x="1841" y="20"/>
                  <a:pt x="1836" y="19"/>
                  <a:pt x="1835" y="19"/>
                </a:cubicBezTo>
                <a:cubicBezTo>
                  <a:pt x="1834" y="19"/>
                  <a:pt x="1834" y="19"/>
                  <a:pt x="1833" y="19"/>
                </a:cubicBezTo>
                <a:cubicBezTo>
                  <a:pt x="1837" y="17"/>
                  <a:pt x="1838" y="19"/>
                  <a:pt x="1841" y="19"/>
                </a:cubicBezTo>
                <a:cubicBezTo>
                  <a:pt x="1843" y="18"/>
                  <a:pt x="1839" y="14"/>
                  <a:pt x="1837" y="15"/>
                </a:cubicBezTo>
                <a:cubicBezTo>
                  <a:pt x="1834" y="15"/>
                  <a:pt x="1835" y="15"/>
                  <a:pt x="1831" y="15"/>
                </a:cubicBezTo>
                <a:cubicBezTo>
                  <a:pt x="1830" y="15"/>
                  <a:pt x="1830" y="16"/>
                  <a:pt x="1829" y="16"/>
                </a:cubicBezTo>
                <a:cubicBezTo>
                  <a:pt x="1828" y="17"/>
                  <a:pt x="1821" y="17"/>
                  <a:pt x="1821" y="18"/>
                </a:cubicBezTo>
                <a:cubicBezTo>
                  <a:pt x="1821" y="19"/>
                  <a:pt x="1822" y="19"/>
                  <a:pt x="1823" y="19"/>
                </a:cubicBezTo>
                <a:cubicBezTo>
                  <a:pt x="1823" y="19"/>
                  <a:pt x="1826" y="21"/>
                  <a:pt x="1822" y="20"/>
                </a:cubicBezTo>
                <a:cubicBezTo>
                  <a:pt x="1820" y="20"/>
                  <a:pt x="1817" y="20"/>
                  <a:pt x="1816" y="21"/>
                </a:cubicBezTo>
                <a:cubicBezTo>
                  <a:pt x="1816" y="22"/>
                  <a:pt x="1815" y="22"/>
                  <a:pt x="1817" y="23"/>
                </a:cubicBezTo>
                <a:close/>
                <a:moveTo>
                  <a:pt x="1848" y="82"/>
                </a:moveTo>
                <a:cubicBezTo>
                  <a:pt x="1849" y="83"/>
                  <a:pt x="1852" y="81"/>
                  <a:pt x="1852" y="83"/>
                </a:cubicBezTo>
                <a:cubicBezTo>
                  <a:pt x="1852" y="83"/>
                  <a:pt x="1851" y="84"/>
                  <a:pt x="1851" y="85"/>
                </a:cubicBezTo>
                <a:cubicBezTo>
                  <a:pt x="1850" y="86"/>
                  <a:pt x="1846" y="84"/>
                  <a:pt x="1847" y="87"/>
                </a:cubicBezTo>
                <a:cubicBezTo>
                  <a:pt x="1848" y="89"/>
                  <a:pt x="1845" y="88"/>
                  <a:pt x="1843" y="89"/>
                </a:cubicBezTo>
                <a:cubicBezTo>
                  <a:pt x="1840" y="90"/>
                  <a:pt x="1841" y="91"/>
                  <a:pt x="1844" y="91"/>
                </a:cubicBezTo>
                <a:cubicBezTo>
                  <a:pt x="1846" y="90"/>
                  <a:pt x="1846" y="91"/>
                  <a:pt x="1846" y="92"/>
                </a:cubicBezTo>
                <a:cubicBezTo>
                  <a:pt x="1845" y="93"/>
                  <a:pt x="1844" y="93"/>
                  <a:pt x="1843" y="95"/>
                </a:cubicBezTo>
                <a:cubicBezTo>
                  <a:pt x="1841" y="97"/>
                  <a:pt x="1842" y="96"/>
                  <a:pt x="1839" y="97"/>
                </a:cubicBezTo>
                <a:cubicBezTo>
                  <a:pt x="1834" y="97"/>
                  <a:pt x="1836" y="99"/>
                  <a:pt x="1836" y="102"/>
                </a:cubicBezTo>
                <a:cubicBezTo>
                  <a:pt x="1836" y="103"/>
                  <a:pt x="1842" y="102"/>
                  <a:pt x="1842" y="102"/>
                </a:cubicBezTo>
                <a:cubicBezTo>
                  <a:pt x="1844" y="102"/>
                  <a:pt x="1845" y="101"/>
                  <a:pt x="1846" y="101"/>
                </a:cubicBezTo>
                <a:cubicBezTo>
                  <a:pt x="1846" y="104"/>
                  <a:pt x="1847" y="106"/>
                  <a:pt x="1850" y="106"/>
                </a:cubicBezTo>
                <a:cubicBezTo>
                  <a:pt x="1852" y="107"/>
                  <a:pt x="1852" y="104"/>
                  <a:pt x="1852" y="103"/>
                </a:cubicBezTo>
                <a:cubicBezTo>
                  <a:pt x="1854" y="103"/>
                  <a:pt x="1855" y="102"/>
                  <a:pt x="1859" y="106"/>
                </a:cubicBezTo>
                <a:cubicBezTo>
                  <a:pt x="1860" y="108"/>
                  <a:pt x="1858" y="107"/>
                  <a:pt x="1862" y="110"/>
                </a:cubicBezTo>
                <a:cubicBezTo>
                  <a:pt x="1863" y="111"/>
                  <a:pt x="1864" y="111"/>
                  <a:pt x="1867" y="111"/>
                </a:cubicBezTo>
                <a:cubicBezTo>
                  <a:pt x="1868" y="111"/>
                  <a:pt x="1872" y="110"/>
                  <a:pt x="1873" y="110"/>
                </a:cubicBezTo>
                <a:cubicBezTo>
                  <a:pt x="1876" y="112"/>
                  <a:pt x="1876" y="112"/>
                  <a:pt x="1876" y="112"/>
                </a:cubicBezTo>
                <a:cubicBezTo>
                  <a:pt x="1876" y="112"/>
                  <a:pt x="1893" y="112"/>
                  <a:pt x="1892" y="109"/>
                </a:cubicBezTo>
                <a:cubicBezTo>
                  <a:pt x="1893" y="108"/>
                  <a:pt x="1893" y="106"/>
                  <a:pt x="1891" y="106"/>
                </a:cubicBezTo>
                <a:cubicBezTo>
                  <a:pt x="1890" y="105"/>
                  <a:pt x="1884" y="107"/>
                  <a:pt x="1883" y="106"/>
                </a:cubicBezTo>
                <a:cubicBezTo>
                  <a:pt x="1878" y="105"/>
                  <a:pt x="1882" y="104"/>
                  <a:pt x="1875" y="102"/>
                </a:cubicBezTo>
                <a:cubicBezTo>
                  <a:pt x="1874" y="102"/>
                  <a:pt x="1871" y="101"/>
                  <a:pt x="1871" y="100"/>
                </a:cubicBezTo>
                <a:cubicBezTo>
                  <a:pt x="1870" y="99"/>
                  <a:pt x="1868" y="97"/>
                  <a:pt x="1868" y="96"/>
                </a:cubicBezTo>
                <a:cubicBezTo>
                  <a:pt x="1868" y="93"/>
                  <a:pt x="1865" y="94"/>
                  <a:pt x="1865" y="93"/>
                </a:cubicBezTo>
                <a:cubicBezTo>
                  <a:pt x="1865" y="91"/>
                  <a:pt x="1870" y="91"/>
                  <a:pt x="1869" y="89"/>
                </a:cubicBezTo>
                <a:cubicBezTo>
                  <a:pt x="1868" y="86"/>
                  <a:pt x="1876" y="86"/>
                  <a:pt x="1876" y="83"/>
                </a:cubicBezTo>
                <a:cubicBezTo>
                  <a:pt x="1876" y="82"/>
                  <a:pt x="1874" y="81"/>
                  <a:pt x="1875" y="81"/>
                </a:cubicBezTo>
                <a:cubicBezTo>
                  <a:pt x="1877" y="81"/>
                  <a:pt x="1877" y="80"/>
                  <a:pt x="1874" y="79"/>
                </a:cubicBezTo>
                <a:cubicBezTo>
                  <a:pt x="1871" y="78"/>
                  <a:pt x="1872" y="77"/>
                  <a:pt x="1872" y="77"/>
                </a:cubicBezTo>
                <a:cubicBezTo>
                  <a:pt x="1873" y="77"/>
                  <a:pt x="1875" y="79"/>
                  <a:pt x="1877" y="79"/>
                </a:cubicBezTo>
                <a:cubicBezTo>
                  <a:pt x="1879" y="78"/>
                  <a:pt x="1874" y="75"/>
                  <a:pt x="1879" y="75"/>
                </a:cubicBezTo>
                <a:cubicBezTo>
                  <a:pt x="1881" y="75"/>
                  <a:pt x="1882" y="74"/>
                  <a:pt x="1887" y="73"/>
                </a:cubicBezTo>
                <a:cubicBezTo>
                  <a:pt x="1889" y="72"/>
                  <a:pt x="1889" y="72"/>
                  <a:pt x="1889" y="71"/>
                </a:cubicBezTo>
                <a:cubicBezTo>
                  <a:pt x="1889" y="70"/>
                  <a:pt x="1887" y="71"/>
                  <a:pt x="1887" y="70"/>
                </a:cubicBezTo>
                <a:cubicBezTo>
                  <a:pt x="1887" y="69"/>
                  <a:pt x="1887" y="70"/>
                  <a:pt x="1887" y="70"/>
                </a:cubicBezTo>
                <a:cubicBezTo>
                  <a:pt x="1898" y="69"/>
                  <a:pt x="1897" y="65"/>
                  <a:pt x="1904" y="65"/>
                </a:cubicBezTo>
                <a:cubicBezTo>
                  <a:pt x="1908" y="65"/>
                  <a:pt x="1908" y="65"/>
                  <a:pt x="1908" y="65"/>
                </a:cubicBezTo>
                <a:cubicBezTo>
                  <a:pt x="1910" y="65"/>
                  <a:pt x="1909" y="65"/>
                  <a:pt x="1910" y="64"/>
                </a:cubicBezTo>
                <a:cubicBezTo>
                  <a:pt x="1911" y="63"/>
                  <a:pt x="1916" y="62"/>
                  <a:pt x="1917" y="62"/>
                </a:cubicBezTo>
                <a:cubicBezTo>
                  <a:pt x="1918" y="62"/>
                  <a:pt x="1924" y="62"/>
                  <a:pt x="1924" y="61"/>
                </a:cubicBezTo>
                <a:cubicBezTo>
                  <a:pt x="1923" y="61"/>
                  <a:pt x="1923" y="61"/>
                  <a:pt x="1923" y="61"/>
                </a:cubicBezTo>
                <a:cubicBezTo>
                  <a:pt x="1924" y="60"/>
                  <a:pt x="1928" y="60"/>
                  <a:pt x="1928" y="60"/>
                </a:cubicBezTo>
                <a:cubicBezTo>
                  <a:pt x="1929" y="59"/>
                  <a:pt x="1933" y="58"/>
                  <a:pt x="1935" y="58"/>
                </a:cubicBezTo>
                <a:cubicBezTo>
                  <a:pt x="1938" y="58"/>
                  <a:pt x="1936" y="58"/>
                  <a:pt x="1938" y="56"/>
                </a:cubicBezTo>
                <a:cubicBezTo>
                  <a:pt x="1940" y="54"/>
                  <a:pt x="1938" y="54"/>
                  <a:pt x="1935" y="53"/>
                </a:cubicBezTo>
                <a:cubicBezTo>
                  <a:pt x="1934" y="53"/>
                  <a:pt x="1929" y="53"/>
                  <a:pt x="1928" y="53"/>
                </a:cubicBezTo>
                <a:cubicBezTo>
                  <a:pt x="1926" y="52"/>
                  <a:pt x="1920" y="52"/>
                  <a:pt x="1918" y="53"/>
                </a:cubicBezTo>
                <a:cubicBezTo>
                  <a:pt x="1916" y="54"/>
                  <a:pt x="1919" y="56"/>
                  <a:pt x="1910" y="56"/>
                </a:cubicBezTo>
                <a:cubicBezTo>
                  <a:pt x="1908" y="56"/>
                  <a:pt x="1900" y="57"/>
                  <a:pt x="1899" y="57"/>
                </a:cubicBezTo>
                <a:cubicBezTo>
                  <a:pt x="1898" y="58"/>
                  <a:pt x="1892" y="58"/>
                  <a:pt x="1891" y="57"/>
                </a:cubicBezTo>
                <a:cubicBezTo>
                  <a:pt x="1889" y="56"/>
                  <a:pt x="1887" y="61"/>
                  <a:pt x="1883" y="61"/>
                </a:cubicBezTo>
                <a:cubicBezTo>
                  <a:pt x="1882" y="61"/>
                  <a:pt x="1882" y="61"/>
                  <a:pt x="1879" y="61"/>
                </a:cubicBezTo>
                <a:cubicBezTo>
                  <a:pt x="1874" y="61"/>
                  <a:pt x="1874" y="62"/>
                  <a:pt x="1871" y="62"/>
                </a:cubicBezTo>
                <a:cubicBezTo>
                  <a:pt x="1869" y="62"/>
                  <a:pt x="1868" y="64"/>
                  <a:pt x="1866" y="64"/>
                </a:cubicBezTo>
                <a:cubicBezTo>
                  <a:pt x="1863" y="64"/>
                  <a:pt x="1863" y="63"/>
                  <a:pt x="1862" y="67"/>
                </a:cubicBezTo>
                <a:cubicBezTo>
                  <a:pt x="1861" y="70"/>
                  <a:pt x="1860" y="70"/>
                  <a:pt x="1858" y="70"/>
                </a:cubicBezTo>
                <a:cubicBezTo>
                  <a:pt x="1857" y="69"/>
                  <a:pt x="1856" y="76"/>
                  <a:pt x="1855" y="77"/>
                </a:cubicBezTo>
                <a:cubicBezTo>
                  <a:pt x="1854" y="77"/>
                  <a:pt x="1854" y="77"/>
                  <a:pt x="1853" y="77"/>
                </a:cubicBezTo>
                <a:cubicBezTo>
                  <a:pt x="1850" y="77"/>
                  <a:pt x="1850" y="77"/>
                  <a:pt x="1849" y="79"/>
                </a:cubicBezTo>
                <a:cubicBezTo>
                  <a:pt x="1849" y="79"/>
                  <a:pt x="1848" y="81"/>
                  <a:pt x="1848" y="82"/>
                </a:cubicBezTo>
                <a:close/>
                <a:moveTo>
                  <a:pt x="1840" y="23"/>
                </a:moveTo>
                <a:cubicBezTo>
                  <a:pt x="1841" y="23"/>
                  <a:pt x="1842" y="24"/>
                  <a:pt x="1842" y="25"/>
                </a:cubicBezTo>
                <a:cubicBezTo>
                  <a:pt x="1842" y="27"/>
                  <a:pt x="1839" y="27"/>
                  <a:pt x="1838" y="27"/>
                </a:cubicBezTo>
                <a:cubicBezTo>
                  <a:pt x="1830" y="29"/>
                  <a:pt x="1833" y="25"/>
                  <a:pt x="1834" y="25"/>
                </a:cubicBezTo>
                <a:cubicBezTo>
                  <a:pt x="1835" y="24"/>
                  <a:pt x="1838" y="23"/>
                  <a:pt x="1840" y="23"/>
                </a:cubicBezTo>
                <a:close/>
                <a:moveTo>
                  <a:pt x="1851" y="26"/>
                </a:moveTo>
                <a:cubicBezTo>
                  <a:pt x="1851" y="27"/>
                  <a:pt x="1851" y="27"/>
                  <a:pt x="1851" y="27"/>
                </a:cubicBezTo>
                <a:cubicBezTo>
                  <a:pt x="1857" y="30"/>
                  <a:pt x="1857" y="31"/>
                  <a:pt x="1857" y="26"/>
                </a:cubicBezTo>
                <a:cubicBezTo>
                  <a:pt x="1857" y="25"/>
                  <a:pt x="1857" y="25"/>
                  <a:pt x="1856" y="25"/>
                </a:cubicBezTo>
                <a:cubicBezTo>
                  <a:pt x="1855" y="25"/>
                  <a:pt x="1851" y="26"/>
                  <a:pt x="1851" y="26"/>
                </a:cubicBezTo>
                <a:close/>
                <a:moveTo>
                  <a:pt x="2622" y="268"/>
                </a:moveTo>
                <a:cubicBezTo>
                  <a:pt x="2622" y="268"/>
                  <a:pt x="2614" y="269"/>
                  <a:pt x="2619" y="271"/>
                </a:cubicBezTo>
                <a:cubicBezTo>
                  <a:pt x="2620" y="271"/>
                  <a:pt x="2623" y="270"/>
                  <a:pt x="2623" y="270"/>
                </a:cubicBezTo>
                <a:cubicBezTo>
                  <a:pt x="2623" y="269"/>
                  <a:pt x="2623" y="270"/>
                  <a:pt x="2623" y="269"/>
                </a:cubicBezTo>
                <a:cubicBezTo>
                  <a:pt x="2623" y="268"/>
                  <a:pt x="2622" y="268"/>
                  <a:pt x="2622" y="268"/>
                </a:cubicBezTo>
                <a:close/>
                <a:moveTo>
                  <a:pt x="1845" y="28"/>
                </a:moveTo>
                <a:cubicBezTo>
                  <a:pt x="1844" y="28"/>
                  <a:pt x="1844" y="28"/>
                  <a:pt x="1843" y="27"/>
                </a:cubicBezTo>
                <a:cubicBezTo>
                  <a:pt x="1843" y="27"/>
                  <a:pt x="1842" y="24"/>
                  <a:pt x="1843" y="24"/>
                </a:cubicBezTo>
                <a:cubicBezTo>
                  <a:pt x="1843" y="24"/>
                  <a:pt x="1848" y="22"/>
                  <a:pt x="1849" y="24"/>
                </a:cubicBezTo>
                <a:cubicBezTo>
                  <a:pt x="1849" y="28"/>
                  <a:pt x="1848" y="28"/>
                  <a:pt x="1845" y="28"/>
                </a:cubicBezTo>
                <a:close/>
                <a:moveTo>
                  <a:pt x="2805" y="231"/>
                </a:moveTo>
                <a:cubicBezTo>
                  <a:pt x="2806" y="234"/>
                  <a:pt x="2805" y="232"/>
                  <a:pt x="2807" y="233"/>
                </a:cubicBezTo>
                <a:cubicBezTo>
                  <a:pt x="2809" y="235"/>
                  <a:pt x="2809" y="230"/>
                  <a:pt x="2812" y="230"/>
                </a:cubicBezTo>
                <a:cubicBezTo>
                  <a:pt x="2813" y="230"/>
                  <a:pt x="2813" y="229"/>
                  <a:pt x="2812" y="229"/>
                </a:cubicBezTo>
                <a:cubicBezTo>
                  <a:pt x="2811" y="226"/>
                  <a:pt x="2809" y="226"/>
                  <a:pt x="2806" y="226"/>
                </a:cubicBezTo>
                <a:cubicBezTo>
                  <a:pt x="2806" y="226"/>
                  <a:pt x="2803" y="228"/>
                  <a:pt x="2803" y="229"/>
                </a:cubicBezTo>
                <a:cubicBezTo>
                  <a:pt x="2805" y="230"/>
                  <a:pt x="2805" y="230"/>
                  <a:pt x="2805" y="230"/>
                </a:cubicBezTo>
                <a:cubicBezTo>
                  <a:pt x="2805" y="231"/>
                  <a:pt x="2805" y="231"/>
                  <a:pt x="2805" y="231"/>
                </a:cubicBezTo>
                <a:close/>
                <a:moveTo>
                  <a:pt x="1763" y="23"/>
                </a:moveTo>
                <a:cubicBezTo>
                  <a:pt x="1763" y="24"/>
                  <a:pt x="1767" y="24"/>
                  <a:pt x="1767" y="24"/>
                </a:cubicBezTo>
                <a:cubicBezTo>
                  <a:pt x="1771" y="24"/>
                  <a:pt x="1770" y="25"/>
                  <a:pt x="1774" y="26"/>
                </a:cubicBezTo>
                <a:cubicBezTo>
                  <a:pt x="1776" y="27"/>
                  <a:pt x="1775" y="26"/>
                  <a:pt x="1775" y="25"/>
                </a:cubicBezTo>
                <a:cubicBezTo>
                  <a:pt x="1776" y="25"/>
                  <a:pt x="1777" y="25"/>
                  <a:pt x="1778" y="25"/>
                </a:cubicBezTo>
                <a:cubicBezTo>
                  <a:pt x="1780" y="29"/>
                  <a:pt x="1787" y="28"/>
                  <a:pt x="1789" y="25"/>
                </a:cubicBezTo>
                <a:cubicBezTo>
                  <a:pt x="1790" y="24"/>
                  <a:pt x="1790" y="24"/>
                  <a:pt x="1790" y="24"/>
                </a:cubicBezTo>
                <a:cubicBezTo>
                  <a:pt x="1791" y="24"/>
                  <a:pt x="1802" y="24"/>
                  <a:pt x="1802" y="21"/>
                </a:cubicBezTo>
                <a:cubicBezTo>
                  <a:pt x="1802" y="20"/>
                  <a:pt x="1800" y="21"/>
                  <a:pt x="1800" y="21"/>
                </a:cubicBezTo>
                <a:cubicBezTo>
                  <a:pt x="1800" y="21"/>
                  <a:pt x="1796" y="19"/>
                  <a:pt x="1794" y="19"/>
                </a:cubicBezTo>
                <a:cubicBezTo>
                  <a:pt x="1791" y="19"/>
                  <a:pt x="1784" y="23"/>
                  <a:pt x="1783" y="22"/>
                </a:cubicBezTo>
                <a:cubicBezTo>
                  <a:pt x="1782" y="16"/>
                  <a:pt x="1777" y="22"/>
                  <a:pt x="1772" y="21"/>
                </a:cubicBezTo>
                <a:cubicBezTo>
                  <a:pt x="1768" y="20"/>
                  <a:pt x="1766" y="21"/>
                  <a:pt x="1763" y="23"/>
                </a:cubicBezTo>
                <a:cubicBezTo>
                  <a:pt x="1762" y="23"/>
                  <a:pt x="1763" y="23"/>
                  <a:pt x="1763" y="23"/>
                </a:cubicBezTo>
                <a:close/>
                <a:moveTo>
                  <a:pt x="2632" y="271"/>
                </a:moveTo>
                <a:cubicBezTo>
                  <a:pt x="2631" y="270"/>
                  <a:pt x="2629" y="267"/>
                  <a:pt x="2627" y="267"/>
                </a:cubicBezTo>
                <a:cubicBezTo>
                  <a:pt x="2626" y="267"/>
                  <a:pt x="2625" y="266"/>
                  <a:pt x="2624" y="267"/>
                </a:cubicBezTo>
                <a:cubicBezTo>
                  <a:pt x="2624" y="267"/>
                  <a:pt x="2624" y="270"/>
                  <a:pt x="2625" y="271"/>
                </a:cubicBezTo>
                <a:cubicBezTo>
                  <a:pt x="2625" y="271"/>
                  <a:pt x="2627" y="273"/>
                  <a:pt x="2628" y="273"/>
                </a:cubicBezTo>
                <a:cubicBezTo>
                  <a:pt x="2629" y="273"/>
                  <a:pt x="2634" y="273"/>
                  <a:pt x="2632" y="271"/>
                </a:cubicBezTo>
                <a:close/>
                <a:moveTo>
                  <a:pt x="1837" y="126"/>
                </a:moveTo>
                <a:cubicBezTo>
                  <a:pt x="1838" y="126"/>
                  <a:pt x="1842" y="124"/>
                  <a:pt x="1841" y="123"/>
                </a:cubicBezTo>
                <a:cubicBezTo>
                  <a:pt x="1841" y="123"/>
                  <a:pt x="1839" y="122"/>
                  <a:pt x="1837" y="122"/>
                </a:cubicBezTo>
                <a:cubicBezTo>
                  <a:pt x="1836" y="122"/>
                  <a:pt x="1829" y="119"/>
                  <a:pt x="1829" y="119"/>
                </a:cubicBezTo>
                <a:cubicBezTo>
                  <a:pt x="1825" y="120"/>
                  <a:pt x="1826" y="120"/>
                  <a:pt x="1825" y="122"/>
                </a:cubicBezTo>
                <a:cubicBezTo>
                  <a:pt x="1825" y="122"/>
                  <a:pt x="1826" y="127"/>
                  <a:pt x="1826" y="127"/>
                </a:cubicBezTo>
                <a:cubicBezTo>
                  <a:pt x="1832" y="127"/>
                  <a:pt x="1829" y="128"/>
                  <a:pt x="1837" y="128"/>
                </a:cubicBezTo>
                <a:cubicBezTo>
                  <a:pt x="1838" y="128"/>
                  <a:pt x="1836" y="126"/>
                  <a:pt x="1837" y="126"/>
                </a:cubicBezTo>
                <a:close/>
                <a:moveTo>
                  <a:pt x="2814" y="368"/>
                </a:moveTo>
                <a:cubicBezTo>
                  <a:pt x="2814" y="368"/>
                  <a:pt x="2812" y="370"/>
                  <a:pt x="2811" y="371"/>
                </a:cubicBezTo>
                <a:cubicBezTo>
                  <a:pt x="2811" y="371"/>
                  <a:pt x="2809" y="374"/>
                  <a:pt x="2810" y="374"/>
                </a:cubicBezTo>
                <a:cubicBezTo>
                  <a:pt x="2811" y="376"/>
                  <a:pt x="2811" y="376"/>
                  <a:pt x="2814" y="373"/>
                </a:cubicBezTo>
                <a:cubicBezTo>
                  <a:pt x="2814" y="373"/>
                  <a:pt x="2815" y="372"/>
                  <a:pt x="2814" y="372"/>
                </a:cubicBezTo>
                <a:cubicBezTo>
                  <a:pt x="2815" y="372"/>
                  <a:pt x="2816" y="370"/>
                  <a:pt x="2815" y="369"/>
                </a:cubicBezTo>
                <a:cubicBezTo>
                  <a:pt x="2814" y="368"/>
                  <a:pt x="2814" y="368"/>
                  <a:pt x="2814" y="368"/>
                </a:cubicBezTo>
                <a:close/>
                <a:moveTo>
                  <a:pt x="1809" y="27"/>
                </a:moveTo>
                <a:cubicBezTo>
                  <a:pt x="1807" y="27"/>
                  <a:pt x="1810" y="24"/>
                  <a:pt x="1811" y="24"/>
                </a:cubicBezTo>
                <a:cubicBezTo>
                  <a:pt x="1812" y="23"/>
                  <a:pt x="1819" y="25"/>
                  <a:pt x="1819" y="26"/>
                </a:cubicBezTo>
                <a:cubicBezTo>
                  <a:pt x="1820" y="29"/>
                  <a:pt x="1816" y="27"/>
                  <a:pt x="1813" y="27"/>
                </a:cubicBezTo>
                <a:cubicBezTo>
                  <a:pt x="1810" y="27"/>
                  <a:pt x="1810" y="28"/>
                  <a:pt x="1809" y="27"/>
                </a:cubicBezTo>
                <a:close/>
                <a:moveTo>
                  <a:pt x="1538" y="406"/>
                </a:moveTo>
                <a:cubicBezTo>
                  <a:pt x="1537" y="406"/>
                  <a:pt x="1536" y="405"/>
                  <a:pt x="1533" y="407"/>
                </a:cubicBezTo>
                <a:cubicBezTo>
                  <a:pt x="1529" y="410"/>
                  <a:pt x="1533" y="410"/>
                  <a:pt x="1533" y="412"/>
                </a:cubicBezTo>
                <a:cubicBezTo>
                  <a:pt x="1533" y="413"/>
                  <a:pt x="1531" y="415"/>
                  <a:pt x="1533" y="415"/>
                </a:cubicBezTo>
                <a:cubicBezTo>
                  <a:pt x="1535" y="418"/>
                  <a:pt x="1532" y="418"/>
                  <a:pt x="1534" y="420"/>
                </a:cubicBezTo>
                <a:cubicBezTo>
                  <a:pt x="1535" y="420"/>
                  <a:pt x="1535" y="420"/>
                  <a:pt x="1536" y="421"/>
                </a:cubicBezTo>
                <a:cubicBezTo>
                  <a:pt x="1538" y="422"/>
                  <a:pt x="1539" y="422"/>
                  <a:pt x="1539" y="419"/>
                </a:cubicBezTo>
                <a:cubicBezTo>
                  <a:pt x="1540" y="412"/>
                  <a:pt x="1542" y="413"/>
                  <a:pt x="1541" y="409"/>
                </a:cubicBezTo>
                <a:cubicBezTo>
                  <a:pt x="1541" y="407"/>
                  <a:pt x="1540" y="407"/>
                  <a:pt x="1541" y="406"/>
                </a:cubicBezTo>
                <a:cubicBezTo>
                  <a:pt x="1542" y="405"/>
                  <a:pt x="1540" y="402"/>
                  <a:pt x="1539" y="402"/>
                </a:cubicBezTo>
                <a:cubicBezTo>
                  <a:pt x="1539" y="402"/>
                  <a:pt x="1538" y="402"/>
                  <a:pt x="1538" y="403"/>
                </a:cubicBezTo>
                <a:cubicBezTo>
                  <a:pt x="1538" y="404"/>
                  <a:pt x="1540" y="406"/>
                  <a:pt x="1538" y="406"/>
                </a:cubicBezTo>
                <a:close/>
                <a:moveTo>
                  <a:pt x="1411" y="342"/>
                </a:moveTo>
                <a:cubicBezTo>
                  <a:pt x="1411" y="342"/>
                  <a:pt x="1412" y="341"/>
                  <a:pt x="1412" y="341"/>
                </a:cubicBezTo>
                <a:cubicBezTo>
                  <a:pt x="1412" y="341"/>
                  <a:pt x="1412" y="339"/>
                  <a:pt x="1411" y="339"/>
                </a:cubicBezTo>
                <a:cubicBezTo>
                  <a:pt x="1409" y="340"/>
                  <a:pt x="1408" y="340"/>
                  <a:pt x="1410" y="342"/>
                </a:cubicBezTo>
                <a:cubicBezTo>
                  <a:pt x="1411" y="342"/>
                  <a:pt x="1411" y="342"/>
                  <a:pt x="1411" y="342"/>
                </a:cubicBezTo>
                <a:close/>
                <a:moveTo>
                  <a:pt x="1434" y="362"/>
                </a:moveTo>
                <a:cubicBezTo>
                  <a:pt x="1435" y="362"/>
                  <a:pt x="1436" y="361"/>
                  <a:pt x="1436" y="361"/>
                </a:cubicBezTo>
                <a:cubicBezTo>
                  <a:pt x="1435" y="359"/>
                  <a:pt x="1436" y="359"/>
                  <a:pt x="1433" y="359"/>
                </a:cubicBezTo>
                <a:cubicBezTo>
                  <a:pt x="1432" y="360"/>
                  <a:pt x="1433" y="362"/>
                  <a:pt x="1434" y="362"/>
                </a:cubicBezTo>
                <a:close/>
                <a:moveTo>
                  <a:pt x="1428" y="355"/>
                </a:moveTo>
                <a:cubicBezTo>
                  <a:pt x="1428" y="355"/>
                  <a:pt x="1430" y="353"/>
                  <a:pt x="1429" y="353"/>
                </a:cubicBezTo>
                <a:cubicBezTo>
                  <a:pt x="1428" y="352"/>
                  <a:pt x="1425" y="352"/>
                  <a:pt x="1426" y="353"/>
                </a:cubicBezTo>
                <a:cubicBezTo>
                  <a:pt x="1428" y="355"/>
                  <a:pt x="1428" y="355"/>
                  <a:pt x="1428" y="355"/>
                </a:cubicBezTo>
                <a:close/>
                <a:moveTo>
                  <a:pt x="1436" y="333"/>
                </a:moveTo>
                <a:cubicBezTo>
                  <a:pt x="1439" y="334"/>
                  <a:pt x="1438" y="334"/>
                  <a:pt x="1440" y="332"/>
                </a:cubicBezTo>
                <a:cubicBezTo>
                  <a:pt x="1441" y="331"/>
                  <a:pt x="1438" y="330"/>
                  <a:pt x="1438" y="330"/>
                </a:cubicBezTo>
                <a:cubicBezTo>
                  <a:pt x="1438" y="330"/>
                  <a:pt x="1435" y="333"/>
                  <a:pt x="1436" y="333"/>
                </a:cubicBezTo>
                <a:close/>
              </a:path>
            </a:pathLst>
          </a:custGeom>
          <a:solidFill>
            <a:srgbClr val="E8E8E8"/>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97BD3164-B487-4454-B6AC-F60F823E2336}" type="datetime1">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316416" y="315111"/>
            <a:ext cx="440408" cy="273844"/>
          </a:xfrm>
          <a:prstGeom prst="rect">
            <a:avLst/>
          </a:prstGeom>
        </p:spPr>
        <p:txBody>
          <a:bodyPr/>
          <a:lstStyle/>
          <a:p>
            <a:fld id="{E050F338-EFDA-4F8E-882C-DA95E7E9D7D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2489200"/>
            <a:ext cx="9144000" cy="152209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9" Type="http://schemas.openxmlformats.org/officeDocument/2006/relationships/slideLayout" Target="../slideLayouts/slideLayout1.xml"/><Relationship Id="rId48" Type="http://schemas.openxmlformats.org/officeDocument/2006/relationships/tags" Target="../tags/tag139.xml"/><Relationship Id="rId47" Type="http://schemas.openxmlformats.org/officeDocument/2006/relationships/tags" Target="../tags/tag138.xml"/><Relationship Id="rId46" Type="http://schemas.openxmlformats.org/officeDocument/2006/relationships/tags" Target="../tags/tag137.xml"/><Relationship Id="rId45" Type="http://schemas.openxmlformats.org/officeDocument/2006/relationships/tags" Target="../tags/tag136.xml"/><Relationship Id="rId44" Type="http://schemas.openxmlformats.org/officeDocument/2006/relationships/tags" Target="../tags/tag135.xml"/><Relationship Id="rId43" Type="http://schemas.openxmlformats.org/officeDocument/2006/relationships/tags" Target="../tags/tag134.xml"/><Relationship Id="rId42" Type="http://schemas.openxmlformats.org/officeDocument/2006/relationships/tags" Target="../tags/tag133.xml"/><Relationship Id="rId41" Type="http://schemas.openxmlformats.org/officeDocument/2006/relationships/tags" Target="../tags/tag132.xml"/><Relationship Id="rId40" Type="http://schemas.openxmlformats.org/officeDocument/2006/relationships/tags" Target="../tags/tag131.xml"/><Relationship Id="rId4" Type="http://schemas.openxmlformats.org/officeDocument/2006/relationships/tags" Target="../tags/tag95.xml"/><Relationship Id="rId39" Type="http://schemas.openxmlformats.org/officeDocument/2006/relationships/tags" Target="../tags/tag130.xml"/><Relationship Id="rId38" Type="http://schemas.openxmlformats.org/officeDocument/2006/relationships/tags" Target="../tags/tag129.xml"/><Relationship Id="rId37" Type="http://schemas.openxmlformats.org/officeDocument/2006/relationships/tags" Target="../tags/tag128.xml"/><Relationship Id="rId36" Type="http://schemas.openxmlformats.org/officeDocument/2006/relationships/tags" Target="../tags/tag127.xml"/><Relationship Id="rId35" Type="http://schemas.openxmlformats.org/officeDocument/2006/relationships/tags" Target="../tags/tag126.xml"/><Relationship Id="rId34" Type="http://schemas.openxmlformats.org/officeDocument/2006/relationships/tags" Target="../tags/tag125.xml"/><Relationship Id="rId33" Type="http://schemas.openxmlformats.org/officeDocument/2006/relationships/tags" Target="../tags/tag124.xml"/><Relationship Id="rId32" Type="http://schemas.openxmlformats.org/officeDocument/2006/relationships/tags" Target="../tags/tag123.xml"/><Relationship Id="rId31" Type="http://schemas.openxmlformats.org/officeDocument/2006/relationships/tags" Target="../tags/tag122.xml"/><Relationship Id="rId30" Type="http://schemas.openxmlformats.org/officeDocument/2006/relationships/tags" Target="../tags/tag121.xml"/><Relationship Id="rId3" Type="http://schemas.openxmlformats.org/officeDocument/2006/relationships/tags" Target="../tags/tag94.xml"/><Relationship Id="rId29" Type="http://schemas.openxmlformats.org/officeDocument/2006/relationships/tags" Target="../tags/tag120.xml"/><Relationship Id="rId28" Type="http://schemas.openxmlformats.org/officeDocument/2006/relationships/tags" Target="../tags/tag119.xml"/><Relationship Id="rId27" Type="http://schemas.openxmlformats.org/officeDocument/2006/relationships/tags" Target="../tags/tag118.xml"/><Relationship Id="rId26" Type="http://schemas.openxmlformats.org/officeDocument/2006/relationships/tags" Target="../tags/tag117.xml"/><Relationship Id="rId25" Type="http://schemas.openxmlformats.org/officeDocument/2006/relationships/tags" Target="../tags/tag116.xml"/><Relationship Id="rId24" Type="http://schemas.openxmlformats.org/officeDocument/2006/relationships/tags" Target="../tags/tag115.xml"/><Relationship Id="rId23" Type="http://schemas.openxmlformats.org/officeDocument/2006/relationships/tags" Target="../tags/tag114.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tags" Target="../tags/tag93.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tags" Target="../tags/tag14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3.xml"/><Relationship Id="rId1" Type="http://schemas.openxmlformats.org/officeDocument/2006/relationships/tags" Target="../tags/tag14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5.xml"/><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1" Type="http://schemas.openxmlformats.org/officeDocument/2006/relationships/slideLayout" Target="../slideLayouts/slideLayout1.xml"/><Relationship Id="rId20" Type="http://schemas.openxmlformats.org/officeDocument/2006/relationships/tags" Target="../tags/tag165.xml"/><Relationship Id="rId2" Type="http://schemas.openxmlformats.org/officeDocument/2006/relationships/tags" Target="../tags/tag147.xml"/><Relationship Id="rId19" Type="http://schemas.openxmlformats.org/officeDocument/2006/relationships/tags" Target="../tags/tag164.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16.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5" Type="http://schemas.openxmlformats.org/officeDocument/2006/relationships/slideLayout" Target="../slideLayouts/slideLayout1.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7" Type="http://schemas.openxmlformats.org/officeDocument/2006/relationships/notesSlide" Target="../notesSlides/notesSlide2.xml"/><Relationship Id="rId26" Type="http://schemas.openxmlformats.org/officeDocument/2006/relationships/slideLayout" Target="../slideLayouts/slideLayout1.xml"/><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tags" Target="../tags/tag202.xml"/><Relationship Id="rId2" Type="http://schemas.openxmlformats.org/officeDocument/2006/relationships/tags" Target="../tags/tag184.xml"/><Relationship Id="rId19" Type="http://schemas.openxmlformats.org/officeDocument/2006/relationships/tags" Target="../tags/tag201.xml"/><Relationship Id="rId18" Type="http://schemas.openxmlformats.org/officeDocument/2006/relationships/tags" Target="../tags/tag200.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tags" Target="../tags/tag1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oleObject" Target="file:///D:\&#24037;&#20316;&#25991;&#20214;\&#20010;&#20154;&#25152;&#24471;&#31246;&#20869;&#37096;&#22521;&#35757;\&#20154;&#21147;&#36164;&#28304;&#31038;&#20250;&#20445;&#38556;&#37096;&#20851;&#20110;&#20844;&#24067;&#22269;&#23478;&#32844;&#19994;&#36164;&#26684;&#30446;&#24405;&#30340;&#36890;&#30693;.docx" TargetMode="External"/><Relationship Id="rId3" Type="http://schemas.openxmlformats.org/officeDocument/2006/relationships/hyperlink" Target="file:///D:\&#24037;&#20316;&#25991;&#20214;\&#20010;&#20154;&#25152;&#24471;&#31246;&#20869;&#37096;&#22521;&#35757;\&#20154;&#21147;&#36164;&#28304;&#31038;&#20250;&#20445;&#38556;&#37096;&#20851;&#20110;&#20844;&#24067;&#22269;&#23478;&#32844;&#19994;&#36164;&#26684;&#30446;&#24405;&#30340;&#36890;&#30693;.docx" TargetMode="External"/><Relationship Id="rId2" Type="http://schemas.openxmlformats.org/officeDocument/2006/relationships/image" Target="../media/image7.jpeg"/><Relationship Id="rId1" Type="http://schemas.openxmlformats.org/officeDocument/2006/relationships/tags" Target="../tags/tag208.xml"/></Relationships>
</file>

<file path=ppt/slides/_rels/slide21.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9" Type="http://schemas.openxmlformats.org/officeDocument/2006/relationships/notesSlide" Target="../notesSlides/notesSlide3.xml"/><Relationship Id="rId18" Type="http://schemas.openxmlformats.org/officeDocument/2006/relationships/slideLayout" Target="../slideLayouts/slideLayout1.xml"/><Relationship Id="rId17" Type="http://schemas.openxmlformats.org/officeDocument/2006/relationships/tags" Target="../tags/tag225.xml"/><Relationship Id="rId16" Type="http://schemas.openxmlformats.org/officeDocument/2006/relationships/tags" Target="../tags/tag224.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09.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26.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0" Type="http://schemas.openxmlformats.org/officeDocument/2006/relationships/slideLayout" Target="../slideLayouts/slideLayout1.xml"/><Relationship Id="rId2" Type="http://schemas.openxmlformats.org/officeDocument/2006/relationships/tags" Target="../tags/tag231.xml"/><Relationship Id="rId19" Type="http://schemas.openxmlformats.org/officeDocument/2006/relationships/tags" Target="../tags/tag248.xml"/><Relationship Id="rId18" Type="http://schemas.openxmlformats.org/officeDocument/2006/relationships/tags" Target="../tags/tag247.xml"/><Relationship Id="rId17" Type="http://schemas.openxmlformats.org/officeDocument/2006/relationships/tags" Target="../tags/tag246.xml"/><Relationship Id="rId16" Type="http://schemas.openxmlformats.org/officeDocument/2006/relationships/tags" Target="../tags/tag245.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0.xml"/><Relationship Id="rId1" Type="http://schemas.openxmlformats.org/officeDocument/2006/relationships/tags" Target="../tags/tag24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slideLayout" Target="../slideLayouts/slideLayout1.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7" Type="http://schemas.openxmlformats.org/officeDocument/2006/relationships/slideLayout" Target="../slideLayouts/slideLayout1.xml"/><Relationship Id="rId46" Type="http://schemas.openxmlformats.org/officeDocument/2006/relationships/tags" Target="../tags/tag63.xml"/><Relationship Id="rId45" Type="http://schemas.openxmlformats.org/officeDocument/2006/relationships/tags" Target="../tags/tag62.xml"/><Relationship Id="rId44" Type="http://schemas.openxmlformats.org/officeDocument/2006/relationships/tags" Target="../tags/tag61.xml"/><Relationship Id="rId43" Type="http://schemas.openxmlformats.org/officeDocument/2006/relationships/tags" Target="../tags/tag60.xml"/><Relationship Id="rId42" Type="http://schemas.openxmlformats.org/officeDocument/2006/relationships/tags" Target="../tags/tag59.xml"/><Relationship Id="rId41" Type="http://schemas.openxmlformats.org/officeDocument/2006/relationships/tags" Target="../tags/tag58.xml"/><Relationship Id="rId40" Type="http://schemas.openxmlformats.org/officeDocument/2006/relationships/tags" Target="../tags/tag57.xml"/><Relationship Id="rId4" Type="http://schemas.openxmlformats.org/officeDocument/2006/relationships/tags" Target="../tags/tag21.xml"/><Relationship Id="rId39" Type="http://schemas.openxmlformats.org/officeDocument/2006/relationships/tags" Target="../tags/tag56.xml"/><Relationship Id="rId38" Type="http://schemas.openxmlformats.org/officeDocument/2006/relationships/tags" Target="../tags/tag55.xml"/><Relationship Id="rId37" Type="http://schemas.openxmlformats.org/officeDocument/2006/relationships/tags" Target="../tags/tag54.xml"/><Relationship Id="rId36" Type="http://schemas.openxmlformats.org/officeDocument/2006/relationships/tags" Target="../tags/tag53.xml"/><Relationship Id="rId35" Type="http://schemas.openxmlformats.org/officeDocument/2006/relationships/tags" Target="../tags/tag52.xml"/><Relationship Id="rId34" Type="http://schemas.openxmlformats.org/officeDocument/2006/relationships/tags" Target="../tags/tag51.xml"/><Relationship Id="rId33" Type="http://schemas.openxmlformats.org/officeDocument/2006/relationships/tags" Target="../tags/tag50.xml"/><Relationship Id="rId32" Type="http://schemas.openxmlformats.org/officeDocument/2006/relationships/tags" Target="../tags/tag49.xml"/><Relationship Id="rId31" Type="http://schemas.openxmlformats.org/officeDocument/2006/relationships/tags" Target="../tags/tag48.xml"/><Relationship Id="rId30" Type="http://schemas.openxmlformats.org/officeDocument/2006/relationships/tags" Target="../tags/tag47.xml"/><Relationship Id="rId3" Type="http://schemas.openxmlformats.org/officeDocument/2006/relationships/tags" Target="../tags/tag20.xml"/><Relationship Id="rId29" Type="http://schemas.openxmlformats.org/officeDocument/2006/relationships/tags" Target="../tags/tag46.xml"/><Relationship Id="rId28" Type="http://schemas.openxmlformats.org/officeDocument/2006/relationships/tags" Target="../tags/tag45.xml"/><Relationship Id="rId27" Type="http://schemas.openxmlformats.org/officeDocument/2006/relationships/tags" Target="../tags/tag44.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6" Type="http://schemas.openxmlformats.org/officeDocument/2006/relationships/slideLayout" Target="../slideLayouts/slideLayout1.xml"/><Relationship Id="rId25" Type="http://schemas.openxmlformats.org/officeDocument/2006/relationships/tags" Target="../tags/tag88.xml"/><Relationship Id="rId24" Type="http://schemas.openxmlformats.org/officeDocument/2006/relationships/tags" Target="../tags/tag87.xml"/><Relationship Id="rId23" Type="http://schemas.openxmlformats.org/officeDocument/2006/relationships/tags" Target="../tags/tag86.xml"/><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63" y="1851670"/>
            <a:ext cx="9151938" cy="252028"/>
            <a:chOff x="-4763" y="1851670"/>
            <a:chExt cx="9151938" cy="252028"/>
          </a:xfrm>
          <a:solidFill>
            <a:schemeClr val="bg1"/>
          </a:solidFill>
        </p:grpSpPr>
        <p:sp>
          <p:nvSpPr>
            <p:cNvPr id="8" name="矩形 7"/>
            <p:cNvSpPr/>
            <p:nvPr/>
          </p:nvSpPr>
          <p:spPr>
            <a:xfrm>
              <a:off x="-4763" y="1851670"/>
              <a:ext cx="9151938"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6516216" y="1923678"/>
              <a:ext cx="288032" cy="1800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3320415" y="4395470"/>
            <a:ext cx="2491105" cy="368300"/>
          </a:xfrm>
          <a:prstGeom prst="rect">
            <a:avLst/>
          </a:prstGeom>
          <a:noFill/>
        </p:spPr>
        <p:txBody>
          <a:bodyPr wrap="square" rtlCol="0">
            <a:spAutoFit/>
          </a:bodyPr>
          <a:lstStyle/>
          <a:p>
            <a:pPr>
              <a:lnSpc>
                <a:spcPct val="150000"/>
              </a:lnSpc>
            </a:pPr>
            <a:r>
              <a:rPr lang="en-US" altLang="zh-CN" sz="1200" b="1" dirty="0" smtClean="0">
                <a:solidFill>
                  <a:schemeClr val="tx2">
                    <a:lumMod val="60000"/>
                    <a:lumOff val="40000"/>
                  </a:schemeClr>
                </a:solidFill>
                <a:latin typeface="微软雅黑" panose="020B0503020204020204" pitchFamily="34" charset="-122"/>
                <a:ea typeface="微软雅黑" panose="020B0503020204020204" pitchFamily="34" charset="-122"/>
              </a:rPr>
              <a:t>       </a:t>
            </a:r>
            <a:r>
              <a:rPr lang="zh-CN" altLang="zh-CN" sz="1200" b="1" dirty="0" smtClean="0">
                <a:solidFill>
                  <a:schemeClr val="tx2">
                    <a:lumMod val="60000"/>
                    <a:lumOff val="40000"/>
                  </a:schemeClr>
                </a:solidFill>
                <a:latin typeface="微软雅黑" panose="020B0503020204020204" pitchFamily="34" charset="-122"/>
                <a:ea typeface="微软雅黑" panose="020B0503020204020204" pitchFamily="34" charset="-122"/>
              </a:rPr>
              <a:t>浙江衡信教育科技有限公司</a:t>
            </a:r>
            <a:endParaRPr lang="zh-CN" altLang="zh-CN" sz="1200" b="1" dirty="0" smtClean="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6195" y="2931795"/>
            <a:ext cx="9113520" cy="829945"/>
          </a:xfrm>
          <a:prstGeom prst="rect">
            <a:avLst/>
          </a:prstGeom>
          <a:noFill/>
        </p:spPr>
        <p:txBody>
          <a:bodyPr wrap="square" rtlCol="0" anchor="t">
            <a:spAutoFit/>
          </a:bodyPr>
          <a:lstStyle/>
          <a:p>
            <a:pPr algn="ctr" fontAlgn="auto">
              <a:lnSpc>
                <a:spcPct val="150000"/>
              </a:lnSpc>
            </a:pPr>
            <a:r>
              <a:rPr lang="zh-CN" sz="3200" b="1">
                <a:solidFill>
                  <a:schemeClr val="bg1"/>
                </a:solidFill>
                <a:sym typeface="+mn-ea"/>
              </a:rPr>
              <a:t>理论知识重难点讲解</a:t>
            </a:r>
            <a:endParaRPr lang="zh-CN" sz="3200" b="1">
              <a:solidFill>
                <a:schemeClr val="bg1"/>
              </a:solidFill>
              <a:sym typeface="+mn-ea"/>
            </a:endParaRPr>
          </a:p>
        </p:txBody>
      </p:sp>
      <p:sp>
        <p:nvSpPr>
          <p:cNvPr id="5" name="文本框 4"/>
          <p:cNvSpPr txBox="1"/>
          <p:nvPr/>
        </p:nvSpPr>
        <p:spPr>
          <a:xfrm>
            <a:off x="1362075" y="466725"/>
            <a:ext cx="6664960" cy="1322070"/>
          </a:xfrm>
          <a:prstGeom prst="rect">
            <a:avLst/>
          </a:prstGeom>
          <a:noFill/>
        </p:spPr>
        <p:txBody>
          <a:bodyPr wrap="square" rtlCol="0" anchor="t">
            <a:spAutoFit/>
          </a:bodyPr>
          <a:p>
            <a:pPr algn="ctr"/>
            <a:r>
              <a:rPr lang="zh-CN" altLang="en-US" sz="4000">
                <a:latin typeface="黑体" panose="02010609060101010101" pitchFamily="49" charset="-122"/>
                <a:ea typeface="黑体" panose="02010609060101010101" pitchFamily="49" charset="-122"/>
              </a:rPr>
              <a:t>个税计算（初级）课证融通教学实施线上培训班</a:t>
            </a:r>
            <a:endParaRPr lang="zh-CN" altLang="en-US" sz="400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会计基础重点难点讲解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会计计量属性</a:t>
            </a:r>
            <a:endParaRPr lang="zh-CN" sz="2400" b="1">
              <a:latin typeface="宋体" panose="02010600030101010101" pitchFamily="2" charset="-122"/>
              <a:ea typeface="宋体" panose="02010600030101010101" pitchFamily="2" charset="-122"/>
              <a:sym typeface="+mn-ea"/>
            </a:endParaRPr>
          </a:p>
        </p:txBody>
      </p:sp>
      <p:sp>
        <p:nvSpPr>
          <p:cNvPr id="7" name="灯片编号占位符 6"/>
          <p:cNvSpPr>
            <a:spLocks noGrp="1"/>
          </p:cNvSpPr>
          <p:nvPr>
            <p:ph type="sldNum" sz="quarter" idx="4"/>
          </p:nvPr>
        </p:nvSpPr>
        <p:spPr/>
        <p:txBody>
          <a:bodyPr/>
          <a:p>
            <a:fld id="{E050F338-EFDA-4F8E-882C-DA95E7E9D7D9}" type="slidenum">
              <a:rPr lang="zh-CN" altLang="en-US" smtClean="0"/>
            </a:fld>
            <a:endParaRPr lang="zh-CN" altLang="en-US"/>
          </a:p>
        </p:txBody>
      </p:sp>
      <p:sp>
        <p:nvSpPr>
          <p:cNvPr id="59" name="矩形 58"/>
          <p:cNvSpPr/>
          <p:nvPr>
            <p:custDataLst>
              <p:tags r:id="rId1"/>
            </p:custDataLst>
          </p:nvPr>
        </p:nvSpPr>
        <p:spPr>
          <a:xfrm>
            <a:off x="4996815" y="2916140"/>
            <a:ext cx="4067227" cy="348078"/>
          </a:xfrm>
          <a:prstGeom prst="rect">
            <a:avLst/>
          </a:prstGeom>
        </p:spPr>
        <p:txBody>
          <a:bodyPr wrap="none" lIns="67500" tIns="35100" rIns="67500" bIns="0">
            <a:normAutofit/>
          </a:bodyPr>
          <a:lstStyle/>
          <a:p>
            <a:pPr>
              <a:lnSpc>
                <a:spcPct val="130000"/>
              </a:lnSpc>
            </a:pPr>
            <a:r>
              <a:rPr lang="zh-CN" altLang="en-US" sz="1500" b="1" spc="300">
                <a:solidFill>
                  <a:srgbClr val="69A35B"/>
                </a:solidFill>
                <a:latin typeface="Arial" panose="020B0604020202020204" pitchFamily="34" charset="0"/>
                <a:ea typeface="微软雅黑" panose="020B0503020204020204" pitchFamily="34" charset="-122"/>
                <a:cs typeface="+mn-ea"/>
                <a:sym typeface="Arial" panose="020B0604020202020204" pitchFamily="34" charset="0"/>
              </a:rPr>
              <a:t>现值</a:t>
            </a:r>
            <a:endParaRPr lang="zh-CN" altLang="en-US" sz="1500" b="1" spc="300">
              <a:solidFill>
                <a:srgbClr val="69A35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文本框 59"/>
          <p:cNvSpPr txBox="1"/>
          <p:nvPr>
            <p:custDataLst>
              <p:tags r:id="rId2"/>
            </p:custDataLst>
          </p:nvPr>
        </p:nvSpPr>
        <p:spPr>
          <a:xfrm>
            <a:off x="4996814" y="3291921"/>
            <a:ext cx="4067227" cy="273368"/>
          </a:xfrm>
          <a:prstGeom prst="rect">
            <a:avLst/>
          </a:prstGeom>
          <a:noFill/>
        </p:spPr>
        <p:txBody>
          <a:bodyPr wrap="square" lIns="67500" tIns="0" rIns="67500" bIns="35100">
            <a:normAutofit/>
          </a:bodyPr>
          <a:lstStyle/>
          <a:p>
            <a:pPr>
              <a:lnSpc>
                <a:spcPct val="130000"/>
              </a:lnSpc>
            </a:pPr>
            <a:r>
              <a:rPr lang="zh-CN" altLang="en-US" sz="1050" spc="150">
                <a:latin typeface="Arial" panose="020B0604020202020204" pitchFamily="34" charset="0"/>
                <a:ea typeface="微软雅黑" panose="020B0503020204020204" pitchFamily="34" charset="-122"/>
                <a:sym typeface="Arial" panose="020B0604020202020204" pitchFamily="34" charset="0"/>
              </a:rPr>
              <a:t>现金流量以恰当的折现率进行折现后的价值</a:t>
            </a:r>
            <a:endParaRPr lang="zh-CN" altLang="en-US" sz="1050" spc="150">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custDataLst>
              <p:tags r:id="rId3"/>
            </p:custDataLst>
          </p:nvPr>
        </p:nvSpPr>
        <p:spPr bwMode="auto">
          <a:xfrm>
            <a:off x="4422934" y="2971405"/>
            <a:ext cx="573881" cy="573881"/>
          </a:xfrm>
          <a:prstGeom prst="ellipse">
            <a:avLst/>
          </a:prstGeom>
          <a:solidFill>
            <a:srgbClr val="69A35B"/>
          </a:solidFill>
          <a:ln w="6350" cap="flat" cmpd="sng" algn="ctr">
            <a:noFill/>
            <a:prstDash val="solid"/>
            <a:miter lim="800000"/>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48"/>
          <p:cNvSpPr/>
          <p:nvPr>
            <p:custDataLst>
              <p:tags r:id="rId4"/>
            </p:custDataLst>
          </p:nvPr>
        </p:nvSpPr>
        <p:spPr bwMode="auto">
          <a:xfrm>
            <a:off x="4607719" y="3125234"/>
            <a:ext cx="204311" cy="266224"/>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ysClr val="window" lastClr="FFFFFF"/>
          </a:solidFill>
          <a:ln>
            <a:noFill/>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custDataLst>
              <p:tags r:id="rId5"/>
            </p:custDataLst>
          </p:nvPr>
        </p:nvSpPr>
        <p:spPr>
          <a:xfrm>
            <a:off x="4991100" y="2237960"/>
            <a:ext cx="4067227" cy="348078"/>
          </a:xfrm>
          <a:prstGeom prst="rect">
            <a:avLst/>
          </a:prstGeom>
        </p:spPr>
        <p:txBody>
          <a:bodyPr wrap="none" lIns="67500" tIns="35100" rIns="67500" bIns="0">
            <a:normAutofit/>
          </a:bodyPr>
          <a:lstStyle/>
          <a:p>
            <a:pPr algn="l">
              <a:lnSpc>
                <a:spcPct val="130000"/>
              </a:lnSpc>
            </a:pPr>
            <a:r>
              <a:rPr lang="zh-CN" altLang="en-US" sz="1500" b="1" spc="300">
                <a:solidFill>
                  <a:srgbClr val="1AA3AA"/>
                </a:solidFill>
                <a:latin typeface="Arial" panose="020B0604020202020204" pitchFamily="34" charset="0"/>
                <a:ea typeface="微软雅黑" panose="020B0503020204020204" pitchFamily="34" charset="-122"/>
                <a:cs typeface="+mn-ea"/>
                <a:sym typeface="Arial" panose="020B0604020202020204" pitchFamily="34" charset="0"/>
              </a:rPr>
              <a:t>可变现净值</a:t>
            </a:r>
            <a:endParaRPr lang="zh-CN" altLang="en-US" sz="1500" b="1" spc="300">
              <a:solidFill>
                <a:srgbClr val="1AA3A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文本框 93"/>
          <p:cNvSpPr txBox="1"/>
          <p:nvPr>
            <p:custDataLst>
              <p:tags r:id="rId6"/>
            </p:custDataLst>
          </p:nvPr>
        </p:nvSpPr>
        <p:spPr>
          <a:xfrm>
            <a:off x="4991100" y="2586355"/>
            <a:ext cx="4067175" cy="437515"/>
          </a:xfrm>
          <a:prstGeom prst="rect">
            <a:avLst/>
          </a:prstGeom>
          <a:noFill/>
        </p:spPr>
        <p:txBody>
          <a:bodyPr wrap="square" lIns="67500" tIns="0" rIns="67500" bIns="35100">
            <a:normAutofit fontScale="90000"/>
          </a:bodyPr>
          <a:lstStyle/>
          <a:p>
            <a:pPr>
              <a:lnSpc>
                <a:spcPct val="130000"/>
              </a:lnSpc>
            </a:pPr>
            <a:r>
              <a:rPr lang="zh-CN" altLang="en-US" sz="1050" spc="150">
                <a:latin typeface="Arial" panose="020B0604020202020204" pitchFamily="34" charset="0"/>
                <a:ea typeface="微软雅黑" panose="020B0503020204020204" pitchFamily="34" charset="-122"/>
                <a:sym typeface="Arial" panose="020B0604020202020204" pitchFamily="34" charset="0"/>
              </a:rPr>
              <a:t>预计售价减去进一步加工成本和销售所必须的预计税金、费用后的净值</a:t>
            </a:r>
            <a:endParaRPr lang="zh-CN" altLang="en-US" sz="1050" spc="150">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custDataLst>
              <p:tags r:id="rId7"/>
            </p:custDataLst>
          </p:nvPr>
        </p:nvSpPr>
        <p:spPr bwMode="auto">
          <a:xfrm>
            <a:off x="4417219" y="2299416"/>
            <a:ext cx="573881" cy="573881"/>
          </a:xfrm>
          <a:prstGeom prst="ellipse">
            <a:avLst/>
          </a:prstGeom>
          <a:solidFill>
            <a:srgbClr val="1AA3AA"/>
          </a:solidFill>
          <a:ln w="6350" cap="flat" cmpd="sng" algn="ctr">
            <a:noFill/>
            <a:prstDash val="solid"/>
            <a:miter lim="800000"/>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6" name="任意多边形 46"/>
          <p:cNvSpPr/>
          <p:nvPr>
            <p:custDataLst>
              <p:tags r:id="rId8"/>
            </p:custDataLst>
          </p:nvPr>
        </p:nvSpPr>
        <p:spPr bwMode="auto">
          <a:xfrm>
            <a:off x="4569619" y="2458484"/>
            <a:ext cx="269081" cy="256223"/>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ysClr val="window" lastClr="FFFFFF"/>
          </a:solidFill>
          <a:ln>
            <a:noFill/>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97"/>
          <p:cNvSpPr/>
          <p:nvPr>
            <p:custDataLst>
              <p:tags r:id="rId9"/>
            </p:custDataLst>
          </p:nvPr>
        </p:nvSpPr>
        <p:spPr>
          <a:xfrm>
            <a:off x="4993481" y="1565971"/>
            <a:ext cx="4067227" cy="348078"/>
          </a:xfrm>
          <a:prstGeom prst="rect">
            <a:avLst/>
          </a:prstGeom>
        </p:spPr>
        <p:txBody>
          <a:bodyPr wrap="none" lIns="67500" tIns="35100" rIns="67500" bIns="0">
            <a:normAutofit/>
          </a:bodyPr>
          <a:lstStyle/>
          <a:p>
            <a:pPr algn="l">
              <a:lnSpc>
                <a:spcPct val="130000"/>
              </a:lnSpc>
            </a:pPr>
            <a:r>
              <a:rPr lang="zh-CN" altLang="en-US" sz="1500" b="1" spc="300">
                <a:solidFill>
                  <a:srgbClr val="3498DB"/>
                </a:solidFill>
                <a:latin typeface="Arial" panose="020B0604020202020204" pitchFamily="34" charset="0"/>
                <a:ea typeface="微软雅黑" panose="020B0503020204020204" pitchFamily="34" charset="-122"/>
                <a:cs typeface="+mn-ea"/>
                <a:sym typeface="Arial" panose="020B0604020202020204" pitchFamily="34" charset="0"/>
              </a:rPr>
              <a:t>重置成本</a:t>
            </a:r>
            <a:endParaRPr lang="zh-CN" altLang="en-US" sz="1500" b="1" spc="300">
              <a:solidFill>
                <a:srgbClr val="3498D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文本框 98"/>
          <p:cNvSpPr txBox="1"/>
          <p:nvPr>
            <p:custDataLst>
              <p:tags r:id="rId10"/>
            </p:custDataLst>
          </p:nvPr>
        </p:nvSpPr>
        <p:spPr>
          <a:xfrm>
            <a:off x="4993480" y="1941752"/>
            <a:ext cx="4067227" cy="273368"/>
          </a:xfrm>
          <a:prstGeom prst="rect">
            <a:avLst/>
          </a:prstGeom>
          <a:noFill/>
        </p:spPr>
        <p:txBody>
          <a:bodyPr wrap="square" lIns="67500" tIns="0" rIns="67500" bIns="35100">
            <a:normAutofit/>
          </a:bodyPr>
          <a:lstStyle/>
          <a:p>
            <a:pPr>
              <a:lnSpc>
                <a:spcPct val="130000"/>
              </a:lnSpc>
            </a:pPr>
            <a:r>
              <a:rPr lang="zh-CN" altLang="en-US" sz="1050" spc="150">
                <a:latin typeface="Arial" panose="020B0604020202020204" pitchFamily="34" charset="0"/>
                <a:ea typeface="微软雅黑" panose="020B0503020204020204" pitchFamily="34" charset="-122"/>
                <a:sym typeface="Arial" panose="020B0604020202020204" pitchFamily="34" charset="0"/>
              </a:rPr>
              <a:t>是指按照当前市场条件，重新取得同样</a:t>
            </a:r>
            <a:endParaRPr lang="zh-CN" altLang="en-US" sz="1050" spc="150">
              <a:latin typeface="Arial" panose="020B0604020202020204" pitchFamily="34" charset="0"/>
              <a:ea typeface="微软雅黑" panose="020B0503020204020204" pitchFamily="34" charset="-122"/>
              <a:sym typeface="Arial" panose="020B0604020202020204" pitchFamily="34" charset="0"/>
            </a:endParaRPr>
          </a:p>
        </p:txBody>
      </p:sp>
      <p:sp>
        <p:nvSpPr>
          <p:cNvPr id="100" name="椭圆 99"/>
          <p:cNvSpPr/>
          <p:nvPr>
            <p:custDataLst>
              <p:tags r:id="rId11"/>
            </p:custDataLst>
          </p:nvPr>
        </p:nvSpPr>
        <p:spPr bwMode="auto">
          <a:xfrm>
            <a:off x="4420076" y="1633142"/>
            <a:ext cx="573881" cy="573881"/>
          </a:xfrm>
          <a:prstGeom prst="ellipse">
            <a:avLst/>
          </a:prstGeom>
          <a:solidFill>
            <a:srgbClr val="3498DB"/>
          </a:solidFill>
          <a:ln w="6350" cap="flat" cmpd="sng" algn="ctr">
            <a:noFill/>
            <a:prstDash val="solid"/>
            <a:miter lim="800000"/>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42"/>
          <p:cNvSpPr/>
          <p:nvPr>
            <p:custDataLst>
              <p:tags r:id="rId12"/>
            </p:custDataLst>
          </p:nvPr>
        </p:nvSpPr>
        <p:spPr bwMode="auto">
          <a:xfrm>
            <a:off x="4582478" y="1820309"/>
            <a:ext cx="248603" cy="200025"/>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ysClr val="window" lastClr="FFFFFF"/>
          </a:solidFill>
          <a:ln>
            <a:noFill/>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3" name="矩形 102"/>
          <p:cNvSpPr/>
          <p:nvPr>
            <p:custDataLst>
              <p:tags r:id="rId13"/>
            </p:custDataLst>
          </p:nvPr>
        </p:nvSpPr>
        <p:spPr>
          <a:xfrm>
            <a:off x="4993481" y="899697"/>
            <a:ext cx="4067227" cy="348078"/>
          </a:xfrm>
          <a:prstGeom prst="rect">
            <a:avLst/>
          </a:prstGeom>
        </p:spPr>
        <p:txBody>
          <a:bodyPr wrap="none" lIns="67500" tIns="35100" rIns="67500" bIns="0">
            <a:normAutofit/>
          </a:bodyPr>
          <a:lstStyle/>
          <a:p>
            <a:pPr algn="l">
              <a:lnSpc>
                <a:spcPct val="130000"/>
              </a:lnSpc>
            </a:pPr>
            <a:r>
              <a:rPr lang="zh-CN" altLang="en-US" sz="1500" b="1" spc="300">
                <a:solidFill>
                  <a:srgbClr val="1F74AD"/>
                </a:solidFill>
                <a:latin typeface="Arial" panose="020B0604020202020204" pitchFamily="34" charset="0"/>
                <a:ea typeface="微软雅黑" panose="020B0503020204020204" pitchFamily="34" charset="-122"/>
                <a:cs typeface="+mn-ea"/>
                <a:sym typeface="Arial" panose="020B0604020202020204" pitchFamily="34" charset="0"/>
              </a:rPr>
              <a:t>历史成本</a:t>
            </a:r>
            <a:endParaRPr lang="zh-CN" altLang="en-US" sz="1500" b="1" spc="300">
              <a:solidFill>
                <a:srgbClr val="1F74A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文本框 103"/>
          <p:cNvSpPr txBox="1"/>
          <p:nvPr>
            <p:custDataLst>
              <p:tags r:id="rId14"/>
            </p:custDataLst>
          </p:nvPr>
        </p:nvSpPr>
        <p:spPr>
          <a:xfrm>
            <a:off x="4996814" y="1275479"/>
            <a:ext cx="4067227" cy="273368"/>
          </a:xfrm>
          <a:prstGeom prst="rect">
            <a:avLst/>
          </a:prstGeom>
          <a:noFill/>
        </p:spPr>
        <p:txBody>
          <a:bodyPr wrap="square" lIns="67500" tIns="0" rIns="67500" bIns="35100">
            <a:normAutofit/>
          </a:bodyPr>
          <a:lstStyle/>
          <a:p>
            <a:pPr>
              <a:lnSpc>
                <a:spcPct val="130000"/>
              </a:lnSpc>
            </a:pPr>
            <a:r>
              <a:rPr lang="zh-CN" altLang="en-US" sz="1050" spc="150">
                <a:latin typeface="Arial" panose="020B0604020202020204" pitchFamily="34" charset="0"/>
                <a:ea typeface="微软雅黑" panose="020B0503020204020204" pitchFamily="34" charset="-122"/>
                <a:sym typeface="Arial" panose="020B0604020202020204" pitchFamily="34" charset="0"/>
              </a:rPr>
              <a:t>实际成本</a:t>
            </a:r>
            <a:endParaRPr lang="zh-CN" altLang="en-US" sz="1050" spc="150">
              <a:latin typeface="Arial" panose="020B0604020202020204" pitchFamily="34" charset="0"/>
              <a:ea typeface="微软雅黑" panose="020B0503020204020204" pitchFamily="34" charset="-122"/>
              <a:sym typeface="Arial" panose="020B0604020202020204" pitchFamily="34" charset="0"/>
            </a:endParaRPr>
          </a:p>
        </p:txBody>
      </p:sp>
      <p:sp>
        <p:nvSpPr>
          <p:cNvPr id="105" name="椭圆 104"/>
          <p:cNvSpPr/>
          <p:nvPr>
            <p:custDataLst>
              <p:tags r:id="rId15"/>
            </p:custDataLst>
          </p:nvPr>
        </p:nvSpPr>
        <p:spPr bwMode="auto">
          <a:xfrm>
            <a:off x="4420076" y="973536"/>
            <a:ext cx="573881" cy="573881"/>
          </a:xfrm>
          <a:prstGeom prst="ellipse">
            <a:avLst/>
          </a:prstGeom>
          <a:solidFill>
            <a:srgbClr val="1F74AD"/>
          </a:solidFill>
          <a:ln w="6350" cap="flat" cmpd="sng" algn="ctr">
            <a:noFill/>
            <a:prstDash val="solid"/>
            <a:miter lim="800000"/>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44"/>
          <p:cNvSpPr/>
          <p:nvPr>
            <p:custDataLst>
              <p:tags r:id="rId16"/>
            </p:custDataLst>
          </p:nvPr>
        </p:nvSpPr>
        <p:spPr bwMode="auto">
          <a:xfrm>
            <a:off x="4551521" y="1134985"/>
            <a:ext cx="310515" cy="250031"/>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ysClr val="window" lastClr="FFFFFF"/>
          </a:solidFill>
          <a:ln>
            <a:noFill/>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8" name="矩形 107"/>
          <p:cNvSpPr/>
          <p:nvPr>
            <p:custDataLst>
              <p:tags r:id="rId17"/>
            </p:custDataLst>
          </p:nvPr>
        </p:nvSpPr>
        <p:spPr>
          <a:xfrm>
            <a:off x="4996646" y="3594231"/>
            <a:ext cx="4067227" cy="348341"/>
          </a:xfrm>
          <a:prstGeom prst="rect">
            <a:avLst/>
          </a:prstGeom>
        </p:spPr>
        <p:txBody>
          <a:bodyPr wrap="none" lIns="67500" tIns="35100" rIns="67500" bIns="0">
            <a:normAutofit/>
          </a:bodyPr>
          <a:lstStyle/>
          <a:p>
            <a:pPr algn="l">
              <a:lnSpc>
                <a:spcPct val="130000"/>
              </a:lnSpc>
            </a:pPr>
            <a:r>
              <a:rPr lang="zh-CN" altLang="en-US" sz="1500" b="1" spc="300">
                <a:solidFill>
                  <a:srgbClr val="9BBB59"/>
                </a:solidFill>
                <a:latin typeface="Arial" panose="020B0604020202020204" pitchFamily="34" charset="0"/>
                <a:ea typeface="微软雅黑" panose="020B0503020204020204" pitchFamily="34" charset="-122"/>
                <a:cs typeface="+mn-ea"/>
                <a:sym typeface="Arial" panose="020B0604020202020204" pitchFamily="34" charset="0"/>
              </a:rPr>
              <a:t>公允价值</a:t>
            </a:r>
            <a:endParaRPr lang="zh-CN" altLang="en-US" sz="1500" b="1" spc="300">
              <a:solidFill>
                <a:srgbClr val="9BBB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文本框 108"/>
          <p:cNvSpPr txBox="1"/>
          <p:nvPr>
            <p:custDataLst>
              <p:tags r:id="rId18"/>
            </p:custDataLst>
          </p:nvPr>
        </p:nvSpPr>
        <p:spPr>
          <a:xfrm>
            <a:off x="4996815" y="3970020"/>
            <a:ext cx="4067175" cy="535305"/>
          </a:xfrm>
          <a:prstGeom prst="rect">
            <a:avLst/>
          </a:prstGeom>
          <a:noFill/>
        </p:spPr>
        <p:txBody>
          <a:bodyPr wrap="square" lIns="67500" tIns="0" rIns="67500" bIns="35100">
            <a:normAutofit/>
          </a:bodyPr>
          <a:lstStyle/>
          <a:p>
            <a:pPr>
              <a:lnSpc>
                <a:spcPct val="130000"/>
              </a:lnSpc>
            </a:pPr>
            <a:r>
              <a:rPr lang="zh-CN" altLang="en-US" sz="1050" spc="150">
                <a:latin typeface="Arial" panose="020B0604020202020204" pitchFamily="34" charset="0"/>
                <a:ea typeface="微软雅黑" panose="020B0503020204020204" pitchFamily="34" charset="-122"/>
                <a:sym typeface="Arial" panose="020B0604020202020204" pitchFamily="34" charset="0"/>
              </a:rPr>
              <a:t>市场参与者在计量日发生的有序交易中，出售一项资产所能收到或者转移一项负债所需支付的价格</a:t>
            </a:r>
            <a:endParaRPr lang="zh-CN" altLang="en-US" sz="1050" spc="150">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custDataLst>
              <p:tags r:id="rId19"/>
            </p:custDataLst>
          </p:nvPr>
        </p:nvSpPr>
        <p:spPr bwMode="auto">
          <a:xfrm>
            <a:off x="4423001" y="3649647"/>
            <a:ext cx="573645" cy="573795"/>
          </a:xfrm>
          <a:prstGeom prst="ellipse">
            <a:avLst/>
          </a:prstGeom>
          <a:solidFill>
            <a:srgbClr val="9BBB59"/>
          </a:solidFill>
          <a:ln w="6350" cap="flat" cmpd="sng" algn="ctr">
            <a:noFill/>
            <a:prstDash val="solid"/>
            <a:miter lim="800000"/>
          </a:ln>
          <a:effectLst/>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48"/>
          <p:cNvSpPr/>
          <p:nvPr>
            <p:custDataLst>
              <p:tags r:id="rId20"/>
            </p:custDataLst>
          </p:nvPr>
        </p:nvSpPr>
        <p:spPr bwMode="auto">
          <a:xfrm>
            <a:off x="4576747" y="3832349"/>
            <a:ext cx="266155" cy="208391"/>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ysClr val="window" lastClr="FFFFFF"/>
          </a:solidFill>
          <a:ln>
            <a:noFill/>
          </a:ln>
          <a:effectLst/>
        </p:spPr>
        <p:txBody>
          <a:bodyPr anchor="ct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21"/>
          <p:cNvSpPr/>
          <p:nvPr>
            <p:custDataLst>
              <p:tags r:id="rId21"/>
            </p:custDataLst>
          </p:nvPr>
        </p:nvSpPr>
        <p:spPr bwMode="auto">
          <a:xfrm>
            <a:off x="1591628" y="1340168"/>
            <a:ext cx="2076926" cy="2623661"/>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ysClr val="window" lastClr="FFFFFF">
              <a:lumMod val="65000"/>
            </a:sys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22"/>
          <p:cNvSpPr/>
          <p:nvPr>
            <p:custDataLst>
              <p:tags r:id="rId22"/>
            </p:custDataLst>
          </p:nvPr>
        </p:nvSpPr>
        <p:spPr bwMode="auto">
          <a:xfrm>
            <a:off x="1601629" y="1258253"/>
            <a:ext cx="2106454" cy="2696051"/>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D576B">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23"/>
          <p:cNvSpPr/>
          <p:nvPr>
            <p:custDataLst>
              <p:tags r:id="rId23"/>
            </p:custDataLst>
          </p:nvPr>
        </p:nvSpPr>
        <p:spPr bwMode="auto">
          <a:xfrm>
            <a:off x="1699736" y="1413986"/>
            <a:ext cx="1900238" cy="242220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24"/>
          <p:cNvSpPr/>
          <p:nvPr>
            <p:custDataLst>
              <p:tags r:id="rId24"/>
            </p:custDataLst>
          </p:nvPr>
        </p:nvSpPr>
        <p:spPr bwMode="auto">
          <a:xfrm>
            <a:off x="1684973" y="1403985"/>
            <a:ext cx="1905476" cy="241744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ysClr val="window" lastClr="FFFFFF"/>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25"/>
          <p:cNvSpPr/>
          <p:nvPr>
            <p:custDataLst>
              <p:tags r:id="rId25"/>
            </p:custDataLst>
          </p:nvPr>
        </p:nvSpPr>
        <p:spPr bwMode="auto">
          <a:xfrm>
            <a:off x="1684973" y="1403985"/>
            <a:ext cx="1905476" cy="241744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custDataLst>
              <p:tags r:id="rId26"/>
            </p:custDataLst>
          </p:nvPr>
        </p:nvSpPr>
        <p:spPr bwMode="auto">
          <a:xfrm>
            <a:off x="2699385" y="3503771"/>
            <a:ext cx="671036" cy="83344"/>
          </a:xfrm>
          <a:prstGeom prst="rect">
            <a:avLst/>
          </a:prstGeom>
          <a:solidFill>
            <a:srgbClr val="1F74AD">
              <a:lumMod val="60000"/>
              <a:lumOff val="4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custDataLst>
              <p:tags r:id="rId27"/>
            </p:custDataLst>
          </p:nvPr>
        </p:nvSpPr>
        <p:spPr bwMode="auto">
          <a:xfrm>
            <a:off x="1915478" y="2006918"/>
            <a:ext cx="1454944" cy="39053"/>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custDataLst>
              <p:tags r:id="rId28"/>
            </p:custDataLst>
          </p:nvPr>
        </p:nvSpPr>
        <p:spPr bwMode="auto">
          <a:xfrm>
            <a:off x="1915478" y="2157413"/>
            <a:ext cx="1454944" cy="44291"/>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custDataLst>
              <p:tags r:id="rId29"/>
            </p:custDataLst>
          </p:nvPr>
        </p:nvSpPr>
        <p:spPr bwMode="auto">
          <a:xfrm>
            <a:off x="1915478" y="2314575"/>
            <a:ext cx="1454944" cy="39053"/>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62"/>
          <p:cNvSpPr/>
          <p:nvPr>
            <p:custDataLst>
              <p:tags r:id="rId30"/>
            </p:custDataLst>
          </p:nvPr>
        </p:nvSpPr>
        <p:spPr bwMode="auto">
          <a:xfrm>
            <a:off x="1915478" y="2466975"/>
            <a:ext cx="1454944" cy="44291"/>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2" name="矩形 91"/>
          <p:cNvSpPr/>
          <p:nvPr>
            <p:custDataLst>
              <p:tags r:id="rId31"/>
            </p:custDataLst>
          </p:nvPr>
        </p:nvSpPr>
        <p:spPr bwMode="auto">
          <a:xfrm>
            <a:off x="1915478" y="2622709"/>
            <a:ext cx="1454944" cy="44291"/>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97" name="矩形 96"/>
          <p:cNvSpPr/>
          <p:nvPr>
            <p:custDataLst>
              <p:tags r:id="rId32"/>
            </p:custDataLst>
          </p:nvPr>
        </p:nvSpPr>
        <p:spPr bwMode="auto">
          <a:xfrm>
            <a:off x="1915478" y="2779871"/>
            <a:ext cx="1454944" cy="39053"/>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2" name="矩形 101"/>
          <p:cNvSpPr/>
          <p:nvPr>
            <p:custDataLst>
              <p:tags r:id="rId33"/>
            </p:custDataLst>
          </p:nvPr>
        </p:nvSpPr>
        <p:spPr bwMode="auto">
          <a:xfrm>
            <a:off x="1915478" y="2930843"/>
            <a:ext cx="1454944" cy="44291"/>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07" name="矩形 106"/>
          <p:cNvSpPr/>
          <p:nvPr>
            <p:custDataLst>
              <p:tags r:id="rId34"/>
            </p:custDataLst>
          </p:nvPr>
        </p:nvSpPr>
        <p:spPr bwMode="auto">
          <a:xfrm>
            <a:off x="1915478" y="3088005"/>
            <a:ext cx="1454944" cy="39053"/>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1" name="矩形 110"/>
          <p:cNvSpPr/>
          <p:nvPr>
            <p:custDataLst>
              <p:tags r:id="rId35"/>
            </p:custDataLst>
          </p:nvPr>
        </p:nvSpPr>
        <p:spPr bwMode="auto">
          <a:xfrm>
            <a:off x="1915478" y="3244691"/>
            <a:ext cx="1454944" cy="39053"/>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3" name="矩形 112"/>
          <p:cNvSpPr/>
          <p:nvPr>
            <p:custDataLst>
              <p:tags r:id="rId36"/>
            </p:custDataLst>
          </p:nvPr>
        </p:nvSpPr>
        <p:spPr bwMode="auto">
          <a:xfrm>
            <a:off x="2145030" y="1684020"/>
            <a:ext cx="1024414" cy="82391"/>
          </a:xfrm>
          <a:prstGeom prst="rect">
            <a:avLst/>
          </a:pr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4" name="任意多边形 37"/>
          <p:cNvSpPr/>
          <p:nvPr>
            <p:custDataLst>
              <p:tags r:id="rId37"/>
            </p:custDataLst>
          </p:nvPr>
        </p:nvSpPr>
        <p:spPr bwMode="auto">
          <a:xfrm>
            <a:off x="1684973" y="3390900"/>
            <a:ext cx="460058" cy="430530"/>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ysClr val="window" lastClr="FFFFFF">
              <a:lumMod val="75000"/>
            </a:sys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5" name="任意多边形 38"/>
          <p:cNvSpPr/>
          <p:nvPr>
            <p:custDataLst>
              <p:tags r:id="rId38"/>
            </p:custDataLst>
          </p:nvPr>
        </p:nvSpPr>
        <p:spPr bwMode="auto">
          <a:xfrm>
            <a:off x="1684973" y="3390900"/>
            <a:ext cx="460058" cy="430530"/>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39"/>
          <p:cNvSpPr/>
          <p:nvPr>
            <p:custDataLst>
              <p:tags r:id="rId39"/>
            </p:custDataLst>
          </p:nvPr>
        </p:nvSpPr>
        <p:spPr bwMode="auto">
          <a:xfrm>
            <a:off x="1684973" y="3390900"/>
            <a:ext cx="450056" cy="430530"/>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1F74AD">
              <a:lumMod val="40000"/>
              <a:lumOff val="6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7" name="矩形 116"/>
          <p:cNvSpPr/>
          <p:nvPr>
            <p:custDataLst>
              <p:tags r:id="rId40"/>
            </p:custDataLst>
          </p:nvPr>
        </p:nvSpPr>
        <p:spPr bwMode="auto">
          <a:xfrm>
            <a:off x="2277428" y="1189196"/>
            <a:ext cx="730091" cy="224790"/>
          </a:xfrm>
          <a:prstGeom prst="rect">
            <a:avLst/>
          </a:prstGeom>
          <a:solidFill>
            <a:srgbClr val="1F74AD">
              <a:lumMod val="5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19"/>
          <p:cNvSpPr/>
          <p:nvPr>
            <p:custDataLst>
              <p:tags r:id="rId41"/>
            </p:custDataLst>
          </p:nvPr>
        </p:nvSpPr>
        <p:spPr bwMode="auto">
          <a:xfrm>
            <a:off x="2265998" y="994410"/>
            <a:ext cx="742474" cy="401955"/>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19" name="任意多边形 13"/>
          <p:cNvSpPr/>
          <p:nvPr>
            <p:custDataLst>
              <p:tags r:id="rId42"/>
            </p:custDataLst>
          </p:nvPr>
        </p:nvSpPr>
        <p:spPr bwMode="auto">
          <a:xfrm rot="1080935">
            <a:off x="2201228" y="2354104"/>
            <a:ext cx="426720" cy="26193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F74AD">
              <a:lumMod val="60000"/>
              <a:lumOff val="4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14"/>
          <p:cNvSpPr/>
          <p:nvPr>
            <p:custDataLst>
              <p:tags r:id="rId43"/>
            </p:custDataLst>
          </p:nvPr>
        </p:nvSpPr>
        <p:spPr bwMode="auto">
          <a:xfrm rot="1080935">
            <a:off x="1117283" y="1871186"/>
            <a:ext cx="1275874" cy="508635"/>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1F74AD"/>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1" name="任意多边形 15"/>
          <p:cNvSpPr/>
          <p:nvPr>
            <p:custDataLst>
              <p:tags r:id="rId44"/>
            </p:custDataLst>
          </p:nvPr>
        </p:nvSpPr>
        <p:spPr bwMode="auto">
          <a:xfrm rot="1080935">
            <a:off x="1071086" y="1844516"/>
            <a:ext cx="1276350" cy="511969"/>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2" name="任意多边形 16"/>
          <p:cNvSpPr/>
          <p:nvPr>
            <p:custDataLst>
              <p:tags r:id="rId45"/>
            </p:custDataLst>
          </p:nvPr>
        </p:nvSpPr>
        <p:spPr bwMode="auto">
          <a:xfrm rot="1080935">
            <a:off x="815816" y="1493520"/>
            <a:ext cx="204311" cy="328136"/>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1F74AD">
              <a:lumMod val="20000"/>
              <a:lumOff val="8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3" name="任意多边形 17"/>
          <p:cNvSpPr/>
          <p:nvPr>
            <p:custDataLst>
              <p:tags r:id="rId46"/>
            </p:custDataLst>
          </p:nvPr>
        </p:nvSpPr>
        <p:spPr bwMode="auto">
          <a:xfrm rot="1080935">
            <a:off x="934879" y="1536383"/>
            <a:ext cx="794861" cy="522923"/>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F74AD"/>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
        <p:nvSpPr>
          <p:cNvPr id="124" name="任意多边形 18"/>
          <p:cNvSpPr/>
          <p:nvPr>
            <p:custDataLst>
              <p:tags r:id="rId47"/>
            </p:custDataLst>
          </p:nvPr>
        </p:nvSpPr>
        <p:spPr bwMode="auto">
          <a:xfrm rot="1080935">
            <a:off x="994410" y="1566863"/>
            <a:ext cx="130969" cy="32385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1F74AD">
              <a:lumMod val="40000"/>
              <a:lumOff val="60000"/>
            </a:srgbClr>
          </a:solidFill>
          <a:ln>
            <a:noFill/>
          </a:ln>
        </p:spPr>
        <p:txBody>
          <a:bodyPr anchor="ctr"/>
          <a:lstStyle/>
          <a:p>
            <a:pPr algn="ctr">
              <a:lnSpc>
                <a:spcPct val="130000"/>
              </a:lnSpc>
            </a:pPr>
            <a:endParaRPr sz="1350">
              <a:latin typeface="Arial" panose="020B0604020202020204" pitchFamily="34" charset="0"/>
              <a:ea typeface="微软雅黑" panose="020B0503020204020204" pitchFamily="34" charset="-122"/>
              <a:sym typeface="Arial" panose="020B0604020202020204" pitchFamily="34" charset="0"/>
            </a:endParaRPr>
          </a:p>
        </p:txBody>
      </p:sp>
    </p:spTree>
    <p:custDataLst>
      <p:tags r:id="rId4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会计基础重点难点讲解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错账更正方法</a:t>
            </a:r>
            <a:endParaRPr lang="zh-CN" sz="2400" b="1">
              <a:latin typeface="宋体" panose="02010600030101010101" pitchFamily="2" charset="-122"/>
              <a:ea typeface="宋体" panose="02010600030101010101" pitchFamily="2" charset="-122"/>
              <a:sym typeface="+mn-ea"/>
            </a:endParaRPr>
          </a:p>
        </p:txBody>
      </p:sp>
      <p:graphicFrame>
        <p:nvGraphicFramePr>
          <p:cNvPr id="2" name="表格 1"/>
          <p:cNvGraphicFramePr/>
          <p:nvPr>
            <p:custDataLst>
              <p:tags r:id="rId1"/>
            </p:custDataLst>
          </p:nvPr>
        </p:nvGraphicFramePr>
        <p:xfrm>
          <a:off x="539750" y="987425"/>
          <a:ext cx="8156575" cy="3460115"/>
        </p:xfrm>
        <a:graphic>
          <a:graphicData uri="http://schemas.openxmlformats.org/drawingml/2006/table">
            <a:tbl>
              <a:tblPr firstRow="1" bandRow="1">
                <a:tableStyleId>{5940675A-B579-460E-94D1-54222C63F5DA}</a:tableStyleId>
              </a:tblPr>
              <a:tblGrid>
                <a:gridCol w="1473835"/>
                <a:gridCol w="1232535"/>
                <a:gridCol w="1087755"/>
                <a:gridCol w="2189480"/>
                <a:gridCol w="2172970"/>
              </a:tblGrid>
              <a:tr h="42291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更正方法</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gridSpan="3">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适用范围</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适用方法</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424180">
                <a:tc rowSpan="2">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划线更正法</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会计账簿错误</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1.红线2.盖章3.蓝字更正</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35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记账前</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记账凭证错误</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729615">
                <a:tc rowSpan="2">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红字更正法</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记账后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记账凭证</a:t>
                      </a:r>
                      <a:endParaRPr lang="en-US" sz="14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错误</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会计科目错误</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1.红字冲销2.蓝字重做</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02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金额错误（已记＞应记）</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红字冲销多记金额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9615">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补充登记法</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金额错误（已记＜应记）</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蓝字补记少记金额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个人所得税重点难点讲解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纳税义务人</a:t>
            </a:r>
            <a:endParaRPr lang="zh-CN" sz="2400" b="1">
              <a:latin typeface="宋体" panose="02010600030101010101" pitchFamily="2" charset="-122"/>
              <a:ea typeface="宋体" panose="02010600030101010101" pitchFamily="2" charset="-122"/>
              <a:sym typeface="+mn-ea"/>
            </a:endParaRPr>
          </a:p>
        </p:txBody>
      </p:sp>
      <p:graphicFrame>
        <p:nvGraphicFramePr>
          <p:cNvPr id="7" name="表格 6"/>
          <p:cNvGraphicFramePr/>
          <p:nvPr>
            <p:custDataLst>
              <p:tags r:id="rId1"/>
            </p:custDataLst>
          </p:nvPr>
        </p:nvGraphicFramePr>
        <p:xfrm>
          <a:off x="369570" y="1210945"/>
          <a:ext cx="8488680" cy="3113405"/>
        </p:xfrm>
        <a:graphic>
          <a:graphicData uri="http://schemas.openxmlformats.org/drawingml/2006/table">
            <a:tbl>
              <a:tblPr firstRow="1" bandRow="1">
                <a:tableStyleId>{5940675A-B579-460E-94D1-54222C63F5DA}</a:tableStyleId>
              </a:tblPr>
              <a:tblGrid>
                <a:gridCol w="1250315"/>
                <a:gridCol w="4408170"/>
                <a:gridCol w="2830195"/>
              </a:tblGrid>
              <a:tr h="58610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纳税人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判定标准</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纳税义务</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1263015">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居民个人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两者满足其一：</a:t>
                      </a:r>
                      <a:endParaRPr lang="en-US" sz="1400" b="0">
                        <a:latin typeface="宋体" panose="02010600030101010101" pitchFamily="2" charset="-122"/>
                        <a:ea typeface="宋体" panose="02010600030101010101" pitchFamily="2" charset="-122"/>
                        <a:cs typeface="宋体" panose="02010600030101010101" pitchFamily="2" charset="-122"/>
                      </a:endParaRPr>
                    </a:p>
                    <a:p>
                      <a:pPr marL="285750" indent="-285750">
                        <a:buFont typeface="Wingdings" panose="05000000000000000000" charset="0"/>
                        <a:buChar char="u"/>
                      </a:pPr>
                      <a:r>
                        <a:rPr lang="en-US" sz="1400" b="0">
                          <a:latin typeface="宋体" panose="02010600030101010101" pitchFamily="2" charset="-122"/>
                          <a:ea typeface="宋体" panose="02010600030101010101" pitchFamily="2" charset="-122"/>
                          <a:cs typeface="宋体" panose="02010600030101010101" pitchFamily="2" charset="-122"/>
                        </a:rPr>
                        <a:t>在中国境内有住所</a:t>
                      </a:r>
                      <a:endParaRPr lang="en-US" sz="1400" b="0">
                        <a:latin typeface="宋体" panose="02010600030101010101" pitchFamily="2" charset="-122"/>
                        <a:ea typeface="宋体" panose="02010600030101010101" pitchFamily="2" charset="-122"/>
                        <a:cs typeface="宋体" panose="02010600030101010101" pitchFamily="2" charset="-122"/>
                      </a:endParaRPr>
                    </a:p>
                    <a:p>
                      <a:pPr indent="0">
                        <a:buFont typeface="Wingdings" panose="05000000000000000000" charset="0"/>
                        <a:buChar char="u"/>
                      </a:pPr>
                      <a:r>
                        <a:rPr lang="en-US" sz="1400" b="0">
                          <a:latin typeface="宋体" panose="02010600030101010101" pitchFamily="2" charset="-122"/>
                          <a:ea typeface="宋体" panose="02010600030101010101" pitchFamily="2" charset="-122"/>
                          <a:cs typeface="宋体" panose="02010600030101010101" pitchFamily="2" charset="-122"/>
                        </a:rPr>
                        <a:t> 在中国境内无住所而一个纳税年度内在中国境内居住累计满183天</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无限纳税义务：中国境内和境外取得的所得</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64285">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非居民个人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两者满足其一：</a:t>
                      </a:r>
                      <a:endParaRPr lang="en-US" sz="1400" b="0">
                        <a:latin typeface="宋体" panose="02010600030101010101" pitchFamily="2" charset="-122"/>
                        <a:ea typeface="宋体" panose="02010600030101010101" pitchFamily="2" charset="-122"/>
                        <a:cs typeface="宋体" panose="02010600030101010101" pitchFamily="2" charset="-122"/>
                      </a:endParaRPr>
                    </a:p>
                    <a:p>
                      <a:pPr marL="285750" indent="-285750">
                        <a:buFont typeface="Wingdings" panose="05000000000000000000" charset="0"/>
                        <a:buChar char="ü"/>
                      </a:pPr>
                      <a:r>
                        <a:rPr lang="en-US" sz="1400" b="0">
                          <a:latin typeface="宋体" panose="02010600030101010101" pitchFamily="2" charset="-122"/>
                          <a:ea typeface="宋体" panose="02010600030101010101" pitchFamily="2" charset="-122"/>
                          <a:cs typeface="宋体" panose="02010600030101010101" pitchFamily="2" charset="-122"/>
                        </a:rPr>
                        <a:t>在中国境内无住所又不居住</a:t>
                      </a:r>
                      <a:endParaRPr lang="en-US" sz="1400" b="0">
                        <a:latin typeface="宋体" panose="02010600030101010101" pitchFamily="2" charset="-122"/>
                        <a:ea typeface="宋体" panose="02010600030101010101" pitchFamily="2" charset="-122"/>
                        <a:cs typeface="宋体" panose="02010600030101010101" pitchFamily="2" charset="-122"/>
                      </a:endParaRPr>
                    </a:p>
                    <a:p>
                      <a:pPr marL="285750" indent="-285750">
                        <a:buFont typeface="Wingdings" panose="05000000000000000000" charset="0"/>
                        <a:buChar char="ü"/>
                      </a:pPr>
                      <a:r>
                        <a:rPr lang="en-US" sz="1400" b="0">
                          <a:latin typeface="宋体" panose="02010600030101010101" pitchFamily="2" charset="-122"/>
                          <a:ea typeface="宋体" panose="02010600030101010101" pitchFamily="2" charset="-122"/>
                          <a:cs typeface="宋体" panose="02010600030101010101" pitchFamily="2" charset="-122"/>
                        </a:rPr>
                        <a:t>在中国境内无住所而一个纳税年度内在中国境内居住不满183天</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有限纳税义务：中国境内取得的所得</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个人所得税重点难点讲解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所得来源地</a:t>
            </a:r>
            <a:endParaRPr lang="zh-CN" sz="2400" b="1">
              <a:latin typeface="宋体" panose="02010600030101010101" pitchFamily="2" charset="-122"/>
              <a:ea typeface="宋体" panose="02010600030101010101" pitchFamily="2" charset="-122"/>
              <a:sym typeface="+mn-ea"/>
            </a:endParaRPr>
          </a:p>
        </p:txBody>
      </p:sp>
      <p:graphicFrame>
        <p:nvGraphicFramePr>
          <p:cNvPr id="2" name="表格 1"/>
          <p:cNvGraphicFramePr/>
          <p:nvPr>
            <p:custDataLst>
              <p:tags r:id="rId1"/>
            </p:custDataLst>
          </p:nvPr>
        </p:nvGraphicFramePr>
        <p:xfrm>
          <a:off x="395605" y="771525"/>
          <a:ext cx="8247380" cy="4191000"/>
        </p:xfrm>
        <a:graphic>
          <a:graphicData uri="http://schemas.openxmlformats.org/drawingml/2006/table">
            <a:tbl>
              <a:tblPr firstRow="1" bandRow="1">
                <a:tableStyleId>{5940675A-B579-460E-94D1-54222C63F5DA}</a:tableStyleId>
              </a:tblPr>
              <a:tblGrid>
                <a:gridCol w="681355"/>
                <a:gridCol w="1816100"/>
                <a:gridCol w="2668270"/>
                <a:gridCol w="3081655"/>
              </a:tblGrid>
              <a:tr h="23241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序号</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所得项目</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来源于境内所得</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来源于境外所得</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23368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工资薪金所得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在境内提供劳务</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在境外提供劳务</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241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劳务报酬所得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36576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3</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稿酬所得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由境内企业、事业单位、其他组织支付或者负担</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由境外企业以及其他组织支付且负担</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241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4</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特许权使特费所得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在境内使用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在境外使用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财产租赁所得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3241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6</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经营所得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在境内从事生产、经营活动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在境外从事生产、经营活动</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7</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财产转让所得（转让不动产）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不动产在中国境内</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不动产在中国境外</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8</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财产转让所得（权益性资产）</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权益性资产是对境内企业以及其他组织投资形成的</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权益性资产是对境外企业以及其他组织投资形成的（若该权益性资产被转让前三年内的任一时间，被投资企业或其他组织的资产公允价值50%以上直接或间接来自位于中国境内的不动产的，取得的所得为来源于中国境内的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9</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财产转让所得（动产转让）</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在中国境内转让</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在中国境外转让</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10</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利息、股息、红利所得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从中国境内企业、事业单位、其他组织以及居民个人取得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从中国境外企业、其他组织以及非居民个人取得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11</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偶然所得</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境内企业、其他组织以及居民个人支付且负担</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境外企业、其他组织以及非居民个人支付且负担</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个人所得税重点难点讲解</a:t>
            </a:r>
            <a:r>
              <a:rPr lang="en-US" altLang="zh-CN" sz="2400" b="1">
                <a:latin typeface="宋体" panose="02010600030101010101" pitchFamily="2" charset="-122"/>
                <a:ea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sym typeface="+mn-ea"/>
              </a:rPr>
              <a:t>综合所得</a:t>
            </a:r>
            <a:r>
              <a:rPr lang="zh-CN" sz="2400" b="1">
                <a:latin typeface="宋体" panose="02010600030101010101" pitchFamily="2" charset="-122"/>
                <a:ea typeface="宋体" panose="02010600030101010101" pitchFamily="2" charset="-122"/>
                <a:sym typeface="+mn-ea"/>
              </a:rPr>
              <a:t>征税范围</a:t>
            </a:r>
            <a:endParaRPr lang="zh-CN" sz="2400" b="1">
              <a:latin typeface="宋体" panose="02010600030101010101" pitchFamily="2" charset="-122"/>
              <a:ea typeface="宋体" panose="02010600030101010101" pitchFamily="2" charset="-122"/>
              <a:sym typeface="+mn-ea"/>
            </a:endParaRPr>
          </a:p>
        </p:txBody>
      </p:sp>
      <p:sp>
        <p:nvSpPr>
          <p:cNvPr id="58" name="椭圆 57"/>
          <p:cNvSpPr/>
          <p:nvPr>
            <p:custDataLst>
              <p:tags r:id="rId1"/>
            </p:custDataLst>
          </p:nvPr>
        </p:nvSpPr>
        <p:spPr>
          <a:xfrm>
            <a:off x="3401744" y="1752163"/>
            <a:ext cx="2410430" cy="2410429"/>
          </a:xfrm>
          <a:prstGeom prst="ellipse">
            <a:avLst/>
          </a:prstGeom>
          <a:noFill/>
          <a:ln w="25400" cap="flat" cmpd="sng" algn="ctr">
            <a:solidFill>
              <a:sysClr val="window" lastClr="FFFFFF">
                <a:lumMod val="85000"/>
              </a:sysClr>
            </a:solidFill>
            <a:prstDash val="solid"/>
            <a:miter lim="800000"/>
          </a:ln>
          <a:effectLst/>
        </p:spPr>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custDataLst>
              <p:tags r:id="rId2"/>
            </p:custDataLst>
          </p:nvPr>
        </p:nvSpPr>
        <p:spPr>
          <a:xfrm>
            <a:off x="3708956" y="2059375"/>
            <a:ext cx="1796006" cy="1796006"/>
          </a:xfrm>
          <a:prstGeom prst="ellipse">
            <a:avLst/>
          </a:prstGeom>
          <a:solidFill>
            <a:srgbClr val="8590CA"/>
          </a:solidFill>
          <a:ln w="12700" cap="flat" cmpd="sng" algn="ctr">
            <a:noFill/>
            <a:prstDash val="solid"/>
            <a:miter lim="800000"/>
          </a:ln>
          <a:effectLst/>
        </p:spPr>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custDataLst>
              <p:tags r:id="rId3"/>
            </p:custDataLst>
          </p:nvPr>
        </p:nvSpPr>
        <p:spPr>
          <a:xfrm rot="3600000">
            <a:off x="3414539" y="1985823"/>
            <a:ext cx="442770" cy="442769"/>
          </a:xfrm>
          <a:prstGeom prst="ellipse">
            <a:avLst/>
          </a:prstGeom>
          <a:solidFill>
            <a:srgbClr val="8590CA"/>
          </a:solidFill>
          <a:ln w="12700" cap="flat" cmpd="sng" algn="ctr">
            <a:noFill/>
            <a:prstDash val="solid"/>
            <a:miter lim="800000"/>
          </a:ln>
          <a:effectLst/>
        </p:spPr>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5" name="KSO_Shape"/>
          <p:cNvSpPr/>
          <p:nvPr>
            <p:custDataLst>
              <p:tags r:id="rId4"/>
            </p:custDataLst>
          </p:nvPr>
        </p:nvSpPr>
        <p:spPr>
          <a:xfrm>
            <a:off x="3529801" y="2108336"/>
            <a:ext cx="212244" cy="19774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lnSpc>
                <a:spcPct val="120000"/>
              </a:lnSpc>
            </a:pPr>
            <a:endParaRPr lang="zh-CN" altLang="en-US" sz="135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custDataLst>
              <p:tags r:id="rId5"/>
            </p:custDataLst>
          </p:nvPr>
        </p:nvSpPr>
        <p:spPr>
          <a:xfrm>
            <a:off x="3414538" y="3442425"/>
            <a:ext cx="442770" cy="442770"/>
          </a:xfrm>
          <a:prstGeom prst="ellipse">
            <a:avLst/>
          </a:prstGeom>
          <a:solidFill>
            <a:srgbClr val="7AC2C7"/>
          </a:solidFill>
          <a:ln w="12700" cap="flat" cmpd="sng" algn="ctr">
            <a:noFill/>
            <a:prstDash val="solid"/>
            <a:miter lim="800000"/>
          </a:ln>
          <a:effectLst/>
        </p:spPr>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3" name="KSO_Shape"/>
          <p:cNvSpPr/>
          <p:nvPr>
            <p:custDataLst>
              <p:tags r:id="rId6"/>
            </p:custDataLst>
          </p:nvPr>
        </p:nvSpPr>
        <p:spPr>
          <a:xfrm>
            <a:off x="3547087" y="3558591"/>
            <a:ext cx="174664" cy="210437"/>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lnSpc>
                <a:spcPct val="120000"/>
              </a:lnSpc>
            </a:pPr>
            <a:endParaRPr lang="zh-CN" altLang="en-US" sz="13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custDataLst>
              <p:tags r:id="rId7"/>
            </p:custDataLst>
          </p:nvPr>
        </p:nvSpPr>
        <p:spPr>
          <a:xfrm>
            <a:off x="5351816" y="1985822"/>
            <a:ext cx="442770" cy="442770"/>
          </a:xfrm>
          <a:prstGeom prst="ellipse">
            <a:avLst/>
          </a:prstGeom>
          <a:solidFill>
            <a:srgbClr val="8EAADC"/>
          </a:solidFill>
          <a:ln w="12700" cap="flat" cmpd="sng" algn="ctr">
            <a:noFill/>
            <a:prstDash val="solid"/>
            <a:miter lim="800000"/>
          </a:ln>
          <a:effectLst/>
        </p:spPr>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1" name="KSO_Shape"/>
          <p:cNvSpPr>
            <a:spLocks noChangeArrowheads="1"/>
          </p:cNvSpPr>
          <p:nvPr>
            <p:custDataLst>
              <p:tags r:id="rId8"/>
            </p:custDataLst>
          </p:nvPr>
        </p:nvSpPr>
        <p:spPr bwMode="auto">
          <a:xfrm>
            <a:off x="5485546" y="2120718"/>
            <a:ext cx="175312" cy="172975"/>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algn="ctr">
              <a:lnSpc>
                <a:spcPct val="120000"/>
              </a:lnSpc>
            </a:pPr>
            <a:endParaRPr lang="zh-CN" altLang="en-US" sz="135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custDataLst>
              <p:tags r:id="rId9"/>
            </p:custDataLst>
          </p:nvPr>
        </p:nvSpPr>
        <p:spPr>
          <a:xfrm rot="3600000">
            <a:off x="5351816" y="3442424"/>
            <a:ext cx="442770" cy="442769"/>
          </a:xfrm>
          <a:prstGeom prst="ellipse">
            <a:avLst/>
          </a:prstGeom>
          <a:solidFill>
            <a:srgbClr val="79B6D3"/>
          </a:solidFill>
          <a:ln w="12700" cap="flat" cmpd="sng" algn="ctr">
            <a:noFill/>
            <a:prstDash val="solid"/>
            <a:miter lim="800000"/>
          </a:ln>
          <a:effectLst/>
        </p:spPr>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7" name="KSO_Shape"/>
          <p:cNvSpPr/>
          <p:nvPr>
            <p:custDataLst>
              <p:tags r:id="rId10"/>
            </p:custDataLst>
          </p:nvPr>
        </p:nvSpPr>
        <p:spPr bwMode="auto">
          <a:xfrm>
            <a:off x="5467737" y="3558957"/>
            <a:ext cx="203160" cy="200112"/>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algn="ctr">
              <a:lnSpc>
                <a:spcPct val="120000"/>
              </a:lnSpc>
            </a:pPr>
            <a:endParaRPr lang="zh-CN" altLang="en-US" sz="135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62"/>
          <p:cNvSpPr/>
          <p:nvPr>
            <p:custDataLst>
              <p:tags r:id="rId11"/>
            </p:custDataLst>
          </p:nvPr>
        </p:nvSpPr>
        <p:spPr>
          <a:xfrm>
            <a:off x="338455" y="1944370"/>
            <a:ext cx="2762250" cy="1178560"/>
          </a:xfrm>
          <a:prstGeom prst="rect">
            <a:avLst/>
          </a:prstGeom>
        </p:spPr>
        <p:txBody>
          <a:bodyPr wrap="square" lIns="68580" tIns="0" rIns="68580" bIns="34290">
            <a:normAutofit fontScale="80000"/>
          </a:bodyPr>
          <a:lstStyle/>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下列项目不属于工资、薪金性质的补贴、津贴，</a:t>
            </a:r>
            <a:r>
              <a:rPr lang="zh-CN" altLang="en-US" sz="1500" spc="150">
                <a:solidFill>
                  <a:srgbClr val="FF0000"/>
                </a:solidFill>
                <a:latin typeface="Arial" panose="020B0604020202020204" pitchFamily="34" charset="0"/>
                <a:ea typeface="微软雅黑" panose="020B0503020204020204" pitchFamily="34" charset="-122"/>
                <a:sym typeface="Arial" panose="020B0604020202020204" pitchFamily="34" charset="0"/>
              </a:rPr>
              <a:t>不征收个人所得：</a:t>
            </a: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①独生子女补贴；②托儿补助费；③差旅费津贴、误餐补助；④执行公务员工资制度未纳入基本工资总额的补贴、津贴差额和家属成员的副食补贴。</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custDataLst>
              <p:tags r:id="rId12"/>
            </p:custDataLst>
          </p:nvPr>
        </p:nvSpPr>
        <p:spPr>
          <a:xfrm>
            <a:off x="636358" y="1638317"/>
            <a:ext cx="2464227" cy="299740"/>
          </a:xfrm>
          <a:prstGeom prst="rect">
            <a:avLst/>
          </a:prstGeom>
        </p:spPr>
        <p:txBody>
          <a:bodyPr wrap="square" lIns="68580" tIns="34290" rIns="68580" bIns="0" anchor="b">
            <a:normAutofit/>
          </a:bodyPr>
          <a:lstStyle/>
          <a:p>
            <a:pPr>
              <a:lnSpc>
                <a:spcPct val="120000"/>
              </a:lnSpc>
            </a:pPr>
            <a:r>
              <a:rPr lang="zh-CN" altLang="en-US" sz="1350" b="1" spc="300">
                <a:solidFill>
                  <a:srgbClr val="8590CA"/>
                </a:solidFill>
                <a:latin typeface="Arial" panose="020B0604020202020204" pitchFamily="34" charset="0"/>
                <a:ea typeface="微软雅黑" panose="020B0503020204020204" pitchFamily="34" charset="-122"/>
                <a:sym typeface="Arial" panose="020B0604020202020204" pitchFamily="34" charset="0"/>
              </a:rPr>
              <a:t>工资薪金所得：任职受雇</a:t>
            </a:r>
            <a:endParaRPr lang="zh-CN" altLang="en-US" sz="1350" b="1" spc="300">
              <a:solidFill>
                <a:srgbClr val="8590CA"/>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13"/>
            </p:custDataLst>
          </p:nvPr>
        </p:nvSpPr>
        <p:spPr>
          <a:xfrm>
            <a:off x="375920" y="3395980"/>
            <a:ext cx="2724785" cy="1071880"/>
          </a:xfrm>
          <a:prstGeom prst="rect">
            <a:avLst/>
          </a:prstGeom>
        </p:spPr>
        <p:txBody>
          <a:bodyPr wrap="square" lIns="68580" tIns="0" rIns="68580" bIns="34290">
            <a:normAutofit/>
          </a:bodyPr>
          <a:lstStyle/>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个人因其作品以图书、报刊等形式</a:t>
            </a:r>
            <a:r>
              <a:rPr lang="zh-CN" altLang="en-US" sz="1400" b="1" spc="150">
                <a:solidFill>
                  <a:srgbClr val="FF0000"/>
                </a:solidFill>
                <a:latin typeface="Arial" panose="020B0604020202020204" pitchFamily="34" charset="0"/>
                <a:ea typeface="微软雅黑" panose="020B0503020204020204" pitchFamily="34" charset="-122"/>
                <a:sym typeface="Arial" panose="020B0604020202020204" pitchFamily="34" charset="0"/>
              </a:rPr>
              <a:t>出版、发表</a:t>
            </a:r>
            <a:endParaRPr lang="zh-CN" altLang="en-US" sz="1400" b="1" spc="15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1200" spc="150">
                <a:solidFill>
                  <a:schemeClr val="tx1"/>
                </a:solidFill>
                <a:latin typeface="Arial" panose="020B0604020202020204" pitchFamily="34" charset="0"/>
                <a:ea typeface="微软雅黑" panose="020B0503020204020204" pitchFamily="34" charset="-122"/>
                <a:sym typeface="Arial" panose="020B0604020202020204" pitchFamily="34" charset="0"/>
              </a:rPr>
              <a:t>遗作稿酬</a:t>
            </a:r>
            <a:endParaRPr lang="zh-CN" altLang="en-US" sz="1200" spc="1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14"/>
            </p:custDataLst>
          </p:nvPr>
        </p:nvSpPr>
        <p:spPr>
          <a:xfrm>
            <a:off x="636358" y="3090123"/>
            <a:ext cx="2464227" cy="299740"/>
          </a:xfrm>
          <a:prstGeom prst="rect">
            <a:avLst/>
          </a:prstGeom>
        </p:spPr>
        <p:txBody>
          <a:bodyPr wrap="square" lIns="68580" tIns="34290" rIns="68580" bIns="0" anchor="b">
            <a:normAutofit/>
          </a:bodyPr>
          <a:lstStyle/>
          <a:p>
            <a:pPr>
              <a:lnSpc>
                <a:spcPct val="120000"/>
              </a:lnSpc>
            </a:pPr>
            <a:r>
              <a:rPr lang="zh-CN" altLang="en-US" sz="1350" b="1" spc="300">
                <a:solidFill>
                  <a:srgbClr val="7AC2C7"/>
                </a:solidFill>
                <a:latin typeface="Arial" panose="020B0604020202020204" pitchFamily="34" charset="0"/>
                <a:ea typeface="微软雅黑" panose="020B0503020204020204" pitchFamily="34" charset="-122"/>
                <a:sym typeface="Arial" panose="020B0604020202020204" pitchFamily="34" charset="0"/>
              </a:rPr>
              <a:t>稿酬所得</a:t>
            </a:r>
            <a:endParaRPr lang="zh-CN" altLang="en-US" sz="1350" b="1" spc="300">
              <a:solidFill>
                <a:srgbClr val="7AC2C7"/>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custDataLst>
              <p:tags r:id="rId15"/>
            </p:custDataLst>
          </p:nvPr>
        </p:nvSpPr>
        <p:spPr>
          <a:xfrm>
            <a:off x="6072505" y="1944370"/>
            <a:ext cx="2464435" cy="948055"/>
          </a:xfrm>
          <a:prstGeom prst="rect">
            <a:avLst/>
          </a:prstGeom>
        </p:spPr>
        <p:txBody>
          <a:bodyPr wrap="square" lIns="68580" tIns="0" rIns="68580" bIns="34290">
            <a:normAutofit/>
          </a:bodyPr>
          <a:lstStyle/>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兼职收入：</a:t>
            </a: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1400" spc="150">
                <a:solidFill>
                  <a:srgbClr val="FF0000"/>
                </a:solidFill>
                <a:latin typeface="Arial" panose="020B0604020202020204" pitchFamily="34" charset="0"/>
                <a:ea typeface="微软雅黑" panose="020B0503020204020204" pitchFamily="34" charset="-122"/>
                <a:sym typeface="Arial" panose="020B0604020202020204" pitchFamily="34" charset="0"/>
              </a:rPr>
              <a:t>董事费收入</a:t>
            </a: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：任职</a:t>
            </a:r>
            <a:r>
              <a:rPr lang="en-US" altLang="zh-CN"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a:t>
            </a: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工资</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                 </a:t>
            </a: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非任职</a:t>
            </a:r>
            <a:r>
              <a:rPr lang="en-US" altLang="zh-CN"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a:t>
            </a: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劳务</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custDataLst>
              <p:tags r:id="rId16"/>
            </p:custDataLst>
          </p:nvPr>
        </p:nvSpPr>
        <p:spPr>
          <a:xfrm>
            <a:off x="6072573" y="1638317"/>
            <a:ext cx="2464227" cy="299740"/>
          </a:xfrm>
          <a:prstGeom prst="rect">
            <a:avLst/>
          </a:prstGeom>
        </p:spPr>
        <p:txBody>
          <a:bodyPr wrap="square" lIns="68580" tIns="34290" rIns="68580" bIns="0" anchor="b">
            <a:normAutofit/>
          </a:bodyPr>
          <a:lstStyle/>
          <a:p>
            <a:pPr>
              <a:lnSpc>
                <a:spcPct val="120000"/>
              </a:lnSpc>
            </a:pPr>
            <a:r>
              <a:rPr lang="zh-CN" altLang="en-US" sz="1350" b="1" spc="300">
                <a:solidFill>
                  <a:srgbClr val="8EAADC"/>
                </a:solidFill>
                <a:latin typeface="Arial" panose="020B0604020202020204" pitchFamily="34" charset="0"/>
                <a:ea typeface="微软雅黑" panose="020B0503020204020204" pitchFamily="34" charset="-122"/>
                <a:sym typeface="Arial" panose="020B0604020202020204" pitchFamily="34" charset="0"/>
              </a:rPr>
              <a:t>劳务报酬所得</a:t>
            </a:r>
            <a:endParaRPr lang="zh-CN" altLang="en-US" sz="1350" b="1" spc="300">
              <a:solidFill>
                <a:srgbClr val="8EAADC"/>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custDataLst>
              <p:tags r:id="rId17"/>
            </p:custDataLst>
          </p:nvPr>
        </p:nvSpPr>
        <p:spPr>
          <a:xfrm>
            <a:off x="6072505" y="3395980"/>
            <a:ext cx="2464435" cy="1245870"/>
          </a:xfrm>
          <a:prstGeom prst="rect">
            <a:avLst/>
          </a:prstGeom>
        </p:spPr>
        <p:txBody>
          <a:bodyPr wrap="square" lIns="68580" tIns="0" rIns="68580" bIns="34290">
            <a:normAutofit fontScale="90000"/>
          </a:bodyPr>
          <a:lstStyle/>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“专利权、商标权、著作权、非专利技术”以及其他特许权的“使用权”所得</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剧本使用费收入</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rPr>
              <a:t>文字作品手稿原件或复印件拍卖所得</a:t>
            </a:r>
            <a:endParaRPr lang="zh-CN" altLang="en-US" sz="1200" spc="150">
              <a:solidFill>
                <a:sysClr val="windowText" lastClr="000000">
                  <a:lumMod val="65000"/>
                  <a:lumOff val="3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custDataLst>
              <p:tags r:id="rId18"/>
            </p:custDataLst>
          </p:nvPr>
        </p:nvSpPr>
        <p:spPr>
          <a:xfrm>
            <a:off x="6072573" y="3090123"/>
            <a:ext cx="2464227" cy="299740"/>
          </a:xfrm>
          <a:prstGeom prst="rect">
            <a:avLst/>
          </a:prstGeom>
        </p:spPr>
        <p:txBody>
          <a:bodyPr wrap="square" lIns="68580" tIns="34290" rIns="68580" bIns="0" anchor="b">
            <a:normAutofit/>
          </a:bodyPr>
          <a:lstStyle/>
          <a:p>
            <a:pPr>
              <a:lnSpc>
                <a:spcPct val="120000"/>
              </a:lnSpc>
            </a:pPr>
            <a:r>
              <a:rPr lang="zh-CN" altLang="en-US" sz="1350" b="1" spc="300">
                <a:solidFill>
                  <a:srgbClr val="79B6D3"/>
                </a:solidFill>
                <a:latin typeface="Arial" panose="020B0604020202020204" pitchFamily="34" charset="0"/>
                <a:ea typeface="微软雅黑" panose="020B0503020204020204" pitchFamily="34" charset="-122"/>
                <a:sym typeface="Arial" panose="020B0604020202020204" pitchFamily="34" charset="0"/>
              </a:rPr>
              <a:t>特许权使用费所得</a:t>
            </a:r>
            <a:endParaRPr lang="zh-CN" altLang="en-US" sz="1350" b="1" spc="300">
              <a:solidFill>
                <a:srgbClr val="79B6D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custDataLst>
              <p:tags r:id="rId19"/>
            </p:custDataLst>
          </p:nvPr>
        </p:nvSpPr>
        <p:spPr>
          <a:xfrm>
            <a:off x="3913772" y="2452984"/>
            <a:ext cx="1386376" cy="1008790"/>
          </a:xfrm>
          <a:prstGeom prst="rect">
            <a:avLst/>
          </a:prstGeom>
        </p:spPr>
        <p:txBody>
          <a:bodyPr wrap="square" anchor="ctr" anchorCtr="0">
            <a:normAutofit/>
          </a:bodyPr>
          <a:lstStyle/>
          <a:p>
            <a:pPr algn="ctr">
              <a:lnSpc>
                <a:spcPct val="120000"/>
              </a:lnSpc>
            </a:pPr>
            <a:r>
              <a:rPr lang="zh-CN" altLang="en-US"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综合所得</a:t>
            </a:r>
            <a:endParaRPr lang="zh-CN" altLang="en-US"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0"/>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个人所得税重点难点讲解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稿酬所得特殊规定</a:t>
            </a:r>
            <a:endParaRPr lang="zh-CN" sz="2400" b="1">
              <a:latin typeface="宋体" panose="02010600030101010101" pitchFamily="2" charset="-122"/>
              <a:ea typeface="宋体" panose="02010600030101010101" pitchFamily="2" charset="-122"/>
              <a:sym typeface="+mn-ea"/>
            </a:endParaRPr>
          </a:p>
        </p:txBody>
      </p:sp>
      <p:graphicFrame>
        <p:nvGraphicFramePr>
          <p:cNvPr id="2" name="表格 1"/>
          <p:cNvGraphicFramePr/>
          <p:nvPr>
            <p:custDataLst>
              <p:tags r:id="rId1"/>
            </p:custDataLst>
          </p:nvPr>
        </p:nvGraphicFramePr>
        <p:xfrm>
          <a:off x="323850" y="1131570"/>
          <a:ext cx="6134735" cy="1308735"/>
        </p:xfrm>
        <a:graphic>
          <a:graphicData uri="http://schemas.openxmlformats.org/drawingml/2006/table">
            <a:tbl>
              <a:tblPr firstRow="1" bandRow="1"/>
              <a:tblGrid>
                <a:gridCol w="476250"/>
                <a:gridCol w="1608455"/>
                <a:gridCol w="810895"/>
                <a:gridCol w="1089025"/>
                <a:gridCol w="2150110"/>
              </a:tblGrid>
              <a:tr h="327660">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9050">
                      <a:solidFill>
                        <a:srgbClr val="FFFFFF"/>
                      </a:solidFill>
                      <a:prstDash val="solid"/>
                    </a:lnR>
                    <a:lnT>
                      <a:noFill/>
                    </a:lnT>
                    <a:lnB w="19050">
                      <a:solidFill>
                        <a:srgbClr val="FFFFFF"/>
                      </a:solidFill>
                      <a:prstDash val="solid"/>
                    </a:lnB>
                    <a:lnTlToBr>
                      <a:noFill/>
                    </a:lnTlToBr>
                    <a:lnBlToTr>
                      <a:noFill/>
                    </a:lnBlToTr>
                    <a:solidFill>
                      <a:srgbClr val="404040"/>
                    </a:solidFill>
                  </a:tcPr>
                </a:tc>
                <a:tc gridSpan="2">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人员</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w="19050">
                      <a:solidFill>
                        <a:srgbClr val="FFFFFF"/>
                      </a:solidFill>
                      <a:prstDash val="solid"/>
                    </a:lnB>
                    <a:lnTlToBr>
                      <a:noFill/>
                    </a:lnTlToBr>
                    <a:lnBlToTr>
                      <a:noFill/>
                    </a:lnBlToTr>
                    <a:solidFill>
                      <a:srgbClr val="F96D88"/>
                    </a:solidFill>
                  </a:tcPr>
                </a:tc>
                <a:tc hMerge="1">
                  <a:tcPr>
                    <a:lnR w="19050">
                      <a:solidFill>
                        <a:srgbClr val="FFFFFF"/>
                      </a:solidFill>
                      <a:prstDash val="solid"/>
                    </a:lnR>
                    <a:lnT>
                      <a:noFill/>
                    </a:lnT>
                    <a:lnB w="19050">
                      <a:solidFill>
                        <a:srgbClr val="FFFFFF"/>
                      </a:solidFill>
                      <a:prstDash val="solid"/>
                    </a:lnB>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收入</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w="19050">
                      <a:solidFill>
                        <a:srgbClr val="FFFFFF"/>
                      </a:solidFill>
                      <a:prstDash val="solid"/>
                    </a:lnB>
                    <a:lnTlToBr>
                      <a:noFill/>
                    </a:lnTlToBr>
                    <a:lnBlToTr>
                      <a:noFill/>
                    </a:lnBlToTr>
                    <a:solidFill>
                      <a:srgbClr val="F96D88"/>
                    </a:solidFill>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计征项目</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a:noFill/>
                    </a:lnR>
                    <a:lnT>
                      <a:noFill/>
                    </a:lnT>
                    <a:lnB w="19050">
                      <a:solidFill>
                        <a:srgbClr val="FFFFFF"/>
                      </a:solidFill>
                      <a:prstDash val="solid"/>
                    </a:lnB>
                    <a:lnTlToBr>
                      <a:noFill/>
                    </a:lnTlToBr>
                    <a:lnBlToTr>
                      <a:noFill/>
                    </a:lnBlToTr>
                    <a:solidFill>
                      <a:srgbClr val="F96D88"/>
                    </a:solidFill>
                  </a:tcPr>
                </a:tc>
              </a:tr>
              <a:tr h="653415">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1</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9050">
                      <a:solidFill>
                        <a:srgbClr val="FFFFFF"/>
                      </a:solidFill>
                      <a:prstDash val="solid"/>
                    </a:lnR>
                    <a:lnT w="19050">
                      <a:solidFill>
                        <a:srgbClr val="FFFFFF"/>
                      </a:solidFill>
                      <a:prstDash val="solid"/>
                    </a:lnT>
                    <a:lnB>
                      <a:noFill/>
                    </a:lnB>
                    <a:lnTlToBr>
                      <a:noFill/>
                    </a:lnTlToBr>
                    <a:lnBlToTr>
                      <a:noFill/>
                    </a:lnBlToTr>
                    <a:solidFill>
                      <a:srgbClr val="404040"/>
                    </a:solidFill>
                  </a:tcPr>
                </a:tc>
                <a:tc>
                  <a:txBody>
                    <a:bodyPr/>
                    <a:p>
                      <a:pPr indent="0">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记者、编辑等专业人员</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w="19050">
                      <a:solidFill>
                        <a:srgbClr val="FFFFFF"/>
                      </a:solidFill>
                      <a:prstDash val="solid"/>
                    </a:lnT>
                    <a:lnB>
                      <a:noFill/>
                    </a:lnB>
                    <a:lnTlToBr>
                      <a:noFill/>
                    </a:lnTlToBr>
                    <a:lnBlToTr>
                      <a:noFill/>
                    </a:lnBlToTr>
                    <a:solidFill>
                      <a:srgbClr val="F96D88"/>
                    </a:solidFill>
                  </a:tcPr>
                </a:tc>
                <a:tc rowSpan="2">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任职受雇于报刊等单位</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6350">
                      <a:solidFill>
                        <a:srgbClr val="D9D9D9"/>
                      </a:solidFill>
                      <a:prstDash val="dash"/>
                    </a:lnR>
                    <a:lnT w="19050">
                      <a:solidFill>
                        <a:srgbClr val="FFFFFF"/>
                      </a:solidFill>
                      <a:prstDash val="solid"/>
                    </a:lnT>
                    <a:lnB w="19050">
                      <a:solidFill>
                        <a:srgbClr val="F96D88"/>
                      </a:solidFill>
                      <a:prstDash val="solid"/>
                    </a:lnB>
                    <a:lnTlToBr>
                      <a:noFill/>
                    </a:lnTlToBr>
                    <a:lnBlToTr>
                      <a:noFill/>
                    </a:lnBlToTr>
                    <a:solidFill>
                      <a:srgbClr val="FFFFFF"/>
                    </a:solidFill>
                  </a:tcPr>
                </a:tc>
                <a:tc rowSpan="2">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在本单位的刊物发表作品取得的收入</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19050">
                      <a:solidFill>
                        <a:srgbClr val="FFFFFF"/>
                      </a:solidFill>
                      <a:prstDash val="solid"/>
                    </a:lnR>
                    <a:lnT w="19050">
                      <a:solidFill>
                        <a:srgbClr val="FFFFFF"/>
                      </a:solidFill>
                      <a:prstDash val="solid"/>
                    </a:lnT>
                    <a:lnB w="19050">
                      <a:solidFill>
                        <a:srgbClr val="F96D88"/>
                      </a:solidFill>
                      <a:prstDash val="solid"/>
                    </a:lnB>
                    <a:lnTlToBr>
                      <a:noFill/>
                    </a:lnTlToBr>
                    <a:lnBlToTr>
                      <a:noFill/>
                    </a:lnBlToTr>
                    <a:solidFill>
                      <a:srgbClr val="FFFFFF"/>
                    </a:solidFill>
                  </a:tcPr>
                </a:tc>
                <a:tc>
                  <a:txBody>
                    <a:bodyPr/>
                    <a:p>
                      <a:pPr indent="0">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与其当月工资收入合并按“工资、薪金所得”计征</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a:noFill/>
                    </a:lnR>
                    <a:lnT w="19050">
                      <a:solidFill>
                        <a:srgbClr val="FFFFFF"/>
                      </a:solidFill>
                      <a:prstDash val="solid"/>
                    </a:lnT>
                    <a:lnB>
                      <a:noFill/>
                    </a:lnB>
                    <a:lnTlToBr>
                      <a:noFill/>
                    </a:lnTlToBr>
                    <a:lnBlToTr>
                      <a:noFill/>
                    </a:lnBlToTr>
                    <a:solidFill>
                      <a:srgbClr val="F96D88"/>
                    </a:solidFill>
                  </a:tcPr>
                </a:tc>
              </a:tr>
              <a:tr h="327660">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2</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6350">
                      <a:solidFill>
                        <a:srgbClr val="D9D9D9"/>
                      </a:solidFill>
                      <a:prstDash val="dash"/>
                    </a:lnR>
                    <a:lnT>
                      <a:noFill/>
                    </a:lnT>
                    <a:lnB w="19050">
                      <a:solidFill>
                        <a:srgbClr val="F96D88"/>
                      </a:solidFill>
                      <a:prstDash val="solid"/>
                    </a:lnB>
                    <a:lnTlToBr>
                      <a:noFill/>
                    </a:lnTlToBr>
                    <a:lnBlToTr>
                      <a:noFill/>
                    </a:lnBlToTr>
                    <a:solidFill>
                      <a:srgbClr val="FFFFFF"/>
                    </a:solidFill>
                  </a:tcPr>
                </a:tc>
                <a:tc>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其他非专业人员</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19050">
                      <a:solidFill>
                        <a:srgbClr val="F96D88"/>
                      </a:solidFill>
                      <a:prstDash val="solid"/>
                    </a:lnB>
                    <a:lnTlToBr>
                      <a:noFill/>
                    </a:lnTlToBr>
                    <a:lnBlToTr>
                      <a:noFill/>
                    </a:lnBlToTr>
                    <a:solidFill>
                      <a:srgbClr val="FFFFFF"/>
                    </a:solidFill>
                  </a:tcPr>
                </a:tc>
                <a:tc vMerge="1">
                  <a:tcPr>
                    <a:lnL w="6350">
                      <a:solidFill>
                        <a:srgbClr val="D9D9D9"/>
                      </a:solidFill>
                      <a:prstDash val="dash"/>
                    </a:lnL>
                    <a:lnR w="6350">
                      <a:solidFill>
                        <a:srgbClr val="D9D9D9"/>
                      </a:solidFill>
                      <a:prstDash val="dash"/>
                    </a:lnR>
                    <a:lnB w="19050">
                      <a:solidFill>
                        <a:srgbClr val="F96D88"/>
                      </a:solidFill>
                      <a:prstDash val="solid"/>
                    </a:lnB>
                  </a:tcPr>
                </a:tc>
                <a:tc vMerge="1">
                  <a:tcPr>
                    <a:lnL w="6350">
                      <a:solidFill>
                        <a:srgbClr val="D9D9D9"/>
                      </a:solidFill>
                      <a:prstDash val="dash"/>
                    </a:lnL>
                    <a:lnR w="6350">
                      <a:solidFill>
                        <a:srgbClr val="D9D9D9"/>
                      </a:solidFill>
                      <a:prstDash val="dash"/>
                    </a:lnR>
                    <a:lnB w="19050">
                      <a:solidFill>
                        <a:srgbClr val="F96D88"/>
                      </a:solidFill>
                      <a:prstDash val="solid"/>
                    </a:lnB>
                  </a:tcPr>
                </a:tc>
                <a:tc>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按“稿酬所得”计征</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a:noFill/>
                    </a:lnT>
                    <a:lnB w="19050">
                      <a:solidFill>
                        <a:srgbClr val="F96D88"/>
                      </a:solidFill>
                      <a:prstDash val="solid"/>
                    </a:lnB>
                    <a:lnTlToBr>
                      <a:noFill/>
                    </a:lnTlToBr>
                    <a:lnBlToTr>
                      <a:noFill/>
                    </a:lnBlToTr>
                    <a:solidFill>
                      <a:srgbClr val="FFFFFF"/>
                    </a:solidFill>
                  </a:tcPr>
                </a:tc>
              </a:tr>
            </a:tbl>
          </a:graphicData>
        </a:graphic>
      </p:graphicFrame>
      <p:graphicFrame>
        <p:nvGraphicFramePr>
          <p:cNvPr id="3" name="表格 2"/>
          <p:cNvGraphicFramePr/>
          <p:nvPr>
            <p:custDataLst>
              <p:tags r:id="rId2"/>
            </p:custDataLst>
          </p:nvPr>
        </p:nvGraphicFramePr>
        <p:xfrm>
          <a:off x="2339975" y="3435350"/>
          <a:ext cx="6520815" cy="1221740"/>
        </p:xfrm>
        <a:graphic>
          <a:graphicData uri="http://schemas.openxmlformats.org/drawingml/2006/table">
            <a:tbl>
              <a:tblPr firstRow="1" bandRow="1"/>
              <a:tblGrid>
                <a:gridCol w="508635"/>
                <a:gridCol w="895985"/>
                <a:gridCol w="964565"/>
                <a:gridCol w="2159000"/>
                <a:gridCol w="1992630"/>
              </a:tblGrid>
              <a:tr h="305435">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03A9F5"/>
                    </a:solidFill>
                  </a:tcPr>
                </a:tc>
                <a:tc gridSpan="2">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人员</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00BCD5"/>
                    </a:solidFill>
                  </a:tcPr>
                </a:tc>
                <a:tc hMerge="1">
                  <a:tcPr>
                    <a:lnR>
                      <a:noFill/>
                    </a:lnR>
                    <a:lnT>
                      <a:noFill/>
                    </a:lnT>
                    <a:lnB>
                      <a:noFill/>
                    </a:lnB>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收入</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009788"/>
                    </a:solidFill>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计征项目</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4CB050"/>
                    </a:solidFill>
                  </a:tcPr>
                </a:tc>
              </a:tr>
              <a:tr h="305435">
                <a:tc>
                  <a:txBody>
                    <a:bodyPr/>
                    <a:p>
                      <a:pPr indent="0" algn="ctr">
                        <a:buNone/>
                      </a:pPr>
                      <a:r>
                        <a:rPr lang="en-US" sz="1200" b="0">
                          <a:solidFill>
                            <a:srgbClr val="03A9F5"/>
                          </a:solidFill>
                          <a:latin typeface="宋体" panose="02010600030101010101" pitchFamily="2" charset="-122"/>
                          <a:ea typeface="宋体" panose="02010600030101010101" pitchFamily="2" charset="-122"/>
                          <a:cs typeface="宋体" panose="02010600030101010101" pitchFamily="2" charset="-122"/>
                        </a:rPr>
                        <a:t>1</a:t>
                      </a:r>
                      <a:endParaRPr lang="en-US" altLang="en-US" sz="1200" b="0">
                        <a:solidFill>
                          <a:srgbClr val="03A9F5"/>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E2F6FF"/>
                    </a:solidFill>
                  </a:tcPr>
                </a:tc>
                <a:tc rowSpan="2">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专业人员</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6350">
                      <a:solidFill>
                        <a:srgbClr val="D9D9D9"/>
                      </a:solidFill>
                      <a:prstDash val="solid"/>
                    </a:lnR>
                    <a:lnT>
                      <a:noFill/>
                    </a:lnT>
                    <a:lnB w="19050">
                      <a:solidFill>
                        <a:srgbClr val="595959"/>
                      </a:solidFill>
                      <a:prstDash val="solid"/>
                    </a:lnB>
                    <a:lnTlToBr>
                      <a:noFill/>
                    </a:lnTlToBr>
                    <a:lnBlToTr>
                      <a:noFill/>
                    </a:lnBlToTr>
                    <a:solidFill>
                      <a:srgbClr val="FFFFFF"/>
                    </a:solidFill>
                  </a:tcPr>
                </a:tc>
                <a:tc rowSpan="2">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任职受雇于出版社</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solid"/>
                    </a:lnL>
                    <a:lnR>
                      <a:noFill/>
                    </a:lnR>
                    <a:lnT>
                      <a:noFill/>
                    </a:lnT>
                    <a:lnB w="19050">
                      <a:solidFill>
                        <a:srgbClr val="595959"/>
                      </a:solidFill>
                      <a:prstDash val="solid"/>
                    </a:lnB>
                    <a:lnTlToBr>
                      <a:noFill/>
                    </a:lnTlToBr>
                    <a:lnBlToTr>
                      <a:noFill/>
                    </a:lnBlToTr>
                    <a:solidFill>
                      <a:srgbClr val="FFFFFF"/>
                    </a:solidFill>
                  </a:tcPr>
                </a:tc>
                <a:tc>
                  <a:txBody>
                    <a:bodyPr/>
                    <a:p>
                      <a:pPr indent="0">
                        <a:buNone/>
                      </a:pPr>
                      <a:r>
                        <a:rPr lang="en-US" sz="1200" b="0">
                          <a:solidFill>
                            <a:srgbClr val="009788"/>
                          </a:solidFill>
                          <a:latin typeface="宋体" panose="02010600030101010101" pitchFamily="2" charset="-122"/>
                          <a:ea typeface="宋体" panose="02010600030101010101" pitchFamily="2" charset="-122"/>
                          <a:cs typeface="宋体" panose="02010600030101010101" pitchFamily="2" charset="-122"/>
                        </a:rPr>
                        <a:t>排版、编辑等本职工作</a:t>
                      </a:r>
                      <a:endParaRPr lang="en-US" altLang="en-US" sz="1200" b="0">
                        <a:solidFill>
                          <a:srgbClr val="009788"/>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E1FFFC"/>
                    </a:solidFill>
                  </a:tcPr>
                </a:tc>
                <a:tc>
                  <a:txBody>
                    <a:bodyPr/>
                    <a:p>
                      <a:pPr indent="0">
                        <a:buNone/>
                      </a:pPr>
                      <a:r>
                        <a:rPr lang="en-US" sz="1200" b="0">
                          <a:solidFill>
                            <a:srgbClr val="4CB050"/>
                          </a:solidFill>
                          <a:latin typeface="宋体" panose="02010600030101010101" pitchFamily="2" charset="-122"/>
                          <a:ea typeface="宋体" panose="02010600030101010101" pitchFamily="2" charset="-122"/>
                          <a:cs typeface="宋体" panose="02010600030101010101" pitchFamily="2" charset="-122"/>
                        </a:rPr>
                        <a:t>按“工资、薪金所得”计征</a:t>
                      </a:r>
                      <a:endParaRPr lang="en-US" altLang="en-US" sz="1200" b="0">
                        <a:solidFill>
                          <a:srgbClr val="4CB05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a:noFill/>
                    </a:lnR>
                    <a:lnT>
                      <a:noFill/>
                    </a:lnT>
                    <a:lnB>
                      <a:noFill/>
                    </a:lnB>
                    <a:lnTlToBr>
                      <a:noFill/>
                    </a:lnTlToBr>
                    <a:lnBlToTr>
                      <a:noFill/>
                    </a:lnBlToTr>
                    <a:solidFill>
                      <a:srgbClr val="EAF6EB"/>
                    </a:solidFill>
                  </a:tcPr>
                </a:tc>
              </a:tr>
              <a:tr h="610870">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2</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2700">
                      <a:solidFill>
                        <a:srgbClr val="D9D9D9"/>
                      </a:solidFill>
                      <a:prstDash val="solid"/>
                    </a:lnR>
                    <a:lnT>
                      <a:noFill/>
                    </a:lnT>
                    <a:lnB w="19050">
                      <a:solidFill>
                        <a:srgbClr val="595959"/>
                      </a:solidFill>
                      <a:prstDash val="solid"/>
                    </a:lnB>
                    <a:lnTlToBr>
                      <a:noFill/>
                    </a:lnTlToBr>
                    <a:lnBlToTr>
                      <a:noFill/>
                    </a:lnBlToTr>
                    <a:solidFill>
                      <a:srgbClr val="FFFFFF"/>
                    </a:solidFill>
                  </a:tcPr>
                </a:tc>
                <a:tc vMerge="1">
                  <a:tcPr>
                    <a:lnL w="12700">
                      <a:solidFill>
                        <a:srgbClr val="D9D9D9"/>
                      </a:solidFill>
                      <a:prstDash val="solid"/>
                    </a:lnL>
                    <a:lnR w="6350">
                      <a:solidFill>
                        <a:srgbClr val="D9D9D9"/>
                      </a:solidFill>
                      <a:prstDash val="solid"/>
                    </a:lnR>
                    <a:lnB w="19050">
                      <a:solidFill>
                        <a:srgbClr val="595959"/>
                      </a:solidFill>
                      <a:prstDash val="solid"/>
                    </a:lnB>
                  </a:tcPr>
                </a:tc>
                <a:tc vMerge="1">
                  <a:tcPr>
                    <a:lnL w="6350">
                      <a:solidFill>
                        <a:srgbClr val="D9D9D9"/>
                      </a:solidFill>
                      <a:prstDash val="solid"/>
                    </a:lnL>
                    <a:lnR w="6350">
                      <a:solidFill>
                        <a:srgbClr val="D9D9D9"/>
                      </a:solidFill>
                      <a:prstDash val="solid"/>
                    </a:lnR>
                    <a:lnB w="19050">
                      <a:solidFill>
                        <a:srgbClr val="595959"/>
                      </a:solidFill>
                      <a:prstDash val="solid"/>
                    </a:lnB>
                  </a:tcPr>
                </a:tc>
                <a:tc>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撰写、编写或翻译的作品以图书形式由本单位出版的收入</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FFFFF"/>
                    </a:solidFill>
                  </a:tcPr>
                </a:tc>
                <a:tc>
                  <a:txBody>
                    <a:bodyPr/>
                    <a:p>
                      <a:pPr indent="0">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按“稿酬所得”计征</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solid"/>
                    </a:lnL>
                    <a:lnR>
                      <a:noFill/>
                    </a:lnR>
                    <a:lnT>
                      <a:noFill/>
                    </a:lnT>
                    <a:lnB w="19050">
                      <a:solidFill>
                        <a:srgbClr val="595959"/>
                      </a:solidFill>
                      <a:prstDash val="solid"/>
                    </a:lnB>
                    <a:lnTlToBr>
                      <a:noFill/>
                    </a:lnTlToBr>
                    <a:lnBlToTr>
                      <a:noFill/>
                    </a:lnBlToTr>
                    <a:solidFill>
                      <a:srgbClr val="FFFFFF"/>
                    </a:solidFill>
                  </a:tcPr>
                </a:tc>
              </a:tr>
            </a:tbl>
          </a:graphicData>
        </a:graphic>
      </p:graphicFrame>
      <p:sp>
        <p:nvSpPr>
          <p:cNvPr id="100" name="文本框 99"/>
          <p:cNvSpPr txBox="1"/>
          <p:nvPr/>
        </p:nvSpPr>
        <p:spPr>
          <a:xfrm>
            <a:off x="467360" y="878840"/>
            <a:ext cx="5080000" cy="252730"/>
          </a:xfrm>
          <a:prstGeom prst="rect">
            <a:avLst/>
          </a:prstGeom>
          <a:noFill/>
          <a:ln w="9525">
            <a:noFill/>
          </a:ln>
        </p:spPr>
        <p:txBody>
          <a:bodyPr>
            <a:spAutoFit/>
          </a:bodyPr>
          <a:p>
            <a:pPr indent="0" algn="ctr"/>
            <a:r>
              <a:rPr lang="zh-CN" sz="1050" b="1">
                <a:ea typeface="宋体" panose="02010600030101010101" pitchFamily="2" charset="-122"/>
              </a:rPr>
              <a:t>杂志社职员在本单位的报刊发表作品个税处理</a:t>
            </a:r>
            <a:endParaRPr lang="zh-CN" altLang="en-US"/>
          </a:p>
        </p:txBody>
      </p:sp>
      <p:sp>
        <p:nvSpPr>
          <p:cNvPr id="4" name="文本框 3"/>
          <p:cNvSpPr txBox="1"/>
          <p:nvPr/>
        </p:nvSpPr>
        <p:spPr>
          <a:xfrm>
            <a:off x="3420110" y="3075940"/>
            <a:ext cx="5080000" cy="252730"/>
          </a:xfrm>
          <a:prstGeom prst="rect">
            <a:avLst/>
          </a:prstGeom>
          <a:noFill/>
          <a:ln w="9525">
            <a:noFill/>
          </a:ln>
        </p:spPr>
        <p:txBody>
          <a:bodyPr>
            <a:spAutoFit/>
          </a:bodyPr>
          <a:p>
            <a:pPr indent="0" algn="ctr"/>
            <a:r>
              <a:rPr lang="zh-CN" sz="1050" b="1">
                <a:ea typeface="宋体" panose="02010600030101010101" pitchFamily="2" charset="-122"/>
              </a:rPr>
              <a:t>专业作者在本社出版图书收入个税处理</a:t>
            </a:r>
            <a:endParaRPr lang="zh-CN" altLang="en-US"/>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个人所得税重点难点讲解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分类所得征税范围</a:t>
            </a:r>
            <a:endParaRPr lang="zh-CN" sz="2400" b="1">
              <a:latin typeface="宋体" panose="02010600030101010101" pitchFamily="2" charset="-122"/>
              <a:ea typeface="宋体" panose="02010600030101010101" pitchFamily="2" charset="-122"/>
              <a:sym typeface="+mn-ea"/>
            </a:endParaRPr>
          </a:p>
        </p:txBody>
      </p:sp>
      <p:sp>
        <p:nvSpPr>
          <p:cNvPr id="5" name="灯片编号占位符 4"/>
          <p:cNvSpPr>
            <a:spLocks noGrp="1"/>
          </p:cNvSpPr>
          <p:nvPr>
            <p:ph type="sldNum" sz="quarter" idx="4"/>
          </p:nvPr>
        </p:nvSpPr>
        <p:spPr/>
        <p:txBody>
          <a:bodyPr/>
          <a:p>
            <a:fld id="{E050F338-EFDA-4F8E-882C-DA95E7E9D7D9}" type="slidenum">
              <a:rPr lang="zh-CN" altLang="en-US" smtClean="0"/>
            </a:fld>
            <a:endParaRPr lang="zh-CN" altLang="en-US"/>
          </a:p>
        </p:txBody>
      </p:sp>
      <p:sp>
        <p:nvSpPr>
          <p:cNvPr id="38" name="矩形 37"/>
          <p:cNvSpPr/>
          <p:nvPr>
            <p:custDataLst>
              <p:tags r:id="rId1"/>
            </p:custDataLst>
          </p:nvPr>
        </p:nvSpPr>
        <p:spPr>
          <a:xfrm>
            <a:off x="5873750" y="2564765"/>
            <a:ext cx="2519045" cy="548005"/>
          </a:xfrm>
          <a:prstGeom prst="rect">
            <a:avLst/>
          </a:prstGeom>
          <a:noFill/>
        </p:spPr>
        <p:txBody>
          <a:bodyPr wrap="square" anchor="ctr">
            <a:normAutofit/>
          </a:bodyPr>
          <a:p>
            <a:pPr marL="0" indent="0" algn="ctr">
              <a:lnSpc>
                <a:spcPct val="120000"/>
              </a:lnSpc>
              <a:spcBef>
                <a:spcPts val="0"/>
              </a:spcBef>
              <a:spcAft>
                <a:spcPts val="0"/>
              </a:spcAft>
              <a:buSzPct val="100000"/>
            </a:pPr>
            <a:r>
              <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财产租赁所得：个人在汽车上做广告；个人出租住房：</a:t>
            </a:r>
            <a:r>
              <a:rPr lang="en-US" altLang="zh-CN"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10%</a:t>
            </a:r>
            <a:endParaRPr lang="en-US" altLang="zh-CN"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椭圆 10"/>
          <p:cNvSpPr/>
          <p:nvPr>
            <p:custDataLst>
              <p:tags r:id="rId2"/>
            </p:custDataLst>
          </p:nvPr>
        </p:nvSpPr>
        <p:spPr>
          <a:xfrm>
            <a:off x="3508095" y="2160705"/>
            <a:ext cx="1317605" cy="1317605"/>
          </a:xfrm>
          <a:prstGeom prst="ellipse">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lnSpc>
                <a:spcPct val="120000"/>
              </a:lnSpc>
            </a:pPr>
            <a:r>
              <a:rPr lang="zh-CN" altLang="en-US" b="1" spc="30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rPr>
              <a:t>添加标题</a:t>
            </a:r>
            <a:endParaRPr lang="zh-CN" altLang="en-US" b="1" spc="30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40" name="矩形 39"/>
          <p:cNvSpPr/>
          <p:nvPr>
            <p:custDataLst>
              <p:tags r:id="rId3"/>
            </p:custDataLst>
          </p:nvPr>
        </p:nvSpPr>
        <p:spPr>
          <a:xfrm>
            <a:off x="2230755" y="4391025"/>
            <a:ext cx="4504055" cy="570230"/>
          </a:xfrm>
          <a:prstGeom prst="rect">
            <a:avLst/>
          </a:prstGeom>
          <a:noFill/>
        </p:spPr>
        <p:txBody>
          <a:bodyPr wrap="square" anchor="ctr">
            <a:normAutofit/>
          </a:bodyPr>
          <a:p>
            <a:pPr marL="0" indent="0" algn="ctr">
              <a:lnSpc>
                <a:spcPct val="120000"/>
              </a:lnSpc>
              <a:spcBef>
                <a:spcPts val="0"/>
              </a:spcBef>
              <a:spcAft>
                <a:spcPts val="0"/>
              </a:spcAft>
              <a:buSzPct val="100000"/>
            </a:pPr>
            <a:r>
              <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偶然所得：员工年会的中奖收入；个人提供担保获得收入</a:t>
            </a:r>
            <a:endPar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4"/>
            </p:custDataLst>
          </p:nvPr>
        </p:nvSpPr>
        <p:spPr>
          <a:xfrm>
            <a:off x="3912433" y="1421213"/>
            <a:ext cx="508928" cy="500023"/>
          </a:xfrm>
          <a:prstGeom prst="rect">
            <a:avLst/>
          </a:prstGeom>
          <a:noFill/>
        </p:spPr>
        <p:txBody>
          <a:bodyPr wrap="square" rtlCol="0" anchor="ctr">
            <a:normAutofit/>
          </a:bodyPr>
          <a:p>
            <a:pPr algn="ctr"/>
            <a:r>
              <a:rPr lang="en-US" altLang="zh-CN" sz="2400">
                <a:solidFill>
                  <a:srgbClr val="5268A5"/>
                </a:solidFill>
                <a:latin typeface="微软雅黑" panose="020B0503020204020204" pitchFamily="34" charset="-122"/>
                <a:ea typeface="微软雅黑" panose="020B0503020204020204" pitchFamily="34" charset="-122"/>
              </a:rPr>
              <a:t>A</a:t>
            </a:r>
            <a:endParaRPr lang="en-US" altLang="zh-CN" sz="2400">
              <a:solidFill>
                <a:srgbClr val="5268A5"/>
              </a:solidFill>
              <a:latin typeface="微软雅黑" panose="020B0503020204020204" pitchFamily="34" charset="-122"/>
              <a:ea typeface="微软雅黑" panose="020B0503020204020204" pitchFamily="34" charset="-122"/>
            </a:endParaRPr>
          </a:p>
        </p:txBody>
      </p:sp>
      <p:sp>
        <p:nvSpPr>
          <p:cNvPr id="719" name="文本框 718"/>
          <p:cNvSpPr txBox="1"/>
          <p:nvPr>
            <p:custDataLst>
              <p:tags r:id="rId5"/>
            </p:custDataLst>
          </p:nvPr>
        </p:nvSpPr>
        <p:spPr>
          <a:xfrm>
            <a:off x="2764153" y="2569495"/>
            <a:ext cx="508928" cy="500023"/>
          </a:xfrm>
          <a:prstGeom prst="rect">
            <a:avLst/>
          </a:prstGeom>
          <a:noFill/>
        </p:spPr>
        <p:txBody>
          <a:bodyPr wrap="square" rtlCol="0" anchor="ctr">
            <a:normAutofit/>
          </a:bodyPr>
          <a:p>
            <a:pPr algn="ctr"/>
            <a:r>
              <a:rPr lang="en-US" altLang="zh-CN" sz="2400">
                <a:solidFill>
                  <a:srgbClr val="5268A5"/>
                </a:solidFill>
                <a:latin typeface="微软雅黑" panose="020B0503020204020204" pitchFamily="34" charset="-122"/>
                <a:ea typeface="微软雅黑" panose="020B0503020204020204" pitchFamily="34" charset="-122"/>
              </a:rPr>
              <a:t>B</a:t>
            </a:r>
            <a:endParaRPr lang="en-US" altLang="zh-CN" sz="2400">
              <a:solidFill>
                <a:srgbClr val="5268A5"/>
              </a:solidFill>
              <a:latin typeface="微软雅黑" panose="020B0503020204020204" pitchFamily="34" charset="-122"/>
              <a:ea typeface="微软雅黑" panose="020B0503020204020204" pitchFamily="34" charset="-122"/>
            </a:endParaRPr>
          </a:p>
        </p:txBody>
      </p:sp>
      <p:sp>
        <p:nvSpPr>
          <p:cNvPr id="720" name="文本框 719"/>
          <p:cNvSpPr txBox="1"/>
          <p:nvPr>
            <p:custDataLst>
              <p:tags r:id="rId6"/>
            </p:custDataLst>
          </p:nvPr>
        </p:nvSpPr>
        <p:spPr>
          <a:xfrm>
            <a:off x="5060714" y="2569495"/>
            <a:ext cx="508928" cy="500023"/>
          </a:xfrm>
          <a:prstGeom prst="rect">
            <a:avLst/>
          </a:prstGeom>
          <a:noFill/>
        </p:spPr>
        <p:txBody>
          <a:bodyPr wrap="square" rtlCol="0" anchor="ctr">
            <a:normAutofit/>
          </a:bodyPr>
          <a:p>
            <a:pPr algn="ctr"/>
            <a:r>
              <a:rPr lang="en-US" altLang="zh-CN" sz="2400">
                <a:solidFill>
                  <a:srgbClr val="5268A5"/>
                </a:solidFill>
                <a:latin typeface="微软雅黑" panose="020B0503020204020204" pitchFamily="34" charset="-122"/>
                <a:ea typeface="微软雅黑" panose="020B0503020204020204" pitchFamily="34" charset="-122"/>
              </a:rPr>
              <a:t>C</a:t>
            </a:r>
            <a:endParaRPr lang="en-US" altLang="zh-CN" sz="2400">
              <a:solidFill>
                <a:srgbClr val="5268A5"/>
              </a:solidFill>
              <a:latin typeface="微软雅黑" panose="020B0503020204020204" pitchFamily="34" charset="-122"/>
              <a:ea typeface="微软雅黑" panose="020B0503020204020204" pitchFamily="34" charset="-122"/>
            </a:endParaRPr>
          </a:p>
        </p:txBody>
      </p:sp>
      <p:sp>
        <p:nvSpPr>
          <p:cNvPr id="726" name="任意多边形 16"/>
          <p:cNvSpPr/>
          <p:nvPr>
            <p:custDataLst>
              <p:tags r:id="rId7"/>
            </p:custDataLst>
          </p:nvPr>
        </p:nvSpPr>
        <p:spPr>
          <a:xfrm>
            <a:off x="3731943" y="1275882"/>
            <a:ext cx="869909" cy="790686"/>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sz="2400" dirty="0">
              <a:solidFill>
                <a:srgbClr val="4276AA"/>
              </a:solidFill>
              <a:sym typeface="Arial" panose="020B0604020202020204" pitchFamily="34" charset="0"/>
            </a:endParaRPr>
          </a:p>
        </p:txBody>
      </p:sp>
      <p:sp>
        <p:nvSpPr>
          <p:cNvPr id="727" name="任意多边形 16"/>
          <p:cNvSpPr/>
          <p:nvPr>
            <p:custDataLst>
              <p:tags r:id="rId8"/>
            </p:custDataLst>
          </p:nvPr>
        </p:nvSpPr>
        <p:spPr>
          <a:xfrm rot="5400000">
            <a:off x="4880221" y="2424163"/>
            <a:ext cx="869909" cy="790686"/>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sz="2400" dirty="0">
              <a:solidFill>
                <a:srgbClr val="4276AA"/>
              </a:solidFill>
              <a:sym typeface="Arial" panose="020B0604020202020204" pitchFamily="34" charset="0"/>
            </a:endParaRPr>
          </a:p>
        </p:txBody>
      </p:sp>
      <p:sp>
        <p:nvSpPr>
          <p:cNvPr id="728" name="任意多边形 16"/>
          <p:cNvSpPr/>
          <p:nvPr>
            <p:custDataLst>
              <p:tags r:id="rId9"/>
            </p:custDataLst>
          </p:nvPr>
        </p:nvSpPr>
        <p:spPr>
          <a:xfrm rot="10800000">
            <a:off x="3731943" y="3572443"/>
            <a:ext cx="869909" cy="790686"/>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sz="2400" dirty="0">
              <a:solidFill>
                <a:srgbClr val="4276AA"/>
              </a:solidFill>
              <a:sym typeface="Arial" panose="020B0604020202020204" pitchFamily="34" charset="0"/>
            </a:endParaRPr>
          </a:p>
        </p:txBody>
      </p:sp>
      <p:sp>
        <p:nvSpPr>
          <p:cNvPr id="729" name="任意多边形 16"/>
          <p:cNvSpPr/>
          <p:nvPr>
            <p:custDataLst>
              <p:tags r:id="rId10"/>
            </p:custDataLst>
          </p:nvPr>
        </p:nvSpPr>
        <p:spPr>
          <a:xfrm rot="16200000">
            <a:off x="2583663" y="2424163"/>
            <a:ext cx="869909" cy="790686"/>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526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sz="2400" dirty="0">
              <a:solidFill>
                <a:srgbClr val="4276AA"/>
              </a:solidFill>
              <a:sym typeface="Arial" panose="020B0604020202020204" pitchFamily="34" charset="0"/>
            </a:endParaRPr>
          </a:p>
        </p:txBody>
      </p:sp>
      <p:sp>
        <p:nvSpPr>
          <p:cNvPr id="730" name="文本框 729"/>
          <p:cNvSpPr txBox="1"/>
          <p:nvPr>
            <p:custDataLst>
              <p:tags r:id="rId11"/>
            </p:custDataLst>
          </p:nvPr>
        </p:nvSpPr>
        <p:spPr>
          <a:xfrm>
            <a:off x="3912433" y="3717776"/>
            <a:ext cx="508928" cy="500023"/>
          </a:xfrm>
          <a:prstGeom prst="rect">
            <a:avLst/>
          </a:prstGeom>
          <a:noFill/>
        </p:spPr>
        <p:txBody>
          <a:bodyPr wrap="square" rtlCol="0" anchor="ctr">
            <a:normAutofit/>
          </a:bodyPr>
          <a:p>
            <a:pPr algn="ctr"/>
            <a:r>
              <a:rPr lang="en-US" altLang="zh-CN" sz="2400">
                <a:solidFill>
                  <a:srgbClr val="5268A5"/>
                </a:solidFill>
                <a:latin typeface="微软雅黑" panose="020B0503020204020204" pitchFamily="34" charset="-122"/>
                <a:ea typeface="微软雅黑" panose="020B0503020204020204" pitchFamily="34" charset="-122"/>
              </a:rPr>
              <a:t>D</a:t>
            </a:r>
            <a:endParaRPr lang="en-US" altLang="zh-CN" sz="2400">
              <a:solidFill>
                <a:srgbClr val="5268A5"/>
              </a:solidFill>
              <a:latin typeface="微软雅黑" panose="020B0503020204020204" pitchFamily="34" charset="-122"/>
              <a:ea typeface="微软雅黑" panose="020B0503020204020204" pitchFamily="34" charset="-122"/>
            </a:endParaRPr>
          </a:p>
        </p:txBody>
      </p:sp>
      <p:sp>
        <p:nvSpPr>
          <p:cNvPr id="731" name="矩形 730"/>
          <p:cNvSpPr/>
          <p:nvPr>
            <p:custDataLst>
              <p:tags r:id="rId12"/>
            </p:custDataLst>
          </p:nvPr>
        </p:nvSpPr>
        <p:spPr>
          <a:xfrm>
            <a:off x="1212215" y="711835"/>
            <a:ext cx="5158105" cy="509905"/>
          </a:xfrm>
          <a:prstGeom prst="rect">
            <a:avLst/>
          </a:prstGeom>
          <a:noFill/>
        </p:spPr>
        <p:txBody>
          <a:bodyPr wrap="square" anchor="ctr">
            <a:normAutofit/>
          </a:bodyPr>
          <a:p>
            <a:pPr marL="0" indent="0" algn="ctr">
              <a:lnSpc>
                <a:spcPct val="120000"/>
              </a:lnSpc>
              <a:spcBef>
                <a:spcPts val="0"/>
              </a:spcBef>
              <a:spcAft>
                <a:spcPts val="0"/>
              </a:spcAft>
              <a:buSzPct val="100000"/>
            </a:pPr>
            <a:r>
              <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利息股息红利所得：个人投资者从其投资企业借款</a:t>
            </a:r>
            <a:endPar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marL="0" indent="0" algn="ctr">
              <a:lnSpc>
                <a:spcPct val="120000"/>
              </a:lnSpc>
              <a:spcBef>
                <a:spcPts val="0"/>
              </a:spcBef>
              <a:spcAft>
                <a:spcPts val="0"/>
              </a:spcAft>
              <a:buSzPct val="100000"/>
            </a:pPr>
            <a:r>
              <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以企业资金为个人购房或其他财产；企业为股东个人购买汽车</a:t>
            </a:r>
            <a:endPar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2" name="矩形 731"/>
          <p:cNvSpPr/>
          <p:nvPr>
            <p:custDataLst>
              <p:tags r:id="rId13"/>
            </p:custDataLst>
          </p:nvPr>
        </p:nvSpPr>
        <p:spPr>
          <a:xfrm>
            <a:off x="630555" y="2564765"/>
            <a:ext cx="1823085" cy="509905"/>
          </a:xfrm>
          <a:prstGeom prst="rect">
            <a:avLst/>
          </a:prstGeom>
          <a:noFill/>
        </p:spPr>
        <p:txBody>
          <a:bodyPr wrap="square" anchor="ctr">
            <a:normAutofit/>
          </a:bodyPr>
          <a:p>
            <a:pPr marL="0" indent="0" algn="ctr">
              <a:lnSpc>
                <a:spcPct val="120000"/>
              </a:lnSpc>
              <a:spcBef>
                <a:spcPts val="0"/>
              </a:spcBef>
              <a:spcAft>
                <a:spcPts val="0"/>
              </a:spcAft>
              <a:buSzPct val="100000"/>
            </a:pPr>
            <a:r>
              <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财产转让所得：自用</a:t>
            </a:r>
            <a:r>
              <a:rPr lang="en-US" altLang="zh-CN"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年、家庭唯一</a:t>
            </a:r>
            <a:r>
              <a:rPr lang="en-US" altLang="zh-CN"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050" b="1" spc="15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16"/>
          <p:cNvSpPr>
            <a:spLocks noChangeArrowheads="1"/>
          </p:cNvSpPr>
          <p:nvPr/>
        </p:nvSpPr>
        <p:spPr bwMode="auto">
          <a:xfrm rot="2796417">
            <a:off x="3465553" y="1605558"/>
            <a:ext cx="857250" cy="1082278"/>
          </a:xfrm>
          <a:custGeom>
            <a:avLst/>
            <a:gdLst>
              <a:gd name="T0" fmla="*/ 150246 w 1997680"/>
              <a:gd name="T1" fmla="*/ 824418 h 2524712"/>
              <a:gd name="T2" fmla="*/ 929670 w 1997680"/>
              <a:gd name="T3" fmla="*/ 0 h 2524712"/>
              <a:gd name="T4" fmla="*/ 1280355 w 1997680"/>
              <a:gd name="T5" fmla="*/ 331546 h 2524712"/>
              <a:gd name="T6" fmla="*/ 1655649 w 1997680"/>
              <a:gd name="T7" fmla="*/ 686358 h 2524712"/>
              <a:gd name="T8" fmla="*/ 1997680 w 1997680"/>
              <a:gd name="T9" fmla="*/ 1009723 h 2524712"/>
              <a:gd name="T10" fmla="*/ 1690021 w 1997680"/>
              <a:gd name="T11" fmla="*/ 1335142 h 2524712"/>
              <a:gd name="T12" fmla="*/ 1691814 w 1997680"/>
              <a:gd name="T13" fmla="*/ 1336837 h 2524712"/>
              <a:gd name="T14" fmla="*/ 1666479 w 1997680"/>
              <a:gd name="T15" fmla="*/ 1369692 h 2524712"/>
              <a:gd name="T16" fmla="*/ 1631465 w 1997680"/>
              <a:gd name="T17" fmla="*/ 1635569 h 2524712"/>
              <a:gd name="T18" fmla="*/ 1633083 w 1997680"/>
              <a:gd name="T19" fmla="*/ 1639655 h 2524712"/>
              <a:gd name="T20" fmla="*/ 1632398 w 1997680"/>
              <a:gd name="T21" fmla="*/ 1639864 h 2524712"/>
              <a:gd name="T22" fmla="*/ 1770641 w 1997680"/>
              <a:gd name="T23" fmla="*/ 2093848 h 2524712"/>
              <a:gd name="T24" fmla="*/ 355698 w 1997680"/>
              <a:gd name="T25" fmla="*/ 2524712 h 2524712"/>
              <a:gd name="T26" fmla="*/ 30604 w 1997680"/>
              <a:gd name="T27" fmla="*/ 1457111 h 2524712"/>
              <a:gd name="T28" fmla="*/ 32026 w 1997680"/>
              <a:gd name="T29" fmla="*/ 1456678 h 2524712"/>
              <a:gd name="T30" fmla="*/ 28667 w 1997680"/>
              <a:gd name="T31" fmla="*/ 1448193 h 2524712"/>
              <a:gd name="T32" fmla="*/ 101365 w 1997680"/>
              <a:gd name="T33" fmla="*/ 896153 h 2524712"/>
              <a:gd name="T34" fmla="*/ 153968 w 1997680"/>
              <a:gd name="T35" fmla="*/ 827937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97680"/>
              <a:gd name="T55" fmla="*/ 0 h 2524712"/>
              <a:gd name="T56" fmla="*/ 1997680 w 1997680"/>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97680" h="2524712">
                <a:moveTo>
                  <a:pt x="150246" y="824418"/>
                </a:moveTo>
                <a:lnTo>
                  <a:pt x="929670" y="0"/>
                </a:lnTo>
                <a:lnTo>
                  <a:pt x="1280355" y="331546"/>
                </a:lnTo>
                <a:lnTo>
                  <a:pt x="1655649" y="686358"/>
                </a:lnTo>
                <a:lnTo>
                  <a:pt x="1997680" y="1009723"/>
                </a:lnTo>
                <a:lnTo>
                  <a:pt x="1690021" y="1335142"/>
                </a:lnTo>
                <a:lnTo>
                  <a:pt x="1691814" y="1336837"/>
                </a:lnTo>
                <a:lnTo>
                  <a:pt x="1666479" y="1369692"/>
                </a:lnTo>
                <a:cubicBezTo>
                  <a:pt x="1616466" y="1450265"/>
                  <a:pt x="1605036" y="1547518"/>
                  <a:pt x="1631465" y="1635569"/>
                </a:cubicBezTo>
                <a:lnTo>
                  <a:pt x="1633083" y="1639655"/>
                </a:lnTo>
                <a:lnTo>
                  <a:pt x="1632398" y="1639864"/>
                </a:lnTo>
                <a:lnTo>
                  <a:pt x="1770641" y="2093848"/>
                </a:lnTo>
                <a:lnTo>
                  <a:pt x="355698" y="2524712"/>
                </a:lnTo>
                <a:lnTo>
                  <a:pt x="30604" y="1457111"/>
                </a:lnTo>
                <a:lnTo>
                  <a:pt x="32026" y="1456678"/>
                </a:lnTo>
                <a:lnTo>
                  <a:pt x="28667" y="1448193"/>
                </a:lnTo>
                <a:cubicBezTo>
                  <a:pt x="-26207" y="1265374"/>
                  <a:pt x="-2477" y="1063448"/>
                  <a:pt x="101365" y="896153"/>
                </a:cubicBezTo>
                <a:lnTo>
                  <a:pt x="153968" y="827937"/>
                </a:lnTo>
                <a:close/>
              </a:path>
            </a:pathLst>
          </a:custGeom>
          <a:solidFill>
            <a:schemeClr val="accent1">
              <a:lumMod val="20000"/>
              <a:lumOff val="80000"/>
              <a:alpha val="60000"/>
            </a:schemeClr>
          </a:solidFill>
          <a:ln>
            <a:solidFill>
              <a:schemeClr val="accent2">
                <a:lumMod val="75000"/>
              </a:schemeClr>
            </a:solidFill>
          </a:ln>
        </p:spPr>
        <p:txBody>
          <a:bodyPr anchor="ctr"/>
          <a:lstStyle/>
          <a:p>
            <a:pPr algn="ctr"/>
            <a:endParaRPr lang="zh-CN" altLang="zh-CN" sz="1600" dirty="0">
              <a:solidFill>
                <a:schemeClr val="tx2">
                  <a:lumMod val="50000"/>
                </a:schemeClr>
              </a:solidFill>
              <a:latin typeface="宋体" panose="02010600030101010101" pitchFamily="2" charset="-122"/>
              <a:sym typeface="宋体" panose="02010600030101010101" pitchFamily="2" charset="-122"/>
            </a:endParaRPr>
          </a:p>
        </p:txBody>
      </p:sp>
      <p:sp>
        <p:nvSpPr>
          <p:cNvPr id="51" name="任意多边形 17"/>
          <p:cNvSpPr>
            <a:spLocks noChangeArrowheads="1"/>
          </p:cNvSpPr>
          <p:nvPr/>
        </p:nvSpPr>
        <p:spPr bwMode="auto">
          <a:xfrm rot="18803583" flipH="1">
            <a:off x="4264462" y="1610320"/>
            <a:ext cx="850106" cy="1082278"/>
          </a:xfrm>
          <a:custGeom>
            <a:avLst/>
            <a:gdLst>
              <a:gd name="T0" fmla="*/ 929670 w 1982833"/>
              <a:gd name="T1" fmla="*/ 0 h 2524712"/>
              <a:gd name="T2" fmla="*/ 150246 w 1982833"/>
              <a:gd name="T3" fmla="*/ 824418 h 2524712"/>
              <a:gd name="T4" fmla="*/ 153968 w 1982833"/>
              <a:gd name="T5" fmla="*/ 827937 h 2524712"/>
              <a:gd name="T6" fmla="*/ 101365 w 1982833"/>
              <a:gd name="T7" fmla="*/ 896153 h 2524712"/>
              <a:gd name="T8" fmla="*/ 28667 w 1982833"/>
              <a:gd name="T9" fmla="*/ 1448193 h 2524712"/>
              <a:gd name="T10" fmla="*/ 32026 w 1982833"/>
              <a:gd name="T11" fmla="*/ 1456678 h 2524712"/>
              <a:gd name="T12" fmla="*/ 30604 w 1982833"/>
              <a:gd name="T13" fmla="*/ 1457111 h 2524712"/>
              <a:gd name="T14" fmla="*/ 355698 w 1982833"/>
              <a:gd name="T15" fmla="*/ 2524712 h 2524712"/>
              <a:gd name="T16" fmla="*/ 1699679 w 1982833"/>
              <a:gd name="T17" fmla="*/ 2115457 h 2524712"/>
              <a:gd name="T18" fmla="*/ 1566897 w 1982833"/>
              <a:gd name="T19" fmla="*/ 1679404 h 2524712"/>
              <a:gd name="T20" fmla="*/ 1567582 w 1982833"/>
              <a:gd name="T21" fmla="*/ 1679195 h 2524712"/>
              <a:gd name="T22" fmla="*/ 1565964 w 1982833"/>
              <a:gd name="T23" fmla="*/ 1675108 h 2524712"/>
              <a:gd name="T24" fmla="*/ 1600977 w 1982833"/>
              <a:gd name="T25" fmla="*/ 1409232 h 2524712"/>
              <a:gd name="T26" fmla="*/ 1626313 w 1982833"/>
              <a:gd name="T27" fmla="*/ 1376377 h 2524712"/>
              <a:gd name="T28" fmla="*/ 1624520 w 1982833"/>
              <a:gd name="T29" fmla="*/ 1374682 h 2524712"/>
              <a:gd name="T30" fmla="*/ 1982833 w 1982833"/>
              <a:gd name="T31" fmla="*/ 995685 h 2524712"/>
              <a:gd name="T32" fmla="*/ 1655649 w 1982833"/>
              <a:gd name="T33" fmla="*/ 686358 h 2524712"/>
              <a:gd name="T34" fmla="*/ 1280355 w 1982833"/>
              <a:gd name="T35" fmla="*/ 331546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2833"/>
              <a:gd name="T55" fmla="*/ 0 h 2524712"/>
              <a:gd name="T56" fmla="*/ 1982833 w 1982833"/>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2833" h="2524712">
                <a:moveTo>
                  <a:pt x="929670" y="0"/>
                </a:move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lnTo>
                  <a:pt x="1699679" y="2115457"/>
                </a:lnTo>
                <a:lnTo>
                  <a:pt x="1566897" y="1679404"/>
                </a:lnTo>
                <a:lnTo>
                  <a:pt x="1567582" y="1679195"/>
                </a:lnTo>
                <a:lnTo>
                  <a:pt x="1565964" y="1675108"/>
                </a:lnTo>
                <a:cubicBezTo>
                  <a:pt x="1539535" y="1587058"/>
                  <a:pt x="1550964" y="1489806"/>
                  <a:pt x="1600977" y="1409232"/>
                </a:cubicBezTo>
                <a:lnTo>
                  <a:pt x="1626313" y="1376377"/>
                </a:lnTo>
                <a:lnTo>
                  <a:pt x="1624520" y="1374682"/>
                </a:lnTo>
                <a:lnTo>
                  <a:pt x="1982833" y="995685"/>
                </a:lnTo>
                <a:lnTo>
                  <a:pt x="1655649" y="686358"/>
                </a:lnTo>
                <a:lnTo>
                  <a:pt x="1280355" y="331546"/>
                </a:lnTo>
                <a:close/>
              </a:path>
            </a:pathLst>
          </a:custGeom>
          <a:solidFill>
            <a:schemeClr val="accent4">
              <a:lumMod val="75000"/>
              <a:alpha val="20000"/>
            </a:schemeClr>
          </a:solidFill>
          <a:ln>
            <a:solidFill>
              <a:schemeClr val="accent2">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52" name="任意多边形 18"/>
          <p:cNvSpPr>
            <a:spLocks noChangeArrowheads="1"/>
          </p:cNvSpPr>
          <p:nvPr/>
        </p:nvSpPr>
        <p:spPr bwMode="auto">
          <a:xfrm rot="20788334" flipH="1" flipV="1">
            <a:off x="4736545" y="2412206"/>
            <a:ext cx="846534" cy="1082279"/>
          </a:xfrm>
          <a:custGeom>
            <a:avLst/>
            <a:gdLst>
              <a:gd name="T0" fmla="*/ 355698 w 1974521"/>
              <a:gd name="T1" fmla="*/ 2524712 h 2524712"/>
              <a:gd name="T2" fmla="*/ 30604 w 1974521"/>
              <a:gd name="T3" fmla="*/ 1457111 h 2524712"/>
              <a:gd name="T4" fmla="*/ 32026 w 1974521"/>
              <a:gd name="T5" fmla="*/ 1456678 h 2524712"/>
              <a:gd name="T6" fmla="*/ 28667 w 1974521"/>
              <a:gd name="T7" fmla="*/ 1448193 h 2524712"/>
              <a:gd name="T8" fmla="*/ 101365 w 1974521"/>
              <a:gd name="T9" fmla="*/ 896153 h 2524712"/>
              <a:gd name="T10" fmla="*/ 153968 w 1974521"/>
              <a:gd name="T11" fmla="*/ 827937 h 2524712"/>
              <a:gd name="T12" fmla="*/ 150246 w 1974521"/>
              <a:gd name="T13" fmla="*/ 824418 h 2524712"/>
              <a:gd name="T14" fmla="*/ 929670 w 1974521"/>
              <a:gd name="T15" fmla="*/ 0 h 2524712"/>
              <a:gd name="T16" fmla="*/ 1280355 w 1974521"/>
              <a:gd name="T17" fmla="*/ 331546 h 2524712"/>
              <a:gd name="T18" fmla="*/ 1655649 w 1974521"/>
              <a:gd name="T19" fmla="*/ 686358 h 2524712"/>
              <a:gd name="T20" fmla="*/ 1974521 w 1974521"/>
              <a:gd name="T21" fmla="*/ 987827 h 2524712"/>
              <a:gd name="T22" fmla="*/ 1630161 w 1974521"/>
              <a:gd name="T23" fmla="*/ 1352065 h 2524712"/>
              <a:gd name="T24" fmla="*/ 1631954 w 1974521"/>
              <a:gd name="T25" fmla="*/ 1353760 h 2524712"/>
              <a:gd name="T26" fmla="*/ 1606619 w 1974521"/>
              <a:gd name="T27" fmla="*/ 1386615 h 2524712"/>
              <a:gd name="T28" fmla="*/ 1571605 w 1974521"/>
              <a:gd name="T29" fmla="*/ 1652492 h 2524712"/>
              <a:gd name="T30" fmla="*/ 1573223 w 1974521"/>
              <a:gd name="T31" fmla="*/ 1656578 h 2524712"/>
              <a:gd name="T32" fmla="*/ 1572538 w 1974521"/>
              <a:gd name="T33" fmla="*/ 1656786 h 2524712"/>
              <a:gd name="T34" fmla="*/ 1711144 w 1974521"/>
              <a:gd name="T35" fmla="*/ 2111965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4521"/>
              <a:gd name="T55" fmla="*/ 0 h 2524712"/>
              <a:gd name="T56" fmla="*/ 1974521 w 1974521"/>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4521" h="2524712">
                <a:moveTo>
                  <a:pt x="355698" y="2524712"/>
                </a:moveTo>
                <a:lnTo>
                  <a:pt x="30604" y="1457111"/>
                </a:lnTo>
                <a:lnTo>
                  <a:pt x="32026" y="1456678"/>
                </a:lnTo>
                <a:lnTo>
                  <a:pt x="28667" y="1448193"/>
                </a:lnTo>
                <a:cubicBezTo>
                  <a:pt x="-26207" y="1265374"/>
                  <a:pt x="-2477" y="1063448"/>
                  <a:pt x="101365" y="896153"/>
                </a:cubicBezTo>
                <a:lnTo>
                  <a:pt x="153968" y="827937"/>
                </a:lnTo>
                <a:lnTo>
                  <a:pt x="150246" y="824418"/>
                </a:lnTo>
                <a:lnTo>
                  <a:pt x="929670" y="0"/>
                </a:lnTo>
                <a:lnTo>
                  <a:pt x="1280355" y="331546"/>
                </a:lnTo>
                <a:lnTo>
                  <a:pt x="1655649" y="686358"/>
                </a:lnTo>
                <a:lnTo>
                  <a:pt x="1974521" y="987827"/>
                </a:lnTo>
                <a:lnTo>
                  <a:pt x="1630161" y="1352065"/>
                </a:lnTo>
                <a:lnTo>
                  <a:pt x="1631954" y="1353760"/>
                </a:lnTo>
                <a:lnTo>
                  <a:pt x="1606619" y="1386615"/>
                </a:lnTo>
                <a:cubicBezTo>
                  <a:pt x="1556606" y="1467188"/>
                  <a:pt x="1545177" y="1564441"/>
                  <a:pt x="1571605" y="1652492"/>
                </a:cubicBezTo>
                <a:lnTo>
                  <a:pt x="1573223" y="1656578"/>
                </a:lnTo>
                <a:lnTo>
                  <a:pt x="1572538" y="1656786"/>
                </a:lnTo>
                <a:lnTo>
                  <a:pt x="1711144" y="2111965"/>
                </a:lnTo>
                <a:close/>
              </a:path>
            </a:pathLst>
          </a:custGeom>
          <a:solidFill>
            <a:schemeClr val="tx2">
              <a:lumMod val="50000"/>
              <a:alpha val="40000"/>
            </a:schemeClr>
          </a:solidFill>
          <a:ln>
            <a:solidFill>
              <a:schemeClr val="accent2">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53" name="任意多边形 19"/>
          <p:cNvSpPr>
            <a:spLocks noChangeArrowheads="1"/>
          </p:cNvSpPr>
          <p:nvPr/>
        </p:nvSpPr>
        <p:spPr bwMode="auto">
          <a:xfrm rot="811666" flipV="1">
            <a:off x="3011329" y="2413397"/>
            <a:ext cx="858441" cy="1082278"/>
          </a:xfrm>
          <a:custGeom>
            <a:avLst/>
            <a:gdLst>
              <a:gd name="T0" fmla="*/ 355698 w 2003794"/>
              <a:gd name="T1" fmla="*/ 2524712 h 2524712"/>
              <a:gd name="T2" fmla="*/ 1749448 w 2003794"/>
              <a:gd name="T3" fmla="*/ 2100302 h 2524712"/>
              <a:gd name="T4" fmla="*/ 1617702 w 2003794"/>
              <a:gd name="T5" fmla="*/ 1667654 h 2524712"/>
              <a:gd name="T6" fmla="*/ 1618387 w 2003794"/>
              <a:gd name="T7" fmla="*/ 1667445 h 2524712"/>
              <a:gd name="T8" fmla="*/ 1616769 w 2003794"/>
              <a:gd name="T9" fmla="*/ 1663359 h 2524712"/>
              <a:gd name="T10" fmla="*/ 1651782 w 2003794"/>
              <a:gd name="T11" fmla="*/ 1397482 h 2524712"/>
              <a:gd name="T12" fmla="*/ 1677117 w 2003794"/>
              <a:gd name="T13" fmla="*/ 1364628 h 2524712"/>
              <a:gd name="T14" fmla="*/ 1675325 w 2003794"/>
              <a:gd name="T15" fmla="*/ 1362932 h 2524712"/>
              <a:gd name="T16" fmla="*/ 2003794 w 2003794"/>
              <a:gd name="T17" fmla="*/ 1015502 h 2524712"/>
              <a:gd name="T18" fmla="*/ 1655649 w 2003794"/>
              <a:gd name="T19" fmla="*/ 686358 h 2524712"/>
              <a:gd name="T20" fmla="*/ 1280355 w 2003794"/>
              <a:gd name="T21" fmla="*/ 331546 h 2524712"/>
              <a:gd name="T22" fmla="*/ 929670 w 2003794"/>
              <a:gd name="T23" fmla="*/ 0 h 2524712"/>
              <a:gd name="T24" fmla="*/ 150246 w 2003794"/>
              <a:gd name="T25" fmla="*/ 824418 h 2524712"/>
              <a:gd name="T26" fmla="*/ 153968 w 2003794"/>
              <a:gd name="T27" fmla="*/ 827937 h 2524712"/>
              <a:gd name="T28" fmla="*/ 101365 w 2003794"/>
              <a:gd name="T29" fmla="*/ 896153 h 2524712"/>
              <a:gd name="T30" fmla="*/ 28667 w 2003794"/>
              <a:gd name="T31" fmla="*/ 1448193 h 2524712"/>
              <a:gd name="T32" fmla="*/ 32026 w 2003794"/>
              <a:gd name="T33" fmla="*/ 1456678 h 2524712"/>
              <a:gd name="T34" fmla="*/ 30604 w 2003794"/>
              <a:gd name="T35" fmla="*/ 1457111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3794"/>
              <a:gd name="T55" fmla="*/ 0 h 2524712"/>
              <a:gd name="T56" fmla="*/ 2003794 w 2003794"/>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3794" h="2524712">
                <a:moveTo>
                  <a:pt x="355698" y="2524712"/>
                </a:moveTo>
                <a:lnTo>
                  <a:pt x="1749448" y="2100302"/>
                </a:lnTo>
                <a:lnTo>
                  <a:pt x="1617702" y="1667654"/>
                </a:lnTo>
                <a:lnTo>
                  <a:pt x="1618387" y="1667445"/>
                </a:lnTo>
                <a:lnTo>
                  <a:pt x="1616769" y="1663359"/>
                </a:lnTo>
                <a:cubicBezTo>
                  <a:pt x="1590341" y="1575308"/>
                  <a:pt x="1601770" y="1478056"/>
                  <a:pt x="1651782" y="1397482"/>
                </a:cubicBezTo>
                <a:lnTo>
                  <a:pt x="1677117" y="1364628"/>
                </a:lnTo>
                <a:lnTo>
                  <a:pt x="1675325" y="1362932"/>
                </a:lnTo>
                <a:lnTo>
                  <a:pt x="2003794" y="1015502"/>
                </a:lnTo>
                <a:lnTo>
                  <a:pt x="1655649" y="686358"/>
                </a:lnTo>
                <a:lnTo>
                  <a:pt x="1280355" y="331546"/>
                </a:lnTo>
                <a:lnTo>
                  <a:pt x="929670" y="0"/>
                </a:lnTo>
                <a:lnTo>
                  <a:pt x="150246" y="824418"/>
                </a:lnTo>
                <a:lnTo>
                  <a:pt x="153968" y="827937"/>
                </a:lnTo>
                <a:lnTo>
                  <a:pt x="101365" y="896153"/>
                </a:lnTo>
                <a:cubicBezTo>
                  <a:pt x="-2477" y="1063448"/>
                  <a:pt x="-26207" y="1265374"/>
                  <a:pt x="28667" y="1448193"/>
                </a:cubicBezTo>
                <a:lnTo>
                  <a:pt x="32026" y="1456678"/>
                </a:lnTo>
                <a:lnTo>
                  <a:pt x="30604" y="1457111"/>
                </a:lnTo>
                <a:close/>
              </a:path>
            </a:pathLst>
          </a:custGeom>
          <a:solidFill>
            <a:schemeClr val="accent1">
              <a:lumMod val="75000"/>
              <a:alpha val="40000"/>
            </a:schemeClr>
          </a:solidFill>
          <a:ln w="12700">
            <a:solidFill>
              <a:schemeClr val="accent2">
                <a:lumMod val="75000"/>
              </a:schemeClr>
            </a:solidFill>
            <a:beve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54" name="任意多边形 20"/>
          <p:cNvSpPr>
            <a:spLocks noChangeArrowheads="1"/>
          </p:cNvSpPr>
          <p:nvPr/>
        </p:nvSpPr>
        <p:spPr bwMode="auto">
          <a:xfrm rot="18755030" flipV="1">
            <a:off x="3470315" y="3139082"/>
            <a:ext cx="847725" cy="1079897"/>
          </a:xfrm>
          <a:custGeom>
            <a:avLst/>
            <a:gdLst>
              <a:gd name="T0" fmla="*/ 1269105 w 1424028"/>
              <a:gd name="T1" fmla="*/ 1506080 h 1814500"/>
              <a:gd name="T2" fmla="*/ 1163632 w 1424028"/>
              <a:gd name="T3" fmla="*/ 1159707 h 1814500"/>
              <a:gd name="T4" fmla="*/ 1164125 w 1424028"/>
              <a:gd name="T5" fmla="*/ 1159558 h 1814500"/>
              <a:gd name="T6" fmla="*/ 1162960 w 1424028"/>
              <a:gd name="T7" fmla="*/ 1156613 h 1814500"/>
              <a:gd name="T8" fmla="*/ 1188185 w 1424028"/>
              <a:gd name="T9" fmla="*/ 965063 h 1814500"/>
              <a:gd name="T10" fmla="*/ 1206437 w 1424028"/>
              <a:gd name="T11" fmla="*/ 941392 h 1814500"/>
              <a:gd name="T12" fmla="*/ 1205146 w 1424028"/>
              <a:gd name="T13" fmla="*/ 940171 h 1814500"/>
              <a:gd name="T14" fmla="*/ 1424028 w 1424028"/>
              <a:gd name="T15" fmla="*/ 708654 h 1814500"/>
              <a:gd name="T16" fmla="*/ 1192812 w 1424028"/>
              <a:gd name="T17" fmla="*/ 490058 h 1814500"/>
              <a:gd name="T18" fmla="*/ 983249 w 1424028"/>
              <a:gd name="T19" fmla="*/ 291932 h 1814500"/>
              <a:gd name="T20" fmla="*/ 665595 w 1424028"/>
              <a:gd name="T21" fmla="*/ 0 h 1814500"/>
              <a:gd name="T22" fmla="*/ 108245 w 1424028"/>
              <a:gd name="T23" fmla="*/ 589524 h 1814500"/>
              <a:gd name="T24" fmla="*/ 110926 w 1424028"/>
              <a:gd name="T25" fmla="*/ 592059 h 1814500"/>
              <a:gd name="T26" fmla="*/ 73028 w 1424028"/>
              <a:gd name="T27" fmla="*/ 641205 h 1814500"/>
              <a:gd name="T28" fmla="*/ 20653 w 1424028"/>
              <a:gd name="T29" fmla="*/ 1038922 h 1814500"/>
              <a:gd name="T30" fmla="*/ 23073 w 1424028"/>
              <a:gd name="T31" fmla="*/ 1045035 h 1814500"/>
              <a:gd name="T32" fmla="*/ 22049 w 1424028"/>
              <a:gd name="T33" fmla="*/ 1045347 h 1814500"/>
              <a:gd name="T34" fmla="*/ 256263 w 1424028"/>
              <a:gd name="T35" fmla="*/ 1814500 h 181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4028"/>
              <a:gd name="T55" fmla="*/ 0 h 1814500"/>
              <a:gd name="T56" fmla="*/ 1424028 w 1424028"/>
              <a:gd name="T57" fmla="*/ 1814500 h 18145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4028" h="1814500">
                <a:moveTo>
                  <a:pt x="1269105" y="1506080"/>
                </a:moveTo>
                <a:lnTo>
                  <a:pt x="1163632" y="1159707"/>
                </a:lnTo>
                <a:lnTo>
                  <a:pt x="1164125" y="1159558"/>
                </a:lnTo>
                <a:lnTo>
                  <a:pt x="1162960" y="1156613"/>
                </a:lnTo>
                <a:cubicBezTo>
                  <a:pt x="1143919" y="1093177"/>
                  <a:pt x="1152153" y="1023111"/>
                  <a:pt x="1188185" y="965063"/>
                </a:cubicBezTo>
                <a:lnTo>
                  <a:pt x="1206437" y="941392"/>
                </a:lnTo>
                <a:lnTo>
                  <a:pt x="1205146" y="940171"/>
                </a:lnTo>
                <a:lnTo>
                  <a:pt x="1424028" y="708654"/>
                </a:lnTo>
                <a:lnTo>
                  <a:pt x="1192812" y="490058"/>
                </a:lnTo>
                <a:lnTo>
                  <a:pt x="983249" y="291932"/>
                </a:lnTo>
                <a:lnTo>
                  <a:pt x="665595" y="0"/>
                </a:lnTo>
                <a:lnTo>
                  <a:pt x="108245" y="589524"/>
                </a:lnTo>
                <a:lnTo>
                  <a:pt x="110926" y="592059"/>
                </a:lnTo>
                <a:lnTo>
                  <a:pt x="73028" y="641205"/>
                </a:lnTo>
                <a:cubicBezTo>
                  <a:pt x="-1785" y="761733"/>
                  <a:pt x="-18881" y="907210"/>
                  <a:pt x="20653" y="1038922"/>
                </a:cubicBezTo>
                <a:lnTo>
                  <a:pt x="23073" y="1045035"/>
                </a:lnTo>
                <a:lnTo>
                  <a:pt x="22049" y="1045347"/>
                </a:lnTo>
                <a:lnTo>
                  <a:pt x="256263" y="1814500"/>
                </a:lnTo>
                <a:close/>
              </a:path>
            </a:pathLst>
          </a:custGeom>
          <a:solidFill>
            <a:schemeClr val="accent1">
              <a:lumMod val="75000"/>
              <a:alpha val="20000"/>
            </a:schemeClr>
          </a:solidFill>
          <a:ln w="12700">
            <a:solidFill>
              <a:schemeClr val="accent2">
                <a:lumMod val="75000"/>
              </a:schemeClr>
            </a:solidFill>
            <a:beve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55" name="任意多边形 21"/>
          <p:cNvSpPr>
            <a:spLocks noChangeArrowheads="1"/>
          </p:cNvSpPr>
          <p:nvPr/>
        </p:nvSpPr>
        <p:spPr bwMode="auto">
          <a:xfrm rot="2844970" flipH="1" flipV="1">
            <a:off x="4275178" y="3137892"/>
            <a:ext cx="847725" cy="1082278"/>
          </a:xfrm>
          <a:custGeom>
            <a:avLst/>
            <a:gdLst>
              <a:gd name="T0" fmla="*/ 1240478 w 1424033"/>
              <a:gd name="T1" fmla="*/ 1519225 h 1818928"/>
              <a:gd name="T2" fmla="*/ 256263 w 1424033"/>
              <a:gd name="T3" fmla="*/ 1818928 h 1818928"/>
              <a:gd name="T4" fmla="*/ 22049 w 1424033"/>
              <a:gd name="T5" fmla="*/ 1049775 h 1818928"/>
              <a:gd name="T6" fmla="*/ 23073 w 1424033"/>
              <a:gd name="T7" fmla="*/ 1049464 h 1818928"/>
              <a:gd name="T8" fmla="*/ 20653 w 1424033"/>
              <a:gd name="T9" fmla="*/ 1043350 h 1818928"/>
              <a:gd name="T10" fmla="*/ 73029 w 1424033"/>
              <a:gd name="T11" fmla="*/ 645633 h 1818928"/>
              <a:gd name="T12" fmla="*/ 110926 w 1424033"/>
              <a:gd name="T13" fmla="*/ 596487 h 1818928"/>
              <a:gd name="T14" fmla="*/ 108245 w 1424033"/>
              <a:gd name="T15" fmla="*/ 593952 h 1818928"/>
              <a:gd name="T16" fmla="*/ 669780 w 1424033"/>
              <a:gd name="T17" fmla="*/ 0 h 1818928"/>
              <a:gd name="T18" fmla="*/ 922431 w 1424033"/>
              <a:gd name="T19" fmla="*/ 238862 h 1818928"/>
              <a:gd name="T20" fmla="*/ 1192812 w 1424033"/>
              <a:gd name="T21" fmla="*/ 494486 h 1818928"/>
              <a:gd name="T22" fmla="*/ 1424033 w 1424033"/>
              <a:gd name="T23" fmla="*/ 713088 h 1818928"/>
              <a:gd name="T24" fmla="*/ 1181487 w 1424033"/>
              <a:gd name="T25" fmla="*/ 969635 h 1818928"/>
              <a:gd name="T26" fmla="*/ 1182779 w 1424033"/>
              <a:gd name="T27" fmla="*/ 970857 h 1818928"/>
              <a:gd name="T28" fmla="*/ 1164527 w 1424033"/>
              <a:gd name="T29" fmla="*/ 994527 h 1818928"/>
              <a:gd name="T30" fmla="*/ 1139301 w 1424033"/>
              <a:gd name="T31" fmla="*/ 1186078 h 1818928"/>
              <a:gd name="T32" fmla="*/ 1140466 w 1424033"/>
              <a:gd name="T33" fmla="*/ 1189021 h 1818928"/>
              <a:gd name="T34" fmla="*/ 1139973 w 1424033"/>
              <a:gd name="T35" fmla="*/ 1189172 h 18189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4033"/>
              <a:gd name="T55" fmla="*/ 0 h 1818928"/>
              <a:gd name="T56" fmla="*/ 1424033 w 1424033"/>
              <a:gd name="T57" fmla="*/ 1818928 h 18189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4033" h="1818928">
                <a:moveTo>
                  <a:pt x="1240478" y="1519225"/>
                </a:moveTo>
                <a:lnTo>
                  <a:pt x="256263" y="1818928"/>
                </a:lnTo>
                <a:lnTo>
                  <a:pt x="22049" y="1049775"/>
                </a:lnTo>
                <a:lnTo>
                  <a:pt x="23073" y="1049464"/>
                </a:lnTo>
                <a:lnTo>
                  <a:pt x="20653" y="1043350"/>
                </a:lnTo>
                <a:cubicBezTo>
                  <a:pt x="-18881" y="911639"/>
                  <a:pt x="-1785" y="766161"/>
                  <a:pt x="73029" y="645633"/>
                </a:cubicBezTo>
                <a:lnTo>
                  <a:pt x="110926" y="596487"/>
                </a:lnTo>
                <a:lnTo>
                  <a:pt x="108245" y="593952"/>
                </a:lnTo>
                <a:lnTo>
                  <a:pt x="669780" y="0"/>
                </a:lnTo>
                <a:lnTo>
                  <a:pt x="922431" y="238862"/>
                </a:lnTo>
                <a:lnTo>
                  <a:pt x="1192812" y="494486"/>
                </a:lnTo>
                <a:lnTo>
                  <a:pt x="1424033" y="713088"/>
                </a:lnTo>
                <a:lnTo>
                  <a:pt x="1181487" y="969635"/>
                </a:lnTo>
                <a:lnTo>
                  <a:pt x="1182779" y="970857"/>
                </a:lnTo>
                <a:lnTo>
                  <a:pt x="1164527" y="994527"/>
                </a:lnTo>
                <a:cubicBezTo>
                  <a:pt x="1128494" y="1052576"/>
                  <a:pt x="1120260" y="1122642"/>
                  <a:pt x="1139301" y="1186078"/>
                </a:cubicBezTo>
                <a:lnTo>
                  <a:pt x="1140466" y="1189021"/>
                </a:lnTo>
                <a:lnTo>
                  <a:pt x="1139973" y="1189172"/>
                </a:lnTo>
                <a:close/>
              </a:path>
            </a:pathLst>
          </a:custGeom>
          <a:solidFill>
            <a:schemeClr val="tx2">
              <a:lumMod val="75000"/>
              <a:alpha val="60000"/>
            </a:schemeClr>
          </a:solidFill>
          <a:ln w="12700">
            <a:solidFill>
              <a:schemeClr val="accent2">
                <a:lumMod val="75000"/>
              </a:schemeClr>
            </a:solidFill>
            <a:beve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79" name="直接连接符 34"/>
          <p:cNvSpPr>
            <a:spLocks noChangeShapeType="1"/>
          </p:cNvSpPr>
          <p:nvPr/>
        </p:nvSpPr>
        <p:spPr bwMode="auto">
          <a:xfrm flipH="1" flipV="1">
            <a:off x="6580050" y="2151191"/>
            <a:ext cx="1188244" cy="0"/>
          </a:xfrm>
          <a:prstGeom prst="line">
            <a:avLst/>
          </a:prstGeom>
          <a:noFill/>
          <a:ln w="38100" cap="flat" cmpd="sng">
            <a:solidFill>
              <a:schemeClr val="accent1">
                <a:lumMod val="75000"/>
              </a:schemeClr>
            </a:solidFill>
            <a:bevel/>
          </a:ln>
          <a:extLst>
            <a:ext uri="{909E8E84-426E-40DD-AFC4-6F175D3DCCD1}">
              <a14:hiddenFill xmlns:a14="http://schemas.microsoft.com/office/drawing/2010/main">
                <a:noFill/>
              </a14:hiddenFill>
            </a:ext>
          </a:extLst>
        </p:spPr>
        <p:txBody>
          <a:bodyPr/>
          <a:lstStyle/>
          <a:p>
            <a:endParaRPr lang="zh-CN" altLang="en-US" sz="1350"/>
          </a:p>
        </p:txBody>
      </p:sp>
      <p:sp>
        <p:nvSpPr>
          <p:cNvPr id="80" name="椭圆 35"/>
          <p:cNvSpPr>
            <a:spLocks noChangeAspect="1" noChangeArrowheads="1"/>
          </p:cNvSpPr>
          <p:nvPr/>
        </p:nvSpPr>
        <p:spPr bwMode="auto">
          <a:xfrm flipH="1" flipV="1">
            <a:off x="7731146" y="2093803"/>
            <a:ext cx="134541" cy="135731"/>
          </a:xfrm>
          <a:prstGeom prst="ellipse">
            <a:avLst/>
          </a:prstGeom>
          <a:solidFill>
            <a:srgbClr val="C00000"/>
          </a:solidFill>
          <a:ln>
            <a:solidFill>
              <a:schemeClr val="accent2">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81" name="直接连接符 36"/>
          <p:cNvSpPr>
            <a:spLocks noChangeShapeType="1"/>
          </p:cNvSpPr>
          <p:nvPr/>
        </p:nvSpPr>
        <p:spPr bwMode="auto">
          <a:xfrm flipH="1" flipV="1">
            <a:off x="6678872" y="3225611"/>
            <a:ext cx="1187053" cy="0"/>
          </a:xfrm>
          <a:prstGeom prst="line">
            <a:avLst/>
          </a:prstGeom>
          <a:noFill/>
          <a:ln w="38100" cap="flat" cmpd="sng">
            <a:solidFill>
              <a:schemeClr val="tx2">
                <a:lumMod val="75000"/>
              </a:schemeClr>
            </a:solidFill>
            <a:bevel/>
          </a:ln>
          <a:extLst>
            <a:ext uri="{909E8E84-426E-40DD-AFC4-6F175D3DCCD1}">
              <a14:hiddenFill xmlns:a14="http://schemas.microsoft.com/office/drawing/2010/main">
                <a:noFill/>
              </a14:hiddenFill>
            </a:ext>
          </a:extLst>
        </p:spPr>
        <p:txBody>
          <a:bodyPr/>
          <a:lstStyle/>
          <a:p>
            <a:endParaRPr lang="zh-CN" altLang="en-US" sz="1350"/>
          </a:p>
        </p:txBody>
      </p:sp>
      <p:sp>
        <p:nvSpPr>
          <p:cNvPr id="82" name="椭圆 37"/>
          <p:cNvSpPr>
            <a:spLocks noChangeAspect="1" noChangeArrowheads="1"/>
          </p:cNvSpPr>
          <p:nvPr/>
        </p:nvSpPr>
        <p:spPr bwMode="auto">
          <a:xfrm flipH="1" flipV="1">
            <a:off x="7793297" y="3162508"/>
            <a:ext cx="134540" cy="135731"/>
          </a:xfrm>
          <a:prstGeom prst="ellipse">
            <a:avLst/>
          </a:prstGeom>
          <a:solidFill>
            <a:srgbClr val="C00000"/>
          </a:solidFill>
          <a:ln>
            <a:solidFill>
              <a:schemeClr val="accent2">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83" name="直接连接符 38"/>
          <p:cNvSpPr>
            <a:spLocks noChangeShapeType="1"/>
          </p:cNvSpPr>
          <p:nvPr/>
        </p:nvSpPr>
        <p:spPr bwMode="auto">
          <a:xfrm flipH="1" flipV="1">
            <a:off x="6678872" y="4345989"/>
            <a:ext cx="1187053" cy="0"/>
          </a:xfrm>
          <a:prstGeom prst="line">
            <a:avLst/>
          </a:prstGeom>
          <a:noFill/>
          <a:ln w="38100" cap="flat" cmpd="sng">
            <a:solidFill>
              <a:schemeClr val="tx2">
                <a:lumMod val="75000"/>
              </a:schemeClr>
            </a:solidFill>
            <a:bevel/>
          </a:ln>
          <a:extLst>
            <a:ext uri="{909E8E84-426E-40DD-AFC4-6F175D3DCCD1}">
              <a14:hiddenFill xmlns:a14="http://schemas.microsoft.com/office/drawing/2010/main">
                <a:noFill/>
              </a14:hiddenFill>
            </a:ext>
          </a:extLst>
        </p:spPr>
        <p:txBody>
          <a:bodyPr/>
          <a:lstStyle/>
          <a:p>
            <a:endParaRPr lang="zh-CN" altLang="en-US" sz="1350"/>
          </a:p>
        </p:txBody>
      </p:sp>
      <p:sp>
        <p:nvSpPr>
          <p:cNvPr id="84" name="椭圆 39"/>
          <p:cNvSpPr>
            <a:spLocks noChangeAspect="1" noChangeArrowheads="1"/>
          </p:cNvSpPr>
          <p:nvPr/>
        </p:nvSpPr>
        <p:spPr bwMode="auto">
          <a:xfrm flipH="1" flipV="1">
            <a:off x="7793297" y="4284077"/>
            <a:ext cx="134540" cy="134541"/>
          </a:xfrm>
          <a:prstGeom prst="ellipse">
            <a:avLst/>
          </a:prstGeom>
          <a:solidFill>
            <a:srgbClr val="C00000"/>
          </a:solidFill>
          <a:ln>
            <a:solidFill>
              <a:schemeClr val="accent2">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88" name="直接连接符 28"/>
          <p:cNvSpPr>
            <a:spLocks noChangeShapeType="1"/>
          </p:cNvSpPr>
          <p:nvPr/>
        </p:nvSpPr>
        <p:spPr bwMode="auto">
          <a:xfrm>
            <a:off x="1362215" y="2127855"/>
            <a:ext cx="1187053" cy="0"/>
          </a:xfrm>
          <a:prstGeom prst="line">
            <a:avLst/>
          </a:prstGeom>
          <a:noFill/>
          <a:ln w="38100" cap="flat" cmpd="sng">
            <a:solidFill>
              <a:schemeClr val="accent1">
                <a:lumMod val="75000"/>
              </a:schemeClr>
            </a:solidFill>
            <a:bevel/>
          </a:ln>
          <a:extLst>
            <a:ext uri="{909E8E84-426E-40DD-AFC4-6F175D3DCCD1}">
              <a14:hiddenFill xmlns:a14="http://schemas.microsoft.com/office/drawing/2010/main">
                <a:noFill/>
              </a14:hiddenFill>
            </a:ext>
          </a:extLst>
        </p:spPr>
        <p:txBody>
          <a:bodyPr/>
          <a:lstStyle/>
          <a:p>
            <a:endParaRPr lang="zh-CN" altLang="en-US" sz="1350"/>
          </a:p>
        </p:txBody>
      </p:sp>
      <p:sp>
        <p:nvSpPr>
          <p:cNvPr id="89" name="椭圆 29"/>
          <p:cNvSpPr>
            <a:spLocks noChangeAspect="1" noChangeArrowheads="1"/>
          </p:cNvSpPr>
          <p:nvPr/>
        </p:nvSpPr>
        <p:spPr bwMode="auto">
          <a:xfrm>
            <a:off x="1300303" y="2055227"/>
            <a:ext cx="134540" cy="134540"/>
          </a:xfrm>
          <a:prstGeom prst="ellipse">
            <a:avLst/>
          </a:prstGeom>
          <a:solidFill>
            <a:srgbClr val="C00000"/>
          </a:solidFill>
          <a:ln w="12700" cap="flat" cmpd="sng">
            <a:solidFill>
              <a:schemeClr val="accent1">
                <a:lumMod val="75000"/>
              </a:schemeClr>
            </a:solidFill>
            <a:beve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90" name="直接连接符 30"/>
          <p:cNvSpPr>
            <a:spLocks noChangeShapeType="1"/>
          </p:cNvSpPr>
          <p:nvPr/>
        </p:nvSpPr>
        <p:spPr bwMode="auto">
          <a:xfrm>
            <a:off x="1362215" y="3248234"/>
            <a:ext cx="1187053" cy="1190"/>
          </a:xfrm>
          <a:prstGeom prst="line">
            <a:avLst/>
          </a:prstGeom>
          <a:noFill/>
          <a:ln w="28575" cap="flat" cmpd="sng">
            <a:solidFill>
              <a:schemeClr val="accent1">
                <a:shade val="50000"/>
              </a:schemeClr>
            </a:solidFill>
            <a:prstDash val="solid"/>
            <a:bevel/>
          </a:ln>
          <a:extLst>
            <a:ext uri="{909E8E84-426E-40DD-AFC4-6F175D3DCCD1}">
              <a14:hiddenFill xmlns:a14="http://schemas.microsoft.com/office/drawing/2010/main">
                <a:noFill/>
              </a14:hiddenFill>
            </a:ext>
          </a:extLst>
        </p:spPr>
        <p:txBody>
          <a:bodyPr/>
          <a:lstStyle/>
          <a:p>
            <a:endParaRPr lang="zh-CN" altLang="en-US" sz="1350"/>
          </a:p>
        </p:txBody>
      </p:sp>
      <p:sp>
        <p:nvSpPr>
          <p:cNvPr id="91" name="椭圆 31"/>
          <p:cNvSpPr>
            <a:spLocks noChangeAspect="1" noChangeArrowheads="1"/>
          </p:cNvSpPr>
          <p:nvPr/>
        </p:nvSpPr>
        <p:spPr bwMode="auto">
          <a:xfrm>
            <a:off x="1300303" y="3175605"/>
            <a:ext cx="134540" cy="134541"/>
          </a:xfrm>
          <a:prstGeom prst="ellipse">
            <a:avLst/>
          </a:prstGeom>
          <a:solidFill>
            <a:srgbClr val="C00000"/>
          </a:solidFill>
          <a:ln>
            <a:solidFill>
              <a:schemeClr val="accent1">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92" name="直接连接符 32"/>
          <p:cNvSpPr>
            <a:spLocks noChangeShapeType="1"/>
          </p:cNvSpPr>
          <p:nvPr/>
        </p:nvSpPr>
        <p:spPr bwMode="auto">
          <a:xfrm>
            <a:off x="1362215" y="4367421"/>
            <a:ext cx="1187053" cy="0"/>
          </a:xfrm>
          <a:prstGeom prst="line">
            <a:avLst/>
          </a:prstGeom>
          <a:noFill/>
          <a:ln w="38100" cap="flat" cmpd="sng">
            <a:solidFill>
              <a:schemeClr val="tx2">
                <a:lumMod val="75000"/>
              </a:schemeClr>
            </a:solidFill>
            <a:bevel/>
          </a:ln>
          <a:extLst>
            <a:ext uri="{909E8E84-426E-40DD-AFC4-6F175D3DCCD1}">
              <a14:hiddenFill xmlns:a14="http://schemas.microsoft.com/office/drawing/2010/main">
                <a:noFill/>
              </a14:hiddenFill>
            </a:ext>
          </a:extLst>
        </p:spPr>
        <p:txBody>
          <a:bodyPr/>
          <a:lstStyle/>
          <a:p>
            <a:endParaRPr lang="zh-CN" altLang="en-US" sz="1350"/>
          </a:p>
        </p:txBody>
      </p:sp>
      <p:sp>
        <p:nvSpPr>
          <p:cNvPr id="93" name="椭圆 33"/>
          <p:cNvSpPr>
            <a:spLocks noChangeAspect="1" noChangeArrowheads="1"/>
          </p:cNvSpPr>
          <p:nvPr/>
        </p:nvSpPr>
        <p:spPr bwMode="auto">
          <a:xfrm>
            <a:off x="1300303" y="4294793"/>
            <a:ext cx="134540" cy="134541"/>
          </a:xfrm>
          <a:prstGeom prst="ellipse">
            <a:avLst/>
          </a:prstGeom>
          <a:solidFill>
            <a:srgbClr val="C00000"/>
          </a:solidFill>
          <a:ln>
            <a:solidFill>
              <a:schemeClr val="accent1">
                <a:lumMod val="75000"/>
              </a:schemeClr>
            </a:solidFill>
          </a:ln>
        </p:spPr>
        <p:txBody>
          <a:bodyPr anchor="ctr"/>
          <a:lstStyle/>
          <a:p>
            <a:pPr algn="ctr"/>
            <a:endParaRPr lang="zh-CN" altLang="zh-CN" sz="1600">
              <a:solidFill>
                <a:schemeClr val="tx2">
                  <a:lumMod val="50000"/>
                </a:schemeClr>
              </a:solidFill>
              <a:latin typeface="宋体" panose="02010600030101010101" pitchFamily="2" charset="-122"/>
              <a:sym typeface="宋体" panose="02010600030101010101" pitchFamily="2" charset="-122"/>
            </a:endParaRPr>
          </a:p>
        </p:txBody>
      </p:sp>
      <p:sp>
        <p:nvSpPr>
          <p:cNvPr id="101" name="object 58"/>
          <p:cNvSpPr/>
          <p:nvPr/>
        </p:nvSpPr>
        <p:spPr>
          <a:xfrm>
            <a:off x="3591251" y="1975694"/>
            <a:ext cx="504011" cy="372041"/>
          </a:xfrm>
          <a:custGeom>
            <a:avLst/>
            <a:gdLst/>
            <a:ahLst/>
            <a:cxnLst/>
            <a:rect l="l" t="t" r="r" b="b"/>
            <a:pathLst>
              <a:path w="1054735" h="591819">
                <a:moveTo>
                  <a:pt x="969899" y="304419"/>
                </a:moveTo>
                <a:lnTo>
                  <a:pt x="945134" y="304419"/>
                </a:lnTo>
                <a:lnTo>
                  <a:pt x="945134" y="433578"/>
                </a:lnTo>
                <a:lnTo>
                  <a:pt x="941069" y="435609"/>
                </a:lnTo>
                <a:lnTo>
                  <a:pt x="925194" y="463550"/>
                </a:lnTo>
                <a:lnTo>
                  <a:pt x="925576" y="467614"/>
                </a:lnTo>
                <a:lnTo>
                  <a:pt x="939291" y="490347"/>
                </a:lnTo>
                <a:lnTo>
                  <a:pt x="902462" y="578231"/>
                </a:lnTo>
                <a:lnTo>
                  <a:pt x="910335" y="581406"/>
                </a:lnTo>
                <a:lnTo>
                  <a:pt x="917575" y="584073"/>
                </a:lnTo>
                <a:lnTo>
                  <a:pt x="924813" y="586105"/>
                </a:lnTo>
                <a:lnTo>
                  <a:pt x="931672" y="588264"/>
                </a:lnTo>
                <a:lnTo>
                  <a:pt x="938276" y="589534"/>
                </a:lnTo>
                <a:lnTo>
                  <a:pt x="944753" y="590677"/>
                </a:lnTo>
                <a:lnTo>
                  <a:pt x="951357" y="591312"/>
                </a:lnTo>
                <a:lnTo>
                  <a:pt x="963803" y="591312"/>
                </a:lnTo>
                <a:lnTo>
                  <a:pt x="970279" y="590677"/>
                </a:lnTo>
                <a:lnTo>
                  <a:pt x="976757" y="589534"/>
                </a:lnTo>
                <a:lnTo>
                  <a:pt x="983360" y="588264"/>
                </a:lnTo>
                <a:lnTo>
                  <a:pt x="990219" y="586105"/>
                </a:lnTo>
                <a:lnTo>
                  <a:pt x="997457" y="584073"/>
                </a:lnTo>
                <a:lnTo>
                  <a:pt x="1004697" y="581406"/>
                </a:lnTo>
                <a:lnTo>
                  <a:pt x="1012316" y="578231"/>
                </a:lnTo>
                <a:lnTo>
                  <a:pt x="975741" y="490347"/>
                </a:lnTo>
                <a:lnTo>
                  <a:pt x="978916" y="487934"/>
                </a:lnTo>
                <a:lnTo>
                  <a:pt x="989838" y="463550"/>
                </a:lnTo>
                <a:lnTo>
                  <a:pt x="989584" y="458723"/>
                </a:lnTo>
                <a:lnTo>
                  <a:pt x="969899" y="433578"/>
                </a:lnTo>
                <a:lnTo>
                  <a:pt x="969899" y="304419"/>
                </a:lnTo>
                <a:close/>
              </a:path>
              <a:path w="1054735" h="591819">
                <a:moveTo>
                  <a:pt x="546227" y="243967"/>
                </a:moveTo>
                <a:lnTo>
                  <a:pt x="514222" y="243967"/>
                </a:lnTo>
                <a:lnTo>
                  <a:pt x="501522" y="244347"/>
                </a:lnTo>
                <a:lnTo>
                  <a:pt x="450595" y="247777"/>
                </a:lnTo>
                <a:lnTo>
                  <a:pt x="401319" y="253872"/>
                </a:lnTo>
                <a:lnTo>
                  <a:pt x="353822" y="262890"/>
                </a:lnTo>
                <a:lnTo>
                  <a:pt x="307708" y="274573"/>
                </a:lnTo>
                <a:lnTo>
                  <a:pt x="262966" y="288671"/>
                </a:lnTo>
                <a:lnTo>
                  <a:pt x="239217" y="297561"/>
                </a:lnTo>
                <a:lnTo>
                  <a:pt x="239217" y="463804"/>
                </a:lnTo>
                <a:lnTo>
                  <a:pt x="815340" y="463804"/>
                </a:lnTo>
                <a:lnTo>
                  <a:pt x="815340" y="297561"/>
                </a:lnTo>
                <a:lnTo>
                  <a:pt x="812926" y="296798"/>
                </a:lnTo>
                <a:lnTo>
                  <a:pt x="796797" y="290703"/>
                </a:lnTo>
                <a:lnTo>
                  <a:pt x="745871" y="274193"/>
                </a:lnTo>
                <a:lnTo>
                  <a:pt x="693547" y="261112"/>
                </a:lnTo>
                <a:lnTo>
                  <a:pt x="639572" y="251840"/>
                </a:lnTo>
                <a:lnTo>
                  <a:pt x="565150" y="244602"/>
                </a:lnTo>
                <a:lnTo>
                  <a:pt x="546227" y="243967"/>
                </a:lnTo>
                <a:close/>
              </a:path>
              <a:path w="1054735" h="591819">
                <a:moveTo>
                  <a:pt x="962539" y="204724"/>
                </a:moveTo>
                <a:lnTo>
                  <a:pt x="523113" y="204724"/>
                </a:lnTo>
                <a:lnTo>
                  <a:pt x="544576" y="205104"/>
                </a:lnTo>
                <a:lnTo>
                  <a:pt x="565531" y="206121"/>
                </a:lnTo>
                <a:lnTo>
                  <a:pt x="606425" y="209550"/>
                </a:lnTo>
                <a:lnTo>
                  <a:pt x="646049" y="214757"/>
                </a:lnTo>
                <a:lnTo>
                  <a:pt x="684657" y="222250"/>
                </a:lnTo>
                <a:lnTo>
                  <a:pt x="722503" y="231267"/>
                </a:lnTo>
                <a:lnTo>
                  <a:pt x="759587" y="242189"/>
                </a:lnTo>
                <a:lnTo>
                  <a:pt x="814705" y="261112"/>
                </a:lnTo>
                <a:lnTo>
                  <a:pt x="832993" y="268351"/>
                </a:lnTo>
                <a:lnTo>
                  <a:pt x="834009" y="268351"/>
                </a:lnTo>
                <a:lnTo>
                  <a:pt x="835660" y="268986"/>
                </a:lnTo>
                <a:lnTo>
                  <a:pt x="849757" y="274828"/>
                </a:lnTo>
                <a:lnTo>
                  <a:pt x="849757" y="353187"/>
                </a:lnTo>
                <a:lnTo>
                  <a:pt x="945134" y="304419"/>
                </a:lnTo>
                <a:lnTo>
                  <a:pt x="969899" y="304419"/>
                </a:lnTo>
                <a:lnTo>
                  <a:pt x="969899" y="291719"/>
                </a:lnTo>
                <a:lnTo>
                  <a:pt x="1054608" y="248031"/>
                </a:lnTo>
                <a:lnTo>
                  <a:pt x="962539" y="204724"/>
                </a:lnTo>
                <a:close/>
              </a:path>
              <a:path w="1054735" h="591819">
                <a:moveTo>
                  <a:pt x="527304" y="0"/>
                </a:moveTo>
                <a:lnTo>
                  <a:pt x="0" y="248031"/>
                </a:lnTo>
                <a:lnTo>
                  <a:pt x="196875" y="349758"/>
                </a:lnTo>
                <a:lnTo>
                  <a:pt x="196875" y="274828"/>
                </a:lnTo>
                <a:lnTo>
                  <a:pt x="210985" y="268986"/>
                </a:lnTo>
                <a:lnTo>
                  <a:pt x="212712" y="268351"/>
                </a:lnTo>
                <a:lnTo>
                  <a:pt x="213398" y="268351"/>
                </a:lnTo>
                <a:lnTo>
                  <a:pt x="228206" y="262509"/>
                </a:lnTo>
                <a:lnTo>
                  <a:pt x="243344" y="257047"/>
                </a:lnTo>
                <a:lnTo>
                  <a:pt x="258140" y="251460"/>
                </a:lnTo>
                <a:lnTo>
                  <a:pt x="303580" y="237109"/>
                </a:lnTo>
                <a:lnTo>
                  <a:pt x="356234" y="223393"/>
                </a:lnTo>
                <a:lnTo>
                  <a:pt x="401955" y="214757"/>
                </a:lnTo>
                <a:lnTo>
                  <a:pt x="449198" y="208534"/>
                </a:lnTo>
                <a:lnTo>
                  <a:pt x="498094" y="205486"/>
                </a:lnTo>
                <a:lnTo>
                  <a:pt x="523113" y="204724"/>
                </a:lnTo>
                <a:lnTo>
                  <a:pt x="962539" y="204724"/>
                </a:lnTo>
                <a:lnTo>
                  <a:pt x="527304"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02" name="object 59"/>
          <p:cNvSpPr/>
          <p:nvPr/>
        </p:nvSpPr>
        <p:spPr>
          <a:xfrm>
            <a:off x="4550097" y="2008007"/>
            <a:ext cx="338747" cy="302894"/>
          </a:xfrm>
          <a:custGeom>
            <a:avLst/>
            <a:gdLst/>
            <a:ahLst/>
            <a:cxnLst/>
            <a:rect l="l" t="t" r="r" b="b"/>
            <a:pathLst>
              <a:path w="749935" h="670560">
                <a:moveTo>
                  <a:pt x="692912" y="0"/>
                </a:moveTo>
                <a:lnTo>
                  <a:pt x="264541" y="0"/>
                </a:lnTo>
                <a:lnTo>
                  <a:pt x="252857" y="2540"/>
                </a:lnTo>
                <a:lnTo>
                  <a:pt x="217297" y="25400"/>
                </a:lnTo>
                <a:lnTo>
                  <a:pt x="207645" y="52070"/>
                </a:lnTo>
                <a:lnTo>
                  <a:pt x="207645" y="619760"/>
                </a:lnTo>
                <a:lnTo>
                  <a:pt x="220726" y="650240"/>
                </a:lnTo>
                <a:lnTo>
                  <a:pt x="224155" y="655320"/>
                </a:lnTo>
                <a:lnTo>
                  <a:pt x="228219" y="657860"/>
                </a:lnTo>
                <a:lnTo>
                  <a:pt x="232664" y="661670"/>
                </a:lnTo>
                <a:lnTo>
                  <a:pt x="242316" y="666750"/>
                </a:lnTo>
                <a:lnTo>
                  <a:pt x="247396" y="669290"/>
                </a:lnTo>
                <a:lnTo>
                  <a:pt x="252857" y="670560"/>
                </a:lnTo>
                <a:lnTo>
                  <a:pt x="715518" y="670560"/>
                </a:lnTo>
                <a:lnTo>
                  <a:pt x="723773" y="668020"/>
                </a:lnTo>
                <a:lnTo>
                  <a:pt x="727583" y="665480"/>
                </a:lnTo>
                <a:lnTo>
                  <a:pt x="731012" y="664210"/>
                </a:lnTo>
                <a:lnTo>
                  <a:pt x="734441" y="661670"/>
                </a:lnTo>
                <a:lnTo>
                  <a:pt x="737108" y="659130"/>
                </a:lnTo>
                <a:lnTo>
                  <a:pt x="740156" y="655320"/>
                </a:lnTo>
                <a:lnTo>
                  <a:pt x="742569" y="652780"/>
                </a:lnTo>
                <a:lnTo>
                  <a:pt x="744728" y="648970"/>
                </a:lnTo>
                <a:lnTo>
                  <a:pt x="746379" y="645160"/>
                </a:lnTo>
                <a:lnTo>
                  <a:pt x="749173" y="637540"/>
                </a:lnTo>
                <a:lnTo>
                  <a:pt x="262509" y="637540"/>
                </a:lnTo>
                <a:lnTo>
                  <a:pt x="260096" y="636270"/>
                </a:lnTo>
                <a:lnTo>
                  <a:pt x="257302" y="635000"/>
                </a:lnTo>
                <a:lnTo>
                  <a:pt x="255016" y="635000"/>
                </a:lnTo>
                <a:lnTo>
                  <a:pt x="252603" y="633730"/>
                </a:lnTo>
                <a:lnTo>
                  <a:pt x="250444" y="631190"/>
                </a:lnTo>
                <a:lnTo>
                  <a:pt x="248412" y="629920"/>
                </a:lnTo>
                <a:lnTo>
                  <a:pt x="246761" y="627380"/>
                </a:lnTo>
                <a:lnTo>
                  <a:pt x="240284" y="609600"/>
                </a:lnTo>
                <a:lnTo>
                  <a:pt x="240284" y="62230"/>
                </a:lnTo>
                <a:lnTo>
                  <a:pt x="244983" y="46990"/>
                </a:lnTo>
                <a:lnTo>
                  <a:pt x="246761" y="44450"/>
                </a:lnTo>
                <a:lnTo>
                  <a:pt x="248412" y="41910"/>
                </a:lnTo>
                <a:lnTo>
                  <a:pt x="250444" y="40640"/>
                </a:lnTo>
                <a:lnTo>
                  <a:pt x="252603" y="39370"/>
                </a:lnTo>
                <a:lnTo>
                  <a:pt x="255016" y="38100"/>
                </a:lnTo>
                <a:lnTo>
                  <a:pt x="257302" y="36830"/>
                </a:lnTo>
                <a:lnTo>
                  <a:pt x="260096" y="35560"/>
                </a:lnTo>
                <a:lnTo>
                  <a:pt x="262509" y="34290"/>
                </a:lnTo>
                <a:lnTo>
                  <a:pt x="744759" y="34290"/>
                </a:lnTo>
                <a:lnTo>
                  <a:pt x="714883" y="5080"/>
                </a:lnTo>
                <a:lnTo>
                  <a:pt x="698754" y="1270"/>
                </a:lnTo>
                <a:lnTo>
                  <a:pt x="692912" y="0"/>
                </a:lnTo>
                <a:close/>
              </a:path>
              <a:path w="749935" h="670560">
                <a:moveTo>
                  <a:pt x="597662" y="524510"/>
                </a:moveTo>
                <a:lnTo>
                  <a:pt x="598297" y="532130"/>
                </a:lnTo>
                <a:lnTo>
                  <a:pt x="598906" y="537210"/>
                </a:lnTo>
                <a:lnTo>
                  <a:pt x="598963" y="552450"/>
                </a:lnTo>
                <a:lnTo>
                  <a:pt x="589026" y="590550"/>
                </a:lnTo>
                <a:lnTo>
                  <a:pt x="586740" y="595630"/>
                </a:lnTo>
                <a:lnTo>
                  <a:pt x="581914" y="603250"/>
                </a:lnTo>
                <a:lnTo>
                  <a:pt x="579120" y="605790"/>
                </a:lnTo>
                <a:lnTo>
                  <a:pt x="576072" y="609600"/>
                </a:lnTo>
                <a:lnTo>
                  <a:pt x="573278" y="612140"/>
                </a:lnTo>
                <a:lnTo>
                  <a:pt x="570230" y="615950"/>
                </a:lnTo>
                <a:lnTo>
                  <a:pt x="566801" y="618490"/>
                </a:lnTo>
                <a:lnTo>
                  <a:pt x="560324" y="623570"/>
                </a:lnTo>
                <a:lnTo>
                  <a:pt x="546608" y="631190"/>
                </a:lnTo>
                <a:lnTo>
                  <a:pt x="539369" y="633730"/>
                </a:lnTo>
                <a:lnTo>
                  <a:pt x="532511" y="636270"/>
                </a:lnTo>
                <a:lnTo>
                  <a:pt x="525653" y="637540"/>
                </a:lnTo>
                <a:lnTo>
                  <a:pt x="749173" y="637540"/>
                </a:lnTo>
                <a:lnTo>
                  <a:pt x="749427" y="632460"/>
                </a:lnTo>
                <a:lnTo>
                  <a:pt x="749681" y="629920"/>
                </a:lnTo>
                <a:lnTo>
                  <a:pt x="749808" y="527050"/>
                </a:lnTo>
                <a:lnTo>
                  <a:pt x="618236" y="527050"/>
                </a:lnTo>
                <a:lnTo>
                  <a:pt x="597662" y="524510"/>
                </a:lnTo>
                <a:close/>
              </a:path>
              <a:path w="749935" h="670560">
                <a:moveTo>
                  <a:pt x="534924" y="529590"/>
                </a:moveTo>
                <a:lnTo>
                  <a:pt x="311150" y="529590"/>
                </a:lnTo>
                <a:lnTo>
                  <a:pt x="308102" y="530860"/>
                </a:lnTo>
                <a:lnTo>
                  <a:pt x="305308" y="532130"/>
                </a:lnTo>
                <a:lnTo>
                  <a:pt x="302895" y="534670"/>
                </a:lnTo>
                <a:lnTo>
                  <a:pt x="301244" y="537210"/>
                </a:lnTo>
                <a:lnTo>
                  <a:pt x="299466" y="539750"/>
                </a:lnTo>
                <a:lnTo>
                  <a:pt x="298831" y="542290"/>
                </a:lnTo>
                <a:lnTo>
                  <a:pt x="298450" y="546100"/>
                </a:lnTo>
                <a:lnTo>
                  <a:pt x="298831" y="548640"/>
                </a:lnTo>
                <a:lnTo>
                  <a:pt x="299466" y="552450"/>
                </a:lnTo>
                <a:lnTo>
                  <a:pt x="301244" y="554990"/>
                </a:lnTo>
                <a:lnTo>
                  <a:pt x="302895" y="557530"/>
                </a:lnTo>
                <a:lnTo>
                  <a:pt x="305308" y="558800"/>
                </a:lnTo>
                <a:lnTo>
                  <a:pt x="308102" y="560070"/>
                </a:lnTo>
                <a:lnTo>
                  <a:pt x="311150" y="561340"/>
                </a:lnTo>
                <a:lnTo>
                  <a:pt x="314579" y="562610"/>
                </a:lnTo>
                <a:lnTo>
                  <a:pt x="531495" y="562610"/>
                </a:lnTo>
                <a:lnTo>
                  <a:pt x="544830" y="554990"/>
                </a:lnTo>
                <a:lnTo>
                  <a:pt x="546608" y="552450"/>
                </a:lnTo>
                <a:lnTo>
                  <a:pt x="547243" y="548640"/>
                </a:lnTo>
                <a:lnTo>
                  <a:pt x="547624" y="546100"/>
                </a:lnTo>
                <a:lnTo>
                  <a:pt x="547243" y="542290"/>
                </a:lnTo>
                <a:lnTo>
                  <a:pt x="546608" y="539750"/>
                </a:lnTo>
                <a:lnTo>
                  <a:pt x="544830" y="537210"/>
                </a:lnTo>
                <a:lnTo>
                  <a:pt x="543179" y="534670"/>
                </a:lnTo>
                <a:lnTo>
                  <a:pt x="540766" y="532130"/>
                </a:lnTo>
                <a:lnTo>
                  <a:pt x="537972" y="530860"/>
                </a:lnTo>
                <a:lnTo>
                  <a:pt x="534924" y="529590"/>
                </a:lnTo>
                <a:close/>
              </a:path>
              <a:path w="749935" h="670560">
                <a:moveTo>
                  <a:pt x="744759" y="34290"/>
                </a:moveTo>
                <a:lnTo>
                  <a:pt x="694690" y="34290"/>
                </a:lnTo>
                <a:lnTo>
                  <a:pt x="697357" y="35560"/>
                </a:lnTo>
                <a:lnTo>
                  <a:pt x="700151" y="36830"/>
                </a:lnTo>
                <a:lnTo>
                  <a:pt x="702564" y="38100"/>
                </a:lnTo>
                <a:lnTo>
                  <a:pt x="707009" y="40640"/>
                </a:lnTo>
                <a:lnTo>
                  <a:pt x="708660" y="41910"/>
                </a:lnTo>
                <a:lnTo>
                  <a:pt x="710692" y="44450"/>
                </a:lnTo>
                <a:lnTo>
                  <a:pt x="712089" y="46990"/>
                </a:lnTo>
                <a:lnTo>
                  <a:pt x="713867" y="48260"/>
                </a:lnTo>
                <a:lnTo>
                  <a:pt x="715899" y="53340"/>
                </a:lnTo>
                <a:lnTo>
                  <a:pt x="716534" y="57150"/>
                </a:lnTo>
                <a:lnTo>
                  <a:pt x="716915" y="59690"/>
                </a:lnTo>
                <a:lnTo>
                  <a:pt x="716915" y="394970"/>
                </a:lnTo>
                <a:lnTo>
                  <a:pt x="716280" y="406400"/>
                </a:lnTo>
                <a:lnTo>
                  <a:pt x="714883" y="417830"/>
                </a:lnTo>
                <a:lnTo>
                  <a:pt x="713105" y="426720"/>
                </a:lnTo>
                <a:lnTo>
                  <a:pt x="711454" y="436880"/>
                </a:lnTo>
                <a:lnTo>
                  <a:pt x="709676" y="445770"/>
                </a:lnTo>
                <a:lnTo>
                  <a:pt x="707263" y="453390"/>
                </a:lnTo>
                <a:lnTo>
                  <a:pt x="704977" y="462280"/>
                </a:lnTo>
                <a:lnTo>
                  <a:pt x="686054" y="497840"/>
                </a:lnTo>
                <a:lnTo>
                  <a:pt x="682244" y="501650"/>
                </a:lnTo>
                <a:lnTo>
                  <a:pt x="678561" y="505460"/>
                </a:lnTo>
                <a:lnTo>
                  <a:pt x="674370" y="509270"/>
                </a:lnTo>
                <a:lnTo>
                  <a:pt x="670306" y="513080"/>
                </a:lnTo>
                <a:lnTo>
                  <a:pt x="666242" y="515620"/>
                </a:lnTo>
                <a:lnTo>
                  <a:pt x="661797" y="518160"/>
                </a:lnTo>
                <a:lnTo>
                  <a:pt x="657225" y="520700"/>
                </a:lnTo>
                <a:lnTo>
                  <a:pt x="638048" y="525780"/>
                </a:lnTo>
                <a:lnTo>
                  <a:pt x="633349" y="525780"/>
                </a:lnTo>
                <a:lnTo>
                  <a:pt x="628142" y="527050"/>
                </a:lnTo>
                <a:lnTo>
                  <a:pt x="749808" y="527050"/>
                </a:lnTo>
                <a:lnTo>
                  <a:pt x="749808" y="57150"/>
                </a:lnTo>
                <a:lnTo>
                  <a:pt x="749427" y="52070"/>
                </a:lnTo>
                <a:lnTo>
                  <a:pt x="748792" y="45720"/>
                </a:lnTo>
                <a:lnTo>
                  <a:pt x="747395" y="40640"/>
                </a:lnTo>
                <a:lnTo>
                  <a:pt x="745363" y="35560"/>
                </a:lnTo>
                <a:lnTo>
                  <a:pt x="744759" y="34290"/>
                </a:lnTo>
                <a:close/>
              </a:path>
              <a:path w="749935" h="670560">
                <a:moveTo>
                  <a:pt x="643636" y="421640"/>
                </a:moveTo>
                <a:lnTo>
                  <a:pt x="311150" y="421640"/>
                </a:lnTo>
                <a:lnTo>
                  <a:pt x="314579" y="422910"/>
                </a:lnTo>
                <a:lnTo>
                  <a:pt x="640461" y="422910"/>
                </a:lnTo>
                <a:lnTo>
                  <a:pt x="643636" y="421640"/>
                </a:lnTo>
                <a:close/>
              </a:path>
              <a:path w="749935" h="670560">
                <a:moveTo>
                  <a:pt x="646684" y="391160"/>
                </a:moveTo>
                <a:lnTo>
                  <a:pt x="308102" y="391160"/>
                </a:lnTo>
                <a:lnTo>
                  <a:pt x="305308" y="392430"/>
                </a:lnTo>
                <a:lnTo>
                  <a:pt x="302895" y="394970"/>
                </a:lnTo>
                <a:lnTo>
                  <a:pt x="301244" y="397510"/>
                </a:lnTo>
                <a:lnTo>
                  <a:pt x="299466" y="400050"/>
                </a:lnTo>
                <a:lnTo>
                  <a:pt x="298831" y="403860"/>
                </a:lnTo>
                <a:lnTo>
                  <a:pt x="298450" y="406400"/>
                </a:lnTo>
                <a:lnTo>
                  <a:pt x="298831" y="410210"/>
                </a:lnTo>
                <a:lnTo>
                  <a:pt x="299466" y="412750"/>
                </a:lnTo>
                <a:lnTo>
                  <a:pt x="301244" y="415290"/>
                </a:lnTo>
                <a:lnTo>
                  <a:pt x="302895" y="417830"/>
                </a:lnTo>
                <a:lnTo>
                  <a:pt x="305308" y="419100"/>
                </a:lnTo>
                <a:lnTo>
                  <a:pt x="308102" y="421640"/>
                </a:lnTo>
                <a:lnTo>
                  <a:pt x="646684" y="421640"/>
                </a:lnTo>
                <a:lnTo>
                  <a:pt x="649351" y="419100"/>
                </a:lnTo>
                <a:lnTo>
                  <a:pt x="651764" y="417830"/>
                </a:lnTo>
                <a:lnTo>
                  <a:pt x="653796" y="415290"/>
                </a:lnTo>
                <a:lnTo>
                  <a:pt x="655193" y="412750"/>
                </a:lnTo>
                <a:lnTo>
                  <a:pt x="656209" y="410210"/>
                </a:lnTo>
                <a:lnTo>
                  <a:pt x="656590" y="406400"/>
                </a:lnTo>
                <a:lnTo>
                  <a:pt x="656209" y="403860"/>
                </a:lnTo>
                <a:lnTo>
                  <a:pt x="655193" y="400050"/>
                </a:lnTo>
                <a:lnTo>
                  <a:pt x="653796" y="397510"/>
                </a:lnTo>
                <a:lnTo>
                  <a:pt x="651764" y="394970"/>
                </a:lnTo>
                <a:lnTo>
                  <a:pt x="649351" y="392430"/>
                </a:lnTo>
                <a:lnTo>
                  <a:pt x="646684" y="391160"/>
                </a:lnTo>
                <a:close/>
              </a:path>
              <a:path w="749935" h="670560">
                <a:moveTo>
                  <a:pt x="640461" y="389890"/>
                </a:moveTo>
                <a:lnTo>
                  <a:pt x="314579" y="389890"/>
                </a:lnTo>
                <a:lnTo>
                  <a:pt x="311150" y="391160"/>
                </a:lnTo>
                <a:lnTo>
                  <a:pt x="643636" y="391160"/>
                </a:lnTo>
                <a:lnTo>
                  <a:pt x="640461" y="389890"/>
                </a:lnTo>
                <a:close/>
              </a:path>
              <a:path w="749935" h="670560">
                <a:moveTo>
                  <a:pt x="643636" y="281940"/>
                </a:moveTo>
                <a:lnTo>
                  <a:pt x="311150" y="281940"/>
                </a:lnTo>
                <a:lnTo>
                  <a:pt x="314579" y="283210"/>
                </a:lnTo>
                <a:lnTo>
                  <a:pt x="640461" y="283210"/>
                </a:lnTo>
                <a:lnTo>
                  <a:pt x="643636" y="281940"/>
                </a:lnTo>
                <a:close/>
              </a:path>
              <a:path w="749935" h="670560">
                <a:moveTo>
                  <a:pt x="646684" y="251460"/>
                </a:moveTo>
                <a:lnTo>
                  <a:pt x="308102" y="251460"/>
                </a:lnTo>
                <a:lnTo>
                  <a:pt x="305308" y="254000"/>
                </a:lnTo>
                <a:lnTo>
                  <a:pt x="302895" y="255270"/>
                </a:lnTo>
                <a:lnTo>
                  <a:pt x="301244" y="257810"/>
                </a:lnTo>
                <a:lnTo>
                  <a:pt x="299466" y="260350"/>
                </a:lnTo>
                <a:lnTo>
                  <a:pt x="298831" y="264160"/>
                </a:lnTo>
                <a:lnTo>
                  <a:pt x="298450" y="266700"/>
                </a:lnTo>
                <a:lnTo>
                  <a:pt x="298831" y="270510"/>
                </a:lnTo>
                <a:lnTo>
                  <a:pt x="299466" y="273050"/>
                </a:lnTo>
                <a:lnTo>
                  <a:pt x="301244" y="275590"/>
                </a:lnTo>
                <a:lnTo>
                  <a:pt x="302895" y="278130"/>
                </a:lnTo>
                <a:lnTo>
                  <a:pt x="305308" y="280670"/>
                </a:lnTo>
                <a:lnTo>
                  <a:pt x="308102" y="281940"/>
                </a:lnTo>
                <a:lnTo>
                  <a:pt x="646684" y="281940"/>
                </a:lnTo>
                <a:lnTo>
                  <a:pt x="656590" y="266700"/>
                </a:lnTo>
                <a:lnTo>
                  <a:pt x="656209" y="264160"/>
                </a:lnTo>
                <a:lnTo>
                  <a:pt x="655193" y="260350"/>
                </a:lnTo>
                <a:lnTo>
                  <a:pt x="653796" y="257810"/>
                </a:lnTo>
                <a:lnTo>
                  <a:pt x="651764" y="255270"/>
                </a:lnTo>
                <a:lnTo>
                  <a:pt x="649351" y="254000"/>
                </a:lnTo>
                <a:lnTo>
                  <a:pt x="646684" y="251460"/>
                </a:lnTo>
                <a:close/>
              </a:path>
              <a:path w="749935" h="670560">
                <a:moveTo>
                  <a:pt x="640461" y="250190"/>
                </a:moveTo>
                <a:lnTo>
                  <a:pt x="314579" y="250190"/>
                </a:lnTo>
                <a:lnTo>
                  <a:pt x="311150" y="251460"/>
                </a:lnTo>
                <a:lnTo>
                  <a:pt x="643636" y="251460"/>
                </a:lnTo>
                <a:lnTo>
                  <a:pt x="640461" y="250190"/>
                </a:lnTo>
                <a:close/>
              </a:path>
              <a:path w="749935" h="670560">
                <a:moveTo>
                  <a:pt x="643636" y="111760"/>
                </a:moveTo>
                <a:lnTo>
                  <a:pt x="311150" y="111760"/>
                </a:lnTo>
                <a:lnTo>
                  <a:pt x="308102" y="113030"/>
                </a:lnTo>
                <a:lnTo>
                  <a:pt x="305308" y="114300"/>
                </a:lnTo>
                <a:lnTo>
                  <a:pt x="302895" y="115570"/>
                </a:lnTo>
                <a:lnTo>
                  <a:pt x="301244" y="118110"/>
                </a:lnTo>
                <a:lnTo>
                  <a:pt x="299466" y="120650"/>
                </a:lnTo>
                <a:lnTo>
                  <a:pt x="298831" y="124460"/>
                </a:lnTo>
                <a:lnTo>
                  <a:pt x="298450" y="127000"/>
                </a:lnTo>
                <a:lnTo>
                  <a:pt x="298831" y="130810"/>
                </a:lnTo>
                <a:lnTo>
                  <a:pt x="299466" y="133350"/>
                </a:lnTo>
                <a:lnTo>
                  <a:pt x="301244" y="135890"/>
                </a:lnTo>
                <a:lnTo>
                  <a:pt x="302895" y="138430"/>
                </a:lnTo>
                <a:lnTo>
                  <a:pt x="305308" y="140970"/>
                </a:lnTo>
                <a:lnTo>
                  <a:pt x="308102" y="142240"/>
                </a:lnTo>
                <a:lnTo>
                  <a:pt x="311150" y="143510"/>
                </a:lnTo>
                <a:lnTo>
                  <a:pt x="643636" y="143510"/>
                </a:lnTo>
                <a:lnTo>
                  <a:pt x="656590" y="127000"/>
                </a:lnTo>
                <a:lnTo>
                  <a:pt x="656209" y="124460"/>
                </a:lnTo>
                <a:lnTo>
                  <a:pt x="646684" y="113030"/>
                </a:lnTo>
                <a:lnTo>
                  <a:pt x="643636" y="111760"/>
                </a:lnTo>
                <a:close/>
              </a:path>
              <a:path w="749935" h="670560">
                <a:moveTo>
                  <a:pt x="635" y="142367"/>
                </a:moveTo>
                <a:lnTo>
                  <a:pt x="528" y="395478"/>
                </a:lnTo>
                <a:lnTo>
                  <a:pt x="381" y="463550"/>
                </a:lnTo>
                <a:lnTo>
                  <a:pt x="381" y="467360"/>
                </a:lnTo>
                <a:lnTo>
                  <a:pt x="38354" y="484124"/>
                </a:lnTo>
                <a:lnTo>
                  <a:pt x="38354" y="160147"/>
                </a:lnTo>
                <a:lnTo>
                  <a:pt x="31877" y="158369"/>
                </a:lnTo>
                <a:lnTo>
                  <a:pt x="25654" y="156337"/>
                </a:lnTo>
                <a:lnTo>
                  <a:pt x="19939" y="153924"/>
                </a:lnTo>
                <a:lnTo>
                  <a:pt x="14097" y="151257"/>
                </a:lnTo>
                <a:lnTo>
                  <a:pt x="10668" y="149225"/>
                </a:lnTo>
                <a:lnTo>
                  <a:pt x="6858" y="147066"/>
                </a:lnTo>
                <a:lnTo>
                  <a:pt x="635" y="142367"/>
                </a:lnTo>
                <a:close/>
              </a:path>
              <a:path w="749935" h="670560">
                <a:moveTo>
                  <a:pt x="53086" y="162560"/>
                </a:moveTo>
                <a:lnTo>
                  <a:pt x="53086" y="483743"/>
                </a:lnTo>
                <a:lnTo>
                  <a:pt x="90805" y="483743"/>
                </a:lnTo>
                <a:lnTo>
                  <a:pt x="90805" y="163830"/>
                </a:lnTo>
                <a:lnTo>
                  <a:pt x="72009" y="163830"/>
                </a:lnTo>
                <a:lnTo>
                  <a:pt x="62357" y="163576"/>
                </a:lnTo>
                <a:lnTo>
                  <a:pt x="53086" y="162560"/>
                </a:lnTo>
                <a:close/>
              </a:path>
              <a:path w="749935" h="670560">
                <a:moveTo>
                  <a:pt x="143256" y="141986"/>
                </a:moveTo>
                <a:lnTo>
                  <a:pt x="105537" y="159766"/>
                </a:lnTo>
                <a:lnTo>
                  <a:pt x="105537" y="483743"/>
                </a:lnTo>
                <a:lnTo>
                  <a:pt x="143256" y="466979"/>
                </a:lnTo>
                <a:lnTo>
                  <a:pt x="143256" y="141986"/>
                </a:lnTo>
                <a:close/>
              </a:path>
              <a:path w="749935" h="670560">
                <a:moveTo>
                  <a:pt x="90805" y="162560"/>
                </a:moveTo>
                <a:lnTo>
                  <a:pt x="81534" y="163576"/>
                </a:lnTo>
                <a:lnTo>
                  <a:pt x="72009" y="163830"/>
                </a:lnTo>
                <a:lnTo>
                  <a:pt x="90805" y="163830"/>
                </a:lnTo>
                <a:lnTo>
                  <a:pt x="90805" y="162560"/>
                </a:lnTo>
                <a:close/>
              </a:path>
              <a:path w="749935" h="670560">
                <a:moveTo>
                  <a:pt x="71247" y="3429"/>
                </a:moveTo>
                <a:lnTo>
                  <a:pt x="32258" y="9906"/>
                </a:lnTo>
                <a:lnTo>
                  <a:pt x="635" y="35941"/>
                </a:lnTo>
                <a:lnTo>
                  <a:pt x="10" y="40767"/>
                </a:lnTo>
                <a:lnTo>
                  <a:pt x="635" y="110109"/>
                </a:lnTo>
                <a:lnTo>
                  <a:pt x="27051" y="138557"/>
                </a:lnTo>
                <a:lnTo>
                  <a:pt x="57912" y="146050"/>
                </a:lnTo>
                <a:lnTo>
                  <a:pt x="64770" y="146812"/>
                </a:lnTo>
                <a:lnTo>
                  <a:pt x="79121" y="146812"/>
                </a:lnTo>
                <a:lnTo>
                  <a:pt x="86360" y="146050"/>
                </a:lnTo>
                <a:lnTo>
                  <a:pt x="122047" y="135763"/>
                </a:lnTo>
                <a:lnTo>
                  <a:pt x="126746" y="133477"/>
                </a:lnTo>
                <a:lnTo>
                  <a:pt x="143256" y="109855"/>
                </a:lnTo>
                <a:lnTo>
                  <a:pt x="142621" y="40767"/>
                </a:lnTo>
                <a:lnTo>
                  <a:pt x="142621" y="39370"/>
                </a:lnTo>
                <a:lnTo>
                  <a:pt x="115443" y="11684"/>
                </a:lnTo>
                <a:lnTo>
                  <a:pt x="78105" y="3810"/>
                </a:lnTo>
                <a:lnTo>
                  <a:pt x="71247" y="3429"/>
                </a:lnTo>
                <a:close/>
              </a:path>
              <a:path w="749935" h="670560">
                <a:moveTo>
                  <a:pt x="0" y="487807"/>
                </a:moveTo>
                <a:lnTo>
                  <a:pt x="3048" y="496824"/>
                </a:lnTo>
                <a:lnTo>
                  <a:pt x="22987" y="552831"/>
                </a:lnTo>
                <a:lnTo>
                  <a:pt x="31242" y="576453"/>
                </a:lnTo>
                <a:lnTo>
                  <a:pt x="35941" y="589788"/>
                </a:lnTo>
                <a:lnTo>
                  <a:pt x="62357" y="664464"/>
                </a:lnTo>
                <a:lnTo>
                  <a:pt x="62738" y="665734"/>
                </a:lnTo>
                <a:lnTo>
                  <a:pt x="63754" y="666750"/>
                </a:lnTo>
                <a:lnTo>
                  <a:pt x="65786" y="668909"/>
                </a:lnTo>
                <a:lnTo>
                  <a:pt x="68199" y="670179"/>
                </a:lnTo>
                <a:lnTo>
                  <a:pt x="69596" y="670560"/>
                </a:lnTo>
                <a:lnTo>
                  <a:pt x="75057" y="670560"/>
                </a:lnTo>
                <a:lnTo>
                  <a:pt x="76454" y="670179"/>
                </a:lnTo>
                <a:lnTo>
                  <a:pt x="78867" y="668909"/>
                </a:lnTo>
                <a:lnTo>
                  <a:pt x="80899" y="666750"/>
                </a:lnTo>
                <a:lnTo>
                  <a:pt x="81915" y="665734"/>
                </a:lnTo>
                <a:lnTo>
                  <a:pt x="82296" y="664464"/>
                </a:lnTo>
                <a:lnTo>
                  <a:pt x="108331" y="589788"/>
                </a:lnTo>
                <a:lnTo>
                  <a:pt x="69850" y="589788"/>
                </a:lnTo>
                <a:lnTo>
                  <a:pt x="25019" y="498856"/>
                </a:lnTo>
                <a:lnTo>
                  <a:pt x="0" y="487807"/>
                </a:lnTo>
                <a:close/>
              </a:path>
              <a:path w="749935" h="670560">
                <a:moveTo>
                  <a:pt x="143637" y="487553"/>
                </a:moveTo>
                <a:lnTo>
                  <a:pt x="118872" y="498475"/>
                </a:lnTo>
                <a:lnTo>
                  <a:pt x="91440" y="577850"/>
                </a:lnTo>
                <a:lnTo>
                  <a:pt x="90424" y="580263"/>
                </a:lnTo>
                <a:lnTo>
                  <a:pt x="74422" y="589788"/>
                </a:lnTo>
                <a:lnTo>
                  <a:pt x="108331" y="589788"/>
                </a:lnTo>
                <a:lnTo>
                  <a:pt x="143637" y="487553"/>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grpSp>
        <p:nvGrpSpPr>
          <p:cNvPr id="103" name="组合 102"/>
          <p:cNvGrpSpPr/>
          <p:nvPr/>
        </p:nvGrpSpPr>
        <p:grpSpPr>
          <a:xfrm>
            <a:off x="3198542" y="2705090"/>
            <a:ext cx="423491" cy="423491"/>
            <a:chOff x="2538250" y="3336421"/>
            <a:chExt cx="636567" cy="636567"/>
          </a:xfrm>
        </p:grpSpPr>
        <p:sp>
          <p:nvSpPr>
            <p:cNvPr id="104" name="object 60"/>
            <p:cNvSpPr/>
            <p:nvPr/>
          </p:nvSpPr>
          <p:spPr>
            <a:xfrm>
              <a:off x="2538250" y="3336421"/>
              <a:ext cx="636567" cy="636567"/>
            </a:xfrm>
            <a:custGeom>
              <a:avLst/>
              <a:gdLst/>
              <a:ahLst/>
              <a:cxnLst/>
              <a:rect l="l" t="t" r="r" b="b"/>
              <a:pathLst>
                <a:path w="759460" h="759460">
                  <a:moveTo>
                    <a:pt x="379602" y="0"/>
                  </a:moveTo>
                  <a:lnTo>
                    <a:pt x="340613" y="2158"/>
                  </a:lnTo>
                  <a:lnTo>
                    <a:pt x="294004" y="9778"/>
                  </a:lnTo>
                  <a:lnTo>
                    <a:pt x="248919" y="23113"/>
                  </a:lnTo>
                  <a:lnTo>
                    <a:pt x="206755" y="41528"/>
                  </a:lnTo>
                  <a:lnTo>
                    <a:pt x="167512" y="65023"/>
                  </a:lnTo>
                  <a:lnTo>
                    <a:pt x="159892" y="70103"/>
                  </a:lnTo>
                  <a:lnTo>
                    <a:pt x="124332" y="98678"/>
                  </a:lnTo>
                  <a:lnTo>
                    <a:pt x="111378" y="111378"/>
                  </a:lnTo>
                  <a:lnTo>
                    <a:pt x="105028" y="117601"/>
                  </a:lnTo>
                  <a:lnTo>
                    <a:pt x="75437" y="152526"/>
                  </a:lnTo>
                  <a:lnTo>
                    <a:pt x="50431" y="190626"/>
                  </a:lnTo>
                  <a:lnTo>
                    <a:pt x="45986" y="198881"/>
                  </a:lnTo>
                  <a:lnTo>
                    <a:pt x="41541" y="206755"/>
                  </a:lnTo>
                  <a:lnTo>
                    <a:pt x="23152" y="248919"/>
                  </a:lnTo>
                  <a:lnTo>
                    <a:pt x="9829" y="294004"/>
                  </a:lnTo>
                  <a:lnTo>
                    <a:pt x="1269" y="350392"/>
                  </a:lnTo>
                  <a:lnTo>
                    <a:pt x="0" y="379602"/>
                  </a:lnTo>
                  <a:lnTo>
                    <a:pt x="634" y="399033"/>
                  </a:lnTo>
                  <a:lnTo>
                    <a:pt x="4444" y="437387"/>
                  </a:lnTo>
                  <a:lnTo>
                    <a:pt x="7924" y="456056"/>
                  </a:lnTo>
                  <a:lnTo>
                    <a:pt x="9829" y="465327"/>
                  </a:lnTo>
                  <a:lnTo>
                    <a:pt x="12052" y="474471"/>
                  </a:lnTo>
                  <a:lnTo>
                    <a:pt x="14592" y="483361"/>
                  </a:lnTo>
                  <a:lnTo>
                    <a:pt x="17132" y="492505"/>
                  </a:lnTo>
                  <a:lnTo>
                    <a:pt x="33616" y="535685"/>
                  </a:lnTo>
                  <a:lnTo>
                    <a:pt x="55181" y="576325"/>
                  </a:lnTo>
                  <a:lnTo>
                    <a:pt x="81152" y="613663"/>
                  </a:lnTo>
                  <a:lnTo>
                    <a:pt x="86867" y="621029"/>
                  </a:lnTo>
                  <a:lnTo>
                    <a:pt x="117601" y="654303"/>
                  </a:lnTo>
                  <a:lnTo>
                    <a:pt x="152526" y="683767"/>
                  </a:lnTo>
                  <a:lnTo>
                    <a:pt x="159892" y="688847"/>
                  </a:lnTo>
                  <a:lnTo>
                    <a:pt x="167512" y="694308"/>
                  </a:lnTo>
                  <a:lnTo>
                    <a:pt x="206755" y="717422"/>
                  </a:lnTo>
                  <a:lnTo>
                    <a:pt x="215010" y="721486"/>
                  </a:lnTo>
                  <a:lnTo>
                    <a:pt x="223265" y="725677"/>
                  </a:lnTo>
                  <a:lnTo>
                    <a:pt x="231901" y="729106"/>
                  </a:lnTo>
                  <a:lnTo>
                    <a:pt x="240410" y="732662"/>
                  </a:lnTo>
                  <a:lnTo>
                    <a:pt x="248919" y="736091"/>
                  </a:lnTo>
                  <a:lnTo>
                    <a:pt x="257809" y="739012"/>
                  </a:lnTo>
                  <a:lnTo>
                    <a:pt x="266699" y="741806"/>
                  </a:lnTo>
                  <a:lnTo>
                    <a:pt x="275589" y="744727"/>
                  </a:lnTo>
                  <a:lnTo>
                    <a:pt x="284860" y="747267"/>
                  </a:lnTo>
                  <a:lnTo>
                    <a:pt x="294004" y="749426"/>
                  </a:lnTo>
                  <a:lnTo>
                    <a:pt x="312419" y="753236"/>
                  </a:lnTo>
                  <a:lnTo>
                    <a:pt x="321944" y="754506"/>
                  </a:lnTo>
                  <a:lnTo>
                    <a:pt x="331088" y="756157"/>
                  </a:lnTo>
                  <a:lnTo>
                    <a:pt x="340613" y="757046"/>
                  </a:lnTo>
                  <a:lnTo>
                    <a:pt x="350392" y="758062"/>
                  </a:lnTo>
                  <a:lnTo>
                    <a:pt x="359917" y="758697"/>
                  </a:lnTo>
                  <a:lnTo>
                    <a:pt x="369823" y="758951"/>
                  </a:lnTo>
                  <a:lnTo>
                    <a:pt x="389508" y="758951"/>
                  </a:lnTo>
                  <a:lnTo>
                    <a:pt x="399033" y="758697"/>
                  </a:lnTo>
                  <a:lnTo>
                    <a:pt x="408812" y="758062"/>
                  </a:lnTo>
                  <a:lnTo>
                    <a:pt x="418337" y="757046"/>
                  </a:lnTo>
                  <a:lnTo>
                    <a:pt x="427862" y="756157"/>
                  </a:lnTo>
                  <a:lnTo>
                    <a:pt x="437387" y="754506"/>
                  </a:lnTo>
                  <a:lnTo>
                    <a:pt x="446912" y="753236"/>
                  </a:lnTo>
                  <a:lnTo>
                    <a:pt x="465327" y="749426"/>
                  </a:lnTo>
                  <a:lnTo>
                    <a:pt x="510031" y="736091"/>
                  </a:lnTo>
                  <a:lnTo>
                    <a:pt x="527049" y="729106"/>
                  </a:lnTo>
                  <a:lnTo>
                    <a:pt x="535685" y="725677"/>
                  </a:lnTo>
                  <a:lnTo>
                    <a:pt x="543940" y="721486"/>
                  </a:lnTo>
                  <a:lnTo>
                    <a:pt x="552195" y="717422"/>
                  </a:lnTo>
                  <a:lnTo>
                    <a:pt x="560450" y="713231"/>
                  </a:lnTo>
                  <a:lnTo>
                    <a:pt x="568324" y="708786"/>
                  </a:lnTo>
                  <a:lnTo>
                    <a:pt x="584199" y="699388"/>
                  </a:lnTo>
                  <a:lnTo>
                    <a:pt x="591819" y="694308"/>
                  </a:lnTo>
                  <a:lnTo>
                    <a:pt x="599058" y="688847"/>
                  </a:lnTo>
                  <a:lnTo>
                    <a:pt x="606678" y="683767"/>
                  </a:lnTo>
                  <a:lnTo>
                    <a:pt x="613663" y="678052"/>
                  </a:lnTo>
                  <a:lnTo>
                    <a:pt x="621029" y="672337"/>
                  </a:lnTo>
                  <a:lnTo>
                    <a:pt x="628014" y="666368"/>
                  </a:lnTo>
                  <a:lnTo>
                    <a:pt x="634618" y="660272"/>
                  </a:lnTo>
                  <a:lnTo>
                    <a:pt x="641349" y="654303"/>
                  </a:lnTo>
                  <a:lnTo>
                    <a:pt x="647953" y="647953"/>
                  </a:lnTo>
                  <a:lnTo>
                    <a:pt x="654303" y="641349"/>
                  </a:lnTo>
                  <a:lnTo>
                    <a:pt x="660272" y="634618"/>
                  </a:lnTo>
                  <a:lnTo>
                    <a:pt x="666368" y="628014"/>
                  </a:lnTo>
                  <a:lnTo>
                    <a:pt x="672337" y="621029"/>
                  </a:lnTo>
                  <a:lnTo>
                    <a:pt x="683513" y="606678"/>
                  </a:lnTo>
                  <a:lnTo>
                    <a:pt x="688847" y="599058"/>
                  </a:lnTo>
                  <a:lnTo>
                    <a:pt x="694308" y="591819"/>
                  </a:lnTo>
                  <a:lnTo>
                    <a:pt x="717422" y="552195"/>
                  </a:lnTo>
                  <a:lnTo>
                    <a:pt x="736091" y="510031"/>
                  </a:lnTo>
                  <a:lnTo>
                    <a:pt x="741806" y="492505"/>
                  </a:lnTo>
                  <a:lnTo>
                    <a:pt x="744727" y="483361"/>
                  </a:lnTo>
                  <a:lnTo>
                    <a:pt x="754506" y="437387"/>
                  </a:lnTo>
                  <a:lnTo>
                    <a:pt x="756157" y="427862"/>
                  </a:lnTo>
                  <a:lnTo>
                    <a:pt x="757046" y="418337"/>
                  </a:lnTo>
                  <a:lnTo>
                    <a:pt x="758062" y="408812"/>
                  </a:lnTo>
                  <a:lnTo>
                    <a:pt x="758697" y="399033"/>
                  </a:lnTo>
                  <a:lnTo>
                    <a:pt x="758951" y="389508"/>
                  </a:lnTo>
                  <a:lnTo>
                    <a:pt x="758951" y="369823"/>
                  </a:lnTo>
                  <a:lnTo>
                    <a:pt x="758697" y="359917"/>
                  </a:lnTo>
                  <a:lnTo>
                    <a:pt x="758062" y="350392"/>
                  </a:lnTo>
                  <a:lnTo>
                    <a:pt x="757046" y="340613"/>
                  </a:lnTo>
                  <a:lnTo>
                    <a:pt x="756157" y="331088"/>
                  </a:lnTo>
                  <a:lnTo>
                    <a:pt x="754506" y="321944"/>
                  </a:lnTo>
                  <a:lnTo>
                    <a:pt x="752982" y="312419"/>
                  </a:lnTo>
                  <a:lnTo>
                    <a:pt x="751331" y="303148"/>
                  </a:lnTo>
                  <a:lnTo>
                    <a:pt x="749426" y="294004"/>
                  </a:lnTo>
                  <a:lnTo>
                    <a:pt x="747267" y="284860"/>
                  </a:lnTo>
                  <a:lnTo>
                    <a:pt x="744727" y="275589"/>
                  </a:lnTo>
                  <a:lnTo>
                    <a:pt x="741806" y="266699"/>
                  </a:lnTo>
                  <a:lnTo>
                    <a:pt x="739012" y="257809"/>
                  </a:lnTo>
                  <a:lnTo>
                    <a:pt x="721486" y="215010"/>
                  </a:lnTo>
                  <a:lnTo>
                    <a:pt x="699388" y="175132"/>
                  </a:lnTo>
                  <a:lnTo>
                    <a:pt x="672337" y="138302"/>
                  </a:lnTo>
                  <a:lnTo>
                    <a:pt x="641349" y="105028"/>
                  </a:lnTo>
                  <a:lnTo>
                    <a:pt x="613663" y="81152"/>
                  </a:lnTo>
                  <a:lnTo>
                    <a:pt x="606678" y="75437"/>
                  </a:lnTo>
                  <a:lnTo>
                    <a:pt x="568324" y="50418"/>
                  </a:lnTo>
                  <a:lnTo>
                    <a:pt x="527049" y="29844"/>
                  </a:lnTo>
                  <a:lnTo>
                    <a:pt x="474471" y="12064"/>
                  </a:lnTo>
                  <a:lnTo>
                    <a:pt x="427862" y="3174"/>
                  </a:lnTo>
                  <a:lnTo>
                    <a:pt x="389508" y="253"/>
                  </a:lnTo>
                  <a:lnTo>
                    <a:pt x="379602"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05" name="object 61"/>
            <p:cNvSpPr/>
            <p:nvPr/>
          </p:nvSpPr>
          <p:spPr>
            <a:xfrm>
              <a:off x="2676207" y="3487153"/>
              <a:ext cx="373104" cy="324671"/>
            </a:xfrm>
            <a:custGeom>
              <a:avLst/>
              <a:gdLst/>
              <a:ahLst/>
              <a:cxnLst/>
              <a:rect l="l" t="t" r="r" b="b"/>
              <a:pathLst>
                <a:path w="445135" h="387350">
                  <a:moveTo>
                    <a:pt x="410971" y="67817"/>
                  </a:moveTo>
                  <a:lnTo>
                    <a:pt x="34035" y="67817"/>
                  </a:lnTo>
                  <a:lnTo>
                    <a:pt x="30352" y="68452"/>
                  </a:lnTo>
                  <a:lnTo>
                    <a:pt x="26669" y="69468"/>
                  </a:lnTo>
                  <a:lnTo>
                    <a:pt x="19811" y="72262"/>
                  </a:lnTo>
                  <a:lnTo>
                    <a:pt x="16890" y="74294"/>
                  </a:lnTo>
                  <a:lnTo>
                    <a:pt x="13842" y="76326"/>
                  </a:lnTo>
                  <a:lnTo>
                    <a:pt x="11175" y="78993"/>
                  </a:lnTo>
                  <a:lnTo>
                    <a:pt x="8762" y="81279"/>
                  </a:lnTo>
                  <a:lnTo>
                    <a:pt x="6349" y="84327"/>
                  </a:lnTo>
                  <a:lnTo>
                    <a:pt x="0" y="105663"/>
                  </a:lnTo>
                  <a:lnTo>
                    <a:pt x="0" y="349249"/>
                  </a:lnTo>
                  <a:lnTo>
                    <a:pt x="19811" y="382650"/>
                  </a:lnTo>
                  <a:lnTo>
                    <a:pt x="34035" y="387095"/>
                  </a:lnTo>
                  <a:lnTo>
                    <a:pt x="410971" y="387095"/>
                  </a:lnTo>
                  <a:lnTo>
                    <a:pt x="441959" y="364108"/>
                  </a:lnTo>
                  <a:lnTo>
                    <a:pt x="445007" y="349249"/>
                  </a:lnTo>
                  <a:lnTo>
                    <a:pt x="445007" y="335152"/>
                  </a:lnTo>
                  <a:lnTo>
                    <a:pt x="216915" y="335152"/>
                  </a:lnTo>
                  <a:lnTo>
                    <a:pt x="211581" y="334771"/>
                  </a:lnTo>
                  <a:lnTo>
                    <a:pt x="206120" y="334136"/>
                  </a:lnTo>
                  <a:lnTo>
                    <a:pt x="200786" y="333120"/>
                  </a:lnTo>
                  <a:lnTo>
                    <a:pt x="195706" y="331723"/>
                  </a:lnTo>
                  <a:lnTo>
                    <a:pt x="190372" y="330453"/>
                  </a:lnTo>
                  <a:lnTo>
                    <a:pt x="153923" y="310514"/>
                  </a:lnTo>
                  <a:lnTo>
                    <a:pt x="150240" y="307085"/>
                  </a:lnTo>
                  <a:lnTo>
                    <a:pt x="146557" y="303783"/>
                  </a:lnTo>
                  <a:lnTo>
                    <a:pt x="123316" y="269366"/>
                  </a:lnTo>
                  <a:lnTo>
                    <a:pt x="121665" y="264540"/>
                  </a:lnTo>
                  <a:lnTo>
                    <a:pt x="119887" y="259587"/>
                  </a:lnTo>
                  <a:lnTo>
                    <a:pt x="118236" y="254507"/>
                  </a:lnTo>
                  <a:lnTo>
                    <a:pt x="117220" y="249046"/>
                  </a:lnTo>
                  <a:lnTo>
                    <a:pt x="116204" y="243966"/>
                  </a:lnTo>
                  <a:lnTo>
                    <a:pt x="115569" y="238632"/>
                  </a:lnTo>
                  <a:lnTo>
                    <a:pt x="115188" y="232917"/>
                  </a:lnTo>
                  <a:lnTo>
                    <a:pt x="114934" y="227456"/>
                  </a:lnTo>
                  <a:lnTo>
                    <a:pt x="115188" y="222122"/>
                  </a:lnTo>
                  <a:lnTo>
                    <a:pt x="115569" y="216280"/>
                  </a:lnTo>
                  <a:lnTo>
                    <a:pt x="116204" y="210946"/>
                  </a:lnTo>
                  <a:lnTo>
                    <a:pt x="117220" y="205866"/>
                  </a:lnTo>
                  <a:lnTo>
                    <a:pt x="118236" y="200405"/>
                  </a:lnTo>
                  <a:lnTo>
                    <a:pt x="136397" y="163067"/>
                  </a:lnTo>
                  <a:lnTo>
                    <a:pt x="166750" y="135381"/>
                  </a:lnTo>
                  <a:lnTo>
                    <a:pt x="171068" y="132587"/>
                  </a:lnTo>
                  <a:lnTo>
                    <a:pt x="195706" y="123189"/>
                  </a:lnTo>
                  <a:lnTo>
                    <a:pt x="200786" y="121792"/>
                  </a:lnTo>
                  <a:lnTo>
                    <a:pt x="206120" y="120776"/>
                  </a:lnTo>
                  <a:lnTo>
                    <a:pt x="211581" y="120141"/>
                  </a:lnTo>
                  <a:lnTo>
                    <a:pt x="216915" y="119760"/>
                  </a:lnTo>
                  <a:lnTo>
                    <a:pt x="445007" y="119760"/>
                  </a:lnTo>
                  <a:lnTo>
                    <a:pt x="445007" y="105663"/>
                  </a:lnTo>
                  <a:lnTo>
                    <a:pt x="433831" y="78993"/>
                  </a:lnTo>
                  <a:lnTo>
                    <a:pt x="431164" y="76326"/>
                  </a:lnTo>
                  <a:lnTo>
                    <a:pt x="428116" y="74294"/>
                  </a:lnTo>
                  <a:lnTo>
                    <a:pt x="425195" y="72262"/>
                  </a:lnTo>
                  <a:lnTo>
                    <a:pt x="418337" y="69468"/>
                  </a:lnTo>
                  <a:lnTo>
                    <a:pt x="414654" y="68452"/>
                  </a:lnTo>
                  <a:lnTo>
                    <a:pt x="410971" y="67817"/>
                  </a:lnTo>
                  <a:close/>
                </a:path>
                <a:path w="445135" h="387350">
                  <a:moveTo>
                    <a:pt x="445007" y="119760"/>
                  </a:moveTo>
                  <a:lnTo>
                    <a:pt x="228091" y="119760"/>
                  </a:lnTo>
                  <a:lnTo>
                    <a:pt x="233425" y="120141"/>
                  </a:lnTo>
                  <a:lnTo>
                    <a:pt x="238886" y="120776"/>
                  </a:lnTo>
                  <a:lnTo>
                    <a:pt x="278256" y="135381"/>
                  </a:lnTo>
                  <a:lnTo>
                    <a:pt x="282574" y="138048"/>
                  </a:lnTo>
                  <a:lnTo>
                    <a:pt x="311657" y="167385"/>
                  </a:lnTo>
                  <a:lnTo>
                    <a:pt x="314324" y="171830"/>
                  </a:lnTo>
                  <a:lnTo>
                    <a:pt x="316991" y="176148"/>
                  </a:lnTo>
                  <a:lnTo>
                    <a:pt x="327786" y="205866"/>
                  </a:lnTo>
                  <a:lnTo>
                    <a:pt x="328802" y="210946"/>
                  </a:lnTo>
                  <a:lnTo>
                    <a:pt x="329437" y="216280"/>
                  </a:lnTo>
                  <a:lnTo>
                    <a:pt x="329818" y="222122"/>
                  </a:lnTo>
                  <a:lnTo>
                    <a:pt x="330072" y="227456"/>
                  </a:lnTo>
                  <a:lnTo>
                    <a:pt x="329818" y="232917"/>
                  </a:lnTo>
                  <a:lnTo>
                    <a:pt x="329437" y="238632"/>
                  </a:lnTo>
                  <a:lnTo>
                    <a:pt x="328802" y="243966"/>
                  </a:lnTo>
                  <a:lnTo>
                    <a:pt x="327786" y="249046"/>
                  </a:lnTo>
                  <a:lnTo>
                    <a:pt x="326770" y="254507"/>
                  </a:lnTo>
                  <a:lnTo>
                    <a:pt x="325119" y="259587"/>
                  </a:lnTo>
                  <a:lnTo>
                    <a:pt x="323341" y="264540"/>
                  </a:lnTo>
                  <a:lnTo>
                    <a:pt x="321690" y="269366"/>
                  </a:lnTo>
                  <a:lnTo>
                    <a:pt x="298449" y="303783"/>
                  </a:lnTo>
                  <a:lnTo>
                    <a:pt x="264413" y="326643"/>
                  </a:lnTo>
                  <a:lnTo>
                    <a:pt x="249300" y="331723"/>
                  </a:lnTo>
                  <a:lnTo>
                    <a:pt x="244220" y="333120"/>
                  </a:lnTo>
                  <a:lnTo>
                    <a:pt x="238886" y="334136"/>
                  </a:lnTo>
                  <a:lnTo>
                    <a:pt x="233425" y="334771"/>
                  </a:lnTo>
                  <a:lnTo>
                    <a:pt x="228091" y="335152"/>
                  </a:lnTo>
                  <a:lnTo>
                    <a:pt x="445007" y="335152"/>
                  </a:lnTo>
                  <a:lnTo>
                    <a:pt x="445007" y="119760"/>
                  </a:lnTo>
                  <a:close/>
                </a:path>
                <a:path w="445135" h="387350">
                  <a:moveTo>
                    <a:pt x="274573" y="0"/>
                  </a:moveTo>
                  <a:lnTo>
                    <a:pt x="170433" y="0"/>
                  </a:lnTo>
                  <a:lnTo>
                    <a:pt x="166750" y="634"/>
                  </a:lnTo>
                  <a:lnTo>
                    <a:pt x="139445" y="28066"/>
                  </a:lnTo>
                  <a:lnTo>
                    <a:pt x="138810" y="67817"/>
                  </a:lnTo>
                  <a:lnTo>
                    <a:pt x="169163" y="67817"/>
                  </a:lnTo>
                  <a:lnTo>
                    <a:pt x="169163" y="34035"/>
                  </a:lnTo>
                  <a:lnTo>
                    <a:pt x="169417" y="33019"/>
                  </a:lnTo>
                  <a:lnTo>
                    <a:pt x="170433" y="31749"/>
                  </a:lnTo>
                  <a:lnTo>
                    <a:pt x="172084" y="30733"/>
                  </a:lnTo>
                  <a:lnTo>
                    <a:pt x="172846" y="30352"/>
                  </a:lnTo>
                  <a:lnTo>
                    <a:pt x="173862" y="30098"/>
                  </a:lnTo>
                  <a:lnTo>
                    <a:pt x="305796" y="30098"/>
                  </a:lnTo>
                  <a:lnTo>
                    <a:pt x="305561" y="28066"/>
                  </a:lnTo>
                  <a:lnTo>
                    <a:pt x="277875" y="634"/>
                  </a:lnTo>
                  <a:lnTo>
                    <a:pt x="274573" y="0"/>
                  </a:lnTo>
                  <a:close/>
                </a:path>
                <a:path w="445135" h="387350">
                  <a:moveTo>
                    <a:pt x="305796" y="30098"/>
                  </a:moveTo>
                  <a:lnTo>
                    <a:pt x="270890" y="30098"/>
                  </a:lnTo>
                  <a:lnTo>
                    <a:pt x="271906" y="30352"/>
                  </a:lnTo>
                  <a:lnTo>
                    <a:pt x="272922" y="30733"/>
                  </a:lnTo>
                  <a:lnTo>
                    <a:pt x="274573" y="31749"/>
                  </a:lnTo>
                  <a:lnTo>
                    <a:pt x="275589" y="33019"/>
                  </a:lnTo>
                  <a:lnTo>
                    <a:pt x="275843" y="34035"/>
                  </a:lnTo>
                  <a:lnTo>
                    <a:pt x="275843" y="67817"/>
                  </a:lnTo>
                  <a:lnTo>
                    <a:pt x="306196" y="67817"/>
                  </a:lnTo>
                  <a:lnTo>
                    <a:pt x="306126" y="34035"/>
                  </a:lnTo>
                  <a:lnTo>
                    <a:pt x="305942" y="31368"/>
                  </a:lnTo>
                  <a:lnTo>
                    <a:pt x="305796" y="30098"/>
                  </a:lnTo>
                  <a:close/>
                </a:path>
              </a:pathLst>
            </a:custGeom>
            <a:solidFill>
              <a:srgbClr val="FFFFFF"/>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06" name="object 62"/>
            <p:cNvSpPr/>
            <p:nvPr/>
          </p:nvSpPr>
          <p:spPr>
            <a:xfrm>
              <a:off x="2853128" y="3719318"/>
              <a:ext cx="45241" cy="0"/>
            </a:xfrm>
            <a:custGeom>
              <a:avLst/>
              <a:gdLst/>
              <a:ahLst/>
              <a:cxnLst/>
              <a:rect l="l" t="t" r="r" b="b"/>
              <a:pathLst>
                <a:path w="53975">
                  <a:moveTo>
                    <a:pt x="0" y="0"/>
                  </a:moveTo>
                  <a:lnTo>
                    <a:pt x="53593" y="0"/>
                  </a:lnTo>
                </a:path>
              </a:pathLst>
            </a:custGeom>
            <a:ln w="49529">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07" name="object 63"/>
            <p:cNvSpPr/>
            <p:nvPr/>
          </p:nvSpPr>
          <p:spPr>
            <a:xfrm>
              <a:off x="2811612" y="3676206"/>
              <a:ext cx="127739" cy="0"/>
            </a:xfrm>
            <a:custGeom>
              <a:avLst/>
              <a:gdLst/>
              <a:ahLst/>
              <a:cxnLst/>
              <a:rect l="l" t="t" r="r" b="b"/>
              <a:pathLst>
                <a:path w="152400">
                  <a:moveTo>
                    <a:pt x="0" y="0"/>
                  </a:moveTo>
                  <a:lnTo>
                    <a:pt x="152400" y="0"/>
                  </a:lnTo>
                </a:path>
              </a:pathLst>
            </a:custGeom>
            <a:ln w="53340">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08" name="object 64"/>
            <p:cNvSpPr/>
            <p:nvPr/>
          </p:nvSpPr>
          <p:spPr>
            <a:xfrm>
              <a:off x="2853128" y="3633094"/>
              <a:ext cx="45241" cy="0"/>
            </a:xfrm>
            <a:custGeom>
              <a:avLst/>
              <a:gdLst/>
              <a:ahLst/>
              <a:cxnLst/>
              <a:rect l="l" t="t" r="r" b="b"/>
              <a:pathLst>
                <a:path w="53975">
                  <a:moveTo>
                    <a:pt x="0" y="0"/>
                  </a:moveTo>
                  <a:lnTo>
                    <a:pt x="53593" y="0"/>
                  </a:lnTo>
                </a:path>
              </a:pathLst>
            </a:custGeom>
            <a:ln w="49529">
              <a:solidFill>
                <a:schemeClr val="accent2">
                  <a:lumMod val="75000"/>
                </a:schemeClr>
              </a:solidFill>
            </a:ln>
          </p:spPr>
          <p:txBody>
            <a:bodyPr wrap="square" lIns="0" tIns="0" rIns="0" bIns="0" rtlCol="0"/>
            <a:lstStyle/>
            <a:p>
              <a:endParaRPr sz="1600">
                <a:solidFill>
                  <a:schemeClr val="tx2">
                    <a:lumMod val="50000"/>
                  </a:schemeClr>
                </a:solidFill>
              </a:endParaRPr>
            </a:p>
          </p:txBody>
        </p:sp>
      </p:grpSp>
      <p:grpSp>
        <p:nvGrpSpPr>
          <p:cNvPr id="109" name="组合 108"/>
          <p:cNvGrpSpPr/>
          <p:nvPr/>
        </p:nvGrpSpPr>
        <p:grpSpPr>
          <a:xfrm>
            <a:off x="3675258" y="3502487"/>
            <a:ext cx="335997" cy="412717"/>
            <a:chOff x="2548577" y="4575185"/>
            <a:chExt cx="638696" cy="784532"/>
          </a:xfrm>
        </p:grpSpPr>
        <p:sp>
          <p:nvSpPr>
            <p:cNvPr id="110" name="object 89"/>
            <p:cNvSpPr/>
            <p:nvPr/>
          </p:nvSpPr>
          <p:spPr>
            <a:xfrm>
              <a:off x="2694200" y="4723363"/>
              <a:ext cx="347557" cy="189480"/>
            </a:xfrm>
            <a:custGeom>
              <a:avLst/>
              <a:gdLst/>
              <a:ahLst/>
              <a:cxnLst/>
              <a:rect l="l" t="t" r="r" b="b"/>
              <a:pathLst>
                <a:path w="414654" h="226060">
                  <a:moveTo>
                    <a:pt x="206628" y="0"/>
                  </a:moveTo>
                  <a:lnTo>
                    <a:pt x="175640" y="32258"/>
                  </a:lnTo>
                  <a:lnTo>
                    <a:pt x="0" y="208153"/>
                  </a:lnTo>
                  <a:lnTo>
                    <a:pt x="17271" y="225552"/>
                  </a:lnTo>
                  <a:lnTo>
                    <a:pt x="45338" y="225552"/>
                  </a:lnTo>
                  <a:lnTo>
                    <a:pt x="206628" y="64008"/>
                  </a:lnTo>
                  <a:lnTo>
                    <a:pt x="270591" y="64008"/>
                  </a:lnTo>
                  <a:lnTo>
                    <a:pt x="206628" y="0"/>
                  </a:lnTo>
                  <a:close/>
                </a:path>
                <a:path w="414654" h="226060">
                  <a:moveTo>
                    <a:pt x="270591" y="64008"/>
                  </a:moveTo>
                  <a:lnTo>
                    <a:pt x="206628" y="64008"/>
                  </a:lnTo>
                  <a:lnTo>
                    <a:pt x="368553" y="225552"/>
                  </a:lnTo>
                  <a:lnTo>
                    <a:pt x="397255" y="225552"/>
                  </a:lnTo>
                  <a:lnTo>
                    <a:pt x="414527" y="208153"/>
                  </a:lnTo>
                  <a:lnTo>
                    <a:pt x="270591" y="64008"/>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1" name="object 90"/>
            <p:cNvSpPr/>
            <p:nvPr/>
          </p:nvSpPr>
          <p:spPr>
            <a:xfrm>
              <a:off x="2755514" y="4748910"/>
              <a:ext cx="51096" cy="69192"/>
            </a:xfrm>
            <a:custGeom>
              <a:avLst/>
              <a:gdLst/>
              <a:ahLst/>
              <a:cxnLst/>
              <a:rect l="l" t="t" r="r" b="b"/>
              <a:pathLst>
                <a:path w="60960" h="82550">
                  <a:moveTo>
                    <a:pt x="60960" y="0"/>
                  </a:moveTo>
                  <a:lnTo>
                    <a:pt x="0" y="0"/>
                  </a:lnTo>
                  <a:lnTo>
                    <a:pt x="0" y="82296"/>
                  </a:lnTo>
                  <a:lnTo>
                    <a:pt x="60960" y="25908"/>
                  </a:lnTo>
                  <a:lnTo>
                    <a:pt x="60960"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2" name="object 91"/>
            <p:cNvSpPr/>
            <p:nvPr/>
          </p:nvSpPr>
          <p:spPr>
            <a:xfrm>
              <a:off x="2745295" y="4792342"/>
              <a:ext cx="242705" cy="219818"/>
            </a:xfrm>
            <a:custGeom>
              <a:avLst/>
              <a:gdLst/>
              <a:ahLst/>
              <a:cxnLst/>
              <a:rect l="l" t="t" r="r" b="b"/>
              <a:pathLst>
                <a:path w="289560" h="262254">
                  <a:moveTo>
                    <a:pt x="144526" y="0"/>
                  </a:moveTo>
                  <a:lnTo>
                    <a:pt x="635" y="145541"/>
                  </a:lnTo>
                  <a:lnTo>
                    <a:pt x="0" y="262127"/>
                  </a:lnTo>
                  <a:lnTo>
                    <a:pt x="109855" y="262127"/>
                  </a:lnTo>
                  <a:lnTo>
                    <a:pt x="109855" y="142493"/>
                  </a:lnTo>
                  <a:lnTo>
                    <a:pt x="286522" y="142493"/>
                  </a:lnTo>
                  <a:lnTo>
                    <a:pt x="144526" y="0"/>
                  </a:lnTo>
                  <a:close/>
                </a:path>
                <a:path w="289560" h="262254">
                  <a:moveTo>
                    <a:pt x="286522" y="142493"/>
                  </a:moveTo>
                  <a:lnTo>
                    <a:pt x="179705" y="142493"/>
                  </a:lnTo>
                  <a:lnTo>
                    <a:pt x="179705" y="262127"/>
                  </a:lnTo>
                  <a:lnTo>
                    <a:pt x="289560" y="262127"/>
                  </a:lnTo>
                  <a:lnTo>
                    <a:pt x="289560" y="145541"/>
                  </a:lnTo>
                  <a:lnTo>
                    <a:pt x="286522" y="142493"/>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3" name="object 92"/>
            <p:cNvSpPr/>
            <p:nvPr/>
          </p:nvSpPr>
          <p:spPr>
            <a:xfrm>
              <a:off x="2548577" y="4575185"/>
              <a:ext cx="638696" cy="784532"/>
            </a:xfrm>
            <a:custGeom>
              <a:avLst/>
              <a:gdLst/>
              <a:ahLst/>
              <a:cxnLst/>
              <a:rect l="l" t="t" r="r" b="b"/>
              <a:pathLst>
                <a:path w="762000" h="935989">
                  <a:moveTo>
                    <a:pt x="493649" y="0"/>
                  </a:moveTo>
                  <a:lnTo>
                    <a:pt x="0" y="0"/>
                  </a:lnTo>
                  <a:lnTo>
                    <a:pt x="0" y="935735"/>
                  </a:lnTo>
                  <a:lnTo>
                    <a:pt x="762000" y="935735"/>
                  </a:lnTo>
                  <a:lnTo>
                    <a:pt x="762000" y="860297"/>
                  </a:lnTo>
                  <a:lnTo>
                    <a:pt x="74549" y="860297"/>
                  </a:lnTo>
                  <a:lnTo>
                    <a:pt x="74549" y="75437"/>
                  </a:lnTo>
                  <a:lnTo>
                    <a:pt x="609910" y="75437"/>
                  </a:lnTo>
                  <a:lnTo>
                    <a:pt x="558673" y="24002"/>
                  </a:lnTo>
                  <a:lnTo>
                    <a:pt x="521716" y="5333"/>
                  </a:lnTo>
                  <a:lnTo>
                    <a:pt x="512191" y="3047"/>
                  </a:lnTo>
                  <a:lnTo>
                    <a:pt x="502666" y="634"/>
                  </a:lnTo>
                  <a:lnTo>
                    <a:pt x="493649" y="0"/>
                  </a:lnTo>
                  <a:close/>
                </a:path>
                <a:path w="762000" h="935989">
                  <a:moveTo>
                    <a:pt x="609910" y="75437"/>
                  </a:moveTo>
                  <a:lnTo>
                    <a:pt x="491363" y="75437"/>
                  </a:lnTo>
                  <a:lnTo>
                    <a:pt x="496697" y="76072"/>
                  </a:lnTo>
                  <a:lnTo>
                    <a:pt x="502031" y="77850"/>
                  </a:lnTo>
                  <a:lnTo>
                    <a:pt x="506857" y="80263"/>
                  </a:lnTo>
                  <a:lnTo>
                    <a:pt x="510921" y="83311"/>
                  </a:lnTo>
                  <a:lnTo>
                    <a:pt x="513969" y="88010"/>
                  </a:lnTo>
                  <a:lnTo>
                    <a:pt x="516890" y="92201"/>
                  </a:lnTo>
                  <a:lnTo>
                    <a:pt x="518160" y="97662"/>
                  </a:lnTo>
                  <a:lnTo>
                    <a:pt x="518795" y="102996"/>
                  </a:lnTo>
                  <a:lnTo>
                    <a:pt x="518795" y="250443"/>
                  </a:lnTo>
                  <a:lnTo>
                    <a:pt x="657606" y="250443"/>
                  </a:lnTo>
                  <a:lnTo>
                    <a:pt x="681482" y="263524"/>
                  </a:lnTo>
                  <a:lnTo>
                    <a:pt x="685038" y="268350"/>
                  </a:lnTo>
                  <a:lnTo>
                    <a:pt x="686308" y="274319"/>
                  </a:lnTo>
                  <a:lnTo>
                    <a:pt x="686816" y="280415"/>
                  </a:lnTo>
                  <a:lnTo>
                    <a:pt x="686816" y="860297"/>
                  </a:lnTo>
                  <a:lnTo>
                    <a:pt x="762000" y="860297"/>
                  </a:lnTo>
                  <a:lnTo>
                    <a:pt x="762000" y="258825"/>
                  </a:lnTo>
                  <a:lnTo>
                    <a:pt x="761365" y="251586"/>
                  </a:lnTo>
                  <a:lnTo>
                    <a:pt x="760222" y="244474"/>
                  </a:lnTo>
                  <a:lnTo>
                    <a:pt x="758444" y="237870"/>
                  </a:lnTo>
                  <a:lnTo>
                    <a:pt x="755396" y="230631"/>
                  </a:lnTo>
                  <a:lnTo>
                    <a:pt x="752475" y="223392"/>
                  </a:lnTo>
                  <a:lnTo>
                    <a:pt x="748284" y="216280"/>
                  </a:lnTo>
                  <a:lnTo>
                    <a:pt x="744093" y="210311"/>
                  </a:lnTo>
                  <a:lnTo>
                    <a:pt x="739394" y="205485"/>
                  </a:lnTo>
                  <a:lnTo>
                    <a:pt x="609910" y="75437"/>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4" name="object 93"/>
            <p:cNvSpPr/>
            <p:nvPr/>
          </p:nvSpPr>
          <p:spPr>
            <a:xfrm>
              <a:off x="2683981" y="5123186"/>
              <a:ext cx="368315" cy="0"/>
            </a:xfrm>
            <a:custGeom>
              <a:avLst/>
              <a:gdLst/>
              <a:ahLst/>
              <a:cxnLst/>
              <a:rect l="l" t="t" r="r" b="b"/>
              <a:pathLst>
                <a:path w="439420">
                  <a:moveTo>
                    <a:pt x="0" y="0"/>
                  </a:moveTo>
                  <a:lnTo>
                    <a:pt x="438912" y="0"/>
                  </a:lnTo>
                </a:path>
              </a:pathLst>
            </a:custGeom>
            <a:ln w="33527">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5" name="object 94"/>
            <p:cNvSpPr/>
            <p:nvPr/>
          </p:nvSpPr>
          <p:spPr>
            <a:xfrm>
              <a:off x="2683981" y="5078478"/>
              <a:ext cx="368315" cy="0"/>
            </a:xfrm>
            <a:custGeom>
              <a:avLst/>
              <a:gdLst/>
              <a:ahLst/>
              <a:cxnLst/>
              <a:rect l="l" t="t" r="r" b="b"/>
              <a:pathLst>
                <a:path w="439420">
                  <a:moveTo>
                    <a:pt x="0" y="0"/>
                  </a:moveTo>
                  <a:lnTo>
                    <a:pt x="438912" y="0"/>
                  </a:lnTo>
                </a:path>
              </a:pathLst>
            </a:custGeom>
            <a:ln w="30480">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6" name="object 95"/>
            <p:cNvSpPr/>
            <p:nvPr/>
          </p:nvSpPr>
          <p:spPr>
            <a:xfrm>
              <a:off x="2683981" y="5169173"/>
              <a:ext cx="368315" cy="0"/>
            </a:xfrm>
            <a:custGeom>
              <a:avLst/>
              <a:gdLst/>
              <a:ahLst/>
              <a:cxnLst/>
              <a:rect l="l" t="t" r="r" b="b"/>
              <a:pathLst>
                <a:path w="439420">
                  <a:moveTo>
                    <a:pt x="0" y="0"/>
                  </a:moveTo>
                  <a:lnTo>
                    <a:pt x="438912" y="0"/>
                  </a:lnTo>
                </a:path>
              </a:pathLst>
            </a:custGeom>
            <a:ln w="33527">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17" name="object 96"/>
            <p:cNvSpPr/>
            <p:nvPr/>
          </p:nvSpPr>
          <p:spPr>
            <a:xfrm>
              <a:off x="2683981" y="5212604"/>
              <a:ext cx="368315" cy="0"/>
            </a:xfrm>
            <a:custGeom>
              <a:avLst/>
              <a:gdLst/>
              <a:ahLst/>
              <a:cxnLst/>
              <a:rect l="l" t="t" r="r" b="b"/>
              <a:pathLst>
                <a:path w="439420">
                  <a:moveTo>
                    <a:pt x="0" y="0"/>
                  </a:moveTo>
                  <a:lnTo>
                    <a:pt x="438912" y="0"/>
                  </a:lnTo>
                </a:path>
              </a:pathLst>
            </a:custGeom>
            <a:ln w="33527">
              <a:solidFill>
                <a:schemeClr val="accent2">
                  <a:lumMod val="75000"/>
                </a:schemeClr>
              </a:solidFill>
            </a:ln>
          </p:spPr>
          <p:txBody>
            <a:bodyPr wrap="square" lIns="0" tIns="0" rIns="0" bIns="0" rtlCol="0"/>
            <a:lstStyle/>
            <a:p>
              <a:endParaRPr sz="1600">
                <a:solidFill>
                  <a:schemeClr val="tx2">
                    <a:lumMod val="50000"/>
                  </a:schemeClr>
                </a:solidFill>
              </a:endParaRPr>
            </a:p>
          </p:txBody>
        </p:sp>
      </p:grpSp>
      <p:grpSp>
        <p:nvGrpSpPr>
          <p:cNvPr id="118" name="组合 117"/>
          <p:cNvGrpSpPr/>
          <p:nvPr/>
        </p:nvGrpSpPr>
        <p:grpSpPr>
          <a:xfrm>
            <a:off x="4569975" y="3484778"/>
            <a:ext cx="330168" cy="442302"/>
            <a:chOff x="6135388" y="4516448"/>
            <a:chExt cx="654131" cy="876291"/>
          </a:xfrm>
        </p:grpSpPr>
        <p:sp>
          <p:nvSpPr>
            <p:cNvPr id="119" name="object 65"/>
            <p:cNvSpPr/>
            <p:nvPr/>
          </p:nvSpPr>
          <p:spPr>
            <a:xfrm>
              <a:off x="6135388" y="5060617"/>
              <a:ext cx="654131" cy="332122"/>
            </a:xfrm>
            <a:custGeom>
              <a:avLst/>
              <a:gdLst/>
              <a:ahLst/>
              <a:cxnLst/>
              <a:rect l="l" t="t" r="r" b="b"/>
              <a:pathLst>
                <a:path w="780414" h="396239">
                  <a:moveTo>
                    <a:pt x="490981" y="0"/>
                  </a:moveTo>
                  <a:lnTo>
                    <a:pt x="289051" y="0"/>
                  </a:lnTo>
                  <a:lnTo>
                    <a:pt x="284479" y="27940"/>
                  </a:lnTo>
                  <a:lnTo>
                    <a:pt x="270763" y="56007"/>
                  </a:lnTo>
                  <a:lnTo>
                    <a:pt x="252348" y="83947"/>
                  </a:lnTo>
                  <a:lnTo>
                    <a:pt x="238632" y="103886"/>
                  </a:lnTo>
                  <a:lnTo>
                    <a:pt x="206501" y="123952"/>
                  </a:lnTo>
                  <a:lnTo>
                    <a:pt x="174370" y="147955"/>
                  </a:lnTo>
                  <a:lnTo>
                    <a:pt x="114680" y="187960"/>
                  </a:lnTo>
                  <a:lnTo>
                    <a:pt x="82549" y="207899"/>
                  </a:lnTo>
                  <a:lnTo>
                    <a:pt x="55117" y="235839"/>
                  </a:lnTo>
                  <a:lnTo>
                    <a:pt x="32130" y="259842"/>
                  </a:lnTo>
                  <a:lnTo>
                    <a:pt x="13715" y="291846"/>
                  </a:lnTo>
                  <a:lnTo>
                    <a:pt x="4571" y="327914"/>
                  </a:lnTo>
                  <a:lnTo>
                    <a:pt x="0" y="363855"/>
                  </a:lnTo>
                  <a:lnTo>
                    <a:pt x="0" y="395859"/>
                  </a:lnTo>
                  <a:lnTo>
                    <a:pt x="780033" y="395859"/>
                  </a:lnTo>
                  <a:lnTo>
                    <a:pt x="780033" y="363855"/>
                  </a:lnTo>
                  <a:lnTo>
                    <a:pt x="766317" y="291846"/>
                  </a:lnTo>
                  <a:lnTo>
                    <a:pt x="725042" y="235839"/>
                  </a:lnTo>
                  <a:lnTo>
                    <a:pt x="665352" y="187960"/>
                  </a:lnTo>
                  <a:lnTo>
                    <a:pt x="605662" y="147955"/>
                  </a:lnTo>
                  <a:lnTo>
                    <a:pt x="568959" y="123952"/>
                  </a:lnTo>
                  <a:lnTo>
                    <a:pt x="541527" y="103886"/>
                  </a:lnTo>
                  <a:lnTo>
                    <a:pt x="523112" y="83947"/>
                  </a:lnTo>
                  <a:lnTo>
                    <a:pt x="495553" y="27940"/>
                  </a:lnTo>
                  <a:lnTo>
                    <a:pt x="490981"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0" name="object 66"/>
            <p:cNvSpPr/>
            <p:nvPr/>
          </p:nvSpPr>
          <p:spPr>
            <a:xfrm>
              <a:off x="6459844" y="5060617"/>
              <a:ext cx="329461" cy="332122"/>
            </a:xfrm>
            <a:custGeom>
              <a:avLst/>
              <a:gdLst/>
              <a:ahLst/>
              <a:cxnLst/>
              <a:rect l="l" t="t" r="r" b="b"/>
              <a:pathLst>
                <a:path w="393064" h="396239">
                  <a:moveTo>
                    <a:pt x="101726" y="0"/>
                  </a:moveTo>
                  <a:lnTo>
                    <a:pt x="0" y="0"/>
                  </a:lnTo>
                  <a:lnTo>
                    <a:pt x="0" y="395859"/>
                  </a:lnTo>
                  <a:lnTo>
                    <a:pt x="392937" y="395859"/>
                  </a:lnTo>
                  <a:lnTo>
                    <a:pt x="392937" y="363855"/>
                  </a:lnTo>
                  <a:lnTo>
                    <a:pt x="379094" y="291846"/>
                  </a:lnTo>
                  <a:lnTo>
                    <a:pt x="337438" y="235839"/>
                  </a:lnTo>
                  <a:lnTo>
                    <a:pt x="277367" y="187960"/>
                  </a:lnTo>
                  <a:lnTo>
                    <a:pt x="217296" y="147955"/>
                  </a:lnTo>
                  <a:lnTo>
                    <a:pt x="180339" y="123952"/>
                  </a:lnTo>
                  <a:lnTo>
                    <a:pt x="152526" y="103886"/>
                  </a:lnTo>
                  <a:lnTo>
                    <a:pt x="134111" y="83947"/>
                  </a:lnTo>
                  <a:lnTo>
                    <a:pt x="106298" y="27940"/>
                  </a:lnTo>
                  <a:lnTo>
                    <a:pt x="101726"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1" name="object 67"/>
            <p:cNvSpPr/>
            <p:nvPr/>
          </p:nvSpPr>
          <p:spPr>
            <a:xfrm>
              <a:off x="6212029" y="4818126"/>
              <a:ext cx="500312" cy="273575"/>
            </a:xfrm>
            <a:custGeom>
              <a:avLst/>
              <a:gdLst/>
              <a:ahLst/>
              <a:cxnLst/>
              <a:rect l="l" t="t" r="r" b="b"/>
              <a:pathLst>
                <a:path w="596900" h="326389">
                  <a:moveTo>
                    <a:pt x="555498" y="0"/>
                  </a:moveTo>
                  <a:lnTo>
                    <a:pt x="41275" y="0"/>
                  </a:lnTo>
                  <a:lnTo>
                    <a:pt x="27559" y="4064"/>
                  </a:lnTo>
                  <a:lnTo>
                    <a:pt x="22987" y="8001"/>
                  </a:lnTo>
                  <a:lnTo>
                    <a:pt x="9144" y="24130"/>
                  </a:lnTo>
                  <a:lnTo>
                    <a:pt x="0" y="48260"/>
                  </a:lnTo>
                  <a:lnTo>
                    <a:pt x="0" y="72390"/>
                  </a:lnTo>
                  <a:lnTo>
                    <a:pt x="13716" y="92583"/>
                  </a:lnTo>
                  <a:lnTo>
                    <a:pt x="32131" y="116713"/>
                  </a:lnTo>
                  <a:lnTo>
                    <a:pt x="55118" y="132715"/>
                  </a:lnTo>
                  <a:lnTo>
                    <a:pt x="77978" y="144780"/>
                  </a:lnTo>
                  <a:lnTo>
                    <a:pt x="96393" y="185039"/>
                  </a:lnTo>
                  <a:lnTo>
                    <a:pt x="142367" y="253492"/>
                  </a:lnTo>
                  <a:lnTo>
                    <a:pt x="197358" y="297688"/>
                  </a:lnTo>
                  <a:lnTo>
                    <a:pt x="261620" y="321818"/>
                  </a:lnTo>
                  <a:lnTo>
                    <a:pt x="298450" y="325882"/>
                  </a:lnTo>
                  <a:lnTo>
                    <a:pt x="330581" y="321818"/>
                  </a:lnTo>
                  <a:lnTo>
                    <a:pt x="399415" y="297688"/>
                  </a:lnTo>
                  <a:lnTo>
                    <a:pt x="454533" y="253492"/>
                  </a:lnTo>
                  <a:lnTo>
                    <a:pt x="500380" y="185039"/>
                  </a:lnTo>
                  <a:lnTo>
                    <a:pt x="518795" y="144780"/>
                  </a:lnTo>
                  <a:lnTo>
                    <a:pt x="541655" y="132715"/>
                  </a:lnTo>
                  <a:lnTo>
                    <a:pt x="564642" y="116713"/>
                  </a:lnTo>
                  <a:lnTo>
                    <a:pt x="583057" y="92583"/>
                  </a:lnTo>
                  <a:lnTo>
                    <a:pt x="592201" y="72390"/>
                  </a:lnTo>
                  <a:lnTo>
                    <a:pt x="596773" y="48260"/>
                  </a:lnTo>
                  <a:lnTo>
                    <a:pt x="587629" y="24130"/>
                  </a:lnTo>
                  <a:lnTo>
                    <a:pt x="573913" y="8001"/>
                  </a:lnTo>
                  <a:lnTo>
                    <a:pt x="555498"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2" name="object 68"/>
            <p:cNvSpPr/>
            <p:nvPr/>
          </p:nvSpPr>
          <p:spPr>
            <a:xfrm>
              <a:off x="6250564" y="4585427"/>
              <a:ext cx="423668" cy="233124"/>
            </a:xfrm>
            <a:custGeom>
              <a:avLst/>
              <a:gdLst/>
              <a:ahLst/>
              <a:cxnLst/>
              <a:rect l="l" t="t" r="r" b="b"/>
              <a:pathLst>
                <a:path w="505460" h="278129">
                  <a:moveTo>
                    <a:pt x="289178" y="0"/>
                  </a:moveTo>
                  <a:lnTo>
                    <a:pt x="215645" y="0"/>
                  </a:lnTo>
                  <a:lnTo>
                    <a:pt x="174370" y="8001"/>
                  </a:lnTo>
                  <a:lnTo>
                    <a:pt x="110108" y="32131"/>
                  </a:lnTo>
                  <a:lnTo>
                    <a:pt x="54990" y="76454"/>
                  </a:lnTo>
                  <a:lnTo>
                    <a:pt x="18287" y="152908"/>
                  </a:lnTo>
                  <a:lnTo>
                    <a:pt x="4571" y="221234"/>
                  </a:lnTo>
                  <a:lnTo>
                    <a:pt x="0" y="261493"/>
                  </a:lnTo>
                  <a:lnTo>
                    <a:pt x="0" y="277622"/>
                  </a:lnTo>
                  <a:lnTo>
                    <a:pt x="504951" y="277622"/>
                  </a:lnTo>
                  <a:lnTo>
                    <a:pt x="504951" y="261493"/>
                  </a:lnTo>
                  <a:lnTo>
                    <a:pt x="495680" y="185039"/>
                  </a:lnTo>
                  <a:lnTo>
                    <a:pt x="477392" y="124714"/>
                  </a:lnTo>
                  <a:lnTo>
                    <a:pt x="413130" y="44196"/>
                  </a:lnTo>
                  <a:lnTo>
                    <a:pt x="330453" y="8001"/>
                  </a:lnTo>
                  <a:lnTo>
                    <a:pt x="289178"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3" name="object 69"/>
            <p:cNvSpPr/>
            <p:nvPr/>
          </p:nvSpPr>
          <p:spPr>
            <a:xfrm>
              <a:off x="6459843" y="4585428"/>
              <a:ext cx="250156" cy="506167"/>
            </a:xfrm>
            <a:custGeom>
              <a:avLst/>
              <a:gdLst/>
              <a:ahLst/>
              <a:cxnLst/>
              <a:rect l="l" t="t" r="r" b="b"/>
              <a:pathLst>
                <a:path w="298450" h="603885">
                  <a:moveTo>
                    <a:pt x="36702" y="0"/>
                  </a:moveTo>
                  <a:lnTo>
                    <a:pt x="0" y="0"/>
                  </a:lnTo>
                  <a:lnTo>
                    <a:pt x="0" y="603504"/>
                  </a:lnTo>
                  <a:lnTo>
                    <a:pt x="68833" y="591439"/>
                  </a:lnTo>
                  <a:lnTo>
                    <a:pt x="128523" y="555244"/>
                  </a:lnTo>
                  <a:lnTo>
                    <a:pt x="178942" y="498856"/>
                  </a:lnTo>
                  <a:lnTo>
                    <a:pt x="220217" y="422402"/>
                  </a:lnTo>
                  <a:lnTo>
                    <a:pt x="243204" y="410337"/>
                  </a:lnTo>
                  <a:lnTo>
                    <a:pt x="266191" y="394335"/>
                  </a:lnTo>
                  <a:lnTo>
                    <a:pt x="284479" y="370205"/>
                  </a:lnTo>
                  <a:lnTo>
                    <a:pt x="293750" y="350012"/>
                  </a:lnTo>
                  <a:lnTo>
                    <a:pt x="298322" y="325882"/>
                  </a:lnTo>
                  <a:lnTo>
                    <a:pt x="289178" y="301752"/>
                  </a:lnTo>
                  <a:lnTo>
                    <a:pt x="275335" y="285623"/>
                  </a:lnTo>
                  <a:lnTo>
                    <a:pt x="257047" y="277622"/>
                  </a:lnTo>
                  <a:lnTo>
                    <a:pt x="252348" y="277622"/>
                  </a:lnTo>
                  <a:lnTo>
                    <a:pt x="252348" y="261493"/>
                  </a:lnTo>
                  <a:lnTo>
                    <a:pt x="243204" y="185039"/>
                  </a:lnTo>
                  <a:lnTo>
                    <a:pt x="224916" y="124714"/>
                  </a:lnTo>
                  <a:lnTo>
                    <a:pt x="160654" y="44196"/>
                  </a:lnTo>
                  <a:lnTo>
                    <a:pt x="77977" y="8001"/>
                  </a:lnTo>
                  <a:lnTo>
                    <a:pt x="36702"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4" name="object 70"/>
            <p:cNvSpPr/>
            <p:nvPr/>
          </p:nvSpPr>
          <p:spPr>
            <a:xfrm>
              <a:off x="6240134" y="4516448"/>
              <a:ext cx="431651" cy="439104"/>
            </a:xfrm>
            <a:custGeom>
              <a:avLst/>
              <a:gdLst/>
              <a:ahLst/>
              <a:cxnLst/>
              <a:rect l="l" t="t" r="r" b="b"/>
              <a:pathLst>
                <a:path w="514985" h="523875">
                  <a:moveTo>
                    <a:pt x="284988" y="0"/>
                  </a:moveTo>
                  <a:lnTo>
                    <a:pt x="239013" y="0"/>
                  </a:lnTo>
                  <a:lnTo>
                    <a:pt x="220726" y="4064"/>
                  </a:lnTo>
                  <a:lnTo>
                    <a:pt x="183895" y="20193"/>
                  </a:lnTo>
                  <a:lnTo>
                    <a:pt x="170052" y="28194"/>
                  </a:lnTo>
                  <a:lnTo>
                    <a:pt x="151637" y="52324"/>
                  </a:lnTo>
                  <a:lnTo>
                    <a:pt x="151637" y="68453"/>
                  </a:lnTo>
                  <a:lnTo>
                    <a:pt x="119506" y="80518"/>
                  </a:lnTo>
                  <a:lnTo>
                    <a:pt x="64388" y="112776"/>
                  </a:lnTo>
                  <a:lnTo>
                    <a:pt x="13842" y="181229"/>
                  </a:lnTo>
                  <a:lnTo>
                    <a:pt x="9143" y="209422"/>
                  </a:lnTo>
                  <a:lnTo>
                    <a:pt x="0" y="241681"/>
                  </a:lnTo>
                  <a:lnTo>
                    <a:pt x="0" y="302133"/>
                  </a:lnTo>
                  <a:lnTo>
                    <a:pt x="4571" y="366522"/>
                  </a:lnTo>
                  <a:lnTo>
                    <a:pt x="18414" y="422909"/>
                  </a:lnTo>
                  <a:lnTo>
                    <a:pt x="27558" y="471297"/>
                  </a:lnTo>
                  <a:lnTo>
                    <a:pt x="45973" y="523620"/>
                  </a:lnTo>
                  <a:lnTo>
                    <a:pt x="50545" y="503555"/>
                  </a:lnTo>
                  <a:lnTo>
                    <a:pt x="50545" y="447167"/>
                  </a:lnTo>
                  <a:lnTo>
                    <a:pt x="55117" y="426973"/>
                  </a:lnTo>
                  <a:lnTo>
                    <a:pt x="105790" y="358521"/>
                  </a:lnTo>
                  <a:lnTo>
                    <a:pt x="160908" y="326263"/>
                  </a:lnTo>
                  <a:lnTo>
                    <a:pt x="216026" y="314198"/>
                  </a:lnTo>
                  <a:lnTo>
                    <a:pt x="257428" y="314198"/>
                  </a:lnTo>
                  <a:lnTo>
                    <a:pt x="307974" y="310134"/>
                  </a:lnTo>
                  <a:lnTo>
                    <a:pt x="353948" y="302133"/>
                  </a:lnTo>
                  <a:lnTo>
                    <a:pt x="390778" y="290068"/>
                  </a:lnTo>
                  <a:lnTo>
                    <a:pt x="413766" y="277876"/>
                  </a:lnTo>
                  <a:lnTo>
                    <a:pt x="514858" y="277876"/>
                  </a:lnTo>
                  <a:lnTo>
                    <a:pt x="514858" y="249682"/>
                  </a:lnTo>
                  <a:lnTo>
                    <a:pt x="510285" y="213486"/>
                  </a:lnTo>
                  <a:lnTo>
                    <a:pt x="478155" y="136906"/>
                  </a:lnTo>
                  <a:lnTo>
                    <a:pt x="422909" y="88646"/>
                  </a:lnTo>
                  <a:lnTo>
                    <a:pt x="372363" y="72517"/>
                  </a:lnTo>
                  <a:lnTo>
                    <a:pt x="372363" y="68453"/>
                  </a:lnTo>
                  <a:lnTo>
                    <a:pt x="367791" y="56388"/>
                  </a:lnTo>
                  <a:lnTo>
                    <a:pt x="363220" y="40259"/>
                  </a:lnTo>
                  <a:lnTo>
                    <a:pt x="353948" y="28194"/>
                  </a:lnTo>
                  <a:lnTo>
                    <a:pt x="340233" y="20193"/>
                  </a:lnTo>
                  <a:lnTo>
                    <a:pt x="303402" y="4064"/>
                  </a:lnTo>
                  <a:lnTo>
                    <a:pt x="284988"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5" name="object 71"/>
            <p:cNvSpPr/>
            <p:nvPr/>
          </p:nvSpPr>
          <p:spPr>
            <a:xfrm>
              <a:off x="6586945" y="4749361"/>
              <a:ext cx="85159" cy="179367"/>
            </a:xfrm>
            <a:custGeom>
              <a:avLst/>
              <a:gdLst/>
              <a:ahLst/>
              <a:cxnLst/>
              <a:rect l="l" t="t" r="r" b="b"/>
              <a:pathLst>
                <a:path w="101600" h="213995">
                  <a:moveTo>
                    <a:pt x="101091" y="0"/>
                  </a:moveTo>
                  <a:lnTo>
                    <a:pt x="0" y="0"/>
                  </a:lnTo>
                  <a:lnTo>
                    <a:pt x="13842" y="72517"/>
                  </a:lnTo>
                  <a:lnTo>
                    <a:pt x="36829" y="149098"/>
                  </a:lnTo>
                  <a:lnTo>
                    <a:pt x="41401" y="157099"/>
                  </a:lnTo>
                  <a:lnTo>
                    <a:pt x="50545" y="213614"/>
                  </a:lnTo>
                  <a:lnTo>
                    <a:pt x="59689" y="173228"/>
                  </a:lnTo>
                  <a:lnTo>
                    <a:pt x="72008" y="173228"/>
                  </a:lnTo>
                  <a:lnTo>
                    <a:pt x="68960" y="157099"/>
                  </a:lnTo>
                  <a:lnTo>
                    <a:pt x="68960" y="141097"/>
                  </a:lnTo>
                  <a:lnTo>
                    <a:pt x="78104" y="128905"/>
                  </a:lnTo>
                  <a:lnTo>
                    <a:pt x="96519" y="108839"/>
                  </a:lnTo>
                  <a:lnTo>
                    <a:pt x="96519" y="96774"/>
                  </a:lnTo>
                  <a:lnTo>
                    <a:pt x="101091" y="8128"/>
                  </a:lnTo>
                  <a:lnTo>
                    <a:pt x="101091"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6" name="object 72"/>
            <p:cNvSpPr/>
            <p:nvPr/>
          </p:nvSpPr>
          <p:spPr>
            <a:xfrm>
              <a:off x="6135388" y="5180693"/>
              <a:ext cx="654131" cy="211833"/>
            </a:xfrm>
            <a:custGeom>
              <a:avLst/>
              <a:gdLst/>
              <a:ahLst/>
              <a:cxnLst/>
              <a:rect l="l" t="t" r="r" b="b"/>
              <a:pathLst>
                <a:path w="780414" h="252729">
                  <a:moveTo>
                    <a:pt x="169799" y="0"/>
                  </a:moveTo>
                  <a:lnTo>
                    <a:pt x="165227" y="4064"/>
                  </a:lnTo>
                  <a:lnTo>
                    <a:pt x="110109" y="40767"/>
                  </a:lnTo>
                  <a:lnTo>
                    <a:pt x="82550" y="61087"/>
                  </a:lnTo>
                  <a:lnTo>
                    <a:pt x="32131" y="114046"/>
                  </a:lnTo>
                  <a:lnTo>
                    <a:pt x="4572" y="183261"/>
                  </a:lnTo>
                  <a:lnTo>
                    <a:pt x="0" y="219964"/>
                  </a:lnTo>
                  <a:lnTo>
                    <a:pt x="0" y="252603"/>
                  </a:lnTo>
                  <a:lnTo>
                    <a:pt x="780034" y="252603"/>
                  </a:lnTo>
                  <a:lnTo>
                    <a:pt x="780034" y="219964"/>
                  </a:lnTo>
                  <a:lnTo>
                    <a:pt x="775462" y="183261"/>
                  </a:lnTo>
                  <a:lnTo>
                    <a:pt x="766318" y="146685"/>
                  </a:lnTo>
                  <a:lnTo>
                    <a:pt x="376301" y="146685"/>
                  </a:lnTo>
                  <a:lnTo>
                    <a:pt x="362458" y="142621"/>
                  </a:lnTo>
                  <a:lnTo>
                    <a:pt x="339598" y="126238"/>
                  </a:lnTo>
                  <a:lnTo>
                    <a:pt x="312039" y="105918"/>
                  </a:lnTo>
                  <a:lnTo>
                    <a:pt x="289052" y="81534"/>
                  </a:lnTo>
                  <a:lnTo>
                    <a:pt x="266192" y="52959"/>
                  </a:lnTo>
                  <a:lnTo>
                    <a:pt x="238633" y="28575"/>
                  </a:lnTo>
                  <a:lnTo>
                    <a:pt x="206502" y="12192"/>
                  </a:lnTo>
                  <a:lnTo>
                    <a:pt x="192659" y="4064"/>
                  </a:lnTo>
                  <a:lnTo>
                    <a:pt x="174371" y="4064"/>
                  </a:lnTo>
                  <a:lnTo>
                    <a:pt x="169799"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7" name="object 73"/>
            <p:cNvSpPr/>
            <p:nvPr/>
          </p:nvSpPr>
          <p:spPr>
            <a:xfrm>
              <a:off x="6473897" y="5180693"/>
              <a:ext cx="303913" cy="122949"/>
            </a:xfrm>
            <a:custGeom>
              <a:avLst/>
              <a:gdLst/>
              <a:ahLst/>
              <a:cxnLst/>
              <a:rect l="l" t="t" r="r" b="b"/>
              <a:pathLst>
                <a:path w="362585" h="146685">
                  <a:moveTo>
                    <a:pt x="206501" y="0"/>
                  </a:moveTo>
                  <a:lnTo>
                    <a:pt x="201802" y="4064"/>
                  </a:lnTo>
                  <a:lnTo>
                    <a:pt x="183514" y="4064"/>
                  </a:lnTo>
                  <a:lnTo>
                    <a:pt x="165099" y="12192"/>
                  </a:lnTo>
                  <a:lnTo>
                    <a:pt x="137667" y="28575"/>
                  </a:lnTo>
                  <a:lnTo>
                    <a:pt x="110108" y="52959"/>
                  </a:lnTo>
                  <a:lnTo>
                    <a:pt x="87121" y="81534"/>
                  </a:lnTo>
                  <a:lnTo>
                    <a:pt x="36702" y="126238"/>
                  </a:lnTo>
                  <a:lnTo>
                    <a:pt x="13715" y="142621"/>
                  </a:lnTo>
                  <a:lnTo>
                    <a:pt x="0" y="146685"/>
                  </a:lnTo>
                  <a:lnTo>
                    <a:pt x="362457" y="146685"/>
                  </a:lnTo>
                  <a:lnTo>
                    <a:pt x="344042" y="114046"/>
                  </a:lnTo>
                  <a:lnTo>
                    <a:pt x="316610" y="89662"/>
                  </a:lnTo>
                  <a:lnTo>
                    <a:pt x="293623" y="61087"/>
                  </a:lnTo>
                  <a:lnTo>
                    <a:pt x="261492" y="40767"/>
                  </a:lnTo>
                  <a:lnTo>
                    <a:pt x="206501" y="4064"/>
                  </a:lnTo>
                  <a:lnTo>
                    <a:pt x="206501"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8" name="object 74"/>
            <p:cNvSpPr/>
            <p:nvPr/>
          </p:nvSpPr>
          <p:spPr>
            <a:xfrm>
              <a:off x="6306556" y="4828132"/>
              <a:ext cx="134126" cy="109643"/>
            </a:xfrm>
            <a:custGeom>
              <a:avLst/>
              <a:gdLst/>
              <a:ahLst/>
              <a:cxnLst/>
              <a:rect l="l" t="t" r="r" b="b"/>
              <a:pathLst>
                <a:path w="160020" h="130810">
                  <a:moveTo>
                    <a:pt x="86740" y="0"/>
                  </a:moveTo>
                  <a:lnTo>
                    <a:pt x="22859" y="11938"/>
                  </a:lnTo>
                  <a:lnTo>
                    <a:pt x="0" y="43561"/>
                  </a:lnTo>
                  <a:lnTo>
                    <a:pt x="0" y="71247"/>
                  </a:lnTo>
                  <a:lnTo>
                    <a:pt x="4571" y="83185"/>
                  </a:lnTo>
                  <a:lnTo>
                    <a:pt x="22859" y="106934"/>
                  </a:lnTo>
                  <a:lnTo>
                    <a:pt x="50291" y="122682"/>
                  </a:lnTo>
                  <a:lnTo>
                    <a:pt x="86740" y="130682"/>
                  </a:lnTo>
                  <a:lnTo>
                    <a:pt x="100456" y="126746"/>
                  </a:lnTo>
                  <a:lnTo>
                    <a:pt x="118744" y="122682"/>
                  </a:lnTo>
                  <a:lnTo>
                    <a:pt x="146176" y="106934"/>
                  </a:lnTo>
                  <a:lnTo>
                    <a:pt x="86740" y="106934"/>
                  </a:lnTo>
                  <a:lnTo>
                    <a:pt x="59308" y="102997"/>
                  </a:lnTo>
                  <a:lnTo>
                    <a:pt x="41147" y="91059"/>
                  </a:lnTo>
                  <a:lnTo>
                    <a:pt x="27431" y="75184"/>
                  </a:lnTo>
                  <a:lnTo>
                    <a:pt x="22859" y="55372"/>
                  </a:lnTo>
                  <a:lnTo>
                    <a:pt x="22859" y="39624"/>
                  </a:lnTo>
                  <a:lnTo>
                    <a:pt x="32003" y="31623"/>
                  </a:lnTo>
                  <a:lnTo>
                    <a:pt x="50291" y="23749"/>
                  </a:lnTo>
                  <a:lnTo>
                    <a:pt x="86740" y="19812"/>
                  </a:lnTo>
                  <a:lnTo>
                    <a:pt x="159892" y="19812"/>
                  </a:lnTo>
                  <a:lnTo>
                    <a:pt x="150748" y="11938"/>
                  </a:lnTo>
                  <a:lnTo>
                    <a:pt x="123316" y="3937"/>
                  </a:lnTo>
                  <a:lnTo>
                    <a:pt x="86740"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29" name="object 75"/>
            <p:cNvSpPr/>
            <p:nvPr/>
          </p:nvSpPr>
          <p:spPr>
            <a:xfrm>
              <a:off x="6379261" y="4844738"/>
              <a:ext cx="72918" cy="73450"/>
            </a:xfrm>
            <a:custGeom>
              <a:avLst/>
              <a:gdLst/>
              <a:ahLst/>
              <a:cxnLst/>
              <a:rect l="l" t="t" r="r" b="b"/>
              <a:pathLst>
                <a:path w="86995" h="87629">
                  <a:moveTo>
                    <a:pt x="73151" y="0"/>
                  </a:moveTo>
                  <a:lnTo>
                    <a:pt x="0" y="0"/>
                  </a:lnTo>
                  <a:lnTo>
                    <a:pt x="32003" y="3937"/>
                  </a:lnTo>
                  <a:lnTo>
                    <a:pt x="50291" y="11811"/>
                  </a:lnTo>
                  <a:lnTo>
                    <a:pt x="59435" y="19812"/>
                  </a:lnTo>
                  <a:lnTo>
                    <a:pt x="59435" y="35560"/>
                  </a:lnTo>
                  <a:lnTo>
                    <a:pt x="54863" y="55372"/>
                  </a:lnTo>
                  <a:lnTo>
                    <a:pt x="41147" y="71247"/>
                  </a:lnTo>
                  <a:lnTo>
                    <a:pt x="22859" y="83185"/>
                  </a:lnTo>
                  <a:lnTo>
                    <a:pt x="0" y="87122"/>
                  </a:lnTo>
                  <a:lnTo>
                    <a:pt x="59435" y="87122"/>
                  </a:lnTo>
                  <a:lnTo>
                    <a:pt x="77596" y="63373"/>
                  </a:lnTo>
                  <a:lnTo>
                    <a:pt x="82295" y="51435"/>
                  </a:lnTo>
                  <a:lnTo>
                    <a:pt x="86740" y="35560"/>
                  </a:lnTo>
                  <a:lnTo>
                    <a:pt x="73151"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0" name="object 76"/>
            <p:cNvSpPr/>
            <p:nvPr/>
          </p:nvSpPr>
          <p:spPr>
            <a:xfrm>
              <a:off x="6472618" y="4828132"/>
              <a:ext cx="134126" cy="109643"/>
            </a:xfrm>
            <a:custGeom>
              <a:avLst/>
              <a:gdLst/>
              <a:ahLst/>
              <a:cxnLst/>
              <a:rect l="l" t="t" r="r" b="b"/>
              <a:pathLst>
                <a:path w="160020" h="130810">
                  <a:moveTo>
                    <a:pt x="86740" y="0"/>
                  </a:moveTo>
                  <a:lnTo>
                    <a:pt x="50291" y="3937"/>
                  </a:lnTo>
                  <a:lnTo>
                    <a:pt x="22859" y="11938"/>
                  </a:lnTo>
                  <a:lnTo>
                    <a:pt x="13715" y="19812"/>
                  </a:lnTo>
                  <a:lnTo>
                    <a:pt x="0" y="55372"/>
                  </a:lnTo>
                  <a:lnTo>
                    <a:pt x="4571" y="71247"/>
                  </a:lnTo>
                  <a:lnTo>
                    <a:pt x="54736" y="122682"/>
                  </a:lnTo>
                  <a:lnTo>
                    <a:pt x="86740" y="130682"/>
                  </a:lnTo>
                  <a:lnTo>
                    <a:pt x="123316" y="122682"/>
                  </a:lnTo>
                  <a:lnTo>
                    <a:pt x="150748" y="106934"/>
                  </a:lnTo>
                  <a:lnTo>
                    <a:pt x="86740" y="106934"/>
                  </a:lnTo>
                  <a:lnTo>
                    <a:pt x="63880" y="102997"/>
                  </a:lnTo>
                  <a:lnTo>
                    <a:pt x="41147" y="91059"/>
                  </a:lnTo>
                  <a:lnTo>
                    <a:pt x="32003" y="75184"/>
                  </a:lnTo>
                  <a:lnTo>
                    <a:pt x="22859" y="55372"/>
                  </a:lnTo>
                  <a:lnTo>
                    <a:pt x="27431" y="39624"/>
                  </a:lnTo>
                  <a:lnTo>
                    <a:pt x="36575" y="31623"/>
                  </a:lnTo>
                  <a:lnTo>
                    <a:pt x="54736" y="23749"/>
                  </a:lnTo>
                  <a:lnTo>
                    <a:pt x="86740" y="19812"/>
                  </a:lnTo>
                  <a:lnTo>
                    <a:pt x="159892" y="19812"/>
                  </a:lnTo>
                  <a:lnTo>
                    <a:pt x="150748" y="11938"/>
                  </a:lnTo>
                  <a:lnTo>
                    <a:pt x="141604" y="7874"/>
                  </a:lnTo>
                  <a:lnTo>
                    <a:pt x="123316" y="3937"/>
                  </a:lnTo>
                  <a:lnTo>
                    <a:pt x="86740"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1" name="object 77"/>
            <p:cNvSpPr/>
            <p:nvPr/>
          </p:nvSpPr>
          <p:spPr>
            <a:xfrm>
              <a:off x="6545322" y="4844738"/>
              <a:ext cx="72918" cy="73450"/>
            </a:xfrm>
            <a:custGeom>
              <a:avLst/>
              <a:gdLst/>
              <a:ahLst/>
              <a:cxnLst/>
              <a:rect l="l" t="t" r="r" b="b"/>
              <a:pathLst>
                <a:path w="86995" h="87629">
                  <a:moveTo>
                    <a:pt x="73151" y="0"/>
                  </a:moveTo>
                  <a:lnTo>
                    <a:pt x="0" y="0"/>
                  </a:lnTo>
                  <a:lnTo>
                    <a:pt x="32003" y="3937"/>
                  </a:lnTo>
                  <a:lnTo>
                    <a:pt x="54863" y="11811"/>
                  </a:lnTo>
                  <a:lnTo>
                    <a:pt x="59435" y="19812"/>
                  </a:lnTo>
                  <a:lnTo>
                    <a:pt x="64007" y="35560"/>
                  </a:lnTo>
                  <a:lnTo>
                    <a:pt x="59435" y="55372"/>
                  </a:lnTo>
                  <a:lnTo>
                    <a:pt x="45719" y="71247"/>
                  </a:lnTo>
                  <a:lnTo>
                    <a:pt x="27431" y="83185"/>
                  </a:lnTo>
                  <a:lnTo>
                    <a:pt x="0" y="87122"/>
                  </a:lnTo>
                  <a:lnTo>
                    <a:pt x="64007" y="87122"/>
                  </a:lnTo>
                  <a:lnTo>
                    <a:pt x="82295" y="63373"/>
                  </a:lnTo>
                  <a:lnTo>
                    <a:pt x="86740" y="51435"/>
                  </a:lnTo>
                  <a:lnTo>
                    <a:pt x="86740" y="23749"/>
                  </a:lnTo>
                  <a:lnTo>
                    <a:pt x="82295" y="11811"/>
                  </a:lnTo>
                  <a:lnTo>
                    <a:pt x="73151"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2" name="object 78"/>
            <p:cNvSpPr/>
            <p:nvPr/>
          </p:nvSpPr>
          <p:spPr>
            <a:xfrm>
              <a:off x="6444515" y="4869009"/>
              <a:ext cx="33532" cy="17564"/>
            </a:xfrm>
            <a:custGeom>
              <a:avLst/>
              <a:gdLst/>
              <a:ahLst/>
              <a:cxnLst/>
              <a:rect l="l" t="t" r="r" b="b"/>
              <a:pathLst>
                <a:path w="40004" h="20954">
                  <a:moveTo>
                    <a:pt x="29337" y="0"/>
                  </a:moveTo>
                  <a:lnTo>
                    <a:pt x="12573" y="0"/>
                  </a:lnTo>
                  <a:lnTo>
                    <a:pt x="8382" y="4064"/>
                  </a:lnTo>
                  <a:lnTo>
                    <a:pt x="0" y="20447"/>
                  </a:lnTo>
                  <a:lnTo>
                    <a:pt x="8382" y="20447"/>
                  </a:lnTo>
                  <a:lnTo>
                    <a:pt x="20955" y="16383"/>
                  </a:lnTo>
                  <a:lnTo>
                    <a:pt x="39751" y="16383"/>
                  </a:lnTo>
                  <a:lnTo>
                    <a:pt x="33528" y="4064"/>
                  </a:lnTo>
                  <a:lnTo>
                    <a:pt x="29337"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3" name="object 79"/>
            <p:cNvSpPr/>
            <p:nvPr/>
          </p:nvSpPr>
          <p:spPr>
            <a:xfrm>
              <a:off x="6462080" y="4882740"/>
              <a:ext cx="17564" cy="3726"/>
            </a:xfrm>
            <a:custGeom>
              <a:avLst/>
              <a:gdLst/>
              <a:ahLst/>
              <a:cxnLst/>
              <a:rect l="l" t="t" r="r" b="b"/>
              <a:pathLst>
                <a:path w="20954" h="4445">
                  <a:moveTo>
                    <a:pt x="18796" y="0"/>
                  </a:moveTo>
                  <a:lnTo>
                    <a:pt x="0" y="0"/>
                  </a:lnTo>
                  <a:lnTo>
                    <a:pt x="12573" y="4064"/>
                  </a:lnTo>
                  <a:lnTo>
                    <a:pt x="20955" y="4064"/>
                  </a:lnTo>
                  <a:lnTo>
                    <a:pt x="18796"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4" name="object 80"/>
            <p:cNvSpPr/>
            <p:nvPr/>
          </p:nvSpPr>
          <p:spPr>
            <a:xfrm>
              <a:off x="6586838" y="4747550"/>
              <a:ext cx="85159" cy="177770"/>
            </a:xfrm>
            <a:custGeom>
              <a:avLst/>
              <a:gdLst/>
              <a:ahLst/>
              <a:cxnLst/>
              <a:rect l="l" t="t" r="r" b="b"/>
              <a:pathLst>
                <a:path w="101600" h="212089">
                  <a:moveTo>
                    <a:pt x="101091" y="0"/>
                  </a:moveTo>
                  <a:lnTo>
                    <a:pt x="0" y="0"/>
                  </a:lnTo>
                  <a:lnTo>
                    <a:pt x="13842" y="71882"/>
                  </a:lnTo>
                  <a:lnTo>
                    <a:pt x="36829" y="147828"/>
                  </a:lnTo>
                  <a:lnTo>
                    <a:pt x="41401" y="155829"/>
                  </a:lnTo>
                  <a:lnTo>
                    <a:pt x="50545" y="211709"/>
                  </a:lnTo>
                  <a:lnTo>
                    <a:pt x="59689" y="171831"/>
                  </a:lnTo>
                  <a:lnTo>
                    <a:pt x="72008" y="171831"/>
                  </a:lnTo>
                  <a:lnTo>
                    <a:pt x="68960" y="155829"/>
                  </a:lnTo>
                  <a:lnTo>
                    <a:pt x="68960" y="139827"/>
                  </a:lnTo>
                  <a:lnTo>
                    <a:pt x="78104" y="127889"/>
                  </a:lnTo>
                  <a:lnTo>
                    <a:pt x="96519" y="107950"/>
                  </a:lnTo>
                  <a:lnTo>
                    <a:pt x="96519" y="95885"/>
                  </a:lnTo>
                  <a:lnTo>
                    <a:pt x="101091" y="8001"/>
                  </a:lnTo>
                  <a:lnTo>
                    <a:pt x="101091"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5" name="object 81"/>
            <p:cNvSpPr/>
            <p:nvPr/>
          </p:nvSpPr>
          <p:spPr>
            <a:xfrm>
              <a:off x="6459845" y="4516449"/>
              <a:ext cx="211833" cy="261333"/>
            </a:xfrm>
            <a:custGeom>
              <a:avLst/>
              <a:gdLst/>
              <a:ahLst/>
              <a:cxnLst/>
              <a:rect l="l" t="t" r="r" b="b"/>
              <a:pathLst>
                <a:path w="252729" h="311785">
                  <a:moveTo>
                    <a:pt x="22987" y="0"/>
                  </a:moveTo>
                  <a:lnTo>
                    <a:pt x="0" y="0"/>
                  </a:lnTo>
                  <a:lnTo>
                    <a:pt x="0" y="311658"/>
                  </a:lnTo>
                  <a:lnTo>
                    <a:pt x="50546" y="307721"/>
                  </a:lnTo>
                  <a:lnTo>
                    <a:pt x="96393" y="295656"/>
                  </a:lnTo>
                  <a:lnTo>
                    <a:pt x="128524" y="287655"/>
                  </a:lnTo>
                  <a:lnTo>
                    <a:pt x="151511" y="275717"/>
                  </a:lnTo>
                  <a:lnTo>
                    <a:pt x="252603" y="275717"/>
                  </a:lnTo>
                  <a:lnTo>
                    <a:pt x="252603" y="247777"/>
                  </a:lnTo>
                  <a:lnTo>
                    <a:pt x="238760" y="183769"/>
                  </a:lnTo>
                  <a:lnTo>
                    <a:pt x="197485" y="115823"/>
                  </a:lnTo>
                  <a:lnTo>
                    <a:pt x="137795" y="79883"/>
                  </a:lnTo>
                  <a:lnTo>
                    <a:pt x="110236" y="71882"/>
                  </a:lnTo>
                  <a:lnTo>
                    <a:pt x="110236" y="67945"/>
                  </a:lnTo>
                  <a:lnTo>
                    <a:pt x="105664" y="56007"/>
                  </a:lnTo>
                  <a:lnTo>
                    <a:pt x="101092" y="40005"/>
                  </a:lnTo>
                  <a:lnTo>
                    <a:pt x="91821" y="27940"/>
                  </a:lnTo>
                  <a:lnTo>
                    <a:pt x="78105" y="19938"/>
                  </a:lnTo>
                  <a:lnTo>
                    <a:pt x="41275" y="4064"/>
                  </a:lnTo>
                  <a:lnTo>
                    <a:pt x="22987"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6" name="object 82"/>
            <p:cNvSpPr/>
            <p:nvPr/>
          </p:nvSpPr>
          <p:spPr>
            <a:xfrm>
              <a:off x="6459844" y="5180693"/>
              <a:ext cx="329461" cy="211833"/>
            </a:xfrm>
            <a:custGeom>
              <a:avLst/>
              <a:gdLst/>
              <a:ahLst/>
              <a:cxnLst/>
              <a:rect l="l" t="t" r="r" b="b"/>
              <a:pathLst>
                <a:path w="393064" h="252729">
                  <a:moveTo>
                    <a:pt x="221869" y="0"/>
                  </a:moveTo>
                  <a:lnTo>
                    <a:pt x="217297" y="4064"/>
                  </a:lnTo>
                  <a:lnTo>
                    <a:pt x="198755" y="4064"/>
                  </a:lnTo>
                  <a:lnTo>
                    <a:pt x="180340" y="12192"/>
                  </a:lnTo>
                  <a:lnTo>
                    <a:pt x="152527" y="28575"/>
                  </a:lnTo>
                  <a:lnTo>
                    <a:pt x="124841" y="52959"/>
                  </a:lnTo>
                  <a:lnTo>
                    <a:pt x="101727" y="81534"/>
                  </a:lnTo>
                  <a:lnTo>
                    <a:pt x="50800" y="126238"/>
                  </a:lnTo>
                  <a:lnTo>
                    <a:pt x="27686" y="142621"/>
                  </a:lnTo>
                  <a:lnTo>
                    <a:pt x="13843" y="146685"/>
                  </a:lnTo>
                  <a:lnTo>
                    <a:pt x="0" y="146685"/>
                  </a:lnTo>
                  <a:lnTo>
                    <a:pt x="0" y="252603"/>
                  </a:lnTo>
                  <a:lnTo>
                    <a:pt x="392938" y="252603"/>
                  </a:lnTo>
                  <a:lnTo>
                    <a:pt x="392938" y="219964"/>
                  </a:lnTo>
                  <a:lnTo>
                    <a:pt x="388366" y="183261"/>
                  </a:lnTo>
                  <a:lnTo>
                    <a:pt x="379095" y="146685"/>
                  </a:lnTo>
                  <a:lnTo>
                    <a:pt x="360680" y="114046"/>
                  </a:lnTo>
                  <a:lnTo>
                    <a:pt x="332867" y="89662"/>
                  </a:lnTo>
                  <a:lnTo>
                    <a:pt x="309753" y="61087"/>
                  </a:lnTo>
                  <a:lnTo>
                    <a:pt x="277368" y="40767"/>
                  </a:lnTo>
                  <a:lnTo>
                    <a:pt x="221869" y="4064"/>
                  </a:lnTo>
                  <a:lnTo>
                    <a:pt x="221869"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7" name="object 83"/>
            <p:cNvSpPr/>
            <p:nvPr/>
          </p:nvSpPr>
          <p:spPr>
            <a:xfrm>
              <a:off x="6605467" y="4828132"/>
              <a:ext cx="45773" cy="53225"/>
            </a:xfrm>
            <a:custGeom>
              <a:avLst/>
              <a:gdLst/>
              <a:ahLst/>
              <a:cxnLst/>
              <a:rect l="l" t="t" r="r" b="b"/>
              <a:pathLst>
                <a:path w="54610" h="63500">
                  <a:moveTo>
                    <a:pt x="54610" y="0"/>
                  </a:moveTo>
                  <a:lnTo>
                    <a:pt x="0" y="47498"/>
                  </a:lnTo>
                  <a:lnTo>
                    <a:pt x="0" y="63373"/>
                  </a:lnTo>
                  <a:lnTo>
                    <a:pt x="54610" y="15875"/>
                  </a:lnTo>
                  <a:lnTo>
                    <a:pt x="54610"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8" name="object 84"/>
            <p:cNvSpPr/>
            <p:nvPr/>
          </p:nvSpPr>
          <p:spPr>
            <a:xfrm>
              <a:off x="6268236" y="4828132"/>
              <a:ext cx="40983" cy="53225"/>
            </a:xfrm>
            <a:custGeom>
              <a:avLst/>
              <a:gdLst/>
              <a:ahLst/>
              <a:cxnLst/>
              <a:rect l="l" t="t" r="r" b="b"/>
              <a:pathLst>
                <a:path w="48895" h="63500">
                  <a:moveTo>
                    <a:pt x="0" y="0"/>
                  </a:moveTo>
                  <a:lnTo>
                    <a:pt x="0" y="15875"/>
                  </a:lnTo>
                  <a:lnTo>
                    <a:pt x="48768" y="63373"/>
                  </a:lnTo>
                  <a:lnTo>
                    <a:pt x="48768" y="47498"/>
                  </a:lnTo>
                  <a:lnTo>
                    <a:pt x="0"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39" name="object 85"/>
            <p:cNvSpPr/>
            <p:nvPr/>
          </p:nvSpPr>
          <p:spPr>
            <a:xfrm>
              <a:off x="6247797" y="4932879"/>
              <a:ext cx="25548" cy="40983"/>
            </a:xfrm>
            <a:custGeom>
              <a:avLst/>
              <a:gdLst/>
              <a:ahLst/>
              <a:cxnLst/>
              <a:rect l="l" t="t" r="r" b="b"/>
              <a:pathLst>
                <a:path w="30479" h="48895">
                  <a:moveTo>
                    <a:pt x="15112" y="0"/>
                  </a:moveTo>
                  <a:lnTo>
                    <a:pt x="5079" y="16256"/>
                  </a:lnTo>
                  <a:lnTo>
                    <a:pt x="0" y="36576"/>
                  </a:lnTo>
                  <a:lnTo>
                    <a:pt x="5079" y="44704"/>
                  </a:lnTo>
                  <a:lnTo>
                    <a:pt x="15112" y="48768"/>
                  </a:lnTo>
                  <a:lnTo>
                    <a:pt x="25272" y="44704"/>
                  </a:lnTo>
                  <a:lnTo>
                    <a:pt x="30225" y="36576"/>
                  </a:lnTo>
                  <a:lnTo>
                    <a:pt x="25272" y="16256"/>
                  </a:lnTo>
                  <a:lnTo>
                    <a:pt x="15112"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40" name="object 86"/>
            <p:cNvSpPr/>
            <p:nvPr/>
          </p:nvSpPr>
          <p:spPr>
            <a:xfrm>
              <a:off x="6252906" y="4917549"/>
              <a:ext cx="17564" cy="17564"/>
            </a:xfrm>
            <a:custGeom>
              <a:avLst/>
              <a:gdLst/>
              <a:ahLst/>
              <a:cxnLst/>
              <a:rect l="l" t="t" r="r" b="b"/>
              <a:pathLst>
                <a:path w="20954" h="20954">
                  <a:moveTo>
                    <a:pt x="10160" y="0"/>
                  </a:moveTo>
                  <a:lnTo>
                    <a:pt x="0" y="10287"/>
                  </a:lnTo>
                  <a:lnTo>
                    <a:pt x="10160" y="20447"/>
                  </a:lnTo>
                  <a:lnTo>
                    <a:pt x="20447" y="10287"/>
                  </a:lnTo>
                  <a:lnTo>
                    <a:pt x="10160"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41" name="object 87"/>
            <p:cNvSpPr/>
            <p:nvPr/>
          </p:nvSpPr>
          <p:spPr>
            <a:xfrm>
              <a:off x="6641234" y="4932879"/>
              <a:ext cx="25548" cy="40983"/>
            </a:xfrm>
            <a:custGeom>
              <a:avLst/>
              <a:gdLst/>
              <a:ahLst/>
              <a:cxnLst/>
              <a:rect l="l" t="t" r="r" b="b"/>
              <a:pathLst>
                <a:path w="30479" h="48895">
                  <a:moveTo>
                    <a:pt x="12953" y="0"/>
                  </a:moveTo>
                  <a:lnTo>
                    <a:pt x="8635" y="16256"/>
                  </a:lnTo>
                  <a:lnTo>
                    <a:pt x="0" y="36576"/>
                  </a:lnTo>
                  <a:lnTo>
                    <a:pt x="4317" y="44704"/>
                  </a:lnTo>
                  <a:lnTo>
                    <a:pt x="12953" y="48768"/>
                  </a:lnTo>
                  <a:lnTo>
                    <a:pt x="25907" y="44704"/>
                  </a:lnTo>
                  <a:lnTo>
                    <a:pt x="30225" y="36576"/>
                  </a:lnTo>
                  <a:lnTo>
                    <a:pt x="21589" y="16256"/>
                  </a:lnTo>
                  <a:lnTo>
                    <a:pt x="12953"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42" name="object 88"/>
            <p:cNvSpPr/>
            <p:nvPr/>
          </p:nvSpPr>
          <p:spPr>
            <a:xfrm>
              <a:off x="6651453" y="4917549"/>
              <a:ext cx="12241" cy="17564"/>
            </a:xfrm>
            <a:custGeom>
              <a:avLst/>
              <a:gdLst/>
              <a:ahLst/>
              <a:cxnLst/>
              <a:rect l="l" t="t" r="r" b="b"/>
              <a:pathLst>
                <a:path w="14604" h="20954">
                  <a:moveTo>
                    <a:pt x="4825" y="0"/>
                  </a:moveTo>
                  <a:lnTo>
                    <a:pt x="0" y="5080"/>
                  </a:lnTo>
                  <a:lnTo>
                    <a:pt x="0" y="15367"/>
                  </a:lnTo>
                  <a:lnTo>
                    <a:pt x="4825" y="20447"/>
                  </a:lnTo>
                  <a:lnTo>
                    <a:pt x="14604" y="15367"/>
                  </a:lnTo>
                  <a:lnTo>
                    <a:pt x="14604" y="5080"/>
                  </a:lnTo>
                  <a:lnTo>
                    <a:pt x="4825"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grpSp>
      <p:grpSp>
        <p:nvGrpSpPr>
          <p:cNvPr id="143" name="组合 142"/>
          <p:cNvGrpSpPr/>
          <p:nvPr/>
        </p:nvGrpSpPr>
        <p:grpSpPr>
          <a:xfrm>
            <a:off x="4918390" y="2683839"/>
            <a:ext cx="494212" cy="406757"/>
            <a:chOff x="6058852" y="3344075"/>
            <a:chExt cx="794644" cy="654026"/>
          </a:xfrm>
        </p:grpSpPr>
        <p:sp>
          <p:nvSpPr>
            <p:cNvPr id="144" name="object 97"/>
            <p:cNvSpPr/>
            <p:nvPr/>
          </p:nvSpPr>
          <p:spPr>
            <a:xfrm>
              <a:off x="6058852" y="3344075"/>
              <a:ext cx="794644" cy="432184"/>
            </a:xfrm>
            <a:custGeom>
              <a:avLst/>
              <a:gdLst/>
              <a:ahLst/>
              <a:cxnLst/>
              <a:rect l="l" t="t" r="r" b="b"/>
              <a:pathLst>
                <a:path w="948055" h="515620">
                  <a:moveTo>
                    <a:pt x="473709" y="0"/>
                  </a:moveTo>
                  <a:lnTo>
                    <a:pt x="401954" y="72898"/>
                  </a:lnTo>
                  <a:lnTo>
                    <a:pt x="0" y="474599"/>
                  </a:lnTo>
                  <a:lnTo>
                    <a:pt x="39903" y="515112"/>
                  </a:lnTo>
                  <a:lnTo>
                    <a:pt x="105257" y="515112"/>
                  </a:lnTo>
                  <a:lnTo>
                    <a:pt x="473709" y="145288"/>
                  </a:lnTo>
                  <a:lnTo>
                    <a:pt x="618929" y="145288"/>
                  </a:lnTo>
                  <a:lnTo>
                    <a:pt x="473709" y="0"/>
                  </a:lnTo>
                  <a:close/>
                </a:path>
                <a:path w="948055" h="515620">
                  <a:moveTo>
                    <a:pt x="618929" y="145288"/>
                  </a:moveTo>
                  <a:lnTo>
                    <a:pt x="473709" y="145288"/>
                  </a:lnTo>
                  <a:lnTo>
                    <a:pt x="842644" y="515112"/>
                  </a:lnTo>
                  <a:lnTo>
                    <a:pt x="908050" y="515112"/>
                  </a:lnTo>
                  <a:lnTo>
                    <a:pt x="947927" y="474599"/>
                  </a:lnTo>
                  <a:lnTo>
                    <a:pt x="618929" y="145288"/>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45" name="object 98"/>
            <p:cNvSpPr/>
            <p:nvPr/>
          </p:nvSpPr>
          <p:spPr>
            <a:xfrm>
              <a:off x="6610686" y="3413054"/>
              <a:ext cx="110175" cy="163932"/>
            </a:xfrm>
            <a:custGeom>
              <a:avLst/>
              <a:gdLst/>
              <a:ahLst/>
              <a:cxnLst/>
              <a:rect l="l" t="t" r="r" b="b"/>
              <a:pathLst>
                <a:path w="131444" h="195579">
                  <a:moveTo>
                    <a:pt x="131063" y="0"/>
                  </a:moveTo>
                  <a:lnTo>
                    <a:pt x="0" y="0"/>
                  </a:lnTo>
                  <a:lnTo>
                    <a:pt x="0" y="61214"/>
                  </a:lnTo>
                  <a:lnTo>
                    <a:pt x="131063" y="195072"/>
                  </a:lnTo>
                  <a:lnTo>
                    <a:pt x="131063" y="0"/>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46" name="object 99"/>
            <p:cNvSpPr/>
            <p:nvPr/>
          </p:nvSpPr>
          <p:spPr>
            <a:xfrm>
              <a:off x="6178926" y="3499918"/>
              <a:ext cx="551940" cy="498183"/>
            </a:xfrm>
            <a:custGeom>
              <a:avLst/>
              <a:gdLst/>
              <a:ahLst/>
              <a:cxnLst/>
              <a:rect l="l" t="t" r="r" b="b"/>
              <a:pathLst>
                <a:path w="658494" h="594360">
                  <a:moveTo>
                    <a:pt x="328549" y="0"/>
                  </a:moveTo>
                  <a:lnTo>
                    <a:pt x="0" y="330453"/>
                  </a:lnTo>
                  <a:lnTo>
                    <a:pt x="0" y="594359"/>
                  </a:lnTo>
                  <a:lnTo>
                    <a:pt x="658368" y="594359"/>
                  </a:lnTo>
                  <a:lnTo>
                    <a:pt x="658212" y="529716"/>
                  </a:lnTo>
                  <a:lnTo>
                    <a:pt x="306070" y="529716"/>
                  </a:lnTo>
                  <a:lnTo>
                    <a:pt x="306070" y="501395"/>
                  </a:lnTo>
                  <a:lnTo>
                    <a:pt x="260604" y="491489"/>
                  </a:lnTo>
                  <a:lnTo>
                    <a:pt x="252476" y="488695"/>
                  </a:lnTo>
                  <a:lnTo>
                    <a:pt x="244475" y="483996"/>
                  </a:lnTo>
                  <a:lnTo>
                    <a:pt x="236982" y="479932"/>
                  </a:lnTo>
                  <a:lnTo>
                    <a:pt x="229997" y="474852"/>
                  </a:lnTo>
                  <a:lnTo>
                    <a:pt x="209804" y="434974"/>
                  </a:lnTo>
                  <a:lnTo>
                    <a:pt x="208153" y="413511"/>
                  </a:lnTo>
                  <a:lnTo>
                    <a:pt x="208153" y="399160"/>
                  </a:lnTo>
                  <a:lnTo>
                    <a:pt x="333040" y="399160"/>
                  </a:lnTo>
                  <a:lnTo>
                    <a:pt x="332105" y="398017"/>
                  </a:lnTo>
                  <a:lnTo>
                    <a:pt x="328041" y="395096"/>
                  </a:lnTo>
                  <a:lnTo>
                    <a:pt x="318770" y="389254"/>
                  </a:lnTo>
                  <a:lnTo>
                    <a:pt x="307340" y="383539"/>
                  </a:lnTo>
                  <a:lnTo>
                    <a:pt x="269240" y="365632"/>
                  </a:lnTo>
                  <a:lnTo>
                    <a:pt x="255397" y="358647"/>
                  </a:lnTo>
                  <a:lnTo>
                    <a:pt x="223647" y="334390"/>
                  </a:lnTo>
                  <a:lnTo>
                    <a:pt x="218440" y="326389"/>
                  </a:lnTo>
                  <a:lnTo>
                    <a:pt x="215011" y="321690"/>
                  </a:lnTo>
                  <a:lnTo>
                    <a:pt x="206375" y="292226"/>
                  </a:lnTo>
                  <a:lnTo>
                    <a:pt x="206375" y="279018"/>
                  </a:lnTo>
                  <a:lnTo>
                    <a:pt x="225425" y="241426"/>
                  </a:lnTo>
                  <a:lnTo>
                    <a:pt x="262255" y="222376"/>
                  </a:lnTo>
                  <a:lnTo>
                    <a:pt x="271526" y="220090"/>
                  </a:lnTo>
                  <a:lnTo>
                    <a:pt x="282448" y="217169"/>
                  </a:lnTo>
                  <a:lnTo>
                    <a:pt x="293497" y="215391"/>
                  </a:lnTo>
                  <a:lnTo>
                    <a:pt x="306070" y="214248"/>
                  </a:lnTo>
                  <a:lnTo>
                    <a:pt x="306070" y="191769"/>
                  </a:lnTo>
                  <a:lnTo>
                    <a:pt x="519949" y="191769"/>
                  </a:lnTo>
                  <a:lnTo>
                    <a:pt x="328549" y="0"/>
                  </a:lnTo>
                  <a:close/>
                </a:path>
                <a:path w="658494" h="594360">
                  <a:moveTo>
                    <a:pt x="329819" y="257047"/>
                  </a:moveTo>
                  <a:lnTo>
                    <a:pt x="319913" y="257047"/>
                  </a:lnTo>
                  <a:lnTo>
                    <a:pt x="316484" y="258190"/>
                  </a:lnTo>
                  <a:lnTo>
                    <a:pt x="306794" y="278383"/>
                  </a:lnTo>
                  <a:lnTo>
                    <a:pt x="307340" y="285368"/>
                  </a:lnTo>
                  <a:lnTo>
                    <a:pt x="308483" y="291083"/>
                  </a:lnTo>
                  <a:lnTo>
                    <a:pt x="310134" y="294004"/>
                  </a:lnTo>
                  <a:lnTo>
                    <a:pt x="311277" y="296290"/>
                  </a:lnTo>
                  <a:lnTo>
                    <a:pt x="315976" y="300989"/>
                  </a:lnTo>
                  <a:lnTo>
                    <a:pt x="322326" y="304418"/>
                  </a:lnTo>
                  <a:lnTo>
                    <a:pt x="333248" y="310768"/>
                  </a:lnTo>
                  <a:lnTo>
                    <a:pt x="348742" y="317626"/>
                  </a:lnTo>
                  <a:lnTo>
                    <a:pt x="399542" y="341375"/>
                  </a:lnTo>
                  <a:lnTo>
                    <a:pt x="411099" y="346582"/>
                  </a:lnTo>
                  <a:lnTo>
                    <a:pt x="419735" y="351789"/>
                  </a:lnTo>
                  <a:lnTo>
                    <a:pt x="425450" y="356996"/>
                  </a:lnTo>
                  <a:lnTo>
                    <a:pt x="431800" y="362203"/>
                  </a:lnTo>
                  <a:lnTo>
                    <a:pt x="451358" y="404367"/>
                  </a:lnTo>
                  <a:lnTo>
                    <a:pt x="451993" y="416432"/>
                  </a:lnTo>
                  <a:lnTo>
                    <a:pt x="451358" y="425068"/>
                  </a:lnTo>
                  <a:lnTo>
                    <a:pt x="437515" y="463803"/>
                  </a:lnTo>
                  <a:lnTo>
                    <a:pt x="412242" y="485139"/>
                  </a:lnTo>
                  <a:lnTo>
                    <a:pt x="404114" y="489838"/>
                  </a:lnTo>
                  <a:lnTo>
                    <a:pt x="394843" y="493267"/>
                  </a:lnTo>
                  <a:lnTo>
                    <a:pt x="384556" y="496696"/>
                  </a:lnTo>
                  <a:lnTo>
                    <a:pt x="374142" y="499109"/>
                  </a:lnTo>
                  <a:lnTo>
                    <a:pt x="363220" y="500760"/>
                  </a:lnTo>
                  <a:lnTo>
                    <a:pt x="350520" y="503046"/>
                  </a:lnTo>
                  <a:lnTo>
                    <a:pt x="350520" y="529716"/>
                  </a:lnTo>
                  <a:lnTo>
                    <a:pt x="658212" y="529716"/>
                  </a:lnTo>
                  <a:lnTo>
                    <a:pt x="657733" y="329818"/>
                  </a:lnTo>
                  <a:lnTo>
                    <a:pt x="627184" y="299211"/>
                  </a:lnTo>
                  <a:lnTo>
                    <a:pt x="342392" y="299211"/>
                  </a:lnTo>
                  <a:lnTo>
                    <a:pt x="342287" y="285876"/>
                  </a:lnTo>
                  <a:lnTo>
                    <a:pt x="333248" y="258190"/>
                  </a:lnTo>
                  <a:lnTo>
                    <a:pt x="329819" y="257047"/>
                  </a:lnTo>
                  <a:close/>
                </a:path>
                <a:path w="658494" h="594360">
                  <a:moveTo>
                    <a:pt x="333040" y="399160"/>
                  </a:moveTo>
                  <a:lnTo>
                    <a:pt x="306070" y="399160"/>
                  </a:lnTo>
                  <a:lnTo>
                    <a:pt x="306070" y="429767"/>
                  </a:lnTo>
                  <a:lnTo>
                    <a:pt x="323469" y="459231"/>
                  </a:lnTo>
                  <a:lnTo>
                    <a:pt x="328041" y="458596"/>
                  </a:lnTo>
                  <a:lnTo>
                    <a:pt x="332105" y="458088"/>
                  </a:lnTo>
                  <a:lnTo>
                    <a:pt x="342392" y="444118"/>
                  </a:lnTo>
                  <a:lnTo>
                    <a:pt x="343027" y="440181"/>
                  </a:lnTo>
                  <a:lnTo>
                    <a:pt x="334391" y="400811"/>
                  </a:lnTo>
                  <a:lnTo>
                    <a:pt x="333040" y="399160"/>
                  </a:lnTo>
                  <a:close/>
                </a:path>
                <a:path w="658494" h="594360">
                  <a:moveTo>
                    <a:pt x="519949" y="191769"/>
                  </a:moveTo>
                  <a:lnTo>
                    <a:pt x="350520" y="191769"/>
                  </a:lnTo>
                  <a:lnTo>
                    <a:pt x="350520" y="214248"/>
                  </a:lnTo>
                  <a:lnTo>
                    <a:pt x="362077" y="215391"/>
                  </a:lnTo>
                  <a:lnTo>
                    <a:pt x="371856" y="217169"/>
                  </a:lnTo>
                  <a:lnTo>
                    <a:pt x="381635" y="220090"/>
                  </a:lnTo>
                  <a:lnTo>
                    <a:pt x="390271" y="222376"/>
                  </a:lnTo>
                  <a:lnTo>
                    <a:pt x="398399" y="224662"/>
                  </a:lnTo>
                  <a:lnTo>
                    <a:pt x="405892" y="228726"/>
                  </a:lnTo>
                  <a:lnTo>
                    <a:pt x="412750" y="232155"/>
                  </a:lnTo>
                  <a:lnTo>
                    <a:pt x="423672" y="240918"/>
                  </a:lnTo>
                  <a:lnTo>
                    <a:pt x="440436" y="278383"/>
                  </a:lnTo>
                  <a:lnTo>
                    <a:pt x="441071" y="285876"/>
                  </a:lnTo>
                  <a:lnTo>
                    <a:pt x="439928" y="299211"/>
                  </a:lnTo>
                  <a:lnTo>
                    <a:pt x="627184" y="299211"/>
                  </a:lnTo>
                  <a:lnTo>
                    <a:pt x="519949" y="191769"/>
                  </a:lnTo>
                  <a:close/>
                </a:path>
              </a:pathLst>
            </a:custGeom>
            <a:solidFill>
              <a:schemeClr val="tx2"/>
            </a:solidFill>
            <a:ln>
              <a:solidFill>
                <a:schemeClr val="accent2">
                  <a:lumMod val="75000"/>
                </a:schemeClr>
              </a:solidFill>
            </a:ln>
          </p:spPr>
          <p:txBody>
            <a:bodyPr wrap="square" lIns="0" tIns="0" rIns="0" bIns="0" rtlCol="0"/>
            <a:lstStyle/>
            <a:p>
              <a:endParaRPr sz="1600">
                <a:solidFill>
                  <a:schemeClr val="tx2">
                    <a:lumMod val="50000"/>
                  </a:schemeClr>
                </a:solidFill>
              </a:endParaRPr>
            </a:p>
          </p:txBody>
        </p:sp>
      </p:grpSp>
      <p:sp>
        <p:nvSpPr>
          <p:cNvPr id="147" name="object 29"/>
          <p:cNvSpPr txBox="1"/>
          <p:nvPr/>
        </p:nvSpPr>
        <p:spPr>
          <a:xfrm>
            <a:off x="1615392" y="1707183"/>
            <a:ext cx="1262678" cy="245745"/>
          </a:xfrm>
          <a:prstGeom prst="rect">
            <a:avLst/>
          </a:prstGeom>
          <a:ln>
            <a:solidFill>
              <a:schemeClr val="accent2">
                <a:lumMod val="75000"/>
              </a:schemeClr>
            </a:solidFill>
          </a:ln>
        </p:spPr>
        <p:txBody>
          <a:bodyPr vert="horz" wrap="square" lIns="0" tIns="0" rIns="0" bIns="0" rtlCol="0">
            <a:spAutoFit/>
          </a:bodyPr>
          <a:lstStyle/>
          <a:p>
            <a:pPr marL="10795"/>
            <a:r>
              <a:rPr sz="1600" b="1" dirty="0" err="1">
                <a:solidFill>
                  <a:schemeClr val="tx2">
                    <a:lumMod val="50000"/>
                  </a:schemeClr>
                </a:solidFill>
                <a:latin typeface="微软雅黑" panose="020B0503020204020204" pitchFamily="34" charset="-122"/>
                <a:cs typeface="微软雅黑" panose="020B0503020204020204" pitchFamily="34" charset="-122"/>
              </a:rPr>
              <a:t>子女教育</a:t>
            </a:r>
            <a:endParaRPr sz="1600" b="1" dirty="0" err="1">
              <a:solidFill>
                <a:schemeClr val="tx2">
                  <a:lumMod val="50000"/>
                </a:schemeClr>
              </a:solidFill>
              <a:latin typeface="微软雅黑" panose="020B0503020204020204" pitchFamily="34" charset="-122"/>
              <a:cs typeface="微软雅黑" panose="020B0503020204020204" pitchFamily="34" charset="-122"/>
            </a:endParaRPr>
          </a:p>
        </p:txBody>
      </p:sp>
      <p:sp>
        <p:nvSpPr>
          <p:cNvPr id="148" name="object 39"/>
          <p:cNvSpPr txBox="1"/>
          <p:nvPr/>
        </p:nvSpPr>
        <p:spPr>
          <a:xfrm>
            <a:off x="1615392" y="2844539"/>
            <a:ext cx="1157501" cy="245745"/>
          </a:xfrm>
          <a:prstGeom prst="rect">
            <a:avLst/>
          </a:prstGeom>
          <a:ln>
            <a:solidFill>
              <a:schemeClr val="accent2">
                <a:lumMod val="75000"/>
              </a:schemeClr>
            </a:solidFill>
          </a:ln>
        </p:spPr>
        <p:txBody>
          <a:bodyPr vert="horz" wrap="square" lIns="0" tIns="0" rIns="0" bIns="0" rtlCol="0">
            <a:spAutoFit/>
          </a:bodyPr>
          <a:lstStyle>
            <a:defPPr>
              <a:defRPr lang="zh-CN"/>
            </a:defPPr>
            <a:lvl1pPr marL="10795">
              <a:defRPr sz="2800" b="1">
                <a:solidFill>
                  <a:srgbClr val="C00000"/>
                </a:solidFill>
                <a:latin typeface="微软雅黑" panose="020B0503020204020204" pitchFamily="34" charset="-122"/>
                <a:cs typeface="微软雅黑" panose="020B0503020204020204" pitchFamily="34" charset="-122"/>
              </a:defRPr>
            </a:lvl1pPr>
          </a:lstStyle>
          <a:p>
            <a:r>
              <a:rPr sz="1600" dirty="0" err="1">
                <a:solidFill>
                  <a:schemeClr val="tx2">
                    <a:lumMod val="50000"/>
                  </a:schemeClr>
                </a:solidFill>
              </a:rPr>
              <a:t>大病医疗</a:t>
            </a:r>
            <a:endParaRPr sz="1600" dirty="0" err="1">
              <a:solidFill>
                <a:schemeClr val="tx2">
                  <a:lumMod val="50000"/>
                </a:schemeClr>
              </a:solidFill>
            </a:endParaRPr>
          </a:p>
        </p:txBody>
      </p:sp>
      <p:sp>
        <p:nvSpPr>
          <p:cNvPr id="149" name="object 54"/>
          <p:cNvSpPr txBox="1"/>
          <p:nvPr/>
        </p:nvSpPr>
        <p:spPr>
          <a:xfrm>
            <a:off x="1592532" y="3974724"/>
            <a:ext cx="1187053" cy="245745"/>
          </a:xfrm>
          <a:prstGeom prst="rect">
            <a:avLst/>
          </a:prstGeom>
          <a:ln>
            <a:solidFill>
              <a:schemeClr val="accent2">
                <a:lumMod val="75000"/>
              </a:schemeClr>
            </a:solidFill>
          </a:ln>
        </p:spPr>
        <p:txBody>
          <a:bodyPr vert="horz" wrap="square" lIns="0" tIns="0" rIns="0" bIns="0" rtlCol="0">
            <a:spAutoFit/>
          </a:bodyPr>
          <a:lstStyle>
            <a:defPPr>
              <a:defRPr lang="zh-CN"/>
            </a:defPPr>
            <a:lvl1pPr marL="10795">
              <a:defRPr sz="2800" b="1">
                <a:solidFill>
                  <a:srgbClr val="C00000"/>
                </a:solidFill>
                <a:latin typeface="微软雅黑" panose="020B0503020204020204" pitchFamily="34" charset="-122"/>
                <a:cs typeface="微软雅黑" panose="020B0503020204020204" pitchFamily="34" charset="-122"/>
              </a:defRPr>
            </a:lvl1pPr>
          </a:lstStyle>
          <a:p>
            <a:r>
              <a:rPr sz="1600" dirty="0" err="1">
                <a:solidFill>
                  <a:schemeClr val="tx2">
                    <a:lumMod val="50000"/>
                  </a:schemeClr>
                </a:solidFill>
              </a:rPr>
              <a:t>住房租金</a:t>
            </a:r>
            <a:endParaRPr sz="1600" dirty="0" err="1">
              <a:solidFill>
                <a:schemeClr val="tx2">
                  <a:lumMod val="50000"/>
                </a:schemeClr>
              </a:solidFill>
            </a:endParaRPr>
          </a:p>
        </p:txBody>
      </p:sp>
      <p:sp>
        <p:nvSpPr>
          <p:cNvPr id="150" name="object 34"/>
          <p:cNvSpPr txBox="1"/>
          <p:nvPr/>
        </p:nvSpPr>
        <p:spPr>
          <a:xfrm>
            <a:off x="6381230" y="1695989"/>
            <a:ext cx="1257344" cy="245745"/>
          </a:xfrm>
          <a:prstGeom prst="rect">
            <a:avLst/>
          </a:prstGeom>
          <a:ln>
            <a:solidFill>
              <a:schemeClr val="accent1">
                <a:lumMod val="75000"/>
              </a:schemeClr>
            </a:solidFill>
          </a:ln>
        </p:spPr>
        <p:txBody>
          <a:bodyPr vert="horz" wrap="square" lIns="0" tIns="0" rIns="0" bIns="0" rtlCol="0">
            <a:spAutoFit/>
          </a:bodyPr>
          <a:lstStyle>
            <a:defPPr>
              <a:defRPr lang="zh-CN"/>
            </a:defPPr>
            <a:lvl1pPr marL="10795">
              <a:defRPr sz="2800" b="1">
                <a:solidFill>
                  <a:srgbClr val="C00000"/>
                </a:solidFill>
                <a:latin typeface="微软雅黑" panose="020B0503020204020204" pitchFamily="34" charset="-122"/>
                <a:cs typeface="微软雅黑" panose="020B0503020204020204" pitchFamily="34" charset="-122"/>
              </a:defRPr>
            </a:lvl1pPr>
          </a:lstStyle>
          <a:p>
            <a:r>
              <a:rPr sz="1600" dirty="0" err="1">
                <a:solidFill>
                  <a:schemeClr val="tx2">
                    <a:lumMod val="50000"/>
                  </a:schemeClr>
                </a:solidFill>
              </a:rPr>
              <a:t>继续教育</a:t>
            </a:r>
            <a:endParaRPr sz="1600" dirty="0" err="1">
              <a:solidFill>
                <a:schemeClr val="tx2">
                  <a:lumMod val="50000"/>
                </a:schemeClr>
              </a:solidFill>
            </a:endParaRPr>
          </a:p>
        </p:txBody>
      </p:sp>
      <p:sp>
        <p:nvSpPr>
          <p:cNvPr id="151" name="object 49"/>
          <p:cNvSpPr txBox="1"/>
          <p:nvPr/>
        </p:nvSpPr>
        <p:spPr>
          <a:xfrm>
            <a:off x="5862778" y="2791199"/>
            <a:ext cx="1782159" cy="245745"/>
          </a:xfrm>
          <a:prstGeom prst="rect">
            <a:avLst/>
          </a:prstGeom>
          <a:ln>
            <a:solidFill>
              <a:schemeClr val="accent2">
                <a:lumMod val="75000"/>
              </a:schemeClr>
            </a:solidFill>
          </a:ln>
        </p:spPr>
        <p:txBody>
          <a:bodyPr vert="horz" wrap="square" lIns="0" tIns="0" rIns="0" bIns="0" rtlCol="0">
            <a:spAutoFit/>
          </a:bodyPr>
          <a:lstStyle>
            <a:defPPr>
              <a:defRPr lang="zh-CN"/>
            </a:defPPr>
            <a:lvl1pPr marL="10795">
              <a:defRPr sz="2800" b="1">
                <a:solidFill>
                  <a:srgbClr val="C00000"/>
                </a:solidFill>
                <a:latin typeface="微软雅黑" panose="020B0503020204020204" pitchFamily="34" charset="-122"/>
                <a:cs typeface="微软雅黑" panose="020B0503020204020204" pitchFamily="34" charset="-122"/>
              </a:defRPr>
            </a:lvl1pPr>
          </a:lstStyle>
          <a:p>
            <a:r>
              <a:rPr sz="1600" dirty="0" err="1">
                <a:solidFill>
                  <a:schemeClr val="tx2">
                    <a:lumMod val="50000"/>
                  </a:schemeClr>
                </a:solidFill>
              </a:rPr>
              <a:t>住房贷款利息</a:t>
            </a:r>
            <a:endParaRPr sz="1600" dirty="0" err="1">
              <a:solidFill>
                <a:schemeClr val="tx2">
                  <a:lumMod val="50000"/>
                </a:schemeClr>
              </a:solidFill>
            </a:endParaRPr>
          </a:p>
        </p:txBody>
      </p:sp>
      <p:sp>
        <p:nvSpPr>
          <p:cNvPr id="152" name="object 44"/>
          <p:cNvSpPr txBox="1"/>
          <p:nvPr/>
        </p:nvSpPr>
        <p:spPr>
          <a:xfrm>
            <a:off x="6381230" y="3920501"/>
            <a:ext cx="1257344" cy="245745"/>
          </a:xfrm>
          <a:prstGeom prst="rect">
            <a:avLst/>
          </a:prstGeom>
          <a:ln>
            <a:solidFill>
              <a:schemeClr val="accent2">
                <a:lumMod val="75000"/>
              </a:schemeClr>
            </a:solidFill>
          </a:ln>
        </p:spPr>
        <p:txBody>
          <a:bodyPr vert="horz" wrap="square" lIns="0" tIns="0" rIns="0" bIns="0" rtlCol="0">
            <a:spAutoFit/>
          </a:bodyPr>
          <a:lstStyle>
            <a:defPPr>
              <a:defRPr lang="zh-CN"/>
            </a:defPPr>
            <a:lvl1pPr marL="10795">
              <a:defRPr sz="2800" b="1">
                <a:solidFill>
                  <a:srgbClr val="C00000"/>
                </a:solidFill>
                <a:latin typeface="微软雅黑" panose="020B0503020204020204" pitchFamily="34" charset="-122"/>
                <a:cs typeface="微软雅黑" panose="020B0503020204020204" pitchFamily="34" charset="-122"/>
              </a:defRPr>
            </a:lvl1pPr>
          </a:lstStyle>
          <a:p>
            <a:r>
              <a:rPr sz="1600" dirty="0" err="1">
                <a:solidFill>
                  <a:schemeClr val="tx2">
                    <a:lumMod val="50000"/>
                  </a:schemeClr>
                </a:solidFill>
              </a:rPr>
              <a:t>赡养老人</a:t>
            </a:r>
            <a:endParaRPr sz="1600" dirty="0" err="1">
              <a:solidFill>
                <a:schemeClr val="tx2">
                  <a:lumMod val="50000"/>
                </a:schemeClr>
              </a:solidFill>
            </a:endParaRPr>
          </a:p>
        </p:txBody>
      </p:sp>
      <p:sp>
        <p:nvSpPr>
          <p:cNvPr id="153" name="object 38"/>
          <p:cNvSpPr/>
          <p:nvPr/>
        </p:nvSpPr>
        <p:spPr>
          <a:xfrm>
            <a:off x="1486567" y="1659721"/>
            <a:ext cx="1391502" cy="396074"/>
          </a:xfrm>
          <a:custGeom>
            <a:avLst/>
            <a:gdLst/>
            <a:ahLst/>
            <a:cxnLst/>
            <a:rect l="l" t="t" r="r" b="b"/>
            <a:pathLst>
              <a:path w="3874135" h="1210310">
                <a:moveTo>
                  <a:pt x="0" y="1210056"/>
                </a:moveTo>
                <a:lnTo>
                  <a:pt x="3874008" y="1210056"/>
                </a:lnTo>
                <a:lnTo>
                  <a:pt x="3874008" y="0"/>
                </a:lnTo>
                <a:lnTo>
                  <a:pt x="0" y="0"/>
                </a:lnTo>
                <a:lnTo>
                  <a:pt x="0" y="1210056"/>
                </a:lnTo>
                <a:close/>
              </a:path>
            </a:pathLst>
          </a:custGeom>
          <a:ln w="24384">
            <a:solidFill>
              <a:schemeClr val="accent1">
                <a:lumMod val="75000"/>
              </a:schemeClr>
            </a:solidFill>
          </a:ln>
        </p:spPr>
        <p:txBody>
          <a:bodyPr wrap="square" lIns="0" tIns="0" rIns="0" bIns="0" rtlCol="0"/>
          <a:lstStyle/>
          <a:p>
            <a:endParaRPr sz="1600">
              <a:solidFill>
                <a:schemeClr val="tx2">
                  <a:lumMod val="50000"/>
                </a:schemeClr>
              </a:solidFill>
            </a:endParaRPr>
          </a:p>
        </p:txBody>
      </p:sp>
      <p:sp>
        <p:nvSpPr>
          <p:cNvPr id="154" name="object 38"/>
          <p:cNvSpPr/>
          <p:nvPr/>
        </p:nvSpPr>
        <p:spPr>
          <a:xfrm>
            <a:off x="6242023" y="1670407"/>
            <a:ext cx="1391502" cy="396074"/>
          </a:xfrm>
          <a:custGeom>
            <a:avLst/>
            <a:gdLst/>
            <a:ahLst/>
            <a:cxnLst/>
            <a:rect l="l" t="t" r="r" b="b"/>
            <a:pathLst>
              <a:path w="3874135" h="1210310">
                <a:moveTo>
                  <a:pt x="0" y="1210056"/>
                </a:moveTo>
                <a:lnTo>
                  <a:pt x="3874008" y="1210056"/>
                </a:lnTo>
                <a:lnTo>
                  <a:pt x="3874008" y="0"/>
                </a:lnTo>
                <a:lnTo>
                  <a:pt x="0" y="0"/>
                </a:lnTo>
                <a:lnTo>
                  <a:pt x="0" y="1210056"/>
                </a:lnTo>
                <a:close/>
              </a:path>
            </a:pathLst>
          </a:custGeom>
          <a:ln w="24384">
            <a:solidFill>
              <a:schemeClr val="accent2">
                <a:lumMod val="75000"/>
              </a:schemeClr>
            </a:solidFill>
          </a:ln>
        </p:spPr>
        <p:txBody>
          <a:bodyPr wrap="square" lIns="0" tIns="0" rIns="0" bIns="0" rtlCol="0"/>
          <a:lstStyle/>
          <a:p>
            <a:endParaRPr sz="1600">
              <a:solidFill>
                <a:schemeClr val="tx2">
                  <a:lumMod val="50000"/>
                </a:schemeClr>
              </a:solidFill>
            </a:endParaRPr>
          </a:p>
        </p:txBody>
      </p:sp>
      <p:sp>
        <p:nvSpPr>
          <p:cNvPr id="155" name="object 38"/>
          <p:cNvSpPr/>
          <p:nvPr/>
        </p:nvSpPr>
        <p:spPr>
          <a:xfrm>
            <a:off x="1485111" y="2794514"/>
            <a:ext cx="1391502" cy="396074"/>
          </a:xfrm>
          <a:custGeom>
            <a:avLst/>
            <a:gdLst/>
            <a:ahLst/>
            <a:cxnLst/>
            <a:rect l="l" t="t" r="r" b="b"/>
            <a:pathLst>
              <a:path w="3874135" h="1210310">
                <a:moveTo>
                  <a:pt x="0" y="1210056"/>
                </a:moveTo>
                <a:lnTo>
                  <a:pt x="3874008" y="1210056"/>
                </a:lnTo>
                <a:lnTo>
                  <a:pt x="3874008" y="0"/>
                </a:lnTo>
                <a:lnTo>
                  <a:pt x="0" y="0"/>
                </a:lnTo>
                <a:lnTo>
                  <a:pt x="0" y="1210056"/>
                </a:lnTo>
                <a:close/>
              </a:path>
            </a:pathLst>
          </a:custGeom>
          <a:ln w="24384">
            <a:solidFill>
              <a:schemeClr val="tx2">
                <a:lumMod val="75000"/>
              </a:schemeClr>
            </a:solidFill>
          </a:ln>
        </p:spPr>
        <p:txBody>
          <a:bodyPr wrap="square" lIns="0" tIns="0" rIns="0" bIns="0" rtlCol="0"/>
          <a:lstStyle/>
          <a:p>
            <a:endParaRPr sz="1600">
              <a:solidFill>
                <a:schemeClr val="tx2">
                  <a:lumMod val="50000"/>
                </a:schemeClr>
              </a:solidFill>
            </a:endParaRPr>
          </a:p>
        </p:txBody>
      </p:sp>
      <p:sp>
        <p:nvSpPr>
          <p:cNvPr id="156" name="object 38"/>
          <p:cNvSpPr/>
          <p:nvPr/>
        </p:nvSpPr>
        <p:spPr>
          <a:xfrm>
            <a:off x="5783963" y="2759480"/>
            <a:ext cx="1848105" cy="396074"/>
          </a:xfrm>
          <a:custGeom>
            <a:avLst/>
            <a:gdLst/>
            <a:ahLst/>
            <a:cxnLst/>
            <a:rect l="l" t="t" r="r" b="b"/>
            <a:pathLst>
              <a:path w="3874135" h="1210310">
                <a:moveTo>
                  <a:pt x="0" y="1210056"/>
                </a:moveTo>
                <a:lnTo>
                  <a:pt x="3874008" y="1210056"/>
                </a:lnTo>
                <a:lnTo>
                  <a:pt x="3874008" y="0"/>
                </a:lnTo>
                <a:lnTo>
                  <a:pt x="0" y="0"/>
                </a:lnTo>
                <a:lnTo>
                  <a:pt x="0" y="1210056"/>
                </a:lnTo>
                <a:close/>
              </a:path>
            </a:pathLst>
          </a:custGeom>
          <a:ln w="24384">
            <a:solidFill>
              <a:schemeClr val="accent1">
                <a:lumMod val="75000"/>
              </a:schemeClr>
            </a:solidFill>
          </a:ln>
        </p:spPr>
        <p:txBody>
          <a:bodyPr wrap="square" lIns="0" tIns="0" rIns="0" bIns="0" rtlCol="0"/>
          <a:lstStyle/>
          <a:p>
            <a:endParaRPr sz="1600">
              <a:solidFill>
                <a:schemeClr val="tx2">
                  <a:lumMod val="50000"/>
                </a:schemeClr>
              </a:solidFill>
            </a:endParaRPr>
          </a:p>
        </p:txBody>
      </p:sp>
      <p:sp>
        <p:nvSpPr>
          <p:cNvPr id="157" name="object 38"/>
          <p:cNvSpPr/>
          <p:nvPr/>
        </p:nvSpPr>
        <p:spPr>
          <a:xfrm>
            <a:off x="1485111" y="3914110"/>
            <a:ext cx="1391502" cy="396074"/>
          </a:xfrm>
          <a:custGeom>
            <a:avLst/>
            <a:gdLst/>
            <a:ahLst/>
            <a:cxnLst/>
            <a:rect l="l" t="t" r="r" b="b"/>
            <a:pathLst>
              <a:path w="3874135" h="1210310">
                <a:moveTo>
                  <a:pt x="0" y="1210056"/>
                </a:moveTo>
                <a:lnTo>
                  <a:pt x="3874008" y="1210056"/>
                </a:lnTo>
                <a:lnTo>
                  <a:pt x="3874008" y="0"/>
                </a:lnTo>
                <a:lnTo>
                  <a:pt x="0" y="0"/>
                </a:lnTo>
                <a:lnTo>
                  <a:pt x="0" y="1210056"/>
                </a:lnTo>
                <a:close/>
              </a:path>
            </a:pathLst>
          </a:custGeom>
          <a:ln w="24384">
            <a:solidFill>
              <a:schemeClr val="accent1">
                <a:lumMod val="75000"/>
              </a:schemeClr>
            </a:solidFill>
          </a:ln>
        </p:spPr>
        <p:txBody>
          <a:bodyPr wrap="square" lIns="0" tIns="0" rIns="0" bIns="0" rtlCol="0"/>
          <a:lstStyle/>
          <a:p>
            <a:endParaRPr sz="1600">
              <a:solidFill>
                <a:schemeClr val="tx2">
                  <a:lumMod val="50000"/>
                </a:schemeClr>
              </a:solidFill>
            </a:endParaRPr>
          </a:p>
        </p:txBody>
      </p:sp>
      <p:sp>
        <p:nvSpPr>
          <p:cNvPr id="158" name="object 38"/>
          <p:cNvSpPr/>
          <p:nvPr/>
        </p:nvSpPr>
        <p:spPr>
          <a:xfrm>
            <a:off x="6240566" y="3871456"/>
            <a:ext cx="1391502" cy="396074"/>
          </a:xfrm>
          <a:custGeom>
            <a:avLst/>
            <a:gdLst/>
            <a:ahLst/>
            <a:cxnLst/>
            <a:rect l="l" t="t" r="r" b="b"/>
            <a:pathLst>
              <a:path w="3874135" h="1210310">
                <a:moveTo>
                  <a:pt x="0" y="1210056"/>
                </a:moveTo>
                <a:lnTo>
                  <a:pt x="3874008" y="1210056"/>
                </a:lnTo>
                <a:lnTo>
                  <a:pt x="3874008" y="0"/>
                </a:lnTo>
                <a:lnTo>
                  <a:pt x="0" y="0"/>
                </a:lnTo>
                <a:lnTo>
                  <a:pt x="0" y="1210056"/>
                </a:lnTo>
                <a:close/>
              </a:path>
            </a:pathLst>
          </a:custGeom>
          <a:ln w="24384">
            <a:solidFill>
              <a:schemeClr val="accent1">
                <a:lumMod val="75000"/>
              </a:schemeClr>
            </a:solidFill>
          </a:ln>
        </p:spPr>
        <p:txBody>
          <a:bodyPr wrap="square" lIns="0" tIns="0" rIns="0" bIns="0" rtlCol="0"/>
          <a:lstStyle/>
          <a:p>
            <a:endParaRPr sz="1600">
              <a:solidFill>
                <a:schemeClr val="tx2">
                  <a:lumMod val="50000"/>
                </a:schemeClr>
              </a:solidFill>
            </a:endParaRPr>
          </a:p>
        </p:txBody>
      </p:sp>
      <p:sp>
        <p:nvSpPr>
          <p:cNvPr id="4" name="灯片编号占位符 3"/>
          <p:cNvSpPr>
            <a:spLocks noGrp="1"/>
          </p:cNvSpPr>
          <p:nvPr>
            <p:ph type="sldNum" sz="quarter" idx="4"/>
          </p:nvPr>
        </p:nvSpPr>
        <p:spPr/>
        <p:txBody>
          <a:bodyPr/>
          <a:p>
            <a:fld id="{7D9BB5D0-35E4-459D-AEF3-FE4D7C45CC19}" type="slidenum">
              <a:rPr lang="zh-CN" altLang="en-US" sz="1600" smtClean="0">
                <a:solidFill>
                  <a:schemeClr val="tx2">
                    <a:lumMod val="50000"/>
                  </a:schemeClr>
                </a:solidFill>
              </a:rPr>
            </a:fld>
            <a:endParaRPr lang="zh-CN" altLang="en-US" sz="1600" smtClean="0">
              <a:solidFill>
                <a:schemeClr val="tx2">
                  <a:lumMod val="50000"/>
                </a:schemeClr>
              </a:solidFill>
            </a:endParaRPr>
          </a:p>
        </p:txBody>
      </p:sp>
      <p:sp>
        <p:nvSpPr>
          <p:cNvPr id="2" name="文本框 1"/>
          <p:cNvSpPr txBox="1"/>
          <p:nvPr/>
        </p:nvSpPr>
        <p:spPr>
          <a:xfrm>
            <a:off x="827405" y="128270"/>
            <a:ext cx="7245985" cy="521970"/>
          </a:xfrm>
          <a:prstGeom prst="rect">
            <a:avLst/>
          </a:prstGeom>
          <a:noFill/>
        </p:spPr>
        <p:txBody>
          <a:bodyPr wrap="square" rtlCol="0">
            <a:spAutoFit/>
          </a:bodyPr>
          <a:p>
            <a:r>
              <a:rPr lang="zh-CN" altLang="zh-CN" sz="28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8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800" b="1">
                <a:solidFill>
                  <a:schemeClr val="tx2">
                    <a:lumMod val="50000"/>
                  </a:schemeClr>
                </a:solidFill>
                <a:latin typeface="宋体" panose="02010600030101010101" pitchFamily="2" charset="-122"/>
                <a:ea typeface="宋体" panose="02010600030101010101" pitchFamily="2" charset="-122"/>
                <a:sym typeface="+mn-ea"/>
              </a:rPr>
              <a:t>专项附加扣除</a:t>
            </a:r>
            <a:endParaRPr lang="zh-CN" altLang="en-US" sz="2800" b="1">
              <a:solidFill>
                <a:schemeClr val="tx2">
                  <a:lumMod val="50000"/>
                </a:schemeClr>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1156970" y="1349375"/>
            <a:ext cx="5999480" cy="779780"/>
          </a:xfrm>
          <a:prstGeom prst="roundRect">
            <a:avLst/>
          </a:prstGeom>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350"/>
          </a:p>
        </p:txBody>
      </p:sp>
      <p:sp>
        <p:nvSpPr>
          <p:cNvPr id="5" name="矩形: 圆角 4"/>
          <p:cNvSpPr/>
          <p:nvPr/>
        </p:nvSpPr>
        <p:spPr>
          <a:xfrm>
            <a:off x="1156970" y="3729990"/>
            <a:ext cx="6117590" cy="1017270"/>
          </a:xfrm>
          <a:prstGeom prst="roundRect">
            <a:avLst/>
          </a:prstGeom>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endParaRPr>
          </a:p>
        </p:txBody>
      </p:sp>
      <p:sp>
        <p:nvSpPr>
          <p:cNvPr id="6" name="矩形: 圆角 5"/>
          <p:cNvSpPr/>
          <p:nvPr/>
        </p:nvSpPr>
        <p:spPr>
          <a:xfrm>
            <a:off x="1156970" y="2155825"/>
            <a:ext cx="6117590" cy="779780"/>
          </a:xfrm>
          <a:prstGeom prst="roundRect">
            <a:avLst/>
          </a:prstGeom>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marL="10795">
              <a:tabLst>
                <a:tab pos="154305" algn="l"/>
              </a:tabLst>
            </a:pP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每个</a:t>
            </a:r>
            <a:r>
              <a:rPr lang="en-US" altLang="zh-CN"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子女每年</a:t>
            </a:r>
            <a:r>
              <a:rPr lang="en-US" altLang="zh-CN"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12,000</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元</a:t>
            </a:r>
            <a:r>
              <a:rPr lang="zh-CN" altLang="en-US" sz="1350" spc="-8"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sym typeface="+mn-ea"/>
              </a:rPr>
              <a:t>每月</a:t>
            </a:r>
            <a:r>
              <a:rPr lang="en-US" altLang="zh-CN" sz="1350" b="1" spc="-13" dirty="0">
                <a:latin typeface="微软雅黑" panose="020B0503020204020204" pitchFamily="34" charset="-122"/>
                <a:ea typeface="微软雅黑" panose="020B0503020204020204" pitchFamily="34" charset="-122"/>
                <a:cs typeface="微软雅黑" panose="020B0503020204020204" pitchFamily="34" charset="-122"/>
                <a:sym typeface="+mn-ea"/>
              </a:rPr>
              <a:t>1,000</a:t>
            </a: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sym typeface="+mn-ea"/>
              </a:rPr>
              <a:t>元）</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的标准定额扣除，对</a:t>
            </a:r>
            <a:endParaRPr lang="en-US" altLang="zh-CN" sz="1350" spc="-13" dirty="0">
              <a:latin typeface="微软雅黑" panose="020B0503020204020204" pitchFamily="34" charset="-122"/>
              <a:ea typeface="微软雅黑" panose="020B0503020204020204" pitchFamily="34" charset="-122"/>
              <a:cs typeface="微软雅黑" panose="020B0503020204020204" pitchFamily="34" charset="-122"/>
            </a:endParaRPr>
          </a:p>
          <a:p>
            <a:pPr marL="10795">
              <a:tabLst>
                <a:tab pos="154305" algn="l"/>
              </a:tabLst>
            </a:pPr>
            <a:r>
              <a:rPr lang="en-US" altLang="zh-CN"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不同子女，可以在夫妻间有不同的扣除比例</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sym typeface="+mn-ea"/>
              </a:rPr>
              <a:t>，扣除比例</a:t>
            </a:r>
            <a:r>
              <a:rPr lang="zh-CN" altLang="en-US"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只能为</a:t>
            </a:r>
            <a:r>
              <a:rPr lang="en-US" altLang="zh-CN"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marL="10795">
              <a:tabLst>
                <a:tab pos="154305" algn="l"/>
              </a:tabLst>
            </a:pPr>
            <a:r>
              <a:rPr lang="en-US" altLang="zh-CN"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50" spc="-13"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一方扣除或平均扣除</a:t>
            </a:r>
            <a:endParaRPr lang="zh-CN" altLang="en-US" sz="1350"/>
          </a:p>
        </p:txBody>
      </p:sp>
      <p:sp>
        <p:nvSpPr>
          <p:cNvPr id="7" name="矩形: 圆角 6"/>
          <p:cNvSpPr/>
          <p:nvPr/>
        </p:nvSpPr>
        <p:spPr>
          <a:xfrm>
            <a:off x="1156970" y="2949575"/>
            <a:ext cx="6117590" cy="779780"/>
          </a:xfrm>
          <a:prstGeom prst="roundRect">
            <a:avLst/>
          </a:prstGeom>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dk1"/>
              </a:solidFill>
            </a:endParaRPr>
          </a:p>
        </p:txBody>
      </p:sp>
      <p:sp>
        <p:nvSpPr>
          <p:cNvPr id="8" name="矩形: 圆角 7"/>
          <p:cNvSpPr/>
          <p:nvPr/>
        </p:nvSpPr>
        <p:spPr>
          <a:xfrm>
            <a:off x="781685" y="1362710"/>
            <a:ext cx="1079500" cy="779780"/>
          </a:xfrm>
          <a:prstGeom prst="roundRect">
            <a:avLst/>
          </a:prstGeom>
          <a:solidFill>
            <a:schemeClr val="accent1">
              <a:lumMod val="75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谁能扣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781685" y="3728085"/>
            <a:ext cx="1079500" cy="1017270"/>
          </a:xfrm>
          <a:prstGeom prst="roundRect">
            <a:avLst/>
          </a:prstGeom>
          <a:solidFill>
            <a:schemeClr val="accent1">
              <a:lumMod val="20000"/>
              <a:lumOff val="80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起止</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时间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781685" y="2955925"/>
            <a:ext cx="1079500" cy="779780"/>
          </a:xfrm>
          <a:prstGeom prst="roundRect">
            <a:avLst/>
          </a:prstGeom>
          <a:solidFill>
            <a:schemeClr val="accent1">
              <a:lumMod val="40000"/>
              <a:lumOff val="60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接受范围教育</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781685" y="2155190"/>
            <a:ext cx="1079500" cy="779780"/>
          </a:xfrm>
          <a:prstGeom prst="roundRect">
            <a:avLst/>
          </a:prstGeom>
          <a:solidFill>
            <a:schemeClr val="accent1">
              <a:lumMod val="60000"/>
              <a:lumOff val="40000"/>
            </a:schemeClr>
          </a:solidFill>
          <a:ln w="63500" cmpd="tri">
            <a:solidFill>
              <a:schemeClr val="accent1">
                <a:shade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扣多少</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012315" y="1624330"/>
            <a:ext cx="3406140" cy="506730"/>
          </a:xfrm>
          <a:prstGeom prst="rect">
            <a:avLst/>
          </a:prstGeom>
          <a:noFill/>
        </p:spPr>
        <p:txBody>
          <a:bodyPr wrap="square" rtlCol="0">
            <a:spAutoFit/>
          </a:bodyPr>
          <a:lstStyle/>
          <a:p>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子女在学前教育阶段或</a:t>
            </a: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rPr>
              <a:t>接受学历教育的</a:t>
            </a:r>
            <a:r>
              <a:rPr lang="zh-CN" altLang="en-US" sz="1350" b="1" spc="-8"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父母</a:t>
            </a:r>
            <a:endParaRPr lang="zh-CN" altLang="en-US" sz="1350" b="1" spc="-8"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object 34"/>
          <p:cNvSpPr txBox="1"/>
          <p:nvPr/>
        </p:nvSpPr>
        <p:spPr>
          <a:xfrm>
            <a:off x="1979930" y="3747135"/>
            <a:ext cx="5236210" cy="830580"/>
          </a:xfrm>
          <a:prstGeom prst="rect">
            <a:avLst/>
          </a:prstGeom>
        </p:spPr>
        <p:txBody>
          <a:bodyPr vert="horz" wrap="square" lIns="0" tIns="0" rIns="0" bIns="0" rtlCol="0">
            <a:spAutoFit/>
          </a:bodyPr>
          <a:lstStyle>
            <a:defPPr>
              <a:defRPr lang="en-US"/>
            </a:defPPr>
            <a:lvl1pPr marL="154305" indent="-143510">
              <a:buChar char="•"/>
              <a:tabLst>
                <a:tab pos="154305" algn="l"/>
              </a:tabLst>
              <a:defRPr sz="1510" spc="-13">
                <a:solidFill>
                  <a:srgbClr val="00338D"/>
                </a:solidFill>
                <a:latin typeface="微软雅黑" panose="020B0503020204020204" pitchFamily="34" charset="-122"/>
                <a:cs typeface="微软雅黑" panose="020B0503020204020204" pitchFamily="34" charset="-122"/>
              </a:defRPr>
            </a:lvl1pPr>
          </a:lstStyle>
          <a:p>
            <a:r>
              <a:rPr lang="zh-CN" altLang="en-US" sz="1350" dirty="0">
                <a:solidFill>
                  <a:schemeClr val="tx1"/>
                </a:solidFill>
                <a:ea typeface="微软雅黑" panose="020B0503020204020204" pitchFamily="34" charset="-122"/>
              </a:rPr>
              <a:t>子女处于学前教育阶段的，</a:t>
            </a:r>
            <a:r>
              <a:rPr lang="zh-CN" altLang="en-US" sz="1350" b="1" dirty="0">
                <a:solidFill>
                  <a:schemeClr val="tx1"/>
                </a:solidFill>
                <a:ea typeface="微软雅黑" panose="020B0503020204020204" pitchFamily="34" charset="-122"/>
              </a:rPr>
              <a:t>为年满</a:t>
            </a:r>
            <a:r>
              <a:rPr lang="en-US" altLang="zh-CN" sz="1350" b="1" dirty="0">
                <a:solidFill>
                  <a:schemeClr val="tx1"/>
                </a:solidFill>
                <a:ea typeface="微软雅黑" panose="020B0503020204020204" pitchFamily="34" charset="-122"/>
              </a:rPr>
              <a:t>3</a:t>
            </a:r>
            <a:r>
              <a:rPr lang="zh-CN" altLang="en-US" sz="1350" b="1" dirty="0">
                <a:solidFill>
                  <a:schemeClr val="tx1"/>
                </a:solidFill>
                <a:ea typeface="微软雅黑" panose="020B0503020204020204" pitchFamily="34" charset="-122"/>
              </a:rPr>
              <a:t>岁当月</a:t>
            </a:r>
            <a:r>
              <a:rPr lang="zh-CN" altLang="en-US" sz="1350" dirty="0">
                <a:solidFill>
                  <a:schemeClr val="tx1"/>
                </a:solidFill>
                <a:ea typeface="微软雅黑" panose="020B0503020204020204" pitchFamily="34" charset="-122"/>
              </a:rPr>
              <a:t>至小学入学前</a:t>
            </a:r>
            <a:endParaRPr lang="en-US" altLang="zh-CN" sz="1350" dirty="0">
              <a:solidFill>
                <a:schemeClr val="tx1"/>
              </a:solidFill>
              <a:ea typeface="微软雅黑" panose="020B0503020204020204" pitchFamily="34" charset="-122"/>
            </a:endParaRPr>
          </a:p>
          <a:p>
            <a:r>
              <a:rPr lang="zh-CN" altLang="en-US" sz="1350" dirty="0">
                <a:solidFill>
                  <a:schemeClr val="tx1"/>
                </a:solidFill>
                <a:ea typeface="微软雅黑" panose="020B0503020204020204" pitchFamily="34" charset="-122"/>
              </a:rPr>
              <a:t>接受学历教育的，</a:t>
            </a:r>
            <a:r>
              <a:rPr lang="zh-CN" altLang="en-US" sz="1350" b="1" dirty="0">
                <a:solidFill>
                  <a:schemeClr val="tx1"/>
                </a:solidFill>
                <a:ea typeface="微软雅黑" panose="020B0503020204020204" pitchFamily="34" charset="-122"/>
              </a:rPr>
              <a:t>为接受全日制学历教育的当月</a:t>
            </a:r>
            <a:r>
              <a:rPr lang="zh-CN" altLang="en-US" sz="1350" dirty="0">
                <a:solidFill>
                  <a:schemeClr val="tx1"/>
                </a:solidFill>
                <a:ea typeface="微软雅黑" panose="020B0503020204020204" pitchFamily="34" charset="-122"/>
              </a:rPr>
              <a:t>至结束的当月</a:t>
            </a:r>
            <a:endParaRPr lang="en-US" altLang="zh-CN" sz="1350" dirty="0">
              <a:solidFill>
                <a:schemeClr val="tx1"/>
              </a:solidFill>
              <a:ea typeface="微软雅黑" panose="020B0503020204020204" pitchFamily="34" charset="-122"/>
            </a:endParaRPr>
          </a:p>
          <a:p>
            <a:r>
              <a:rPr lang="zh-CN" altLang="en-US" sz="1350" dirty="0">
                <a:solidFill>
                  <a:schemeClr val="tx1"/>
                </a:solidFill>
                <a:ea typeface="微软雅黑" panose="020B0503020204020204" pitchFamily="34" charset="-122"/>
              </a:rPr>
              <a:t>施教机构按规定组织实施的</a:t>
            </a:r>
            <a:r>
              <a:rPr lang="zh-CN" altLang="en-US" sz="1350" b="1" dirty="0">
                <a:solidFill>
                  <a:schemeClr val="tx1"/>
                </a:solidFill>
                <a:ea typeface="微软雅黑" panose="020B0503020204020204" pitchFamily="34" charset="-122"/>
              </a:rPr>
              <a:t>寒暑假连续计算</a:t>
            </a:r>
            <a:endParaRPr lang="en-US" altLang="zh-CN" sz="1350" b="1" dirty="0">
              <a:solidFill>
                <a:schemeClr val="tx1"/>
              </a:solidFill>
              <a:ea typeface="微软雅黑" panose="020B0503020204020204" pitchFamily="34" charset="-122"/>
            </a:endParaRPr>
          </a:p>
          <a:p>
            <a:pPr algn="l"/>
            <a:r>
              <a:rPr lang="zh-CN" altLang="en-US" sz="1350" dirty="0">
                <a:solidFill>
                  <a:schemeClr val="tx1"/>
                </a:solidFill>
                <a:ea typeface="微软雅黑" panose="020B0503020204020204" pitchFamily="34" charset="-122"/>
              </a:rPr>
              <a:t>因病或其他非主观原因休学且</a:t>
            </a:r>
            <a:r>
              <a:rPr lang="zh-CN" altLang="en-US" sz="1350" b="1" dirty="0">
                <a:solidFill>
                  <a:schemeClr val="tx1"/>
                </a:solidFill>
                <a:ea typeface="微软雅黑" panose="020B0503020204020204" pitchFamily="34" charset="-122"/>
              </a:rPr>
              <a:t>学籍继续保留的休学期间连续计算</a:t>
            </a:r>
            <a:endParaRPr lang="zh-CN" altLang="en-US" sz="1350" b="1" dirty="0">
              <a:solidFill>
                <a:schemeClr val="tx1"/>
              </a:solidFill>
              <a:ea typeface="微软雅黑" panose="020B0503020204020204" pitchFamily="34" charset="-122"/>
            </a:endParaRPr>
          </a:p>
        </p:txBody>
      </p:sp>
      <p:sp>
        <p:nvSpPr>
          <p:cNvPr id="15" name="object 32"/>
          <p:cNvSpPr txBox="1"/>
          <p:nvPr/>
        </p:nvSpPr>
        <p:spPr>
          <a:xfrm>
            <a:off x="1983105" y="3034030"/>
            <a:ext cx="5264785" cy="622935"/>
          </a:xfrm>
          <a:prstGeom prst="rect">
            <a:avLst/>
          </a:prstGeom>
        </p:spPr>
        <p:txBody>
          <a:bodyPr vert="horz" wrap="square" lIns="0" tIns="0" rIns="0" bIns="0" rtlCol="0">
            <a:spAutoFit/>
          </a:bodyPr>
          <a:lstStyle/>
          <a:p>
            <a:pPr marL="10795">
              <a:tabLst>
                <a:tab pos="154305" algn="l"/>
              </a:tabLst>
            </a:pP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rPr>
              <a:t>学前教育</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阶段包括年满</a:t>
            </a:r>
            <a:r>
              <a:rPr lang="en-US" altLang="zh-CN" sz="1350" spc="-13"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岁至小学入学前教育</a:t>
            </a:r>
            <a:r>
              <a:rPr lang="en-US" altLang="zh-CN" sz="1350" spc="-13"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rPr>
              <a:t>学历教育</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包括义务教育（小学和初中）、高中阶段教育（普通高中、中等职业教育、</a:t>
            </a:r>
            <a:r>
              <a:rPr lang="zh-CN" altLang="en-US" sz="1350" spc="-13" dirty="0">
                <a:latin typeface="微软雅黑" panose="020B0503020204020204" pitchFamily="34" charset="-122"/>
                <a:ea typeface="微软雅黑" panose="020B0503020204020204" pitchFamily="34" charset="-122"/>
              </a:rPr>
              <a:t>技工教育</a:t>
            </a:r>
            <a:r>
              <a:rPr lang="en-US" altLang="zh-CN" sz="1350" spc="-13" dirty="0">
                <a:latin typeface="微软雅黑" panose="020B0503020204020204" pitchFamily="34" charset="-122"/>
                <a:ea typeface="微软雅黑" panose="020B0503020204020204" pitchFamily="34" charset="-122"/>
              </a:rPr>
              <a:t>)</a:t>
            </a:r>
            <a:r>
              <a:rPr lang="zh-CN" altLang="en-US" sz="1350" spc="-13" dirty="0">
                <a:latin typeface="微软雅黑" panose="020B0503020204020204" pitchFamily="34" charset="-122"/>
                <a:ea typeface="微软雅黑" panose="020B0503020204020204" pitchFamily="34" charset="-122"/>
              </a:rPr>
              <a:t>、</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高等教育（大学专科、大学本科、硕士研究生、博士研究生教育）</a:t>
            </a:r>
            <a:endParaRPr sz="135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7112635" y="1601470"/>
            <a:ext cx="2016125" cy="3049011"/>
            <a:chOff x="9666790" y="1801171"/>
            <a:chExt cx="2697084" cy="3837690"/>
          </a:xfrm>
        </p:grpSpPr>
        <p:grpSp>
          <p:nvGrpSpPr>
            <p:cNvPr id="16" name="组合 15"/>
            <p:cNvGrpSpPr/>
            <p:nvPr/>
          </p:nvGrpSpPr>
          <p:grpSpPr>
            <a:xfrm>
              <a:off x="10029613" y="2808153"/>
              <a:ext cx="1913467" cy="1613835"/>
              <a:chOff x="9427958" y="2398946"/>
              <a:chExt cx="1913467" cy="1613835"/>
            </a:xfrm>
          </p:grpSpPr>
          <p:grpSp>
            <p:nvGrpSpPr>
              <p:cNvPr id="17" name="组合 16"/>
              <p:cNvGrpSpPr/>
              <p:nvPr/>
            </p:nvGrpSpPr>
            <p:grpSpPr>
              <a:xfrm>
                <a:off x="9965433" y="2398946"/>
                <a:ext cx="734395" cy="734395"/>
                <a:chOff x="4738255" y="1682692"/>
                <a:chExt cx="1423000" cy="1423000"/>
              </a:xfrm>
            </p:grpSpPr>
            <p:sp>
              <p:nvSpPr>
                <p:cNvPr id="19" name="椭圆 18"/>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zh-CN" altLang="en-US" sz="1500" dirty="0">
                    <a:solidFill>
                      <a:srgbClr val="1FADA2"/>
                    </a:solidFill>
                    <a:latin typeface="+mj-lt"/>
                  </a:endParaRPr>
                </a:p>
              </p:txBody>
            </p:sp>
            <p:sp>
              <p:nvSpPr>
                <p:cNvPr id="20" name="椭圆 19"/>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500" dirty="0">
                      <a:solidFill>
                        <a:schemeClr val="bg1"/>
                      </a:solidFill>
                      <a:latin typeface="Impact" panose="020B0806030902050204" pitchFamily="34" charset="0"/>
                    </a:rPr>
                    <a:t>01</a:t>
                  </a:r>
                  <a:endParaRPr lang="zh-CN" altLang="en-US" sz="1500" dirty="0">
                    <a:solidFill>
                      <a:schemeClr val="bg1"/>
                    </a:solidFill>
                    <a:latin typeface="Impact" panose="020B0806030902050204" pitchFamily="34" charset="0"/>
                  </a:endParaRPr>
                </a:p>
              </p:txBody>
            </p:sp>
          </p:grpSp>
          <p:sp>
            <p:nvSpPr>
              <p:cNvPr id="18" name="矩形 17"/>
              <p:cNvSpPr/>
              <p:nvPr/>
            </p:nvSpPr>
            <p:spPr>
              <a:xfrm>
                <a:off x="9427958" y="3200739"/>
                <a:ext cx="1913467" cy="812042"/>
              </a:xfrm>
              <a:prstGeom prst="rect">
                <a:avLst/>
              </a:prstGeom>
            </p:spPr>
            <p:txBody>
              <a:bodyPr wrap="square">
                <a:spAutoFit/>
              </a:bodyPr>
              <a:lstStyle/>
              <a:p>
                <a:pPr algn="ctr"/>
                <a:r>
                  <a:rPr lang="zh-CN" altLang="en-US" b="1" dirty="0">
                    <a:solidFill>
                      <a:schemeClr val="accent2">
                        <a:lumMod val="50000"/>
                      </a:schemeClr>
                    </a:solidFill>
                  </a:rPr>
                  <a:t>境外学校</a:t>
                </a:r>
                <a:endParaRPr lang="en-US" altLang="zh-CN" b="1" dirty="0">
                  <a:solidFill>
                    <a:schemeClr val="accent2">
                      <a:lumMod val="50000"/>
                    </a:schemeClr>
                  </a:solidFill>
                </a:endParaRPr>
              </a:p>
              <a:p>
                <a:pPr algn="ctr"/>
                <a:r>
                  <a:rPr lang="zh-CN" altLang="en-US" b="1" dirty="0">
                    <a:solidFill>
                      <a:schemeClr val="accent2">
                        <a:lumMod val="50000"/>
                      </a:schemeClr>
                    </a:solidFill>
                  </a:rPr>
                  <a:t>录取通知书</a:t>
                </a:r>
                <a:endParaRPr lang="zh-CN" altLang="en-US" b="1" dirty="0">
                  <a:solidFill>
                    <a:schemeClr val="accent2">
                      <a:lumMod val="50000"/>
                    </a:schemeClr>
                  </a:solidFill>
                </a:endParaRPr>
              </a:p>
            </p:txBody>
          </p:sp>
        </p:grpSp>
        <p:grpSp>
          <p:nvGrpSpPr>
            <p:cNvPr id="21" name="组合 20"/>
            <p:cNvGrpSpPr/>
            <p:nvPr/>
          </p:nvGrpSpPr>
          <p:grpSpPr>
            <a:xfrm>
              <a:off x="10103905" y="4440899"/>
              <a:ext cx="1674254" cy="1197962"/>
              <a:chOff x="9499954" y="3388797"/>
              <a:chExt cx="1674254" cy="1197962"/>
            </a:xfrm>
          </p:grpSpPr>
          <p:grpSp>
            <p:nvGrpSpPr>
              <p:cNvPr id="22" name="组合 21"/>
              <p:cNvGrpSpPr/>
              <p:nvPr/>
            </p:nvGrpSpPr>
            <p:grpSpPr>
              <a:xfrm>
                <a:off x="9994088" y="3388797"/>
                <a:ext cx="734395" cy="734395"/>
                <a:chOff x="4738253" y="1682692"/>
                <a:chExt cx="1422999" cy="1423000"/>
              </a:xfrm>
            </p:grpSpPr>
            <p:sp>
              <p:nvSpPr>
                <p:cNvPr id="24" name="椭圆 23"/>
                <p:cNvSpPr/>
                <p:nvPr/>
              </p:nvSpPr>
              <p:spPr>
                <a:xfrm>
                  <a:off x="4738253" y="1682692"/>
                  <a:ext cx="1422999"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zh-CN" altLang="en-US" sz="1500" dirty="0">
                    <a:solidFill>
                      <a:srgbClr val="1FADA2"/>
                    </a:solidFill>
                    <a:latin typeface="+mj-lt"/>
                  </a:endParaRPr>
                </a:p>
              </p:txBody>
            </p:sp>
            <p:sp>
              <p:nvSpPr>
                <p:cNvPr id="25" name="椭圆 24"/>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500" dirty="0">
                      <a:solidFill>
                        <a:schemeClr val="bg1"/>
                      </a:solidFill>
                      <a:latin typeface="Impact" panose="020B0806030902050204" pitchFamily="34" charset="0"/>
                    </a:rPr>
                    <a:t>02</a:t>
                  </a:r>
                  <a:endParaRPr lang="zh-CN" altLang="en-US" sz="1500" dirty="0">
                    <a:solidFill>
                      <a:schemeClr val="bg1"/>
                    </a:solidFill>
                    <a:latin typeface="Impact" panose="020B0806030902050204" pitchFamily="34" charset="0"/>
                  </a:endParaRPr>
                </a:p>
              </p:txBody>
            </p:sp>
          </p:grpSp>
          <p:sp>
            <p:nvSpPr>
              <p:cNvPr id="23" name="矩形 22"/>
              <p:cNvSpPr/>
              <p:nvPr/>
            </p:nvSpPr>
            <p:spPr>
              <a:xfrm>
                <a:off x="9499954" y="4123192"/>
                <a:ext cx="1674254" cy="463567"/>
              </a:xfrm>
              <a:prstGeom prst="rect">
                <a:avLst/>
              </a:prstGeom>
            </p:spPr>
            <p:txBody>
              <a:bodyPr wrap="square">
                <a:spAutoFit/>
              </a:bodyPr>
              <a:lstStyle/>
              <a:p>
                <a:pPr algn="ctr"/>
                <a:r>
                  <a:rPr lang="zh-CN" altLang="en-US" b="1" dirty="0">
                    <a:solidFill>
                      <a:schemeClr val="accent2">
                        <a:lumMod val="50000"/>
                      </a:schemeClr>
                    </a:solidFill>
                  </a:rPr>
                  <a:t>留学签证</a:t>
                </a:r>
                <a:endParaRPr lang="zh-CN" altLang="en-US" b="1" dirty="0">
                  <a:solidFill>
                    <a:schemeClr val="accent2">
                      <a:lumMod val="50000"/>
                    </a:schemeClr>
                  </a:solidFill>
                </a:endParaRPr>
              </a:p>
            </p:txBody>
          </p:sp>
        </p:grpSp>
        <p:sp>
          <p:nvSpPr>
            <p:cNvPr id="26" name="文本框 25"/>
            <p:cNvSpPr txBox="1"/>
            <p:nvPr/>
          </p:nvSpPr>
          <p:spPr>
            <a:xfrm>
              <a:off x="9666790" y="1801171"/>
              <a:ext cx="2697084" cy="986279"/>
            </a:xfrm>
            <a:prstGeom prst="rect">
              <a:avLst/>
            </a:prstGeom>
            <a:noFill/>
            <a:ln w="12700">
              <a:solidFill>
                <a:schemeClr val="bg1"/>
              </a:solidFill>
              <a:prstDash val="dash"/>
            </a:ln>
          </p:spPr>
          <p:txBody>
            <a:bodyPr wrap="square" rtlCol="0">
              <a:spAutoFit/>
            </a:bodyPr>
            <a:lstStyle/>
            <a:p>
              <a:pPr algn="ctr"/>
              <a:r>
                <a:rPr lang="zh-CN" altLang="en-US" sz="2700" b="1" dirty="0">
                  <a:solidFill>
                    <a:srgbClr val="FF0000"/>
                  </a:solidFill>
                  <a:latin typeface="微软雅黑" panose="020B0503020204020204" pitchFamily="34" charset="-122"/>
                  <a:ea typeface="微软雅黑" panose="020B0503020204020204" pitchFamily="34" charset="-122"/>
                </a:rPr>
                <a:t>留存资料</a:t>
              </a:r>
              <a:endParaRPr lang="en-US" altLang="zh-CN" sz="2700" b="1" dirty="0">
                <a:solidFill>
                  <a:srgbClr val="FF0000"/>
                </a:solidFill>
                <a:latin typeface="微软雅黑" panose="020B0503020204020204" pitchFamily="34" charset="-122"/>
                <a:ea typeface="微软雅黑" panose="020B0503020204020204" pitchFamily="34" charset="-122"/>
              </a:endParaRPr>
            </a:p>
            <a:p>
              <a:pPr algn="ctr"/>
              <a:r>
                <a:rPr lang="zh-CN" altLang="en-US" dirty="0">
                  <a:solidFill>
                    <a:schemeClr val="accent2">
                      <a:lumMod val="50000"/>
                    </a:schemeClr>
                  </a:solidFill>
                  <a:latin typeface="微软雅黑" panose="020B0503020204020204" pitchFamily="34" charset="-122"/>
                  <a:ea typeface="微软雅黑" panose="020B0503020204020204" pitchFamily="34" charset="-122"/>
                </a:rPr>
                <a:t>（境外）</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769620" y="99695"/>
            <a:ext cx="7214235" cy="829945"/>
          </a:xfrm>
          <a:prstGeom prst="rect">
            <a:avLst/>
          </a:prstGeom>
          <a:noFill/>
        </p:spPr>
        <p:txBody>
          <a:bodyPr wrap="square" rtlCol="0" anchor="t">
            <a:spAutoFit/>
          </a:bodyPr>
          <a:p>
            <a:pPr marL="0" marR="0" lvl="0" indent="0" algn="l" defTabSz="914400" rtl="0" eaLnBrk="1" fontAlgn="auto" latinLnBrk="0" hangingPunct="1">
              <a:lnSpc>
                <a:spcPct val="100000"/>
              </a:lnSpc>
              <a:spcBef>
                <a:spcPct val="0"/>
              </a:spcBef>
              <a:spcAft>
                <a:spcPts val="0"/>
              </a:spcAft>
              <a:buClrTx/>
              <a:buSzTx/>
              <a:buFontTx/>
              <a:buNone/>
              <a:defRPr/>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专项附加扣除（子女）</a:t>
            </a:r>
            <a:endParaRPr lang="zh-CN" altLang="en-US" sz="2400" b="1">
              <a:solidFill>
                <a:schemeClr val="tx2">
                  <a:lumMod val="50000"/>
                </a:schemeClr>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lang="zh-CN" altLang="en-US" sz="2400" b="1" noProof="0" dirty="0" smtClean="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sp>
        <p:nvSpPr>
          <p:cNvPr id="28" name="灯片编号占位符 27"/>
          <p:cNvSpPr>
            <a:spLocks noGrp="1"/>
          </p:cNvSpPr>
          <p:nvPr>
            <p:ph type="sldNum" sz="quarter" idx="4"/>
          </p:nvPr>
        </p:nvSpPr>
        <p:spPr>
          <a:xfrm>
            <a:off x="8316595" y="299085"/>
            <a:ext cx="439420" cy="289560"/>
          </a:xfrm>
        </p:spPr>
        <p:txBody>
          <a:bodyPr/>
          <a:p>
            <a:fld id="{7D9BB5D0-35E4-459D-AEF3-FE4D7C45CC19}"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9620" y="148590"/>
            <a:ext cx="7595870" cy="460375"/>
          </a:xfrm>
          <a:prstGeom prst="rect">
            <a:avLst/>
          </a:prstGeom>
          <a:noFill/>
        </p:spPr>
        <p:txBody>
          <a:bodyPr wrap="square" rtlCol="0" anchor="t">
            <a:spAutoFit/>
          </a:bodyPr>
          <a:p>
            <a:pPr marL="0" marR="0" lvl="0" indent="0" algn="l" defTabSz="914400" rtl="0" eaLnBrk="1" fontAlgn="auto" latinLnBrk="0" hangingPunct="1">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专项附加扣除（子女）</a:t>
            </a:r>
            <a:endParaRPr lang="zh-CN" altLang="en-US" sz="2400" b="1" noProof="0" dirty="0" smtClean="0">
              <a:ln>
                <a:noFill/>
              </a:ln>
              <a:solidFill>
                <a:schemeClr val="tx2">
                  <a:lumMod val="50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5" name="折角形 4"/>
          <p:cNvSpPr/>
          <p:nvPr>
            <p:custDataLst>
              <p:tags r:id="rId1"/>
            </p:custDataLst>
          </p:nvPr>
        </p:nvSpPr>
        <p:spPr>
          <a:xfrm>
            <a:off x="1544212" y="938070"/>
            <a:ext cx="1838847" cy="1931425"/>
          </a:xfrm>
          <a:prstGeom prst="foldedCorner">
            <a:avLst>
              <a:gd name="adj" fmla="val 12009"/>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文本框 2"/>
          <p:cNvSpPr txBox="1"/>
          <p:nvPr>
            <p:custDataLst>
              <p:tags r:id="rId2"/>
            </p:custDataLst>
          </p:nvPr>
        </p:nvSpPr>
        <p:spPr>
          <a:xfrm>
            <a:off x="1683782" y="1010910"/>
            <a:ext cx="1699278" cy="1768358"/>
          </a:xfrm>
          <a:prstGeom prst="rect">
            <a:avLst/>
          </a:prstGeom>
          <a:noFill/>
        </p:spPr>
        <p:txBody>
          <a:bodyPr wrap="square" rtlCol="0">
            <a:normAutofit/>
          </a:bodyPr>
          <a:p>
            <a:pPr marL="0" indent="0" algn="l">
              <a:lnSpc>
                <a:spcPct val="13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子女教育是否年满3岁的当月就可以享受？</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答：是</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7" name="椭圆 6"/>
          <p:cNvSpPr/>
          <p:nvPr>
            <p:custDataLst>
              <p:tags r:id="rId3"/>
            </p:custDataLst>
          </p:nvPr>
        </p:nvSpPr>
        <p:spPr>
          <a:xfrm>
            <a:off x="1388665" y="797560"/>
            <a:ext cx="377826" cy="3778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a:endParaRPr lang="en-US" altLang="zh-CN" sz="1350" b="1" dirty="0">
              <a:latin typeface="Arial" panose="020B0604020202020204" pitchFamily="34" charset="0"/>
              <a:ea typeface="微软雅黑" panose="020B0503020204020204" pitchFamily="34" charset="-122"/>
            </a:endParaRPr>
          </a:p>
        </p:txBody>
      </p:sp>
      <p:sp>
        <p:nvSpPr>
          <p:cNvPr id="13" name="折角形 12"/>
          <p:cNvSpPr/>
          <p:nvPr>
            <p:custDataLst>
              <p:tags r:id="rId4"/>
            </p:custDataLst>
          </p:nvPr>
        </p:nvSpPr>
        <p:spPr>
          <a:xfrm>
            <a:off x="3752897" y="938070"/>
            <a:ext cx="1838847" cy="1931425"/>
          </a:xfrm>
          <a:prstGeom prst="foldedCorner">
            <a:avLst>
              <a:gd name="adj" fmla="val 12009"/>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4" name="文本框 13"/>
          <p:cNvSpPr txBox="1"/>
          <p:nvPr>
            <p:custDataLst>
              <p:tags r:id="rId5"/>
            </p:custDataLst>
          </p:nvPr>
        </p:nvSpPr>
        <p:spPr>
          <a:xfrm>
            <a:off x="3892467" y="1010910"/>
            <a:ext cx="1699278" cy="1768358"/>
          </a:xfrm>
          <a:prstGeom prst="rect">
            <a:avLst/>
          </a:prstGeom>
          <a:noFill/>
        </p:spPr>
        <p:txBody>
          <a:bodyPr wrap="square" rtlCol="0">
            <a:normAutofit/>
          </a:bodyPr>
          <a:p>
            <a:pPr marL="0" indent="0" algn="l">
              <a:lnSpc>
                <a:spcPct val="13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子女教育是否最多扣2个？</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答：不是</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5" name="椭圆 14"/>
          <p:cNvSpPr/>
          <p:nvPr>
            <p:custDataLst>
              <p:tags r:id="rId6"/>
            </p:custDataLst>
          </p:nvPr>
        </p:nvSpPr>
        <p:spPr>
          <a:xfrm>
            <a:off x="3597349" y="797560"/>
            <a:ext cx="377826" cy="3778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a:endParaRPr lang="en-US" altLang="zh-CN" sz="1350" b="1" dirty="0">
              <a:latin typeface="Arial" panose="020B0604020202020204" pitchFamily="34" charset="0"/>
              <a:ea typeface="微软雅黑" panose="020B0503020204020204" pitchFamily="34" charset="-122"/>
            </a:endParaRPr>
          </a:p>
        </p:txBody>
      </p:sp>
      <p:sp>
        <p:nvSpPr>
          <p:cNvPr id="17" name="折角形 16"/>
          <p:cNvSpPr/>
          <p:nvPr>
            <p:custDataLst>
              <p:tags r:id="rId7"/>
            </p:custDataLst>
          </p:nvPr>
        </p:nvSpPr>
        <p:spPr>
          <a:xfrm>
            <a:off x="5961581" y="938070"/>
            <a:ext cx="1838847" cy="1931425"/>
          </a:xfrm>
          <a:prstGeom prst="foldedCorner">
            <a:avLst>
              <a:gd name="adj" fmla="val 12009"/>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8" name="文本框 17"/>
          <p:cNvSpPr txBox="1"/>
          <p:nvPr>
            <p:custDataLst>
              <p:tags r:id="rId8"/>
            </p:custDataLst>
          </p:nvPr>
        </p:nvSpPr>
        <p:spPr>
          <a:xfrm>
            <a:off x="6101152" y="1010910"/>
            <a:ext cx="1699278" cy="1768358"/>
          </a:xfrm>
          <a:prstGeom prst="rect">
            <a:avLst/>
          </a:prstGeom>
          <a:noFill/>
        </p:spPr>
        <p:txBody>
          <a:bodyPr wrap="square" rtlCol="0">
            <a:normAutofit/>
          </a:bodyPr>
          <a:p>
            <a:pPr marL="0" indent="0" algn="l">
              <a:lnSpc>
                <a:spcPct val="13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上半年读初中，下半年读高中，该享受哪一个？</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答：可以分两行，分别填写前后两个阶段的受教育情况</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9" name="椭圆 18"/>
          <p:cNvSpPr/>
          <p:nvPr>
            <p:custDataLst>
              <p:tags r:id="rId9"/>
            </p:custDataLst>
          </p:nvPr>
        </p:nvSpPr>
        <p:spPr>
          <a:xfrm>
            <a:off x="5806034" y="797560"/>
            <a:ext cx="377826" cy="3778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a:endParaRPr lang="en-US" altLang="zh-CN" sz="1350" b="1" dirty="0">
              <a:latin typeface="Arial" panose="020B0604020202020204" pitchFamily="34" charset="0"/>
              <a:ea typeface="微软雅黑" panose="020B0503020204020204" pitchFamily="34" charset="-122"/>
            </a:endParaRPr>
          </a:p>
        </p:txBody>
      </p:sp>
      <p:sp>
        <p:nvSpPr>
          <p:cNvPr id="22" name="折角形 21"/>
          <p:cNvSpPr/>
          <p:nvPr>
            <p:custDataLst>
              <p:tags r:id="rId10"/>
            </p:custDataLst>
          </p:nvPr>
        </p:nvSpPr>
        <p:spPr>
          <a:xfrm>
            <a:off x="1544212" y="3212546"/>
            <a:ext cx="1838847" cy="1931425"/>
          </a:xfrm>
          <a:prstGeom prst="foldedCorner">
            <a:avLst>
              <a:gd name="adj" fmla="val 12009"/>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3" name="文本框 22"/>
          <p:cNvSpPr txBox="1"/>
          <p:nvPr>
            <p:custDataLst>
              <p:tags r:id="rId11"/>
            </p:custDataLst>
          </p:nvPr>
        </p:nvSpPr>
        <p:spPr>
          <a:xfrm>
            <a:off x="1683782" y="3285386"/>
            <a:ext cx="1699278" cy="1768358"/>
          </a:xfrm>
          <a:prstGeom prst="rect">
            <a:avLst/>
          </a:prstGeom>
          <a:noFill/>
        </p:spPr>
        <p:txBody>
          <a:bodyPr wrap="square" rtlCol="0">
            <a:normAutofit/>
          </a:bodyPr>
          <a:p>
            <a:pPr marL="0" indent="0" algn="l">
              <a:lnSpc>
                <a:spcPct val="13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监护人不是父母可以扣除吗？</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答：可以，前提是确实担任未成年人的监护人</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椭圆 8"/>
          <p:cNvSpPr/>
          <p:nvPr>
            <p:custDataLst>
              <p:tags r:id="rId12"/>
            </p:custDataLst>
          </p:nvPr>
        </p:nvSpPr>
        <p:spPr>
          <a:xfrm>
            <a:off x="1388665" y="3072036"/>
            <a:ext cx="377826" cy="3778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a:endParaRPr lang="en-US" altLang="zh-CN" sz="1350" b="1" dirty="0">
              <a:latin typeface="Arial" panose="020B0604020202020204" pitchFamily="34" charset="0"/>
              <a:ea typeface="微软雅黑" panose="020B0503020204020204" pitchFamily="34" charset="-122"/>
            </a:endParaRPr>
          </a:p>
        </p:txBody>
      </p:sp>
      <p:sp>
        <p:nvSpPr>
          <p:cNvPr id="26" name="折角形 25"/>
          <p:cNvSpPr/>
          <p:nvPr>
            <p:custDataLst>
              <p:tags r:id="rId13"/>
            </p:custDataLst>
          </p:nvPr>
        </p:nvSpPr>
        <p:spPr>
          <a:xfrm>
            <a:off x="3752897" y="3212546"/>
            <a:ext cx="1838847" cy="1931425"/>
          </a:xfrm>
          <a:prstGeom prst="foldedCorner">
            <a:avLst>
              <a:gd name="adj" fmla="val 12009"/>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文本框 26"/>
          <p:cNvSpPr txBox="1"/>
          <p:nvPr>
            <p:custDataLst>
              <p:tags r:id="rId14"/>
            </p:custDataLst>
          </p:nvPr>
        </p:nvSpPr>
        <p:spPr>
          <a:xfrm>
            <a:off x="3892467" y="3285386"/>
            <a:ext cx="1699278" cy="1768358"/>
          </a:xfrm>
          <a:prstGeom prst="rect">
            <a:avLst/>
          </a:prstGeom>
          <a:noFill/>
        </p:spPr>
        <p:txBody>
          <a:bodyPr wrap="square" rtlCol="0">
            <a:normAutofit/>
          </a:bodyPr>
          <a:p>
            <a:pPr marL="0" indent="0" algn="l">
              <a:lnSpc>
                <a:spcPct val="13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在民办学校接收教育可以享受扣除吗？</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答：</a:t>
            </a:r>
            <a:r>
              <a:rPr lang="zh-CN" altLang="en-US" sz="1000" spc="150">
                <a:solidFill>
                  <a:schemeClr val="tx1">
                    <a:lumMod val="85000"/>
                    <a:lumOff val="15000"/>
                  </a:schemeClr>
                </a:solidFill>
                <a:latin typeface="Arial" panose="020B0604020202020204" pitchFamily="34" charset="0"/>
                <a:ea typeface="微软雅黑" panose="020B0503020204020204" pitchFamily="34" charset="-122"/>
                <a:sym typeface="+mn-ea"/>
              </a:rPr>
              <a:t>可以</a:t>
            </a:r>
            <a:endParaRPr lang="zh-CN" altLang="en-US" sz="1000" spc="15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10" name="椭圆 9"/>
          <p:cNvSpPr/>
          <p:nvPr>
            <p:custDataLst>
              <p:tags r:id="rId15"/>
            </p:custDataLst>
          </p:nvPr>
        </p:nvSpPr>
        <p:spPr>
          <a:xfrm>
            <a:off x="3597349" y="3072036"/>
            <a:ext cx="377826" cy="3778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a:endParaRPr lang="en-US" altLang="zh-CN" sz="1350" b="1" dirty="0">
              <a:latin typeface="Arial" panose="020B0604020202020204" pitchFamily="34" charset="0"/>
              <a:ea typeface="微软雅黑" panose="020B0503020204020204" pitchFamily="34" charset="-122"/>
            </a:endParaRPr>
          </a:p>
        </p:txBody>
      </p:sp>
      <p:sp>
        <p:nvSpPr>
          <p:cNvPr id="30" name="折角形 29"/>
          <p:cNvSpPr/>
          <p:nvPr>
            <p:custDataLst>
              <p:tags r:id="rId16"/>
            </p:custDataLst>
          </p:nvPr>
        </p:nvSpPr>
        <p:spPr>
          <a:xfrm>
            <a:off x="5961581" y="3212546"/>
            <a:ext cx="1838847" cy="1931425"/>
          </a:xfrm>
          <a:prstGeom prst="foldedCorner">
            <a:avLst>
              <a:gd name="adj" fmla="val 12009"/>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文本框 10"/>
          <p:cNvSpPr txBox="1"/>
          <p:nvPr>
            <p:custDataLst>
              <p:tags r:id="rId17"/>
            </p:custDataLst>
          </p:nvPr>
        </p:nvSpPr>
        <p:spPr>
          <a:xfrm>
            <a:off x="6101152" y="3285386"/>
            <a:ext cx="1699278" cy="1768358"/>
          </a:xfrm>
          <a:prstGeom prst="rect">
            <a:avLst/>
          </a:prstGeom>
          <a:noFill/>
        </p:spPr>
        <p:txBody>
          <a:bodyPr wrap="square" rtlCol="0">
            <a:normAutofit fontScale="90000" lnSpcReduction="20000"/>
          </a:bodyPr>
          <a:p>
            <a:pPr marL="0" indent="0" algn="l">
              <a:lnSpc>
                <a:spcPct val="13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硕士研究生、博士研究生教育属于子女教育还是继续教育，由谁扣除?</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rPr>
              <a:t>答：根据具体情况进行判定。属于全日制学历教育的硕士研究生、博士研究生，由其父母按照子女教育进行扣除；属于非全日制的学历（学位）继续教育，由纳税人本人按照继续教育扣除。</a:t>
            </a:r>
            <a:endParaRPr lang="zh-CN" altLang="en-US" sz="1000" spc="15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2" name="椭圆 11"/>
          <p:cNvSpPr/>
          <p:nvPr>
            <p:custDataLst>
              <p:tags r:id="rId18"/>
            </p:custDataLst>
          </p:nvPr>
        </p:nvSpPr>
        <p:spPr>
          <a:xfrm>
            <a:off x="5806034" y="3072036"/>
            <a:ext cx="377826" cy="3778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10000"/>
          </a:bodyPr>
          <a:p>
            <a:pPr algn="ctr"/>
            <a:endParaRPr lang="en-US" altLang="zh-CN" sz="1350" b="1" dirty="0">
              <a:latin typeface="Arial" panose="020B0604020202020204" pitchFamily="34" charset="0"/>
              <a:ea typeface="微软雅黑" panose="020B0503020204020204" pitchFamily="34" charset="-122"/>
            </a:endParaRPr>
          </a:p>
        </p:txBody>
      </p:sp>
      <p:sp>
        <p:nvSpPr>
          <p:cNvPr id="16" name="文本框 15"/>
          <p:cNvSpPr txBox="1"/>
          <p:nvPr>
            <p:custDataLst>
              <p:tags r:id="rId19"/>
            </p:custDataLst>
          </p:nvPr>
        </p:nvSpPr>
        <p:spPr>
          <a:xfrm>
            <a:off x="1465094" y="855450"/>
            <a:ext cx="191432" cy="273325"/>
          </a:xfrm>
          <a:prstGeom prst="rect">
            <a:avLst/>
          </a:prstGeom>
          <a:noFill/>
        </p:spPr>
        <p:txBody>
          <a:bodyPr wrap="square" rtlCol="0">
            <a:normAutofit fontScale="25000"/>
          </a:bodyPr>
          <a:p>
            <a:r>
              <a:rPr lang="en-US" altLang="zh-CN" sz="1350" b="1" dirty="0">
                <a:solidFill>
                  <a:schemeClr val="bg1"/>
                </a:solidFill>
                <a:latin typeface="Arial" panose="020B0604020202020204" pitchFamily="34" charset="0"/>
                <a:ea typeface="微软雅黑" panose="020B0503020204020204" pitchFamily="34" charset="-122"/>
              </a:rPr>
              <a:t>1</a:t>
            </a:r>
            <a:endParaRPr lang="en-US" altLang="zh-CN" sz="1350" b="1" dirty="0">
              <a:solidFill>
                <a:schemeClr val="bg1"/>
              </a:solidFill>
              <a:latin typeface="Arial" panose="020B0604020202020204" pitchFamily="34" charset="0"/>
              <a:ea typeface="微软雅黑" panose="020B0503020204020204" pitchFamily="34" charset="-122"/>
            </a:endParaRPr>
          </a:p>
        </p:txBody>
      </p:sp>
      <p:sp>
        <p:nvSpPr>
          <p:cNvPr id="20" name="文本框 19"/>
          <p:cNvSpPr txBox="1"/>
          <p:nvPr>
            <p:custDataLst>
              <p:tags r:id="rId20"/>
            </p:custDataLst>
          </p:nvPr>
        </p:nvSpPr>
        <p:spPr>
          <a:xfrm>
            <a:off x="3666110" y="855450"/>
            <a:ext cx="191432" cy="273325"/>
          </a:xfrm>
          <a:prstGeom prst="rect">
            <a:avLst/>
          </a:prstGeom>
          <a:noFill/>
        </p:spPr>
        <p:txBody>
          <a:bodyPr wrap="square" rtlCol="0">
            <a:normAutofit fontScale="25000"/>
          </a:bodyPr>
          <a:p>
            <a:r>
              <a:rPr lang="en-US" altLang="zh-CN" sz="1350" b="1" dirty="0">
                <a:solidFill>
                  <a:schemeClr val="bg1"/>
                </a:solidFill>
                <a:latin typeface="Arial" panose="020B0604020202020204" pitchFamily="34" charset="0"/>
                <a:ea typeface="微软雅黑" panose="020B0503020204020204" pitchFamily="34" charset="-122"/>
              </a:rPr>
              <a:t>2</a:t>
            </a:r>
            <a:endParaRPr lang="en-US" altLang="zh-CN" sz="1350" b="1" dirty="0">
              <a:solidFill>
                <a:schemeClr val="bg1"/>
              </a:solidFill>
              <a:latin typeface="Arial" panose="020B0604020202020204" pitchFamily="34" charset="0"/>
              <a:ea typeface="微软雅黑" panose="020B0503020204020204" pitchFamily="34" charset="-122"/>
            </a:endParaRPr>
          </a:p>
        </p:txBody>
      </p:sp>
      <p:sp>
        <p:nvSpPr>
          <p:cNvPr id="21" name="文本框 20"/>
          <p:cNvSpPr txBox="1"/>
          <p:nvPr>
            <p:custDataLst>
              <p:tags r:id="rId21"/>
            </p:custDataLst>
          </p:nvPr>
        </p:nvSpPr>
        <p:spPr>
          <a:xfrm>
            <a:off x="5865866" y="849811"/>
            <a:ext cx="191432" cy="273325"/>
          </a:xfrm>
          <a:prstGeom prst="rect">
            <a:avLst/>
          </a:prstGeom>
          <a:noFill/>
        </p:spPr>
        <p:txBody>
          <a:bodyPr wrap="square" rtlCol="0">
            <a:normAutofit fontScale="25000"/>
          </a:bodyPr>
          <a:p>
            <a:r>
              <a:rPr lang="en-US" altLang="zh-CN" sz="1350" b="1" dirty="0">
                <a:solidFill>
                  <a:schemeClr val="bg1"/>
                </a:solidFill>
                <a:latin typeface="Arial" panose="020B0604020202020204" pitchFamily="34" charset="0"/>
                <a:ea typeface="微软雅黑" panose="020B0503020204020204" pitchFamily="34" charset="-122"/>
              </a:rPr>
              <a:t>3</a:t>
            </a:r>
            <a:endParaRPr lang="en-US" altLang="zh-CN" sz="1350" b="1" dirty="0">
              <a:solidFill>
                <a:schemeClr val="bg1"/>
              </a:solidFill>
              <a:latin typeface="Arial" panose="020B0604020202020204" pitchFamily="34" charset="0"/>
              <a:ea typeface="微软雅黑" panose="020B0503020204020204" pitchFamily="34" charset="-122"/>
            </a:endParaRPr>
          </a:p>
        </p:txBody>
      </p:sp>
      <p:sp>
        <p:nvSpPr>
          <p:cNvPr id="25" name="文本框 24"/>
          <p:cNvSpPr txBox="1"/>
          <p:nvPr>
            <p:custDataLst>
              <p:tags r:id="rId22"/>
            </p:custDataLst>
          </p:nvPr>
        </p:nvSpPr>
        <p:spPr>
          <a:xfrm>
            <a:off x="1454756" y="3138619"/>
            <a:ext cx="191432" cy="273325"/>
          </a:xfrm>
          <a:prstGeom prst="rect">
            <a:avLst/>
          </a:prstGeom>
          <a:noFill/>
        </p:spPr>
        <p:txBody>
          <a:bodyPr wrap="square" rtlCol="0">
            <a:normAutofit fontScale="25000"/>
          </a:bodyPr>
          <a:p>
            <a:r>
              <a:rPr lang="en-US" altLang="zh-CN" sz="1350" b="1" dirty="0">
                <a:solidFill>
                  <a:schemeClr val="bg1"/>
                </a:solidFill>
                <a:latin typeface="Arial" panose="020B0604020202020204" pitchFamily="34" charset="0"/>
                <a:ea typeface="微软雅黑" panose="020B0503020204020204" pitchFamily="34" charset="-122"/>
              </a:rPr>
              <a:t>4</a:t>
            </a:r>
            <a:endParaRPr lang="en-US" altLang="zh-CN" sz="1350" b="1" dirty="0">
              <a:solidFill>
                <a:schemeClr val="bg1"/>
              </a:solidFill>
              <a:latin typeface="Arial" panose="020B0604020202020204" pitchFamily="34" charset="0"/>
              <a:ea typeface="微软雅黑" panose="020B0503020204020204" pitchFamily="34" charset="-122"/>
            </a:endParaRPr>
          </a:p>
        </p:txBody>
      </p:sp>
      <p:sp>
        <p:nvSpPr>
          <p:cNvPr id="41" name="文本框 40"/>
          <p:cNvSpPr txBox="1"/>
          <p:nvPr>
            <p:custDataLst>
              <p:tags r:id="rId23"/>
            </p:custDataLst>
          </p:nvPr>
        </p:nvSpPr>
        <p:spPr>
          <a:xfrm>
            <a:off x="3655772" y="3138619"/>
            <a:ext cx="191432" cy="273325"/>
          </a:xfrm>
          <a:prstGeom prst="rect">
            <a:avLst/>
          </a:prstGeom>
          <a:noFill/>
        </p:spPr>
        <p:txBody>
          <a:bodyPr wrap="square" rtlCol="0">
            <a:normAutofit fontScale="25000"/>
          </a:bodyPr>
          <a:p>
            <a:r>
              <a:rPr lang="en-US" altLang="zh-CN" sz="1350" b="1" dirty="0">
                <a:solidFill>
                  <a:schemeClr val="bg1"/>
                </a:solidFill>
                <a:latin typeface="Arial" panose="020B0604020202020204" pitchFamily="34" charset="0"/>
                <a:ea typeface="微软雅黑" panose="020B0503020204020204" pitchFamily="34" charset="-122"/>
              </a:rPr>
              <a:t>5</a:t>
            </a:r>
            <a:endParaRPr lang="en-US" altLang="zh-CN" sz="1350" b="1" dirty="0">
              <a:solidFill>
                <a:schemeClr val="bg1"/>
              </a:solidFill>
              <a:latin typeface="Arial" panose="020B0604020202020204" pitchFamily="34" charset="0"/>
              <a:ea typeface="微软雅黑" panose="020B0503020204020204" pitchFamily="34" charset="-122"/>
            </a:endParaRPr>
          </a:p>
        </p:txBody>
      </p:sp>
      <p:sp>
        <p:nvSpPr>
          <p:cNvPr id="29" name="文本框 28"/>
          <p:cNvSpPr txBox="1"/>
          <p:nvPr>
            <p:custDataLst>
              <p:tags r:id="rId24"/>
            </p:custDataLst>
          </p:nvPr>
        </p:nvSpPr>
        <p:spPr>
          <a:xfrm>
            <a:off x="5855527" y="3132980"/>
            <a:ext cx="191432" cy="273325"/>
          </a:xfrm>
          <a:prstGeom prst="rect">
            <a:avLst/>
          </a:prstGeom>
          <a:noFill/>
        </p:spPr>
        <p:txBody>
          <a:bodyPr wrap="square" rtlCol="0">
            <a:normAutofit fontScale="25000"/>
          </a:bodyPr>
          <a:p>
            <a:r>
              <a:rPr lang="en-US" altLang="zh-CN" sz="1350" b="1" dirty="0">
                <a:solidFill>
                  <a:schemeClr val="bg1"/>
                </a:solidFill>
                <a:latin typeface="Arial" panose="020B0604020202020204" pitchFamily="34" charset="0"/>
                <a:ea typeface="微软雅黑" panose="020B0503020204020204" pitchFamily="34" charset="-122"/>
              </a:rPr>
              <a:t>6</a:t>
            </a:r>
            <a:endParaRPr lang="en-US" altLang="zh-CN" sz="1350" b="1" dirty="0">
              <a:solidFill>
                <a:schemeClr val="bg1"/>
              </a:solidFill>
              <a:latin typeface="Arial" panose="020B0604020202020204" pitchFamily="34" charset="0"/>
              <a:ea typeface="微软雅黑" panose="020B0503020204020204" pitchFamily="34" charset="-122"/>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4" name="文本框 3"/>
          <p:cNvSpPr txBox="1"/>
          <p:nvPr/>
        </p:nvSpPr>
        <p:spPr>
          <a:xfrm>
            <a:off x="827405" y="128270"/>
            <a:ext cx="3135630" cy="460375"/>
          </a:xfrm>
          <a:prstGeom prst="rect">
            <a:avLst/>
          </a:prstGeom>
          <a:noFill/>
        </p:spPr>
        <p:txBody>
          <a:bodyPr wrap="square" rtlCol="0">
            <a:spAutoFit/>
          </a:bodyPr>
          <a:p>
            <a:r>
              <a:rPr lang="zh-CN" altLang="zh-CN" sz="2400" b="1">
                <a:solidFill>
                  <a:schemeClr val="tx1"/>
                </a:solidFill>
                <a:latin typeface="宋体" panose="02010600030101010101" pitchFamily="2" charset="-122"/>
                <a:ea typeface="宋体" panose="02010600030101010101" pitchFamily="2" charset="-122"/>
                <a:sym typeface="+mn-ea"/>
              </a:rPr>
              <a:t>重难点脉络图</a:t>
            </a:r>
            <a:endParaRPr lang="zh-CN" altLang="zh-CN" sz="2400" b="1">
              <a:solidFill>
                <a:schemeClr val="tx1"/>
              </a:solidFill>
              <a:latin typeface="宋体" panose="02010600030101010101" pitchFamily="2" charset="-122"/>
              <a:ea typeface="宋体" panose="02010600030101010101" pitchFamily="2" charset="-122"/>
            </a:endParaRPr>
          </a:p>
        </p:txBody>
      </p:sp>
      <p:pic>
        <p:nvPicPr>
          <p:cNvPr id="3" name="C9F754DE-2CAD-44b6-B708-469DEB6407EB-1" descr="wps"/>
          <p:cNvPicPr>
            <a:picLocks noChangeAspect="1"/>
          </p:cNvPicPr>
          <p:nvPr>
            <p:custDataLst>
              <p:tags r:id="rId1"/>
            </p:custDataLst>
          </p:nvPr>
        </p:nvPicPr>
        <p:blipFill>
          <a:blip r:embed="rId2"/>
          <a:stretch>
            <a:fillRect/>
          </a:stretch>
        </p:blipFill>
        <p:spPr>
          <a:xfrm>
            <a:off x="323215" y="954405"/>
            <a:ext cx="7886065" cy="3790315"/>
          </a:xfrm>
          <a:prstGeom prst="rect">
            <a:avLst/>
          </a:prstGeom>
        </p:spPr>
      </p:pic>
      <p:sp>
        <p:nvSpPr>
          <p:cNvPr id="6" name="文本框 5"/>
          <p:cNvSpPr txBox="1"/>
          <p:nvPr/>
        </p:nvSpPr>
        <p:spPr>
          <a:xfrm>
            <a:off x="7524115" y="1563370"/>
            <a:ext cx="394335" cy="368300"/>
          </a:xfrm>
          <a:prstGeom prst="rect">
            <a:avLst/>
          </a:prstGeom>
          <a:noFill/>
        </p:spPr>
        <p:txBody>
          <a:bodyPr wrap="square" rtlCol="0" anchor="t">
            <a:spAutoFit/>
          </a:bodyPr>
          <a:p>
            <a:r>
              <a:rPr lang="zh-CN" altLang="en-US">
                <a:solidFill>
                  <a:srgbClr val="FF0000"/>
                </a:solidFill>
                <a:latin typeface="微软雅黑" panose="020B0503020204020204" pitchFamily="34" charset="-122"/>
                <a:ea typeface="微软雅黑" panose="020B0503020204020204" pitchFamily="34" charset="-122"/>
              </a:rPr>
              <a:t>✮</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236460" y="1779270"/>
            <a:ext cx="394335" cy="368300"/>
          </a:xfrm>
          <a:prstGeom prst="rect">
            <a:avLst/>
          </a:prstGeom>
          <a:noFill/>
        </p:spPr>
        <p:txBody>
          <a:bodyPr wrap="square" rtlCol="0" anchor="t">
            <a:spAutoFit/>
          </a:bodyPr>
          <a:p>
            <a:r>
              <a:rPr lang="zh-CN" altLang="en-US">
                <a:solidFill>
                  <a:srgbClr val="FF0000"/>
                </a:solidFill>
                <a:latin typeface="微软雅黑" panose="020B0503020204020204" pitchFamily="34" charset="-122"/>
                <a:ea typeface="微软雅黑" panose="020B0503020204020204" pitchFamily="34" charset="-122"/>
              </a:rPr>
              <a:t>✮</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668260" y="1931670"/>
            <a:ext cx="394335" cy="368300"/>
          </a:xfrm>
          <a:prstGeom prst="rect">
            <a:avLst/>
          </a:prstGeom>
          <a:noFill/>
        </p:spPr>
        <p:txBody>
          <a:bodyPr wrap="square" rtlCol="0" anchor="t">
            <a:spAutoFit/>
          </a:bodyPr>
          <a:p>
            <a:r>
              <a:rPr lang="zh-CN" altLang="en-US">
                <a:solidFill>
                  <a:srgbClr val="FF0000"/>
                </a:solidFill>
                <a:latin typeface="微软雅黑" panose="020B0503020204020204" pitchFamily="34" charset="-122"/>
                <a:ea typeface="微软雅黑" panose="020B0503020204020204" pitchFamily="34" charset="-122"/>
              </a:rPr>
              <a:t>✮</a:t>
            </a:r>
            <a:endParaRPr lang="zh-CN" altLang="en-US">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1293933" y="1538655"/>
            <a:ext cx="5645216" cy="957453"/>
          </a:xfrm>
          <a:prstGeom prst="roundRect">
            <a:avLst/>
          </a:prstGeom>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350"/>
          </a:p>
        </p:txBody>
      </p:sp>
      <p:sp>
        <p:nvSpPr>
          <p:cNvPr id="5" name="矩形: 圆角 4"/>
          <p:cNvSpPr/>
          <p:nvPr/>
        </p:nvSpPr>
        <p:spPr>
          <a:xfrm>
            <a:off x="1293933" y="3927637"/>
            <a:ext cx="5645216" cy="909708"/>
          </a:xfrm>
          <a:prstGeom prst="round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dk1"/>
              </a:solidFill>
            </a:endParaRPr>
          </a:p>
        </p:txBody>
      </p:sp>
      <p:sp>
        <p:nvSpPr>
          <p:cNvPr id="6" name="矩形: 圆角 5"/>
          <p:cNvSpPr/>
          <p:nvPr/>
        </p:nvSpPr>
        <p:spPr>
          <a:xfrm>
            <a:off x="1293933" y="2612351"/>
            <a:ext cx="5645216" cy="1199042"/>
          </a:xfrm>
          <a:prstGeom prst="round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350"/>
          </a:p>
        </p:txBody>
      </p:sp>
      <p:sp>
        <p:nvSpPr>
          <p:cNvPr id="7" name="矩形: 圆角 6"/>
          <p:cNvSpPr/>
          <p:nvPr/>
        </p:nvSpPr>
        <p:spPr>
          <a:xfrm>
            <a:off x="918547" y="1538655"/>
            <a:ext cx="1082843" cy="957453"/>
          </a:xfrm>
          <a:prstGeom prst="roundRect">
            <a:avLst/>
          </a:prstGeom>
          <a:solidFill>
            <a:schemeClr val="accent1">
              <a:lumMod val="50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谁能扣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矩形: 圆角 7"/>
          <p:cNvSpPr/>
          <p:nvPr/>
        </p:nvSpPr>
        <p:spPr>
          <a:xfrm>
            <a:off x="918547" y="3917630"/>
            <a:ext cx="1082843" cy="919715"/>
          </a:xfrm>
          <a:prstGeom prst="roundRect">
            <a:avLst/>
          </a:prstGeom>
          <a:solidFill>
            <a:schemeClr val="accent1">
              <a:lumMod val="20000"/>
              <a:lumOff val="80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a:solidFill>
                  <a:schemeClr val="bg1"/>
                </a:solidFill>
                <a:latin typeface="微软雅黑" panose="020B0503020204020204" pitchFamily="34" charset="-122"/>
                <a:ea typeface="微软雅黑" panose="020B0503020204020204" pitchFamily="34" charset="-122"/>
              </a:rPr>
              <a:t>起止</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时间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918547" y="2612351"/>
            <a:ext cx="1082843" cy="1198393"/>
          </a:xfrm>
          <a:prstGeom prst="roundRect">
            <a:avLst/>
          </a:prstGeom>
          <a:solidFill>
            <a:schemeClr val="accent1">
              <a:lumMod val="60000"/>
              <a:lumOff val="40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扣多少</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object 29"/>
          <p:cNvSpPr txBox="1"/>
          <p:nvPr/>
        </p:nvSpPr>
        <p:spPr>
          <a:xfrm>
            <a:off x="2077272" y="1595196"/>
            <a:ext cx="4801718" cy="1142365"/>
          </a:xfrm>
          <a:prstGeom prst="rect">
            <a:avLst/>
          </a:prstGeom>
        </p:spPr>
        <p:txBody>
          <a:bodyPr vert="horz" wrap="square" lIns="0" tIns="0" rIns="0" bIns="0" rtlCol="0">
            <a:spAutoFit/>
          </a:bodyPr>
          <a:lstStyle/>
          <a:p>
            <a:pPr marL="10795" marR="4445">
              <a:tabLst>
                <a:tab pos="154305" algn="l"/>
              </a:tabLst>
            </a:pP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sz="1350" b="1" u="sng" spc="-13" dirty="0">
                <a:latin typeface="微软雅黑" panose="020B0503020204020204" pitchFamily="34" charset="-122"/>
                <a:ea typeface="微软雅黑" panose="020B0503020204020204" pitchFamily="34" charset="-122"/>
                <a:cs typeface="微软雅黑" panose="020B0503020204020204" pitchFamily="34" charset="-122"/>
              </a:rPr>
              <a:t>中国境内</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接受学历</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（学位）</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继续教育、技能人员职业</a:t>
            </a:r>
            <a:r>
              <a:rPr sz="1350" spc="-8" dirty="0" err="1">
                <a:latin typeface="微软雅黑" panose="020B0503020204020204" pitchFamily="34" charset="-122"/>
                <a:ea typeface="微软雅黑" panose="020B0503020204020204" pitchFamily="34" charset="-122"/>
                <a:cs typeface="微软雅黑" panose="020B0503020204020204" pitchFamily="34" charset="-122"/>
              </a:rPr>
              <a:t>继</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续教</a:t>
            </a:r>
            <a:r>
              <a:rPr sz="1350" spc="-8" dirty="0" err="1">
                <a:latin typeface="微软雅黑" panose="020B0503020204020204" pitchFamily="34" charset="-122"/>
                <a:ea typeface="微软雅黑" panose="020B0503020204020204" pitchFamily="34" charset="-122"/>
                <a:cs typeface="微软雅黑" panose="020B0503020204020204" pitchFamily="34" charset="-122"/>
              </a:rPr>
              <a:t>育</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或</a:t>
            </a:r>
            <a:r>
              <a:rPr sz="1350" spc="-8" dirty="0" err="1">
                <a:latin typeface="微软雅黑" panose="020B0503020204020204" pitchFamily="34" charset="-122"/>
                <a:ea typeface="微软雅黑" panose="020B0503020204020204" pitchFamily="34" charset="-122"/>
                <a:cs typeface="微软雅黑" panose="020B0503020204020204" pitchFamily="34" charset="-122"/>
              </a:rPr>
              <a:t>专</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业技</a:t>
            </a:r>
            <a:r>
              <a:rPr sz="1350" spc="-8" dirty="0" err="1">
                <a:latin typeface="微软雅黑" panose="020B0503020204020204" pitchFamily="34" charset="-122"/>
                <a:ea typeface="微软雅黑" panose="020B0503020204020204" pitchFamily="34" charset="-122"/>
                <a:cs typeface="微软雅黑" panose="020B0503020204020204" pitchFamily="34" charset="-122"/>
              </a:rPr>
              <a:t>术</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人员</a:t>
            </a:r>
            <a:r>
              <a:rPr sz="1350" spc="-8" dirty="0" err="1">
                <a:latin typeface="微软雅黑" panose="020B0503020204020204" pitchFamily="34" charset="-122"/>
                <a:ea typeface="微软雅黑" panose="020B0503020204020204" pitchFamily="34" charset="-122"/>
                <a:cs typeface="微软雅黑" panose="020B0503020204020204" pitchFamily="34" charset="-122"/>
              </a:rPr>
              <a:t>职</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业继</a:t>
            </a:r>
            <a:r>
              <a:rPr sz="1350" spc="-8" dirty="0" err="1">
                <a:latin typeface="微软雅黑" panose="020B0503020204020204" pitchFamily="34" charset="-122"/>
                <a:ea typeface="微软雅黑" panose="020B0503020204020204" pitchFamily="34" charset="-122"/>
                <a:cs typeface="微软雅黑" panose="020B0503020204020204" pitchFamily="34" charset="-122"/>
              </a:rPr>
              <a:t>续</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教育的</a:t>
            </a:r>
            <a:r>
              <a:rPr lang="zh-CN" altLang="en-US" sz="1350" b="1" spc="-1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本人</a:t>
            </a:r>
            <a:r>
              <a:rPr lang="en-US" sz="1350" spc="-1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个人</a:t>
            </a:r>
            <a:r>
              <a:rPr lang="zh-CN" altLang="en-US" sz="1350" spc="-1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接受本科（含）以下学历（学位）继续教育</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50" spc="-13"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可以选择由其父母扣除</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，也可以选择由本人扣除</a:t>
            </a:r>
            <a:r>
              <a:rPr lang="en-US" altLang="zh-CN" sz="1350" spc="-13"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endParaRPr>
          </a:p>
          <a:p>
            <a:pPr marL="10795" marR="4445">
              <a:lnSpc>
                <a:spcPct val="150000"/>
              </a:lnSpc>
              <a:tabLst>
                <a:tab pos="154305" algn="l"/>
              </a:tabLst>
            </a:pPr>
            <a:endParaRPr sz="13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35"/>
          <p:cNvSpPr txBox="1"/>
          <p:nvPr/>
        </p:nvSpPr>
        <p:spPr>
          <a:xfrm>
            <a:off x="2055755" y="2675273"/>
            <a:ext cx="4823234" cy="1102995"/>
          </a:xfrm>
          <a:prstGeom prst="rect">
            <a:avLst/>
          </a:prstGeom>
          <a:ln w="28575" cmpd="sng">
            <a:solidFill>
              <a:schemeClr val="accent1">
                <a:shade val="50000"/>
              </a:schemeClr>
            </a:solidFill>
            <a:prstDash val="solid"/>
          </a:ln>
        </p:spPr>
        <p:txBody>
          <a:bodyPr vert="horz" wrap="square" lIns="0" tIns="0" rIns="0" bIns="0" rtlCol="0">
            <a:spAutoFit/>
          </a:bodyPr>
          <a:lstStyle/>
          <a:p>
            <a:pPr marL="154305" indent="-143510">
              <a:buFont typeface="Arial" panose="020B0604020202020204"/>
              <a:buChar char="•"/>
              <a:tabLst>
                <a:tab pos="154305" algn="l"/>
              </a:tabLst>
            </a:pP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接受</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学历继续教育的，在</a:t>
            </a:r>
            <a:r>
              <a:rPr sz="1350" spc="-13"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学历教育期</a:t>
            </a:r>
            <a:r>
              <a:rPr sz="1350" spc="-8"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间</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按每年</a:t>
            </a:r>
            <a:r>
              <a:rPr sz="1350" b="1" spc="-8" dirty="0" err="1">
                <a:solidFill>
                  <a:srgbClr val="002060"/>
                </a:solidFill>
                <a:latin typeface="微软雅黑" panose="020B0503020204020204" pitchFamily="34" charset="-122"/>
                <a:ea typeface="微软雅黑" panose="020B0503020204020204" pitchFamily="34" charset="-122"/>
                <a:cs typeface="Arial" panose="020B0604020202020204"/>
              </a:rPr>
              <a:t>4</a:t>
            </a:r>
            <a:r>
              <a:rPr sz="1350" b="1" spc="-13" dirty="0" err="1">
                <a:solidFill>
                  <a:srgbClr val="002060"/>
                </a:solidFill>
                <a:latin typeface="微软雅黑" panose="020B0503020204020204" pitchFamily="34" charset="-122"/>
                <a:ea typeface="微软雅黑" panose="020B0503020204020204" pitchFamily="34" charset="-122"/>
                <a:cs typeface="Arial" panose="020B0604020202020204"/>
              </a:rPr>
              <a:t>,800</a:t>
            </a:r>
            <a:r>
              <a:rPr sz="1350" b="1" spc="-8" dirty="0" err="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元</a:t>
            </a:r>
            <a:r>
              <a:rPr sz="1350" b="1" spc="-13" dirty="0" err="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（每月</a:t>
            </a:r>
            <a:r>
              <a:rPr sz="1350" b="1" spc="-13" dirty="0" err="1">
                <a:solidFill>
                  <a:srgbClr val="002060"/>
                </a:solidFill>
                <a:latin typeface="微软雅黑" panose="020B0503020204020204" pitchFamily="34" charset="-122"/>
                <a:ea typeface="微软雅黑" panose="020B0503020204020204" pitchFamily="34" charset="-122"/>
                <a:cs typeface="Arial" panose="020B0604020202020204"/>
              </a:rPr>
              <a:t>40</a:t>
            </a:r>
            <a:r>
              <a:rPr sz="1350" b="1" spc="-8" dirty="0" err="1">
                <a:solidFill>
                  <a:srgbClr val="002060"/>
                </a:solidFill>
                <a:latin typeface="微软雅黑" panose="020B0503020204020204" pitchFamily="34" charset="-122"/>
                <a:ea typeface="微软雅黑" panose="020B0503020204020204" pitchFamily="34" charset="-122"/>
                <a:cs typeface="Arial" panose="020B0604020202020204"/>
              </a:rPr>
              <a:t>0</a:t>
            </a:r>
            <a:r>
              <a:rPr sz="1350" b="1" spc="-13" dirty="0" err="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元）</a:t>
            </a:r>
            <a:r>
              <a:rPr sz="1350" spc="-8" dirty="0" err="1">
                <a:latin typeface="微软雅黑" panose="020B0503020204020204" pitchFamily="34" charset="-122"/>
                <a:ea typeface="微软雅黑" panose="020B0503020204020204" pitchFamily="34" charset="-122"/>
                <a:cs typeface="微软雅黑" panose="020B0503020204020204" pitchFamily="34" charset="-122"/>
              </a:rPr>
              <a:t>定</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额扣</a:t>
            </a:r>
            <a:r>
              <a:rPr sz="1350" dirty="0" err="1">
                <a:latin typeface="微软雅黑" panose="020B0503020204020204" pitchFamily="34" charset="-122"/>
                <a:ea typeface="微软雅黑" panose="020B0503020204020204" pitchFamily="34" charset="-122"/>
                <a:cs typeface="微软雅黑" panose="020B0503020204020204" pitchFamily="34" charset="-122"/>
              </a:rPr>
              <a:t>除</a:t>
            </a:r>
            <a:r>
              <a:rPr lang="zh-CN" altLang="en-US" sz="1350" dirty="0">
                <a:latin typeface="微软雅黑" panose="020B0503020204020204" pitchFamily="34" charset="-122"/>
                <a:ea typeface="微软雅黑" panose="020B0503020204020204" pitchFamily="34" charset="-122"/>
                <a:cs typeface="微软雅黑" panose="020B0503020204020204" pitchFamily="34" charset="-122"/>
              </a:rPr>
              <a:t>，多个学历继续教育不可同时享受。</a:t>
            </a:r>
            <a:endParaRPr sz="1350" dirty="0">
              <a:latin typeface="微软雅黑" panose="020B0503020204020204" pitchFamily="34" charset="-122"/>
              <a:ea typeface="微软雅黑" panose="020B0503020204020204" pitchFamily="34" charset="-122"/>
              <a:cs typeface="微软雅黑" panose="020B0503020204020204" pitchFamily="34" charset="-122"/>
            </a:endParaRPr>
          </a:p>
          <a:p>
            <a:pPr marL="154305" marR="4445" indent="-143510">
              <a:spcBef>
                <a:spcPts val="505"/>
              </a:spcBef>
              <a:buFont typeface="Arial" panose="020B0604020202020204"/>
              <a:buChar char="•"/>
              <a:tabLst>
                <a:tab pos="154305" algn="l"/>
              </a:tabLst>
            </a:pPr>
            <a:r>
              <a:rPr lang="zh-CN" altLang="en-US" sz="1350" spc="8" dirty="0">
                <a:latin typeface="微软雅黑" panose="020B0503020204020204" pitchFamily="34" charset="-122"/>
                <a:ea typeface="微软雅黑" panose="020B0503020204020204" pitchFamily="34" charset="-122"/>
                <a:cs typeface="微软雅黑" panose="020B0503020204020204" pitchFamily="34" charset="-122"/>
              </a:rPr>
              <a:t>接受</a:t>
            </a:r>
            <a:r>
              <a:rPr sz="1350" spc="8" dirty="0" err="1">
                <a:latin typeface="微软雅黑" panose="020B0503020204020204" pitchFamily="34" charset="-122"/>
                <a:ea typeface="微软雅黑" panose="020B0503020204020204" pitchFamily="34" charset="-122"/>
                <a:cs typeface="微软雅黑" panose="020B0503020204020204" pitchFamily="34" charset="-122"/>
              </a:rPr>
              <a:t>技能人员、专业技术人员职业资格继续教育的，在</a:t>
            </a:r>
            <a:r>
              <a:rPr sz="1350" spc="8"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取得相关证书的年</a:t>
            </a:r>
            <a:r>
              <a:rPr sz="1350" spc="4"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度</a:t>
            </a:r>
            <a:r>
              <a:rPr sz="1350" dirty="0">
                <a:solidFill>
                  <a:srgbClr val="00338D"/>
                </a:solidFill>
                <a:latin typeface="微软雅黑" panose="020B0503020204020204" pitchFamily="34" charset="-122"/>
                <a:ea typeface="微软雅黑" panose="020B0503020204020204" pitchFamily="34" charset="-122"/>
                <a:cs typeface="微软雅黑" panose="020B0503020204020204" pitchFamily="34" charset="-122"/>
              </a:rPr>
              <a:t>， </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按照</a:t>
            </a:r>
            <a:r>
              <a:rPr sz="1350" b="1" spc="-17" dirty="0" err="1">
                <a:solidFill>
                  <a:srgbClr val="002060"/>
                </a:solidFill>
                <a:latin typeface="微软雅黑" panose="020B0503020204020204" pitchFamily="34" charset="-122"/>
                <a:ea typeface="微软雅黑" panose="020B0503020204020204" pitchFamily="34" charset="-122"/>
                <a:cs typeface="Arial" panose="020B0604020202020204"/>
              </a:rPr>
              <a:t>3</a:t>
            </a:r>
            <a:r>
              <a:rPr sz="1350" b="1" spc="-13" dirty="0" err="1">
                <a:solidFill>
                  <a:srgbClr val="002060"/>
                </a:solidFill>
                <a:latin typeface="微软雅黑" panose="020B0503020204020204" pitchFamily="34" charset="-122"/>
                <a:ea typeface="微软雅黑" panose="020B0503020204020204" pitchFamily="34" charset="-122"/>
                <a:cs typeface="Arial" panose="020B0604020202020204"/>
              </a:rPr>
              <a:t>,</a:t>
            </a:r>
            <a:r>
              <a:rPr sz="1350" b="1" spc="-17" dirty="0" err="1">
                <a:solidFill>
                  <a:srgbClr val="002060"/>
                </a:solidFill>
                <a:latin typeface="微软雅黑" panose="020B0503020204020204" pitchFamily="34" charset="-122"/>
                <a:ea typeface="微软雅黑" panose="020B0503020204020204" pitchFamily="34" charset="-122"/>
                <a:cs typeface="Arial" panose="020B0604020202020204"/>
              </a:rPr>
              <a:t>600</a:t>
            </a:r>
            <a:r>
              <a:rPr sz="1350" b="1" spc="-13" dirty="0" err="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元</a:t>
            </a:r>
            <a:r>
              <a:rPr sz="1350" spc="-13" dirty="0" err="1">
                <a:latin typeface="微软雅黑" panose="020B0503020204020204" pitchFamily="34" charset="-122"/>
                <a:ea typeface="微软雅黑" panose="020B0503020204020204" pitchFamily="34" charset="-122"/>
                <a:cs typeface="微软雅黑" panose="020B0503020204020204" pitchFamily="34" charset="-122"/>
              </a:rPr>
              <a:t>定额扣除</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，证书一共</a:t>
            </a:r>
            <a:r>
              <a:rPr lang="en-US" sz="1350" spc="-13" dirty="0">
                <a:latin typeface="微软雅黑" panose="020B0503020204020204" pitchFamily="34" charset="-122"/>
                <a:ea typeface="微软雅黑" panose="020B0503020204020204" pitchFamily="34" charset="-122"/>
                <a:cs typeface="微软雅黑" panose="020B0503020204020204" pitchFamily="34" charset="-122"/>
              </a:rPr>
              <a:t>140</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多项，多个非学历继续教育不可同时享受。</a:t>
            </a:r>
            <a:endPar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object 33"/>
          <p:cNvSpPr txBox="1"/>
          <p:nvPr/>
        </p:nvSpPr>
        <p:spPr>
          <a:xfrm>
            <a:off x="2055755" y="3971484"/>
            <a:ext cx="4883394" cy="830580"/>
          </a:xfrm>
          <a:prstGeom prst="rect">
            <a:avLst/>
          </a:prstGeom>
          <a:ln w="28575" cmpd="sng">
            <a:solidFill>
              <a:schemeClr val="accent1">
                <a:shade val="50000"/>
              </a:schemeClr>
            </a:solidFill>
            <a:prstDash val="solid"/>
          </a:ln>
        </p:spPr>
        <p:txBody>
          <a:bodyPr vert="horz" wrap="square" lIns="0" tIns="0" rIns="0" bIns="0" rtlCol="0">
            <a:spAutoFit/>
          </a:bodyPr>
          <a:lstStyle/>
          <a:p>
            <a:pPr marL="10795">
              <a:tabLst>
                <a:tab pos="154305" algn="l"/>
              </a:tabLst>
            </a:pP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纳税人参加学历继续教育的，为</a:t>
            </a: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rPr>
              <a:t>入学当月至教育结束的当月</a:t>
            </a:r>
            <a:r>
              <a:rPr lang="zh-CN" altLang="en-US" sz="1350" spc="-13" dirty="0">
                <a:latin typeface="微软雅黑" panose="020B0503020204020204" pitchFamily="34" charset="-122"/>
                <a:ea typeface="微软雅黑" panose="020B0503020204020204" pitchFamily="34" charset="-122"/>
                <a:cs typeface="微软雅黑" panose="020B0503020204020204" pitchFamily="34" charset="-122"/>
              </a:rPr>
              <a:t>，最长不得超过</a:t>
            </a:r>
            <a:r>
              <a:rPr lang="en-US" altLang="zh-CN" sz="1350" b="1" spc="-13" dirty="0">
                <a:latin typeface="微软雅黑" panose="020B0503020204020204" pitchFamily="34" charset="-122"/>
                <a:ea typeface="微软雅黑" panose="020B0503020204020204" pitchFamily="34" charset="-122"/>
                <a:cs typeface="微软雅黑" panose="020B0503020204020204" pitchFamily="34" charset="-122"/>
              </a:rPr>
              <a:t>48</a:t>
            </a:r>
            <a:r>
              <a:rPr lang="zh-CN" altLang="en-US" sz="1350" b="1" spc="-13" dirty="0">
                <a:latin typeface="微软雅黑" panose="020B0503020204020204" pitchFamily="34" charset="-122"/>
                <a:ea typeface="微软雅黑" panose="020B0503020204020204" pitchFamily="34" charset="-122"/>
                <a:cs typeface="微软雅黑" panose="020B0503020204020204" pitchFamily="34" charset="-122"/>
              </a:rPr>
              <a:t>个月</a:t>
            </a:r>
            <a:endParaRPr lang="en-US" altLang="zh-CN" sz="1350" b="1" spc="-13" dirty="0">
              <a:latin typeface="微软雅黑" panose="020B0503020204020204" pitchFamily="34" charset="-122"/>
              <a:ea typeface="微软雅黑" panose="020B0503020204020204" pitchFamily="34" charset="-122"/>
              <a:cs typeface="微软雅黑" panose="020B0503020204020204" pitchFamily="34" charset="-122"/>
            </a:endParaRPr>
          </a:p>
          <a:p>
            <a:pPr marL="10795">
              <a:tabLst>
                <a:tab pos="154305" algn="l"/>
              </a:tabLst>
            </a:pPr>
            <a:r>
              <a:rPr lang="zh-CN" altLang="en-US" sz="1350" spc="8" dirty="0">
                <a:latin typeface="微软雅黑" panose="020B0503020204020204" pitchFamily="34" charset="-122"/>
                <a:ea typeface="微软雅黑" panose="020B0503020204020204" pitchFamily="34" charset="-122"/>
                <a:cs typeface="微软雅黑" panose="020B0503020204020204" pitchFamily="34" charset="-122"/>
              </a:rPr>
              <a:t>纳税人参加职业资格教育（技能人员资格、专业技术人员资格）的，为取得相关职业资格证书的当年</a:t>
            </a:r>
            <a:endParaRPr sz="135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6809160" y="1736789"/>
            <a:ext cx="2635140" cy="2204186"/>
            <a:chOff x="9078880" y="2315719"/>
            <a:chExt cx="3513520" cy="2938915"/>
          </a:xfrm>
        </p:grpSpPr>
        <p:sp>
          <p:nvSpPr>
            <p:cNvPr id="13" name="PA_文本框 21"/>
            <p:cNvSpPr txBox="1"/>
            <p:nvPr>
              <p:custDataLst>
                <p:tags r:id="rId1"/>
              </p:custDataLst>
            </p:nvPr>
          </p:nvSpPr>
          <p:spPr>
            <a:xfrm>
              <a:off x="9487098" y="2315719"/>
              <a:ext cx="2697084" cy="675640"/>
            </a:xfrm>
            <a:prstGeom prst="rect">
              <a:avLst/>
            </a:prstGeom>
            <a:noFill/>
            <a:ln w="12700">
              <a:solidFill>
                <a:schemeClr val="bg1"/>
              </a:solidFill>
              <a:prstDash val="dash"/>
            </a:ln>
          </p:spPr>
          <p:txBody>
            <a:bodyPr wrap="square" rtlCol="0">
              <a:spAutoFit/>
            </a:bodyPr>
            <a:lstStyle/>
            <a:p>
              <a:pPr algn="ctr"/>
              <a:r>
                <a:rPr lang="zh-CN" altLang="en-US" sz="2700" b="1" dirty="0">
                  <a:solidFill>
                    <a:srgbClr val="FF0000"/>
                  </a:solidFill>
                  <a:latin typeface="微软雅黑" panose="020B0503020204020204" pitchFamily="34" charset="-122"/>
                  <a:ea typeface="微软雅黑" panose="020B0503020204020204" pitchFamily="34" charset="-122"/>
                </a:rPr>
                <a:t>留存资料</a:t>
              </a:r>
              <a:endParaRPr lang="zh-CN" altLang="en-US" sz="2700" b="1" dirty="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078880" y="2960879"/>
              <a:ext cx="3513520" cy="491067"/>
            </a:xfrm>
            <a:prstGeom prst="rect">
              <a:avLst/>
            </a:prstGeom>
            <a:noFill/>
          </p:spPr>
          <p:txBody>
            <a:bodyPr wrap="square" rtlCol="0">
              <a:spAutoFit/>
            </a:bodyPr>
            <a:lstStyle/>
            <a:p>
              <a:pPr algn="ctr"/>
              <a:r>
                <a:rPr lang="zh-CN" altLang="en-US" dirty="0">
                  <a:solidFill>
                    <a:schemeClr val="accent2">
                      <a:lumMod val="50000"/>
                    </a:schemeClr>
                  </a:solidFill>
                  <a:latin typeface="微软雅黑" panose="020B0503020204020204" pitchFamily="34" charset="-122"/>
                  <a:ea typeface="微软雅黑" panose="020B0503020204020204" pitchFamily="34" charset="-122"/>
                </a:rPr>
                <a:t>职业资格相关证书</a:t>
              </a:r>
              <a:endParaRPr lang="zh-CN" altLang="en-US" dirty="0">
                <a:solidFill>
                  <a:schemeClr val="accent2">
                    <a:lumMod val="50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098" y="3465365"/>
              <a:ext cx="2583782" cy="1789269"/>
            </a:xfrm>
            <a:prstGeom prst="rect">
              <a:avLst/>
            </a:prstGeom>
            <a:ln>
              <a:noFill/>
            </a:ln>
            <a:effectLst>
              <a:softEdge rad="112500"/>
            </a:effectLst>
          </p:spPr>
        </p:pic>
      </p:grpSp>
      <p:graphicFrame>
        <p:nvGraphicFramePr>
          <p:cNvPr id="16" name="对象 15">
            <a:hlinkClick r:id="rId3" action="ppaction://hlinkfile"/>
          </p:cNvPr>
          <p:cNvGraphicFramePr/>
          <p:nvPr/>
        </p:nvGraphicFramePr>
        <p:xfrm>
          <a:off x="7740968" y="4323027"/>
          <a:ext cx="685800" cy="590550"/>
        </p:xfrm>
        <a:graphic>
          <a:graphicData uri="http://schemas.openxmlformats.org/presentationml/2006/ole">
            <mc:AlternateContent xmlns:mc="http://schemas.openxmlformats.org/markup-compatibility/2006">
              <mc:Choice xmlns:v="urn:schemas-microsoft-com:vml" Requires="v">
                <p:oleObj spid="_x0000_s2049" name="Document" showAsIcon="1" r:id="rId4" imgW="1371600" imgH="1181100" progId="Word.Document.12">
                  <p:link updateAutomatic="1"/>
                </p:oleObj>
              </mc:Choice>
              <mc:Fallback>
                <p:oleObj name="Document" showAsIcon="1" r:id="rId4" imgW="1371600" imgH="1181100" progId="Word.Document.12">
                  <p:link updateAutomatic="1"/>
                  <p:pic>
                    <p:nvPicPr>
                      <p:cNvPr id="0" name="图片 2048" descr="image34"/>
                      <p:cNvPicPr/>
                      <p:nvPr/>
                    </p:nvPicPr>
                    <p:blipFill>
                      <a:blip r:embed="rId5"/>
                      <a:stretch>
                        <a:fillRect/>
                      </a:stretch>
                    </p:blipFill>
                    <p:spPr>
                      <a:xfrm>
                        <a:off x="7740968" y="4323027"/>
                        <a:ext cx="685800" cy="590550"/>
                      </a:xfrm>
                      <a:prstGeom prst="rect">
                        <a:avLst/>
                      </a:prstGeom>
                      <a:noFill/>
                      <a:ln w="9525">
                        <a:noFill/>
                      </a:ln>
                    </p:spPr>
                  </p:pic>
                </p:oleObj>
              </mc:Fallback>
            </mc:AlternateContent>
          </a:graphicData>
        </a:graphic>
      </p:graphicFrame>
      <p:sp>
        <p:nvSpPr>
          <p:cNvPr id="17" name="文本框 16"/>
          <p:cNvSpPr txBox="1"/>
          <p:nvPr/>
        </p:nvSpPr>
        <p:spPr>
          <a:xfrm>
            <a:off x="769620" y="148590"/>
            <a:ext cx="691642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专项附加扣除（继续）</a:t>
            </a:r>
            <a:endParaRPr lang="zh-CN" altLang="en-US" sz="2400" b="1" noProof="0" dirty="0" smtClean="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sp>
        <p:nvSpPr>
          <p:cNvPr id="18" name="灯片编号占位符 17"/>
          <p:cNvSpPr>
            <a:spLocks noGrp="1"/>
          </p:cNvSpPr>
          <p:nvPr>
            <p:ph type="sldNum" sz="quarter" idx="4"/>
          </p:nvPr>
        </p:nvSpPr>
        <p:spPr/>
        <p:txBody>
          <a:bodyPr/>
          <a:p>
            <a:fld id="{E050F338-EFDA-4F8E-882C-DA95E7E9D7D9}"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7394" y="1778953"/>
            <a:ext cx="2048351" cy="321945"/>
          </a:xfrm>
          <a:prstGeom prst="rect">
            <a:avLst/>
          </a:prstGeom>
          <a:noFill/>
        </p:spPr>
        <p:txBody>
          <a:bodyPr wrap="square" rtlCol="0">
            <a:spAutoFit/>
          </a:bodyPr>
          <a:p>
            <a:r>
              <a:rPr lang="zh-CN" altLang="en-US" sz="1500" b="1">
                <a:solidFill>
                  <a:srgbClr val="FF0000"/>
                </a:solidFill>
                <a:latin typeface="微软雅黑" panose="020B0503020204020204" pitchFamily="34" charset="-122"/>
                <a:ea typeface="微软雅黑" panose="020B0503020204020204" pitchFamily="34" charset="-122"/>
              </a:rPr>
              <a:t>答：可以</a:t>
            </a:r>
            <a:endParaRPr lang="zh-CN" altLang="en-US" sz="1500" b="1">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087394" y="2614613"/>
            <a:ext cx="2048351" cy="321945"/>
          </a:xfrm>
          <a:prstGeom prst="rect">
            <a:avLst/>
          </a:prstGeom>
          <a:noFill/>
        </p:spPr>
        <p:txBody>
          <a:bodyPr wrap="square" rtlCol="0">
            <a:spAutoFit/>
          </a:bodyPr>
          <a:p>
            <a:r>
              <a:rPr lang="zh-CN" altLang="en-US" sz="1500" b="1">
                <a:solidFill>
                  <a:srgbClr val="FF0000"/>
                </a:solidFill>
                <a:latin typeface="微软雅黑" panose="020B0503020204020204" pitchFamily="34" charset="-122"/>
                <a:ea typeface="微软雅黑" panose="020B0503020204020204" pitchFamily="34" charset="-122"/>
              </a:rPr>
              <a:t>答：不可以</a:t>
            </a:r>
            <a:endParaRPr lang="zh-CN" altLang="en-US" sz="1500" b="1">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087394" y="3453448"/>
            <a:ext cx="2048351" cy="321945"/>
          </a:xfrm>
          <a:prstGeom prst="rect">
            <a:avLst/>
          </a:prstGeom>
          <a:noFill/>
        </p:spPr>
        <p:txBody>
          <a:bodyPr wrap="square" rtlCol="0">
            <a:spAutoFit/>
          </a:bodyPr>
          <a:p>
            <a:r>
              <a:rPr lang="zh-CN" altLang="en-US" sz="1500" b="1">
                <a:solidFill>
                  <a:srgbClr val="FF0000"/>
                </a:solidFill>
                <a:latin typeface="微软雅黑" panose="020B0503020204020204" pitchFamily="34" charset="-122"/>
                <a:ea typeface="微软雅黑" panose="020B0503020204020204" pitchFamily="34" charset="-122"/>
              </a:rPr>
              <a:t>答：可以</a:t>
            </a:r>
            <a:endParaRPr lang="zh-CN" altLang="en-US" sz="1500" b="1">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087394" y="4292283"/>
            <a:ext cx="2048351" cy="321945"/>
          </a:xfrm>
          <a:prstGeom prst="rect">
            <a:avLst/>
          </a:prstGeom>
          <a:noFill/>
        </p:spPr>
        <p:txBody>
          <a:bodyPr wrap="square" rtlCol="0">
            <a:spAutoFit/>
          </a:bodyPr>
          <a:p>
            <a:r>
              <a:rPr lang="zh-CN" altLang="en-US" sz="1500" b="1">
                <a:solidFill>
                  <a:srgbClr val="FF0000"/>
                </a:solidFill>
                <a:latin typeface="微软雅黑" panose="020B0503020204020204" pitchFamily="34" charset="-122"/>
                <a:ea typeface="微软雅黑" panose="020B0503020204020204" pitchFamily="34" charset="-122"/>
              </a:rPr>
              <a:t>答：可以</a:t>
            </a:r>
            <a:endParaRPr lang="zh-CN" altLang="en-US" sz="1500" b="1">
              <a:solidFill>
                <a:srgbClr val="FF0000"/>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1"/>
            </p:custDataLst>
          </p:nvPr>
        </p:nvSpPr>
        <p:spPr>
          <a:xfrm>
            <a:off x="1255662" y="1616370"/>
            <a:ext cx="4370326" cy="64108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2"/>
            </p:custDataLst>
          </p:nvPr>
        </p:nvSpPr>
        <p:spPr>
          <a:xfrm>
            <a:off x="1348600" y="1642456"/>
            <a:ext cx="4107903" cy="587795"/>
          </a:xfrm>
          <a:prstGeom prst="rect">
            <a:avLst/>
          </a:prstGeom>
          <a:noFill/>
        </p:spPr>
        <p:txBody>
          <a:bodyPr wrap="square" rtlCol="0">
            <a:normAutofit/>
          </a:bodyPr>
          <a:p>
            <a:pPr marL="0" lvl="0" indent="0" algn="l">
              <a:lnSpc>
                <a:spcPct val="120000"/>
              </a:lnSpc>
              <a:spcBef>
                <a:spcPts val="0"/>
              </a:spcBef>
              <a:spcAft>
                <a:spcPts val="0"/>
              </a:spcAft>
              <a:buSzPct val="100000"/>
            </a:pPr>
            <a:r>
              <a:rPr sz="1200" spc="150" dirty="0" err="1">
                <a:solidFill>
                  <a:schemeClr val="dk1">
                    <a:lumMod val="85000"/>
                    <a:lumOff val="15000"/>
                  </a:schemeClr>
                </a:solidFill>
                <a:latin typeface="Arial" panose="020B0604020202020204" pitchFamily="34" charset="0"/>
                <a:ea typeface="微软雅黑" panose="020B0503020204020204" pitchFamily="34" charset="-122"/>
              </a:rPr>
              <a:t>学历继续教育和职业资格继续教育能不能同时享受？</a:t>
            </a:r>
            <a:endParaRPr sz="1200" spc="150" dirty="0" err="1">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9" name="泪滴形 8"/>
          <p:cNvSpPr/>
          <p:nvPr>
            <p:custDataLst>
              <p:tags r:id="rId3"/>
            </p:custDataLst>
          </p:nvPr>
        </p:nvSpPr>
        <p:spPr>
          <a:xfrm rot="5400000">
            <a:off x="579231" y="939767"/>
            <a:ext cx="676603" cy="67660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4"/>
            </p:custDataLst>
          </p:nvPr>
        </p:nvSpPr>
        <p:spPr>
          <a:xfrm>
            <a:off x="619195" y="1026355"/>
            <a:ext cx="597785" cy="476155"/>
          </a:xfrm>
          <a:prstGeom prst="rect">
            <a:avLst/>
          </a:prstGeom>
          <a:noFill/>
        </p:spPr>
        <p:txBody>
          <a:bodyPr wrap="square" rtlCol="0">
            <a:normAutofit lnSpcReduction="10000"/>
          </a:bodyPr>
          <a:p>
            <a:r>
              <a:rPr lang="en-US" altLang="zh-CN" sz="2400" b="1">
                <a:solidFill>
                  <a:schemeClr val="lt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4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custDataLst>
              <p:tags r:id="rId5"/>
            </p:custDataLst>
          </p:nvPr>
        </p:nvSpPr>
        <p:spPr>
          <a:xfrm flipH="1">
            <a:off x="1648275" y="2455327"/>
            <a:ext cx="4370326" cy="64108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6"/>
            </p:custDataLst>
          </p:nvPr>
        </p:nvSpPr>
        <p:spPr>
          <a:xfrm>
            <a:off x="1806992" y="2481414"/>
            <a:ext cx="4107903" cy="587795"/>
          </a:xfrm>
          <a:prstGeom prst="rect">
            <a:avLst/>
          </a:prstGeom>
          <a:noFill/>
        </p:spPr>
        <p:txBody>
          <a:bodyPr wrap="square" rtlCol="0">
            <a:normAutofit/>
          </a:bodyPr>
          <a:p>
            <a:pPr marL="0" lvl="0" indent="0" algn="l">
              <a:lnSpc>
                <a:spcPct val="120000"/>
              </a:lnSpc>
              <a:spcBef>
                <a:spcPts val="0"/>
              </a:spcBef>
              <a:spcAft>
                <a:spcPts val="0"/>
              </a:spcAft>
              <a:buSzPct val="100000"/>
            </a:pPr>
            <a:r>
              <a:rPr sz="1200" spc="150" dirty="0" err="1">
                <a:solidFill>
                  <a:schemeClr val="dk1">
                    <a:lumMod val="85000"/>
                    <a:lumOff val="15000"/>
                  </a:schemeClr>
                </a:solidFill>
                <a:latin typeface="Arial" panose="020B0604020202020204" pitchFamily="34" charset="0"/>
                <a:ea typeface="微软雅黑" panose="020B0503020204020204" pitchFamily="34" charset="-122"/>
              </a:rPr>
              <a:t>同一年有多个学历继续教育和职业资格教育能不能同时享受？</a:t>
            </a:r>
            <a:endParaRPr sz="1200" spc="150" dirty="0" err="1">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31" name="泪滴形 30"/>
          <p:cNvSpPr/>
          <p:nvPr>
            <p:custDataLst>
              <p:tags r:id="rId7"/>
            </p:custDataLst>
          </p:nvPr>
        </p:nvSpPr>
        <p:spPr>
          <a:xfrm rot="16200000" flipH="1">
            <a:off x="6018432" y="1778725"/>
            <a:ext cx="676603" cy="6766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8"/>
            </p:custDataLst>
          </p:nvPr>
        </p:nvSpPr>
        <p:spPr>
          <a:xfrm>
            <a:off x="6058394" y="1865312"/>
            <a:ext cx="597785" cy="476155"/>
          </a:xfrm>
          <a:prstGeom prst="rect">
            <a:avLst/>
          </a:prstGeom>
          <a:noFill/>
        </p:spPr>
        <p:txBody>
          <a:bodyPr wrap="square" rtlCol="0">
            <a:normAutofit lnSpcReduction="10000"/>
          </a:bodyPr>
          <a:p>
            <a:r>
              <a:rPr lang="en-US" altLang="zh-CN" sz="2400" b="1">
                <a:solidFill>
                  <a:schemeClr val="lt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4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9"/>
          <p:cNvSpPr/>
          <p:nvPr>
            <p:custDataLst>
              <p:tags r:id="rId9"/>
            </p:custDataLst>
          </p:nvPr>
        </p:nvSpPr>
        <p:spPr>
          <a:xfrm>
            <a:off x="1255662" y="3294286"/>
            <a:ext cx="4370326" cy="64108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10"/>
            </p:custDataLst>
          </p:nvPr>
        </p:nvSpPr>
        <p:spPr>
          <a:xfrm>
            <a:off x="1348600" y="3320372"/>
            <a:ext cx="4107903" cy="587795"/>
          </a:xfrm>
          <a:prstGeom prst="rect">
            <a:avLst/>
          </a:prstGeom>
          <a:noFill/>
        </p:spPr>
        <p:txBody>
          <a:bodyPr wrap="square" rtlCol="0">
            <a:normAutofit/>
          </a:bodyPr>
          <a:p>
            <a:pPr marL="0" lvl="0" indent="0" algn="l">
              <a:lnSpc>
                <a:spcPct val="120000"/>
              </a:lnSpc>
              <a:spcBef>
                <a:spcPts val="0"/>
              </a:spcBef>
              <a:spcAft>
                <a:spcPts val="0"/>
              </a:spcAft>
              <a:buSzPct val="100000"/>
            </a:pPr>
            <a:r>
              <a:rPr sz="1200" spc="150" dirty="0">
                <a:solidFill>
                  <a:schemeClr val="dk1">
                    <a:lumMod val="85000"/>
                    <a:lumOff val="15000"/>
                  </a:schemeClr>
                </a:solidFill>
                <a:latin typeface="Arial" panose="020B0604020202020204" pitchFamily="34" charset="0"/>
                <a:ea typeface="微软雅黑" panose="020B0503020204020204" pitchFamily="34" charset="-122"/>
              </a:rPr>
              <a:t>学历（学位）教育，是否最后没有取得学历（学位）证书也可以扣48个月？</a:t>
            </a:r>
            <a:endParaRPr sz="1200" spc="150" dirty="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33" name="泪滴形 32"/>
          <p:cNvSpPr/>
          <p:nvPr>
            <p:custDataLst>
              <p:tags r:id="rId11"/>
            </p:custDataLst>
          </p:nvPr>
        </p:nvSpPr>
        <p:spPr>
          <a:xfrm rot="5400000">
            <a:off x="579231" y="2617683"/>
            <a:ext cx="676603" cy="67660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custDataLst>
              <p:tags r:id="rId12"/>
            </p:custDataLst>
          </p:nvPr>
        </p:nvSpPr>
        <p:spPr>
          <a:xfrm>
            <a:off x="619195" y="2704271"/>
            <a:ext cx="597785" cy="476155"/>
          </a:xfrm>
          <a:prstGeom prst="rect">
            <a:avLst/>
          </a:prstGeom>
          <a:noFill/>
        </p:spPr>
        <p:txBody>
          <a:bodyPr wrap="square" rtlCol="0">
            <a:normAutofit lnSpcReduction="10000"/>
          </a:bodyPr>
          <a:p>
            <a:r>
              <a:rPr lang="en-US" altLang="zh-CN" sz="2400" b="1" dirty="0">
                <a:solidFill>
                  <a:schemeClr val="lt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4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18"/>
          <p:cNvSpPr/>
          <p:nvPr>
            <p:custDataLst>
              <p:tags r:id="rId13"/>
            </p:custDataLst>
          </p:nvPr>
        </p:nvSpPr>
        <p:spPr>
          <a:xfrm flipH="1">
            <a:off x="1648275" y="4133243"/>
            <a:ext cx="4370326" cy="64108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87" h="738">
                <a:moveTo>
                  <a:pt x="0" y="0"/>
                </a:moveTo>
                <a:lnTo>
                  <a:pt x="369" y="0"/>
                </a:lnTo>
                <a:lnTo>
                  <a:pt x="391" y="0"/>
                </a:lnTo>
                <a:lnTo>
                  <a:pt x="2901" y="0"/>
                </a:lnTo>
                <a:cubicBezTo>
                  <a:pt x="2908" y="0"/>
                  <a:pt x="2914" y="0"/>
                  <a:pt x="2920" y="0"/>
                </a:cubicBezTo>
                <a:lnTo>
                  <a:pt x="2927" y="1"/>
                </a:lnTo>
                <a:lnTo>
                  <a:pt x="5019" y="1"/>
                </a:lnTo>
                <a:cubicBezTo>
                  <a:pt x="5222" y="1"/>
                  <a:pt x="5387" y="166"/>
                  <a:pt x="5387" y="369"/>
                </a:cubicBezTo>
                <a:cubicBezTo>
                  <a:pt x="5387" y="573"/>
                  <a:pt x="5222" y="738"/>
                  <a:pt x="5019" y="738"/>
                </a:cubicBezTo>
                <a:lnTo>
                  <a:pt x="2901" y="738"/>
                </a:lnTo>
                <a:lnTo>
                  <a:pt x="2637" y="738"/>
                </a:lnTo>
                <a:lnTo>
                  <a:pt x="369" y="738"/>
                </a:lnTo>
                <a:cubicBezTo>
                  <a:pt x="165" y="738"/>
                  <a:pt x="0" y="573"/>
                  <a:pt x="0" y="369"/>
                </a:cubicBezTo>
                <a:cubicBezTo>
                  <a:pt x="0" y="366"/>
                  <a:pt x="0" y="363"/>
                  <a:pt x="0" y="359"/>
                </a:cubicBezTo>
                <a:lnTo>
                  <a:pt x="1" y="351"/>
                </a:lnTo>
                <a:lnTo>
                  <a:pt x="0" y="351"/>
                </a:lnTo>
                <a:lnTo>
                  <a:pt x="0" y="0"/>
                </a:lnTo>
                <a:close/>
              </a:path>
            </a:pathLst>
          </a:cu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custDataLst>
              <p:tags r:id="rId14"/>
            </p:custDataLst>
          </p:nvPr>
        </p:nvSpPr>
        <p:spPr>
          <a:xfrm>
            <a:off x="1806992" y="4159330"/>
            <a:ext cx="4107903" cy="587795"/>
          </a:xfrm>
          <a:prstGeom prst="rect">
            <a:avLst/>
          </a:prstGeom>
          <a:noFill/>
        </p:spPr>
        <p:txBody>
          <a:bodyPr wrap="square" rtlCol="0">
            <a:normAutofit/>
          </a:bodyPr>
          <a:p>
            <a:pPr marL="0" lvl="0" indent="0" algn="l">
              <a:lnSpc>
                <a:spcPct val="120000"/>
              </a:lnSpc>
              <a:spcBef>
                <a:spcPts val="0"/>
              </a:spcBef>
              <a:spcAft>
                <a:spcPts val="0"/>
              </a:spcAft>
              <a:buSzPct val="100000"/>
            </a:pPr>
            <a:r>
              <a:rPr sz="1200" spc="150" dirty="0">
                <a:solidFill>
                  <a:schemeClr val="dk1">
                    <a:lumMod val="85000"/>
                    <a:lumOff val="15000"/>
                  </a:schemeClr>
                </a:solidFill>
                <a:latin typeface="Arial" panose="020B0604020202020204" pitchFamily="34" charset="0"/>
                <a:ea typeface="微软雅黑" panose="020B0503020204020204" pitchFamily="34" charset="-122"/>
              </a:rPr>
              <a:t>48个月后，换一个专业就读（属于第二次继续教育），还可以继续扣48个月？</a:t>
            </a:r>
            <a:endParaRPr sz="1200" spc="150" dirty="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38" name="泪滴形 37"/>
          <p:cNvSpPr/>
          <p:nvPr>
            <p:custDataLst>
              <p:tags r:id="rId15"/>
            </p:custDataLst>
          </p:nvPr>
        </p:nvSpPr>
        <p:spPr>
          <a:xfrm rot="16200000" flipH="1">
            <a:off x="6018432" y="3456641"/>
            <a:ext cx="676603" cy="676602"/>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custDataLst>
              <p:tags r:id="rId16"/>
            </p:custDataLst>
          </p:nvPr>
        </p:nvSpPr>
        <p:spPr>
          <a:xfrm>
            <a:off x="6058394" y="3543229"/>
            <a:ext cx="597785" cy="476155"/>
          </a:xfrm>
          <a:prstGeom prst="rect">
            <a:avLst/>
          </a:prstGeom>
          <a:noFill/>
        </p:spPr>
        <p:txBody>
          <a:bodyPr wrap="square" rtlCol="0">
            <a:normAutofit lnSpcReduction="10000"/>
          </a:bodyPr>
          <a:p>
            <a:r>
              <a:rPr lang="en-US" altLang="zh-CN" sz="2400" b="1" dirty="0">
                <a:solidFill>
                  <a:schemeClr val="lt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4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16" name="文本框 15"/>
          <p:cNvSpPr txBox="1"/>
          <p:nvPr/>
        </p:nvSpPr>
        <p:spPr>
          <a:xfrm>
            <a:off x="769620" y="148590"/>
            <a:ext cx="691642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专项附加扣除（继续）</a:t>
            </a:r>
            <a:endParaRPr lang="zh-CN" altLang="en-US" sz="2400" b="1" noProof="0" dirty="0" smtClean="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16" name="文本框 15"/>
          <p:cNvSpPr txBox="1"/>
          <p:nvPr/>
        </p:nvSpPr>
        <p:spPr>
          <a:xfrm>
            <a:off x="769620" y="148590"/>
            <a:ext cx="752856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专项附加扣除（贷款利息）</a:t>
            </a:r>
            <a:endParaRPr lang="zh-CN" altLang="en-US" sz="2400" b="1" noProof="0" dirty="0" smtClean="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pic>
        <p:nvPicPr>
          <p:cNvPr id="61" name="C9F754DE-2CAD-44b6-B708-469DEB6407EB-3" descr="C:/Users/hy/AppData/Local/Temp/wps.BHJownwps"/>
          <p:cNvPicPr>
            <a:picLocks noChangeAspect="1"/>
          </p:cNvPicPr>
          <p:nvPr/>
        </p:nvPicPr>
        <p:blipFill>
          <a:blip r:embed="rId1"/>
          <a:stretch>
            <a:fillRect/>
          </a:stretch>
        </p:blipFill>
        <p:spPr>
          <a:xfrm>
            <a:off x="109220" y="850900"/>
            <a:ext cx="8288020" cy="4036060"/>
          </a:xfrm>
          <a:prstGeom prst="rect">
            <a:avLst/>
          </a:prstGeom>
          <a:solidFill>
            <a:schemeClr val="accent1">
              <a:lumMod val="75000"/>
              <a:alpha val="20000"/>
            </a:schemeClr>
          </a:solidFill>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16" name="文本框 15"/>
          <p:cNvSpPr txBox="1"/>
          <p:nvPr/>
        </p:nvSpPr>
        <p:spPr>
          <a:xfrm>
            <a:off x="769620" y="148590"/>
            <a:ext cx="752856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专项附加扣除（贷款利息）</a:t>
            </a:r>
            <a:endParaRPr lang="zh-CN" altLang="en-US" sz="2400" b="1" noProof="0" dirty="0" smtClean="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grpSp>
        <p:nvGrpSpPr>
          <p:cNvPr id="2" name="组合 1" descr="7b0a202020202274657874626f78223a20227b5c2263617465676f72795f69645c223a31303339392c5c2269645c223a32303334323131387d220a7d0a"/>
          <p:cNvGrpSpPr/>
          <p:nvPr/>
        </p:nvGrpSpPr>
        <p:grpSpPr>
          <a:xfrm>
            <a:off x="35560" y="843915"/>
            <a:ext cx="8721725" cy="4422140"/>
            <a:chOff x="5734" y="3705"/>
            <a:chExt cx="7732" cy="3390"/>
          </a:xfrm>
        </p:grpSpPr>
        <p:grpSp>
          <p:nvGrpSpPr>
            <p:cNvPr id="38" name="图形 36"/>
            <p:cNvGrpSpPr/>
            <p:nvPr/>
          </p:nvGrpSpPr>
          <p:grpSpPr>
            <a:xfrm>
              <a:off x="5734" y="3705"/>
              <a:ext cx="7732" cy="3390"/>
              <a:chOff x="3641012" y="2352675"/>
              <a:chExt cx="4909976" cy="2152650"/>
            </a:xfrm>
          </p:grpSpPr>
          <p:sp>
            <p:nvSpPr>
              <p:cNvPr id="39" name="任意多边形: 形状 38"/>
              <p:cNvSpPr/>
              <p:nvPr/>
            </p:nvSpPr>
            <p:spPr>
              <a:xfrm>
                <a:off x="3902232" y="2382908"/>
                <a:ext cx="4613684" cy="1841846"/>
              </a:xfrm>
              <a:custGeom>
                <a:avLst/>
                <a:gdLst>
                  <a:gd name="connsiteX0" fmla="*/ 4445585 w 4613684"/>
                  <a:gd name="connsiteY0" fmla="*/ 1841846 h 1841846"/>
                  <a:gd name="connsiteX1" fmla="*/ 168100 w 4613684"/>
                  <a:gd name="connsiteY1" fmla="*/ 1841846 h 1841846"/>
                  <a:gd name="connsiteX2" fmla="*/ 0 w 4613684"/>
                  <a:gd name="connsiteY2" fmla="*/ 1673746 h 1841846"/>
                  <a:gd name="connsiteX3" fmla="*/ 0 w 4613684"/>
                  <a:gd name="connsiteY3" fmla="*/ 168100 h 1841846"/>
                  <a:gd name="connsiteX4" fmla="*/ 168100 w 4613684"/>
                  <a:gd name="connsiteY4" fmla="*/ 0 h 1841846"/>
                  <a:gd name="connsiteX5" fmla="*/ 4445585 w 4613684"/>
                  <a:gd name="connsiteY5" fmla="*/ 0 h 1841846"/>
                  <a:gd name="connsiteX6" fmla="*/ 4613685 w 4613684"/>
                  <a:gd name="connsiteY6" fmla="*/ 168100 h 1841846"/>
                  <a:gd name="connsiteX7" fmla="*/ 4613685 w 4613684"/>
                  <a:gd name="connsiteY7" fmla="*/ 1672537 h 1841846"/>
                  <a:gd name="connsiteX8" fmla="*/ 4445585 w 4613684"/>
                  <a:gd name="connsiteY8" fmla="*/ 1841846 h 18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684" h="1841846">
                    <a:moveTo>
                      <a:pt x="4445585" y="1841846"/>
                    </a:moveTo>
                    <a:lnTo>
                      <a:pt x="168100" y="1841846"/>
                    </a:lnTo>
                    <a:cubicBezTo>
                      <a:pt x="74980" y="1841846"/>
                      <a:pt x="0" y="1766866"/>
                      <a:pt x="0" y="1673746"/>
                    </a:cubicBezTo>
                    <a:lnTo>
                      <a:pt x="0" y="168100"/>
                    </a:lnTo>
                    <a:cubicBezTo>
                      <a:pt x="0" y="74980"/>
                      <a:pt x="74980" y="0"/>
                      <a:pt x="168100" y="0"/>
                    </a:cubicBezTo>
                    <a:lnTo>
                      <a:pt x="4445585" y="0"/>
                    </a:lnTo>
                    <a:cubicBezTo>
                      <a:pt x="4538705" y="0"/>
                      <a:pt x="4613685" y="74980"/>
                      <a:pt x="4613685" y="168100"/>
                    </a:cubicBezTo>
                    <a:lnTo>
                      <a:pt x="4613685" y="1672537"/>
                    </a:lnTo>
                    <a:cubicBezTo>
                      <a:pt x="4613685" y="1765657"/>
                      <a:pt x="4538705" y="1841846"/>
                      <a:pt x="4445585" y="1841846"/>
                    </a:cubicBezTo>
                    <a:close/>
                  </a:path>
                </a:pathLst>
              </a:custGeom>
              <a:noFill/>
              <a:ln w="60411" cap="flat">
                <a:solidFill>
                  <a:srgbClr val="26529E"/>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p>
            </p:txBody>
          </p:sp>
          <p:grpSp>
            <p:nvGrpSpPr>
              <p:cNvPr id="40" name="图形 36"/>
              <p:cNvGrpSpPr/>
              <p:nvPr/>
            </p:nvGrpSpPr>
            <p:grpSpPr>
              <a:xfrm>
                <a:off x="3641012" y="3499142"/>
                <a:ext cx="786079" cy="1011019"/>
                <a:chOff x="3641012" y="3499142"/>
                <a:chExt cx="786079" cy="1011019"/>
              </a:xfrm>
            </p:grpSpPr>
            <p:sp>
              <p:nvSpPr>
                <p:cNvPr id="41" name="任意多边形: 形状 40"/>
                <p:cNvSpPr/>
                <p:nvPr/>
              </p:nvSpPr>
              <p:spPr>
                <a:xfrm>
                  <a:off x="3677292" y="3535423"/>
                  <a:ext cx="713518" cy="922737"/>
                </a:xfrm>
                <a:custGeom>
                  <a:avLst/>
                  <a:gdLst>
                    <a:gd name="connsiteX0" fmla="*/ 330154 w 713518"/>
                    <a:gd name="connsiteY0" fmla="*/ 894922 h 922737"/>
                    <a:gd name="connsiteX1" fmla="*/ 0 w 713518"/>
                    <a:gd name="connsiteY1" fmla="*/ 356759 h 922737"/>
                    <a:gd name="connsiteX2" fmla="*/ 356759 w 713518"/>
                    <a:gd name="connsiteY2" fmla="*/ 0 h 922737"/>
                    <a:gd name="connsiteX3" fmla="*/ 713519 w 713518"/>
                    <a:gd name="connsiteY3" fmla="*/ 356759 h 922737"/>
                    <a:gd name="connsiteX4" fmla="*/ 383365 w 713518"/>
                    <a:gd name="connsiteY4" fmla="*/ 894922 h 922737"/>
                    <a:gd name="connsiteX5" fmla="*/ 356759 w 713518"/>
                    <a:gd name="connsiteY5" fmla="*/ 922737 h 922737"/>
                    <a:gd name="connsiteX6" fmla="*/ 330154 w 713518"/>
                    <a:gd name="connsiteY6" fmla="*/ 894922 h 922737"/>
                    <a:gd name="connsiteX7" fmla="*/ 356759 w 713518"/>
                    <a:gd name="connsiteY7" fmla="*/ 228568 h 922737"/>
                    <a:gd name="connsiteX8" fmla="*/ 228568 w 713518"/>
                    <a:gd name="connsiteY8" fmla="*/ 356759 h 922737"/>
                    <a:gd name="connsiteX9" fmla="*/ 356759 w 713518"/>
                    <a:gd name="connsiteY9" fmla="*/ 484951 h 922737"/>
                    <a:gd name="connsiteX10" fmla="*/ 484951 w 713518"/>
                    <a:gd name="connsiteY10" fmla="*/ 356759 h 922737"/>
                    <a:gd name="connsiteX11" fmla="*/ 356759 w 713518"/>
                    <a:gd name="connsiteY11" fmla="*/ 228568 h 92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3518" h="922737">
                      <a:moveTo>
                        <a:pt x="330154" y="894922"/>
                      </a:moveTo>
                      <a:cubicBezTo>
                        <a:pt x="296292" y="859851"/>
                        <a:pt x="0" y="543000"/>
                        <a:pt x="0" y="356759"/>
                      </a:cubicBezTo>
                      <a:cubicBezTo>
                        <a:pt x="0" y="159635"/>
                        <a:pt x="159635" y="0"/>
                        <a:pt x="356759" y="0"/>
                      </a:cubicBezTo>
                      <a:cubicBezTo>
                        <a:pt x="553884" y="0"/>
                        <a:pt x="713519" y="159635"/>
                        <a:pt x="713519" y="356759"/>
                      </a:cubicBezTo>
                      <a:cubicBezTo>
                        <a:pt x="713519" y="543000"/>
                        <a:pt x="417227" y="858641"/>
                        <a:pt x="383365" y="894922"/>
                      </a:cubicBezTo>
                      <a:lnTo>
                        <a:pt x="356759" y="922737"/>
                      </a:lnTo>
                      <a:lnTo>
                        <a:pt x="330154" y="894922"/>
                      </a:lnTo>
                      <a:close/>
                      <a:moveTo>
                        <a:pt x="356759" y="228568"/>
                      </a:moveTo>
                      <a:cubicBezTo>
                        <a:pt x="285407" y="228568"/>
                        <a:pt x="228568" y="286617"/>
                        <a:pt x="228568" y="356759"/>
                      </a:cubicBezTo>
                      <a:cubicBezTo>
                        <a:pt x="228568" y="428111"/>
                        <a:pt x="286617" y="484951"/>
                        <a:pt x="356759" y="484951"/>
                      </a:cubicBezTo>
                      <a:cubicBezTo>
                        <a:pt x="426902" y="484951"/>
                        <a:pt x="484951" y="426902"/>
                        <a:pt x="484951" y="356759"/>
                      </a:cubicBezTo>
                      <a:cubicBezTo>
                        <a:pt x="484951" y="286617"/>
                        <a:pt x="428111" y="228568"/>
                        <a:pt x="356759" y="228568"/>
                      </a:cubicBezTo>
                      <a:close/>
                    </a:path>
                  </a:pathLst>
                </a:custGeom>
                <a:solidFill>
                  <a:srgbClr val="26529E"/>
                </a:solidFill>
                <a:ln w="1208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p>
              </p:txBody>
            </p:sp>
            <p:sp>
              <p:nvSpPr>
                <p:cNvPr id="42" name="任意多边形: 形状 41"/>
                <p:cNvSpPr/>
                <p:nvPr/>
              </p:nvSpPr>
              <p:spPr>
                <a:xfrm>
                  <a:off x="3641012" y="3499142"/>
                  <a:ext cx="786079" cy="1011019"/>
                </a:xfrm>
                <a:custGeom>
                  <a:avLst/>
                  <a:gdLst>
                    <a:gd name="connsiteX0" fmla="*/ 393040 w 786079"/>
                    <a:gd name="connsiteY0" fmla="*/ 72561 h 1011019"/>
                    <a:gd name="connsiteX1" fmla="*/ 713519 w 786079"/>
                    <a:gd name="connsiteY1" fmla="*/ 393040 h 1011019"/>
                    <a:gd name="connsiteX2" fmla="*/ 393040 w 786079"/>
                    <a:gd name="connsiteY2" fmla="*/ 905806 h 1011019"/>
                    <a:gd name="connsiteX3" fmla="*/ 72561 w 786079"/>
                    <a:gd name="connsiteY3" fmla="*/ 393040 h 1011019"/>
                    <a:gd name="connsiteX4" fmla="*/ 393040 w 786079"/>
                    <a:gd name="connsiteY4" fmla="*/ 72561 h 1011019"/>
                    <a:gd name="connsiteX5" fmla="*/ 393040 w 786079"/>
                    <a:gd name="connsiteY5" fmla="*/ 557512 h 1011019"/>
                    <a:gd name="connsiteX6" fmla="*/ 557512 w 786079"/>
                    <a:gd name="connsiteY6" fmla="*/ 393040 h 1011019"/>
                    <a:gd name="connsiteX7" fmla="*/ 393040 w 786079"/>
                    <a:gd name="connsiteY7" fmla="*/ 228568 h 1011019"/>
                    <a:gd name="connsiteX8" fmla="*/ 228568 w 786079"/>
                    <a:gd name="connsiteY8" fmla="*/ 393040 h 1011019"/>
                    <a:gd name="connsiteX9" fmla="*/ 393040 w 786079"/>
                    <a:gd name="connsiteY9" fmla="*/ 557512 h 1011019"/>
                    <a:gd name="connsiteX10" fmla="*/ 393040 w 786079"/>
                    <a:gd name="connsiteY10" fmla="*/ 0 h 1011019"/>
                    <a:gd name="connsiteX11" fmla="*/ 0 w 786079"/>
                    <a:gd name="connsiteY11" fmla="*/ 393040 h 1011019"/>
                    <a:gd name="connsiteX12" fmla="*/ 175356 w 786079"/>
                    <a:gd name="connsiteY12" fmla="*/ 759474 h 1011019"/>
                    <a:gd name="connsiteX13" fmla="*/ 341038 w 786079"/>
                    <a:gd name="connsiteY13" fmla="*/ 955390 h 1011019"/>
                    <a:gd name="connsiteX14" fmla="*/ 393040 w 786079"/>
                    <a:gd name="connsiteY14" fmla="*/ 1011020 h 1011019"/>
                    <a:gd name="connsiteX15" fmla="*/ 445042 w 786079"/>
                    <a:gd name="connsiteY15" fmla="*/ 955390 h 1011019"/>
                    <a:gd name="connsiteX16" fmla="*/ 610724 w 786079"/>
                    <a:gd name="connsiteY16" fmla="*/ 759474 h 1011019"/>
                    <a:gd name="connsiteX17" fmla="*/ 786080 w 786079"/>
                    <a:gd name="connsiteY17" fmla="*/ 393040 h 1011019"/>
                    <a:gd name="connsiteX18" fmla="*/ 393040 w 786079"/>
                    <a:gd name="connsiteY18" fmla="*/ 0 h 1011019"/>
                    <a:gd name="connsiteX19" fmla="*/ 393040 w 786079"/>
                    <a:gd name="connsiteY19" fmla="*/ 0 h 1011019"/>
                    <a:gd name="connsiteX20" fmla="*/ 393040 w 786079"/>
                    <a:gd name="connsiteY20" fmla="*/ 484951 h 1011019"/>
                    <a:gd name="connsiteX21" fmla="*/ 301129 w 786079"/>
                    <a:gd name="connsiteY21" fmla="*/ 393040 h 1011019"/>
                    <a:gd name="connsiteX22" fmla="*/ 393040 w 786079"/>
                    <a:gd name="connsiteY22" fmla="*/ 301129 h 1011019"/>
                    <a:gd name="connsiteX23" fmla="*/ 484951 w 786079"/>
                    <a:gd name="connsiteY23" fmla="*/ 393040 h 1011019"/>
                    <a:gd name="connsiteX24" fmla="*/ 393040 w 786079"/>
                    <a:gd name="connsiteY24" fmla="*/ 484951 h 1011019"/>
                    <a:gd name="connsiteX25" fmla="*/ 393040 w 786079"/>
                    <a:gd name="connsiteY25" fmla="*/ 484951 h 101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6079" h="1011019">
                      <a:moveTo>
                        <a:pt x="393040" y="72561"/>
                      </a:moveTo>
                      <a:cubicBezTo>
                        <a:pt x="569606" y="72561"/>
                        <a:pt x="713519" y="216474"/>
                        <a:pt x="713519" y="393040"/>
                      </a:cubicBezTo>
                      <a:cubicBezTo>
                        <a:pt x="713519" y="569606"/>
                        <a:pt x="393040" y="905806"/>
                        <a:pt x="393040" y="905806"/>
                      </a:cubicBezTo>
                      <a:cubicBezTo>
                        <a:pt x="393040" y="905806"/>
                        <a:pt x="72561" y="569606"/>
                        <a:pt x="72561" y="393040"/>
                      </a:cubicBezTo>
                      <a:cubicBezTo>
                        <a:pt x="72561" y="216474"/>
                        <a:pt x="216474" y="72561"/>
                        <a:pt x="393040" y="72561"/>
                      </a:cubicBezTo>
                      <a:moveTo>
                        <a:pt x="393040" y="557512"/>
                      </a:moveTo>
                      <a:cubicBezTo>
                        <a:pt x="483741" y="557512"/>
                        <a:pt x="557512" y="483742"/>
                        <a:pt x="557512" y="393040"/>
                      </a:cubicBezTo>
                      <a:cubicBezTo>
                        <a:pt x="557512" y="302338"/>
                        <a:pt x="483741" y="228568"/>
                        <a:pt x="393040" y="228568"/>
                      </a:cubicBezTo>
                      <a:cubicBezTo>
                        <a:pt x="302338" y="228568"/>
                        <a:pt x="228568" y="302338"/>
                        <a:pt x="228568" y="393040"/>
                      </a:cubicBezTo>
                      <a:cubicBezTo>
                        <a:pt x="228568" y="483742"/>
                        <a:pt x="302338" y="557512"/>
                        <a:pt x="393040" y="557512"/>
                      </a:cubicBezTo>
                      <a:moveTo>
                        <a:pt x="393040" y="0"/>
                      </a:moveTo>
                      <a:cubicBezTo>
                        <a:pt x="176566" y="0"/>
                        <a:pt x="0" y="176566"/>
                        <a:pt x="0" y="393040"/>
                      </a:cubicBezTo>
                      <a:cubicBezTo>
                        <a:pt x="0" y="483742"/>
                        <a:pt x="56840" y="603468"/>
                        <a:pt x="175356" y="759474"/>
                      </a:cubicBezTo>
                      <a:cubicBezTo>
                        <a:pt x="257592" y="867107"/>
                        <a:pt x="337410" y="952971"/>
                        <a:pt x="341038" y="955390"/>
                      </a:cubicBezTo>
                      <a:lnTo>
                        <a:pt x="393040" y="1011020"/>
                      </a:lnTo>
                      <a:lnTo>
                        <a:pt x="445042" y="955390"/>
                      </a:lnTo>
                      <a:cubicBezTo>
                        <a:pt x="448670" y="951762"/>
                        <a:pt x="528488" y="867107"/>
                        <a:pt x="610724" y="759474"/>
                      </a:cubicBezTo>
                      <a:cubicBezTo>
                        <a:pt x="728031" y="603468"/>
                        <a:pt x="786080" y="483742"/>
                        <a:pt x="786080" y="393040"/>
                      </a:cubicBezTo>
                      <a:cubicBezTo>
                        <a:pt x="786080" y="176566"/>
                        <a:pt x="609514" y="0"/>
                        <a:pt x="393040" y="0"/>
                      </a:cubicBezTo>
                      <a:lnTo>
                        <a:pt x="393040" y="0"/>
                      </a:lnTo>
                      <a:close/>
                      <a:moveTo>
                        <a:pt x="393040" y="484951"/>
                      </a:moveTo>
                      <a:cubicBezTo>
                        <a:pt x="342247" y="484951"/>
                        <a:pt x="301129" y="443833"/>
                        <a:pt x="301129" y="393040"/>
                      </a:cubicBezTo>
                      <a:cubicBezTo>
                        <a:pt x="301129" y="342247"/>
                        <a:pt x="342247" y="301129"/>
                        <a:pt x="393040" y="301129"/>
                      </a:cubicBezTo>
                      <a:cubicBezTo>
                        <a:pt x="443833" y="301129"/>
                        <a:pt x="484951" y="342247"/>
                        <a:pt x="484951" y="393040"/>
                      </a:cubicBezTo>
                      <a:cubicBezTo>
                        <a:pt x="484951" y="443833"/>
                        <a:pt x="443833" y="484951"/>
                        <a:pt x="393040" y="484951"/>
                      </a:cubicBezTo>
                      <a:lnTo>
                        <a:pt x="393040" y="484951"/>
                      </a:lnTo>
                      <a:close/>
                    </a:path>
                  </a:pathLst>
                </a:custGeom>
                <a:solidFill>
                  <a:srgbClr val="FFFFFF"/>
                </a:solidFill>
                <a:ln w="1208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p>
              </p:txBody>
            </p:sp>
          </p:grpSp>
          <p:sp>
            <p:nvSpPr>
              <p:cNvPr id="43" name="任意多边形: 形状 42"/>
              <p:cNvSpPr/>
              <p:nvPr/>
            </p:nvSpPr>
            <p:spPr>
              <a:xfrm>
                <a:off x="3838136" y="3696267"/>
                <a:ext cx="391830" cy="391830"/>
              </a:xfrm>
              <a:custGeom>
                <a:avLst/>
                <a:gdLst>
                  <a:gd name="connsiteX0" fmla="*/ 391831 w 391830"/>
                  <a:gd name="connsiteY0" fmla="*/ 195915 h 391830"/>
                  <a:gd name="connsiteX1" fmla="*/ 195915 w 391830"/>
                  <a:gd name="connsiteY1" fmla="*/ 391831 h 391830"/>
                  <a:gd name="connsiteX2" fmla="*/ 0 w 391830"/>
                  <a:gd name="connsiteY2" fmla="*/ 195915 h 391830"/>
                  <a:gd name="connsiteX3" fmla="*/ 195915 w 391830"/>
                  <a:gd name="connsiteY3" fmla="*/ 0 h 391830"/>
                  <a:gd name="connsiteX4" fmla="*/ 391831 w 391830"/>
                  <a:gd name="connsiteY4" fmla="*/ 195915 h 39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30" h="391830">
                    <a:moveTo>
                      <a:pt x="391831" y="195915"/>
                    </a:moveTo>
                    <a:cubicBezTo>
                      <a:pt x="391831" y="304116"/>
                      <a:pt x="304116" y="391831"/>
                      <a:pt x="195915" y="391831"/>
                    </a:cubicBezTo>
                    <a:cubicBezTo>
                      <a:pt x="87714" y="391831"/>
                      <a:pt x="0" y="304116"/>
                      <a:pt x="0" y="195915"/>
                    </a:cubicBezTo>
                    <a:cubicBezTo>
                      <a:pt x="0" y="87714"/>
                      <a:pt x="87714" y="0"/>
                      <a:pt x="195915" y="0"/>
                    </a:cubicBezTo>
                    <a:cubicBezTo>
                      <a:pt x="304116" y="0"/>
                      <a:pt x="391831" y="87714"/>
                      <a:pt x="391831" y="195915"/>
                    </a:cubicBezTo>
                    <a:close/>
                  </a:path>
                </a:pathLst>
              </a:custGeom>
              <a:solidFill>
                <a:srgbClr val="FFFFFF"/>
              </a:solidFill>
              <a:ln w="12082"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p>
            </p:txBody>
          </p:sp>
        </p:grpSp>
        <p:sp>
          <p:nvSpPr>
            <p:cNvPr id="3" name="文本框 2"/>
            <p:cNvSpPr txBox="1"/>
            <p:nvPr/>
          </p:nvSpPr>
          <p:spPr>
            <a:xfrm>
              <a:off x="6861" y="3826"/>
              <a:ext cx="6413" cy="2642"/>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0"/>
                </a:spcBef>
                <a:spcAft>
                  <a:spcPts val="0"/>
                </a:spcAft>
              </a:pPr>
              <a:r>
                <a:rPr sz="1400" b="1" spc="200">
                  <a:solidFill>
                    <a:srgbClr val="26529E"/>
                  </a:solidFill>
                  <a:uFillTx/>
                  <a:latin typeface="Corbel" panose="020B0503020204020204" charset="0"/>
                  <a:ea typeface="宋体" panose="02010600030101010101" pitchFamily="2" charset="-122"/>
                </a:rPr>
                <a:t>①纳税人及其配偶在一个纳税年度内不能同时分别享受住房贷款利息和住房租金专项附加扣除。</a:t>
              </a:r>
              <a:endParaRPr sz="1400" b="1" spc="200">
                <a:solidFill>
                  <a:srgbClr val="26529E"/>
                </a:solidFill>
                <a:uFillTx/>
                <a:latin typeface="Corbel" panose="020B0503020204020204" charset="0"/>
                <a:ea typeface="宋体" panose="02010600030101010101" pitchFamily="2" charset="-122"/>
              </a:endParaRPr>
            </a:p>
            <a:p>
              <a:pPr algn="just">
                <a:lnSpc>
                  <a:spcPct val="130000"/>
                </a:lnSpc>
                <a:spcBef>
                  <a:spcPts val="0"/>
                </a:spcBef>
                <a:spcAft>
                  <a:spcPts val="0"/>
                </a:spcAft>
              </a:pPr>
              <a:r>
                <a:rPr sz="1400" b="1" spc="200">
                  <a:solidFill>
                    <a:srgbClr val="26529E"/>
                  </a:solidFill>
                  <a:uFillTx/>
                  <a:latin typeface="Corbel" panose="020B0503020204020204" charset="0"/>
                  <a:ea typeface="宋体" panose="02010600030101010101" pitchFamily="2" charset="-122"/>
                </a:rPr>
                <a:t>②根据《个人所得税专项附加扣除暂行办法》相关规定，如纳税人此前未享受过住房贷款利息扣除，那么其按照首套住房贷款利率贷款购买的第二套住房，可以享受住房贷款利息扣除。</a:t>
              </a:r>
              <a:endParaRPr sz="1400" b="1" spc="200">
                <a:solidFill>
                  <a:srgbClr val="26529E"/>
                </a:solidFill>
                <a:uFillTx/>
                <a:latin typeface="Corbel" panose="020B0503020204020204" charset="0"/>
                <a:ea typeface="宋体" panose="02010600030101010101" pitchFamily="2" charset="-122"/>
              </a:endParaRPr>
            </a:p>
            <a:p>
              <a:pPr algn="just">
                <a:lnSpc>
                  <a:spcPct val="130000"/>
                </a:lnSpc>
                <a:spcBef>
                  <a:spcPts val="0"/>
                </a:spcBef>
                <a:spcAft>
                  <a:spcPts val="0"/>
                </a:spcAft>
              </a:pPr>
              <a:r>
                <a:rPr sz="1400" b="1" spc="200">
                  <a:solidFill>
                    <a:srgbClr val="26529E"/>
                  </a:solidFill>
                  <a:uFillTx/>
                  <a:latin typeface="Corbel" panose="020B0503020204020204" charset="0"/>
                  <a:ea typeface="宋体" panose="02010600030101010101" pitchFamily="2" charset="-122"/>
                </a:rPr>
                <a:t>③一套采用组合贷款方式购买的住房，如公积金中心或者商业银行其中之一，是按照首套房屋贷款利率发放的贷款，则可以享受住房贷款利息扣除。</a:t>
              </a:r>
              <a:endParaRPr sz="1400" b="1" spc="200">
                <a:solidFill>
                  <a:srgbClr val="26529E"/>
                </a:solidFill>
                <a:uFillTx/>
                <a:latin typeface="Corbel" panose="020B0503020204020204" charset="0"/>
                <a:ea typeface="宋体" panose="02010600030101010101" pitchFamily="2" charset="-122"/>
              </a:endParaRPr>
            </a:p>
            <a:p>
              <a:pPr algn="just">
                <a:lnSpc>
                  <a:spcPct val="130000"/>
                </a:lnSpc>
                <a:spcBef>
                  <a:spcPts val="0"/>
                </a:spcBef>
                <a:spcAft>
                  <a:spcPts val="0"/>
                </a:spcAft>
              </a:pPr>
              <a:r>
                <a:rPr sz="1400" b="1" spc="200">
                  <a:solidFill>
                    <a:srgbClr val="26529E"/>
                  </a:solidFill>
                  <a:uFillTx/>
                  <a:latin typeface="Corbel" panose="020B0503020204020204" charset="0"/>
                  <a:ea typeface="宋体" panose="02010600030101010101" pitchFamily="2" charset="-122"/>
                </a:rPr>
                <a:t>④父母和子女共同购买一套房子，不能既由父母扣除又由子女扣除，应该由主贷款人扣除。</a:t>
              </a:r>
              <a:endParaRPr sz="1400" b="1" spc="200">
                <a:solidFill>
                  <a:srgbClr val="26529E"/>
                </a:solidFill>
                <a:uFillTx/>
                <a:latin typeface="Corbel" panose="020B0503020204020204" charset="0"/>
                <a:ea typeface="宋体" panose="02010600030101010101" pitchFamily="2" charset="-122"/>
              </a:endParaRPr>
            </a:p>
            <a:p>
              <a:pPr algn="just">
                <a:lnSpc>
                  <a:spcPct val="130000"/>
                </a:lnSpc>
                <a:spcBef>
                  <a:spcPts val="0"/>
                </a:spcBef>
                <a:spcAft>
                  <a:spcPts val="0"/>
                </a:spcAft>
              </a:pPr>
              <a:r>
                <a:rPr sz="1400" b="1" spc="200">
                  <a:solidFill>
                    <a:srgbClr val="26529E"/>
                  </a:solidFill>
                  <a:uFillTx/>
                  <a:latin typeface="Corbel" panose="020B0503020204020204" charset="0"/>
                  <a:ea typeface="宋体" panose="02010600030101010101" pitchFamily="2" charset="-122"/>
                </a:rPr>
                <a:t>⑤只要纳税人申报扣除过一套住房贷款利息，在个人所得税专项附加扣除的信息系统里存有扣除住房贷款利息的记录，无论扣除时间长短，也无论该住房的产权归属情况，纳税人就不得再就其他房屋享受住房贷款利息扣除</a:t>
              </a:r>
              <a:r>
                <a:rPr sz="1400" spc="200">
                  <a:solidFill>
                    <a:srgbClr val="26529E"/>
                  </a:solidFill>
                  <a:uFillTx/>
                  <a:latin typeface="Corbel" panose="020B0503020204020204" charset="0"/>
                  <a:ea typeface="宋体" panose="02010600030101010101" pitchFamily="2" charset="-122"/>
                </a:rPr>
                <a:t>。</a:t>
              </a:r>
              <a:endParaRPr lang="zh-CN" altLang="en-US" sz="1400" spc="200">
                <a:solidFill>
                  <a:srgbClr val="26529E"/>
                </a:solidFill>
                <a:uFillTx/>
                <a:latin typeface="Corbel" panose="020B0503020204020204" charset="0"/>
                <a:ea typeface="宋体" panose="02010600030101010101"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16" name="文本框 15"/>
          <p:cNvSpPr txBox="1"/>
          <p:nvPr/>
        </p:nvSpPr>
        <p:spPr>
          <a:xfrm>
            <a:off x="769620" y="148590"/>
            <a:ext cx="7528560" cy="460375"/>
          </a:xfrm>
          <a:prstGeom prst="rect">
            <a:avLst/>
          </a:prstGeom>
          <a:noFill/>
        </p:spPr>
        <p:txBody>
          <a:bodyPr wrap="none" rtlCol="0" anchor="t">
            <a:spAutoFit/>
          </a:bodyPr>
          <a:p>
            <a:pPr marR="0" indent="0" defTabSz="914400" fontAlgn="auto">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专项附加扣除（住房租金）</a:t>
            </a:r>
            <a:endParaRPr lang="zh-CN" altLang="en-US" sz="2400" b="1" noProof="0" dirty="0" smtClean="0">
              <a:solidFill>
                <a:schemeClr val="tx1">
                  <a:lumMod val="75000"/>
                  <a:lumOff val="25000"/>
                </a:schemeClr>
              </a:solidFill>
              <a:latin typeface="宋体" panose="02010600030101010101" pitchFamily="2" charset="-122"/>
              <a:ea typeface="宋体" panose="02010600030101010101" pitchFamily="2" charset="-122"/>
              <a:cs typeface="Open Sans Light" pitchFamily="34" charset="0"/>
              <a:sym typeface="+mn-ea"/>
            </a:endParaRPr>
          </a:p>
        </p:txBody>
      </p:sp>
      <p:pic>
        <p:nvPicPr>
          <p:cNvPr id="62" name="C9F754DE-2CAD-44b6-B708-469DEB6407EB-4" descr="C:/Users/hy/AppData/Local/Temp/wps.FexyTLwps"/>
          <p:cNvPicPr>
            <a:picLocks noChangeAspect="1"/>
          </p:cNvPicPr>
          <p:nvPr/>
        </p:nvPicPr>
        <p:blipFill>
          <a:blip r:embed="rId1"/>
          <a:stretch>
            <a:fillRect/>
          </a:stretch>
        </p:blipFill>
        <p:spPr>
          <a:xfrm>
            <a:off x="467360" y="843598"/>
            <a:ext cx="4728210" cy="2526665"/>
          </a:xfrm>
          <a:prstGeom prst="rect">
            <a:avLst/>
          </a:prstGeom>
          <a:solidFill>
            <a:srgbClr val="FF0000"/>
          </a:solidFill>
          <a:ln w="28575" cmpd="sng">
            <a:solidFill>
              <a:schemeClr val="accent1">
                <a:shade val="50000"/>
              </a:schemeClr>
            </a:solidFill>
            <a:prstDash val="solid"/>
          </a:ln>
        </p:spPr>
      </p:pic>
      <p:graphicFrame>
        <p:nvGraphicFramePr>
          <p:cNvPr id="5" name="表格 4"/>
          <p:cNvGraphicFramePr/>
          <p:nvPr>
            <p:custDataLst>
              <p:tags r:id="rId2"/>
            </p:custDataLst>
          </p:nvPr>
        </p:nvGraphicFramePr>
        <p:xfrm>
          <a:off x="2748915" y="3526155"/>
          <a:ext cx="6298565" cy="1302385"/>
        </p:xfrm>
        <a:graphic>
          <a:graphicData uri="http://schemas.openxmlformats.org/drawingml/2006/table">
            <a:tbl>
              <a:tblPr firstRow="1" bandRow="1"/>
              <a:tblGrid>
                <a:gridCol w="815340"/>
                <a:gridCol w="3582670"/>
                <a:gridCol w="1900555"/>
              </a:tblGrid>
              <a:tr h="301625">
                <a:tc>
                  <a:txBody>
                    <a:bodyPr/>
                    <a:p>
                      <a:pPr indent="0" algn="ctr">
                        <a:buNone/>
                      </a:pPr>
                      <a:r>
                        <a:rPr lang="en-US" sz="1400" b="0">
                          <a:solidFill>
                            <a:srgbClr val="FFFFFF"/>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4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cap="rnd">
                      <a:solidFill>
                        <a:srgbClr val="4A626E"/>
                      </a:solidFill>
                      <a:prstDash val="solid"/>
                    </a:lnL>
                    <a:lnR w="3175">
                      <a:solidFill>
                        <a:srgbClr val="FFFFFF"/>
                      </a:solidFill>
                      <a:prstDash val="dot"/>
                    </a:lnR>
                    <a:lnT w="19050" cap="rnd">
                      <a:solidFill>
                        <a:srgbClr val="4A626E"/>
                      </a:solidFill>
                      <a:prstDash val="solid"/>
                    </a:lnT>
                    <a:lnB w="19050">
                      <a:solidFill>
                        <a:srgbClr val="4A626E"/>
                      </a:solidFill>
                      <a:prstDash val="solid"/>
                    </a:lnB>
                    <a:lnTlToBr>
                      <a:noFill/>
                    </a:lnTlToBr>
                    <a:lnBlToTr>
                      <a:noFill/>
                    </a:lnBlToTr>
                    <a:solidFill>
                      <a:srgbClr val="4A626E"/>
                    </a:solidFill>
                  </a:tcPr>
                </a:tc>
                <a:tc>
                  <a:txBody>
                    <a:bodyPr/>
                    <a:p>
                      <a:pPr indent="0" algn="ctr">
                        <a:buNone/>
                      </a:pPr>
                      <a:r>
                        <a:rPr lang="en-US" sz="1400" b="0">
                          <a:solidFill>
                            <a:srgbClr val="FFFFFF"/>
                          </a:solidFill>
                          <a:latin typeface="宋体" panose="02010600030101010101" pitchFamily="2" charset="-122"/>
                          <a:ea typeface="宋体" panose="02010600030101010101" pitchFamily="2" charset="-122"/>
                          <a:cs typeface="宋体" panose="02010600030101010101" pitchFamily="2" charset="-122"/>
                        </a:rPr>
                        <a:t>城市</a:t>
                      </a:r>
                      <a:endParaRPr lang="en-US" altLang="en-US" sz="14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FFFFFF"/>
                      </a:solidFill>
                      <a:prstDash val="dot"/>
                    </a:lnL>
                    <a:lnR w="3175">
                      <a:solidFill>
                        <a:srgbClr val="FFFFFF"/>
                      </a:solidFill>
                      <a:prstDash val="dot"/>
                    </a:lnR>
                    <a:lnT w="19050" cap="rnd">
                      <a:solidFill>
                        <a:srgbClr val="4A626E"/>
                      </a:solidFill>
                      <a:prstDash val="solid"/>
                    </a:lnT>
                    <a:lnB w="19050">
                      <a:solidFill>
                        <a:srgbClr val="4A626E"/>
                      </a:solidFill>
                      <a:prstDash val="solid"/>
                    </a:lnB>
                    <a:lnTlToBr>
                      <a:noFill/>
                    </a:lnTlToBr>
                    <a:lnBlToTr>
                      <a:noFill/>
                    </a:lnBlToTr>
                    <a:solidFill>
                      <a:srgbClr val="4A626E"/>
                    </a:solidFill>
                  </a:tcPr>
                </a:tc>
                <a:tc>
                  <a:txBody>
                    <a:bodyPr/>
                    <a:p>
                      <a:pPr indent="0" algn="ctr">
                        <a:buNone/>
                      </a:pPr>
                      <a:r>
                        <a:rPr lang="en-US" sz="1400" b="0">
                          <a:solidFill>
                            <a:srgbClr val="FFFFFF"/>
                          </a:solidFill>
                          <a:latin typeface="宋体" panose="02010600030101010101" pitchFamily="2" charset="-122"/>
                          <a:ea typeface="宋体" panose="02010600030101010101" pitchFamily="2" charset="-122"/>
                          <a:cs typeface="宋体" panose="02010600030101010101" pitchFamily="2" charset="-122"/>
                        </a:rPr>
                        <a:t>扣除标准</a:t>
                      </a:r>
                      <a:endParaRPr lang="en-US" altLang="en-US" sz="14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FFFFFF"/>
                      </a:solidFill>
                      <a:prstDash val="dot"/>
                    </a:lnL>
                    <a:lnR w="19050" cap="rnd">
                      <a:solidFill>
                        <a:srgbClr val="4A626E"/>
                      </a:solidFill>
                      <a:prstDash val="solid"/>
                    </a:lnR>
                    <a:lnT w="19050" cap="rnd">
                      <a:solidFill>
                        <a:srgbClr val="4A626E"/>
                      </a:solidFill>
                      <a:prstDash val="solid"/>
                    </a:lnT>
                    <a:lnB w="19050">
                      <a:solidFill>
                        <a:srgbClr val="4A626E"/>
                      </a:solidFill>
                      <a:prstDash val="solid"/>
                    </a:lnB>
                    <a:lnTlToBr>
                      <a:noFill/>
                    </a:lnTlToBr>
                    <a:lnBlToTr>
                      <a:noFill/>
                    </a:lnBlToTr>
                    <a:solidFill>
                      <a:srgbClr val="4A626E"/>
                    </a:solidFill>
                  </a:tcPr>
                </a:tc>
              </a:tr>
              <a:tr h="397510">
                <a:tc>
                  <a:txBody>
                    <a:bodyPr/>
                    <a:p>
                      <a:pPr indent="0" algn="ctr">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1</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cap="rnd">
                      <a:solidFill>
                        <a:srgbClr val="4A626E"/>
                      </a:solidFill>
                      <a:prstDash val="solid"/>
                    </a:lnL>
                    <a:lnR w="3175">
                      <a:solidFill>
                        <a:srgbClr val="4A626E"/>
                      </a:solidFill>
                      <a:prstDash val="dot"/>
                    </a:lnR>
                    <a:lnT w="19050">
                      <a:solidFill>
                        <a:srgbClr val="4A626E"/>
                      </a:solidFill>
                      <a:prstDash val="solid"/>
                    </a:lnT>
                    <a:lnB w="3175">
                      <a:solidFill>
                        <a:srgbClr val="4A626E"/>
                      </a:solidFill>
                      <a:prstDash val="dot"/>
                    </a:lnB>
                    <a:lnTlToBr>
                      <a:noFill/>
                    </a:lnTlToBr>
                    <a:lnBlToTr>
                      <a:noFill/>
                    </a:lnBlToTr>
                    <a:solidFill>
                      <a:srgbClr val="F2F2F2"/>
                    </a:solidFill>
                  </a:tcPr>
                </a:tc>
                <a:tc>
                  <a:txBody>
                    <a:bodyPr/>
                    <a:p>
                      <a:pPr indent="0">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直辖市、省会（首府）城市、计划单列市</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4A626E"/>
                      </a:solidFill>
                      <a:prstDash val="dot"/>
                    </a:lnL>
                    <a:lnR w="3175">
                      <a:solidFill>
                        <a:srgbClr val="4A626E"/>
                      </a:solidFill>
                      <a:prstDash val="dot"/>
                    </a:lnR>
                    <a:lnT w="19050">
                      <a:solidFill>
                        <a:srgbClr val="4A626E"/>
                      </a:solidFill>
                      <a:prstDash val="solid"/>
                    </a:lnT>
                    <a:lnB w="3175">
                      <a:solidFill>
                        <a:srgbClr val="4A626E"/>
                      </a:solidFill>
                      <a:prstDash val="dot"/>
                    </a:lnB>
                    <a:lnTlToBr>
                      <a:noFill/>
                    </a:lnTlToBr>
                    <a:lnBlToTr>
                      <a:noFill/>
                    </a:lnBlToTr>
                    <a:solidFill>
                      <a:srgbClr val="F2F2F2"/>
                    </a:solidFill>
                  </a:tcPr>
                </a:tc>
                <a:tc>
                  <a:txBody>
                    <a:bodyPr/>
                    <a:p>
                      <a:pPr indent="0">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1500元/月</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4A626E"/>
                      </a:solidFill>
                      <a:prstDash val="dot"/>
                    </a:lnL>
                    <a:lnR w="19050" cap="rnd">
                      <a:solidFill>
                        <a:srgbClr val="4A626E"/>
                      </a:solidFill>
                      <a:prstDash val="solid"/>
                    </a:lnR>
                    <a:lnT w="19050">
                      <a:solidFill>
                        <a:srgbClr val="4A626E"/>
                      </a:solidFill>
                      <a:prstDash val="solid"/>
                    </a:lnT>
                    <a:lnB w="3175">
                      <a:solidFill>
                        <a:srgbClr val="4A626E"/>
                      </a:solidFill>
                      <a:prstDash val="dot"/>
                    </a:lnB>
                    <a:lnTlToBr>
                      <a:noFill/>
                    </a:lnTlToBr>
                    <a:lnBlToTr>
                      <a:noFill/>
                    </a:lnBlToTr>
                    <a:solidFill>
                      <a:srgbClr val="F2F2F2"/>
                    </a:solidFill>
                  </a:tcPr>
                </a:tc>
              </a:tr>
              <a:tr h="301625">
                <a:tc>
                  <a:txBody>
                    <a:bodyPr/>
                    <a:p>
                      <a:pPr indent="0" algn="ctr">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2</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cap="rnd">
                      <a:solidFill>
                        <a:srgbClr val="4A626E"/>
                      </a:solidFill>
                      <a:prstDash val="solid"/>
                    </a:lnL>
                    <a:lnR w="3175">
                      <a:solidFill>
                        <a:srgbClr val="4A626E"/>
                      </a:solidFill>
                      <a:prstDash val="dot"/>
                    </a:lnR>
                    <a:lnT w="3175">
                      <a:solidFill>
                        <a:srgbClr val="4A626E"/>
                      </a:solidFill>
                      <a:prstDash val="dot"/>
                    </a:lnT>
                    <a:lnB w="3175">
                      <a:solidFill>
                        <a:srgbClr val="4A626E"/>
                      </a:solidFill>
                      <a:prstDash val="dot"/>
                    </a:lnB>
                    <a:lnTlToBr>
                      <a:noFill/>
                    </a:lnTlToBr>
                    <a:lnBlToTr>
                      <a:noFill/>
                    </a:lnBlToTr>
                    <a:solidFill>
                      <a:srgbClr val="FFFFFF"/>
                    </a:solidFill>
                  </a:tcPr>
                </a:tc>
                <a:tc>
                  <a:txBody>
                    <a:bodyPr/>
                    <a:p>
                      <a:pPr indent="0">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户籍人口超过100万的其他城市</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4A626E"/>
                      </a:solidFill>
                      <a:prstDash val="dot"/>
                    </a:lnL>
                    <a:lnR w="3175">
                      <a:solidFill>
                        <a:srgbClr val="4A626E"/>
                      </a:solidFill>
                      <a:prstDash val="dot"/>
                    </a:lnR>
                    <a:lnT w="3175">
                      <a:solidFill>
                        <a:srgbClr val="4A626E"/>
                      </a:solidFill>
                      <a:prstDash val="dot"/>
                    </a:lnT>
                    <a:lnB w="3175">
                      <a:solidFill>
                        <a:srgbClr val="4A626E"/>
                      </a:solidFill>
                      <a:prstDash val="dot"/>
                    </a:lnB>
                    <a:lnTlToBr>
                      <a:noFill/>
                    </a:lnTlToBr>
                    <a:lnBlToTr>
                      <a:noFill/>
                    </a:lnBlToTr>
                    <a:solidFill>
                      <a:srgbClr val="FFFFFF"/>
                    </a:solidFill>
                  </a:tcPr>
                </a:tc>
                <a:tc>
                  <a:txBody>
                    <a:bodyPr/>
                    <a:p>
                      <a:pPr indent="0">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1100元/月</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4A626E"/>
                      </a:solidFill>
                      <a:prstDash val="dot"/>
                    </a:lnL>
                    <a:lnR w="19050" cap="rnd">
                      <a:solidFill>
                        <a:srgbClr val="4A626E"/>
                      </a:solidFill>
                      <a:prstDash val="solid"/>
                    </a:lnR>
                    <a:lnT w="3175">
                      <a:solidFill>
                        <a:srgbClr val="4A626E"/>
                      </a:solidFill>
                      <a:prstDash val="dot"/>
                    </a:lnT>
                    <a:lnB w="3175">
                      <a:solidFill>
                        <a:srgbClr val="4A626E"/>
                      </a:solidFill>
                      <a:prstDash val="dot"/>
                    </a:lnB>
                    <a:lnTlToBr>
                      <a:noFill/>
                    </a:lnTlToBr>
                    <a:lnBlToTr>
                      <a:noFill/>
                    </a:lnBlToTr>
                    <a:solidFill>
                      <a:srgbClr val="FFFFFF"/>
                    </a:solidFill>
                  </a:tcPr>
                </a:tc>
              </a:tr>
              <a:tr h="301625">
                <a:tc>
                  <a:txBody>
                    <a:bodyPr/>
                    <a:p>
                      <a:pPr indent="0" algn="ctr">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3</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cap="rnd">
                      <a:solidFill>
                        <a:srgbClr val="4A626E"/>
                      </a:solidFill>
                      <a:prstDash val="solid"/>
                    </a:lnL>
                    <a:lnR w="3175">
                      <a:solidFill>
                        <a:srgbClr val="4A626E"/>
                      </a:solidFill>
                      <a:prstDash val="dot"/>
                    </a:lnR>
                    <a:lnT w="3175">
                      <a:solidFill>
                        <a:srgbClr val="4A626E"/>
                      </a:solidFill>
                      <a:prstDash val="dot"/>
                    </a:lnT>
                    <a:lnB w="19050" cap="rnd">
                      <a:solidFill>
                        <a:srgbClr val="4A626E"/>
                      </a:solidFill>
                      <a:prstDash val="solid"/>
                    </a:lnB>
                    <a:lnTlToBr>
                      <a:noFill/>
                    </a:lnTlToBr>
                    <a:lnBlToTr>
                      <a:noFill/>
                    </a:lnBlToTr>
                    <a:solidFill>
                      <a:srgbClr val="F2F2F2"/>
                    </a:solidFill>
                  </a:tcPr>
                </a:tc>
                <a:tc>
                  <a:txBody>
                    <a:bodyPr/>
                    <a:p>
                      <a:pPr indent="0">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户籍人口不超过100万的其他城市</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4A626E"/>
                      </a:solidFill>
                      <a:prstDash val="dot"/>
                    </a:lnL>
                    <a:lnR w="3175">
                      <a:solidFill>
                        <a:srgbClr val="4A626E"/>
                      </a:solidFill>
                      <a:prstDash val="dot"/>
                    </a:lnR>
                    <a:lnT w="3175">
                      <a:solidFill>
                        <a:srgbClr val="4A626E"/>
                      </a:solidFill>
                      <a:prstDash val="dot"/>
                    </a:lnT>
                    <a:lnB w="19050" cap="rnd">
                      <a:solidFill>
                        <a:srgbClr val="4A626E"/>
                      </a:solidFill>
                      <a:prstDash val="solid"/>
                    </a:lnB>
                    <a:lnTlToBr>
                      <a:noFill/>
                    </a:lnTlToBr>
                    <a:lnBlToTr>
                      <a:noFill/>
                    </a:lnBlToTr>
                    <a:solidFill>
                      <a:srgbClr val="F2F2F2"/>
                    </a:solidFill>
                  </a:tcPr>
                </a:tc>
                <a:tc>
                  <a:txBody>
                    <a:bodyPr/>
                    <a:p>
                      <a:pPr indent="0">
                        <a:buNone/>
                      </a:pPr>
                      <a:r>
                        <a:rPr lang="en-US" sz="1400" b="0">
                          <a:solidFill>
                            <a:srgbClr val="404040"/>
                          </a:solidFill>
                          <a:latin typeface="宋体" panose="02010600030101010101" pitchFamily="2" charset="-122"/>
                          <a:ea typeface="宋体" panose="02010600030101010101" pitchFamily="2" charset="-122"/>
                          <a:cs typeface="宋体" panose="02010600030101010101" pitchFamily="2" charset="-122"/>
                        </a:rPr>
                        <a:t>800元/月</a:t>
                      </a:r>
                      <a:endParaRPr lang="en-US" altLang="en-US" sz="14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3175">
                      <a:solidFill>
                        <a:srgbClr val="4A626E"/>
                      </a:solidFill>
                      <a:prstDash val="dot"/>
                    </a:lnL>
                    <a:lnR w="19050" cap="rnd">
                      <a:solidFill>
                        <a:srgbClr val="4A626E"/>
                      </a:solidFill>
                      <a:prstDash val="solid"/>
                    </a:lnR>
                    <a:lnT w="3175">
                      <a:solidFill>
                        <a:srgbClr val="4A626E"/>
                      </a:solidFill>
                      <a:prstDash val="dot"/>
                    </a:lnT>
                    <a:lnB w="19050" cap="rnd">
                      <a:solidFill>
                        <a:srgbClr val="4A626E"/>
                      </a:solidFill>
                      <a:prstDash val="solid"/>
                    </a:lnB>
                    <a:lnTlToBr>
                      <a:noFill/>
                    </a:lnTlToBr>
                    <a:lnBlToTr>
                      <a:noFill/>
                    </a:lnBlToTr>
                    <a:solidFill>
                      <a:srgbClr val="F2F2F2"/>
                    </a:solidFill>
                  </a:tcPr>
                </a:tc>
              </a:tr>
            </a:tbl>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custDataLst>
              <p:tags r:id="rId1"/>
            </p:custDataLst>
          </p:nvPr>
        </p:nvSpPr>
        <p:spPr>
          <a:xfrm>
            <a:off x="5000544" y="1373295"/>
            <a:ext cx="3150110" cy="885904"/>
          </a:xfrm>
          <a:custGeom>
            <a:avLst/>
            <a:gdLst>
              <a:gd name="connsiteX0" fmla="*/ 0 w 3883669"/>
              <a:gd name="connsiteY0" fmla="*/ 0 h 1092200"/>
              <a:gd name="connsiteX1" fmla="*/ 3883669 w 3883669"/>
              <a:gd name="connsiteY1" fmla="*/ 0 h 1092200"/>
              <a:gd name="connsiteX2" fmla="*/ 3883669 w 3883669"/>
              <a:gd name="connsiteY2" fmla="*/ 1092200 h 1092200"/>
              <a:gd name="connsiteX3" fmla="*/ 0 w 3883669"/>
              <a:gd name="connsiteY3" fmla="*/ 1092200 h 1092200"/>
              <a:gd name="connsiteX4" fmla="*/ 646185 w 3883669"/>
              <a:gd name="connsiteY4" fmla="*/ 5461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669" h="1092200">
                <a:moveTo>
                  <a:pt x="0" y="0"/>
                </a:moveTo>
                <a:lnTo>
                  <a:pt x="3883669" y="0"/>
                </a:lnTo>
                <a:lnTo>
                  <a:pt x="3883669" y="1092200"/>
                </a:lnTo>
                <a:lnTo>
                  <a:pt x="0" y="1092200"/>
                </a:lnTo>
                <a:lnTo>
                  <a:pt x="646185" y="546100"/>
                </a:lnTo>
                <a:close/>
              </a:path>
            </a:pathLst>
          </a:custGeom>
          <a:solidFill>
            <a:schemeClr val="accent2"/>
          </a:solidFill>
        </p:spPr>
        <p:txBody>
          <a:bodyPr rot="0" spcFirstLastPara="0" vertOverflow="overflow" horzOverflow="overflow" vert="horz" wrap="square" lIns="67500" tIns="34290" rIns="67500" bIns="34290" numCol="1" spcCol="0" rtlCol="0" fromWordArt="0" anchor="ctr" anchorCtr="0" forceAA="0" compatLnSpc="1">
            <a:noAutofit/>
          </a:bodyPr>
          <a:p>
            <a:pPr algn="l">
              <a:lnSpc>
                <a:spcPct val="120000"/>
              </a:lnSpc>
            </a:pPr>
            <a:endParaRPr lang="da-DK" altLang="zh-CN" sz="1050" spc="150" dirty="0">
              <a:solidFill>
                <a:schemeClr val="lt1"/>
              </a:solidFill>
              <a:latin typeface="微软雅黑" panose="020B0503020204020204" pitchFamily="34" charset="-122"/>
              <a:ea typeface="微软雅黑" panose="020B0503020204020204" pitchFamily="34" charset="-122"/>
            </a:endParaRPr>
          </a:p>
        </p:txBody>
      </p:sp>
      <p:sp>
        <p:nvSpPr>
          <p:cNvPr id="17" name="任意多边形 16"/>
          <p:cNvSpPr/>
          <p:nvPr>
            <p:custDataLst>
              <p:tags r:id="rId2"/>
            </p:custDataLst>
          </p:nvPr>
        </p:nvSpPr>
        <p:spPr>
          <a:xfrm>
            <a:off x="4854267" y="1249680"/>
            <a:ext cx="670609" cy="1133133"/>
          </a:xfrm>
          <a:custGeom>
            <a:avLst/>
            <a:gdLst>
              <a:gd name="connsiteX0" fmla="*/ 0 w 826516"/>
              <a:gd name="connsiteY0" fmla="*/ 0 h 1397000"/>
              <a:gd name="connsiteX1" fmla="*/ 826516 w 826516"/>
              <a:gd name="connsiteY1" fmla="*/ 698500 h 1397000"/>
              <a:gd name="connsiteX2" fmla="*/ 0 w 826516"/>
              <a:gd name="connsiteY2" fmla="*/ 1397000 h 1397000"/>
            </a:gdLst>
            <a:ahLst/>
            <a:cxnLst>
              <a:cxn ang="0">
                <a:pos x="connsiteX0" y="connsiteY0"/>
              </a:cxn>
              <a:cxn ang="0">
                <a:pos x="connsiteX1" y="connsiteY1"/>
              </a:cxn>
              <a:cxn ang="0">
                <a:pos x="connsiteX2" y="connsiteY2"/>
              </a:cxn>
            </a:cxnLst>
            <a:rect l="l" t="t" r="r" b="b"/>
            <a:pathLst>
              <a:path w="826516" h="1397000">
                <a:moveTo>
                  <a:pt x="0" y="0"/>
                </a:moveTo>
                <a:lnTo>
                  <a:pt x="826516" y="698500"/>
                </a:lnTo>
                <a:lnTo>
                  <a:pt x="0" y="1397000"/>
                </a:lnTo>
                <a:close/>
              </a:path>
            </a:pathLst>
          </a:custGeom>
          <a:solidFill>
            <a:schemeClr val="lt1">
              <a:lumMod val="95000"/>
            </a:schemeClr>
          </a:solidFill>
          <a:effectLst>
            <a:outerShdw blurRad="50800" dist="38100" algn="l"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normAutofit/>
          </a:bodyPr>
          <a:p>
            <a:pPr algn="l">
              <a:lnSpc>
                <a:spcPct val="120000"/>
              </a:lnSpc>
            </a:pPr>
            <a:r>
              <a:rPr lang="en-US" altLang="zh-CN" sz="2400" b="1" dirty="0">
                <a:solidFill>
                  <a:schemeClr val="accent2">
                    <a:lumMod val="75000"/>
                  </a:schemeClr>
                </a:solidFill>
                <a:latin typeface="Arial" panose="020B0604020202020204" pitchFamily="34" charset="0"/>
                <a:ea typeface="微软雅黑" panose="020B0503020204020204" pitchFamily="34" charset="-122"/>
              </a:rPr>
              <a:t>B</a:t>
            </a:r>
            <a:endParaRPr lang="en-US" altLang="zh-CN" sz="2400" b="1" dirty="0">
              <a:solidFill>
                <a:schemeClr val="accent2">
                  <a:lumMod val="75000"/>
                </a:schemeClr>
              </a:solidFill>
              <a:latin typeface="Arial" panose="020B0604020202020204" pitchFamily="34" charset="0"/>
              <a:ea typeface="微软雅黑" panose="020B0503020204020204" pitchFamily="34" charset="-122"/>
            </a:endParaRPr>
          </a:p>
        </p:txBody>
      </p:sp>
      <p:sp>
        <p:nvSpPr>
          <p:cNvPr id="18" name="文本框 17"/>
          <p:cNvSpPr txBox="1"/>
          <p:nvPr>
            <p:custDataLst>
              <p:tags r:id="rId3"/>
            </p:custDataLst>
          </p:nvPr>
        </p:nvSpPr>
        <p:spPr>
          <a:xfrm>
            <a:off x="5544448" y="1429436"/>
            <a:ext cx="2457354" cy="773621"/>
          </a:xfrm>
          <a:prstGeom prst="rect">
            <a:avLst/>
          </a:prstGeom>
          <a:noFill/>
        </p:spPr>
        <p:txBody>
          <a:bodyPr wrap="square" lIns="67500" tIns="35100" rIns="67500" bIns="35100" rtlCol="0" anchor="ctr">
            <a:normAutofit/>
          </a:bodyPr>
          <a:p>
            <a:pPr marL="0" lvl="0" indent="0" algn="l">
              <a:lnSpc>
                <a:spcPct val="120000"/>
              </a:lnSpc>
              <a:spcBef>
                <a:spcPts val="0"/>
              </a:spcBef>
              <a:spcAft>
                <a:spcPts val="0"/>
              </a:spcAft>
              <a:buSzPct val="100000"/>
            </a:pPr>
            <a:r>
              <a:rPr sz="1200" spc="150" dirty="0" err="1">
                <a:solidFill>
                  <a:schemeClr val="lt1"/>
                </a:solidFill>
                <a:latin typeface="Arial" panose="020B0604020202020204" pitchFamily="34" charset="0"/>
                <a:ea typeface="微软雅黑" panose="020B0503020204020204" pitchFamily="34" charset="-122"/>
              </a:rPr>
              <a:t>单身，在重庆有房，但是在北京上班租房住，该怎么扣？</a:t>
            </a:r>
            <a:endParaRPr sz="1200" spc="150" dirty="0" err="1">
              <a:solidFill>
                <a:schemeClr val="lt1"/>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sz="1200" spc="150" dirty="0" err="1">
                <a:solidFill>
                  <a:schemeClr val="lt1"/>
                </a:solidFill>
                <a:latin typeface="Arial" panose="020B0604020202020204" pitchFamily="34" charset="0"/>
                <a:ea typeface="微软雅黑" panose="020B0503020204020204" pitchFamily="34" charset="-122"/>
              </a:rPr>
              <a:t>答：北京租房扣</a:t>
            </a:r>
            <a:endParaRPr lang="zh-CN" sz="1200" spc="150" dirty="0" err="1">
              <a:solidFill>
                <a:schemeClr val="lt1"/>
              </a:solidFill>
              <a:latin typeface="Arial" panose="020B0604020202020204" pitchFamily="34" charset="0"/>
              <a:ea typeface="微软雅黑" panose="020B0503020204020204" pitchFamily="34" charset="-122"/>
            </a:endParaRPr>
          </a:p>
        </p:txBody>
      </p:sp>
      <p:sp>
        <p:nvSpPr>
          <p:cNvPr id="19" name="任意多边形 18"/>
          <p:cNvSpPr/>
          <p:nvPr>
            <p:custDataLst>
              <p:tags r:id="rId4"/>
            </p:custDataLst>
          </p:nvPr>
        </p:nvSpPr>
        <p:spPr>
          <a:xfrm>
            <a:off x="5000544" y="2607379"/>
            <a:ext cx="3150110" cy="885904"/>
          </a:xfrm>
          <a:custGeom>
            <a:avLst/>
            <a:gdLst>
              <a:gd name="connsiteX0" fmla="*/ 0 w 3883669"/>
              <a:gd name="connsiteY0" fmla="*/ 0 h 1092200"/>
              <a:gd name="connsiteX1" fmla="*/ 3883669 w 3883669"/>
              <a:gd name="connsiteY1" fmla="*/ 0 h 1092200"/>
              <a:gd name="connsiteX2" fmla="*/ 3883669 w 3883669"/>
              <a:gd name="connsiteY2" fmla="*/ 1092200 h 1092200"/>
              <a:gd name="connsiteX3" fmla="*/ 0 w 3883669"/>
              <a:gd name="connsiteY3" fmla="*/ 1092200 h 1092200"/>
              <a:gd name="connsiteX4" fmla="*/ 646185 w 3883669"/>
              <a:gd name="connsiteY4" fmla="*/ 5461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669" h="1092200">
                <a:moveTo>
                  <a:pt x="0" y="0"/>
                </a:moveTo>
                <a:lnTo>
                  <a:pt x="3883669" y="0"/>
                </a:lnTo>
                <a:lnTo>
                  <a:pt x="3883669" y="1092200"/>
                </a:lnTo>
                <a:lnTo>
                  <a:pt x="0" y="1092200"/>
                </a:lnTo>
                <a:lnTo>
                  <a:pt x="646185" y="546100"/>
                </a:lnTo>
                <a:close/>
              </a:path>
            </a:pathLst>
          </a:custGeom>
          <a:solidFill>
            <a:schemeClr val="accent1"/>
          </a:solidFill>
        </p:spPr>
        <p:txBody>
          <a:bodyPr rot="0" spcFirstLastPara="0" vertOverflow="overflow" horzOverflow="overflow" vert="horz" wrap="square" lIns="67500" tIns="34290" rIns="67500" bIns="34290" numCol="1" spcCol="0" rtlCol="0" fromWordArt="0" anchor="ctr" anchorCtr="0" forceAA="0" compatLnSpc="1">
            <a:noAutofit/>
          </a:bodyPr>
          <a:p>
            <a:pPr algn="l">
              <a:lnSpc>
                <a:spcPct val="120000"/>
              </a:lnSpc>
            </a:pPr>
            <a:endParaRPr lang="da-DK" altLang="zh-CN" sz="1050" spc="150" dirty="0">
              <a:solidFill>
                <a:schemeClr val="lt1"/>
              </a:solidFill>
              <a:latin typeface="微软雅黑" panose="020B0503020204020204" pitchFamily="34" charset="-122"/>
              <a:ea typeface="微软雅黑" panose="020B0503020204020204" pitchFamily="34" charset="-122"/>
            </a:endParaRPr>
          </a:p>
        </p:txBody>
      </p:sp>
      <p:sp>
        <p:nvSpPr>
          <p:cNvPr id="20" name="任意多边形 19"/>
          <p:cNvSpPr/>
          <p:nvPr>
            <p:custDataLst>
              <p:tags r:id="rId5"/>
            </p:custDataLst>
          </p:nvPr>
        </p:nvSpPr>
        <p:spPr>
          <a:xfrm>
            <a:off x="4854267" y="2483765"/>
            <a:ext cx="670609" cy="1133133"/>
          </a:xfrm>
          <a:custGeom>
            <a:avLst/>
            <a:gdLst>
              <a:gd name="connsiteX0" fmla="*/ 0 w 826516"/>
              <a:gd name="connsiteY0" fmla="*/ 0 h 1397000"/>
              <a:gd name="connsiteX1" fmla="*/ 826516 w 826516"/>
              <a:gd name="connsiteY1" fmla="*/ 698500 h 1397000"/>
              <a:gd name="connsiteX2" fmla="*/ 0 w 826516"/>
              <a:gd name="connsiteY2" fmla="*/ 1397000 h 1397000"/>
            </a:gdLst>
            <a:ahLst/>
            <a:cxnLst>
              <a:cxn ang="0">
                <a:pos x="connsiteX0" y="connsiteY0"/>
              </a:cxn>
              <a:cxn ang="0">
                <a:pos x="connsiteX1" y="connsiteY1"/>
              </a:cxn>
              <a:cxn ang="0">
                <a:pos x="connsiteX2" y="connsiteY2"/>
              </a:cxn>
            </a:cxnLst>
            <a:rect l="l" t="t" r="r" b="b"/>
            <a:pathLst>
              <a:path w="826516" h="1397000">
                <a:moveTo>
                  <a:pt x="0" y="0"/>
                </a:moveTo>
                <a:lnTo>
                  <a:pt x="826516" y="698500"/>
                </a:lnTo>
                <a:lnTo>
                  <a:pt x="0" y="1397000"/>
                </a:lnTo>
                <a:close/>
              </a:path>
            </a:pathLst>
          </a:custGeom>
          <a:solidFill>
            <a:schemeClr val="lt1">
              <a:lumMod val="95000"/>
            </a:schemeClr>
          </a:solidFill>
          <a:effectLst>
            <a:outerShdw blurRad="50800" dist="38100" algn="l"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normAutofit/>
          </a:bodyPr>
          <a:p>
            <a:pPr algn="l">
              <a:lnSpc>
                <a:spcPct val="120000"/>
              </a:lnSpc>
            </a:pPr>
            <a:r>
              <a:rPr lang="en-US" altLang="zh-CN" sz="2400" b="1" dirty="0">
                <a:solidFill>
                  <a:schemeClr val="accent1">
                    <a:lumMod val="75000"/>
                  </a:schemeClr>
                </a:solidFill>
                <a:latin typeface="Arial" panose="020B0604020202020204" pitchFamily="34" charset="0"/>
                <a:ea typeface="微软雅黑" panose="020B0503020204020204" pitchFamily="34" charset="-122"/>
              </a:rPr>
              <a:t>D</a:t>
            </a:r>
            <a:endParaRPr lang="en-US" altLang="zh-CN" sz="2400" b="1" dirty="0">
              <a:solidFill>
                <a:schemeClr val="accent1">
                  <a:lumMod val="75000"/>
                </a:schemeClr>
              </a:solidFill>
              <a:latin typeface="Arial" panose="020B0604020202020204" pitchFamily="34" charset="0"/>
              <a:ea typeface="微软雅黑" panose="020B0503020204020204" pitchFamily="34" charset="-122"/>
            </a:endParaRPr>
          </a:p>
        </p:txBody>
      </p:sp>
      <p:sp>
        <p:nvSpPr>
          <p:cNvPr id="21" name="文本框 20"/>
          <p:cNvSpPr txBox="1"/>
          <p:nvPr>
            <p:custDataLst>
              <p:tags r:id="rId6"/>
            </p:custDataLst>
          </p:nvPr>
        </p:nvSpPr>
        <p:spPr>
          <a:xfrm>
            <a:off x="5544448" y="2663521"/>
            <a:ext cx="2457354" cy="773621"/>
          </a:xfrm>
          <a:prstGeom prst="rect">
            <a:avLst/>
          </a:prstGeom>
          <a:noFill/>
        </p:spPr>
        <p:txBody>
          <a:bodyPr wrap="square" lIns="67500" tIns="35100" rIns="67500" bIns="35100" rtlCol="0" anchor="ctr">
            <a:normAutofit/>
          </a:bodyPr>
          <a:p>
            <a:pPr marL="0" lvl="0" indent="0" algn="l">
              <a:lnSpc>
                <a:spcPct val="120000"/>
              </a:lnSpc>
              <a:spcBef>
                <a:spcPts val="0"/>
              </a:spcBef>
              <a:spcAft>
                <a:spcPts val="0"/>
              </a:spcAft>
              <a:buSzPct val="100000"/>
            </a:pPr>
            <a:r>
              <a:rPr sz="1200" spc="150" dirty="0" err="1">
                <a:solidFill>
                  <a:schemeClr val="lt1"/>
                </a:solidFill>
                <a:latin typeface="Arial" panose="020B0604020202020204" pitchFamily="34" charset="0"/>
                <a:ea typeface="微软雅黑" panose="020B0503020204020204" pitchFamily="34" charset="-122"/>
                <a:sym typeface="+mn-ea"/>
              </a:rPr>
              <a:t>合租房子如何扣除？</a:t>
            </a:r>
            <a:endParaRPr sz="1200" spc="150" dirty="0" err="1">
              <a:solidFill>
                <a:schemeClr val="lt1"/>
              </a:solidFill>
              <a:latin typeface="Arial" panose="020B0604020202020204" pitchFamily="34" charset="0"/>
              <a:ea typeface="微软雅黑" panose="020B0503020204020204" pitchFamily="34" charset="-122"/>
              <a:sym typeface="+mn-ea"/>
            </a:endParaRPr>
          </a:p>
          <a:p>
            <a:pPr marL="0" lvl="0" indent="0" algn="l">
              <a:lnSpc>
                <a:spcPct val="120000"/>
              </a:lnSpc>
              <a:spcBef>
                <a:spcPts val="0"/>
              </a:spcBef>
              <a:spcAft>
                <a:spcPts val="0"/>
              </a:spcAft>
              <a:buSzPct val="100000"/>
            </a:pPr>
            <a:r>
              <a:rPr lang="zh-CN" sz="1200" spc="150" dirty="0" err="1">
                <a:solidFill>
                  <a:schemeClr val="lt1"/>
                </a:solidFill>
                <a:latin typeface="Arial" panose="020B0604020202020204" pitchFamily="34" charset="0"/>
                <a:ea typeface="微软雅黑" panose="020B0503020204020204" pitchFamily="34" charset="-122"/>
                <a:sym typeface="+mn-ea"/>
              </a:rPr>
              <a:t>答：承租人扣，谁签合同谁扣</a:t>
            </a:r>
            <a:endParaRPr lang="zh-CN" sz="1200" spc="150" dirty="0" err="1">
              <a:solidFill>
                <a:schemeClr val="lt1"/>
              </a:solidFill>
              <a:latin typeface="Arial" panose="020B0604020202020204" pitchFamily="34" charset="0"/>
              <a:ea typeface="微软雅黑" panose="020B0503020204020204" pitchFamily="34" charset="-122"/>
              <a:sym typeface="+mn-ea"/>
            </a:endParaRPr>
          </a:p>
        </p:txBody>
      </p:sp>
      <p:sp>
        <p:nvSpPr>
          <p:cNvPr id="22" name="任意多边形 21"/>
          <p:cNvSpPr/>
          <p:nvPr>
            <p:custDataLst>
              <p:tags r:id="rId7"/>
            </p:custDataLst>
          </p:nvPr>
        </p:nvSpPr>
        <p:spPr>
          <a:xfrm>
            <a:off x="5000544" y="3841464"/>
            <a:ext cx="3150110" cy="885904"/>
          </a:xfrm>
          <a:custGeom>
            <a:avLst/>
            <a:gdLst>
              <a:gd name="connsiteX0" fmla="*/ 0 w 3883669"/>
              <a:gd name="connsiteY0" fmla="*/ 0 h 1092200"/>
              <a:gd name="connsiteX1" fmla="*/ 3883669 w 3883669"/>
              <a:gd name="connsiteY1" fmla="*/ 0 h 1092200"/>
              <a:gd name="connsiteX2" fmla="*/ 3883669 w 3883669"/>
              <a:gd name="connsiteY2" fmla="*/ 1092200 h 1092200"/>
              <a:gd name="connsiteX3" fmla="*/ 0 w 3883669"/>
              <a:gd name="connsiteY3" fmla="*/ 1092200 h 1092200"/>
              <a:gd name="connsiteX4" fmla="*/ 646185 w 3883669"/>
              <a:gd name="connsiteY4" fmla="*/ 5461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669" h="1092200">
                <a:moveTo>
                  <a:pt x="0" y="0"/>
                </a:moveTo>
                <a:lnTo>
                  <a:pt x="3883669" y="0"/>
                </a:lnTo>
                <a:lnTo>
                  <a:pt x="3883669" y="1092200"/>
                </a:lnTo>
                <a:lnTo>
                  <a:pt x="0" y="1092200"/>
                </a:lnTo>
                <a:lnTo>
                  <a:pt x="646185" y="546100"/>
                </a:lnTo>
                <a:close/>
              </a:path>
            </a:pathLst>
          </a:custGeom>
          <a:solidFill>
            <a:schemeClr val="accent3"/>
          </a:solidFill>
        </p:spPr>
        <p:txBody>
          <a:bodyPr rot="0" spcFirstLastPara="0" vertOverflow="overflow" horzOverflow="overflow" vert="horz" wrap="square" lIns="67500" tIns="34290" rIns="67500" bIns="34290" numCol="1" spcCol="0" rtlCol="0" fromWordArt="0" anchor="ctr" anchorCtr="0" forceAA="0" compatLnSpc="1">
            <a:noAutofit/>
          </a:bodyPr>
          <a:p>
            <a:pPr algn="l">
              <a:lnSpc>
                <a:spcPct val="120000"/>
              </a:lnSpc>
            </a:pPr>
            <a:endParaRPr lang="da-DK" altLang="zh-CN" sz="1050" spc="150" dirty="0">
              <a:solidFill>
                <a:schemeClr val="lt1"/>
              </a:solidFill>
              <a:latin typeface="微软雅黑" panose="020B0503020204020204" pitchFamily="34" charset="-122"/>
              <a:ea typeface="微软雅黑" panose="020B0503020204020204" pitchFamily="34" charset="-122"/>
            </a:endParaRPr>
          </a:p>
        </p:txBody>
      </p:sp>
      <p:sp>
        <p:nvSpPr>
          <p:cNvPr id="23" name="任意多边形 22"/>
          <p:cNvSpPr/>
          <p:nvPr>
            <p:custDataLst>
              <p:tags r:id="rId8"/>
            </p:custDataLst>
          </p:nvPr>
        </p:nvSpPr>
        <p:spPr>
          <a:xfrm>
            <a:off x="4854267" y="3717850"/>
            <a:ext cx="670609" cy="1133133"/>
          </a:xfrm>
          <a:custGeom>
            <a:avLst/>
            <a:gdLst>
              <a:gd name="connsiteX0" fmla="*/ 0 w 826516"/>
              <a:gd name="connsiteY0" fmla="*/ 0 h 1397000"/>
              <a:gd name="connsiteX1" fmla="*/ 826516 w 826516"/>
              <a:gd name="connsiteY1" fmla="*/ 698500 h 1397000"/>
              <a:gd name="connsiteX2" fmla="*/ 0 w 826516"/>
              <a:gd name="connsiteY2" fmla="*/ 1397000 h 1397000"/>
            </a:gdLst>
            <a:ahLst/>
            <a:cxnLst>
              <a:cxn ang="0">
                <a:pos x="connsiteX0" y="connsiteY0"/>
              </a:cxn>
              <a:cxn ang="0">
                <a:pos x="connsiteX1" y="connsiteY1"/>
              </a:cxn>
              <a:cxn ang="0">
                <a:pos x="connsiteX2" y="connsiteY2"/>
              </a:cxn>
            </a:cxnLst>
            <a:rect l="l" t="t" r="r" b="b"/>
            <a:pathLst>
              <a:path w="826516" h="1397000">
                <a:moveTo>
                  <a:pt x="0" y="0"/>
                </a:moveTo>
                <a:lnTo>
                  <a:pt x="826516" y="698500"/>
                </a:lnTo>
                <a:lnTo>
                  <a:pt x="0" y="1397000"/>
                </a:lnTo>
                <a:close/>
              </a:path>
            </a:pathLst>
          </a:custGeom>
          <a:solidFill>
            <a:schemeClr val="lt1">
              <a:lumMod val="95000"/>
            </a:schemeClr>
          </a:solidFill>
          <a:effectLst>
            <a:outerShdw blurRad="50800" dist="38100" algn="l"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normAutofit/>
          </a:bodyPr>
          <a:p>
            <a:pPr algn="l">
              <a:lnSpc>
                <a:spcPct val="120000"/>
              </a:lnSpc>
            </a:pPr>
            <a:r>
              <a:rPr lang="en-US" altLang="zh-CN" sz="2400" b="1" dirty="0">
                <a:solidFill>
                  <a:schemeClr val="accent3">
                    <a:lumMod val="75000"/>
                  </a:schemeClr>
                </a:solidFill>
                <a:latin typeface="Arial" panose="020B0604020202020204" pitchFamily="34" charset="0"/>
                <a:ea typeface="微软雅黑" panose="020B0503020204020204" pitchFamily="34" charset="-122"/>
              </a:rPr>
              <a:t>F</a:t>
            </a:r>
            <a:endParaRPr lang="en-US" altLang="zh-CN" sz="2400" b="1" dirty="0">
              <a:solidFill>
                <a:schemeClr val="accent3">
                  <a:lumMod val="75000"/>
                </a:schemeClr>
              </a:solidFill>
              <a:latin typeface="Arial" panose="020B0604020202020204" pitchFamily="34" charset="0"/>
              <a:ea typeface="微软雅黑" panose="020B0503020204020204" pitchFamily="34" charset="-122"/>
            </a:endParaRPr>
          </a:p>
        </p:txBody>
      </p:sp>
      <p:sp>
        <p:nvSpPr>
          <p:cNvPr id="24" name="文本框 23"/>
          <p:cNvSpPr txBox="1"/>
          <p:nvPr>
            <p:custDataLst>
              <p:tags r:id="rId9"/>
            </p:custDataLst>
          </p:nvPr>
        </p:nvSpPr>
        <p:spPr>
          <a:xfrm>
            <a:off x="5544448" y="3897605"/>
            <a:ext cx="2457354" cy="773621"/>
          </a:xfrm>
          <a:prstGeom prst="rect">
            <a:avLst/>
          </a:prstGeom>
          <a:noFill/>
        </p:spPr>
        <p:txBody>
          <a:bodyPr wrap="square" lIns="67500" tIns="35100" rIns="67500" bIns="35100" rtlCol="0" anchor="ctr">
            <a:normAutofit/>
          </a:bodyPr>
          <a:p>
            <a:pPr marL="0" lvl="0" indent="0" algn="l">
              <a:lnSpc>
                <a:spcPct val="120000"/>
              </a:lnSpc>
              <a:spcBef>
                <a:spcPts val="0"/>
              </a:spcBef>
              <a:spcAft>
                <a:spcPts val="0"/>
              </a:spcAft>
              <a:buSzPct val="100000"/>
            </a:pPr>
            <a:r>
              <a:rPr lang="zh-CN" altLang="en-US" sz="1200" spc="150" dirty="0">
                <a:solidFill>
                  <a:schemeClr val="lt1"/>
                </a:solidFill>
                <a:latin typeface="Arial" panose="020B0604020202020204" pitchFamily="34" charset="0"/>
                <a:ea typeface="微软雅黑" panose="020B0503020204020204" pitchFamily="34" charset="-122"/>
                <a:sym typeface="+mn-ea"/>
              </a:rPr>
              <a:t>员工宿舍可以扣除吗？</a:t>
            </a:r>
            <a:endParaRPr lang="zh-CN" altLang="en-US" sz="1200" spc="150" dirty="0">
              <a:solidFill>
                <a:schemeClr val="lt1"/>
              </a:solidFill>
              <a:latin typeface="Arial" panose="020B0604020202020204" pitchFamily="34" charset="0"/>
              <a:ea typeface="微软雅黑" panose="020B0503020204020204" pitchFamily="34" charset="-122"/>
              <a:sym typeface="+mn-ea"/>
            </a:endParaRPr>
          </a:p>
          <a:p>
            <a:pPr marL="0" lvl="0" indent="0" algn="l">
              <a:lnSpc>
                <a:spcPct val="120000"/>
              </a:lnSpc>
              <a:spcBef>
                <a:spcPts val="0"/>
              </a:spcBef>
              <a:spcAft>
                <a:spcPts val="0"/>
              </a:spcAft>
              <a:buSzPct val="100000"/>
            </a:pPr>
            <a:r>
              <a:rPr lang="zh-CN" altLang="en-US" sz="1200" spc="150" dirty="0">
                <a:solidFill>
                  <a:schemeClr val="lt1"/>
                </a:solidFill>
                <a:latin typeface="Arial" panose="020B0604020202020204" pitchFamily="34" charset="0"/>
                <a:ea typeface="微软雅黑" panose="020B0503020204020204" pitchFamily="34" charset="-122"/>
                <a:sym typeface="+mn-ea"/>
              </a:rPr>
              <a:t>答：签订租赁合同且支付租金，可以扣</a:t>
            </a:r>
            <a:endParaRPr lang="zh-CN" altLang="en-US" sz="1200" spc="150" dirty="0">
              <a:solidFill>
                <a:schemeClr val="lt1"/>
              </a:solidFill>
              <a:latin typeface="Arial" panose="020B0604020202020204" pitchFamily="34" charset="0"/>
              <a:ea typeface="微软雅黑" panose="020B0503020204020204" pitchFamily="34" charset="-122"/>
              <a:sym typeface="+mn-ea"/>
            </a:endParaRPr>
          </a:p>
        </p:txBody>
      </p:sp>
      <p:sp>
        <p:nvSpPr>
          <p:cNvPr id="6" name="任意多边形 5"/>
          <p:cNvSpPr/>
          <p:nvPr>
            <p:custDataLst>
              <p:tags r:id="rId10"/>
            </p:custDataLst>
          </p:nvPr>
        </p:nvSpPr>
        <p:spPr>
          <a:xfrm flipH="1">
            <a:off x="943927" y="1373295"/>
            <a:ext cx="3150110" cy="885904"/>
          </a:xfrm>
          <a:custGeom>
            <a:avLst/>
            <a:gdLst>
              <a:gd name="connsiteX0" fmla="*/ 0 w 3883669"/>
              <a:gd name="connsiteY0" fmla="*/ 0 h 1092200"/>
              <a:gd name="connsiteX1" fmla="*/ 3883669 w 3883669"/>
              <a:gd name="connsiteY1" fmla="*/ 0 h 1092200"/>
              <a:gd name="connsiteX2" fmla="*/ 3883669 w 3883669"/>
              <a:gd name="connsiteY2" fmla="*/ 1092200 h 1092200"/>
              <a:gd name="connsiteX3" fmla="*/ 0 w 3883669"/>
              <a:gd name="connsiteY3" fmla="*/ 1092200 h 1092200"/>
              <a:gd name="connsiteX4" fmla="*/ 646185 w 3883669"/>
              <a:gd name="connsiteY4" fmla="*/ 5461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669" h="1092200">
                <a:moveTo>
                  <a:pt x="0" y="0"/>
                </a:moveTo>
                <a:lnTo>
                  <a:pt x="3883669" y="0"/>
                </a:lnTo>
                <a:lnTo>
                  <a:pt x="3883669" y="1092200"/>
                </a:lnTo>
                <a:lnTo>
                  <a:pt x="0" y="1092200"/>
                </a:lnTo>
                <a:lnTo>
                  <a:pt x="646185" y="546100"/>
                </a:lnTo>
                <a:close/>
              </a:path>
            </a:pathLst>
          </a:custGeom>
          <a:solidFill>
            <a:schemeClr val="accent1"/>
          </a:solidFill>
        </p:spPr>
        <p:txBody>
          <a:bodyPr rot="0" spcFirstLastPara="0" vertOverflow="overflow" horzOverflow="overflow" vert="horz" wrap="square" lIns="67500" tIns="34290" rIns="67500" bIns="34290" numCol="1" spcCol="0" rtlCol="0" fromWordArt="0" anchor="ctr" anchorCtr="0" forceAA="0" compatLnSpc="1">
            <a:noAutofit/>
          </a:bodyPr>
          <a:p>
            <a:pPr algn="l">
              <a:lnSpc>
                <a:spcPct val="120000"/>
              </a:lnSpc>
            </a:pPr>
            <a:endParaRPr lang="da-DK" altLang="zh-CN" sz="1050" spc="150" dirty="0">
              <a:solidFill>
                <a:schemeClr val="lt1"/>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11"/>
            </p:custDataLst>
          </p:nvPr>
        </p:nvSpPr>
        <p:spPr>
          <a:xfrm flipH="1">
            <a:off x="3569706" y="1249680"/>
            <a:ext cx="670609" cy="1133133"/>
          </a:xfrm>
          <a:custGeom>
            <a:avLst/>
            <a:gdLst>
              <a:gd name="connsiteX0" fmla="*/ 0 w 826516"/>
              <a:gd name="connsiteY0" fmla="*/ 0 h 1397000"/>
              <a:gd name="connsiteX1" fmla="*/ 826516 w 826516"/>
              <a:gd name="connsiteY1" fmla="*/ 698500 h 1397000"/>
              <a:gd name="connsiteX2" fmla="*/ 0 w 826516"/>
              <a:gd name="connsiteY2" fmla="*/ 1397000 h 1397000"/>
            </a:gdLst>
            <a:ahLst/>
            <a:cxnLst>
              <a:cxn ang="0">
                <a:pos x="connsiteX0" y="connsiteY0"/>
              </a:cxn>
              <a:cxn ang="0">
                <a:pos x="connsiteX1" y="connsiteY1"/>
              </a:cxn>
              <a:cxn ang="0">
                <a:pos x="connsiteX2" y="connsiteY2"/>
              </a:cxn>
            </a:cxnLst>
            <a:rect l="l" t="t" r="r" b="b"/>
            <a:pathLst>
              <a:path w="826516" h="1397000">
                <a:moveTo>
                  <a:pt x="0" y="0"/>
                </a:moveTo>
                <a:lnTo>
                  <a:pt x="826516" y="698500"/>
                </a:lnTo>
                <a:lnTo>
                  <a:pt x="0" y="1397000"/>
                </a:lnTo>
                <a:close/>
              </a:path>
            </a:pathLst>
          </a:custGeom>
          <a:solidFill>
            <a:schemeClr val="lt1">
              <a:lumMod val="95000"/>
            </a:schemeClr>
          </a:solidFill>
          <a:effectLst>
            <a:outerShdw blurRad="50800" dist="38100" dir="10800000" algn="r"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normAutofit/>
          </a:bodyPr>
          <a:p>
            <a:pPr algn="l">
              <a:lnSpc>
                <a:spcPct val="120000"/>
              </a:lnSpc>
            </a:pPr>
            <a:r>
              <a:rPr lang="en-US" altLang="zh-CN" sz="2400" b="1" dirty="0">
                <a:solidFill>
                  <a:schemeClr val="accent1">
                    <a:lumMod val="75000"/>
                  </a:schemeClr>
                </a:solidFill>
                <a:latin typeface="Arial" panose="020B0604020202020204" pitchFamily="34" charset="0"/>
                <a:ea typeface="微软雅黑" panose="020B0503020204020204" pitchFamily="34" charset="-122"/>
              </a:rPr>
              <a:t>A</a:t>
            </a:r>
            <a:endParaRPr lang="en-US" altLang="zh-CN" sz="2400" b="1" dirty="0">
              <a:solidFill>
                <a:schemeClr val="accent1">
                  <a:lumMod val="75000"/>
                </a:schemeClr>
              </a:solidFill>
              <a:latin typeface="Arial" panose="020B0604020202020204" pitchFamily="34" charset="0"/>
              <a:ea typeface="微软雅黑" panose="020B0503020204020204" pitchFamily="34" charset="-122"/>
            </a:endParaRPr>
          </a:p>
        </p:txBody>
      </p:sp>
      <p:sp>
        <p:nvSpPr>
          <p:cNvPr id="25" name="文本框 24"/>
          <p:cNvSpPr txBox="1"/>
          <p:nvPr>
            <p:custDataLst>
              <p:tags r:id="rId12"/>
            </p:custDataLst>
          </p:nvPr>
        </p:nvSpPr>
        <p:spPr>
          <a:xfrm>
            <a:off x="1031488" y="1421710"/>
            <a:ext cx="2457354" cy="773621"/>
          </a:xfrm>
          <a:prstGeom prst="rect">
            <a:avLst/>
          </a:prstGeom>
          <a:noFill/>
        </p:spPr>
        <p:txBody>
          <a:bodyPr wrap="square" lIns="67500" tIns="35100" rIns="67500" bIns="35100" rtlCol="0" anchor="ctr">
            <a:noAutofit/>
          </a:bodyPr>
          <a:p>
            <a:pPr marL="0" lvl="0" indent="0" algn="l">
              <a:lnSpc>
                <a:spcPct val="120000"/>
              </a:lnSpc>
              <a:spcBef>
                <a:spcPts val="0"/>
              </a:spcBef>
              <a:spcAft>
                <a:spcPts val="0"/>
              </a:spcAft>
              <a:buSzPct val="100000"/>
            </a:pPr>
            <a:r>
              <a:rPr sz="1200" spc="150" dirty="0" err="1">
                <a:solidFill>
                  <a:schemeClr val="lt1"/>
                </a:solidFill>
                <a:latin typeface="Arial" panose="020B0604020202020204" pitchFamily="34" charset="0"/>
                <a:ea typeface="微软雅黑" panose="020B0503020204020204" pitchFamily="34" charset="-122"/>
              </a:rPr>
              <a:t>上半年租房，下半年买房贷款如何扣除？</a:t>
            </a:r>
            <a:endParaRPr sz="1200" spc="150" dirty="0" err="1">
              <a:solidFill>
                <a:schemeClr val="lt1"/>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sz="1200" spc="150" dirty="0" err="1">
                <a:solidFill>
                  <a:schemeClr val="lt1"/>
                </a:solidFill>
                <a:latin typeface="Arial" panose="020B0604020202020204" pitchFamily="34" charset="0"/>
                <a:ea typeface="微软雅黑" panose="020B0503020204020204" pitchFamily="34" charset="-122"/>
              </a:rPr>
              <a:t>答：更改信息，按新的符合政策进行</a:t>
            </a:r>
            <a:endParaRPr lang="zh-CN" sz="1200" spc="150" dirty="0" err="1">
              <a:solidFill>
                <a:schemeClr val="lt1"/>
              </a:solidFill>
              <a:latin typeface="Arial" panose="020B0604020202020204" pitchFamily="34" charset="0"/>
              <a:ea typeface="微软雅黑" panose="020B0503020204020204" pitchFamily="34" charset="-122"/>
            </a:endParaRPr>
          </a:p>
        </p:txBody>
      </p:sp>
      <p:sp>
        <p:nvSpPr>
          <p:cNvPr id="12" name="任意多边形 11"/>
          <p:cNvSpPr/>
          <p:nvPr>
            <p:custDataLst>
              <p:tags r:id="rId13"/>
            </p:custDataLst>
          </p:nvPr>
        </p:nvSpPr>
        <p:spPr>
          <a:xfrm flipH="1">
            <a:off x="943927" y="2607379"/>
            <a:ext cx="3150110" cy="885904"/>
          </a:xfrm>
          <a:custGeom>
            <a:avLst/>
            <a:gdLst>
              <a:gd name="connsiteX0" fmla="*/ 0 w 3883669"/>
              <a:gd name="connsiteY0" fmla="*/ 0 h 1092200"/>
              <a:gd name="connsiteX1" fmla="*/ 3883669 w 3883669"/>
              <a:gd name="connsiteY1" fmla="*/ 0 h 1092200"/>
              <a:gd name="connsiteX2" fmla="*/ 3883669 w 3883669"/>
              <a:gd name="connsiteY2" fmla="*/ 1092200 h 1092200"/>
              <a:gd name="connsiteX3" fmla="*/ 0 w 3883669"/>
              <a:gd name="connsiteY3" fmla="*/ 1092200 h 1092200"/>
              <a:gd name="connsiteX4" fmla="*/ 646185 w 3883669"/>
              <a:gd name="connsiteY4" fmla="*/ 5461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669" h="1092200">
                <a:moveTo>
                  <a:pt x="0" y="0"/>
                </a:moveTo>
                <a:lnTo>
                  <a:pt x="3883669" y="0"/>
                </a:lnTo>
                <a:lnTo>
                  <a:pt x="3883669" y="1092200"/>
                </a:lnTo>
                <a:lnTo>
                  <a:pt x="0" y="1092200"/>
                </a:lnTo>
                <a:lnTo>
                  <a:pt x="646185" y="546100"/>
                </a:lnTo>
                <a:close/>
              </a:path>
            </a:pathLst>
          </a:custGeom>
          <a:solidFill>
            <a:schemeClr val="accent3"/>
          </a:solidFill>
        </p:spPr>
        <p:txBody>
          <a:bodyPr rot="0" spcFirstLastPara="0" vertOverflow="overflow" horzOverflow="overflow" vert="horz" wrap="square" lIns="67500" tIns="34290" rIns="67500" bIns="34290" numCol="1" spcCol="0" rtlCol="0" fromWordArt="0" anchor="ctr" anchorCtr="0" forceAA="0" compatLnSpc="1">
            <a:noAutofit/>
          </a:bodyPr>
          <a:p>
            <a:pPr algn="l">
              <a:lnSpc>
                <a:spcPct val="120000"/>
              </a:lnSpc>
            </a:pPr>
            <a:endParaRPr lang="da-DK" altLang="zh-CN" sz="1050" spc="150" dirty="0">
              <a:solidFill>
                <a:schemeClr val="lt1"/>
              </a:solidFill>
              <a:latin typeface="微软雅黑" panose="020B0503020204020204" pitchFamily="34" charset="-122"/>
              <a:ea typeface="微软雅黑" panose="020B0503020204020204" pitchFamily="34" charset="-122"/>
            </a:endParaRPr>
          </a:p>
        </p:txBody>
      </p:sp>
      <p:sp>
        <p:nvSpPr>
          <p:cNvPr id="13" name="任意多边形 12"/>
          <p:cNvSpPr/>
          <p:nvPr>
            <p:custDataLst>
              <p:tags r:id="rId14"/>
            </p:custDataLst>
          </p:nvPr>
        </p:nvSpPr>
        <p:spPr>
          <a:xfrm flipH="1">
            <a:off x="3569706" y="2483765"/>
            <a:ext cx="670609" cy="1133133"/>
          </a:xfrm>
          <a:custGeom>
            <a:avLst/>
            <a:gdLst>
              <a:gd name="connsiteX0" fmla="*/ 0 w 826516"/>
              <a:gd name="connsiteY0" fmla="*/ 0 h 1397000"/>
              <a:gd name="connsiteX1" fmla="*/ 826516 w 826516"/>
              <a:gd name="connsiteY1" fmla="*/ 698500 h 1397000"/>
              <a:gd name="connsiteX2" fmla="*/ 0 w 826516"/>
              <a:gd name="connsiteY2" fmla="*/ 1397000 h 1397000"/>
            </a:gdLst>
            <a:ahLst/>
            <a:cxnLst>
              <a:cxn ang="0">
                <a:pos x="connsiteX0" y="connsiteY0"/>
              </a:cxn>
              <a:cxn ang="0">
                <a:pos x="connsiteX1" y="connsiteY1"/>
              </a:cxn>
              <a:cxn ang="0">
                <a:pos x="connsiteX2" y="connsiteY2"/>
              </a:cxn>
            </a:cxnLst>
            <a:rect l="l" t="t" r="r" b="b"/>
            <a:pathLst>
              <a:path w="826516" h="1397000">
                <a:moveTo>
                  <a:pt x="0" y="0"/>
                </a:moveTo>
                <a:lnTo>
                  <a:pt x="826516" y="698500"/>
                </a:lnTo>
                <a:lnTo>
                  <a:pt x="0" y="1397000"/>
                </a:lnTo>
                <a:close/>
              </a:path>
            </a:pathLst>
          </a:custGeom>
          <a:solidFill>
            <a:schemeClr val="lt1">
              <a:lumMod val="95000"/>
            </a:schemeClr>
          </a:solidFill>
          <a:effectLst>
            <a:outerShdw blurRad="50800" dist="38100" dir="10800000" algn="r"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normAutofit/>
          </a:bodyPr>
          <a:p>
            <a:pPr algn="l">
              <a:lnSpc>
                <a:spcPct val="120000"/>
              </a:lnSpc>
            </a:pPr>
            <a:r>
              <a:rPr lang="en-US" altLang="zh-CN" sz="2400" b="1" dirty="0">
                <a:solidFill>
                  <a:schemeClr val="accent3">
                    <a:lumMod val="75000"/>
                  </a:schemeClr>
                </a:solidFill>
                <a:latin typeface="Arial" panose="020B0604020202020204" pitchFamily="34" charset="0"/>
                <a:ea typeface="微软雅黑" panose="020B0503020204020204" pitchFamily="34" charset="-122"/>
              </a:rPr>
              <a:t>C</a:t>
            </a:r>
            <a:endParaRPr lang="en-US" altLang="zh-CN" sz="2400" b="1" dirty="0">
              <a:solidFill>
                <a:schemeClr val="accent3">
                  <a:lumMod val="75000"/>
                </a:schemeClr>
              </a:solidFill>
              <a:latin typeface="Arial" panose="020B0604020202020204" pitchFamily="34" charset="0"/>
              <a:ea typeface="微软雅黑" panose="020B0503020204020204" pitchFamily="34" charset="-122"/>
            </a:endParaRPr>
          </a:p>
        </p:txBody>
      </p:sp>
      <p:sp>
        <p:nvSpPr>
          <p:cNvPr id="26" name="文本框 25"/>
          <p:cNvSpPr txBox="1"/>
          <p:nvPr>
            <p:custDataLst>
              <p:tags r:id="rId15"/>
            </p:custDataLst>
          </p:nvPr>
        </p:nvSpPr>
        <p:spPr>
          <a:xfrm>
            <a:off x="1031488" y="2655795"/>
            <a:ext cx="2457354" cy="773621"/>
          </a:xfrm>
          <a:prstGeom prst="rect">
            <a:avLst/>
          </a:prstGeom>
          <a:noFill/>
        </p:spPr>
        <p:txBody>
          <a:bodyPr wrap="square" lIns="67500" tIns="35100" rIns="67500" bIns="35100" rtlCol="0" anchor="ctr">
            <a:noAutofit/>
          </a:bodyPr>
          <a:p>
            <a:pPr marL="0" lvl="0" indent="0" algn="l">
              <a:lnSpc>
                <a:spcPct val="120000"/>
              </a:lnSpc>
              <a:spcBef>
                <a:spcPts val="0"/>
              </a:spcBef>
              <a:spcAft>
                <a:spcPts val="0"/>
              </a:spcAft>
              <a:buSzPct val="100000"/>
            </a:pPr>
            <a:r>
              <a:rPr sz="1200" spc="150" dirty="0" err="1">
                <a:solidFill>
                  <a:schemeClr val="lt1"/>
                </a:solidFill>
                <a:latin typeface="Arial" panose="020B0604020202020204" pitchFamily="34" charset="0"/>
                <a:ea typeface="微软雅黑" panose="020B0503020204020204" pitchFamily="34" charset="-122"/>
              </a:rPr>
              <a:t>非单身，在重庆有房，男方在成都上班租房，女方在北京上班租房，该怎么扣？</a:t>
            </a:r>
            <a:endParaRPr sz="1200" spc="150" dirty="0" err="1">
              <a:solidFill>
                <a:schemeClr val="lt1"/>
              </a:solidFill>
              <a:latin typeface="Arial" panose="020B0604020202020204" pitchFamily="34" charset="0"/>
              <a:ea typeface="微软雅黑" panose="020B0503020204020204" pitchFamily="34" charset="-122"/>
            </a:endParaRPr>
          </a:p>
          <a:p>
            <a:pPr marL="0" lvl="0" indent="0" algn="l">
              <a:lnSpc>
                <a:spcPct val="120000"/>
              </a:lnSpc>
              <a:spcBef>
                <a:spcPts val="0"/>
              </a:spcBef>
              <a:spcAft>
                <a:spcPts val="0"/>
              </a:spcAft>
              <a:buSzPct val="100000"/>
            </a:pPr>
            <a:r>
              <a:rPr lang="zh-CN" sz="1200" spc="150" dirty="0" err="1">
                <a:solidFill>
                  <a:schemeClr val="lt1"/>
                </a:solidFill>
                <a:latin typeface="Arial" panose="020B0604020202020204" pitchFamily="34" charset="0"/>
                <a:ea typeface="微软雅黑" panose="020B0503020204020204" pitchFamily="34" charset="-122"/>
              </a:rPr>
              <a:t>答：男女方均可分别扣</a:t>
            </a:r>
            <a:endParaRPr lang="zh-CN" sz="1200" spc="150" dirty="0" err="1">
              <a:solidFill>
                <a:schemeClr val="lt1"/>
              </a:solidFill>
              <a:latin typeface="Arial" panose="020B0604020202020204" pitchFamily="34" charset="0"/>
              <a:ea typeface="微软雅黑" panose="020B0503020204020204" pitchFamily="34" charset="-122"/>
            </a:endParaRPr>
          </a:p>
        </p:txBody>
      </p:sp>
      <p:sp>
        <p:nvSpPr>
          <p:cNvPr id="14" name="任意多边形 13"/>
          <p:cNvSpPr/>
          <p:nvPr>
            <p:custDataLst>
              <p:tags r:id="rId16"/>
            </p:custDataLst>
          </p:nvPr>
        </p:nvSpPr>
        <p:spPr>
          <a:xfrm flipH="1">
            <a:off x="943927" y="3841464"/>
            <a:ext cx="3150110" cy="885904"/>
          </a:xfrm>
          <a:custGeom>
            <a:avLst/>
            <a:gdLst>
              <a:gd name="connsiteX0" fmla="*/ 0 w 3883669"/>
              <a:gd name="connsiteY0" fmla="*/ 0 h 1092200"/>
              <a:gd name="connsiteX1" fmla="*/ 3883669 w 3883669"/>
              <a:gd name="connsiteY1" fmla="*/ 0 h 1092200"/>
              <a:gd name="connsiteX2" fmla="*/ 3883669 w 3883669"/>
              <a:gd name="connsiteY2" fmla="*/ 1092200 h 1092200"/>
              <a:gd name="connsiteX3" fmla="*/ 0 w 3883669"/>
              <a:gd name="connsiteY3" fmla="*/ 1092200 h 1092200"/>
              <a:gd name="connsiteX4" fmla="*/ 646185 w 3883669"/>
              <a:gd name="connsiteY4" fmla="*/ 5461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669" h="1092200">
                <a:moveTo>
                  <a:pt x="0" y="0"/>
                </a:moveTo>
                <a:lnTo>
                  <a:pt x="3883669" y="0"/>
                </a:lnTo>
                <a:lnTo>
                  <a:pt x="3883669" y="1092200"/>
                </a:lnTo>
                <a:lnTo>
                  <a:pt x="0" y="1092200"/>
                </a:lnTo>
                <a:lnTo>
                  <a:pt x="646185" y="546100"/>
                </a:lnTo>
                <a:close/>
              </a:path>
            </a:pathLst>
          </a:custGeom>
          <a:solidFill>
            <a:schemeClr val="accent2"/>
          </a:solidFill>
        </p:spPr>
        <p:txBody>
          <a:bodyPr rot="0" spcFirstLastPara="0" vertOverflow="overflow" horzOverflow="overflow" vert="horz" wrap="square" lIns="67500" tIns="34290" rIns="67500" bIns="34290" numCol="1" spcCol="0" rtlCol="0" fromWordArt="0" anchor="ctr" anchorCtr="0" forceAA="0" compatLnSpc="1">
            <a:noAutofit/>
          </a:bodyPr>
          <a:p>
            <a:pPr algn="l">
              <a:lnSpc>
                <a:spcPct val="120000"/>
              </a:lnSpc>
            </a:pPr>
            <a:endParaRPr lang="da-DK" altLang="zh-CN" sz="1050" spc="150" dirty="0">
              <a:solidFill>
                <a:schemeClr val="lt1"/>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17"/>
            </p:custDataLst>
          </p:nvPr>
        </p:nvSpPr>
        <p:spPr>
          <a:xfrm flipH="1">
            <a:off x="3569706" y="3717850"/>
            <a:ext cx="670609" cy="1133133"/>
          </a:xfrm>
          <a:custGeom>
            <a:avLst/>
            <a:gdLst>
              <a:gd name="connsiteX0" fmla="*/ 0 w 826516"/>
              <a:gd name="connsiteY0" fmla="*/ 0 h 1397000"/>
              <a:gd name="connsiteX1" fmla="*/ 826516 w 826516"/>
              <a:gd name="connsiteY1" fmla="*/ 698500 h 1397000"/>
              <a:gd name="connsiteX2" fmla="*/ 0 w 826516"/>
              <a:gd name="connsiteY2" fmla="*/ 1397000 h 1397000"/>
            </a:gdLst>
            <a:ahLst/>
            <a:cxnLst>
              <a:cxn ang="0">
                <a:pos x="connsiteX0" y="connsiteY0"/>
              </a:cxn>
              <a:cxn ang="0">
                <a:pos x="connsiteX1" y="connsiteY1"/>
              </a:cxn>
              <a:cxn ang="0">
                <a:pos x="connsiteX2" y="connsiteY2"/>
              </a:cxn>
            </a:cxnLst>
            <a:rect l="l" t="t" r="r" b="b"/>
            <a:pathLst>
              <a:path w="826516" h="1397000">
                <a:moveTo>
                  <a:pt x="0" y="0"/>
                </a:moveTo>
                <a:lnTo>
                  <a:pt x="826516" y="698500"/>
                </a:lnTo>
                <a:lnTo>
                  <a:pt x="0" y="1397000"/>
                </a:lnTo>
                <a:close/>
              </a:path>
            </a:pathLst>
          </a:custGeom>
          <a:solidFill>
            <a:schemeClr val="lt1">
              <a:lumMod val="95000"/>
            </a:schemeClr>
          </a:solidFill>
          <a:effectLst>
            <a:outerShdw blurRad="50800" dist="38100" dir="10800000" algn="r" rotWithShape="0">
              <a:prstClr val="black">
                <a:alpha val="40000"/>
              </a:prstClr>
            </a:outerShdw>
          </a:effectLst>
        </p:spPr>
        <p:txBody>
          <a:bodyPr rot="0" spcFirstLastPara="0" vertOverflow="overflow" horzOverflow="overflow" vert="horz" wrap="square" lIns="67500" tIns="35100" rIns="67500" bIns="35100" numCol="1" spcCol="0" rtlCol="0" fromWordArt="0" anchor="ctr" anchorCtr="0" forceAA="0" compatLnSpc="1">
            <a:normAutofit/>
          </a:bodyPr>
          <a:p>
            <a:pPr algn="l">
              <a:lnSpc>
                <a:spcPct val="120000"/>
              </a:lnSpc>
            </a:pPr>
            <a:r>
              <a:rPr lang="en-US" altLang="zh-CN" sz="2400" b="1" dirty="0">
                <a:solidFill>
                  <a:schemeClr val="accent2">
                    <a:lumMod val="75000"/>
                  </a:schemeClr>
                </a:solidFill>
                <a:latin typeface="Arial" panose="020B0604020202020204" pitchFamily="34" charset="0"/>
                <a:ea typeface="微软雅黑" panose="020B0503020204020204" pitchFamily="34" charset="-122"/>
              </a:rPr>
              <a:t>E</a:t>
            </a:r>
            <a:endParaRPr lang="en-US" altLang="zh-CN" sz="2400" b="1" dirty="0">
              <a:solidFill>
                <a:schemeClr val="accent2">
                  <a:lumMod val="75000"/>
                </a:schemeClr>
              </a:solidFill>
              <a:latin typeface="Arial" panose="020B0604020202020204" pitchFamily="34" charset="0"/>
              <a:ea typeface="微软雅黑" panose="020B0503020204020204" pitchFamily="34" charset="-122"/>
            </a:endParaRPr>
          </a:p>
        </p:txBody>
      </p:sp>
      <p:sp>
        <p:nvSpPr>
          <p:cNvPr id="27" name="文本框 26"/>
          <p:cNvSpPr txBox="1"/>
          <p:nvPr>
            <p:custDataLst>
              <p:tags r:id="rId18"/>
            </p:custDataLst>
          </p:nvPr>
        </p:nvSpPr>
        <p:spPr>
          <a:xfrm>
            <a:off x="1031240" y="3844290"/>
            <a:ext cx="2457450" cy="905510"/>
          </a:xfrm>
          <a:prstGeom prst="rect">
            <a:avLst/>
          </a:prstGeom>
          <a:noFill/>
        </p:spPr>
        <p:txBody>
          <a:bodyPr wrap="square" lIns="67500" tIns="35100" rIns="67500" bIns="35100" rtlCol="0" anchor="ctr">
            <a:noAutofit/>
          </a:bodyPr>
          <a:p>
            <a:pPr marL="0" lvl="0" indent="0" algn="l">
              <a:lnSpc>
                <a:spcPct val="120000"/>
              </a:lnSpc>
              <a:spcBef>
                <a:spcPts val="0"/>
              </a:spcBef>
              <a:spcAft>
                <a:spcPts val="0"/>
              </a:spcAft>
              <a:buSzPct val="100000"/>
            </a:pPr>
            <a:r>
              <a:rPr lang="zh-CN" altLang="en-US" sz="1200" spc="150" dirty="0">
                <a:solidFill>
                  <a:schemeClr val="lt1"/>
                </a:solidFill>
                <a:latin typeface="Arial" panose="020B0604020202020204" pitchFamily="34" charset="0"/>
                <a:ea typeface="微软雅黑" panose="020B0503020204020204" pitchFamily="34" charset="-122"/>
                <a:sym typeface="+mn-ea"/>
              </a:rPr>
              <a:t>我租了父母的房子，可以抵扣吗？</a:t>
            </a:r>
            <a:endParaRPr lang="zh-CN" altLang="en-US" sz="1200" spc="150" dirty="0">
              <a:solidFill>
                <a:schemeClr val="lt1"/>
              </a:solidFill>
              <a:latin typeface="Arial" panose="020B0604020202020204" pitchFamily="34" charset="0"/>
              <a:ea typeface="微软雅黑" panose="020B0503020204020204" pitchFamily="34" charset="-122"/>
              <a:sym typeface="+mn-ea"/>
            </a:endParaRPr>
          </a:p>
          <a:p>
            <a:pPr marL="0" lvl="0" indent="0" algn="l">
              <a:lnSpc>
                <a:spcPct val="120000"/>
              </a:lnSpc>
              <a:spcBef>
                <a:spcPts val="0"/>
              </a:spcBef>
              <a:spcAft>
                <a:spcPts val="0"/>
              </a:spcAft>
              <a:buSzPct val="100000"/>
            </a:pPr>
            <a:r>
              <a:rPr lang="zh-CN" altLang="en-US" sz="1200" spc="150" dirty="0">
                <a:solidFill>
                  <a:schemeClr val="lt1"/>
                </a:solidFill>
                <a:latin typeface="Arial" panose="020B0604020202020204" pitchFamily="34" charset="0"/>
                <a:ea typeface="微软雅黑" panose="020B0503020204020204" pitchFamily="34" charset="-122"/>
                <a:sym typeface="+mn-ea"/>
              </a:rPr>
              <a:t>答：签订租赁合同且支付租金，可以扣</a:t>
            </a:r>
            <a:endParaRPr lang="zh-CN" altLang="en-US" sz="1200" spc="150" dirty="0">
              <a:solidFill>
                <a:schemeClr val="lt1"/>
              </a:solidFill>
              <a:latin typeface="Arial" panose="020B0604020202020204" pitchFamily="34" charset="0"/>
              <a:ea typeface="微软雅黑" panose="020B0503020204020204" pitchFamily="34" charset="-122"/>
              <a:sym typeface="+mn-ea"/>
            </a:endParaRPr>
          </a:p>
        </p:txBody>
      </p:sp>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46" name="文本框 45"/>
          <p:cNvSpPr txBox="1"/>
          <p:nvPr/>
        </p:nvSpPr>
        <p:spPr>
          <a:xfrm>
            <a:off x="769620" y="148590"/>
            <a:ext cx="7528560" cy="460375"/>
          </a:xfrm>
          <a:prstGeom prst="rect">
            <a:avLst/>
          </a:prstGeom>
          <a:noFill/>
        </p:spPr>
        <p:txBody>
          <a:bodyPr wrap="none" rtlCol="0" anchor="t">
            <a:spAutoFit/>
          </a:bodyPr>
          <a:p>
            <a:pPr marL="0" marR="0" lvl="0" indent="0" algn="l" defTabSz="914400" rtl="0" eaLnBrk="1" fontAlgn="auto" latinLnBrk="0" hangingPunct="1">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专项附加扣除（住房租金）</a:t>
            </a:r>
            <a:endParaRPr lang="zh-CN" altLang="en-US" sz="2400" b="1" noProof="0" dirty="0" smtClean="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Open Sans Light" pitchFamily="34" charset="0"/>
              <a:sym typeface="+mn-ea"/>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
                                            <p:txEl>
                                              <p:pRg st="1" end="1"/>
                                            </p:txEl>
                                          </p:spTgt>
                                        </p:tgtEl>
                                        <p:attrNameLst>
                                          <p:attrName>style.visibility</p:attrName>
                                        </p:attrNameLst>
                                      </p:cBhvr>
                                      <p:to>
                                        <p:strVal val="visible"/>
                                      </p:to>
                                    </p:set>
                                    <p:anim calcmode="discrete" valueType="clr">
                                      <p:cBhvr override="childStyle">
                                        <p:cTn id="7" dur="80"/>
                                        <p:tgtEl>
                                          <p:spTgt spid="2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8">
                                            <p:txEl>
                                              <p:pRg st="1" end="1"/>
                                            </p:txEl>
                                          </p:spTgt>
                                        </p:tgtEl>
                                        <p:attrNameLst>
                                          <p:attrName>style.visibility</p:attrName>
                                        </p:attrNameLst>
                                      </p:cBhvr>
                                      <p:to>
                                        <p:strVal val="visible"/>
                                      </p:to>
                                    </p:set>
                                    <p:anim calcmode="discrete" valueType="clr">
                                      <p:cBhvr override="childStyle">
                                        <p:cTn id="14" dur="80"/>
                                        <p:tgtEl>
                                          <p:spTgt spid="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6">
                                            <p:txEl>
                                              <p:pRg st="1" end="1"/>
                                            </p:txEl>
                                          </p:spTgt>
                                        </p:tgtEl>
                                        <p:attrNameLst>
                                          <p:attrName>style.visibility</p:attrName>
                                        </p:attrNameLst>
                                      </p:cBhvr>
                                      <p:to>
                                        <p:strVal val="visible"/>
                                      </p:to>
                                    </p:set>
                                    <p:anim calcmode="discrete" valueType="clr">
                                      <p:cBhvr override="childStyle">
                                        <p:cTn id="21" dur="80"/>
                                        <p:tgtEl>
                                          <p:spTgt spid="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26">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1">
                                            <p:txEl>
                                              <p:pRg st="1" end="1"/>
                                            </p:txEl>
                                          </p:spTgt>
                                        </p:tgtEl>
                                        <p:attrNameLst>
                                          <p:attrName>style.visibility</p:attrName>
                                        </p:attrNameLst>
                                      </p:cBhvr>
                                      <p:to>
                                        <p:strVal val="visible"/>
                                      </p:to>
                                    </p:set>
                                    <p:anim calcmode="discrete" valueType="clr">
                                      <p:cBhvr override="childStyle">
                                        <p:cTn id="28" dur="80"/>
                                        <p:tgtEl>
                                          <p:spTgt spid="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1">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21">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7">
                                            <p:txEl>
                                              <p:pRg st="1" end="1"/>
                                            </p:txEl>
                                          </p:spTgt>
                                        </p:tgtEl>
                                        <p:attrNameLst>
                                          <p:attrName>style.visibility</p:attrName>
                                        </p:attrNameLst>
                                      </p:cBhvr>
                                      <p:to>
                                        <p:strVal val="visible"/>
                                      </p:to>
                                    </p:set>
                                    <p:anim calcmode="discrete" valueType="clr">
                                      <p:cBhvr override="childStyle">
                                        <p:cTn id="35" dur="80"/>
                                        <p:tgtEl>
                                          <p:spTgt spid="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7">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27">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24">
                                            <p:txEl>
                                              <p:pRg st="1" end="1"/>
                                            </p:txEl>
                                          </p:spTgt>
                                        </p:tgtEl>
                                        <p:attrNameLst>
                                          <p:attrName>style.visibility</p:attrName>
                                        </p:attrNameLst>
                                      </p:cBhvr>
                                      <p:to>
                                        <p:strVal val="visible"/>
                                      </p:to>
                                    </p:set>
                                    <p:anim calcmode="discrete" valueType="clr">
                                      <p:cBhvr override="childStyle">
                                        <p:cTn id="42" dur="80"/>
                                        <p:tgtEl>
                                          <p:spTgt spid="2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4">
                                            <p:txEl>
                                              <p:pRg st="1" end="1"/>
                                            </p:txEl>
                                          </p:spTgt>
                                        </p:tgtEl>
                                        <p:attrNameLst>
                                          <p:attrName>fillcolor</p:attrName>
                                        </p:attrNameLst>
                                      </p:cBhvr>
                                      <p:tavLst>
                                        <p:tav tm="0">
                                          <p:val>
                                            <p:clrVal>
                                              <a:schemeClr val="accent2"/>
                                            </p:clrVal>
                                          </p:val>
                                        </p:tav>
                                        <p:tav tm="50000">
                                          <p:val>
                                            <p:clrVal>
                                              <a:schemeClr val="hlink"/>
                                            </p:clrVal>
                                          </p:val>
                                        </p:tav>
                                      </p:tavLst>
                                    </p:anim>
                                    <p:set>
                                      <p:cBhvr>
                                        <p:cTn id="44" dur="80"/>
                                        <p:tgtEl>
                                          <p:spTgt spid="2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p>
            <a:fld id="{E050F338-EFDA-4F8E-882C-DA95E7E9D7D9}" type="slidenum">
              <a:rPr lang="zh-CN" altLang="en-US" smtClean="0"/>
            </a:fld>
            <a:endParaRPr lang="zh-CN" altLang="en-US"/>
          </a:p>
        </p:txBody>
      </p:sp>
      <p:sp>
        <p:nvSpPr>
          <p:cNvPr id="46" name="文本框 45"/>
          <p:cNvSpPr txBox="1"/>
          <p:nvPr/>
        </p:nvSpPr>
        <p:spPr>
          <a:xfrm>
            <a:off x="769620" y="148590"/>
            <a:ext cx="7625080" cy="460375"/>
          </a:xfrm>
          <a:prstGeom prst="rect">
            <a:avLst/>
          </a:prstGeom>
          <a:noFill/>
        </p:spPr>
        <p:txBody>
          <a:bodyPr wrap="square" rtlCol="0" anchor="t">
            <a:spAutoFit/>
          </a:bodyPr>
          <a:p>
            <a:pPr marR="0" indent="0" defTabSz="914400" fontAlgn="auto">
              <a:lnSpc>
                <a:spcPct val="100000"/>
              </a:lnSpc>
              <a:spcBef>
                <a:spcPct val="0"/>
              </a:spcBef>
              <a:spcAft>
                <a:spcPts val="0"/>
              </a:spcAft>
              <a:buClrTx/>
              <a:buSzTx/>
              <a:buFontTx/>
              <a:buNone/>
            </a:pPr>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专项附加扣除（赡养老人）</a:t>
            </a:r>
            <a:endParaRPr lang="zh-CN" altLang="en-US" sz="2400" b="1" noProof="0" dirty="0" smtClean="0">
              <a:solidFill>
                <a:schemeClr val="tx1">
                  <a:lumMod val="75000"/>
                  <a:lumOff val="25000"/>
                </a:schemeClr>
              </a:solidFill>
              <a:latin typeface="宋体" panose="02010600030101010101" pitchFamily="2" charset="-122"/>
              <a:ea typeface="宋体" panose="02010600030101010101" pitchFamily="2" charset="-122"/>
              <a:cs typeface="Open Sans Light" pitchFamily="34" charset="0"/>
              <a:sym typeface="+mn-ea"/>
            </a:endParaRPr>
          </a:p>
        </p:txBody>
      </p:sp>
      <p:graphicFrame>
        <p:nvGraphicFramePr>
          <p:cNvPr id="2" name="表格 1"/>
          <p:cNvGraphicFramePr/>
          <p:nvPr>
            <p:custDataLst>
              <p:tags r:id="rId1"/>
            </p:custDataLst>
          </p:nvPr>
        </p:nvGraphicFramePr>
        <p:xfrm>
          <a:off x="179705" y="915670"/>
          <a:ext cx="5025390" cy="1607185"/>
        </p:xfrm>
        <a:graphic>
          <a:graphicData uri="http://schemas.openxmlformats.org/drawingml/2006/table">
            <a:tbl>
              <a:tblPr firstRow="1" bandRow="1">
                <a:tableStyleId>{5940675A-B579-460E-94D1-54222C63F5DA}</a:tableStyleId>
              </a:tblPr>
              <a:tblGrid>
                <a:gridCol w="1438910"/>
                <a:gridCol w="1838325"/>
                <a:gridCol w="1748155"/>
              </a:tblGrid>
              <a:tr h="36703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纳税人</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被赡养人</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扣除标准</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414655">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独生子女</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年满60岁的父母、以及子女均已去世的年满60岁的祖父母、外祖父母</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2000元/月</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550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非独生子女</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分摊2000元/月每人分摊的金额≦1000元/月</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3" name="组合 2" descr="7b0a202020202274657874626f78223a20227b5c2269645c223a32303334333738322c5c2263617465676f72795f69645c223a5c225c227d220a7d0a"/>
          <p:cNvGrpSpPr/>
          <p:nvPr/>
        </p:nvGrpSpPr>
        <p:grpSpPr>
          <a:xfrm>
            <a:off x="891540" y="2522855"/>
            <a:ext cx="7866380" cy="2375535"/>
            <a:chOff x="6103" y="3141"/>
            <a:chExt cx="7039" cy="4449"/>
          </a:xfrm>
        </p:grpSpPr>
        <p:grpSp>
          <p:nvGrpSpPr>
            <p:cNvPr id="5" name="组合 4"/>
            <p:cNvGrpSpPr/>
            <p:nvPr/>
          </p:nvGrpSpPr>
          <p:grpSpPr>
            <a:xfrm>
              <a:off x="6103" y="3141"/>
              <a:ext cx="7039" cy="4449"/>
              <a:chOff x="6067" y="3165"/>
              <a:chExt cx="7039" cy="4449"/>
            </a:xfrm>
          </p:grpSpPr>
          <p:sp>
            <p:nvSpPr>
              <p:cNvPr id="9385" name="图形 9383"/>
              <p:cNvSpPr/>
              <p:nvPr/>
            </p:nvSpPr>
            <p:spPr>
              <a:xfrm>
                <a:off x="6176" y="3560"/>
                <a:ext cx="6766" cy="3939"/>
              </a:xfrm>
              <a:custGeom>
                <a:avLst/>
                <a:gdLst>
                  <a:gd name="connsiteX0" fmla="*/ 4078845 w 4296205"/>
                  <a:gd name="connsiteY0" fmla="*/ 0 h 2501236"/>
                  <a:gd name="connsiteX1" fmla="*/ 510398 w 4296205"/>
                  <a:gd name="connsiteY1" fmla="*/ 0 h 2501236"/>
                  <a:gd name="connsiteX2" fmla="*/ 293038 w 4296205"/>
                  <a:gd name="connsiteY2" fmla="*/ 217360 h 2501236"/>
                  <a:gd name="connsiteX3" fmla="*/ 293038 w 4296205"/>
                  <a:gd name="connsiteY3" fmla="*/ 2074259 h 2501236"/>
                  <a:gd name="connsiteX4" fmla="*/ 275321 w 4296205"/>
                  <a:gd name="connsiteY4" fmla="*/ 2118836 h 2501236"/>
                  <a:gd name="connsiteX5" fmla="*/ 17956 w 4296205"/>
                  <a:gd name="connsiteY5" fmla="*/ 2391537 h 2501236"/>
                  <a:gd name="connsiteX6" fmla="*/ 75677 w 4296205"/>
                  <a:gd name="connsiteY6" fmla="*/ 2500313 h 2501236"/>
                  <a:gd name="connsiteX7" fmla="*/ 1203438 w 4296205"/>
                  <a:gd name="connsiteY7" fmla="*/ 2315718 h 2501236"/>
                  <a:gd name="connsiteX8" fmla="*/ 1203914 w 4296205"/>
                  <a:gd name="connsiteY8" fmla="*/ 2308289 h 2501236"/>
                  <a:gd name="connsiteX9" fmla="*/ 4078845 w 4296205"/>
                  <a:gd name="connsiteY9" fmla="*/ 2308289 h 2501236"/>
                  <a:gd name="connsiteX10" fmla="*/ 4296205 w 4296205"/>
                  <a:gd name="connsiteY10" fmla="*/ 2090928 h 2501236"/>
                  <a:gd name="connsiteX11" fmla="*/ 4296205 w 4296205"/>
                  <a:gd name="connsiteY11" fmla="*/ 217360 h 2501236"/>
                  <a:gd name="connsiteX12" fmla="*/ 4078845 w 4296205"/>
                  <a:gd name="connsiteY12" fmla="*/ 0 h 250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6205" h="2501236">
                    <a:moveTo>
                      <a:pt x="4078845" y="0"/>
                    </a:moveTo>
                    <a:lnTo>
                      <a:pt x="510398" y="0"/>
                    </a:lnTo>
                    <a:cubicBezTo>
                      <a:pt x="390384" y="0"/>
                      <a:pt x="293038" y="97345"/>
                      <a:pt x="293038" y="217360"/>
                    </a:cubicBezTo>
                    <a:lnTo>
                      <a:pt x="293038" y="2074259"/>
                    </a:lnTo>
                    <a:cubicBezTo>
                      <a:pt x="293038" y="2090833"/>
                      <a:pt x="286656" y="2106835"/>
                      <a:pt x="275321" y="2118836"/>
                    </a:cubicBezTo>
                    <a:lnTo>
                      <a:pt x="17956" y="2391537"/>
                    </a:lnTo>
                    <a:cubicBezTo>
                      <a:pt x="-24716" y="2436781"/>
                      <a:pt x="14336" y="2510314"/>
                      <a:pt x="75677" y="2500313"/>
                    </a:cubicBezTo>
                    <a:lnTo>
                      <a:pt x="1203438" y="2315718"/>
                    </a:lnTo>
                    <a:lnTo>
                      <a:pt x="1203914" y="2308289"/>
                    </a:lnTo>
                    <a:lnTo>
                      <a:pt x="4078845" y="2308289"/>
                    </a:lnTo>
                    <a:cubicBezTo>
                      <a:pt x="4198860" y="2308289"/>
                      <a:pt x="4296205" y="2210943"/>
                      <a:pt x="4296205" y="2090928"/>
                    </a:cubicBezTo>
                    <a:lnTo>
                      <a:pt x="4296205" y="217360"/>
                    </a:lnTo>
                    <a:cubicBezTo>
                      <a:pt x="4296301" y="97345"/>
                      <a:pt x="4198955" y="0"/>
                      <a:pt x="4078845" y="0"/>
                    </a:cubicBezTo>
                    <a:close/>
                  </a:path>
                </a:pathLst>
              </a:custGeom>
              <a:solidFill>
                <a:srgbClr val="FFFFCB"/>
              </a:solidFill>
              <a:ln w="9525" cap="flat">
                <a:noFill/>
                <a:prstDash val="solid"/>
                <a:miter/>
              </a:ln>
            </p:spPr>
            <p:txBody>
              <a:bodyPr rtlCol="0" anchor="ctr"/>
              <a:p>
                <a:endParaRPr lang="zh-CN" altLang="en-US"/>
              </a:p>
            </p:txBody>
          </p:sp>
          <p:grpSp>
            <p:nvGrpSpPr>
              <p:cNvPr id="9386" name="图形 9383"/>
              <p:cNvGrpSpPr/>
              <p:nvPr/>
            </p:nvGrpSpPr>
            <p:grpSpPr>
              <a:xfrm>
                <a:off x="11667" y="5318"/>
                <a:ext cx="1387" cy="2061"/>
                <a:chOff x="7408390" y="3376898"/>
                <a:chExt cx="880795" cy="1308639"/>
              </a:xfrm>
            </p:grpSpPr>
            <p:grpSp>
              <p:nvGrpSpPr>
                <p:cNvPr id="9387" name="图形 9383"/>
                <p:cNvGrpSpPr/>
                <p:nvPr/>
              </p:nvGrpSpPr>
              <p:grpSpPr>
                <a:xfrm>
                  <a:off x="7922654" y="3940873"/>
                  <a:ext cx="235719" cy="286035"/>
                  <a:chOff x="7922654" y="3940873"/>
                  <a:chExt cx="235719" cy="286035"/>
                </a:xfrm>
              </p:grpSpPr>
              <p:sp>
                <p:nvSpPr>
                  <p:cNvPr id="9388" name="任意多边形: 形状 9387"/>
                  <p:cNvSpPr/>
                  <p:nvPr/>
                </p:nvSpPr>
                <p:spPr>
                  <a:xfrm>
                    <a:off x="7930912" y="3949127"/>
                    <a:ext cx="218974" cy="269399"/>
                  </a:xfrm>
                  <a:custGeom>
                    <a:avLst/>
                    <a:gdLst>
                      <a:gd name="connsiteX0" fmla="*/ 218963 w 218974"/>
                      <a:gd name="connsiteY0" fmla="*/ 88901 h 269399"/>
                      <a:gd name="connsiteX1" fmla="*/ 193722 w 218974"/>
                      <a:gd name="connsiteY1" fmla="*/ 199391 h 269399"/>
                      <a:gd name="connsiteX2" fmla="*/ 212772 w 218974"/>
                      <a:gd name="connsiteY2" fmla="*/ 269399 h 269399"/>
                      <a:gd name="connsiteX3" fmla="*/ 72278 w 218974"/>
                      <a:gd name="connsiteY3" fmla="*/ 269399 h 269399"/>
                      <a:gd name="connsiteX4" fmla="*/ 62181 w 218974"/>
                      <a:gd name="connsiteY4" fmla="*/ 227870 h 269399"/>
                      <a:gd name="connsiteX5" fmla="*/ 13794 w 218974"/>
                      <a:gd name="connsiteY5" fmla="*/ 192247 h 269399"/>
                      <a:gd name="connsiteX6" fmla="*/ 3793 w 218974"/>
                      <a:gd name="connsiteY6" fmla="*/ 100235 h 269399"/>
                      <a:gd name="connsiteX7" fmla="*/ 108282 w 218974"/>
                      <a:gd name="connsiteY7" fmla="*/ 6795 h 269399"/>
                      <a:gd name="connsiteX8" fmla="*/ 109235 w 218974"/>
                      <a:gd name="connsiteY8" fmla="*/ 33370 h 269399"/>
                      <a:gd name="connsiteX9" fmla="*/ 153526 w 218974"/>
                      <a:gd name="connsiteY9" fmla="*/ 509 h 269399"/>
                      <a:gd name="connsiteX10" fmla="*/ 218963 w 218974"/>
                      <a:gd name="connsiteY10" fmla="*/ 88901 h 26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74" h="269399">
                        <a:moveTo>
                          <a:pt x="218963" y="88901"/>
                        </a:moveTo>
                        <a:cubicBezTo>
                          <a:pt x="215915" y="134430"/>
                          <a:pt x="218010" y="129382"/>
                          <a:pt x="193722" y="199391"/>
                        </a:cubicBezTo>
                        <a:cubicBezTo>
                          <a:pt x="188292" y="215012"/>
                          <a:pt x="212772" y="269399"/>
                          <a:pt x="212772" y="269399"/>
                        </a:cubicBezTo>
                        <a:lnTo>
                          <a:pt x="72278" y="269399"/>
                        </a:lnTo>
                        <a:lnTo>
                          <a:pt x="62181" y="227870"/>
                        </a:lnTo>
                        <a:cubicBezTo>
                          <a:pt x="62181" y="227870"/>
                          <a:pt x="37226" y="202915"/>
                          <a:pt x="13794" y="192247"/>
                        </a:cubicBezTo>
                        <a:cubicBezTo>
                          <a:pt x="-9542" y="181579"/>
                          <a:pt x="3793" y="100235"/>
                          <a:pt x="3793" y="100235"/>
                        </a:cubicBezTo>
                        <a:lnTo>
                          <a:pt x="108282" y="6795"/>
                        </a:lnTo>
                        <a:cubicBezTo>
                          <a:pt x="108282" y="6795"/>
                          <a:pt x="96566" y="33465"/>
                          <a:pt x="109235" y="33370"/>
                        </a:cubicBezTo>
                        <a:cubicBezTo>
                          <a:pt x="121903" y="33275"/>
                          <a:pt x="138000" y="13463"/>
                          <a:pt x="153526" y="509"/>
                        </a:cubicBezTo>
                        <a:cubicBezTo>
                          <a:pt x="162765" y="-7207"/>
                          <a:pt x="219915" y="75185"/>
                          <a:pt x="218963" y="88901"/>
                        </a:cubicBezTo>
                        <a:close/>
                      </a:path>
                    </a:pathLst>
                  </a:custGeom>
                  <a:solidFill>
                    <a:srgbClr val="FFDFB5"/>
                  </a:solidFill>
                  <a:ln w="9525" cap="flat">
                    <a:noFill/>
                    <a:prstDash val="solid"/>
                    <a:miter/>
                  </a:ln>
                </p:spPr>
                <p:txBody>
                  <a:bodyPr rtlCol="0" anchor="ctr"/>
                  <a:p>
                    <a:endParaRPr lang="zh-CN" altLang="en-US"/>
                  </a:p>
                </p:txBody>
              </p:sp>
              <p:sp>
                <p:nvSpPr>
                  <p:cNvPr id="9389" name="任意多边形: 形状 9388"/>
                  <p:cNvSpPr/>
                  <p:nvPr/>
                </p:nvSpPr>
                <p:spPr>
                  <a:xfrm>
                    <a:off x="7922654" y="3940873"/>
                    <a:ext cx="235719" cy="286035"/>
                  </a:xfrm>
                  <a:custGeom>
                    <a:avLst/>
                    <a:gdLst>
                      <a:gd name="connsiteX0" fmla="*/ 72439 w 235719"/>
                      <a:gd name="connsiteY0" fmla="*/ 279654 h 286035"/>
                      <a:gd name="connsiteX1" fmla="*/ 62914 w 235719"/>
                      <a:gd name="connsiteY1" fmla="*/ 240411 h 286035"/>
                      <a:gd name="connsiteX2" fmla="*/ 18623 w 235719"/>
                      <a:gd name="connsiteY2" fmla="*/ 208121 h 286035"/>
                      <a:gd name="connsiteX3" fmla="*/ 49 w 235719"/>
                      <a:gd name="connsiteY3" fmla="*/ 150400 h 286035"/>
                      <a:gd name="connsiteX4" fmla="*/ 3955 w 235719"/>
                      <a:gd name="connsiteY4" fmla="*/ 107156 h 286035"/>
                      <a:gd name="connsiteX5" fmla="*/ 6622 w 235719"/>
                      <a:gd name="connsiteY5" fmla="*/ 102298 h 286035"/>
                      <a:gd name="connsiteX6" fmla="*/ 111111 w 235719"/>
                      <a:gd name="connsiteY6" fmla="*/ 8858 h 286035"/>
                      <a:gd name="connsiteX7" fmla="*/ 121493 w 235719"/>
                      <a:gd name="connsiteY7" fmla="*/ 8287 h 286035"/>
                      <a:gd name="connsiteX8" fmla="*/ 124255 w 235719"/>
                      <a:gd name="connsiteY8" fmla="*/ 18288 h 286035"/>
                      <a:gd name="connsiteX9" fmla="*/ 120064 w 235719"/>
                      <a:gd name="connsiteY9" fmla="*/ 32766 h 286035"/>
                      <a:gd name="connsiteX10" fmla="*/ 143210 w 235719"/>
                      <a:gd name="connsiteY10" fmla="*/ 14573 h 286035"/>
                      <a:gd name="connsiteX11" fmla="*/ 156640 w 235719"/>
                      <a:gd name="connsiteY11" fmla="*/ 2381 h 286035"/>
                      <a:gd name="connsiteX12" fmla="*/ 163498 w 235719"/>
                      <a:gd name="connsiteY12" fmla="*/ 0 h 286035"/>
                      <a:gd name="connsiteX13" fmla="*/ 183787 w 235719"/>
                      <a:gd name="connsiteY13" fmla="*/ 13335 h 286035"/>
                      <a:gd name="connsiteX14" fmla="*/ 235698 w 235719"/>
                      <a:gd name="connsiteY14" fmla="*/ 97726 h 286035"/>
                      <a:gd name="connsiteX15" fmla="*/ 235031 w 235719"/>
                      <a:gd name="connsiteY15" fmla="*/ 107918 h 286035"/>
                      <a:gd name="connsiteX16" fmla="*/ 209980 w 235719"/>
                      <a:gd name="connsiteY16" fmla="*/ 210407 h 286035"/>
                      <a:gd name="connsiteX17" fmla="*/ 228745 w 235719"/>
                      <a:gd name="connsiteY17" fmla="*/ 274320 h 286035"/>
                      <a:gd name="connsiteX18" fmla="*/ 228173 w 235719"/>
                      <a:gd name="connsiteY18" fmla="*/ 282226 h 286035"/>
                      <a:gd name="connsiteX19" fmla="*/ 221220 w 235719"/>
                      <a:gd name="connsiteY19" fmla="*/ 286036 h 286035"/>
                      <a:gd name="connsiteX20" fmla="*/ 80726 w 235719"/>
                      <a:gd name="connsiteY20" fmla="*/ 286036 h 286035"/>
                      <a:gd name="connsiteX21" fmla="*/ 72439 w 235719"/>
                      <a:gd name="connsiteY21" fmla="*/ 279654 h 286035"/>
                      <a:gd name="connsiteX22" fmla="*/ 194169 w 235719"/>
                      <a:gd name="connsiteY22" fmla="*/ 204978 h 286035"/>
                      <a:gd name="connsiteX23" fmla="*/ 218362 w 235719"/>
                      <a:gd name="connsiteY23" fmla="*/ 106871 h 286035"/>
                      <a:gd name="connsiteX24" fmla="*/ 219029 w 235719"/>
                      <a:gd name="connsiteY24" fmla="*/ 96869 h 286035"/>
                      <a:gd name="connsiteX25" fmla="*/ 194550 w 235719"/>
                      <a:gd name="connsiteY25" fmla="*/ 53816 h 286035"/>
                      <a:gd name="connsiteX26" fmla="*/ 164260 w 235719"/>
                      <a:gd name="connsiteY26" fmla="*/ 17717 h 286035"/>
                      <a:gd name="connsiteX27" fmla="*/ 154545 w 235719"/>
                      <a:gd name="connsiteY27" fmla="*/ 26670 h 286035"/>
                      <a:gd name="connsiteX28" fmla="*/ 117588 w 235719"/>
                      <a:gd name="connsiteY28" fmla="*/ 49911 h 286035"/>
                      <a:gd name="connsiteX29" fmla="*/ 106063 w 235719"/>
                      <a:gd name="connsiteY29" fmla="*/ 43910 h 286035"/>
                      <a:gd name="connsiteX30" fmla="*/ 103777 w 235719"/>
                      <a:gd name="connsiteY30" fmla="*/ 37719 h 286035"/>
                      <a:gd name="connsiteX31" fmla="*/ 19956 w 235719"/>
                      <a:gd name="connsiteY31" fmla="*/ 112776 h 286035"/>
                      <a:gd name="connsiteX32" fmla="*/ 25672 w 235719"/>
                      <a:gd name="connsiteY32" fmla="*/ 193072 h 286035"/>
                      <a:gd name="connsiteX33" fmla="*/ 76440 w 235719"/>
                      <a:gd name="connsiteY33" fmla="*/ 230314 h 286035"/>
                      <a:gd name="connsiteX34" fmla="*/ 78631 w 235719"/>
                      <a:gd name="connsiteY34" fmla="*/ 234220 h 286035"/>
                      <a:gd name="connsiteX35" fmla="*/ 87203 w 235719"/>
                      <a:gd name="connsiteY35" fmla="*/ 269462 h 286035"/>
                      <a:gd name="connsiteX36" fmla="*/ 208647 w 235719"/>
                      <a:gd name="connsiteY36" fmla="*/ 269462 h 286035"/>
                      <a:gd name="connsiteX37" fmla="*/ 194169 w 235719"/>
                      <a:gd name="connsiteY37" fmla="*/ 204978 h 2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5719" h="286035">
                        <a:moveTo>
                          <a:pt x="72439" y="279654"/>
                        </a:moveTo>
                        <a:lnTo>
                          <a:pt x="62914" y="240411"/>
                        </a:lnTo>
                        <a:cubicBezTo>
                          <a:pt x="57104" y="234886"/>
                          <a:pt x="37102" y="216503"/>
                          <a:pt x="18623" y="208121"/>
                        </a:cubicBezTo>
                        <a:cubicBezTo>
                          <a:pt x="5479" y="202121"/>
                          <a:pt x="-618" y="183261"/>
                          <a:pt x="49" y="150400"/>
                        </a:cubicBezTo>
                        <a:cubicBezTo>
                          <a:pt x="525" y="128397"/>
                          <a:pt x="3764" y="108013"/>
                          <a:pt x="3955" y="107156"/>
                        </a:cubicBezTo>
                        <a:cubicBezTo>
                          <a:pt x="4240" y="105251"/>
                          <a:pt x="5193" y="103632"/>
                          <a:pt x="6622" y="102298"/>
                        </a:cubicBezTo>
                        <a:lnTo>
                          <a:pt x="111111" y="8858"/>
                        </a:lnTo>
                        <a:cubicBezTo>
                          <a:pt x="114064" y="6286"/>
                          <a:pt x="118350" y="6001"/>
                          <a:pt x="121493" y="8287"/>
                        </a:cubicBezTo>
                        <a:cubicBezTo>
                          <a:pt x="124636" y="10573"/>
                          <a:pt x="125779" y="14764"/>
                          <a:pt x="124255" y="18288"/>
                        </a:cubicBezTo>
                        <a:cubicBezTo>
                          <a:pt x="122065" y="23241"/>
                          <a:pt x="120445" y="29242"/>
                          <a:pt x="120064" y="32766"/>
                        </a:cubicBezTo>
                        <a:cubicBezTo>
                          <a:pt x="126160" y="30575"/>
                          <a:pt x="135495" y="21812"/>
                          <a:pt x="143210" y="14573"/>
                        </a:cubicBezTo>
                        <a:cubicBezTo>
                          <a:pt x="147591" y="10382"/>
                          <a:pt x="152068" y="6191"/>
                          <a:pt x="156640" y="2381"/>
                        </a:cubicBezTo>
                        <a:cubicBezTo>
                          <a:pt x="158545" y="762"/>
                          <a:pt x="160927" y="0"/>
                          <a:pt x="163498" y="0"/>
                        </a:cubicBezTo>
                        <a:cubicBezTo>
                          <a:pt x="169023" y="0"/>
                          <a:pt x="174928" y="3905"/>
                          <a:pt x="183787" y="13335"/>
                        </a:cubicBezTo>
                        <a:cubicBezTo>
                          <a:pt x="199789" y="30480"/>
                          <a:pt x="236746" y="82201"/>
                          <a:pt x="235698" y="97726"/>
                        </a:cubicBezTo>
                        <a:cubicBezTo>
                          <a:pt x="235412" y="101441"/>
                          <a:pt x="235222" y="104775"/>
                          <a:pt x="235031" y="107918"/>
                        </a:cubicBezTo>
                        <a:cubicBezTo>
                          <a:pt x="232745" y="144304"/>
                          <a:pt x="232269" y="146209"/>
                          <a:pt x="209980" y="210407"/>
                        </a:cubicBezTo>
                        <a:cubicBezTo>
                          <a:pt x="207408" y="217932"/>
                          <a:pt x="217600" y="249555"/>
                          <a:pt x="228745" y="274320"/>
                        </a:cubicBezTo>
                        <a:cubicBezTo>
                          <a:pt x="229888" y="276892"/>
                          <a:pt x="229697" y="279844"/>
                          <a:pt x="228173" y="282226"/>
                        </a:cubicBezTo>
                        <a:cubicBezTo>
                          <a:pt x="226649" y="284607"/>
                          <a:pt x="223982" y="286036"/>
                          <a:pt x="221220" y="286036"/>
                        </a:cubicBezTo>
                        <a:lnTo>
                          <a:pt x="80726" y="286036"/>
                        </a:lnTo>
                        <a:cubicBezTo>
                          <a:pt x="76725" y="286036"/>
                          <a:pt x="73392" y="283369"/>
                          <a:pt x="72439" y="279654"/>
                        </a:cubicBezTo>
                        <a:close/>
                        <a:moveTo>
                          <a:pt x="194169" y="204978"/>
                        </a:moveTo>
                        <a:cubicBezTo>
                          <a:pt x="216076" y="141637"/>
                          <a:pt x="216172" y="141065"/>
                          <a:pt x="218362" y="106871"/>
                        </a:cubicBezTo>
                        <a:cubicBezTo>
                          <a:pt x="218553" y="103822"/>
                          <a:pt x="218743" y="100489"/>
                          <a:pt x="219029" y="96869"/>
                        </a:cubicBezTo>
                        <a:cubicBezTo>
                          <a:pt x="218553" y="92964"/>
                          <a:pt x="210552" y="76771"/>
                          <a:pt x="194550" y="53816"/>
                        </a:cubicBezTo>
                        <a:cubicBezTo>
                          <a:pt x="180453" y="33623"/>
                          <a:pt x="169404" y="21622"/>
                          <a:pt x="164260" y="17717"/>
                        </a:cubicBezTo>
                        <a:cubicBezTo>
                          <a:pt x="161022" y="20574"/>
                          <a:pt x="157783" y="23622"/>
                          <a:pt x="154545" y="26670"/>
                        </a:cubicBezTo>
                        <a:cubicBezTo>
                          <a:pt x="141972" y="38576"/>
                          <a:pt x="130065" y="49911"/>
                          <a:pt x="117588" y="49911"/>
                        </a:cubicBezTo>
                        <a:cubicBezTo>
                          <a:pt x="112635" y="49911"/>
                          <a:pt x="108539" y="47815"/>
                          <a:pt x="106063" y="43910"/>
                        </a:cubicBezTo>
                        <a:cubicBezTo>
                          <a:pt x="104824" y="42100"/>
                          <a:pt x="104157" y="40005"/>
                          <a:pt x="103777" y="37719"/>
                        </a:cubicBezTo>
                        <a:lnTo>
                          <a:pt x="19956" y="112776"/>
                        </a:lnTo>
                        <a:cubicBezTo>
                          <a:pt x="14527" y="148400"/>
                          <a:pt x="15385" y="188404"/>
                          <a:pt x="25672" y="193072"/>
                        </a:cubicBezTo>
                        <a:cubicBezTo>
                          <a:pt x="50151" y="204216"/>
                          <a:pt x="75392" y="229267"/>
                          <a:pt x="76440" y="230314"/>
                        </a:cubicBezTo>
                        <a:cubicBezTo>
                          <a:pt x="77488" y="231362"/>
                          <a:pt x="78249" y="232791"/>
                          <a:pt x="78631" y="234220"/>
                        </a:cubicBezTo>
                        <a:lnTo>
                          <a:pt x="87203" y="269462"/>
                        </a:lnTo>
                        <a:lnTo>
                          <a:pt x="208647" y="269462"/>
                        </a:lnTo>
                        <a:cubicBezTo>
                          <a:pt x="200550" y="250317"/>
                          <a:pt x="189311" y="218789"/>
                          <a:pt x="194169" y="204978"/>
                        </a:cubicBezTo>
                        <a:close/>
                      </a:path>
                    </a:pathLst>
                  </a:custGeom>
                  <a:solidFill>
                    <a:srgbClr val="292929"/>
                  </a:solidFill>
                  <a:ln w="9525" cap="flat">
                    <a:noFill/>
                    <a:prstDash val="solid"/>
                    <a:miter/>
                  </a:ln>
                </p:spPr>
                <p:txBody>
                  <a:bodyPr rtlCol="0" anchor="ctr"/>
                  <a:p>
                    <a:endParaRPr lang="zh-CN" altLang="en-US"/>
                  </a:p>
                </p:txBody>
              </p:sp>
            </p:grpSp>
            <p:sp>
              <p:nvSpPr>
                <p:cNvPr id="9390" name="任意多边形: 形状 9389"/>
                <p:cNvSpPr/>
                <p:nvPr/>
              </p:nvSpPr>
              <p:spPr>
                <a:xfrm>
                  <a:off x="7991316" y="3979436"/>
                  <a:ext cx="92467" cy="160318"/>
                </a:xfrm>
                <a:custGeom>
                  <a:avLst/>
                  <a:gdLst>
                    <a:gd name="connsiteX0" fmla="*/ 28923 w 92467"/>
                    <a:gd name="connsiteY0" fmla="*/ 160319 h 160318"/>
                    <a:gd name="connsiteX1" fmla="*/ 34829 w 92467"/>
                    <a:gd name="connsiteY1" fmla="*/ 157842 h 160318"/>
                    <a:gd name="connsiteX2" fmla="*/ 34638 w 92467"/>
                    <a:gd name="connsiteY2" fmla="*/ 146126 h 160318"/>
                    <a:gd name="connsiteX3" fmla="*/ 16922 w 92467"/>
                    <a:gd name="connsiteY3" fmla="*/ 92596 h 160318"/>
                    <a:gd name="connsiteX4" fmla="*/ 50735 w 92467"/>
                    <a:gd name="connsiteY4" fmla="*/ 38018 h 160318"/>
                    <a:gd name="connsiteX5" fmla="*/ 88835 w 92467"/>
                    <a:gd name="connsiteY5" fmla="*/ 15158 h 160318"/>
                    <a:gd name="connsiteX6" fmla="*/ 91026 w 92467"/>
                    <a:gd name="connsiteY6" fmla="*/ 3632 h 160318"/>
                    <a:gd name="connsiteX7" fmla="*/ 79501 w 92467"/>
                    <a:gd name="connsiteY7" fmla="*/ 1442 h 160318"/>
                    <a:gd name="connsiteX8" fmla="*/ 46163 w 92467"/>
                    <a:gd name="connsiteY8" fmla="*/ 22111 h 160318"/>
                    <a:gd name="connsiteX9" fmla="*/ 539 w 92467"/>
                    <a:gd name="connsiteY9" fmla="*/ 90691 h 160318"/>
                    <a:gd name="connsiteX10" fmla="*/ 23113 w 92467"/>
                    <a:gd name="connsiteY10" fmla="*/ 157937 h 160318"/>
                    <a:gd name="connsiteX11" fmla="*/ 28923 w 92467"/>
                    <a:gd name="connsiteY11" fmla="*/ 160319 h 1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67" h="160318">
                      <a:moveTo>
                        <a:pt x="28923" y="160319"/>
                      </a:moveTo>
                      <a:cubicBezTo>
                        <a:pt x="31114" y="160319"/>
                        <a:pt x="33209" y="159461"/>
                        <a:pt x="34829" y="157842"/>
                      </a:cubicBezTo>
                      <a:cubicBezTo>
                        <a:pt x="38067" y="154604"/>
                        <a:pt x="37972" y="149365"/>
                        <a:pt x="34638" y="146126"/>
                      </a:cubicBezTo>
                      <a:cubicBezTo>
                        <a:pt x="33781" y="145269"/>
                        <a:pt x="13302" y="124600"/>
                        <a:pt x="16922" y="92596"/>
                      </a:cubicBezTo>
                      <a:cubicBezTo>
                        <a:pt x="20541" y="60306"/>
                        <a:pt x="45592" y="39923"/>
                        <a:pt x="50735" y="38018"/>
                      </a:cubicBezTo>
                      <a:cubicBezTo>
                        <a:pt x="57593" y="36113"/>
                        <a:pt x="79691" y="21444"/>
                        <a:pt x="88835" y="15158"/>
                      </a:cubicBezTo>
                      <a:cubicBezTo>
                        <a:pt x="92645" y="12586"/>
                        <a:pt x="93598" y="7443"/>
                        <a:pt x="91026" y="3632"/>
                      </a:cubicBezTo>
                      <a:cubicBezTo>
                        <a:pt x="88454" y="-178"/>
                        <a:pt x="83311" y="-1130"/>
                        <a:pt x="79501" y="1442"/>
                      </a:cubicBezTo>
                      <a:cubicBezTo>
                        <a:pt x="66261" y="10490"/>
                        <a:pt x="49783" y="20873"/>
                        <a:pt x="46163" y="22111"/>
                      </a:cubicBezTo>
                      <a:cubicBezTo>
                        <a:pt x="36734" y="24683"/>
                        <a:pt x="5110" y="50210"/>
                        <a:pt x="539" y="90691"/>
                      </a:cubicBezTo>
                      <a:cubicBezTo>
                        <a:pt x="-4033" y="130982"/>
                        <a:pt x="21970" y="156890"/>
                        <a:pt x="23113" y="157937"/>
                      </a:cubicBezTo>
                      <a:cubicBezTo>
                        <a:pt x="24732" y="159557"/>
                        <a:pt x="26827" y="160319"/>
                        <a:pt x="28923" y="160319"/>
                      </a:cubicBezTo>
                      <a:close/>
                    </a:path>
                  </a:pathLst>
                </a:custGeom>
                <a:solidFill>
                  <a:srgbClr val="292929"/>
                </a:solidFill>
                <a:ln w="9525" cap="flat">
                  <a:noFill/>
                  <a:prstDash val="solid"/>
                  <a:miter/>
                </a:ln>
              </p:spPr>
              <p:txBody>
                <a:bodyPr rtlCol="0" anchor="ctr"/>
                <a:p>
                  <a:endParaRPr lang="zh-CN" altLang="en-US"/>
                </a:p>
              </p:txBody>
            </p:sp>
            <p:grpSp>
              <p:nvGrpSpPr>
                <p:cNvPr id="9391" name="图形 9383"/>
                <p:cNvGrpSpPr/>
                <p:nvPr/>
              </p:nvGrpSpPr>
              <p:grpSpPr>
                <a:xfrm>
                  <a:off x="7588196" y="3418134"/>
                  <a:ext cx="640474" cy="532740"/>
                  <a:chOff x="7588196" y="3418134"/>
                  <a:chExt cx="640474" cy="532740"/>
                </a:xfrm>
              </p:grpSpPr>
              <p:sp>
                <p:nvSpPr>
                  <p:cNvPr id="9392" name="任意多边形: 形状 9391"/>
                  <p:cNvSpPr/>
                  <p:nvPr/>
                </p:nvSpPr>
                <p:spPr>
                  <a:xfrm>
                    <a:off x="7588757" y="3451955"/>
                    <a:ext cx="623697" cy="498919"/>
                  </a:xfrm>
                  <a:custGeom>
                    <a:avLst/>
                    <a:gdLst>
                      <a:gd name="connsiteX0" fmla="*/ 369761 w 623697"/>
                      <a:gd name="connsiteY0" fmla="*/ 146304 h 498919"/>
                      <a:gd name="connsiteX1" fmla="*/ 623697 w 623697"/>
                      <a:gd name="connsiteY1" fmla="*/ 241744 h 498919"/>
                      <a:gd name="connsiteX2" fmla="*/ 576167 w 623697"/>
                      <a:gd name="connsiteY2" fmla="*/ 370332 h 498919"/>
                      <a:gd name="connsiteX3" fmla="*/ 528638 w 623697"/>
                      <a:gd name="connsiteY3" fmla="*/ 498920 h 498919"/>
                      <a:gd name="connsiteX4" fmla="*/ 273748 w 623697"/>
                      <a:gd name="connsiteY4" fmla="*/ 406146 h 498919"/>
                      <a:gd name="connsiteX5" fmla="*/ 0 w 623697"/>
                      <a:gd name="connsiteY5" fmla="*/ 364236 h 498919"/>
                      <a:gd name="connsiteX6" fmla="*/ 67342 w 623697"/>
                      <a:gd name="connsiteY6" fmla="*/ 182118 h 498919"/>
                      <a:gd name="connsiteX7" fmla="*/ 134683 w 623697"/>
                      <a:gd name="connsiteY7" fmla="*/ 0 h 498919"/>
                      <a:gd name="connsiteX8" fmla="*/ 369761 w 623697"/>
                      <a:gd name="connsiteY8" fmla="*/ 146304 h 4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697" h="498919">
                        <a:moveTo>
                          <a:pt x="369761" y="146304"/>
                        </a:moveTo>
                        <a:cubicBezTo>
                          <a:pt x="449199" y="191738"/>
                          <a:pt x="623697" y="241744"/>
                          <a:pt x="623697" y="241744"/>
                        </a:cubicBezTo>
                        <a:lnTo>
                          <a:pt x="576167" y="370332"/>
                        </a:lnTo>
                        <a:lnTo>
                          <a:pt x="528638" y="498920"/>
                        </a:lnTo>
                        <a:cubicBezTo>
                          <a:pt x="528638" y="498920"/>
                          <a:pt x="363569" y="423291"/>
                          <a:pt x="273748" y="406146"/>
                        </a:cubicBezTo>
                        <a:cubicBezTo>
                          <a:pt x="144875" y="381476"/>
                          <a:pt x="0" y="364236"/>
                          <a:pt x="0" y="364236"/>
                        </a:cubicBezTo>
                        <a:lnTo>
                          <a:pt x="67342" y="182118"/>
                        </a:lnTo>
                        <a:lnTo>
                          <a:pt x="134683" y="0"/>
                        </a:lnTo>
                        <a:cubicBezTo>
                          <a:pt x="134588" y="-95"/>
                          <a:pt x="255841" y="81153"/>
                          <a:pt x="369761" y="146304"/>
                        </a:cubicBezTo>
                        <a:close/>
                      </a:path>
                    </a:pathLst>
                  </a:custGeom>
                  <a:solidFill>
                    <a:srgbClr val="50FFC9"/>
                  </a:solidFill>
                  <a:ln w="9525" cap="flat">
                    <a:noFill/>
                    <a:prstDash val="solid"/>
                    <a:miter/>
                  </a:ln>
                </p:spPr>
                <p:txBody>
                  <a:bodyPr rtlCol="0" anchor="ctr"/>
                  <a:p>
                    <a:endParaRPr lang="zh-CN" altLang="en-US"/>
                  </a:p>
                </p:txBody>
              </p:sp>
              <p:sp>
                <p:nvSpPr>
                  <p:cNvPr id="9393" name="任意多边形: 形状 9392"/>
                  <p:cNvSpPr/>
                  <p:nvPr/>
                </p:nvSpPr>
                <p:spPr>
                  <a:xfrm>
                    <a:off x="7588196" y="3418134"/>
                    <a:ext cx="640474" cy="515476"/>
                  </a:xfrm>
                  <a:custGeom>
                    <a:avLst/>
                    <a:gdLst>
                      <a:gd name="connsiteX0" fmla="*/ 533485 w 640474"/>
                      <a:gd name="connsiteY0" fmla="*/ 514834 h 515476"/>
                      <a:gd name="connsiteX1" fmla="*/ 280501 w 640474"/>
                      <a:gd name="connsiteY1" fmla="*/ 422632 h 515476"/>
                      <a:gd name="connsiteX2" fmla="*/ 7324 w 640474"/>
                      <a:gd name="connsiteY2" fmla="*/ 380817 h 515476"/>
                      <a:gd name="connsiteX3" fmla="*/ 1228 w 640474"/>
                      <a:gd name="connsiteY3" fmla="*/ 376912 h 515476"/>
                      <a:gd name="connsiteX4" fmla="*/ 561 w 640474"/>
                      <a:gd name="connsiteY4" fmla="*/ 369673 h 515476"/>
                      <a:gd name="connsiteX5" fmla="*/ 135340 w 640474"/>
                      <a:gd name="connsiteY5" fmla="*/ 5437 h 515476"/>
                      <a:gd name="connsiteX6" fmla="*/ 140579 w 640474"/>
                      <a:gd name="connsiteY6" fmla="*/ 388 h 515476"/>
                      <a:gd name="connsiteX7" fmla="*/ 147722 w 640474"/>
                      <a:gd name="connsiteY7" fmla="*/ 1341 h 515476"/>
                      <a:gd name="connsiteX8" fmla="*/ 382323 w 640474"/>
                      <a:gd name="connsiteY8" fmla="*/ 147359 h 515476"/>
                      <a:gd name="connsiteX9" fmla="*/ 634450 w 640474"/>
                      <a:gd name="connsiteY9" fmla="*/ 242038 h 515476"/>
                      <a:gd name="connsiteX10" fmla="*/ 639593 w 640474"/>
                      <a:gd name="connsiteY10" fmla="*/ 246229 h 515476"/>
                      <a:gd name="connsiteX11" fmla="*/ 639974 w 640474"/>
                      <a:gd name="connsiteY11" fmla="*/ 252896 h 515476"/>
                      <a:gd name="connsiteX12" fmla="*/ 544819 w 640474"/>
                      <a:gd name="connsiteY12" fmla="*/ 509976 h 515476"/>
                      <a:gd name="connsiteX13" fmla="*/ 540247 w 640474"/>
                      <a:gd name="connsiteY13" fmla="*/ 514738 h 515476"/>
                      <a:gd name="connsiteX14" fmla="*/ 537104 w 640474"/>
                      <a:gd name="connsiteY14" fmla="*/ 515405 h 515476"/>
                      <a:gd name="connsiteX15" fmla="*/ 533485 w 640474"/>
                      <a:gd name="connsiteY15" fmla="*/ 514834 h 515476"/>
                      <a:gd name="connsiteX16" fmla="*/ 374036 w 640474"/>
                      <a:gd name="connsiteY16" fmla="*/ 161932 h 515476"/>
                      <a:gd name="connsiteX17" fmla="*/ 147151 w 640474"/>
                      <a:gd name="connsiteY17" fmla="*/ 21058 h 515476"/>
                      <a:gd name="connsiteX18" fmla="*/ 19706 w 640474"/>
                      <a:gd name="connsiteY18" fmla="*/ 365672 h 515476"/>
                      <a:gd name="connsiteX19" fmla="*/ 283644 w 640474"/>
                      <a:gd name="connsiteY19" fmla="*/ 406344 h 515476"/>
                      <a:gd name="connsiteX20" fmla="*/ 532342 w 640474"/>
                      <a:gd name="connsiteY20" fmla="*/ 496069 h 515476"/>
                      <a:gd name="connsiteX21" fmla="*/ 621305 w 640474"/>
                      <a:gd name="connsiteY21" fmla="*/ 255658 h 515476"/>
                      <a:gd name="connsiteX22" fmla="*/ 374036 w 640474"/>
                      <a:gd name="connsiteY22" fmla="*/ 161932 h 51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0474" h="515476">
                        <a:moveTo>
                          <a:pt x="533485" y="514834"/>
                        </a:moveTo>
                        <a:cubicBezTo>
                          <a:pt x="531865" y="514072"/>
                          <a:pt x="368321" y="439491"/>
                          <a:pt x="280501" y="422632"/>
                        </a:cubicBezTo>
                        <a:cubicBezTo>
                          <a:pt x="153437" y="398343"/>
                          <a:pt x="8752" y="381007"/>
                          <a:pt x="7324" y="380817"/>
                        </a:cubicBezTo>
                        <a:cubicBezTo>
                          <a:pt x="4847" y="380531"/>
                          <a:pt x="2561" y="379102"/>
                          <a:pt x="1228" y="376912"/>
                        </a:cubicBezTo>
                        <a:cubicBezTo>
                          <a:pt x="-106" y="374721"/>
                          <a:pt x="-392" y="372054"/>
                          <a:pt x="561" y="369673"/>
                        </a:cubicBezTo>
                        <a:lnTo>
                          <a:pt x="135340" y="5437"/>
                        </a:lnTo>
                        <a:cubicBezTo>
                          <a:pt x="136197" y="3055"/>
                          <a:pt x="138102" y="1246"/>
                          <a:pt x="140579" y="388"/>
                        </a:cubicBezTo>
                        <a:cubicBezTo>
                          <a:pt x="142960" y="-374"/>
                          <a:pt x="145627" y="7"/>
                          <a:pt x="147722" y="1341"/>
                        </a:cubicBezTo>
                        <a:cubicBezTo>
                          <a:pt x="148960" y="2103"/>
                          <a:pt x="270023" y="83161"/>
                          <a:pt x="382323" y="147359"/>
                        </a:cubicBezTo>
                        <a:cubicBezTo>
                          <a:pt x="459952" y="191746"/>
                          <a:pt x="632735" y="241561"/>
                          <a:pt x="634450" y="242038"/>
                        </a:cubicBezTo>
                        <a:cubicBezTo>
                          <a:pt x="636640" y="242704"/>
                          <a:pt x="638546" y="244228"/>
                          <a:pt x="639593" y="246229"/>
                        </a:cubicBezTo>
                        <a:cubicBezTo>
                          <a:pt x="640641" y="248324"/>
                          <a:pt x="640736" y="250705"/>
                          <a:pt x="639974" y="252896"/>
                        </a:cubicBezTo>
                        <a:lnTo>
                          <a:pt x="544819" y="509976"/>
                        </a:lnTo>
                        <a:cubicBezTo>
                          <a:pt x="544057" y="512167"/>
                          <a:pt x="542343" y="513881"/>
                          <a:pt x="540247" y="514738"/>
                        </a:cubicBezTo>
                        <a:cubicBezTo>
                          <a:pt x="539200" y="515119"/>
                          <a:pt x="538152" y="515405"/>
                          <a:pt x="537104" y="515405"/>
                        </a:cubicBezTo>
                        <a:cubicBezTo>
                          <a:pt x="535771" y="515596"/>
                          <a:pt x="534628" y="515405"/>
                          <a:pt x="533485" y="514834"/>
                        </a:cubicBezTo>
                        <a:close/>
                        <a:moveTo>
                          <a:pt x="374036" y="161932"/>
                        </a:moveTo>
                        <a:cubicBezTo>
                          <a:pt x="278691" y="107354"/>
                          <a:pt x="177059" y="40870"/>
                          <a:pt x="147151" y="21058"/>
                        </a:cubicBezTo>
                        <a:lnTo>
                          <a:pt x="19706" y="365672"/>
                        </a:lnTo>
                        <a:cubicBezTo>
                          <a:pt x="55330" y="370149"/>
                          <a:pt x="175726" y="385770"/>
                          <a:pt x="283644" y="406344"/>
                        </a:cubicBezTo>
                        <a:cubicBezTo>
                          <a:pt x="363082" y="421489"/>
                          <a:pt x="497575" y="480448"/>
                          <a:pt x="532342" y="496069"/>
                        </a:cubicBezTo>
                        <a:lnTo>
                          <a:pt x="621305" y="255658"/>
                        </a:lnTo>
                        <a:cubicBezTo>
                          <a:pt x="584729" y="244895"/>
                          <a:pt x="444235" y="202128"/>
                          <a:pt x="374036" y="161932"/>
                        </a:cubicBezTo>
                        <a:close/>
                      </a:path>
                    </a:pathLst>
                  </a:custGeom>
                  <a:solidFill>
                    <a:srgbClr val="292929"/>
                  </a:solidFill>
                  <a:ln w="9525" cap="flat">
                    <a:noFill/>
                    <a:prstDash val="solid"/>
                    <a:miter/>
                  </a:ln>
                </p:spPr>
                <p:txBody>
                  <a:bodyPr rtlCol="0" anchor="ctr"/>
                  <a:p>
                    <a:endParaRPr lang="zh-CN" altLang="en-US"/>
                  </a:p>
                </p:txBody>
              </p:sp>
            </p:grpSp>
            <p:grpSp>
              <p:nvGrpSpPr>
                <p:cNvPr id="9394" name="图形 9383"/>
                <p:cNvGrpSpPr/>
                <p:nvPr/>
              </p:nvGrpSpPr>
              <p:grpSpPr>
                <a:xfrm>
                  <a:off x="7550204" y="3513105"/>
                  <a:ext cx="139781" cy="175218"/>
                  <a:chOff x="7550204" y="3513105"/>
                  <a:chExt cx="139781" cy="175218"/>
                </a:xfrm>
              </p:grpSpPr>
              <p:sp>
                <p:nvSpPr>
                  <p:cNvPr id="9395" name="任意多边形: 形状 9394"/>
                  <p:cNvSpPr/>
                  <p:nvPr/>
                </p:nvSpPr>
                <p:spPr>
                  <a:xfrm>
                    <a:off x="7565838" y="3539626"/>
                    <a:ext cx="123085" cy="148697"/>
                  </a:xfrm>
                  <a:custGeom>
                    <a:avLst/>
                    <a:gdLst>
                      <a:gd name="connsiteX0" fmla="*/ 5965 w 123085"/>
                      <a:gd name="connsiteY0" fmla="*/ 53775 h 148697"/>
                      <a:gd name="connsiteX1" fmla="*/ 35111 w 123085"/>
                      <a:gd name="connsiteY1" fmla="*/ 145786 h 148697"/>
                      <a:gd name="connsiteX2" fmla="*/ 117121 w 123085"/>
                      <a:gd name="connsiteY2" fmla="*/ 94923 h 148697"/>
                      <a:gd name="connsiteX3" fmla="*/ 87975 w 123085"/>
                      <a:gd name="connsiteY3" fmla="*/ 2911 h 148697"/>
                      <a:gd name="connsiteX4" fmla="*/ 5965 w 123085"/>
                      <a:gd name="connsiteY4" fmla="*/ 53775 h 148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85" h="148697">
                        <a:moveTo>
                          <a:pt x="5965" y="53775"/>
                        </a:moveTo>
                        <a:cubicBezTo>
                          <a:pt x="-8609" y="93208"/>
                          <a:pt x="4441" y="134356"/>
                          <a:pt x="35111" y="145786"/>
                        </a:cubicBezTo>
                        <a:cubicBezTo>
                          <a:pt x="65782" y="157121"/>
                          <a:pt x="102453" y="134356"/>
                          <a:pt x="117121" y="94923"/>
                        </a:cubicBezTo>
                        <a:cubicBezTo>
                          <a:pt x="131695" y="55489"/>
                          <a:pt x="118645" y="14341"/>
                          <a:pt x="87975" y="2911"/>
                        </a:cubicBezTo>
                        <a:cubicBezTo>
                          <a:pt x="57304" y="-8423"/>
                          <a:pt x="20633" y="14341"/>
                          <a:pt x="5965" y="53775"/>
                        </a:cubicBezTo>
                        <a:close/>
                      </a:path>
                    </a:pathLst>
                  </a:custGeom>
                  <a:solidFill>
                    <a:srgbClr val="FFD557"/>
                  </a:solidFill>
                  <a:ln w="9525" cap="flat">
                    <a:noFill/>
                    <a:prstDash val="solid"/>
                    <a:miter/>
                  </a:ln>
                </p:spPr>
                <p:txBody>
                  <a:bodyPr rtlCol="0" anchor="ctr"/>
                  <a:p>
                    <a:endParaRPr lang="zh-CN" altLang="en-US"/>
                  </a:p>
                </p:txBody>
              </p:sp>
              <p:sp>
                <p:nvSpPr>
                  <p:cNvPr id="9396" name="任意多边形: 形状 9395"/>
                  <p:cNvSpPr/>
                  <p:nvPr/>
                </p:nvSpPr>
                <p:spPr>
                  <a:xfrm>
                    <a:off x="7550204" y="3513105"/>
                    <a:ext cx="139781" cy="165182"/>
                  </a:xfrm>
                  <a:custGeom>
                    <a:avLst/>
                    <a:gdLst>
                      <a:gd name="connsiteX0" fmla="*/ 40554 w 139781"/>
                      <a:gd name="connsiteY0" fmla="*/ 161830 h 165182"/>
                      <a:gd name="connsiteX1" fmla="*/ 3978 w 139781"/>
                      <a:gd name="connsiteY1" fmla="*/ 121063 h 165182"/>
                      <a:gd name="connsiteX2" fmla="*/ 6549 w 139781"/>
                      <a:gd name="connsiteY2" fmla="*/ 59150 h 165182"/>
                      <a:gd name="connsiteX3" fmla="*/ 79892 w 139781"/>
                      <a:gd name="connsiteY3" fmla="*/ 0 h 165182"/>
                      <a:gd name="connsiteX4" fmla="*/ 99228 w 139781"/>
                      <a:gd name="connsiteY4" fmla="*/ 3429 h 165182"/>
                      <a:gd name="connsiteX5" fmla="*/ 135804 w 139781"/>
                      <a:gd name="connsiteY5" fmla="*/ 44101 h 165182"/>
                      <a:gd name="connsiteX6" fmla="*/ 133232 w 139781"/>
                      <a:gd name="connsiteY6" fmla="*/ 106013 h 165182"/>
                      <a:gd name="connsiteX7" fmla="*/ 59889 w 139781"/>
                      <a:gd name="connsiteY7" fmla="*/ 165163 h 165182"/>
                      <a:gd name="connsiteX8" fmla="*/ 40554 w 139781"/>
                      <a:gd name="connsiteY8" fmla="*/ 161830 h 165182"/>
                      <a:gd name="connsiteX9" fmla="*/ 22075 w 139781"/>
                      <a:gd name="connsiteY9" fmla="*/ 65056 h 165182"/>
                      <a:gd name="connsiteX10" fmla="*/ 19789 w 139781"/>
                      <a:gd name="connsiteY10" fmla="*/ 116205 h 165182"/>
                      <a:gd name="connsiteX11" fmla="*/ 46269 w 139781"/>
                      <a:gd name="connsiteY11" fmla="*/ 146399 h 165182"/>
                      <a:gd name="connsiteX12" fmla="*/ 59794 w 139781"/>
                      <a:gd name="connsiteY12" fmla="*/ 148780 h 165182"/>
                      <a:gd name="connsiteX13" fmla="*/ 117611 w 139781"/>
                      <a:gd name="connsiteY13" fmla="*/ 100393 h 165182"/>
                      <a:gd name="connsiteX14" fmla="*/ 119897 w 139781"/>
                      <a:gd name="connsiteY14" fmla="*/ 49244 h 165182"/>
                      <a:gd name="connsiteX15" fmla="*/ 93417 w 139781"/>
                      <a:gd name="connsiteY15" fmla="*/ 19050 h 165182"/>
                      <a:gd name="connsiteX16" fmla="*/ 79892 w 139781"/>
                      <a:gd name="connsiteY16" fmla="*/ 16669 h 165182"/>
                      <a:gd name="connsiteX17" fmla="*/ 22075 w 139781"/>
                      <a:gd name="connsiteY17" fmla="*/ 65056 h 16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81" h="165182">
                        <a:moveTo>
                          <a:pt x="40554" y="161830"/>
                        </a:moveTo>
                        <a:cubicBezTo>
                          <a:pt x="23218" y="155448"/>
                          <a:pt x="10264" y="140970"/>
                          <a:pt x="3978" y="121063"/>
                        </a:cubicBezTo>
                        <a:cubicBezTo>
                          <a:pt x="-2118" y="101917"/>
                          <a:pt x="-1166" y="79915"/>
                          <a:pt x="6549" y="59150"/>
                        </a:cubicBezTo>
                        <a:cubicBezTo>
                          <a:pt x="19599" y="23717"/>
                          <a:pt x="49126" y="0"/>
                          <a:pt x="79892" y="0"/>
                        </a:cubicBezTo>
                        <a:cubicBezTo>
                          <a:pt x="86559" y="0"/>
                          <a:pt x="93036" y="1143"/>
                          <a:pt x="99228" y="3429"/>
                        </a:cubicBezTo>
                        <a:cubicBezTo>
                          <a:pt x="116563" y="9811"/>
                          <a:pt x="129517" y="24289"/>
                          <a:pt x="135804" y="44101"/>
                        </a:cubicBezTo>
                        <a:cubicBezTo>
                          <a:pt x="141900" y="63246"/>
                          <a:pt x="140947" y="85249"/>
                          <a:pt x="133232" y="106013"/>
                        </a:cubicBezTo>
                        <a:cubicBezTo>
                          <a:pt x="120183" y="141446"/>
                          <a:pt x="90655" y="165163"/>
                          <a:pt x="59889" y="165163"/>
                        </a:cubicBezTo>
                        <a:cubicBezTo>
                          <a:pt x="53222" y="165354"/>
                          <a:pt x="46745" y="164116"/>
                          <a:pt x="40554" y="161830"/>
                        </a:cubicBezTo>
                        <a:close/>
                        <a:moveTo>
                          <a:pt x="22075" y="65056"/>
                        </a:moveTo>
                        <a:cubicBezTo>
                          <a:pt x="15693" y="82391"/>
                          <a:pt x="14836" y="100584"/>
                          <a:pt x="19789" y="116205"/>
                        </a:cubicBezTo>
                        <a:cubicBezTo>
                          <a:pt x="24456" y="131064"/>
                          <a:pt x="33886" y="141827"/>
                          <a:pt x="46269" y="146399"/>
                        </a:cubicBezTo>
                        <a:cubicBezTo>
                          <a:pt x="50555" y="148018"/>
                          <a:pt x="55127" y="148780"/>
                          <a:pt x="59794" y="148780"/>
                        </a:cubicBezTo>
                        <a:cubicBezTo>
                          <a:pt x="83321" y="148780"/>
                          <a:pt x="107038" y="128873"/>
                          <a:pt x="117611" y="100393"/>
                        </a:cubicBezTo>
                        <a:cubicBezTo>
                          <a:pt x="123993" y="83058"/>
                          <a:pt x="124850" y="64865"/>
                          <a:pt x="119897" y="49244"/>
                        </a:cubicBezTo>
                        <a:cubicBezTo>
                          <a:pt x="115229" y="34385"/>
                          <a:pt x="105800" y="23622"/>
                          <a:pt x="93417" y="19050"/>
                        </a:cubicBezTo>
                        <a:cubicBezTo>
                          <a:pt x="89131" y="17431"/>
                          <a:pt x="84559" y="16669"/>
                          <a:pt x="79892" y="16669"/>
                        </a:cubicBezTo>
                        <a:cubicBezTo>
                          <a:pt x="56365" y="16669"/>
                          <a:pt x="32648" y="36481"/>
                          <a:pt x="22075" y="65056"/>
                        </a:cubicBezTo>
                        <a:close/>
                      </a:path>
                    </a:pathLst>
                  </a:custGeom>
                  <a:solidFill>
                    <a:srgbClr val="292929"/>
                  </a:solidFill>
                  <a:ln w="9525" cap="flat">
                    <a:noFill/>
                    <a:prstDash val="solid"/>
                    <a:miter/>
                  </a:ln>
                </p:spPr>
                <p:txBody>
                  <a:bodyPr rtlCol="0" anchor="ctr"/>
                  <a:p>
                    <a:endParaRPr lang="zh-CN" altLang="en-US"/>
                  </a:p>
                </p:txBody>
              </p:sp>
            </p:grpSp>
            <p:grpSp>
              <p:nvGrpSpPr>
                <p:cNvPr id="9397" name="图形 9383"/>
                <p:cNvGrpSpPr/>
                <p:nvPr/>
              </p:nvGrpSpPr>
              <p:grpSpPr>
                <a:xfrm>
                  <a:off x="7552285" y="3376898"/>
                  <a:ext cx="223153" cy="442274"/>
                  <a:chOff x="7552285" y="3376898"/>
                  <a:chExt cx="223153" cy="442274"/>
                </a:xfrm>
              </p:grpSpPr>
              <p:sp>
                <p:nvSpPr>
                  <p:cNvPr id="9398" name="任意多边形: 形状 9397"/>
                  <p:cNvSpPr/>
                  <p:nvPr/>
                </p:nvSpPr>
                <p:spPr>
                  <a:xfrm>
                    <a:off x="7552343" y="3405158"/>
                    <a:ext cx="206559" cy="414014"/>
                  </a:xfrm>
                  <a:custGeom>
                    <a:avLst/>
                    <a:gdLst>
                      <a:gd name="connsiteX0" fmla="*/ 1172 w 206559"/>
                      <a:gd name="connsiteY0" fmla="*/ 375885 h 414014"/>
                      <a:gd name="connsiteX1" fmla="*/ 12411 w 206559"/>
                      <a:gd name="connsiteY1" fmla="*/ 400269 h 414014"/>
                      <a:gd name="connsiteX2" fmla="*/ 46511 w 206559"/>
                      <a:gd name="connsiteY2" fmla="*/ 412842 h 414014"/>
                      <a:gd name="connsiteX3" fmla="*/ 70895 w 206559"/>
                      <a:gd name="connsiteY3" fmla="*/ 401603 h 414014"/>
                      <a:gd name="connsiteX4" fmla="*/ 205388 w 206559"/>
                      <a:gd name="connsiteY4" fmla="*/ 38129 h 414014"/>
                      <a:gd name="connsiteX5" fmla="*/ 194148 w 206559"/>
                      <a:gd name="connsiteY5" fmla="*/ 13745 h 414014"/>
                      <a:gd name="connsiteX6" fmla="*/ 160049 w 206559"/>
                      <a:gd name="connsiteY6" fmla="*/ 1172 h 414014"/>
                      <a:gd name="connsiteX7" fmla="*/ 135665 w 206559"/>
                      <a:gd name="connsiteY7" fmla="*/ 12411 h 414014"/>
                      <a:gd name="connsiteX8" fmla="*/ 1172 w 206559"/>
                      <a:gd name="connsiteY8" fmla="*/ 375885 h 4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59" h="414014">
                        <a:moveTo>
                          <a:pt x="1172" y="375885"/>
                        </a:moveTo>
                        <a:cubicBezTo>
                          <a:pt x="-2447" y="385696"/>
                          <a:pt x="2601" y="396650"/>
                          <a:pt x="12411" y="400269"/>
                        </a:cubicBezTo>
                        <a:lnTo>
                          <a:pt x="46511" y="412842"/>
                        </a:lnTo>
                        <a:cubicBezTo>
                          <a:pt x="56322" y="416462"/>
                          <a:pt x="67275" y="411414"/>
                          <a:pt x="70895" y="401603"/>
                        </a:cubicBezTo>
                        <a:lnTo>
                          <a:pt x="205388" y="38129"/>
                        </a:lnTo>
                        <a:cubicBezTo>
                          <a:pt x="209007" y="28318"/>
                          <a:pt x="203959" y="17364"/>
                          <a:pt x="194148" y="13745"/>
                        </a:cubicBezTo>
                        <a:lnTo>
                          <a:pt x="160049" y="1172"/>
                        </a:lnTo>
                        <a:cubicBezTo>
                          <a:pt x="150238" y="-2448"/>
                          <a:pt x="139284" y="2601"/>
                          <a:pt x="135665" y="12411"/>
                        </a:cubicBezTo>
                        <a:lnTo>
                          <a:pt x="1172" y="375885"/>
                        </a:lnTo>
                        <a:close/>
                      </a:path>
                    </a:pathLst>
                  </a:custGeom>
                  <a:solidFill>
                    <a:srgbClr val="0083E5"/>
                  </a:solidFill>
                  <a:ln w="9525" cap="flat">
                    <a:noFill/>
                    <a:prstDash val="solid"/>
                    <a:miter/>
                  </a:ln>
                </p:spPr>
                <p:txBody>
                  <a:bodyPr rtlCol="0" anchor="ctr"/>
                  <a:p>
                    <a:endParaRPr lang="zh-CN" altLang="en-US"/>
                  </a:p>
                </p:txBody>
              </p:sp>
              <p:sp>
                <p:nvSpPr>
                  <p:cNvPr id="9399" name="任意多边形: 形状 9398"/>
                  <p:cNvSpPr/>
                  <p:nvPr/>
                </p:nvSpPr>
                <p:spPr>
                  <a:xfrm>
                    <a:off x="7552285" y="3376898"/>
                    <a:ext cx="223153" cy="430529"/>
                  </a:xfrm>
                  <a:custGeom>
                    <a:avLst/>
                    <a:gdLst>
                      <a:gd name="connsiteX0" fmla="*/ 51902 w 223153"/>
                      <a:gd name="connsiteY0" fmla="*/ 428816 h 430529"/>
                      <a:gd name="connsiteX1" fmla="*/ 17803 w 223153"/>
                      <a:gd name="connsiteY1" fmla="*/ 416242 h 430529"/>
                      <a:gd name="connsiteX2" fmla="*/ 1706 w 223153"/>
                      <a:gd name="connsiteY2" fmla="*/ 381286 h 430529"/>
                      <a:gd name="connsiteX3" fmla="*/ 136199 w 223153"/>
                      <a:gd name="connsiteY3" fmla="*/ 17812 h 430529"/>
                      <a:gd name="connsiteX4" fmla="*/ 161821 w 223153"/>
                      <a:gd name="connsiteY4" fmla="*/ 0 h 430529"/>
                      <a:gd name="connsiteX5" fmla="*/ 171251 w 223153"/>
                      <a:gd name="connsiteY5" fmla="*/ 1715 h 430529"/>
                      <a:gd name="connsiteX6" fmla="*/ 205350 w 223153"/>
                      <a:gd name="connsiteY6" fmla="*/ 14288 h 430529"/>
                      <a:gd name="connsiteX7" fmla="*/ 221448 w 223153"/>
                      <a:gd name="connsiteY7" fmla="*/ 49244 h 430529"/>
                      <a:gd name="connsiteX8" fmla="*/ 86954 w 223153"/>
                      <a:gd name="connsiteY8" fmla="*/ 412718 h 430529"/>
                      <a:gd name="connsiteX9" fmla="*/ 61332 w 223153"/>
                      <a:gd name="connsiteY9" fmla="*/ 430530 h 430529"/>
                      <a:gd name="connsiteX10" fmla="*/ 51902 w 223153"/>
                      <a:gd name="connsiteY10" fmla="*/ 428816 h 430529"/>
                      <a:gd name="connsiteX11" fmla="*/ 151820 w 223153"/>
                      <a:gd name="connsiteY11" fmla="*/ 23432 h 430529"/>
                      <a:gd name="connsiteX12" fmla="*/ 17327 w 223153"/>
                      <a:gd name="connsiteY12" fmla="*/ 386905 h 430529"/>
                      <a:gd name="connsiteX13" fmla="*/ 23613 w 223153"/>
                      <a:gd name="connsiteY13" fmla="*/ 400621 h 430529"/>
                      <a:gd name="connsiteX14" fmla="*/ 57713 w 223153"/>
                      <a:gd name="connsiteY14" fmla="*/ 413195 h 430529"/>
                      <a:gd name="connsiteX15" fmla="*/ 61332 w 223153"/>
                      <a:gd name="connsiteY15" fmla="*/ 413861 h 430529"/>
                      <a:gd name="connsiteX16" fmla="*/ 71333 w 223153"/>
                      <a:gd name="connsiteY16" fmla="*/ 406908 h 430529"/>
                      <a:gd name="connsiteX17" fmla="*/ 205826 w 223153"/>
                      <a:gd name="connsiteY17" fmla="*/ 43434 h 430529"/>
                      <a:gd name="connsiteX18" fmla="*/ 199540 w 223153"/>
                      <a:gd name="connsiteY18" fmla="*/ 29718 h 430529"/>
                      <a:gd name="connsiteX19" fmla="*/ 165441 w 223153"/>
                      <a:gd name="connsiteY19" fmla="*/ 17145 h 430529"/>
                      <a:gd name="connsiteX20" fmla="*/ 161821 w 223153"/>
                      <a:gd name="connsiteY20" fmla="*/ 16478 h 430529"/>
                      <a:gd name="connsiteX21" fmla="*/ 151820 w 223153"/>
                      <a:gd name="connsiteY21" fmla="*/ 23432 h 43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3153" h="430529">
                        <a:moveTo>
                          <a:pt x="51902" y="428816"/>
                        </a:moveTo>
                        <a:lnTo>
                          <a:pt x="17803" y="416242"/>
                        </a:lnTo>
                        <a:cubicBezTo>
                          <a:pt x="3706" y="411004"/>
                          <a:pt x="-3533" y="395288"/>
                          <a:pt x="1706" y="381286"/>
                        </a:cubicBezTo>
                        <a:lnTo>
                          <a:pt x="136199" y="17812"/>
                        </a:lnTo>
                        <a:cubicBezTo>
                          <a:pt x="140104" y="7144"/>
                          <a:pt x="150391" y="0"/>
                          <a:pt x="161821" y="0"/>
                        </a:cubicBezTo>
                        <a:cubicBezTo>
                          <a:pt x="165059" y="0"/>
                          <a:pt x="168203" y="571"/>
                          <a:pt x="171251" y="1715"/>
                        </a:cubicBezTo>
                        <a:lnTo>
                          <a:pt x="205350" y="14288"/>
                        </a:lnTo>
                        <a:cubicBezTo>
                          <a:pt x="219447" y="19526"/>
                          <a:pt x="226686" y="35147"/>
                          <a:pt x="221448" y="49244"/>
                        </a:cubicBezTo>
                        <a:lnTo>
                          <a:pt x="86954" y="412718"/>
                        </a:lnTo>
                        <a:cubicBezTo>
                          <a:pt x="83049" y="423386"/>
                          <a:pt x="72762" y="430530"/>
                          <a:pt x="61332" y="430530"/>
                        </a:cubicBezTo>
                        <a:cubicBezTo>
                          <a:pt x="58094" y="430530"/>
                          <a:pt x="54950" y="429959"/>
                          <a:pt x="51902" y="428816"/>
                        </a:cubicBezTo>
                        <a:close/>
                        <a:moveTo>
                          <a:pt x="151820" y="23432"/>
                        </a:moveTo>
                        <a:lnTo>
                          <a:pt x="17327" y="386905"/>
                        </a:lnTo>
                        <a:cubicBezTo>
                          <a:pt x="15326" y="392430"/>
                          <a:pt x="18089" y="398526"/>
                          <a:pt x="23613" y="400621"/>
                        </a:cubicBezTo>
                        <a:lnTo>
                          <a:pt x="57713" y="413195"/>
                        </a:lnTo>
                        <a:cubicBezTo>
                          <a:pt x="58856" y="413671"/>
                          <a:pt x="60094" y="413861"/>
                          <a:pt x="61332" y="413861"/>
                        </a:cubicBezTo>
                        <a:cubicBezTo>
                          <a:pt x="65809" y="413861"/>
                          <a:pt x="69809" y="411099"/>
                          <a:pt x="71333" y="406908"/>
                        </a:cubicBezTo>
                        <a:lnTo>
                          <a:pt x="205826" y="43434"/>
                        </a:lnTo>
                        <a:cubicBezTo>
                          <a:pt x="207827" y="37909"/>
                          <a:pt x="205065" y="31813"/>
                          <a:pt x="199540" y="29718"/>
                        </a:cubicBezTo>
                        <a:lnTo>
                          <a:pt x="165441" y="17145"/>
                        </a:lnTo>
                        <a:cubicBezTo>
                          <a:pt x="164298" y="16669"/>
                          <a:pt x="163059" y="16478"/>
                          <a:pt x="161821" y="16478"/>
                        </a:cubicBezTo>
                        <a:cubicBezTo>
                          <a:pt x="157344" y="16478"/>
                          <a:pt x="153344" y="19241"/>
                          <a:pt x="151820" y="23432"/>
                        </a:cubicBezTo>
                        <a:close/>
                      </a:path>
                    </a:pathLst>
                  </a:custGeom>
                  <a:solidFill>
                    <a:srgbClr val="292929"/>
                  </a:solidFill>
                  <a:ln w="9525" cap="flat">
                    <a:noFill/>
                    <a:prstDash val="solid"/>
                    <a:miter/>
                  </a:ln>
                </p:spPr>
                <p:txBody>
                  <a:bodyPr rtlCol="0" anchor="ctr"/>
                  <a:p>
                    <a:endParaRPr lang="zh-CN" altLang="en-US"/>
                  </a:p>
                </p:txBody>
              </p:sp>
            </p:grpSp>
            <p:grpSp>
              <p:nvGrpSpPr>
                <p:cNvPr id="9400" name="图形 9383"/>
                <p:cNvGrpSpPr/>
                <p:nvPr/>
              </p:nvGrpSpPr>
              <p:grpSpPr>
                <a:xfrm>
                  <a:off x="7900548" y="3878242"/>
                  <a:ext cx="207991" cy="292205"/>
                  <a:chOff x="7900548" y="3878242"/>
                  <a:chExt cx="207991" cy="292205"/>
                </a:xfrm>
              </p:grpSpPr>
              <p:sp>
                <p:nvSpPr>
                  <p:cNvPr id="9401" name="任意多边形: 形状 9400"/>
                  <p:cNvSpPr/>
                  <p:nvPr/>
                </p:nvSpPr>
                <p:spPr>
                  <a:xfrm>
                    <a:off x="7908749" y="3886676"/>
                    <a:ext cx="191405" cy="275790"/>
                  </a:xfrm>
                  <a:custGeom>
                    <a:avLst/>
                    <a:gdLst>
                      <a:gd name="connsiteX0" fmla="*/ 69104 w 191405"/>
                      <a:gd name="connsiteY0" fmla="*/ 0 h 275790"/>
                      <a:gd name="connsiteX1" fmla="*/ 191405 w 191405"/>
                      <a:gd name="connsiteY1" fmla="*/ 49339 h 275790"/>
                      <a:gd name="connsiteX2" fmla="*/ 136351 w 191405"/>
                      <a:gd name="connsiteY2" fmla="*/ 141446 h 275790"/>
                      <a:gd name="connsiteX3" fmla="*/ 98727 w 191405"/>
                      <a:gd name="connsiteY3" fmla="*/ 234696 h 275790"/>
                      <a:gd name="connsiteX4" fmla="*/ 91488 w 191405"/>
                      <a:gd name="connsiteY4" fmla="*/ 252698 h 275790"/>
                      <a:gd name="connsiteX5" fmla="*/ 90440 w 191405"/>
                      <a:gd name="connsiteY5" fmla="*/ 255270 h 275790"/>
                      <a:gd name="connsiteX6" fmla="*/ 45959 w 191405"/>
                      <a:gd name="connsiteY6" fmla="*/ 273177 h 275790"/>
                      <a:gd name="connsiteX7" fmla="*/ 21956 w 191405"/>
                      <a:gd name="connsiteY7" fmla="*/ 263462 h 275790"/>
                      <a:gd name="connsiteX8" fmla="*/ 2334 w 191405"/>
                      <a:gd name="connsiteY8" fmla="*/ 219742 h 275790"/>
                      <a:gd name="connsiteX9" fmla="*/ 3382 w 191405"/>
                      <a:gd name="connsiteY9" fmla="*/ 217170 h 275790"/>
                      <a:gd name="connsiteX10" fmla="*/ 10621 w 191405"/>
                      <a:gd name="connsiteY10" fmla="*/ 199168 h 275790"/>
                      <a:gd name="connsiteX11" fmla="*/ 39101 w 191405"/>
                      <a:gd name="connsiteY11" fmla="*/ 128683 h 275790"/>
                      <a:gd name="connsiteX12" fmla="*/ 64723 w 191405"/>
                      <a:gd name="connsiteY12" fmla="*/ 84772 h 275790"/>
                      <a:gd name="connsiteX13" fmla="*/ 59008 w 191405"/>
                      <a:gd name="connsiteY13" fmla="*/ 44672 h 275790"/>
                      <a:gd name="connsiteX14" fmla="*/ 69104 w 191405"/>
                      <a:gd name="connsiteY14" fmla="*/ 0 h 27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405" h="275790">
                        <a:moveTo>
                          <a:pt x="69104" y="0"/>
                        </a:moveTo>
                        <a:lnTo>
                          <a:pt x="191405" y="49339"/>
                        </a:lnTo>
                        <a:cubicBezTo>
                          <a:pt x="191405" y="49339"/>
                          <a:pt x="147019" y="114967"/>
                          <a:pt x="136351" y="141446"/>
                        </a:cubicBezTo>
                        <a:cubicBezTo>
                          <a:pt x="128731" y="160210"/>
                          <a:pt x="109395" y="208312"/>
                          <a:pt x="98727" y="234696"/>
                        </a:cubicBezTo>
                        <a:cubicBezTo>
                          <a:pt x="94346" y="245459"/>
                          <a:pt x="91488" y="252698"/>
                          <a:pt x="91488" y="252698"/>
                        </a:cubicBezTo>
                        <a:lnTo>
                          <a:pt x="90440" y="255270"/>
                        </a:lnTo>
                        <a:cubicBezTo>
                          <a:pt x="83582" y="272320"/>
                          <a:pt x="63675" y="280321"/>
                          <a:pt x="45959" y="273177"/>
                        </a:cubicBezTo>
                        <a:lnTo>
                          <a:pt x="21956" y="263462"/>
                        </a:lnTo>
                        <a:cubicBezTo>
                          <a:pt x="4239" y="256318"/>
                          <a:pt x="-4524" y="236792"/>
                          <a:pt x="2334" y="219742"/>
                        </a:cubicBezTo>
                        <a:lnTo>
                          <a:pt x="3382" y="217170"/>
                        </a:lnTo>
                        <a:lnTo>
                          <a:pt x="10621" y="199168"/>
                        </a:lnTo>
                        <a:lnTo>
                          <a:pt x="39101" y="128683"/>
                        </a:lnTo>
                        <a:cubicBezTo>
                          <a:pt x="39101" y="128683"/>
                          <a:pt x="65390" y="102965"/>
                          <a:pt x="64723" y="84772"/>
                        </a:cubicBezTo>
                        <a:cubicBezTo>
                          <a:pt x="64056" y="66580"/>
                          <a:pt x="45006" y="49911"/>
                          <a:pt x="59008" y="44672"/>
                        </a:cubicBezTo>
                        <a:cubicBezTo>
                          <a:pt x="73105" y="39338"/>
                          <a:pt x="69104" y="0"/>
                          <a:pt x="69104" y="0"/>
                        </a:cubicBezTo>
                        <a:close/>
                      </a:path>
                    </a:pathLst>
                  </a:custGeom>
                  <a:solidFill>
                    <a:srgbClr val="50FFC9"/>
                  </a:solidFill>
                  <a:ln w="9525" cap="flat">
                    <a:noFill/>
                    <a:prstDash val="solid"/>
                    <a:miter/>
                  </a:ln>
                </p:spPr>
                <p:txBody>
                  <a:bodyPr rtlCol="0" anchor="ctr"/>
                  <a:p>
                    <a:endParaRPr lang="zh-CN" altLang="en-US"/>
                  </a:p>
                </p:txBody>
              </p:sp>
              <p:sp>
                <p:nvSpPr>
                  <p:cNvPr id="9402" name="任意多边形: 形状 9401"/>
                  <p:cNvSpPr/>
                  <p:nvPr/>
                </p:nvSpPr>
                <p:spPr>
                  <a:xfrm>
                    <a:off x="7900548" y="3878242"/>
                    <a:ext cx="207991" cy="292205"/>
                  </a:xfrm>
                  <a:custGeom>
                    <a:avLst/>
                    <a:gdLst>
                      <a:gd name="connsiteX0" fmla="*/ 51111 w 207991"/>
                      <a:gd name="connsiteY0" fmla="*/ 289231 h 292205"/>
                      <a:gd name="connsiteX1" fmla="*/ 27108 w 207991"/>
                      <a:gd name="connsiteY1" fmla="*/ 279515 h 292205"/>
                      <a:gd name="connsiteX2" fmla="*/ 3677 w 207991"/>
                      <a:gd name="connsiteY2" fmla="*/ 257036 h 292205"/>
                      <a:gd name="connsiteX3" fmla="*/ 2915 w 207991"/>
                      <a:gd name="connsiteY3" fmla="*/ 224937 h 292205"/>
                      <a:gd name="connsiteX4" fmla="*/ 39681 w 207991"/>
                      <a:gd name="connsiteY4" fmla="*/ 133878 h 292205"/>
                      <a:gd name="connsiteX5" fmla="*/ 41586 w 207991"/>
                      <a:gd name="connsiteY5" fmla="*/ 131020 h 292205"/>
                      <a:gd name="connsiteX6" fmla="*/ 64732 w 207991"/>
                      <a:gd name="connsiteY6" fmla="*/ 93397 h 292205"/>
                      <a:gd name="connsiteX7" fmla="*/ 59017 w 207991"/>
                      <a:gd name="connsiteY7" fmla="*/ 75775 h 292205"/>
                      <a:gd name="connsiteX8" fmla="*/ 54921 w 207991"/>
                      <a:gd name="connsiteY8" fmla="*/ 53772 h 292205"/>
                      <a:gd name="connsiteX9" fmla="*/ 64351 w 207991"/>
                      <a:gd name="connsiteY9" fmla="*/ 45200 h 292205"/>
                      <a:gd name="connsiteX10" fmla="*/ 69114 w 207991"/>
                      <a:gd name="connsiteY10" fmla="*/ 9100 h 292205"/>
                      <a:gd name="connsiteX11" fmla="*/ 72352 w 207991"/>
                      <a:gd name="connsiteY11" fmla="*/ 1671 h 292205"/>
                      <a:gd name="connsiteX12" fmla="*/ 80448 w 207991"/>
                      <a:gd name="connsiteY12" fmla="*/ 623 h 292205"/>
                      <a:gd name="connsiteX13" fmla="*/ 202749 w 207991"/>
                      <a:gd name="connsiteY13" fmla="*/ 49963 h 292205"/>
                      <a:gd name="connsiteX14" fmla="*/ 207607 w 207991"/>
                      <a:gd name="connsiteY14" fmla="*/ 55201 h 292205"/>
                      <a:gd name="connsiteX15" fmla="*/ 206560 w 207991"/>
                      <a:gd name="connsiteY15" fmla="*/ 62250 h 292205"/>
                      <a:gd name="connsiteX16" fmla="*/ 152267 w 207991"/>
                      <a:gd name="connsiteY16" fmla="*/ 152833 h 292205"/>
                      <a:gd name="connsiteX17" fmla="*/ 106356 w 207991"/>
                      <a:gd name="connsiteY17" fmla="*/ 266561 h 292205"/>
                      <a:gd name="connsiteX18" fmla="*/ 67589 w 207991"/>
                      <a:gd name="connsiteY18" fmla="*/ 292183 h 292205"/>
                      <a:gd name="connsiteX19" fmla="*/ 67589 w 207991"/>
                      <a:gd name="connsiteY19" fmla="*/ 292183 h 292205"/>
                      <a:gd name="connsiteX20" fmla="*/ 51111 w 207991"/>
                      <a:gd name="connsiteY20" fmla="*/ 289231 h 292205"/>
                      <a:gd name="connsiteX21" fmla="*/ 86259 w 207991"/>
                      <a:gd name="connsiteY21" fmla="*/ 20911 h 292205"/>
                      <a:gd name="connsiteX22" fmla="*/ 70638 w 207991"/>
                      <a:gd name="connsiteY22" fmla="*/ 60630 h 292205"/>
                      <a:gd name="connsiteX23" fmla="*/ 74067 w 207991"/>
                      <a:gd name="connsiteY23" fmla="*/ 68822 h 292205"/>
                      <a:gd name="connsiteX24" fmla="*/ 81306 w 207991"/>
                      <a:gd name="connsiteY24" fmla="*/ 92825 h 292205"/>
                      <a:gd name="connsiteX25" fmla="*/ 54445 w 207991"/>
                      <a:gd name="connsiteY25" fmla="*/ 141688 h 292205"/>
                      <a:gd name="connsiteX26" fmla="*/ 18345 w 207991"/>
                      <a:gd name="connsiteY26" fmla="*/ 231128 h 292205"/>
                      <a:gd name="connsiteX27" fmla="*/ 18822 w 207991"/>
                      <a:gd name="connsiteY27" fmla="*/ 250178 h 292205"/>
                      <a:gd name="connsiteX28" fmla="*/ 33395 w 207991"/>
                      <a:gd name="connsiteY28" fmla="*/ 263989 h 292205"/>
                      <a:gd name="connsiteX29" fmla="*/ 57398 w 207991"/>
                      <a:gd name="connsiteY29" fmla="*/ 273705 h 292205"/>
                      <a:gd name="connsiteX30" fmla="*/ 67685 w 207991"/>
                      <a:gd name="connsiteY30" fmla="*/ 275705 h 292205"/>
                      <a:gd name="connsiteX31" fmla="*/ 67685 w 207991"/>
                      <a:gd name="connsiteY31" fmla="*/ 275705 h 292205"/>
                      <a:gd name="connsiteX32" fmla="*/ 91116 w 207991"/>
                      <a:gd name="connsiteY32" fmla="*/ 260370 h 292205"/>
                      <a:gd name="connsiteX33" fmla="*/ 137027 w 207991"/>
                      <a:gd name="connsiteY33" fmla="*/ 146641 h 292205"/>
                      <a:gd name="connsiteX34" fmla="*/ 187223 w 207991"/>
                      <a:gd name="connsiteY34" fmla="*/ 61488 h 292205"/>
                      <a:gd name="connsiteX35" fmla="*/ 86259 w 207991"/>
                      <a:gd name="connsiteY35" fmla="*/ 20911 h 29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7991" h="292205">
                        <a:moveTo>
                          <a:pt x="51111" y="289231"/>
                        </a:moveTo>
                        <a:lnTo>
                          <a:pt x="27108" y="279515"/>
                        </a:lnTo>
                        <a:cubicBezTo>
                          <a:pt x="16536" y="275229"/>
                          <a:pt x="8249" y="267323"/>
                          <a:pt x="3677" y="257036"/>
                        </a:cubicBezTo>
                        <a:cubicBezTo>
                          <a:pt x="-990" y="246749"/>
                          <a:pt x="-1181" y="235319"/>
                          <a:pt x="2915" y="224937"/>
                        </a:cubicBezTo>
                        <a:lnTo>
                          <a:pt x="39681" y="133878"/>
                        </a:lnTo>
                        <a:cubicBezTo>
                          <a:pt x="40062" y="132830"/>
                          <a:pt x="40729" y="131877"/>
                          <a:pt x="41586" y="131020"/>
                        </a:cubicBezTo>
                        <a:cubicBezTo>
                          <a:pt x="50730" y="122067"/>
                          <a:pt x="65113" y="103874"/>
                          <a:pt x="64732" y="93397"/>
                        </a:cubicBezTo>
                        <a:cubicBezTo>
                          <a:pt x="64542" y="87681"/>
                          <a:pt x="61589" y="81395"/>
                          <a:pt x="59017" y="75775"/>
                        </a:cubicBezTo>
                        <a:cubicBezTo>
                          <a:pt x="55398" y="68060"/>
                          <a:pt x="52064" y="60821"/>
                          <a:pt x="54921" y="53772"/>
                        </a:cubicBezTo>
                        <a:cubicBezTo>
                          <a:pt x="56064" y="51105"/>
                          <a:pt x="58541" y="47391"/>
                          <a:pt x="64351" y="45200"/>
                        </a:cubicBezTo>
                        <a:cubicBezTo>
                          <a:pt x="67971" y="43867"/>
                          <a:pt x="70828" y="26912"/>
                          <a:pt x="69114" y="9100"/>
                        </a:cubicBezTo>
                        <a:cubicBezTo>
                          <a:pt x="68828" y="6243"/>
                          <a:pt x="70066" y="3385"/>
                          <a:pt x="72352" y="1671"/>
                        </a:cubicBezTo>
                        <a:cubicBezTo>
                          <a:pt x="74638" y="-44"/>
                          <a:pt x="77781" y="-520"/>
                          <a:pt x="80448" y="623"/>
                        </a:cubicBezTo>
                        <a:lnTo>
                          <a:pt x="202749" y="49963"/>
                        </a:lnTo>
                        <a:cubicBezTo>
                          <a:pt x="205035" y="50915"/>
                          <a:pt x="206845" y="52820"/>
                          <a:pt x="207607" y="55201"/>
                        </a:cubicBezTo>
                        <a:cubicBezTo>
                          <a:pt x="208369" y="57583"/>
                          <a:pt x="207988" y="60154"/>
                          <a:pt x="206560" y="62250"/>
                        </a:cubicBezTo>
                        <a:cubicBezTo>
                          <a:pt x="206083" y="62917"/>
                          <a:pt x="162554" y="127401"/>
                          <a:pt x="152267" y="152833"/>
                        </a:cubicBezTo>
                        <a:lnTo>
                          <a:pt x="106356" y="266561"/>
                        </a:lnTo>
                        <a:cubicBezTo>
                          <a:pt x="100070" y="282182"/>
                          <a:pt x="84830" y="292183"/>
                          <a:pt x="67589" y="292183"/>
                        </a:cubicBezTo>
                        <a:cubicBezTo>
                          <a:pt x="67589" y="292183"/>
                          <a:pt x="67589" y="292183"/>
                          <a:pt x="67589" y="292183"/>
                        </a:cubicBezTo>
                        <a:cubicBezTo>
                          <a:pt x="61970" y="292374"/>
                          <a:pt x="56445" y="291326"/>
                          <a:pt x="51111" y="289231"/>
                        </a:cubicBezTo>
                        <a:close/>
                        <a:moveTo>
                          <a:pt x="86259" y="20911"/>
                        </a:moveTo>
                        <a:cubicBezTo>
                          <a:pt x="86259" y="35485"/>
                          <a:pt x="83687" y="55297"/>
                          <a:pt x="70638" y="60630"/>
                        </a:cubicBezTo>
                        <a:cubicBezTo>
                          <a:pt x="71209" y="62726"/>
                          <a:pt x="72828" y="66250"/>
                          <a:pt x="74067" y="68822"/>
                        </a:cubicBezTo>
                        <a:cubicBezTo>
                          <a:pt x="77114" y="75489"/>
                          <a:pt x="81020" y="83776"/>
                          <a:pt x="81306" y="92825"/>
                        </a:cubicBezTo>
                        <a:cubicBezTo>
                          <a:pt x="81972" y="112161"/>
                          <a:pt x="60446" y="135497"/>
                          <a:pt x="54445" y="141688"/>
                        </a:cubicBezTo>
                        <a:lnTo>
                          <a:pt x="18345" y="231128"/>
                        </a:lnTo>
                        <a:cubicBezTo>
                          <a:pt x="15869" y="237224"/>
                          <a:pt x="16059" y="243987"/>
                          <a:pt x="18822" y="250178"/>
                        </a:cubicBezTo>
                        <a:cubicBezTo>
                          <a:pt x="21679" y="256464"/>
                          <a:pt x="26823" y="261418"/>
                          <a:pt x="33395" y="263989"/>
                        </a:cubicBezTo>
                        <a:lnTo>
                          <a:pt x="57398" y="273705"/>
                        </a:lnTo>
                        <a:cubicBezTo>
                          <a:pt x="60731" y="275038"/>
                          <a:pt x="64161" y="275705"/>
                          <a:pt x="67685" y="275705"/>
                        </a:cubicBezTo>
                        <a:lnTo>
                          <a:pt x="67685" y="275705"/>
                        </a:lnTo>
                        <a:cubicBezTo>
                          <a:pt x="78162" y="275705"/>
                          <a:pt x="87402" y="269704"/>
                          <a:pt x="91116" y="260370"/>
                        </a:cubicBezTo>
                        <a:lnTo>
                          <a:pt x="137027" y="146641"/>
                        </a:lnTo>
                        <a:cubicBezTo>
                          <a:pt x="145695" y="125115"/>
                          <a:pt x="174746" y="80252"/>
                          <a:pt x="187223" y="61488"/>
                        </a:cubicBezTo>
                        <a:lnTo>
                          <a:pt x="86259" y="20911"/>
                        </a:lnTo>
                        <a:close/>
                      </a:path>
                    </a:pathLst>
                  </a:custGeom>
                  <a:solidFill>
                    <a:srgbClr val="292929"/>
                  </a:solidFill>
                  <a:ln w="9525" cap="flat">
                    <a:noFill/>
                    <a:prstDash val="solid"/>
                    <a:miter/>
                  </a:ln>
                </p:spPr>
                <p:txBody>
                  <a:bodyPr rtlCol="0" anchor="ctr"/>
                  <a:p>
                    <a:endParaRPr lang="zh-CN" altLang="en-US"/>
                  </a:p>
                </p:txBody>
              </p:sp>
            </p:grpSp>
            <p:grpSp>
              <p:nvGrpSpPr>
                <p:cNvPr id="9403" name="图形 9383"/>
                <p:cNvGrpSpPr/>
                <p:nvPr/>
              </p:nvGrpSpPr>
              <p:grpSpPr>
                <a:xfrm>
                  <a:off x="7945508" y="3584352"/>
                  <a:ext cx="343677" cy="384238"/>
                  <a:chOff x="7945508" y="3584352"/>
                  <a:chExt cx="343677" cy="384238"/>
                </a:xfrm>
              </p:grpSpPr>
              <p:sp>
                <p:nvSpPr>
                  <p:cNvPr id="9404" name="任意多边形: 形状 9403"/>
                  <p:cNvSpPr/>
                  <p:nvPr/>
                </p:nvSpPr>
                <p:spPr>
                  <a:xfrm>
                    <a:off x="7957618" y="3607347"/>
                    <a:ext cx="298597" cy="341011"/>
                  </a:xfrm>
                  <a:custGeom>
                    <a:avLst/>
                    <a:gdLst>
                      <a:gd name="connsiteX0" fmla="*/ 2042 w 298597"/>
                      <a:gd name="connsiteY0" fmla="*/ 241038 h 341011"/>
                      <a:gd name="connsiteX1" fmla="*/ 20045 w 298597"/>
                      <a:gd name="connsiteY1" fmla="*/ 281805 h 341011"/>
                      <a:gd name="connsiteX2" fmla="*/ 175016 w 298597"/>
                      <a:gd name="connsiteY2" fmla="*/ 339146 h 341011"/>
                      <a:gd name="connsiteX3" fmla="*/ 215212 w 298597"/>
                      <a:gd name="connsiteY3" fmla="*/ 319905 h 341011"/>
                      <a:gd name="connsiteX4" fmla="*/ 296555 w 298597"/>
                      <a:gd name="connsiteY4" fmla="*/ 99973 h 341011"/>
                      <a:gd name="connsiteX5" fmla="*/ 278553 w 298597"/>
                      <a:gd name="connsiteY5" fmla="*/ 59206 h 341011"/>
                      <a:gd name="connsiteX6" fmla="*/ 123582 w 298597"/>
                      <a:gd name="connsiteY6" fmla="*/ 1866 h 341011"/>
                      <a:gd name="connsiteX7" fmla="*/ 83386 w 298597"/>
                      <a:gd name="connsiteY7" fmla="*/ 21106 h 341011"/>
                      <a:gd name="connsiteX8" fmla="*/ 2042 w 298597"/>
                      <a:gd name="connsiteY8" fmla="*/ 241038 h 3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97" h="341011">
                        <a:moveTo>
                          <a:pt x="2042" y="241038"/>
                        </a:moveTo>
                        <a:cubicBezTo>
                          <a:pt x="-4054" y="257612"/>
                          <a:pt x="3947" y="275805"/>
                          <a:pt x="20045" y="281805"/>
                        </a:cubicBezTo>
                        <a:lnTo>
                          <a:pt x="175016" y="339146"/>
                        </a:lnTo>
                        <a:cubicBezTo>
                          <a:pt x="191114" y="345051"/>
                          <a:pt x="209021" y="336479"/>
                          <a:pt x="215212" y="319905"/>
                        </a:cubicBezTo>
                        <a:lnTo>
                          <a:pt x="296555" y="99973"/>
                        </a:lnTo>
                        <a:cubicBezTo>
                          <a:pt x="302651" y="83400"/>
                          <a:pt x="294650" y="65207"/>
                          <a:pt x="278553" y="59206"/>
                        </a:cubicBezTo>
                        <a:lnTo>
                          <a:pt x="123582" y="1866"/>
                        </a:lnTo>
                        <a:cubicBezTo>
                          <a:pt x="107484" y="-4040"/>
                          <a:pt x="89577" y="4533"/>
                          <a:pt x="83386" y="21106"/>
                        </a:cubicBezTo>
                        <a:lnTo>
                          <a:pt x="2042" y="241038"/>
                        </a:lnTo>
                        <a:close/>
                      </a:path>
                    </a:pathLst>
                  </a:custGeom>
                  <a:solidFill>
                    <a:srgbClr val="0083E5"/>
                  </a:solidFill>
                  <a:ln w="9525" cap="flat">
                    <a:noFill/>
                    <a:prstDash val="solid"/>
                    <a:miter/>
                  </a:ln>
                </p:spPr>
                <p:txBody>
                  <a:bodyPr rtlCol="0" anchor="ctr"/>
                  <a:p>
                    <a:endParaRPr lang="zh-CN" altLang="en-US"/>
                  </a:p>
                </p:txBody>
              </p:sp>
              <p:sp>
                <p:nvSpPr>
                  <p:cNvPr id="9405" name="任意多边形: 形状 9404"/>
                  <p:cNvSpPr/>
                  <p:nvPr/>
                </p:nvSpPr>
                <p:spPr>
                  <a:xfrm>
                    <a:off x="7945508" y="3584352"/>
                    <a:ext cx="343677" cy="384238"/>
                  </a:xfrm>
                  <a:custGeom>
                    <a:avLst/>
                    <a:gdLst>
                      <a:gd name="connsiteX0" fmla="*/ 199223 w 343677"/>
                      <a:gd name="connsiteY0" fmla="*/ 381571 h 384238"/>
                      <a:gd name="connsiteX1" fmla="*/ 27773 w 343677"/>
                      <a:gd name="connsiteY1" fmla="*/ 318135 h 384238"/>
                      <a:gd name="connsiteX2" fmla="*/ 2627 w 343677"/>
                      <a:gd name="connsiteY2" fmla="*/ 263462 h 384238"/>
                      <a:gd name="connsiteX3" fmla="*/ 89781 w 343677"/>
                      <a:gd name="connsiteY3" fmla="*/ 27813 h 384238"/>
                      <a:gd name="connsiteX4" fmla="*/ 129691 w 343677"/>
                      <a:gd name="connsiteY4" fmla="*/ 0 h 384238"/>
                      <a:gd name="connsiteX5" fmla="*/ 144454 w 343677"/>
                      <a:gd name="connsiteY5" fmla="*/ 2667 h 384238"/>
                      <a:gd name="connsiteX6" fmla="*/ 315904 w 343677"/>
                      <a:gd name="connsiteY6" fmla="*/ 66104 h 384238"/>
                      <a:gd name="connsiteX7" fmla="*/ 341051 w 343677"/>
                      <a:gd name="connsiteY7" fmla="*/ 120777 h 384238"/>
                      <a:gd name="connsiteX8" fmla="*/ 253897 w 343677"/>
                      <a:gd name="connsiteY8" fmla="*/ 356425 h 384238"/>
                      <a:gd name="connsiteX9" fmla="*/ 213987 w 343677"/>
                      <a:gd name="connsiteY9" fmla="*/ 384238 h 384238"/>
                      <a:gd name="connsiteX10" fmla="*/ 199223 w 343677"/>
                      <a:gd name="connsiteY10" fmla="*/ 381571 h 384238"/>
                      <a:gd name="connsiteX11" fmla="*/ 105402 w 343677"/>
                      <a:gd name="connsiteY11" fmla="*/ 33528 h 384238"/>
                      <a:gd name="connsiteX12" fmla="*/ 18248 w 343677"/>
                      <a:gd name="connsiteY12" fmla="*/ 269177 h 384238"/>
                      <a:gd name="connsiteX13" fmla="*/ 33584 w 343677"/>
                      <a:gd name="connsiteY13" fmla="*/ 302514 h 384238"/>
                      <a:gd name="connsiteX14" fmla="*/ 205034 w 343677"/>
                      <a:gd name="connsiteY14" fmla="*/ 365950 h 384238"/>
                      <a:gd name="connsiteX15" fmla="*/ 214082 w 343677"/>
                      <a:gd name="connsiteY15" fmla="*/ 367570 h 384238"/>
                      <a:gd name="connsiteX16" fmla="*/ 238466 w 343677"/>
                      <a:gd name="connsiteY16" fmla="*/ 350615 h 384238"/>
                      <a:gd name="connsiteX17" fmla="*/ 325620 w 343677"/>
                      <a:gd name="connsiteY17" fmla="*/ 114967 h 384238"/>
                      <a:gd name="connsiteX18" fmla="*/ 310285 w 343677"/>
                      <a:gd name="connsiteY18" fmla="*/ 81629 h 384238"/>
                      <a:gd name="connsiteX19" fmla="*/ 138835 w 343677"/>
                      <a:gd name="connsiteY19" fmla="*/ 18193 h 384238"/>
                      <a:gd name="connsiteX20" fmla="*/ 129786 w 343677"/>
                      <a:gd name="connsiteY20" fmla="*/ 16574 h 384238"/>
                      <a:gd name="connsiteX21" fmla="*/ 105402 w 343677"/>
                      <a:gd name="connsiteY21" fmla="*/ 33528 h 38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3677" h="384238">
                        <a:moveTo>
                          <a:pt x="199223" y="381571"/>
                        </a:moveTo>
                        <a:lnTo>
                          <a:pt x="27773" y="318135"/>
                        </a:lnTo>
                        <a:cubicBezTo>
                          <a:pt x="5770" y="310039"/>
                          <a:pt x="-5469" y="285464"/>
                          <a:pt x="2627" y="263462"/>
                        </a:cubicBezTo>
                        <a:lnTo>
                          <a:pt x="89781" y="27813"/>
                        </a:lnTo>
                        <a:cubicBezTo>
                          <a:pt x="95972" y="11144"/>
                          <a:pt x="111974" y="0"/>
                          <a:pt x="129691" y="0"/>
                        </a:cubicBezTo>
                        <a:cubicBezTo>
                          <a:pt x="134739" y="0"/>
                          <a:pt x="139692" y="857"/>
                          <a:pt x="144454" y="2667"/>
                        </a:cubicBezTo>
                        <a:lnTo>
                          <a:pt x="315904" y="66104"/>
                        </a:lnTo>
                        <a:cubicBezTo>
                          <a:pt x="337907" y="74200"/>
                          <a:pt x="349147" y="98774"/>
                          <a:pt x="341051" y="120777"/>
                        </a:cubicBezTo>
                        <a:lnTo>
                          <a:pt x="253897" y="356425"/>
                        </a:lnTo>
                        <a:cubicBezTo>
                          <a:pt x="247705" y="373094"/>
                          <a:pt x="231703" y="384238"/>
                          <a:pt x="213987" y="384238"/>
                        </a:cubicBezTo>
                        <a:cubicBezTo>
                          <a:pt x="208939" y="384238"/>
                          <a:pt x="203986" y="383286"/>
                          <a:pt x="199223" y="381571"/>
                        </a:cubicBezTo>
                        <a:close/>
                        <a:moveTo>
                          <a:pt x="105402" y="33528"/>
                        </a:moveTo>
                        <a:lnTo>
                          <a:pt x="18248" y="269177"/>
                        </a:lnTo>
                        <a:cubicBezTo>
                          <a:pt x="13295" y="282607"/>
                          <a:pt x="20153" y="297561"/>
                          <a:pt x="33584" y="302514"/>
                        </a:cubicBezTo>
                        <a:lnTo>
                          <a:pt x="205034" y="365950"/>
                        </a:lnTo>
                        <a:cubicBezTo>
                          <a:pt x="207986" y="366998"/>
                          <a:pt x="210939" y="367570"/>
                          <a:pt x="214082" y="367570"/>
                        </a:cubicBezTo>
                        <a:cubicBezTo>
                          <a:pt x="224941" y="367570"/>
                          <a:pt x="234656" y="360712"/>
                          <a:pt x="238466" y="350615"/>
                        </a:cubicBezTo>
                        <a:lnTo>
                          <a:pt x="325620" y="114967"/>
                        </a:lnTo>
                        <a:cubicBezTo>
                          <a:pt x="330573" y="101537"/>
                          <a:pt x="323715" y="86582"/>
                          <a:pt x="310285" y="81629"/>
                        </a:cubicBezTo>
                        <a:lnTo>
                          <a:pt x="138835" y="18193"/>
                        </a:lnTo>
                        <a:cubicBezTo>
                          <a:pt x="135882" y="17145"/>
                          <a:pt x="132929" y="16574"/>
                          <a:pt x="129786" y="16574"/>
                        </a:cubicBezTo>
                        <a:cubicBezTo>
                          <a:pt x="118927" y="16574"/>
                          <a:pt x="109117" y="23336"/>
                          <a:pt x="105402" y="33528"/>
                        </a:cubicBezTo>
                        <a:close/>
                      </a:path>
                    </a:pathLst>
                  </a:custGeom>
                  <a:solidFill>
                    <a:srgbClr val="292929"/>
                  </a:solidFill>
                  <a:ln w="9525" cap="flat">
                    <a:noFill/>
                    <a:prstDash val="solid"/>
                    <a:miter/>
                  </a:ln>
                </p:spPr>
                <p:txBody>
                  <a:bodyPr rtlCol="0" anchor="ctr"/>
                  <a:p>
                    <a:endParaRPr lang="zh-CN" altLang="en-US"/>
                  </a:p>
                </p:txBody>
              </p:sp>
            </p:grpSp>
            <p:sp>
              <p:nvSpPr>
                <p:cNvPr id="9406" name="任意多边形: 形状 9405"/>
                <p:cNvSpPr/>
                <p:nvPr/>
              </p:nvSpPr>
              <p:spPr>
                <a:xfrm>
                  <a:off x="8090038" y="3638160"/>
                  <a:ext cx="133579" cy="63178"/>
                </a:xfrm>
                <a:custGeom>
                  <a:avLst/>
                  <a:gdLst>
                    <a:gd name="connsiteX0" fmla="*/ 686 w 133579"/>
                    <a:gd name="connsiteY0" fmla="*/ 7152 h 63178"/>
                    <a:gd name="connsiteX1" fmla="*/ 7163 w 133579"/>
                    <a:gd name="connsiteY1" fmla="*/ 21249 h 63178"/>
                    <a:gd name="connsiteX2" fmla="*/ 118796 w 133579"/>
                    <a:gd name="connsiteY2" fmla="*/ 62493 h 63178"/>
                    <a:gd name="connsiteX3" fmla="*/ 132893 w 133579"/>
                    <a:gd name="connsiteY3" fmla="*/ 56016 h 63178"/>
                    <a:gd name="connsiteX4" fmla="*/ 132893 w 133579"/>
                    <a:gd name="connsiteY4" fmla="*/ 56016 h 63178"/>
                    <a:gd name="connsiteX5" fmla="*/ 126416 w 133579"/>
                    <a:gd name="connsiteY5" fmla="*/ 41919 h 63178"/>
                    <a:gd name="connsiteX6" fmla="*/ 14783 w 133579"/>
                    <a:gd name="connsiteY6" fmla="*/ 675 h 63178"/>
                    <a:gd name="connsiteX7" fmla="*/ 686 w 133579"/>
                    <a:gd name="connsiteY7" fmla="*/ 7152 h 63178"/>
                    <a:gd name="connsiteX8" fmla="*/ 686 w 133579"/>
                    <a:gd name="connsiteY8" fmla="*/ 7152 h 6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79" h="63178">
                      <a:moveTo>
                        <a:pt x="686" y="7152"/>
                      </a:moveTo>
                      <a:cubicBezTo>
                        <a:pt x="-1409" y="12867"/>
                        <a:pt x="1448" y="19154"/>
                        <a:pt x="7163" y="21249"/>
                      </a:cubicBezTo>
                      <a:lnTo>
                        <a:pt x="118796" y="62493"/>
                      </a:lnTo>
                      <a:cubicBezTo>
                        <a:pt x="124511" y="64588"/>
                        <a:pt x="130797" y="61731"/>
                        <a:pt x="132893" y="56016"/>
                      </a:cubicBezTo>
                      <a:lnTo>
                        <a:pt x="132893" y="56016"/>
                      </a:lnTo>
                      <a:cubicBezTo>
                        <a:pt x="134989" y="50301"/>
                        <a:pt x="132131" y="44014"/>
                        <a:pt x="126416" y="41919"/>
                      </a:cubicBezTo>
                      <a:lnTo>
                        <a:pt x="14783" y="675"/>
                      </a:lnTo>
                      <a:cubicBezTo>
                        <a:pt x="9163" y="-1420"/>
                        <a:pt x="2782" y="1533"/>
                        <a:pt x="686" y="7152"/>
                      </a:cubicBezTo>
                      <a:lnTo>
                        <a:pt x="686" y="7152"/>
                      </a:lnTo>
                      <a:close/>
                    </a:path>
                  </a:pathLst>
                </a:custGeom>
                <a:solidFill>
                  <a:srgbClr val="FFFFFF"/>
                </a:solidFill>
                <a:ln w="9525" cap="flat">
                  <a:noFill/>
                  <a:prstDash val="solid"/>
                  <a:miter/>
                </a:ln>
              </p:spPr>
              <p:txBody>
                <a:bodyPr rtlCol="0" anchor="ctr"/>
                <a:p>
                  <a:endParaRPr lang="zh-CN" altLang="en-US"/>
                </a:p>
              </p:txBody>
            </p:sp>
            <p:grpSp>
              <p:nvGrpSpPr>
                <p:cNvPr id="9407" name="图形 9383"/>
                <p:cNvGrpSpPr/>
                <p:nvPr/>
              </p:nvGrpSpPr>
              <p:grpSpPr>
                <a:xfrm>
                  <a:off x="7887223" y="3926681"/>
                  <a:ext cx="195451" cy="222789"/>
                  <a:chOff x="7887223" y="3926681"/>
                  <a:chExt cx="195451" cy="222789"/>
                </a:xfrm>
              </p:grpSpPr>
              <p:grpSp>
                <p:nvGrpSpPr>
                  <p:cNvPr id="9408" name="图形 9383"/>
                  <p:cNvGrpSpPr/>
                  <p:nvPr/>
                </p:nvGrpSpPr>
                <p:grpSpPr>
                  <a:xfrm>
                    <a:off x="7940411" y="3926681"/>
                    <a:ext cx="137311" cy="92494"/>
                    <a:chOff x="7940411" y="3926681"/>
                    <a:chExt cx="137311" cy="92494"/>
                  </a:xfrm>
                </p:grpSpPr>
                <p:sp>
                  <p:nvSpPr>
                    <p:cNvPr id="9409" name="任意多边形: 形状 9408"/>
                    <p:cNvSpPr/>
                    <p:nvPr/>
                  </p:nvSpPr>
                  <p:spPr>
                    <a:xfrm>
                      <a:off x="7948624" y="3934923"/>
                      <a:ext cx="120751" cy="76017"/>
                    </a:xfrm>
                    <a:custGeom>
                      <a:avLst/>
                      <a:gdLst>
                        <a:gd name="connsiteX0" fmla="*/ 35516 w 120751"/>
                        <a:gd name="connsiteY0" fmla="*/ 1950 h 76017"/>
                        <a:gd name="connsiteX1" fmla="*/ 43707 w 120751"/>
                        <a:gd name="connsiteY1" fmla="*/ 5093 h 76017"/>
                        <a:gd name="connsiteX2" fmla="*/ 41421 w 120751"/>
                        <a:gd name="connsiteY2" fmla="*/ 4236 h 76017"/>
                        <a:gd name="connsiteX3" fmla="*/ 103048 w 120751"/>
                        <a:gd name="connsiteY3" fmla="*/ 28144 h 76017"/>
                        <a:gd name="connsiteX4" fmla="*/ 119240 w 120751"/>
                        <a:gd name="connsiteY4" fmla="*/ 60814 h 76017"/>
                        <a:gd name="connsiteX5" fmla="*/ 85331 w 120751"/>
                        <a:gd name="connsiteY5" fmla="*/ 74054 h 76017"/>
                        <a:gd name="connsiteX6" fmla="*/ 33706 w 120751"/>
                        <a:gd name="connsiteY6" fmla="*/ 54051 h 76017"/>
                        <a:gd name="connsiteX7" fmla="*/ 35992 w 120751"/>
                        <a:gd name="connsiteY7" fmla="*/ 54909 h 76017"/>
                        <a:gd name="connsiteX8" fmla="*/ 17704 w 120751"/>
                        <a:gd name="connsiteY8" fmla="*/ 47860 h 76017"/>
                        <a:gd name="connsiteX9" fmla="*/ 1511 w 120751"/>
                        <a:gd name="connsiteY9" fmla="*/ 15190 h 76017"/>
                        <a:gd name="connsiteX10" fmla="*/ 35516 w 120751"/>
                        <a:gd name="connsiteY10" fmla="*/ 1950 h 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51" h="76017">
                          <a:moveTo>
                            <a:pt x="35516" y="1950"/>
                          </a:moveTo>
                          <a:lnTo>
                            <a:pt x="43707" y="5093"/>
                          </a:lnTo>
                          <a:lnTo>
                            <a:pt x="41421" y="4236"/>
                          </a:lnTo>
                          <a:lnTo>
                            <a:pt x="103048" y="28144"/>
                          </a:lnTo>
                          <a:cubicBezTo>
                            <a:pt x="116859" y="33478"/>
                            <a:pt x="124098" y="48146"/>
                            <a:pt x="119240" y="60814"/>
                          </a:cubicBezTo>
                          <a:cubicBezTo>
                            <a:pt x="114383" y="73483"/>
                            <a:pt x="99047" y="79388"/>
                            <a:pt x="85331" y="74054"/>
                          </a:cubicBezTo>
                          <a:lnTo>
                            <a:pt x="33706" y="54051"/>
                          </a:lnTo>
                          <a:lnTo>
                            <a:pt x="35992" y="54909"/>
                          </a:lnTo>
                          <a:lnTo>
                            <a:pt x="17704" y="47860"/>
                          </a:lnTo>
                          <a:cubicBezTo>
                            <a:pt x="3892" y="42526"/>
                            <a:pt x="-3347" y="27858"/>
                            <a:pt x="1511" y="15190"/>
                          </a:cubicBezTo>
                          <a:cubicBezTo>
                            <a:pt x="6464" y="2616"/>
                            <a:pt x="21800" y="-3384"/>
                            <a:pt x="35516" y="1950"/>
                          </a:cubicBezTo>
                          <a:close/>
                        </a:path>
                      </a:pathLst>
                    </a:custGeom>
                    <a:solidFill>
                      <a:srgbClr val="FFDFB5"/>
                    </a:solidFill>
                    <a:ln w="9525" cap="flat">
                      <a:noFill/>
                      <a:prstDash val="solid"/>
                      <a:miter/>
                    </a:ln>
                  </p:spPr>
                  <p:txBody>
                    <a:bodyPr rtlCol="0" anchor="ctr"/>
                    <a:p>
                      <a:endParaRPr lang="zh-CN" altLang="en-US"/>
                    </a:p>
                  </p:txBody>
                </p:sp>
                <p:sp>
                  <p:nvSpPr>
                    <p:cNvPr id="9410" name="任意多边形: 形状 9409"/>
                    <p:cNvSpPr/>
                    <p:nvPr/>
                  </p:nvSpPr>
                  <p:spPr>
                    <a:xfrm>
                      <a:off x="7940411" y="3926681"/>
                      <a:ext cx="137311" cy="92494"/>
                    </a:xfrm>
                    <a:custGeom>
                      <a:avLst/>
                      <a:gdLst>
                        <a:gd name="connsiteX0" fmla="*/ 90592 w 137311"/>
                        <a:gd name="connsiteY0" fmla="*/ 90011 h 92494"/>
                        <a:gd name="connsiteX1" fmla="*/ 38966 w 137311"/>
                        <a:gd name="connsiteY1" fmla="*/ 70009 h 92494"/>
                        <a:gd name="connsiteX2" fmla="*/ 38871 w 137311"/>
                        <a:gd name="connsiteY2" fmla="*/ 70009 h 92494"/>
                        <a:gd name="connsiteX3" fmla="*/ 22964 w 137311"/>
                        <a:gd name="connsiteY3" fmla="*/ 63817 h 92494"/>
                        <a:gd name="connsiteX4" fmla="*/ 2104 w 137311"/>
                        <a:gd name="connsiteY4" fmla="*/ 20479 h 92494"/>
                        <a:gd name="connsiteX5" fmla="*/ 33347 w 137311"/>
                        <a:gd name="connsiteY5" fmla="*/ 0 h 92494"/>
                        <a:gd name="connsiteX6" fmla="*/ 46682 w 137311"/>
                        <a:gd name="connsiteY6" fmla="*/ 2476 h 92494"/>
                        <a:gd name="connsiteX7" fmla="*/ 54873 w 137311"/>
                        <a:gd name="connsiteY7" fmla="*/ 5620 h 92494"/>
                        <a:gd name="connsiteX8" fmla="*/ 54873 w 137311"/>
                        <a:gd name="connsiteY8" fmla="*/ 5620 h 92494"/>
                        <a:gd name="connsiteX9" fmla="*/ 55064 w 137311"/>
                        <a:gd name="connsiteY9" fmla="*/ 5715 h 92494"/>
                        <a:gd name="connsiteX10" fmla="*/ 114309 w 137311"/>
                        <a:gd name="connsiteY10" fmla="*/ 28670 h 92494"/>
                        <a:gd name="connsiteX11" fmla="*/ 133835 w 137311"/>
                        <a:gd name="connsiteY11" fmla="*/ 46292 h 92494"/>
                        <a:gd name="connsiteX12" fmla="*/ 135264 w 137311"/>
                        <a:gd name="connsiteY12" fmla="*/ 72009 h 92494"/>
                        <a:gd name="connsiteX13" fmla="*/ 104022 w 137311"/>
                        <a:gd name="connsiteY13" fmla="*/ 92488 h 92494"/>
                        <a:gd name="connsiteX14" fmla="*/ 90592 w 137311"/>
                        <a:gd name="connsiteY14" fmla="*/ 90011 h 92494"/>
                        <a:gd name="connsiteX15" fmla="*/ 40776 w 137311"/>
                        <a:gd name="connsiteY15" fmla="*/ 18002 h 92494"/>
                        <a:gd name="connsiteX16" fmla="*/ 33442 w 137311"/>
                        <a:gd name="connsiteY16" fmla="*/ 16574 h 92494"/>
                        <a:gd name="connsiteX17" fmla="*/ 17630 w 137311"/>
                        <a:gd name="connsiteY17" fmla="*/ 26479 h 92494"/>
                        <a:gd name="connsiteX18" fmla="*/ 29060 w 137311"/>
                        <a:gd name="connsiteY18" fmla="*/ 48387 h 92494"/>
                        <a:gd name="connsiteX19" fmla="*/ 47348 w 137311"/>
                        <a:gd name="connsiteY19" fmla="*/ 55436 h 92494"/>
                        <a:gd name="connsiteX20" fmla="*/ 47443 w 137311"/>
                        <a:gd name="connsiteY20" fmla="*/ 55531 h 92494"/>
                        <a:gd name="connsiteX21" fmla="*/ 96592 w 137311"/>
                        <a:gd name="connsiteY21" fmla="*/ 74581 h 92494"/>
                        <a:gd name="connsiteX22" fmla="*/ 103927 w 137311"/>
                        <a:gd name="connsiteY22" fmla="*/ 76009 h 92494"/>
                        <a:gd name="connsiteX23" fmla="*/ 119738 w 137311"/>
                        <a:gd name="connsiteY23" fmla="*/ 66104 h 92494"/>
                        <a:gd name="connsiteX24" fmla="*/ 118976 w 137311"/>
                        <a:gd name="connsiteY24" fmla="*/ 53721 h 92494"/>
                        <a:gd name="connsiteX25" fmla="*/ 108308 w 137311"/>
                        <a:gd name="connsiteY25" fmla="*/ 44196 h 92494"/>
                        <a:gd name="connsiteX26" fmla="*/ 46682 w 137311"/>
                        <a:gd name="connsiteY26" fmla="*/ 20288 h 92494"/>
                        <a:gd name="connsiteX27" fmla="*/ 46491 w 137311"/>
                        <a:gd name="connsiteY27" fmla="*/ 20193 h 92494"/>
                        <a:gd name="connsiteX28" fmla="*/ 40776 w 137311"/>
                        <a:gd name="connsiteY28" fmla="*/ 18002 h 9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311" h="92494">
                          <a:moveTo>
                            <a:pt x="90592" y="90011"/>
                          </a:moveTo>
                          <a:lnTo>
                            <a:pt x="38966" y="70009"/>
                          </a:lnTo>
                          <a:cubicBezTo>
                            <a:pt x="38966" y="70009"/>
                            <a:pt x="38871" y="70009"/>
                            <a:pt x="38871" y="70009"/>
                          </a:cubicBezTo>
                          <a:lnTo>
                            <a:pt x="22964" y="63817"/>
                          </a:lnTo>
                          <a:cubicBezTo>
                            <a:pt x="4867" y="56864"/>
                            <a:pt x="-4468" y="37338"/>
                            <a:pt x="2104" y="20479"/>
                          </a:cubicBezTo>
                          <a:cubicBezTo>
                            <a:pt x="6962" y="8001"/>
                            <a:pt x="19249" y="0"/>
                            <a:pt x="33347" y="0"/>
                          </a:cubicBezTo>
                          <a:cubicBezTo>
                            <a:pt x="37918" y="0"/>
                            <a:pt x="42395" y="857"/>
                            <a:pt x="46682" y="2476"/>
                          </a:cubicBezTo>
                          <a:lnTo>
                            <a:pt x="54873" y="5620"/>
                          </a:lnTo>
                          <a:lnTo>
                            <a:pt x="54873" y="5620"/>
                          </a:lnTo>
                          <a:cubicBezTo>
                            <a:pt x="54968" y="5620"/>
                            <a:pt x="54968" y="5620"/>
                            <a:pt x="55064" y="5715"/>
                          </a:cubicBezTo>
                          <a:lnTo>
                            <a:pt x="114309" y="28670"/>
                          </a:lnTo>
                          <a:cubicBezTo>
                            <a:pt x="122882" y="32004"/>
                            <a:pt x="129835" y="38291"/>
                            <a:pt x="133835" y="46292"/>
                          </a:cubicBezTo>
                          <a:cubicBezTo>
                            <a:pt x="137931" y="54578"/>
                            <a:pt x="138407" y="63722"/>
                            <a:pt x="135264" y="72009"/>
                          </a:cubicBezTo>
                          <a:cubicBezTo>
                            <a:pt x="130406" y="84487"/>
                            <a:pt x="118119" y="92488"/>
                            <a:pt x="104022" y="92488"/>
                          </a:cubicBezTo>
                          <a:cubicBezTo>
                            <a:pt x="99450" y="92583"/>
                            <a:pt x="94973" y="91726"/>
                            <a:pt x="90592" y="90011"/>
                          </a:cubicBezTo>
                          <a:close/>
                          <a:moveTo>
                            <a:pt x="40776" y="18002"/>
                          </a:moveTo>
                          <a:cubicBezTo>
                            <a:pt x="38395" y="17050"/>
                            <a:pt x="35918" y="16574"/>
                            <a:pt x="33442" y="16574"/>
                          </a:cubicBezTo>
                          <a:cubicBezTo>
                            <a:pt x="26203" y="16574"/>
                            <a:pt x="19916" y="20479"/>
                            <a:pt x="17630" y="26479"/>
                          </a:cubicBezTo>
                          <a:cubicBezTo>
                            <a:pt x="14392" y="34862"/>
                            <a:pt x="19535" y="44672"/>
                            <a:pt x="29060" y="48387"/>
                          </a:cubicBezTo>
                          <a:lnTo>
                            <a:pt x="47348" y="55436"/>
                          </a:lnTo>
                          <a:cubicBezTo>
                            <a:pt x="47348" y="55436"/>
                            <a:pt x="47443" y="55436"/>
                            <a:pt x="47443" y="55531"/>
                          </a:cubicBezTo>
                          <a:lnTo>
                            <a:pt x="96592" y="74581"/>
                          </a:lnTo>
                          <a:cubicBezTo>
                            <a:pt x="98974" y="75533"/>
                            <a:pt x="101450" y="76009"/>
                            <a:pt x="103927" y="76009"/>
                          </a:cubicBezTo>
                          <a:cubicBezTo>
                            <a:pt x="111166" y="76009"/>
                            <a:pt x="117452" y="72104"/>
                            <a:pt x="119738" y="66104"/>
                          </a:cubicBezTo>
                          <a:cubicBezTo>
                            <a:pt x="121262" y="62198"/>
                            <a:pt x="120976" y="57817"/>
                            <a:pt x="118976" y="53721"/>
                          </a:cubicBezTo>
                          <a:cubicBezTo>
                            <a:pt x="116881" y="49435"/>
                            <a:pt x="113071" y="46006"/>
                            <a:pt x="108308" y="44196"/>
                          </a:cubicBezTo>
                          <a:lnTo>
                            <a:pt x="46682" y="20288"/>
                          </a:lnTo>
                          <a:cubicBezTo>
                            <a:pt x="46586" y="20288"/>
                            <a:pt x="46586" y="20193"/>
                            <a:pt x="46491" y="20193"/>
                          </a:cubicBezTo>
                          <a:lnTo>
                            <a:pt x="40776" y="18002"/>
                          </a:lnTo>
                          <a:close/>
                        </a:path>
                      </a:pathLst>
                    </a:custGeom>
                    <a:solidFill>
                      <a:srgbClr val="292929"/>
                    </a:solidFill>
                    <a:ln w="9525" cap="flat">
                      <a:noFill/>
                      <a:prstDash val="solid"/>
                      <a:miter/>
                    </a:ln>
                  </p:spPr>
                  <p:txBody>
                    <a:bodyPr rtlCol="0" anchor="ctr"/>
                    <a:p>
                      <a:endParaRPr lang="zh-CN" altLang="en-US"/>
                    </a:p>
                  </p:txBody>
                </p:sp>
              </p:grpSp>
              <p:grpSp>
                <p:nvGrpSpPr>
                  <p:cNvPr id="9411" name="图形 9383"/>
                  <p:cNvGrpSpPr/>
                  <p:nvPr/>
                </p:nvGrpSpPr>
                <p:grpSpPr>
                  <a:xfrm>
                    <a:off x="7922578" y="3972591"/>
                    <a:ext cx="160096" cy="101257"/>
                    <a:chOff x="7922578" y="3972591"/>
                    <a:chExt cx="160096" cy="101257"/>
                  </a:xfrm>
                </p:grpSpPr>
                <p:sp>
                  <p:nvSpPr>
                    <p:cNvPr id="9412" name="任意多边形: 形状 9411"/>
                    <p:cNvSpPr/>
                    <p:nvPr/>
                  </p:nvSpPr>
                  <p:spPr>
                    <a:xfrm>
                      <a:off x="7931003" y="3980833"/>
                      <a:ext cx="143420" cy="84766"/>
                    </a:xfrm>
                    <a:custGeom>
                      <a:avLst/>
                      <a:gdLst>
                        <a:gd name="connsiteX0" fmla="*/ 35420 w 143420"/>
                        <a:gd name="connsiteY0" fmla="*/ 1950 h 84766"/>
                        <a:gd name="connsiteX1" fmla="*/ 43612 w 143420"/>
                        <a:gd name="connsiteY1" fmla="*/ 5093 h 84766"/>
                        <a:gd name="connsiteX2" fmla="*/ 41326 w 143420"/>
                        <a:gd name="connsiteY2" fmla="*/ 4236 h 84766"/>
                        <a:gd name="connsiteX3" fmla="*/ 125717 w 143420"/>
                        <a:gd name="connsiteY3" fmla="*/ 36906 h 84766"/>
                        <a:gd name="connsiteX4" fmla="*/ 141910 w 143420"/>
                        <a:gd name="connsiteY4" fmla="*/ 69577 h 84766"/>
                        <a:gd name="connsiteX5" fmla="*/ 108001 w 143420"/>
                        <a:gd name="connsiteY5" fmla="*/ 82817 h 84766"/>
                        <a:gd name="connsiteX6" fmla="*/ 33706 w 143420"/>
                        <a:gd name="connsiteY6" fmla="*/ 54051 h 84766"/>
                        <a:gd name="connsiteX7" fmla="*/ 35992 w 143420"/>
                        <a:gd name="connsiteY7" fmla="*/ 54909 h 84766"/>
                        <a:gd name="connsiteX8" fmla="*/ 17704 w 143420"/>
                        <a:gd name="connsiteY8" fmla="*/ 47860 h 84766"/>
                        <a:gd name="connsiteX9" fmla="*/ 1511 w 143420"/>
                        <a:gd name="connsiteY9" fmla="*/ 15189 h 84766"/>
                        <a:gd name="connsiteX10" fmla="*/ 35420 w 143420"/>
                        <a:gd name="connsiteY10" fmla="*/ 1950 h 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420" h="84766">
                          <a:moveTo>
                            <a:pt x="35420" y="1950"/>
                          </a:moveTo>
                          <a:lnTo>
                            <a:pt x="43612" y="5093"/>
                          </a:lnTo>
                          <a:lnTo>
                            <a:pt x="41326" y="4236"/>
                          </a:lnTo>
                          <a:lnTo>
                            <a:pt x="125717" y="36906"/>
                          </a:lnTo>
                          <a:cubicBezTo>
                            <a:pt x="139528" y="42240"/>
                            <a:pt x="146767" y="56909"/>
                            <a:pt x="141910" y="69577"/>
                          </a:cubicBezTo>
                          <a:cubicBezTo>
                            <a:pt x="137052" y="82150"/>
                            <a:pt x="121812" y="88151"/>
                            <a:pt x="108001" y="82817"/>
                          </a:cubicBezTo>
                          <a:lnTo>
                            <a:pt x="33706" y="54051"/>
                          </a:lnTo>
                          <a:lnTo>
                            <a:pt x="35992" y="54909"/>
                          </a:lnTo>
                          <a:lnTo>
                            <a:pt x="17704" y="47860"/>
                          </a:lnTo>
                          <a:cubicBezTo>
                            <a:pt x="3892" y="42526"/>
                            <a:pt x="-3347" y="27858"/>
                            <a:pt x="1511" y="15189"/>
                          </a:cubicBezTo>
                          <a:cubicBezTo>
                            <a:pt x="6369" y="2617"/>
                            <a:pt x="21609" y="-3384"/>
                            <a:pt x="35420" y="1950"/>
                          </a:cubicBezTo>
                          <a:close/>
                        </a:path>
                      </a:pathLst>
                    </a:custGeom>
                    <a:solidFill>
                      <a:srgbClr val="FFDFB5"/>
                    </a:solidFill>
                    <a:ln w="9525" cap="flat">
                      <a:noFill/>
                      <a:prstDash val="solid"/>
                      <a:miter/>
                    </a:ln>
                  </p:spPr>
                  <p:txBody>
                    <a:bodyPr rtlCol="0" anchor="ctr"/>
                    <a:p>
                      <a:endParaRPr lang="zh-CN" altLang="en-US"/>
                    </a:p>
                  </p:txBody>
                </p:sp>
                <p:sp>
                  <p:nvSpPr>
                    <p:cNvPr id="9413" name="任意多边形: 形状 9412"/>
                    <p:cNvSpPr/>
                    <p:nvPr/>
                  </p:nvSpPr>
                  <p:spPr>
                    <a:xfrm>
                      <a:off x="7922578" y="3972591"/>
                      <a:ext cx="160096" cy="101257"/>
                    </a:xfrm>
                    <a:custGeom>
                      <a:avLst/>
                      <a:gdLst>
                        <a:gd name="connsiteX0" fmla="*/ 113378 w 160096"/>
                        <a:gd name="connsiteY0" fmla="*/ 98774 h 101257"/>
                        <a:gd name="connsiteX1" fmla="*/ 39082 w 160096"/>
                        <a:gd name="connsiteY1" fmla="*/ 70009 h 101257"/>
                        <a:gd name="connsiteX2" fmla="*/ 38797 w 160096"/>
                        <a:gd name="connsiteY2" fmla="*/ 69913 h 101257"/>
                        <a:gd name="connsiteX3" fmla="*/ 22985 w 160096"/>
                        <a:gd name="connsiteY3" fmla="*/ 63817 h 101257"/>
                        <a:gd name="connsiteX4" fmla="*/ 3459 w 160096"/>
                        <a:gd name="connsiteY4" fmla="*/ 46196 h 101257"/>
                        <a:gd name="connsiteX5" fmla="*/ 2125 w 160096"/>
                        <a:gd name="connsiteY5" fmla="*/ 20479 h 101257"/>
                        <a:gd name="connsiteX6" fmla="*/ 33367 w 160096"/>
                        <a:gd name="connsiteY6" fmla="*/ 0 h 101257"/>
                        <a:gd name="connsiteX7" fmla="*/ 46703 w 160096"/>
                        <a:gd name="connsiteY7" fmla="*/ 2476 h 101257"/>
                        <a:gd name="connsiteX8" fmla="*/ 54799 w 160096"/>
                        <a:gd name="connsiteY8" fmla="*/ 5620 h 101257"/>
                        <a:gd name="connsiteX9" fmla="*/ 54989 w 160096"/>
                        <a:gd name="connsiteY9" fmla="*/ 5715 h 101257"/>
                        <a:gd name="connsiteX10" fmla="*/ 54989 w 160096"/>
                        <a:gd name="connsiteY10" fmla="*/ 5715 h 101257"/>
                        <a:gd name="connsiteX11" fmla="*/ 137095 w 160096"/>
                        <a:gd name="connsiteY11" fmla="*/ 37433 h 101257"/>
                        <a:gd name="connsiteX12" fmla="*/ 156621 w 160096"/>
                        <a:gd name="connsiteY12" fmla="*/ 55054 h 101257"/>
                        <a:gd name="connsiteX13" fmla="*/ 158050 w 160096"/>
                        <a:gd name="connsiteY13" fmla="*/ 80772 h 101257"/>
                        <a:gd name="connsiteX14" fmla="*/ 126808 w 160096"/>
                        <a:gd name="connsiteY14" fmla="*/ 101251 h 101257"/>
                        <a:gd name="connsiteX15" fmla="*/ 113378 w 160096"/>
                        <a:gd name="connsiteY15" fmla="*/ 98774 h 101257"/>
                        <a:gd name="connsiteX16" fmla="*/ 46798 w 160096"/>
                        <a:gd name="connsiteY16" fmla="*/ 20288 h 101257"/>
                        <a:gd name="connsiteX17" fmla="*/ 46798 w 160096"/>
                        <a:gd name="connsiteY17" fmla="*/ 20288 h 101257"/>
                        <a:gd name="connsiteX18" fmla="*/ 40797 w 160096"/>
                        <a:gd name="connsiteY18" fmla="*/ 18002 h 101257"/>
                        <a:gd name="connsiteX19" fmla="*/ 33463 w 160096"/>
                        <a:gd name="connsiteY19" fmla="*/ 16573 h 101257"/>
                        <a:gd name="connsiteX20" fmla="*/ 17651 w 160096"/>
                        <a:gd name="connsiteY20" fmla="*/ 26479 h 101257"/>
                        <a:gd name="connsiteX21" fmla="*/ 18413 w 160096"/>
                        <a:gd name="connsiteY21" fmla="*/ 38862 h 101257"/>
                        <a:gd name="connsiteX22" fmla="*/ 29081 w 160096"/>
                        <a:gd name="connsiteY22" fmla="*/ 48387 h 101257"/>
                        <a:gd name="connsiteX23" fmla="*/ 47369 w 160096"/>
                        <a:gd name="connsiteY23" fmla="*/ 55435 h 101257"/>
                        <a:gd name="connsiteX24" fmla="*/ 47655 w 160096"/>
                        <a:gd name="connsiteY24" fmla="*/ 55531 h 101257"/>
                        <a:gd name="connsiteX25" fmla="*/ 119378 w 160096"/>
                        <a:gd name="connsiteY25" fmla="*/ 83344 h 101257"/>
                        <a:gd name="connsiteX26" fmla="*/ 126713 w 160096"/>
                        <a:gd name="connsiteY26" fmla="*/ 84772 h 101257"/>
                        <a:gd name="connsiteX27" fmla="*/ 142524 w 160096"/>
                        <a:gd name="connsiteY27" fmla="*/ 74866 h 101257"/>
                        <a:gd name="connsiteX28" fmla="*/ 141762 w 160096"/>
                        <a:gd name="connsiteY28" fmla="*/ 62484 h 101257"/>
                        <a:gd name="connsiteX29" fmla="*/ 131094 w 160096"/>
                        <a:gd name="connsiteY29" fmla="*/ 52959 h 101257"/>
                        <a:gd name="connsiteX30" fmla="*/ 46893 w 160096"/>
                        <a:gd name="connsiteY30" fmla="*/ 20383 h 101257"/>
                        <a:gd name="connsiteX31" fmla="*/ 46798 w 160096"/>
                        <a:gd name="connsiteY31" fmla="*/ 20288 h 1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0096" h="101257">
                          <a:moveTo>
                            <a:pt x="113378" y="98774"/>
                          </a:moveTo>
                          <a:lnTo>
                            <a:pt x="39082" y="70009"/>
                          </a:lnTo>
                          <a:cubicBezTo>
                            <a:pt x="38987" y="70009"/>
                            <a:pt x="38892" y="69913"/>
                            <a:pt x="38797" y="69913"/>
                          </a:cubicBezTo>
                          <a:lnTo>
                            <a:pt x="22985" y="63817"/>
                          </a:lnTo>
                          <a:cubicBezTo>
                            <a:pt x="14413" y="60484"/>
                            <a:pt x="7459" y="54197"/>
                            <a:pt x="3459" y="46196"/>
                          </a:cubicBezTo>
                          <a:cubicBezTo>
                            <a:pt x="-637" y="37909"/>
                            <a:pt x="-1113" y="28765"/>
                            <a:pt x="2125" y="20479"/>
                          </a:cubicBezTo>
                          <a:cubicBezTo>
                            <a:pt x="6983" y="8001"/>
                            <a:pt x="19271" y="0"/>
                            <a:pt x="33367" y="0"/>
                          </a:cubicBezTo>
                          <a:cubicBezTo>
                            <a:pt x="37939" y="0"/>
                            <a:pt x="42416" y="857"/>
                            <a:pt x="46703" y="2476"/>
                          </a:cubicBezTo>
                          <a:lnTo>
                            <a:pt x="54799" y="5620"/>
                          </a:lnTo>
                          <a:lnTo>
                            <a:pt x="54989" y="5715"/>
                          </a:lnTo>
                          <a:cubicBezTo>
                            <a:pt x="54989" y="5715"/>
                            <a:pt x="54989" y="5715"/>
                            <a:pt x="54989" y="5715"/>
                          </a:cubicBezTo>
                          <a:lnTo>
                            <a:pt x="137095" y="37433"/>
                          </a:lnTo>
                          <a:cubicBezTo>
                            <a:pt x="145667" y="40767"/>
                            <a:pt x="152621" y="47053"/>
                            <a:pt x="156621" y="55054"/>
                          </a:cubicBezTo>
                          <a:cubicBezTo>
                            <a:pt x="160717" y="63341"/>
                            <a:pt x="161193" y="72485"/>
                            <a:pt x="158050" y="80772"/>
                          </a:cubicBezTo>
                          <a:cubicBezTo>
                            <a:pt x="153192" y="93250"/>
                            <a:pt x="140905" y="101251"/>
                            <a:pt x="126808" y="101251"/>
                          </a:cubicBezTo>
                          <a:cubicBezTo>
                            <a:pt x="122236" y="101346"/>
                            <a:pt x="117759" y="100489"/>
                            <a:pt x="113378" y="98774"/>
                          </a:cubicBezTo>
                          <a:close/>
                          <a:moveTo>
                            <a:pt x="46798" y="20288"/>
                          </a:moveTo>
                          <a:cubicBezTo>
                            <a:pt x="46798" y="20193"/>
                            <a:pt x="46798" y="20193"/>
                            <a:pt x="46798" y="20288"/>
                          </a:cubicBezTo>
                          <a:lnTo>
                            <a:pt x="40797" y="18002"/>
                          </a:lnTo>
                          <a:cubicBezTo>
                            <a:pt x="38416" y="17050"/>
                            <a:pt x="35939" y="16573"/>
                            <a:pt x="33463" y="16573"/>
                          </a:cubicBezTo>
                          <a:cubicBezTo>
                            <a:pt x="26224" y="16573"/>
                            <a:pt x="19937" y="20479"/>
                            <a:pt x="17651" y="26479"/>
                          </a:cubicBezTo>
                          <a:cubicBezTo>
                            <a:pt x="16127" y="30385"/>
                            <a:pt x="16413" y="34766"/>
                            <a:pt x="18413" y="38862"/>
                          </a:cubicBezTo>
                          <a:cubicBezTo>
                            <a:pt x="20509" y="43148"/>
                            <a:pt x="24319" y="46577"/>
                            <a:pt x="29081" y="48387"/>
                          </a:cubicBezTo>
                          <a:lnTo>
                            <a:pt x="47369" y="55435"/>
                          </a:lnTo>
                          <a:cubicBezTo>
                            <a:pt x="47464" y="55435"/>
                            <a:pt x="47560" y="55531"/>
                            <a:pt x="47655" y="55531"/>
                          </a:cubicBezTo>
                          <a:lnTo>
                            <a:pt x="119378" y="83344"/>
                          </a:lnTo>
                          <a:cubicBezTo>
                            <a:pt x="121759" y="84296"/>
                            <a:pt x="124236" y="84772"/>
                            <a:pt x="126713" y="84772"/>
                          </a:cubicBezTo>
                          <a:cubicBezTo>
                            <a:pt x="133951" y="84772"/>
                            <a:pt x="140238" y="80867"/>
                            <a:pt x="142524" y="74866"/>
                          </a:cubicBezTo>
                          <a:cubicBezTo>
                            <a:pt x="144048" y="70961"/>
                            <a:pt x="143762" y="66580"/>
                            <a:pt x="141762" y="62484"/>
                          </a:cubicBezTo>
                          <a:cubicBezTo>
                            <a:pt x="139666" y="58198"/>
                            <a:pt x="135856" y="54769"/>
                            <a:pt x="131094" y="52959"/>
                          </a:cubicBezTo>
                          <a:lnTo>
                            <a:pt x="46893" y="20383"/>
                          </a:lnTo>
                          <a:lnTo>
                            <a:pt x="46798" y="20288"/>
                          </a:lnTo>
                          <a:close/>
                        </a:path>
                      </a:pathLst>
                    </a:custGeom>
                    <a:solidFill>
                      <a:srgbClr val="292929"/>
                    </a:solidFill>
                    <a:ln w="9525" cap="flat">
                      <a:noFill/>
                      <a:prstDash val="solid"/>
                      <a:miter/>
                    </a:ln>
                  </p:spPr>
                  <p:txBody>
                    <a:bodyPr rtlCol="0" anchor="ctr"/>
                    <a:p>
                      <a:endParaRPr lang="zh-CN" altLang="en-US"/>
                    </a:p>
                  </p:txBody>
                </p:sp>
              </p:grpSp>
              <p:grpSp>
                <p:nvGrpSpPr>
                  <p:cNvPr id="9414" name="图形 9383"/>
                  <p:cNvGrpSpPr/>
                  <p:nvPr/>
                </p:nvGrpSpPr>
                <p:grpSpPr>
                  <a:xfrm>
                    <a:off x="7904845" y="4018502"/>
                    <a:ext cx="150931" cy="97821"/>
                    <a:chOff x="7904845" y="4018502"/>
                    <a:chExt cx="150931" cy="97821"/>
                  </a:xfrm>
                </p:grpSpPr>
                <p:sp>
                  <p:nvSpPr>
                    <p:cNvPr id="9415" name="任意多边形: 形状 9414"/>
                    <p:cNvSpPr/>
                    <p:nvPr/>
                  </p:nvSpPr>
                  <p:spPr>
                    <a:xfrm>
                      <a:off x="7913191" y="4026745"/>
                      <a:ext cx="134467" cy="81336"/>
                    </a:xfrm>
                    <a:custGeom>
                      <a:avLst/>
                      <a:gdLst>
                        <a:gd name="connsiteX0" fmla="*/ 35420 w 134467"/>
                        <a:gd name="connsiteY0" fmla="*/ 1948 h 81336"/>
                        <a:gd name="connsiteX1" fmla="*/ 43612 w 134467"/>
                        <a:gd name="connsiteY1" fmla="*/ 5091 h 81336"/>
                        <a:gd name="connsiteX2" fmla="*/ 41326 w 134467"/>
                        <a:gd name="connsiteY2" fmla="*/ 4234 h 81336"/>
                        <a:gd name="connsiteX3" fmla="*/ 116764 w 134467"/>
                        <a:gd name="connsiteY3" fmla="*/ 33476 h 81336"/>
                        <a:gd name="connsiteX4" fmla="*/ 132956 w 134467"/>
                        <a:gd name="connsiteY4" fmla="*/ 66147 h 81336"/>
                        <a:gd name="connsiteX5" fmla="*/ 99047 w 134467"/>
                        <a:gd name="connsiteY5" fmla="*/ 79387 h 81336"/>
                        <a:gd name="connsiteX6" fmla="*/ 33706 w 134467"/>
                        <a:gd name="connsiteY6" fmla="*/ 54145 h 81336"/>
                        <a:gd name="connsiteX7" fmla="*/ 35992 w 134467"/>
                        <a:gd name="connsiteY7" fmla="*/ 55003 h 81336"/>
                        <a:gd name="connsiteX8" fmla="*/ 17704 w 134467"/>
                        <a:gd name="connsiteY8" fmla="*/ 47954 h 81336"/>
                        <a:gd name="connsiteX9" fmla="*/ 1511 w 134467"/>
                        <a:gd name="connsiteY9" fmla="*/ 15283 h 81336"/>
                        <a:gd name="connsiteX10" fmla="*/ 35420 w 134467"/>
                        <a:gd name="connsiteY10" fmla="*/ 1948 h 8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67" h="81336">
                          <a:moveTo>
                            <a:pt x="35420" y="1948"/>
                          </a:moveTo>
                          <a:lnTo>
                            <a:pt x="43612" y="5091"/>
                          </a:lnTo>
                          <a:lnTo>
                            <a:pt x="41326" y="4234"/>
                          </a:lnTo>
                          <a:lnTo>
                            <a:pt x="116764" y="33476"/>
                          </a:lnTo>
                          <a:cubicBezTo>
                            <a:pt x="130575" y="38810"/>
                            <a:pt x="137814" y="53478"/>
                            <a:pt x="132956" y="66147"/>
                          </a:cubicBezTo>
                          <a:cubicBezTo>
                            <a:pt x="128099" y="78720"/>
                            <a:pt x="112858" y="84720"/>
                            <a:pt x="99047" y="79387"/>
                          </a:cubicBezTo>
                          <a:lnTo>
                            <a:pt x="33706" y="54145"/>
                          </a:lnTo>
                          <a:lnTo>
                            <a:pt x="35992" y="55003"/>
                          </a:lnTo>
                          <a:lnTo>
                            <a:pt x="17704" y="47954"/>
                          </a:lnTo>
                          <a:cubicBezTo>
                            <a:pt x="3892" y="42620"/>
                            <a:pt x="-3347" y="27952"/>
                            <a:pt x="1511" y="15283"/>
                          </a:cubicBezTo>
                          <a:cubicBezTo>
                            <a:pt x="6369" y="2615"/>
                            <a:pt x="21704" y="-3386"/>
                            <a:pt x="35420" y="1948"/>
                          </a:cubicBezTo>
                          <a:close/>
                        </a:path>
                      </a:pathLst>
                    </a:custGeom>
                    <a:solidFill>
                      <a:srgbClr val="FFDFB5"/>
                    </a:solidFill>
                    <a:ln w="9525" cap="flat">
                      <a:noFill/>
                      <a:prstDash val="solid"/>
                      <a:miter/>
                    </a:ln>
                  </p:spPr>
                  <p:txBody>
                    <a:bodyPr rtlCol="0" anchor="ctr"/>
                    <a:p>
                      <a:endParaRPr lang="zh-CN" altLang="en-US"/>
                    </a:p>
                  </p:txBody>
                </p:sp>
                <p:sp>
                  <p:nvSpPr>
                    <p:cNvPr id="9416" name="任意多边形: 形状 9415"/>
                    <p:cNvSpPr/>
                    <p:nvPr/>
                  </p:nvSpPr>
                  <p:spPr>
                    <a:xfrm>
                      <a:off x="7904845" y="4018502"/>
                      <a:ext cx="150931" cy="97821"/>
                    </a:xfrm>
                    <a:custGeom>
                      <a:avLst/>
                      <a:gdLst>
                        <a:gd name="connsiteX0" fmla="*/ 104441 w 150931"/>
                        <a:gd name="connsiteY0" fmla="*/ 95250 h 97821"/>
                        <a:gd name="connsiteX1" fmla="*/ 39100 w 150931"/>
                        <a:gd name="connsiteY1" fmla="*/ 70009 h 97821"/>
                        <a:gd name="connsiteX2" fmla="*/ 38814 w 150931"/>
                        <a:gd name="connsiteY2" fmla="*/ 69913 h 97821"/>
                        <a:gd name="connsiteX3" fmla="*/ 23002 w 150931"/>
                        <a:gd name="connsiteY3" fmla="*/ 63817 h 97821"/>
                        <a:gd name="connsiteX4" fmla="*/ 3476 w 150931"/>
                        <a:gd name="connsiteY4" fmla="*/ 46196 h 97821"/>
                        <a:gd name="connsiteX5" fmla="*/ 2047 w 150931"/>
                        <a:gd name="connsiteY5" fmla="*/ 20479 h 97821"/>
                        <a:gd name="connsiteX6" fmla="*/ 33289 w 150931"/>
                        <a:gd name="connsiteY6" fmla="*/ 0 h 97821"/>
                        <a:gd name="connsiteX7" fmla="*/ 46624 w 150931"/>
                        <a:gd name="connsiteY7" fmla="*/ 2476 h 97821"/>
                        <a:gd name="connsiteX8" fmla="*/ 52244 w 150931"/>
                        <a:gd name="connsiteY8" fmla="*/ 4667 h 97821"/>
                        <a:gd name="connsiteX9" fmla="*/ 52530 w 150931"/>
                        <a:gd name="connsiteY9" fmla="*/ 4763 h 97821"/>
                        <a:gd name="connsiteX10" fmla="*/ 127968 w 150931"/>
                        <a:gd name="connsiteY10" fmla="*/ 34004 h 97821"/>
                        <a:gd name="connsiteX11" fmla="*/ 148827 w 150931"/>
                        <a:gd name="connsiteY11" fmla="*/ 77343 h 97821"/>
                        <a:gd name="connsiteX12" fmla="*/ 117585 w 150931"/>
                        <a:gd name="connsiteY12" fmla="*/ 97822 h 97821"/>
                        <a:gd name="connsiteX13" fmla="*/ 104441 w 150931"/>
                        <a:gd name="connsiteY13" fmla="*/ 95250 h 97821"/>
                        <a:gd name="connsiteX14" fmla="*/ 49005 w 150931"/>
                        <a:gd name="connsiteY14" fmla="*/ 21050 h 97821"/>
                        <a:gd name="connsiteX15" fmla="*/ 40814 w 150931"/>
                        <a:gd name="connsiteY15" fmla="*/ 17907 h 97821"/>
                        <a:gd name="connsiteX16" fmla="*/ 33385 w 150931"/>
                        <a:gd name="connsiteY16" fmla="*/ 16478 h 97821"/>
                        <a:gd name="connsiteX17" fmla="*/ 17573 w 150931"/>
                        <a:gd name="connsiteY17" fmla="*/ 26384 h 97821"/>
                        <a:gd name="connsiteX18" fmla="*/ 18335 w 150931"/>
                        <a:gd name="connsiteY18" fmla="*/ 38767 h 97821"/>
                        <a:gd name="connsiteX19" fmla="*/ 29003 w 150931"/>
                        <a:gd name="connsiteY19" fmla="*/ 48292 h 97821"/>
                        <a:gd name="connsiteX20" fmla="*/ 47291 w 150931"/>
                        <a:gd name="connsiteY20" fmla="*/ 55340 h 97821"/>
                        <a:gd name="connsiteX21" fmla="*/ 47577 w 150931"/>
                        <a:gd name="connsiteY21" fmla="*/ 55436 h 97821"/>
                        <a:gd name="connsiteX22" fmla="*/ 110346 w 150931"/>
                        <a:gd name="connsiteY22" fmla="*/ 79724 h 97821"/>
                        <a:gd name="connsiteX23" fmla="*/ 117776 w 150931"/>
                        <a:gd name="connsiteY23" fmla="*/ 81153 h 97821"/>
                        <a:gd name="connsiteX24" fmla="*/ 133587 w 150931"/>
                        <a:gd name="connsiteY24" fmla="*/ 71247 h 97821"/>
                        <a:gd name="connsiteX25" fmla="*/ 122158 w 150931"/>
                        <a:gd name="connsiteY25" fmla="*/ 49340 h 97821"/>
                        <a:gd name="connsiteX26" fmla="*/ 49291 w 150931"/>
                        <a:gd name="connsiteY26" fmla="*/ 21146 h 97821"/>
                        <a:gd name="connsiteX27" fmla="*/ 49005 w 150931"/>
                        <a:gd name="connsiteY27" fmla="*/ 21050 h 9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0931" h="97821">
                          <a:moveTo>
                            <a:pt x="104441" y="95250"/>
                          </a:moveTo>
                          <a:lnTo>
                            <a:pt x="39100" y="70009"/>
                          </a:lnTo>
                          <a:cubicBezTo>
                            <a:pt x="39004" y="70009"/>
                            <a:pt x="38909" y="69913"/>
                            <a:pt x="38814" y="69913"/>
                          </a:cubicBezTo>
                          <a:lnTo>
                            <a:pt x="23002" y="63817"/>
                          </a:lnTo>
                          <a:cubicBezTo>
                            <a:pt x="14430" y="60484"/>
                            <a:pt x="7477" y="54197"/>
                            <a:pt x="3476" y="46196"/>
                          </a:cubicBezTo>
                          <a:cubicBezTo>
                            <a:pt x="-620" y="37909"/>
                            <a:pt x="-1096" y="28766"/>
                            <a:pt x="2047" y="20479"/>
                          </a:cubicBezTo>
                          <a:cubicBezTo>
                            <a:pt x="6905" y="8001"/>
                            <a:pt x="19192" y="0"/>
                            <a:pt x="33289" y="0"/>
                          </a:cubicBezTo>
                          <a:cubicBezTo>
                            <a:pt x="37861" y="0"/>
                            <a:pt x="42338" y="857"/>
                            <a:pt x="46624" y="2476"/>
                          </a:cubicBezTo>
                          <a:lnTo>
                            <a:pt x="52244" y="4667"/>
                          </a:lnTo>
                          <a:cubicBezTo>
                            <a:pt x="52339" y="4667"/>
                            <a:pt x="52435" y="4763"/>
                            <a:pt x="52530" y="4763"/>
                          </a:cubicBezTo>
                          <a:lnTo>
                            <a:pt x="127968" y="34004"/>
                          </a:lnTo>
                          <a:cubicBezTo>
                            <a:pt x="146065" y="40958"/>
                            <a:pt x="155400" y="60484"/>
                            <a:pt x="148827" y="77343"/>
                          </a:cubicBezTo>
                          <a:cubicBezTo>
                            <a:pt x="143970" y="89821"/>
                            <a:pt x="131778" y="97822"/>
                            <a:pt x="117585" y="97822"/>
                          </a:cubicBezTo>
                          <a:cubicBezTo>
                            <a:pt x="113204" y="97822"/>
                            <a:pt x="108727" y="96965"/>
                            <a:pt x="104441" y="95250"/>
                          </a:cubicBezTo>
                          <a:close/>
                          <a:moveTo>
                            <a:pt x="49005" y="21050"/>
                          </a:moveTo>
                          <a:lnTo>
                            <a:pt x="40814" y="17907"/>
                          </a:lnTo>
                          <a:cubicBezTo>
                            <a:pt x="38433" y="16954"/>
                            <a:pt x="35956" y="16478"/>
                            <a:pt x="33385" y="16478"/>
                          </a:cubicBezTo>
                          <a:cubicBezTo>
                            <a:pt x="26145" y="16478"/>
                            <a:pt x="19859" y="20383"/>
                            <a:pt x="17573" y="26384"/>
                          </a:cubicBezTo>
                          <a:cubicBezTo>
                            <a:pt x="16049" y="30290"/>
                            <a:pt x="16335" y="34671"/>
                            <a:pt x="18335" y="38767"/>
                          </a:cubicBezTo>
                          <a:cubicBezTo>
                            <a:pt x="20430" y="43053"/>
                            <a:pt x="24241" y="46482"/>
                            <a:pt x="29003" y="48292"/>
                          </a:cubicBezTo>
                          <a:lnTo>
                            <a:pt x="47291" y="55340"/>
                          </a:lnTo>
                          <a:cubicBezTo>
                            <a:pt x="47386" y="55340"/>
                            <a:pt x="47482" y="55436"/>
                            <a:pt x="47577" y="55436"/>
                          </a:cubicBezTo>
                          <a:lnTo>
                            <a:pt x="110346" y="79724"/>
                          </a:lnTo>
                          <a:cubicBezTo>
                            <a:pt x="112728" y="80677"/>
                            <a:pt x="115204" y="81153"/>
                            <a:pt x="117776" y="81153"/>
                          </a:cubicBezTo>
                          <a:cubicBezTo>
                            <a:pt x="125015" y="81153"/>
                            <a:pt x="131302" y="77248"/>
                            <a:pt x="133587" y="71247"/>
                          </a:cubicBezTo>
                          <a:cubicBezTo>
                            <a:pt x="136826" y="62865"/>
                            <a:pt x="131683" y="53054"/>
                            <a:pt x="122158" y="49340"/>
                          </a:cubicBezTo>
                          <a:lnTo>
                            <a:pt x="49291" y="21146"/>
                          </a:lnTo>
                          <a:cubicBezTo>
                            <a:pt x="49196" y="21146"/>
                            <a:pt x="49101" y="21146"/>
                            <a:pt x="49005" y="21050"/>
                          </a:cubicBezTo>
                          <a:close/>
                        </a:path>
                      </a:pathLst>
                    </a:custGeom>
                    <a:solidFill>
                      <a:srgbClr val="292929"/>
                    </a:solidFill>
                    <a:ln w="9525" cap="flat">
                      <a:noFill/>
                      <a:prstDash val="solid"/>
                      <a:miter/>
                    </a:ln>
                  </p:spPr>
                  <p:txBody>
                    <a:bodyPr rtlCol="0" anchor="ctr"/>
                    <a:p>
                      <a:endParaRPr lang="zh-CN" altLang="en-US"/>
                    </a:p>
                  </p:txBody>
                </p:sp>
              </p:grpSp>
              <p:grpSp>
                <p:nvGrpSpPr>
                  <p:cNvPr id="9417" name="图形 9383"/>
                  <p:cNvGrpSpPr/>
                  <p:nvPr/>
                </p:nvGrpSpPr>
                <p:grpSpPr>
                  <a:xfrm>
                    <a:off x="7887223" y="4064317"/>
                    <a:ext cx="118261" cy="85153"/>
                    <a:chOff x="7887223" y="4064317"/>
                    <a:chExt cx="118261" cy="85153"/>
                  </a:xfrm>
                </p:grpSpPr>
                <p:sp>
                  <p:nvSpPr>
                    <p:cNvPr id="9418" name="任意多边形: 形状 9417"/>
                    <p:cNvSpPr/>
                    <p:nvPr/>
                  </p:nvSpPr>
                  <p:spPr>
                    <a:xfrm>
                      <a:off x="7895475" y="4072641"/>
                      <a:ext cx="101701" cy="68587"/>
                    </a:xfrm>
                    <a:custGeom>
                      <a:avLst/>
                      <a:gdLst>
                        <a:gd name="connsiteX0" fmla="*/ 35420 w 101701"/>
                        <a:gd name="connsiteY0" fmla="*/ 1963 h 68587"/>
                        <a:gd name="connsiteX1" fmla="*/ 43612 w 101701"/>
                        <a:gd name="connsiteY1" fmla="*/ 5106 h 68587"/>
                        <a:gd name="connsiteX2" fmla="*/ 41326 w 101701"/>
                        <a:gd name="connsiteY2" fmla="*/ 4249 h 68587"/>
                        <a:gd name="connsiteX3" fmla="*/ 83998 w 101701"/>
                        <a:gd name="connsiteY3" fmla="*/ 20727 h 68587"/>
                        <a:gd name="connsiteX4" fmla="*/ 100190 w 101701"/>
                        <a:gd name="connsiteY4" fmla="*/ 53398 h 68587"/>
                        <a:gd name="connsiteX5" fmla="*/ 66281 w 101701"/>
                        <a:gd name="connsiteY5" fmla="*/ 66638 h 68587"/>
                        <a:gd name="connsiteX6" fmla="*/ 33706 w 101701"/>
                        <a:gd name="connsiteY6" fmla="*/ 54065 h 68587"/>
                        <a:gd name="connsiteX7" fmla="*/ 35992 w 101701"/>
                        <a:gd name="connsiteY7" fmla="*/ 54922 h 68587"/>
                        <a:gd name="connsiteX8" fmla="*/ 17704 w 101701"/>
                        <a:gd name="connsiteY8" fmla="*/ 47874 h 68587"/>
                        <a:gd name="connsiteX9" fmla="*/ 1511 w 101701"/>
                        <a:gd name="connsiteY9" fmla="*/ 15203 h 68587"/>
                        <a:gd name="connsiteX10" fmla="*/ 35420 w 101701"/>
                        <a:gd name="connsiteY10" fmla="*/ 1963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01" h="68587">
                          <a:moveTo>
                            <a:pt x="35420" y="1963"/>
                          </a:moveTo>
                          <a:lnTo>
                            <a:pt x="43612" y="5106"/>
                          </a:lnTo>
                          <a:lnTo>
                            <a:pt x="41326" y="4249"/>
                          </a:lnTo>
                          <a:lnTo>
                            <a:pt x="83998" y="20727"/>
                          </a:lnTo>
                          <a:cubicBezTo>
                            <a:pt x="97809" y="26061"/>
                            <a:pt x="105048" y="40730"/>
                            <a:pt x="100190" y="53398"/>
                          </a:cubicBezTo>
                          <a:cubicBezTo>
                            <a:pt x="95332" y="65971"/>
                            <a:pt x="80092" y="71972"/>
                            <a:pt x="66281" y="66638"/>
                          </a:cubicBezTo>
                          <a:lnTo>
                            <a:pt x="33706" y="54065"/>
                          </a:lnTo>
                          <a:lnTo>
                            <a:pt x="35992" y="54922"/>
                          </a:lnTo>
                          <a:lnTo>
                            <a:pt x="17704" y="47874"/>
                          </a:lnTo>
                          <a:cubicBezTo>
                            <a:pt x="3892" y="42539"/>
                            <a:pt x="-3346" y="27871"/>
                            <a:pt x="1511" y="15203"/>
                          </a:cubicBezTo>
                          <a:cubicBezTo>
                            <a:pt x="6369" y="2535"/>
                            <a:pt x="21609" y="-3371"/>
                            <a:pt x="35420" y="1963"/>
                          </a:cubicBezTo>
                          <a:close/>
                        </a:path>
                      </a:pathLst>
                    </a:custGeom>
                    <a:solidFill>
                      <a:srgbClr val="FFDFB5"/>
                    </a:solidFill>
                    <a:ln w="9525" cap="flat">
                      <a:noFill/>
                      <a:prstDash val="solid"/>
                      <a:miter/>
                    </a:ln>
                  </p:spPr>
                  <p:txBody>
                    <a:bodyPr rtlCol="0" anchor="ctr"/>
                    <a:p>
                      <a:endParaRPr lang="zh-CN" altLang="en-US"/>
                    </a:p>
                  </p:txBody>
                </p:sp>
                <p:sp>
                  <p:nvSpPr>
                    <p:cNvPr id="9419" name="任意多边形: 形状 9418"/>
                    <p:cNvSpPr/>
                    <p:nvPr/>
                  </p:nvSpPr>
                  <p:spPr>
                    <a:xfrm>
                      <a:off x="7887223" y="4064317"/>
                      <a:ext cx="118261" cy="85153"/>
                    </a:xfrm>
                    <a:custGeom>
                      <a:avLst/>
                      <a:gdLst>
                        <a:gd name="connsiteX0" fmla="*/ 71580 w 118261"/>
                        <a:gd name="connsiteY0" fmla="*/ 82677 h 85153"/>
                        <a:gd name="connsiteX1" fmla="*/ 41385 w 118261"/>
                        <a:gd name="connsiteY1" fmla="*/ 70961 h 85153"/>
                        <a:gd name="connsiteX2" fmla="*/ 41290 w 118261"/>
                        <a:gd name="connsiteY2" fmla="*/ 70866 h 85153"/>
                        <a:gd name="connsiteX3" fmla="*/ 23002 w 118261"/>
                        <a:gd name="connsiteY3" fmla="*/ 63817 h 85153"/>
                        <a:gd name="connsiteX4" fmla="*/ 3476 w 118261"/>
                        <a:gd name="connsiteY4" fmla="*/ 46196 h 85153"/>
                        <a:gd name="connsiteX5" fmla="*/ 2047 w 118261"/>
                        <a:gd name="connsiteY5" fmla="*/ 20479 h 85153"/>
                        <a:gd name="connsiteX6" fmla="*/ 33289 w 118261"/>
                        <a:gd name="connsiteY6" fmla="*/ 0 h 85153"/>
                        <a:gd name="connsiteX7" fmla="*/ 46624 w 118261"/>
                        <a:gd name="connsiteY7" fmla="*/ 2477 h 85153"/>
                        <a:gd name="connsiteX8" fmla="*/ 52435 w 118261"/>
                        <a:gd name="connsiteY8" fmla="*/ 4763 h 85153"/>
                        <a:gd name="connsiteX9" fmla="*/ 52625 w 118261"/>
                        <a:gd name="connsiteY9" fmla="*/ 4858 h 85153"/>
                        <a:gd name="connsiteX10" fmla="*/ 95297 w 118261"/>
                        <a:gd name="connsiteY10" fmla="*/ 21336 h 85153"/>
                        <a:gd name="connsiteX11" fmla="*/ 116157 w 118261"/>
                        <a:gd name="connsiteY11" fmla="*/ 64675 h 85153"/>
                        <a:gd name="connsiteX12" fmla="*/ 84915 w 118261"/>
                        <a:gd name="connsiteY12" fmla="*/ 85154 h 85153"/>
                        <a:gd name="connsiteX13" fmla="*/ 71580 w 118261"/>
                        <a:gd name="connsiteY13" fmla="*/ 82677 h 85153"/>
                        <a:gd name="connsiteX14" fmla="*/ 48910 w 118261"/>
                        <a:gd name="connsiteY14" fmla="*/ 21146 h 85153"/>
                        <a:gd name="connsiteX15" fmla="*/ 40719 w 118261"/>
                        <a:gd name="connsiteY15" fmla="*/ 18002 h 85153"/>
                        <a:gd name="connsiteX16" fmla="*/ 33385 w 118261"/>
                        <a:gd name="connsiteY16" fmla="*/ 16574 h 85153"/>
                        <a:gd name="connsiteX17" fmla="*/ 17573 w 118261"/>
                        <a:gd name="connsiteY17" fmla="*/ 26479 h 85153"/>
                        <a:gd name="connsiteX18" fmla="*/ 18335 w 118261"/>
                        <a:gd name="connsiteY18" fmla="*/ 38862 h 85153"/>
                        <a:gd name="connsiteX19" fmla="*/ 29003 w 118261"/>
                        <a:gd name="connsiteY19" fmla="*/ 48387 h 85153"/>
                        <a:gd name="connsiteX20" fmla="*/ 44910 w 118261"/>
                        <a:gd name="connsiteY20" fmla="*/ 54578 h 85153"/>
                        <a:gd name="connsiteX21" fmla="*/ 45005 w 118261"/>
                        <a:gd name="connsiteY21" fmla="*/ 54578 h 85153"/>
                        <a:gd name="connsiteX22" fmla="*/ 77581 w 118261"/>
                        <a:gd name="connsiteY22" fmla="*/ 67151 h 85153"/>
                        <a:gd name="connsiteX23" fmla="*/ 84915 w 118261"/>
                        <a:gd name="connsiteY23" fmla="*/ 68580 h 85153"/>
                        <a:gd name="connsiteX24" fmla="*/ 100726 w 118261"/>
                        <a:gd name="connsiteY24" fmla="*/ 58674 h 85153"/>
                        <a:gd name="connsiteX25" fmla="*/ 89296 w 118261"/>
                        <a:gd name="connsiteY25" fmla="*/ 36767 h 85153"/>
                        <a:gd name="connsiteX26" fmla="*/ 49101 w 118261"/>
                        <a:gd name="connsiteY26" fmla="*/ 21241 h 85153"/>
                        <a:gd name="connsiteX27" fmla="*/ 48910 w 118261"/>
                        <a:gd name="connsiteY27" fmla="*/ 21146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261" h="85153">
                          <a:moveTo>
                            <a:pt x="71580" y="82677"/>
                          </a:moveTo>
                          <a:lnTo>
                            <a:pt x="41385" y="70961"/>
                          </a:lnTo>
                          <a:cubicBezTo>
                            <a:pt x="41385" y="70961"/>
                            <a:pt x="41290" y="70961"/>
                            <a:pt x="41290" y="70866"/>
                          </a:cubicBezTo>
                          <a:lnTo>
                            <a:pt x="23002" y="63817"/>
                          </a:lnTo>
                          <a:cubicBezTo>
                            <a:pt x="14430" y="60484"/>
                            <a:pt x="7476" y="54197"/>
                            <a:pt x="3476" y="46196"/>
                          </a:cubicBezTo>
                          <a:cubicBezTo>
                            <a:pt x="-620" y="37909"/>
                            <a:pt x="-1096" y="28766"/>
                            <a:pt x="2047" y="20479"/>
                          </a:cubicBezTo>
                          <a:cubicBezTo>
                            <a:pt x="6905" y="8001"/>
                            <a:pt x="19192" y="0"/>
                            <a:pt x="33289" y="0"/>
                          </a:cubicBezTo>
                          <a:cubicBezTo>
                            <a:pt x="37861" y="0"/>
                            <a:pt x="42338" y="857"/>
                            <a:pt x="46624" y="2477"/>
                          </a:cubicBezTo>
                          <a:lnTo>
                            <a:pt x="52435" y="4763"/>
                          </a:lnTo>
                          <a:cubicBezTo>
                            <a:pt x="52530" y="4763"/>
                            <a:pt x="52530" y="4763"/>
                            <a:pt x="52625" y="4858"/>
                          </a:cubicBezTo>
                          <a:lnTo>
                            <a:pt x="95297" y="21336"/>
                          </a:lnTo>
                          <a:cubicBezTo>
                            <a:pt x="113394" y="28289"/>
                            <a:pt x="122729" y="47816"/>
                            <a:pt x="116157" y="64675"/>
                          </a:cubicBezTo>
                          <a:cubicBezTo>
                            <a:pt x="111299" y="77153"/>
                            <a:pt x="99012" y="85154"/>
                            <a:pt x="84915" y="85154"/>
                          </a:cubicBezTo>
                          <a:cubicBezTo>
                            <a:pt x="80343" y="85154"/>
                            <a:pt x="75866" y="84392"/>
                            <a:pt x="71580" y="82677"/>
                          </a:cubicBezTo>
                          <a:close/>
                          <a:moveTo>
                            <a:pt x="48910" y="21146"/>
                          </a:moveTo>
                          <a:lnTo>
                            <a:pt x="40719" y="18002"/>
                          </a:lnTo>
                          <a:cubicBezTo>
                            <a:pt x="38337" y="17050"/>
                            <a:pt x="35861" y="16574"/>
                            <a:pt x="33385" y="16574"/>
                          </a:cubicBezTo>
                          <a:cubicBezTo>
                            <a:pt x="26145" y="16574"/>
                            <a:pt x="19859" y="20479"/>
                            <a:pt x="17573" y="26479"/>
                          </a:cubicBezTo>
                          <a:cubicBezTo>
                            <a:pt x="16049" y="30385"/>
                            <a:pt x="16335" y="34766"/>
                            <a:pt x="18335" y="38862"/>
                          </a:cubicBezTo>
                          <a:cubicBezTo>
                            <a:pt x="20431" y="43148"/>
                            <a:pt x="24241" y="46577"/>
                            <a:pt x="29003" y="48387"/>
                          </a:cubicBezTo>
                          <a:lnTo>
                            <a:pt x="44910" y="54578"/>
                          </a:lnTo>
                          <a:cubicBezTo>
                            <a:pt x="44910" y="54578"/>
                            <a:pt x="45005" y="54578"/>
                            <a:pt x="45005" y="54578"/>
                          </a:cubicBezTo>
                          <a:lnTo>
                            <a:pt x="77581" y="67151"/>
                          </a:lnTo>
                          <a:cubicBezTo>
                            <a:pt x="79962" y="68104"/>
                            <a:pt x="82438" y="68580"/>
                            <a:pt x="84915" y="68580"/>
                          </a:cubicBezTo>
                          <a:cubicBezTo>
                            <a:pt x="92154" y="68580"/>
                            <a:pt x="98440" y="64675"/>
                            <a:pt x="100726" y="58674"/>
                          </a:cubicBezTo>
                          <a:cubicBezTo>
                            <a:pt x="103965" y="50292"/>
                            <a:pt x="98821" y="40481"/>
                            <a:pt x="89296" y="36767"/>
                          </a:cubicBezTo>
                          <a:lnTo>
                            <a:pt x="49101" y="21241"/>
                          </a:lnTo>
                          <a:cubicBezTo>
                            <a:pt x="49006" y="21241"/>
                            <a:pt x="48910" y="21146"/>
                            <a:pt x="48910" y="21146"/>
                          </a:cubicBezTo>
                          <a:close/>
                        </a:path>
                      </a:pathLst>
                    </a:custGeom>
                    <a:solidFill>
                      <a:srgbClr val="292929"/>
                    </a:solidFill>
                    <a:ln w="9525" cap="flat">
                      <a:noFill/>
                      <a:prstDash val="solid"/>
                      <a:miter/>
                    </a:ln>
                  </p:spPr>
                  <p:txBody>
                    <a:bodyPr rtlCol="0" anchor="ctr"/>
                    <a:p>
                      <a:endParaRPr lang="zh-CN" altLang="en-US"/>
                    </a:p>
                  </p:txBody>
                </p:sp>
              </p:grpSp>
            </p:grpSp>
            <p:grpSp>
              <p:nvGrpSpPr>
                <p:cNvPr id="9420" name="图形 9383"/>
                <p:cNvGrpSpPr/>
                <p:nvPr/>
              </p:nvGrpSpPr>
              <p:grpSpPr>
                <a:xfrm>
                  <a:off x="7965757" y="4218622"/>
                  <a:ext cx="198881" cy="466915"/>
                  <a:chOff x="7965757" y="4218622"/>
                  <a:chExt cx="198881" cy="466915"/>
                </a:xfrm>
              </p:grpSpPr>
              <p:grpSp>
                <p:nvGrpSpPr>
                  <p:cNvPr id="9421" name="图形 9383"/>
                  <p:cNvGrpSpPr/>
                  <p:nvPr/>
                </p:nvGrpSpPr>
                <p:grpSpPr>
                  <a:xfrm>
                    <a:off x="7965757" y="4218622"/>
                    <a:ext cx="198881" cy="53244"/>
                    <a:chOff x="7965757" y="4218622"/>
                    <a:chExt cx="198881" cy="53244"/>
                  </a:xfrm>
                </p:grpSpPr>
                <p:sp>
                  <p:nvSpPr>
                    <p:cNvPr id="9422" name="任意多边形: 形状 9421"/>
                    <p:cNvSpPr/>
                    <p:nvPr/>
                  </p:nvSpPr>
                  <p:spPr>
                    <a:xfrm>
                      <a:off x="7965757" y="4235196"/>
                      <a:ext cx="163829" cy="36671"/>
                    </a:xfrm>
                    <a:custGeom>
                      <a:avLst/>
                      <a:gdLst>
                        <a:gd name="connsiteX0" fmla="*/ 0 w 163829"/>
                        <a:gd name="connsiteY0" fmla="*/ 0 h 36671"/>
                        <a:gd name="connsiteX1" fmla="*/ 163830 w 163829"/>
                        <a:gd name="connsiteY1" fmla="*/ 0 h 36671"/>
                        <a:gd name="connsiteX2" fmla="*/ 163830 w 163829"/>
                        <a:gd name="connsiteY2" fmla="*/ 36671 h 36671"/>
                        <a:gd name="connsiteX3" fmla="*/ 0 w 163829"/>
                        <a:gd name="connsiteY3" fmla="*/ 36671 h 36671"/>
                      </a:gdLst>
                      <a:ahLst/>
                      <a:cxnLst>
                        <a:cxn ang="0">
                          <a:pos x="connsiteX0" y="connsiteY0"/>
                        </a:cxn>
                        <a:cxn ang="0">
                          <a:pos x="connsiteX1" y="connsiteY1"/>
                        </a:cxn>
                        <a:cxn ang="0">
                          <a:pos x="connsiteX2" y="connsiteY2"/>
                        </a:cxn>
                        <a:cxn ang="0">
                          <a:pos x="connsiteX3" y="connsiteY3"/>
                        </a:cxn>
                      </a:cxnLst>
                      <a:rect l="l" t="t" r="r" b="b"/>
                      <a:pathLst>
                        <a:path w="163829" h="36671">
                          <a:moveTo>
                            <a:pt x="0" y="0"/>
                          </a:moveTo>
                          <a:lnTo>
                            <a:pt x="163830" y="0"/>
                          </a:lnTo>
                          <a:lnTo>
                            <a:pt x="163830" y="36671"/>
                          </a:lnTo>
                          <a:lnTo>
                            <a:pt x="0" y="36671"/>
                          </a:lnTo>
                          <a:close/>
                        </a:path>
                      </a:pathLst>
                    </a:custGeom>
                    <a:solidFill>
                      <a:srgbClr val="FF4E17"/>
                    </a:solidFill>
                    <a:ln w="9525" cap="flat">
                      <a:noFill/>
                      <a:prstDash val="solid"/>
                      <a:miter/>
                    </a:ln>
                  </p:spPr>
                  <p:txBody>
                    <a:bodyPr rtlCol="0" anchor="ctr"/>
                    <a:p>
                      <a:endParaRPr lang="zh-CN" altLang="en-US"/>
                    </a:p>
                  </p:txBody>
                </p:sp>
                <p:sp>
                  <p:nvSpPr>
                    <p:cNvPr id="9423" name="任意多边形: 形状 9422"/>
                    <p:cNvSpPr/>
                    <p:nvPr/>
                  </p:nvSpPr>
                  <p:spPr>
                    <a:xfrm>
                      <a:off x="7984235" y="4218622"/>
                      <a:ext cx="180403" cy="53244"/>
                    </a:xfrm>
                    <a:custGeom>
                      <a:avLst/>
                      <a:gdLst>
                        <a:gd name="connsiteX0" fmla="*/ 0 w 180403"/>
                        <a:gd name="connsiteY0" fmla="*/ 0 h 53244"/>
                        <a:gd name="connsiteX1" fmla="*/ 180404 w 180403"/>
                        <a:gd name="connsiteY1" fmla="*/ 0 h 53244"/>
                        <a:gd name="connsiteX2" fmla="*/ 180404 w 180403"/>
                        <a:gd name="connsiteY2" fmla="*/ 53245 h 53244"/>
                        <a:gd name="connsiteX3" fmla="*/ 0 w 180403"/>
                        <a:gd name="connsiteY3" fmla="*/ 53245 h 53244"/>
                        <a:gd name="connsiteX4" fmla="*/ 0 w 180403"/>
                        <a:gd name="connsiteY4" fmla="*/ 0 h 53244"/>
                        <a:gd name="connsiteX5" fmla="*/ 163830 w 180403"/>
                        <a:gd name="connsiteY5" fmla="*/ 16574 h 53244"/>
                        <a:gd name="connsiteX6" fmla="*/ 16574 w 180403"/>
                        <a:gd name="connsiteY6" fmla="*/ 16574 h 53244"/>
                        <a:gd name="connsiteX7" fmla="*/ 16574 w 180403"/>
                        <a:gd name="connsiteY7" fmla="*/ 36671 h 53244"/>
                        <a:gd name="connsiteX8" fmla="*/ 163830 w 180403"/>
                        <a:gd name="connsiteY8" fmla="*/ 36671 h 53244"/>
                        <a:gd name="connsiteX9" fmla="*/ 163830 w 180403"/>
                        <a:gd name="connsiteY9" fmla="*/ 16574 h 5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403" h="53244">
                          <a:moveTo>
                            <a:pt x="0" y="0"/>
                          </a:moveTo>
                          <a:lnTo>
                            <a:pt x="180404" y="0"/>
                          </a:lnTo>
                          <a:lnTo>
                            <a:pt x="180404" y="53245"/>
                          </a:lnTo>
                          <a:lnTo>
                            <a:pt x="0" y="53245"/>
                          </a:lnTo>
                          <a:lnTo>
                            <a:pt x="0" y="0"/>
                          </a:lnTo>
                          <a:close/>
                          <a:moveTo>
                            <a:pt x="163830" y="16574"/>
                          </a:moveTo>
                          <a:lnTo>
                            <a:pt x="16574" y="16574"/>
                          </a:lnTo>
                          <a:lnTo>
                            <a:pt x="16574" y="36671"/>
                          </a:lnTo>
                          <a:lnTo>
                            <a:pt x="163830" y="36671"/>
                          </a:lnTo>
                          <a:lnTo>
                            <a:pt x="163830" y="16574"/>
                          </a:lnTo>
                          <a:close/>
                        </a:path>
                      </a:pathLst>
                    </a:custGeom>
                    <a:solidFill>
                      <a:srgbClr val="292929"/>
                    </a:solidFill>
                    <a:ln w="9525" cap="flat">
                      <a:noFill/>
                      <a:prstDash val="solid"/>
                      <a:miter/>
                    </a:ln>
                  </p:spPr>
                  <p:txBody>
                    <a:bodyPr rtlCol="0" anchor="ctr"/>
                    <a:p>
                      <a:endParaRPr lang="zh-CN" altLang="en-US"/>
                    </a:p>
                  </p:txBody>
                </p:sp>
              </p:grpSp>
              <p:grpSp>
                <p:nvGrpSpPr>
                  <p:cNvPr id="9424" name="图形 9383"/>
                  <p:cNvGrpSpPr/>
                  <p:nvPr/>
                </p:nvGrpSpPr>
                <p:grpSpPr>
                  <a:xfrm>
                    <a:off x="7965757" y="4271391"/>
                    <a:ext cx="198881" cy="414147"/>
                    <a:chOff x="7965757" y="4271391"/>
                    <a:chExt cx="198881" cy="414147"/>
                  </a:xfrm>
                </p:grpSpPr>
                <p:sp>
                  <p:nvSpPr>
                    <p:cNvPr id="9425" name="任意多边形: 形状 9424"/>
                    <p:cNvSpPr/>
                    <p:nvPr/>
                  </p:nvSpPr>
                  <p:spPr>
                    <a:xfrm>
                      <a:off x="7965757" y="4271772"/>
                      <a:ext cx="163829" cy="397192"/>
                    </a:xfrm>
                    <a:custGeom>
                      <a:avLst/>
                      <a:gdLst>
                        <a:gd name="connsiteX0" fmla="*/ 0 w 163829"/>
                        <a:gd name="connsiteY0" fmla="*/ 0 h 397192"/>
                        <a:gd name="connsiteX1" fmla="*/ 163830 w 163829"/>
                        <a:gd name="connsiteY1" fmla="*/ 0 h 397192"/>
                        <a:gd name="connsiteX2" fmla="*/ 163830 w 163829"/>
                        <a:gd name="connsiteY2" fmla="*/ 397192 h 397192"/>
                        <a:gd name="connsiteX3" fmla="*/ 0 w 163829"/>
                        <a:gd name="connsiteY3" fmla="*/ 397192 h 397192"/>
                      </a:gdLst>
                      <a:ahLst/>
                      <a:cxnLst>
                        <a:cxn ang="0">
                          <a:pos x="connsiteX0" y="connsiteY0"/>
                        </a:cxn>
                        <a:cxn ang="0">
                          <a:pos x="connsiteX1" y="connsiteY1"/>
                        </a:cxn>
                        <a:cxn ang="0">
                          <a:pos x="connsiteX2" y="connsiteY2"/>
                        </a:cxn>
                        <a:cxn ang="0">
                          <a:pos x="connsiteX3" y="connsiteY3"/>
                        </a:cxn>
                      </a:cxnLst>
                      <a:rect l="l" t="t" r="r" b="b"/>
                      <a:pathLst>
                        <a:path w="163829" h="397192">
                          <a:moveTo>
                            <a:pt x="0" y="0"/>
                          </a:moveTo>
                          <a:lnTo>
                            <a:pt x="163830" y="0"/>
                          </a:lnTo>
                          <a:lnTo>
                            <a:pt x="163830" y="397192"/>
                          </a:lnTo>
                          <a:lnTo>
                            <a:pt x="0" y="397192"/>
                          </a:lnTo>
                          <a:close/>
                        </a:path>
                      </a:pathLst>
                    </a:custGeom>
                    <a:solidFill>
                      <a:srgbClr val="FFAE55"/>
                    </a:solidFill>
                    <a:ln w="9525" cap="flat">
                      <a:noFill/>
                      <a:prstDash val="solid"/>
                      <a:miter/>
                    </a:ln>
                  </p:spPr>
                  <p:txBody>
                    <a:bodyPr rtlCol="0" anchor="ctr"/>
                    <a:p>
                      <a:endParaRPr lang="zh-CN" altLang="en-US"/>
                    </a:p>
                  </p:txBody>
                </p:sp>
                <p:sp>
                  <p:nvSpPr>
                    <p:cNvPr id="9426" name="任意多边形: 形状 9425"/>
                    <p:cNvSpPr/>
                    <p:nvPr/>
                  </p:nvSpPr>
                  <p:spPr>
                    <a:xfrm>
                      <a:off x="7984235" y="4271391"/>
                      <a:ext cx="180403" cy="414147"/>
                    </a:xfrm>
                    <a:custGeom>
                      <a:avLst/>
                      <a:gdLst>
                        <a:gd name="connsiteX0" fmla="*/ 0 w 180403"/>
                        <a:gd name="connsiteY0" fmla="*/ 0 h 414147"/>
                        <a:gd name="connsiteX1" fmla="*/ 180404 w 180403"/>
                        <a:gd name="connsiteY1" fmla="*/ 0 h 414147"/>
                        <a:gd name="connsiteX2" fmla="*/ 180404 w 180403"/>
                        <a:gd name="connsiteY2" fmla="*/ 414147 h 414147"/>
                        <a:gd name="connsiteX3" fmla="*/ 0 w 180403"/>
                        <a:gd name="connsiteY3" fmla="*/ 414147 h 414147"/>
                        <a:gd name="connsiteX4" fmla="*/ 0 w 180403"/>
                        <a:gd name="connsiteY4" fmla="*/ 0 h 414147"/>
                        <a:gd name="connsiteX5" fmla="*/ 163830 w 180403"/>
                        <a:gd name="connsiteY5" fmla="*/ 16573 h 414147"/>
                        <a:gd name="connsiteX6" fmla="*/ 16574 w 180403"/>
                        <a:gd name="connsiteY6" fmla="*/ 16573 h 414147"/>
                        <a:gd name="connsiteX7" fmla="*/ 16574 w 180403"/>
                        <a:gd name="connsiteY7" fmla="*/ 397573 h 414147"/>
                        <a:gd name="connsiteX8" fmla="*/ 163830 w 180403"/>
                        <a:gd name="connsiteY8" fmla="*/ 397573 h 414147"/>
                        <a:gd name="connsiteX9" fmla="*/ 163830 w 180403"/>
                        <a:gd name="connsiteY9" fmla="*/ 16573 h 4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403" h="414147">
                          <a:moveTo>
                            <a:pt x="0" y="0"/>
                          </a:moveTo>
                          <a:lnTo>
                            <a:pt x="180404" y="0"/>
                          </a:lnTo>
                          <a:lnTo>
                            <a:pt x="180404" y="414147"/>
                          </a:lnTo>
                          <a:lnTo>
                            <a:pt x="0" y="414147"/>
                          </a:lnTo>
                          <a:lnTo>
                            <a:pt x="0" y="0"/>
                          </a:lnTo>
                          <a:close/>
                          <a:moveTo>
                            <a:pt x="163830" y="16573"/>
                          </a:moveTo>
                          <a:lnTo>
                            <a:pt x="16574" y="16573"/>
                          </a:lnTo>
                          <a:lnTo>
                            <a:pt x="16574" y="397573"/>
                          </a:lnTo>
                          <a:lnTo>
                            <a:pt x="163830" y="397573"/>
                          </a:lnTo>
                          <a:lnTo>
                            <a:pt x="163830" y="16573"/>
                          </a:lnTo>
                          <a:close/>
                        </a:path>
                      </a:pathLst>
                    </a:custGeom>
                    <a:solidFill>
                      <a:srgbClr val="292929"/>
                    </a:solidFill>
                    <a:ln w="9525" cap="flat">
                      <a:noFill/>
                      <a:prstDash val="solid"/>
                      <a:miter/>
                    </a:ln>
                  </p:spPr>
                  <p:txBody>
                    <a:bodyPr rtlCol="0" anchor="ctr"/>
                    <a:p>
                      <a:endParaRPr lang="zh-CN" altLang="en-US"/>
                    </a:p>
                  </p:txBody>
                </p:sp>
              </p:grpSp>
            </p:grpSp>
            <p:grpSp>
              <p:nvGrpSpPr>
                <p:cNvPr id="9427" name="图形 9383"/>
                <p:cNvGrpSpPr/>
                <p:nvPr/>
              </p:nvGrpSpPr>
              <p:grpSpPr>
                <a:xfrm>
                  <a:off x="7408390" y="3383081"/>
                  <a:ext cx="177561" cy="315144"/>
                  <a:chOff x="7408390" y="3383081"/>
                  <a:chExt cx="177561" cy="315144"/>
                </a:xfrm>
                <a:solidFill>
                  <a:srgbClr val="292929"/>
                </a:solidFill>
              </p:grpSpPr>
              <p:grpSp>
                <p:nvGrpSpPr>
                  <p:cNvPr id="9428" name="图形 9383"/>
                  <p:cNvGrpSpPr/>
                  <p:nvPr/>
                </p:nvGrpSpPr>
                <p:grpSpPr>
                  <a:xfrm>
                    <a:off x="7408390" y="3507537"/>
                    <a:ext cx="112798" cy="55123"/>
                    <a:chOff x="7408390" y="3507537"/>
                    <a:chExt cx="112798" cy="55123"/>
                  </a:xfrm>
                  <a:solidFill>
                    <a:srgbClr val="292929"/>
                  </a:solidFill>
                </p:grpSpPr>
                <p:sp>
                  <p:nvSpPr>
                    <p:cNvPr id="9429" name="任意多边形: 形状 9428"/>
                    <p:cNvSpPr/>
                    <p:nvPr/>
                  </p:nvSpPr>
                  <p:spPr>
                    <a:xfrm rot="-4182128">
                      <a:off x="7504489" y="3546935"/>
                      <a:ext cx="16573" cy="11810"/>
                    </a:xfrm>
                    <a:custGeom>
                      <a:avLst/>
                      <a:gdLst>
                        <a:gd name="connsiteX0" fmla="*/ 0 w 16573"/>
                        <a:gd name="connsiteY0" fmla="*/ 0 h 11810"/>
                        <a:gd name="connsiteX1" fmla="*/ 16573 w 16573"/>
                        <a:gd name="connsiteY1" fmla="*/ 0 h 11810"/>
                        <a:gd name="connsiteX2" fmla="*/ 16573 w 16573"/>
                        <a:gd name="connsiteY2" fmla="*/ 11811 h 11810"/>
                        <a:gd name="connsiteX3" fmla="*/ 0 w 16573"/>
                        <a:gd name="connsiteY3" fmla="*/ 11811 h 11810"/>
                      </a:gdLst>
                      <a:ahLst/>
                      <a:cxnLst>
                        <a:cxn ang="0">
                          <a:pos x="connsiteX0" y="connsiteY0"/>
                        </a:cxn>
                        <a:cxn ang="0">
                          <a:pos x="connsiteX1" y="connsiteY1"/>
                        </a:cxn>
                        <a:cxn ang="0">
                          <a:pos x="connsiteX2" y="connsiteY2"/>
                        </a:cxn>
                        <a:cxn ang="0">
                          <a:pos x="connsiteX3" y="connsiteY3"/>
                        </a:cxn>
                      </a:cxnLst>
                      <a:rect l="l" t="t" r="r" b="b"/>
                      <a:pathLst>
                        <a:path w="16573" h="11810">
                          <a:moveTo>
                            <a:pt x="0" y="0"/>
                          </a:moveTo>
                          <a:lnTo>
                            <a:pt x="16573" y="0"/>
                          </a:lnTo>
                          <a:lnTo>
                            <a:pt x="16573" y="11811"/>
                          </a:lnTo>
                          <a:lnTo>
                            <a:pt x="0" y="11811"/>
                          </a:lnTo>
                          <a:close/>
                        </a:path>
                      </a:pathLst>
                    </a:custGeom>
                    <a:solidFill>
                      <a:srgbClr val="292929"/>
                    </a:solidFill>
                    <a:ln w="9525" cap="flat">
                      <a:noFill/>
                      <a:prstDash val="solid"/>
                      <a:miter/>
                    </a:ln>
                  </p:spPr>
                  <p:txBody>
                    <a:bodyPr rtlCol="0" anchor="ctr"/>
                    <a:p>
                      <a:endParaRPr lang="zh-CN" altLang="en-US"/>
                    </a:p>
                  </p:txBody>
                </p:sp>
                <p:sp>
                  <p:nvSpPr>
                    <p:cNvPr id="9430" name="任意多边形: 形状 9429"/>
                    <p:cNvSpPr/>
                    <p:nvPr/>
                  </p:nvSpPr>
                  <p:spPr>
                    <a:xfrm rot="-4181364">
                      <a:off x="7456425" y="3520040"/>
                      <a:ext cx="16573" cy="30098"/>
                    </a:xfrm>
                    <a:custGeom>
                      <a:avLst/>
                      <a:gdLst>
                        <a:gd name="connsiteX0" fmla="*/ 0 w 16573"/>
                        <a:gd name="connsiteY0" fmla="*/ 0 h 30098"/>
                        <a:gd name="connsiteX1" fmla="*/ 16573 w 16573"/>
                        <a:gd name="connsiteY1" fmla="*/ 0 h 30098"/>
                        <a:gd name="connsiteX2" fmla="*/ 16573 w 16573"/>
                        <a:gd name="connsiteY2" fmla="*/ 30098 h 30098"/>
                        <a:gd name="connsiteX3" fmla="*/ 0 w 16573"/>
                        <a:gd name="connsiteY3" fmla="*/ 30098 h 30098"/>
                      </a:gdLst>
                      <a:ahLst/>
                      <a:cxnLst>
                        <a:cxn ang="0">
                          <a:pos x="connsiteX0" y="connsiteY0"/>
                        </a:cxn>
                        <a:cxn ang="0">
                          <a:pos x="connsiteX1" y="connsiteY1"/>
                        </a:cxn>
                        <a:cxn ang="0">
                          <a:pos x="connsiteX2" y="connsiteY2"/>
                        </a:cxn>
                        <a:cxn ang="0">
                          <a:pos x="connsiteX3" y="connsiteY3"/>
                        </a:cxn>
                      </a:cxnLst>
                      <a:rect l="l" t="t" r="r" b="b"/>
                      <a:pathLst>
                        <a:path w="16573" h="30098">
                          <a:moveTo>
                            <a:pt x="0" y="0"/>
                          </a:moveTo>
                          <a:lnTo>
                            <a:pt x="16573" y="0"/>
                          </a:lnTo>
                          <a:lnTo>
                            <a:pt x="16573" y="30098"/>
                          </a:lnTo>
                          <a:lnTo>
                            <a:pt x="0" y="30098"/>
                          </a:lnTo>
                          <a:close/>
                        </a:path>
                      </a:pathLst>
                    </a:custGeom>
                    <a:solidFill>
                      <a:srgbClr val="292929"/>
                    </a:solidFill>
                    <a:ln w="9525" cap="flat">
                      <a:noFill/>
                      <a:prstDash val="solid"/>
                      <a:miter/>
                    </a:ln>
                  </p:spPr>
                  <p:txBody>
                    <a:bodyPr rtlCol="0" anchor="ctr"/>
                    <a:p>
                      <a:endParaRPr lang="zh-CN" altLang="en-US"/>
                    </a:p>
                  </p:txBody>
                </p:sp>
                <p:sp>
                  <p:nvSpPr>
                    <p:cNvPr id="9431" name="任意多边形: 形状 9430"/>
                    <p:cNvSpPr/>
                    <p:nvPr/>
                  </p:nvSpPr>
                  <p:spPr>
                    <a:xfrm rot="-4181364">
                      <a:off x="7408518" y="3511453"/>
                      <a:ext cx="16573" cy="11810"/>
                    </a:xfrm>
                    <a:custGeom>
                      <a:avLst/>
                      <a:gdLst>
                        <a:gd name="connsiteX0" fmla="*/ 0 w 16573"/>
                        <a:gd name="connsiteY0" fmla="*/ 0 h 11810"/>
                        <a:gd name="connsiteX1" fmla="*/ 16573 w 16573"/>
                        <a:gd name="connsiteY1" fmla="*/ 0 h 11810"/>
                        <a:gd name="connsiteX2" fmla="*/ 16573 w 16573"/>
                        <a:gd name="connsiteY2" fmla="*/ 11811 h 11810"/>
                        <a:gd name="connsiteX3" fmla="*/ 0 w 16573"/>
                        <a:gd name="connsiteY3" fmla="*/ 11811 h 11810"/>
                      </a:gdLst>
                      <a:ahLst/>
                      <a:cxnLst>
                        <a:cxn ang="0">
                          <a:pos x="connsiteX0" y="connsiteY0"/>
                        </a:cxn>
                        <a:cxn ang="0">
                          <a:pos x="connsiteX1" y="connsiteY1"/>
                        </a:cxn>
                        <a:cxn ang="0">
                          <a:pos x="connsiteX2" y="connsiteY2"/>
                        </a:cxn>
                        <a:cxn ang="0">
                          <a:pos x="connsiteX3" y="connsiteY3"/>
                        </a:cxn>
                      </a:cxnLst>
                      <a:rect l="l" t="t" r="r" b="b"/>
                      <a:pathLst>
                        <a:path w="16573" h="11810">
                          <a:moveTo>
                            <a:pt x="0" y="0"/>
                          </a:moveTo>
                          <a:lnTo>
                            <a:pt x="16573" y="0"/>
                          </a:lnTo>
                          <a:lnTo>
                            <a:pt x="16573" y="11811"/>
                          </a:lnTo>
                          <a:lnTo>
                            <a:pt x="0" y="11811"/>
                          </a:lnTo>
                          <a:close/>
                        </a:path>
                      </a:pathLst>
                    </a:custGeom>
                    <a:solidFill>
                      <a:srgbClr val="292929"/>
                    </a:solidFill>
                    <a:ln w="9525" cap="flat">
                      <a:noFill/>
                      <a:prstDash val="solid"/>
                      <a:miter/>
                    </a:ln>
                  </p:spPr>
                  <p:txBody>
                    <a:bodyPr rtlCol="0" anchor="ctr"/>
                    <a:p>
                      <a:endParaRPr lang="zh-CN" altLang="en-US"/>
                    </a:p>
                  </p:txBody>
                </p:sp>
              </p:grpSp>
              <p:grpSp>
                <p:nvGrpSpPr>
                  <p:cNvPr id="9432" name="图形 9383"/>
                  <p:cNvGrpSpPr/>
                  <p:nvPr/>
                </p:nvGrpSpPr>
                <p:grpSpPr>
                  <a:xfrm>
                    <a:off x="7414556" y="3635453"/>
                    <a:ext cx="110608" cy="62772"/>
                    <a:chOff x="7414556" y="3635453"/>
                    <a:chExt cx="110608" cy="62772"/>
                  </a:xfrm>
                  <a:solidFill>
                    <a:srgbClr val="292929"/>
                  </a:solidFill>
                </p:grpSpPr>
                <p:sp>
                  <p:nvSpPr>
                    <p:cNvPr id="9433" name="任意多边形: 形状 9432"/>
                    <p:cNvSpPr/>
                    <p:nvPr/>
                  </p:nvSpPr>
                  <p:spPr>
                    <a:xfrm rot="-1481346">
                      <a:off x="7510432" y="3637162"/>
                      <a:ext cx="11811" cy="16573"/>
                    </a:xfrm>
                    <a:custGeom>
                      <a:avLst/>
                      <a:gdLst>
                        <a:gd name="connsiteX0" fmla="*/ 0 w 11811"/>
                        <a:gd name="connsiteY0" fmla="*/ 0 h 16573"/>
                        <a:gd name="connsiteX1" fmla="*/ 11811 w 11811"/>
                        <a:gd name="connsiteY1" fmla="*/ 0 h 16573"/>
                        <a:gd name="connsiteX2" fmla="*/ 11811 w 11811"/>
                        <a:gd name="connsiteY2" fmla="*/ 16574 h 16573"/>
                        <a:gd name="connsiteX3" fmla="*/ 0 w 11811"/>
                        <a:gd name="connsiteY3" fmla="*/ 16574 h 16573"/>
                      </a:gdLst>
                      <a:ahLst/>
                      <a:cxnLst>
                        <a:cxn ang="0">
                          <a:pos x="connsiteX0" y="connsiteY0"/>
                        </a:cxn>
                        <a:cxn ang="0">
                          <a:pos x="connsiteX1" y="connsiteY1"/>
                        </a:cxn>
                        <a:cxn ang="0">
                          <a:pos x="connsiteX2" y="connsiteY2"/>
                        </a:cxn>
                        <a:cxn ang="0">
                          <a:pos x="connsiteX3" y="connsiteY3"/>
                        </a:cxn>
                      </a:cxnLst>
                      <a:rect l="l" t="t" r="r" b="b"/>
                      <a:pathLst>
                        <a:path w="11811" h="16573">
                          <a:moveTo>
                            <a:pt x="0" y="0"/>
                          </a:moveTo>
                          <a:lnTo>
                            <a:pt x="11811" y="0"/>
                          </a:lnTo>
                          <a:lnTo>
                            <a:pt x="11811" y="16574"/>
                          </a:lnTo>
                          <a:lnTo>
                            <a:pt x="0" y="16574"/>
                          </a:lnTo>
                          <a:close/>
                        </a:path>
                      </a:pathLst>
                    </a:custGeom>
                    <a:solidFill>
                      <a:srgbClr val="292929"/>
                    </a:solidFill>
                    <a:ln w="9525" cap="flat">
                      <a:noFill/>
                      <a:prstDash val="solid"/>
                      <a:miter/>
                    </a:ln>
                  </p:spPr>
                  <p:txBody>
                    <a:bodyPr rtlCol="0" anchor="ctr"/>
                    <a:p>
                      <a:endParaRPr lang="zh-CN" altLang="en-US"/>
                    </a:p>
                  </p:txBody>
                </p:sp>
                <p:sp>
                  <p:nvSpPr>
                    <p:cNvPr id="9434" name="任意多边形: 形状 9433"/>
                    <p:cNvSpPr/>
                    <p:nvPr/>
                  </p:nvSpPr>
                  <p:spPr>
                    <a:xfrm rot="-1482115">
                      <a:off x="7454864" y="3658633"/>
                      <a:ext cx="30099" cy="16573"/>
                    </a:xfrm>
                    <a:custGeom>
                      <a:avLst/>
                      <a:gdLst>
                        <a:gd name="connsiteX0" fmla="*/ 0 w 30099"/>
                        <a:gd name="connsiteY0" fmla="*/ 0 h 16573"/>
                        <a:gd name="connsiteX1" fmla="*/ 30099 w 30099"/>
                        <a:gd name="connsiteY1" fmla="*/ 0 h 16573"/>
                        <a:gd name="connsiteX2" fmla="*/ 30099 w 30099"/>
                        <a:gd name="connsiteY2" fmla="*/ 16574 h 16573"/>
                        <a:gd name="connsiteX3" fmla="*/ 0 w 30099"/>
                        <a:gd name="connsiteY3" fmla="*/ 16574 h 16573"/>
                      </a:gdLst>
                      <a:ahLst/>
                      <a:cxnLst>
                        <a:cxn ang="0">
                          <a:pos x="connsiteX0" y="connsiteY0"/>
                        </a:cxn>
                        <a:cxn ang="0">
                          <a:pos x="connsiteX1" y="connsiteY1"/>
                        </a:cxn>
                        <a:cxn ang="0">
                          <a:pos x="connsiteX2" y="connsiteY2"/>
                        </a:cxn>
                        <a:cxn ang="0">
                          <a:pos x="connsiteX3" y="connsiteY3"/>
                        </a:cxn>
                      </a:cxnLst>
                      <a:rect l="l" t="t" r="r" b="b"/>
                      <a:pathLst>
                        <a:path w="30099" h="16573">
                          <a:moveTo>
                            <a:pt x="0" y="0"/>
                          </a:moveTo>
                          <a:lnTo>
                            <a:pt x="30099" y="0"/>
                          </a:lnTo>
                          <a:lnTo>
                            <a:pt x="30099" y="16574"/>
                          </a:lnTo>
                          <a:lnTo>
                            <a:pt x="0" y="16574"/>
                          </a:lnTo>
                          <a:close/>
                        </a:path>
                      </a:pathLst>
                    </a:custGeom>
                    <a:solidFill>
                      <a:srgbClr val="292929"/>
                    </a:solidFill>
                    <a:ln w="9525" cap="flat">
                      <a:noFill/>
                      <a:prstDash val="solid"/>
                      <a:miter/>
                    </a:ln>
                  </p:spPr>
                  <p:txBody>
                    <a:bodyPr rtlCol="0" anchor="ctr"/>
                    <a:p>
                      <a:endParaRPr lang="zh-CN" altLang="en-US"/>
                    </a:p>
                  </p:txBody>
                </p:sp>
                <p:sp>
                  <p:nvSpPr>
                    <p:cNvPr id="9435" name="任意多边形: 形状 9434"/>
                    <p:cNvSpPr/>
                    <p:nvPr/>
                  </p:nvSpPr>
                  <p:spPr>
                    <a:xfrm rot="-1481034">
                      <a:off x="7417477" y="3679943"/>
                      <a:ext cx="11810" cy="16573"/>
                    </a:xfrm>
                    <a:custGeom>
                      <a:avLst/>
                      <a:gdLst>
                        <a:gd name="connsiteX0" fmla="*/ 0 w 11810"/>
                        <a:gd name="connsiteY0" fmla="*/ 0 h 16573"/>
                        <a:gd name="connsiteX1" fmla="*/ 11811 w 11810"/>
                        <a:gd name="connsiteY1" fmla="*/ 0 h 16573"/>
                        <a:gd name="connsiteX2" fmla="*/ 11811 w 11810"/>
                        <a:gd name="connsiteY2" fmla="*/ 16573 h 16573"/>
                        <a:gd name="connsiteX3" fmla="*/ 0 w 11810"/>
                        <a:gd name="connsiteY3" fmla="*/ 16573 h 16573"/>
                      </a:gdLst>
                      <a:ahLst/>
                      <a:cxnLst>
                        <a:cxn ang="0">
                          <a:pos x="connsiteX0" y="connsiteY0"/>
                        </a:cxn>
                        <a:cxn ang="0">
                          <a:pos x="connsiteX1" y="connsiteY1"/>
                        </a:cxn>
                        <a:cxn ang="0">
                          <a:pos x="connsiteX2" y="connsiteY2"/>
                        </a:cxn>
                        <a:cxn ang="0">
                          <a:pos x="connsiteX3" y="connsiteY3"/>
                        </a:cxn>
                      </a:cxnLst>
                      <a:rect l="l" t="t" r="r" b="b"/>
                      <a:pathLst>
                        <a:path w="11810" h="16573">
                          <a:moveTo>
                            <a:pt x="0" y="0"/>
                          </a:moveTo>
                          <a:lnTo>
                            <a:pt x="11811" y="0"/>
                          </a:lnTo>
                          <a:lnTo>
                            <a:pt x="11811" y="16573"/>
                          </a:lnTo>
                          <a:lnTo>
                            <a:pt x="0" y="16573"/>
                          </a:lnTo>
                          <a:close/>
                        </a:path>
                      </a:pathLst>
                    </a:custGeom>
                    <a:solidFill>
                      <a:srgbClr val="292929"/>
                    </a:solidFill>
                    <a:ln w="9525" cap="flat">
                      <a:noFill/>
                      <a:prstDash val="solid"/>
                      <a:miter/>
                    </a:ln>
                  </p:spPr>
                  <p:txBody>
                    <a:bodyPr rtlCol="0" anchor="ctr"/>
                    <a:p>
                      <a:endParaRPr lang="zh-CN" altLang="en-US"/>
                    </a:p>
                  </p:txBody>
                </p:sp>
              </p:grpSp>
              <p:grpSp>
                <p:nvGrpSpPr>
                  <p:cNvPr id="9436" name="图形 9383"/>
                  <p:cNvGrpSpPr/>
                  <p:nvPr/>
                </p:nvGrpSpPr>
                <p:grpSpPr>
                  <a:xfrm>
                    <a:off x="7523190" y="3383081"/>
                    <a:ext cx="62762" cy="110497"/>
                    <a:chOff x="7523190" y="3383081"/>
                    <a:chExt cx="62762" cy="110497"/>
                  </a:xfrm>
                  <a:solidFill>
                    <a:srgbClr val="292929"/>
                  </a:solidFill>
                </p:grpSpPr>
                <p:sp>
                  <p:nvSpPr>
                    <p:cNvPr id="9437" name="任意多边形: 形状 9436"/>
                    <p:cNvSpPr/>
                    <p:nvPr/>
                  </p:nvSpPr>
                  <p:spPr>
                    <a:xfrm rot="-1481346">
                      <a:off x="7567669" y="3478846"/>
                      <a:ext cx="16573" cy="11811"/>
                    </a:xfrm>
                    <a:custGeom>
                      <a:avLst/>
                      <a:gdLst>
                        <a:gd name="connsiteX0" fmla="*/ 0 w 16573"/>
                        <a:gd name="connsiteY0" fmla="*/ 0 h 11811"/>
                        <a:gd name="connsiteX1" fmla="*/ 16574 w 16573"/>
                        <a:gd name="connsiteY1" fmla="*/ 0 h 11811"/>
                        <a:gd name="connsiteX2" fmla="*/ 16574 w 16573"/>
                        <a:gd name="connsiteY2" fmla="*/ 11811 h 11811"/>
                        <a:gd name="connsiteX3" fmla="*/ 0 w 16573"/>
                        <a:gd name="connsiteY3" fmla="*/ 11811 h 11811"/>
                      </a:gdLst>
                      <a:ahLst/>
                      <a:cxnLst>
                        <a:cxn ang="0">
                          <a:pos x="connsiteX0" y="connsiteY0"/>
                        </a:cxn>
                        <a:cxn ang="0">
                          <a:pos x="connsiteX1" y="connsiteY1"/>
                        </a:cxn>
                        <a:cxn ang="0">
                          <a:pos x="connsiteX2" y="connsiteY2"/>
                        </a:cxn>
                        <a:cxn ang="0">
                          <a:pos x="connsiteX3" y="connsiteY3"/>
                        </a:cxn>
                      </a:cxnLst>
                      <a:rect l="l" t="t" r="r" b="b"/>
                      <a:pathLst>
                        <a:path w="16573" h="11811">
                          <a:moveTo>
                            <a:pt x="0" y="0"/>
                          </a:moveTo>
                          <a:lnTo>
                            <a:pt x="16574" y="0"/>
                          </a:lnTo>
                          <a:lnTo>
                            <a:pt x="16574" y="11811"/>
                          </a:lnTo>
                          <a:lnTo>
                            <a:pt x="0" y="11811"/>
                          </a:lnTo>
                          <a:close/>
                        </a:path>
                      </a:pathLst>
                    </a:custGeom>
                    <a:solidFill>
                      <a:srgbClr val="292929"/>
                    </a:solidFill>
                    <a:ln w="9525" cap="flat">
                      <a:noFill/>
                      <a:prstDash val="solid"/>
                      <a:miter/>
                    </a:ln>
                  </p:spPr>
                  <p:txBody>
                    <a:bodyPr rtlCol="0" anchor="ctr"/>
                    <a:p>
                      <a:endParaRPr lang="zh-CN" altLang="en-US"/>
                    </a:p>
                  </p:txBody>
                </p:sp>
                <p:sp>
                  <p:nvSpPr>
                    <p:cNvPr id="9438" name="任意多边形: 形状 9437"/>
                    <p:cNvSpPr/>
                    <p:nvPr/>
                  </p:nvSpPr>
                  <p:spPr>
                    <a:xfrm rot="-1481346">
                      <a:off x="7546348" y="3423332"/>
                      <a:ext cx="16573" cy="30099"/>
                    </a:xfrm>
                    <a:custGeom>
                      <a:avLst/>
                      <a:gdLst>
                        <a:gd name="connsiteX0" fmla="*/ 0 w 16573"/>
                        <a:gd name="connsiteY0" fmla="*/ 0 h 30099"/>
                        <a:gd name="connsiteX1" fmla="*/ 16574 w 16573"/>
                        <a:gd name="connsiteY1" fmla="*/ 0 h 30099"/>
                        <a:gd name="connsiteX2" fmla="*/ 16574 w 16573"/>
                        <a:gd name="connsiteY2" fmla="*/ 30099 h 30099"/>
                        <a:gd name="connsiteX3" fmla="*/ 0 w 16573"/>
                        <a:gd name="connsiteY3" fmla="*/ 30099 h 30099"/>
                      </a:gdLst>
                      <a:ahLst/>
                      <a:cxnLst>
                        <a:cxn ang="0">
                          <a:pos x="connsiteX0" y="connsiteY0"/>
                        </a:cxn>
                        <a:cxn ang="0">
                          <a:pos x="connsiteX1" y="connsiteY1"/>
                        </a:cxn>
                        <a:cxn ang="0">
                          <a:pos x="connsiteX2" y="connsiteY2"/>
                        </a:cxn>
                        <a:cxn ang="0">
                          <a:pos x="connsiteX3" y="connsiteY3"/>
                        </a:cxn>
                      </a:cxnLst>
                      <a:rect l="l" t="t" r="r" b="b"/>
                      <a:pathLst>
                        <a:path w="16573" h="30099">
                          <a:moveTo>
                            <a:pt x="0" y="0"/>
                          </a:moveTo>
                          <a:lnTo>
                            <a:pt x="16574" y="0"/>
                          </a:lnTo>
                          <a:lnTo>
                            <a:pt x="16574" y="30099"/>
                          </a:lnTo>
                          <a:lnTo>
                            <a:pt x="0" y="30099"/>
                          </a:lnTo>
                          <a:close/>
                        </a:path>
                      </a:pathLst>
                    </a:custGeom>
                    <a:solidFill>
                      <a:srgbClr val="292929"/>
                    </a:solidFill>
                    <a:ln w="9525" cap="flat">
                      <a:noFill/>
                      <a:prstDash val="solid"/>
                      <a:miter/>
                    </a:ln>
                  </p:spPr>
                  <p:txBody>
                    <a:bodyPr rtlCol="0" anchor="ctr"/>
                    <a:p>
                      <a:endParaRPr lang="zh-CN" altLang="en-US"/>
                    </a:p>
                  </p:txBody>
                </p:sp>
                <p:sp>
                  <p:nvSpPr>
                    <p:cNvPr id="9439" name="任意多边形: 形状 9438"/>
                    <p:cNvSpPr/>
                    <p:nvPr/>
                  </p:nvSpPr>
                  <p:spPr>
                    <a:xfrm rot="-1481346">
                      <a:off x="7524899" y="3386002"/>
                      <a:ext cx="16573" cy="11811"/>
                    </a:xfrm>
                    <a:custGeom>
                      <a:avLst/>
                      <a:gdLst>
                        <a:gd name="connsiteX0" fmla="*/ 0 w 16573"/>
                        <a:gd name="connsiteY0" fmla="*/ 0 h 11811"/>
                        <a:gd name="connsiteX1" fmla="*/ 16574 w 16573"/>
                        <a:gd name="connsiteY1" fmla="*/ 0 h 11811"/>
                        <a:gd name="connsiteX2" fmla="*/ 16574 w 16573"/>
                        <a:gd name="connsiteY2" fmla="*/ 11811 h 11811"/>
                        <a:gd name="connsiteX3" fmla="*/ 0 w 16573"/>
                        <a:gd name="connsiteY3" fmla="*/ 11811 h 11811"/>
                      </a:gdLst>
                      <a:ahLst/>
                      <a:cxnLst>
                        <a:cxn ang="0">
                          <a:pos x="connsiteX0" y="connsiteY0"/>
                        </a:cxn>
                        <a:cxn ang="0">
                          <a:pos x="connsiteX1" y="connsiteY1"/>
                        </a:cxn>
                        <a:cxn ang="0">
                          <a:pos x="connsiteX2" y="connsiteY2"/>
                        </a:cxn>
                        <a:cxn ang="0">
                          <a:pos x="connsiteX3" y="connsiteY3"/>
                        </a:cxn>
                      </a:cxnLst>
                      <a:rect l="l" t="t" r="r" b="b"/>
                      <a:pathLst>
                        <a:path w="16573" h="11811">
                          <a:moveTo>
                            <a:pt x="0" y="0"/>
                          </a:moveTo>
                          <a:lnTo>
                            <a:pt x="16574" y="0"/>
                          </a:lnTo>
                          <a:lnTo>
                            <a:pt x="16574" y="11811"/>
                          </a:lnTo>
                          <a:lnTo>
                            <a:pt x="0" y="11811"/>
                          </a:lnTo>
                          <a:close/>
                        </a:path>
                      </a:pathLst>
                    </a:custGeom>
                    <a:solidFill>
                      <a:srgbClr val="292929"/>
                    </a:solidFill>
                    <a:ln w="9525" cap="flat">
                      <a:noFill/>
                      <a:prstDash val="solid"/>
                      <a:miter/>
                    </a:ln>
                  </p:spPr>
                  <p:txBody>
                    <a:bodyPr rtlCol="0" anchor="ctr"/>
                    <a:p>
                      <a:endParaRPr lang="zh-CN" altLang="en-US"/>
                    </a:p>
                  </p:txBody>
                </p:sp>
              </p:grpSp>
            </p:grpSp>
          </p:grpSp>
          <p:sp>
            <p:nvSpPr>
              <p:cNvPr id="9440" name="图形 9383"/>
              <p:cNvSpPr/>
              <p:nvPr/>
            </p:nvSpPr>
            <p:spPr>
              <a:xfrm>
                <a:off x="6802" y="3737"/>
                <a:ext cx="2681" cy="982"/>
              </a:xfrm>
              <a:custGeom>
                <a:avLst/>
                <a:gdLst>
                  <a:gd name="connsiteX0" fmla="*/ 1702499 w 1702498"/>
                  <a:gd name="connsiteY0" fmla="*/ 0 h 623601"/>
                  <a:gd name="connsiteX1" fmla="*/ 111538 w 1702498"/>
                  <a:gd name="connsiteY1" fmla="*/ 0 h 623601"/>
                  <a:gd name="connsiteX2" fmla="*/ 0 w 1702498"/>
                  <a:gd name="connsiteY2" fmla="*/ 111538 h 623601"/>
                  <a:gd name="connsiteX3" fmla="*/ 0 w 1702498"/>
                  <a:gd name="connsiteY3" fmla="*/ 623602 h 623601"/>
                </a:gdLst>
                <a:ahLst/>
                <a:cxnLst>
                  <a:cxn ang="0">
                    <a:pos x="connsiteX0" y="connsiteY0"/>
                  </a:cxn>
                  <a:cxn ang="0">
                    <a:pos x="connsiteX1" y="connsiteY1"/>
                  </a:cxn>
                  <a:cxn ang="0">
                    <a:pos x="connsiteX2" y="connsiteY2"/>
                  </a:cxn>
                  <a:cxn ang="0">
                    <a:pos x="connsiteX3" y="connsiteY3"/>
                  </a:cxn>
                </a:cxnLst>
                <a:rect l="l" t="t" r="r" b="b"/>
                <a:pathLst>
                  <a:path w="1702498" h="623601">
                    <a:moveTo>
                      <a:pt x="1702499" y="0"/>
                    </a:moveTo>
                    <a:lnTo>
                      <a:pt x="111538" y="0"/>
                    </a:lnTo>
                    <a:cubicBezTo>
                      <a:pt x="49911" y="0"/>
                      <a:pt x="0" y="49911"/>
                      <a:pt x="0" y="111538"/>
                    </a:cubicBezTo>
                    <a:lnTo>
                      <a:pt x="0" y="623602"/>
                    </a:lnTo>
                  </a:path>
                </a:pathLst>
              </a:custGeom>
              <a:noFill/>
              <a:ln w="28575" cap="rnd">
                <a:solidFill>
                  <a:srgbClr val="000000"/>
                </a:solidFill>
                <a:prstDash val="solid"/>
                <a:round/>
              </a:ln>
            </p:spPr>
            <p:txBody>
              <a:bodyPr rtlCol="0" anchor="ctr"/>
              <a:p>
                <a:endParaRPr lang="zh-CN" altLang="en-US"/>
              </a:p>
            </p:txBody>
          </p:sp>
          <p:sp>
            <p:nvSpPr>
              <p:cNvPr id="9441" name="图形 9383"/>
              <p:cNvSpPr/>
              <p:nvPr/>
            </p:nvSpPr>
            <p:spPr>
              <a:xfrm>
                <a:off x="9731" y="3737"/>
                <a:ext cx="285" cy="15"/>
              </a:xfrm>
              <a:custGeom>
                <a:avLst/>
                <a:gdLst>
                  <a:gd name="connsiteX0" fmla="*/ 181261 w 181260"/>
                  <a:gd name="connsiteY0" fmla="*/ 0 h 9525"/>
                  <a:gd name="connsiteX1" fmla="*/ 0 w 181260"/>
                  <a:gd name="connsiteY1" fmla="*/ 0 h 9525"/>
                </a:gdLst>
                <a:ahLst/>
                <a:cxnLst>
                  <a:cxn ang="0">
                    <a:pos x="connsiteX0" y="connsiteY0"/>
                  </a:cxn>
                  <a:cxn ang="0">
                    <a:pos x="connsiteX1" y="connsiteY1"/>
                  </a:cxn>
                </a:cxnLst>
                <a:rect l="l" t="t" r="r" b="b"/>
                <a:pathLst>
                  <a:path w="181260" h="9525">
                    <a:moveTo>
                      <a:pt x="181261" y="0"/>
                    </a:moveTo>
                    <a:lnTo>
                      <a:pt x="0" y="0"/>
                    </a:lnTo>
                  </a:path>
                </a:pathLst>
              </a:custGeom>
              <a:ln w="28575" cap="rnd">
                <a:solidFill>
                  <a:srgbClr val="000000"/>
                </a:solidFill>
                <a:prstDash val="solid"/>
                <a:round/>
              </a:ln>
            </p:spPr>
            <p:txBody>
              <a:bodyPr rtlCol="0" anchor="ctr"/>
              <a:p>
                <a:endParaRPr lang="zh-CN" altLang="en-US"/>
              </a:p>
            </p:txBody>
          </p:sp>
          <p:sp>
            <p:nvSpPr>
              <p:cNvPr id="9442" name="图形 9383"/>
              <p:cNvSpPr/>
              <p:nvPr/>
            </p:nvSpPr>
            <p:spPr>
              <a:xfrm>
                <a:off x="6350" y="3737"/>
                <a:ext cx="6756" cy="3877"/>
              </a:xfrm>
              <a:custGeom>
                <a:avLst/>
                <a:gdLst>
                  <a:gd name="connsiteX0" fmla="*/ 286656 w 4290013"/>
                  <a:gd name="connsiteY0" fmla="*/ 1026795 h 2462200"/>
                  <a:gd name="connsiteX1" fmla="*/ 286656 w 4290013"/>
                  <a:gd name="connsiteY1" fmla="*/ 2042160 h 2462200"/>
                  <a:gd name="connsiteX2" fmla="*/ 268940 w 4290013"/>
                  <a:gd name="connsiteY2" fmla="*/ 2086737 h 2462200"/>
                  <a:gd name="connsiteX3" fmla="*/ 17956 w 4290013"/>
                  <a:gd name="connsiteY3" fmla="*/ 2352675 h 2462200"/>
                  <a:gd name="connsiteX4" fmla="*/ 75677 w 4290013"/>
                  <a:gd name="connsiteY4" fmla="*/ 2461260 h 2462200"/>
                  <a:gd name="connsiteX5" fmla="*/ 1005603 w 4290013"/>
                  <a:gd name="connsiteY5" fmla="*/ 2309050 h 2462200"/>
                  <a:gd name="connsiteX6" fmla="*/ 1016081 w 4290013"/>
                  <a:gd name="connsiteY6" fmla="*/ 2308193 h 2462200"/>
                  <a:gd name="connsiteX7" fmla="*/ 4113611 w 4290013"/>
                  <a:gd name="connsiteY7" fmla="*/ 2308193 h 2462200"/>
                  <a:gd name="connsiteX8" fmla="*/ 4290014 w 4290013"/>
                  <a:gd name="connsiteY8" fmla="*/ 2131790 h 2462200"/>
                  <a:gd name="connsiteX9" fmla="*/ 4290014 w 4290013"/>
                  <a:gd name="connsiteY9" fmla="*/ 176403 h 2462200"/>
                  <a:gd name="connsiteX10" fmla="*/ 4113611 w 4290013"/>
                  <a:gd name="connsiteY10" fmla="*/ 0 h 2462200"/>
                  <a:gd name="connsiteX11" fmla="*/ 2391967 w 4290013"/>
                  <a:gd name="connsiteY11" fmla="*/ 0 h 24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0013" h="2462200">
                    <a:moveTo>
                      <a:pt x="286656" y="1026795"/>
                    </a:moveTo>
                    <a:lnTo>
                      <a:pt x="286656" y="2042160"/>
                    </a:lnTo>
                    <a:cubicBezTo>
                      <a:pt x="286656" y="2058734"/>
                      <a:pt x="280275" y="2074640"/>
                      <a:pt x="268940" y="2086737"/>
                    </a:cubicBezTo>
                    <a:lnTo>
                      <a:pt x="17956" y="2352675"/>
                    </a:lnTo>
                    <a:cubicBezTo>
                      <a:pt x="-24716" y="2397824"/>
                      <a:pt x="14336" y="2471357"/>
                      <a:pt x="75677" y="2461260"/>
                    </a:cubicBezTo>
                    <a:lnTo>
                      <a:pt x="1005603" y="2309050"/>
                    </a:lnTo>
                    <a:cubicBezTo>
                      <a:pt x="1009032" y="2308479"/>
                      <a:pt x="1012556" y="2308193"/>
                      <a:pt x="1016081" y="2308193"/>
                    </a:cubicBezTo>
                    <a:lnTo>
                      <a:pt x="4113611" y="2308193"/>
                    </a:lnTo>
                    <a:cubicBezTo>
                      <a:pt x="4211052" y="2308193"/>
                      <a:pt x="4290014" y="2229231"/>
                      <a:pt x="4290014" y="2131790"/>
                    </a:cubicBezTo>
                    <a:lnTo>
                      <a:pt x="4290014" y="176403"/>
                    </a:lnTo>
                    <a:cubicBezTo>
                      <a:pt x="4290014" y="78962"/>
                      <a:pt x="4211052" y="0"/>
                      <a:pt x="4113611" y="0"/>
                    </a:cubicBezTo>
                    <a:lnTo>
                      <a:pt x="2391967" y="0"/>
                    </a:lnTo>
                  </a:path>
                </a:pathLst>
              </a:custGeom>
              <a:noFill/>
              <a:ln w="28575" cap="rnd">
                <a:solidFill>
                  <a:srgbClr val="000000"/>
                </a:solidFill>
                <a:prstDash val="solid"/>
                <a:round/>
              </a:ln>
            </p:spPr>
            <p:txBody>
              <a:bodyPr rtlCol="0" anchor="ctr"/>
              <a:p>
                <a:endParaRPr lang="zh-CN" altLang="en-US"/>
              </a:p>
            </p:txBody>
          </p:sp>
          <p:sp>
            <p:nvSpPr>
              <p:cNvPr id="9443" name="图形 9383"/>
              <p:cNvSpPr/>
              <p:nvPr/>
            </p:nvSpPr>
            <p:spPr>
              <a:xfrm>
                <a:off x="6067" y="3165"/>
                <a:ext cx="15" cy="15"/>
              </a:xfrm>
              <a:custGeom>
                <a:avLst/>
                <a:gdLst/>
                <a:ahLst/>
                <a:cxnLst/>
                <a:rect l="l" t="t" r="r" b="b"/>
                <a:pathLst>
                  <a:path w="9525" h="9525"/>
                </a:pathLst>
              </a:custGeom>
              <a:noFill/>
              <a:ln w="28575" cap="rnd">
                <a:solidFill>
                  <a:srgbClr val="000000"/>
                </a:solidFill>
                <a:prstDash val="solid"/>
                <a:round/>
              </a:ln>
            </p:spPr>
            <p:txBody>
              <a:bodyPr rtlCol="0" anchor="ctr"/>
              <a:p>
                <a:endParaRPr lang="zh-CN" altLang="en-US"/>
              </a:p>
            </p:txBody>
          </p:sp>
          <p:sp>
            <p:nvSpPr>
              <p:cNvPr id="9444" name="图形 9383"/>
              <p:cNvSpPr/>
              <p:nvPr/>
            </p:nvSpPr>
            <p:spPr>
              <a:xfrm>
                <a:off x="6067" y="3165"/>
                <a:ext cx="15" cy="15"/>
              </a:xfrm>
              <a:custGeom>
                <a:avLst/>
                <a:gdLst/>
                <a:ahLst/>
                <a:cxnLst/>
                <a:rect l="l" t="t" r="r" b="b"/>
                <a:pathLst>
                  <a:path w="9525" h="9525"/>
                </a:pathLst>
              </a:custGeom>
              <a:noFill/>
              <a:ln w="28575" cap="rnd">
                <a:solidFill>
                  <a:srgbClr val="000000"/>
                </a:solidFill>
                <a:prstDash val="solid"/>
                <a:round/>
              </a:ln>
            </p:spPr>
            <p:txBody>
              <a:bodyPr rtlCol="0" anchor="ctr"/>
              <a:p>
                <a:endParaRPr lang="zh-CN" altLang="en-US"/>
              </a:p>
            </p:txBody>
          </p:sp>
          <p:sp>
            <p:nvSpPr>
              <p:cNvPr id="9445" name="图形 9383"/>
              <p:cNvSpPr/>
              <p:nvPr/>
            </p:nvSpPr>
            <p:spPr>
              <a:xfrm>
                <a:off x="6802" y="4821"/>
                <a:ext cx="15" cy="211"/>
              </a:xfrm>
              <a:custGeom>
                <a:avLst/>
                <a:gdLst>
                  <a:gd name="connsiteX0" fmla="*/ 0 w 9525"/>
                  <a:gd name="connsiteY0" fmla="*/ 0 h 133826"/>
                  <a:gd name="connsiteX1" fmla="*/ 0 w 9525"/>
                  <a:gd name="connsiteY1" fmla="*/ 133826 h 133826"/>
                </a:gdLst>
                <a:ahLst/>
                <a:cxnLst>
                  <a:cxn ang="0">
                    <a:pos x="connsiteX0" y="connsiteY0"/>
                  </a:cxn>
                  <a:cxn ang="0">
                    <a:pos x="connsiteX1" y="connsiteY1"/>
                  </a:cxn>
                </a:cxnLst>
                <a:rect l="l" t="t" r="r" b="b"/>
                <a:pathLst>
                  <a:path w="9525" h="133826">
                    <a:moveTo>
                      <a:pt x="0" y="0"/>
                    </a:moveTo>
                    <a:lnTo>
                      <a:pt x="0" y="133826"/>
                    </a:lnTo>
                  </a:path>
                </a:pathLst>
              </a:custGeom>
              <a:ln w="28575" cap="rnd">
                <a:solidFill>
                  <a:srgbClr val="000000"/>
                </a:solidFill>
                <a:prstDash val="solid"/>
                <a:round/>
              </a:ln>
            </p:spPr>
            <p:txBody>
              <a:bodyPr rtlCol="0" anchor="ctr"/>
              <a:p>
                <a:endParaRPr lang="zh-CN" altLang="en-US"/>
              </a:p>
            </p:txBody>
          </p:sp>
          <p:sp>
            <p:nvSpPr>
              <p:cNvPr id="9446" name="图形 9383"/>
              <p:cNvSpPr/>
              <p:nvPr/>
            </p:nvSpPr>
            <p:spPr>
              <a:xfrm>
                <a:off x="6067" y="3165"/>
                <a:ext cx="15" cy="15"/>
              </a:xfrm>
              <a:custGeom>
                <a:avLst/>
                <a:gdLst/>
                <a:ahLst/>
                <a:cxnLst/>
                <a:rect l="l" t="t" r="r" b="b"/>
                <a:pathLst>
                  <a:path w="9525" h="9525"/>
                </a:pathLst>
              </a:custGeom>
              <a:noFill/>
              <a:ln w="28575" cap="rnd">
                <a:solidFill>
                  <a:srgbClr val="000000"/>
                </a:solidFill>
                <a:prstDash val="solid"/>
                <a:round/>
              </a:ln>
            </p:spPr>
            <p:txBody>
              <a:bodyPr rtlCol="0" anchor="ctr"/>
              <a:p>
                <a:endParaRPr lang="zh-CN" altLang="en-US"/>
              </a:p>
            </p:txBody>
          </p:sp>
          <p:sp>
            <p:nvSpPr>
              <p:cNvPr id="9447" name="图形 9383"/>
              <p:cNvSpPr/>
              <p:nvPr/>
            </p:nvSpPr>
            <p:spPr>
              <a:xfrm>
                <a:off x="6067" y="3165"/>
                <a:ext cx="15" cy="15"/>
              </a:xfrm>
              <a:custGeom>
                <a:avLst/>
                <a:gdLst/>
                <a:ahLst/>
                <a:cxnLst/>
                <a:rect l="l" t="t" r="r" b="b"/>
                <a:pathLst>
                  <a:path w="9525" h="9525"/>
                </a:pathLst>
              </a:custGeom>
              <a:noFill/>
              <a:ln w="28575" cap="rnd">
                <a:solidFill>
                  <a:srgbClr val="000000"/>
                </a:solidFill>
                <a:prstDash val="solid"/>
                <a:round/>
              </a:ln>
            </p:spPr>
            <p:txBody>
              <a:bodyPr rtlCol="0" anchor="ctr"/>
              <a:p>
                <a:endParaRPr lang="zh-CN" altLang="en-US"/>
              </a:p>
            </p:txBody>
          </p:sp>
          <p:grpSp>
            <p:nvGrpSpPr>
              <p:cNvPr id="9448" name="图形 9383"/>
              <p:cNvGrpSpPr/>
              <p:nvPr/>
            </p:nvGrpSpPr>
            <p:grpSpPr>
              <a:xfrm>
                <a:off x="6205" y="3180"/>
                <a:ext cx="1504" cy="1478"/>
                <a:chOff x="3939996" y="2019273"/>
                <a:chExt cx="954831" cy="938552"/>
              </a:xfrm>
            </p:grpSpPr>
            <p:sp>
              <p:nvSpPr>
                <p:cNvPr id="9449" name="任意多边形: 形状 9448"/>
                <p:cNvSpPr/>
                <p:nvPr/>
              </p:nvSpPr>
              <p:spPr>
                <a:xfrm>
                  <a:off x="4023279" y="2019273"/>
                  <a:ext cx="871549" cy="938552"/>
                </a:xfrm>
                <a:custGeom>
                  <a:avLst/>
                  <a:gdLst>
                    <a:gd name="connsiteX0" fmla="*/ 865998 w 871549"/>
                    <a:gd name="connsiteY0" fmla="*/ 650203 h 938552"/>
                    <a:gd name="connsiteX1" fmla="*/ 506619 w 871549"/>
                    <a:gd name="connsiteY1" fmla="*/ 876327 h 938552"/>
                    <a:gd name="connsiteX2" fmla="*/ 490713 w 871549"/>
                    <a:gd name="connsiteY2" fmla="*/ 873184 h 938552"/>
                    <a:gd name="connsiteX3" fmla="*/ 488046 w 871549"/>
                    <a:gd name="connsiteY3" fmla="*/ 869469 h 938552"/>
                    <a:gd name="connsiteX4" fmla="*/ 467376 w 871549"/>
                    <a:gd name="connsiteY4" fmla="*/ 880708 h 938552"/>
                    <a:gd name="connsiteX5" fmla="*/ 470139 w 871549"/>
                    <a:gd name="connsiteY5" fmla="*/ 887852 h 938552"/>
                    <a:gd name="connsiteX6" fmla="*/ 465376 w 871549"/>
                    <a:gd name="connsiteY6" fmla="*/ 902235 h 938552"/>
                    <a:gd name="connsiteX7" fmla="*/ 410607 w 871549"/>
                    <a:gd name="connsiteY7" fmla="*/ 936715 h 938552"/>
                    <a:gd name="connsiteX8" fmla="*/ 394320 w 871549"/>
                    <a:gd name="connsiteY8" fmla="*/ 933001 h 938552"/>
                    <a:gd name="connsiteX9" fmla="*/ 304023 w 871549"/>
                    <a:gd name="connsiteY9" fmla="*/ 909188 h 938552"/>
                    <a:gd name="connsiteX10" fmla="*/ 1794 w 871549"/>
                    <a:gd name="connsiteY10" fmla="*/ 304732 h 938552"/>
                    <a:gd name="connsiteX11" fmla="*/ 5509 w 871549"/>
                    <a:gd name="connsiteY11" fmla="*/ 288349 h 938552"/>
                    <a:gd name="connsiteX12" fmla="*/ 57420 w 871549"/>
                    <a:gd name="connsiteY12" fmla="*/ 255678 h 938552"/>
                    <a:gd name="connsiteX13" fmla="*/ 71898 w 871549"/>
                    <a:gd name="connsiteY13" fmla="*/ 257202 h 938552"/>
                    <a:gd name="connsiteX14" fmla="*/ 72565 w 871549"/>
                    <a:gd name="connsiteY14" fmla="*/ 257869 h 938552"/>
                    <a:gd name="connsiteX15" fmla="*/ 91901 w 871549"/>
                    <a:gd name="connsiteY15" fmla="*/ 245200 h 938552"/>
                    <a:gd name="connsiteX16" fmla="*/ 96759 w 871549"/>
                    <a:gd name="connsiteY16" fmla="*/ 231008 h 938552"/>
                    <a:gd name="connsiteX17" fmla="*/ 460804 w 871549"/>
                    <a:gd name="connsiteY17" fmla="*/ 1837 h 938552"/>
                    <a:gd name="connsiteX18" fmla="*/ 477092 w 871549"/>
                    <a:gd name="connsiteY18" fmla="*/ 5551 h 938552"/>
                    <a:gd name="connsiteX19" fmla="*/ 869712 w 871549"/>
                    <a:gd name="connsiteY19" fmla="*/ 633725 h 938552"/>
                    <a:gd name="connsiteX20" fmla="*/ 865998 w 871549"/>
                    <a:gd name="connsiteY20" fmla="*/ 650203 h 93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1549" h="938552">
                      <a:moveTo>
                        <a:pt x="865998" y="650203"/>
                      </a:moveTo>
                      <a:lnTo>
                        <a:pt x="506619" y="876327"/>
                      </a:lnTo>
                      <a:cubicBezTo>
                        <a:pt x="501381" y="879661"/>
                        <a:pt x="494427" y="878327"/>
                        <a:pt x="490713" y="873184"/>
                      </a:cubicBezTo>
                      <a:lnTo>
                        <a:pt x="488046" y="869469"/>
                      </a:lnTo>
                      <a:cubicBezTo>
                        <a:pt x="479949" y="858229"/>
                        <a:pt x="462423" y="867754"/>
                        <a:pt x="467376" y="880708"/>
                      </a:cubicBezTo>
                      <a:lnTo>
                        <a:pt x="470139" y="887852"/>
                      </a:lnTo>
                      <a:cubicBezTo>
                        <a:pt x="472234" y="893186"/>
                        <a:pt x="470234" y="899187"/>
                        <a:pt x="465376" y="902235"/>
                      </a:cubicBezTo>
                      <a:lnTo>
                        <a:pt x="410607" y="936715"/>
                      </a:lnTo>
                      <a:cubicBezTo>
                        <a:pt x="405083" y="940240"/>
                        <a:pt x="397749" y="938525"/>
                        <a:pt x="394320" y="933001"/>
                      </a:cubicBezTo>
                      <a:lnTo>
                        <a:pt x="304023" y="909188"/>
                      </a:lnTo>
                      <a:lnTo>
                        <a:pt x="1794" y="304732"/>
                      </a:lnTo>
                      <a:cubicBezTo>
                        <a:pt x="-1635" y="299207"/>
                        <a:pt x="-15" y="291873"/>
                        <a:pt x="5509" y="288349"/>
                      </a:cubicBezTo>
                      <a:lnTo>
                        <a:pt x="57420" y="255678"/>
                      </a:lnTo>
                      <a:cubicBezTo>
                        <a:pt x="61992" y="252820"/>
                        <a:pt x="67993" y="253392"/>
                        <a:pt x="71898" y="257202"/>
                      </a:cubicBezTo>
                      <a:lnTo>
                        <a:pt x="72565" y="257869"/>
                      </a:lnTo>
                      <a:cubicBezTo>
                        <a:pt x="81614" y="266632"/>
                        <a:pt x="96282" y="257011"/>
                        <a:pt x="91901" y="245200"/>
                      </a:cubicBezTo>
                      <a:cubicBezTo>
                        <a:pt x="89996" y="239962"/>
                        <a:pt x="91996" y="233961"/>
                        <a:pt x="96759" y="231008"/>
                      </a:cubicBezTo>
                      <a:lnTo>
                        <a:pt x="460804" y="1837"/>
                      </a:lnTo>
                      <a:cubicBezTo>
                        <a:pt x="466329" y="-1688"/>
                        <a:pt x="473663" y="27"/>
                        <a:pt x="477092" y="5551"/>
                      </a:cubicBezTo>
                      <a:lnTo>
                        <a:pt x="869712" y="633725"/>
                      </a:lnTo>
                      <a:cubicBezTo>
                        <a:pt x="873237" y="639345"/>
                        <a:pt x="871522" y="646679"/>
                        <a:pt x="865998" y="650203"/>
                      </a:cubicBezTo>
                      <a:close/>
                    </a:path>
                  </a:pathLst>
                </a:custGeom>
                <a:solidFill>
                  <a:srgbClr val="FF8045"/>
                </a:solidFill>
                <a:ln w="19050" cap="flat">
                  <a:solidFill>
                    <a:srgbClr val="000000"/>
                  </a:solidFill>
                  <a:prstDash val="solid"/>
                  <a:miter/>
                </a:ln>
              </p:spPr>
              <p:txBody>
                <a:bodyPr rtlCol="0" anchor="ctr"/>
                <a:p>
                  <a:endParaRPr lang="zh-CN" altLang="en-US"/>
                </a:p>
              </p:txBody>
            </p:sp>
            <p:sp>
              <p:nvSpPr>
                <p:cNvPr id="9450" name="任意多边形: 形状 9449"/>
                <p:cNvSpPr/>
                <p:nvPr/>
              </p:nvSpPr>
              <p:spPr>
                <a:xfrm>
                  <a:off x="4052220" y="2045017"/>
                  <a:ext cx="789050" cy="877633"/>
                </a:xfrm>
                <a:custGeom>
                  <a:avLst/>
                  <a:gdLst>
                    <a:gd name="connsiteX0" fmla="*/ 343281 w 789050"/>
                    <a:gd name="connsiteY0" fmla="*/ 14859 h 877633"/>
                    <a:gd name="connsiteX1" fmla="*/ 377571 w 789050"/>
                    <a:gd name="connsiteY1" fmla="*/ 0 h 877633"/>
                    <a:gd name="connsiteX2" fmla="*/ 433007 w 789050"/>
                    <a:gd name="connsiteY2" fmla="*/ 27622 h 877633"/>
                    <a:gd name="connsiteX3" fmla="*/ 789051 w 789050"/>
                    <a:gd name="connsiteY3" fmla="*/ 613886 h 877633"/>
                    <a:gd name="connsiteX4" fmla="*/ 376238 w 789050"/>
                    <a:gd name="connsiteY4" fmla="*/ 877633 h 877633"/>
                    <a:gd name="connsiteX5" fmla="*/ 314039 w 789050"/>
                    <a:gd name="connsiteY5" fmla="*/ 852964 h 877633"/>
                    <a:gd name="connsiteX6" fmla="*/ 0 w 789050"/>
                    <a:gd name="connsiteY6" fmla="*/ 313849 h 87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050" h="877633">
                      <a:moveTo>
                        <a:pt x="343281" y="14859"/>
                      </a:moveTo>
                      <a:lnTo>
                        <a:pt x="377571" y="0"/>
                      </a:lnTo>
                      <a:lnTo>
                        <a:pt x="433007" y="27622"/>
                      </a:lnTo>
                      <a:lnTo>
                        <a:pt x="789051" y="613886"/>
                      </a:lnTo>
                      <a:lnTo>
                        <a:pt x="376238" y="877633"/>
                      </a:lnTo>
                      <a:lnTo>
                        <a:pt x="314039" y="852964"/>
                      </a:lnTo>
                      <a:lnTo>
                        <a:pt x="0" y="313849"/>
                      </a:lnTo>
                      <a:close/>
                    </a:path>
                  </a:pathLst>
                </a:custGeom>
                <a:solidFill>
                  <a:srgbClr val="FFFFFD"/>
                </a:solidFill>
                <a:ln w="19050" cap="rnd">
                  <a:solidFill>
                    <a:srgbClr val="000000"/>
                  </a:solidFill>
                  <a:prstDash val="solid"/>
                  <a:round/>
                </a:ln>
              </p:spPr>
              <p:txBody>
                <a:bodyPr rtlCol="0" anchor="ctr"/>
                <a:p>
                  <a:endParaRPr lang="zh-CN" altLang="en-US"/>
                </a:p>
              </p:txBody>
            </p:sp>
            <p:sp>
              <p:nvSpPr>
                <p:cNvPr id="9451" name="任意多边形: 形状 9450"/>
                <p:cNvSpPr/>
                <p:nvPr/>
              </p:nvSpPr>
              <p:spPr>
                <a:xfrm>
                  <a:off x="3939996" y="2020709"/>
                  <a:ext cx="843662" cy="908341"/>
                </a:xfrm>
                <a:custGeom>
                  <a:avLst/>
                  <a:gdLst>
                    <a:gd name="connsiteX0" fmla="*/ 838219 w 843662"/>
                    <a:gd name="connsiteY0" fmla="*/ 629431 h 908341"/>
                    <a:gd name="connsiteX1" fmla="*/ 490461 w 843662"/>
                    <a:gd name="connsiteY1" fmla="*/ 848315 h 908341"/>
                    <a:gd name="connsiteX2" fmla="*/ 475126 w 843662"/>
                    <a:gd name="connsiteY2" fmla="*/ 845267 h 908341"/>
                    <a:gd name="connsiteX3" fmla="*/ 472554 w 843662"/>
                    <a:gd name="connsiteY3" fmla="*/ 841648 h 908341"/>
                    <a:gd name="connsiteX4" fmla="*/ 452552 w 843662"/>
                    <a:gd name="connsiteY4" fmla="*/ 852506 h 908341"/>
                    <a:gd name="connsiteX5" fmla="*/ 455219 w 843662"/>
                    <a:gd name="connsiteY5" fmla="*/ 859364 h 908341"/>
                    <a:gd name="connsiteX6" fmla="*/ 450647 w 843662"/>
                    <a:gd name="connsiteY6" fmla="*/ 873271 h 908341"/>
                    <a:gd name="connsiteX7" fmla="*/ 397688 w 843662"/>
                    <a:gd name="connsiteY7" fmla="*/ 906608 h 908341"/>
                    <a:gd name="connsiteX8" fmla="*/ 381876 w 843662"/>
                    <a:gd name="connsiteY8" fmla="*/ 902989 h 908341"/>
                    <a:gd name="connsiteX9" fmla="*/ 1733 w 843662"/>
                    <a:gd name="connsiteY9" fmla="*/ 294818 h 908341"/>
                    <a:gd name="connsiteX10" fmla="*/ 5353 w 843662"/>
                    <a:gd name="connsiteY10" fmla="*/ 279006 h 908341"/>
                    <a:gd name="connsiteX11" fmla="*/ 55550 w 843662"/>
                    <a:gd name="connsiteY11" fmla="*/ 247383 h 908341"/>
                    <a:gd name="connsiteX12" fmla="*/ 69551 w 843662"/>
                    <a:gd name="connsiteY12" fmla="*/ 248812 h 908341"/>
                    <a:gd name="connsiteX13" fmla="*/ 70218 w 843662"/>
                    <a:gd name="connsiteY13" fmla="*/ 249383 h 908341"/>
                    <a:gd name="connsiteX14" fmla="*/ 88887 w 843662"/>
                    <a:gd name="connsiteY14" fmla="*/ 237096 h 908341"/>
                    <a:gd name="connsiteX15" fmla="*/ 93554 w 843662"/>
                    <a:gd name="connsiteY15" fmla="*/ 223380 h 908341"/>
                    <a:gd name="connsiteX16" fmla="*/ 445979 w 843662"/>
                    <a:gd name="connsiteY16" fmla="*/ 1733 h 908341"/>
                    <a:gd name="connsiteX17" fmla="*/ 461791 w 843662"/>
                    <a:gd name="connsiteY17" fmla="*/ 5353 h 908341"/>
                    <a:gd name="connsiteX18" fmla="*/ 841934 w 843662"/>
                    <a:gd name="connsiteY18" fmla="*/ 613619 h 908341"/>
                    <a:gd name="connsiteX19" fmla="*/ 838219 w 843662"/>
                    <a:gd name="connsiteY19" fmla="*/ 629431 h 9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3662" h="908341">
                      <a:moveTo>
                        <a:pt x="838219" y="629431"/>
                      </a:moveTo>
                      <a:lnTo>
                        <a:pt x="490461" y="848315"/>
                      </a:lnTo>
                      <a:cubicBezTo>
                        <a:pt x="485318" y="851554"/>
                        <a:pt x="478650" y="850220"/>
                        <a:pt x="475126" y="845267"/>
                      </a:cubicBezTo>
                      <a:lnTo>
                        <a:pt x="472554" y="841648"/>
                      </a:lnTo>
                      <a:cubicBezTo>
                        <a:pt x="464648" y="830694"/>
                        <a:pt x="447694" y="839933"/>
                        <a:pt x="452552" y="852506"/>
                      </a:cubicBezTo>
                      <a:lnTo>
                        <a:pt x="455219" y="859364"/>
                      </a:lnTo>
                      <a:cubicBezTo>
                        <a:pt x="457219" y="864508"/>
                        <a:pt x="455314" y="870318"/>
                        <a:pt x="450647" y="873271"/>
                      </a:cubicBezTo>
                      <a:lnTo>
                        <a:pt x="397688" y="906608"/>
                      </a:lnTo>
                      <a:cubicBezTo>
                        <a:pt x="392354" y="909942"/>
                        <a:pt x="385210" y="908323"/>
                        <a:pt x="381876" y="902989"/>
                      </a:cubicBezTo>
                      <a:lnTo>
                        <a:pt x="1733" y="294818"/>
                      </a:lnTo>
                      <a:cubicBezTo>
                        <a:pt x="-1600" y="289388"/>
                        <a:pt x="19" y="282340"/>
                        <a:pt x="5353" y="279006"/>
                      </a:cubicBezTo>
                      <a:lnTo>
                        <a:pt x="55550" y="247383"/>
                      </a:lnTo>
                      <a:cubicBezTo>
                        <a:pt x="60026" y="244621"/>
                        <a:pt x="65837" y="245192"/>
                        <a:pt x="69551" y="248812"/>
                      </a:cubicBezTo>
                      <a:lnTo>
                        <a:pt x="70218" y="249383"/>
                      </a:lnTo>
                      <a:cubicBezTo>
                        <a:pt x="78981" y="257861"/>
                        <a:pt x="93173" y="248526"/>
                        <a:pt x="88887" y="237096"/>
                      </a:cubicBezTo>
                      <a:cubicBezTo>
                        <a:pt x="86982" y="231953"/>
                        <a:pt x="88982" y="226238"/>
                        <a:pt x="93554" y="223380"/>
                      </a:cubicBezTo>
                      <a:lnTo>
                        <a:pt x="445979" y="1733"/>
                      </a:lnTo>
                      <a:cubicBezTo>
                        <a:pt x="451313" y="-1600"/>
                        <a:pt x="458457" y="19"/>
                        <a:pt x="461791" y="5353"/>
                      </a:cubicBezTo>
                      <a:lnTo>
                        <a:pt x="841934" y="613619"/>
                      </a:lnTo>
                      <a:cubicBezTo>
                        <a:pt x="845267" y="618953"/>
                        <a:pt x="843648" y="626097"/>
                        <a:pt x="838219" y="629431"/>
                      </a:cubicBezTo>
                      <a:close/>
                    </a:path>
                  </a:pathLst>
                </a:custGeom>
                <a:solidFill>
                  <a:srgbClr val="FF912E"/>
                </a:solidFill>
                <a:ln w="19050" cap="flat">
                  <a:solidFill>
                    <a:srgbClr val="000000"/>
                  </a:solidFill>
                  <a:prstDash val="solid"/>
                  <a:miter/>
                </a:ln>
              </p:spPr>
              <p:txBody>
                <a:bodyPr rtlCol="0" anchor="ctr"/>
                <a:p>
                  <a:endParaRPr lang="zh-CN" altLang="en-US"/>
                </a:p>
              </p:txBody>
            </p:sp>
            <p:sp>
              <p:nvSpPr>
                <p:cNvPr id="9452" name="任意多边形: 形状 9451"/>
                <p:cNvSpPr/>
                <p:nvPr/>
              </p:nvSpPr>
              <p:spPr>
                <a:xfrm>
                  <a:off x="4110280" y="2143432"/>
                  <a:ext cx="540682" cy="612984"/>
                </a:xfrm>
                <a:custGeom>
                  <a:avLst/>
                  <a:gdLst>
                    <a:gd name="connsiteX0" fmla="*/ 505915 w 540682"/>
                    <a:gd name="connsiteY0" fmla="*/ 494802 h 612984"/>
                    <a:gd name="connsiteX1" fmla="*/ 332751 w 540682"/>
                    <a:gd name="connsiteY1" fmla="*/ 601958 h 612984"/>
                    <a:gd name="connsiteX2" fmla="*/ 231500 w 540682"/>
                    <a:gd name="connsiteY2" fmla="*/ 577955 h 612984"/>
                    <a:gd name="connsiteX3" fmla="*/ 10901 w 540682"/>
                    <a:gd name="connsiteY3" fmla="*/ 219148 h 612984"/>
                    <a:gd name="connsiteX4" fmla="*/ 34809 w 540682"/>
                    <a:gd name="connsiteY4" fmla="*/ 118183 h 612984"/>
                    <a:gd name="connsiteX5" fmla="*/ 207973 w 540682"/>
                    <a:gd name="connsiteY5" fmla="*/ 11027 h 612984"/>
                    <a:gd name="connsiteX6" fmla="*/ 309224 w 540682"/>
                    <a:gd name="connsiteY6" fmla="*/ 35030 h 612984"/>
                    <a:gd name="connsiteX7" fmla="*/ 529823 w 540682"/>
                    <a:gd name="connsiteY7" fmla="*/ 393837 h 612984"/>
                    <a:gd name="connsiteX8" fmla="*/ 505915 w 540682"/>
                    <a:gd name="connsiteY8" fmla="*/ 494802 h 61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682" h="612984">
                      <a:moveTo>
                        <a:pt x="505915" y="494802"/>
                      </a:moveTo>
                      <a:lnTo>
                        <a:pt x="332751" y="601958"/>
                      </a:lnTo>
                      <a:cubicBezTo>
                        <a:pt x="298175" y="623389"/>
                        <a:pt x="252836" y="612626"/>
                        <a:pt x="231500" y="577955"/>
                      </a:cubicBezTo>
                      <a:lnTo>
                        <a:pt x="10901" y="219148"/>
                      </a:lnTo>
                      <a:cubicBezTo>
                        <a:pt x="-10340" y="184668"/>
                        <a:pt x="424" y="139519"/>
                        <a:pt x="34809" y="118183"/>
                      </a:cubicBezTo>
                      <a:lnTo>
                        <a:pt x="207973" y="11027"/>
                      </a:lnTo>
                      <a:cubicBezTo>
                        <a:pt x="242549" y="-10404"/>
                        <a:pt x="287888" y="359"/>
                        <a:pt x="309224" y="35030"/>
                      </a:cubicBezTo>
                      <a:lnTo>
                        <a:pt x="529823" y="393837"/>
                      </a:lnTo>
                      <a:cubicBezTo>
                        <a:pt x="550969" y="428317"/>
                        <a:pt x="540301" y="473466"/>
                        <a:pt x="505915" y="494802"/>
                      </a:cubicBezTo>
                      <a:close/>
                    </a:path>
                  </a:pathLst>
                </a:custGeom>
                <a:noFill/>
                <a:ln w="28575" cap="flat">
                  <a:solidFill>
                    <a:srgbClr val="FFEEA9"/>
                  </a:solidFill>
                  <a:prstDash val="solid"/>
                  <a:miter/>
                </a:ln>
              </p:spPr>
              <p:txBody>
                <a:bodyPr rtlCol="0" anchor="ctr"/>
                <a:p>
                  <a:endParaRPr lang="zh-CN" altLang="en-US"/>
                </a:p>
              </p:txBody>
            </p:sp>
          </p:grpSp>
          <p:grpSp>
            <p:nvGrpSpPr>
              <p:cNvPr id="9453" name="图形 9383"/>
              <p:cNvGrpSpPr/>
              <p:nvPr/>
            </p:nvGrpSpPr>
            <p:grpSpPr>
              <a:xfrm>
                <a:off x="7709" y="3560"/>
                <a:ext cx="498" cy="906"/>
                <a:chOff x="4895373" y="2260758"/>
                <a:chExt cx="316515" cy="575048"/>
              </a:xfrm>
            </p:grpSpPr>
            <p:grpSp>
              <p:nvGrpSpPr>
                <p:cNvPr id="9454" name="图形 9383"/>
                <p:cNvGrpSpPr/>
                <p:nvPr/>
              </p:nvGrpSpPr>
              <p:grpSpPr>
                <a:xfrm>
                  <a:off x="4895373" y="2260758"/>
                  <a:ext cx="316515" cy="575048"/>
                  <a:chOff x="4895373" y="2260758"/>
                  <a:chExt cx="316515" cy="575048"/>
                </a:xfrm>
              </p:grpSpPr>
              <p:sp>
                <p:nvSpPr>
                  <p:cNvPr id="9455" name="任意多边形: 形状 9454"/>
                  <p:cNvSpPr/>
                  <p:nvPr/>
                </p:nvSpPr>
                <p:spPr>
                  <a:xfrm>
                    <a:off x="5085007" y="2260758"/>
                    <a:ext cx="126881" cy="178022"/>
                  </a:xfrm>
                  <a:custGeom>
                    <a:avLst/>
                    <a:gdLst>
                      <a:gd name="connsiteX0" fmla="*/ 25726 w 126881"/>
                      <a:gd name="connsiteY0" fmla="*/ 178022 h 178022"/>
                      <a:gd name="connsiteX1" fmla="*/ 11153 w 126881"/>
                      <a:gd name="connsiteY1" fmla="*/ 153162 h 178022"/>
                      <a:gd name="connsiteX2" fmla="*/ 20678 w 126881"/>
                      <a:gd name="connsiteY2" fmla="*/ 55912 h 178022"/>
                      <a:gd name="connsiteX3" fmla="*/ 107165 w 126881"/>
                      <a:gd name="connsiteY3" fmla="*/ 2000 h 178022"/>
                      <a:gd name="connsiteX4" fmla="*/ 58873 w 126881"/>
                      <a:gd name="connsiteY4" fmla="*/ 92297 h 178022"/>
                      <a:gd name="connsiteX5" fmla="*/ 51253 w 126881"/>
                      <a:gd name="connsiteY5" fmla="*/ 94583 h 178022"/>
                      <a:gd name="connsiteX6" fmla="*/ 46586 w 126881"/>
                      <a:gd name="connsiteY6" fmla="*/ 116205 h 178022"/>
                      <a:gd name="connsiteX7" fmla="*/ 70112 w 126881"/>
                      <a:gd name="connsiteY7" fmla="*/ 121253 h 178022"/>
                      <a:gd name="connsiteX8" fmla="*/ 74780 w 126881"/>
                      <a:gd name="connsiteY8" fmla="*/ 99632 h 178022"/>
                      <a:gd name="connsiteX9" fmla="*/ 111832 w 126881"/>
                      <a:gd name="connsiteY9" fmla="*/ 0 h 178022"/>
                      <a:gd name="connsiteX10" fmla="*/ 126881 w 126881"/>
                      <a:gd name="connsiteY10" fmla="*/ 95060 h 178022"/>
                      <a:gd name="connsiteX11" fmla="*/ 64778 w 126881"/>
                      <a:gd name="connsiteY11" fmla="*/ 172403 h 178022"/>
                      <a:gd name="connsiteX12" fmla="*/ 25726 w 126881"/>
                      <a:gd name="connsiteY12" fmla="*/ 178022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81" h="178022">
                        <a:moveTo>
                          <a:pt x="25726" y="178022"/>
                        </a:moveTo>
                        <a:lnTo>
                          <a:pt x="11153" y="153162"/>
                        </a:lnTo>
                        <a:cubicBezTo>
                          <a:pt x="11153" y="153162"/>
                          <a:pt x="-19423" y="96964"/>
                          <a:pt x="20678" y="55912"/>
                        </a:cubicBezTo>
                        <a:cubicBezTo>
                          <a:pt x="36965" y="39148"/>
                          <a:pt x="93639" y="7810"/>
                          <a:pt x="107165" y="2000"/>
                        </a:cubicBezTo>
                        <a:lnTo>
                          <a:pt x="58873" y="92297"/>
                        </a:lnTo>
                        <a:cubicBezTo>
                          <a:pt x="56206" y="92488"/>
                          <a:pt x="53634" y="93155"/>
                          <a:pt x="51253" y="94583"/>
                        </a:cubicBezTo>
                        <a:cubicBezTo>
                          <a:pt x="43442" y="99155"/>
                          <a:pt x="41347" y="108871"/>
                          <a:pt x="46586" y="116205"/>
                        </a:cubicBezTo>
                        <a:cubicBezTo>
                          <a:pt x="51824" y="123539"/>
                          <a:pt x="62397" y="125825"/>
                          <a:pt x="70112" y="121253"/>
                        </a:cubicBezTo>
                        <a:cubicBezTo>
                          <a:pt x="77923" y="116681"/>
                          <a:pt x="80018" y="106966"/>
                          <a:pt x="74780" y="99632"/>
                        </a:cubicBezTo>
                        <a:lnTo>
                          <a:pt x="111832" y="0"/>
                        </a:lnTo>
                        <a:cubicBezTo>
                          <a:pt x="111832" y="0"/>
                          <a:pt x="126977" y="72581"/>
                          <a:pt x="126881" y="95060"/>
                        </a:cubicBezTo>
                        <a:cubicBezTo>
                          <a:pt x="126691" y="157734"/>
                          <a:pt x="64778" y="172403"/>
                          <a:pt x="64778" y="172403"/>
                        </a:cubicBezTo>
                        <a:lnTo>
                          <a:pt x="25726" y="178022"/>
                        </a:lnTo>
                        <a:close/>
                      </a:path>
                    </a:pathLst>
                  </a:custGeom>
                  <a:solidFill>
                    <a:srgbClr val="FFFFFF"/>
                  </a:solidFill>
                  <a:ln w="9525" cap="rnd">
                    <a:solidFill>
                      <a:srgbClr val="000000"/>
                    </a:solidFill>
                    <a:prstDash val="solid"/>
                    <a:round/>
                  </a:ln>
                </p:spPr>
                <p:txBody>
                  <a:bodyPr rtlCol="0" anchor="ctr"/>
                  <a:p>
                    <a:endParaRPr lang="zh-CN" altLang="en-US"/>
                  </a:p>
                </p:txBody>
              </p:sp>
              <p:sp>
                <p:nvSpPr>
                  <p:cNvPr id="9456" name="任意多边形: 形状 9455"/>
                  <p:cNvSpPr/>
                  <p:nvPr/>
                </p:nvSpPr>
                <p:spPr>
                  <a:xfrm>
                    <a:off x="4895373" y="2351114"/>
                    <a:ext cx="271990" cy="484692"/>
                  </a:xfrm>
                  <a:custGeom>
                    <a:avLst/>
                    <a:gdLst>
                      <a:gd name="connsiteX0" fmla="*/ 271990 w 271990"/>
                      <a:gd name="connsiteY0" fmla="*/ 22193 h 484692"/>
                      <a:gd name="connsiteX1" fmla="*/ 220841 w 271990"/>
                      <a:gd name="connsiteY1" fmla="*/ 0 h 484692"/>
                      <a:gd name="connsiteX2" fmla="*/ 39485 w 271990"/>
                      <a:gd name="connsiteY2" fmla="*/ 313754 h 484692"/>
                      <a:gd name="connsiteX3" fmla="*/ 433 w 271990"/>
                      <a:gd name="connsiteY3" fmla="*/ 455295 h 484692"/>
                      <a:gd name="connsiteX4" fmla="*/ 15673 w 271990"/>
                      <a:gd name="connsiteY4" fmla="*/ 482251 h 484692"/>
                      <a:gd name="connsiteX5" fmla="*/ 47391 w 271990"/>
                      <a:gd name="connsiteY5" fmla="*/ 475583 h 484692"/>
                      <a:gd name="connsiteX6" fmla="*/ 132354 w 271990"/>
                      <a:gd name="connsiteY6" fmla="*/ 354711 h 484692"/>
                      <a:gd name="connsiteX7" fmla="*/ 271990 w 271990"/>
                      <a:gd name="connsiteY7" fmla="*/ 22193 h 48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90" h="484692">
                        <a:moveTo>
                          <a:pt x="271990" y="22193"/>
                        </a:moveTo>
                        <a:lnTo>
                          <a:pt x="220841" y="0"/>
                        </a:lnTo>
                        <a:lnTo>
                          <a:pt x="39485" y="313754"/>
                        </a:lnTo>
                        <a:lnTo>
                          <a:pt x="433" y="455295"/>
                        </a:lnTo>
                        <a:cubicBezTo>
                          <a:pt x="-1758" y="466249"/>
                          <a:pt x="4528" y="477393"/>
                          <a:pt x="15673" y="482251"/>
                        </a:cubicBezTo>
                        <a:cubicBezTo>
                          <a:pt x="26912" y="487204"/>
                          <a:pt x="40057" y="484442"/>
                          <a:pt x="47391" y="475583"/>
                        </a:cubicBezTo>
                        <a:lnTo>
                          <a:pt x="132354" y="354711"/>
                        </a:lnTo>
                        <a:lnTo>
                          <a:pt x="271990" y="22193"/>
                        </a:lnTo>
                        <a:close/>
                      </a:path>
                    </a:pathLst>
                  </a:custGeom>
                  <a:solidFill>
                    <a:srgbClr val="64943A"/>
                  </a:solidFill>
                  <a:ln w="19050" cap="flat">
                    <a:solidFill>
                      <a:srgbClr val="000000"/>
                    </a:solidFill>
                    <a:prstDash val="solid"/>
                    <a:miter/>
                  </a:ln>
                </p:spPr>
                <p:txBody>
                  <a:bodyPr rtlCol="0" anchor="ctr"/>
                  <a:p>
                    <a:endParaRPr lang="zh-CN" altLang="en-US"/>
                  </a:p>
                </p:txBody>
              </p:sp>
              <p:sp>
                <p:nvSpPr>
                  <p:cNvPr id="9457" name="任意多边形: 形状 9456"/>
                  <p:cNvSpPr/>
                  <p:nvPr/>
                </p:nvSpPr>
                <p:spPr>
                  <a:xfrm>
                    <a:off x="5075871" y="2410777"/>
                    <a:ext cx="69246" cy="58769"/>
                  </a:xfrm>
                  <a:custGeom>
                    <a:avLst/>
                    <a:gdLst>
                      <a:gd name="connsiteX0" fmla="*/ 18098 w 69246"/>
                      <a:gd name="connsiteY0" fmla="*/ 0 h 58769"/>
                      <a:gd name="connsiteX1" fmla="*/ 0 w 69246"/>
                      <a:gd name="connsiteY1" fmla="*/ 36862 h 58769"/>
                      <a:gd name="connsiteX2" fmla="*/ 54102 w 69246"/>
                      <a:gd name="connsiteY2" fmla="*/ 58769 h 58769"/>
                      <a:gd name="connsiteX3" fmla="*/ 69247 w 69246"/>
                      <a:gd name="connsiteY3" fmla="*/ 22193 h 58769"/>
                    </a:gdLst>
                    <a:ahLst/>
                    <a:cxnLst>
                      <a:cxn ang="0">
                        <a:pos x="connsiteX0" y="connsiteY0"/>
                      </a:cxn>
                      <a:cxn ang="0">
                        <a:pos x="connsiteX1" y="connsiteY1"/>
                      </a:cxn>
                      <a:cxn ang="0">
                        <a:pos x="connsiteX2" y="connsiteY2"/>
                      </a:cxn>
                      <a:cxn ang="0">
                        <a:pos x="connsiteX3" y="connsiteY3"/>
                      </a:cxn>
                    </a:cxnLst>
                    <a:rect l="l" t="t" r="r" b="b"/>
                    <a:pathLst>
                      <a:path w="69246" h="58769">
                        <a:moveTo>
                          <a:pt x="18098" y="0"/>
                        </a:moveTo>
                        <a:lnTo>
                          <a:pt x="0" y="36862"/>
                        </a:lnTo>
                        <a:lnTo>
                          <a:pt x="54102" y="58769"/>
                        </a:lnTo>
                        <a:lnTo>
                          <a:pt x="69247" y="22193"/>
                        </a:lnTo>
                        <a:close/>
                      </a:path>
                    </a:pathLst>
                  </a:custGeom>
                  <a:solidFill>
                    <a:srgbClr val="FAFF42"/>
                  </a:solidFill>
                  <a:ln w="19050" cap="flat">
                    <a:solidFill>
                      <a:srgbClr val="000000"/>
                    </a:solidFill>
                    <a:prstDash val="solid"/>
                    <a:miter/>
                  </a:ln>
                </p:spPr>
                <p:txBody>
                  <a:bodyPr rtlCol="0" anchor="ctr"/>
                  <a:p>
                    <a:endParaRPr lang="zh-CN" altLang="en-US"/>
                  </a:p>
                </p:txBody>
              </p:sp>
            </p:grpSp>
            <p:sp>
              <p:nvSpPr>
                <p:cNvPr id="9458" name="任意多边形: 形状 9457"/>
                <p:cNvSpPr/>
                <p:nvPr/>
              </p:nvSpPr>
              <p:spPr>
                <a:xfrm>
                  <a:off x="4957095" y="2623756"/>
                  <a:ext cx="42576" cy="76009"/>
                </a:xfrm>
                <a:custGeom>
                  <a:avLst/>
                  <a:gdLst>
                    <a:gd name="connsiteX0" fmla="*/ 42577 w 42576"/>
                    <a:gd name="connsiteY0" fmla="*/ 0 h 76009"/>
                    <a:gd name="connsiteX1" fmla="*/ 0 w 42576"/>
                    <a:gd name="connsiteY1" fmla="*/ 76010 h 76009"/>
                  </a:gdLst>
                  <a:ahLst/>
                  <a:cxnLst>
                    <a:cxn ang="0">
                      <a:pos x="connsiteX0" y="connsiteY0"/>
                    </a:cxn>
                    <a:cxn ang="0">
                      <a:pos x="connsiteX1" y="connsiteY1"/>
                    </a:cxn>
                  </a:cxnLst>
                  <a:rect l="l" t="t" r="r" b="b"/>
                  <a:pathLst>
                    <a:path w="42576" h="76009">
                      <a:moveTo>
                        <a:pt x="42577" y="0"/>
                      </a:moveTo>
                      <a:lnTo>
                        <a:pt x="0" y="76010"/>
                      </a:lnTo>
                    </a:path>
                  </a:pathLst>
                </a:custGeom>
                <a:ln w="9525" cap="rnd">
                  <a:solidFill>
                    <a:srgbClr val="FFFFFF"/>
                  </a:solidFill>
                  <a:prstDash val="solid"/>
                  <a:round/>
                </a:ln>
              </p:spPr>
              <p:txBody>
                <a:bodyPr rtlCol="0" anchor="ctr"/>
                <a:p>
                  <a:endParaRPr lang="zh-CN" altLang="en-US"/>
                </a:p>
              </p:txBody>
            </p:sp>
          </p:grpSp>
          <p:grpSp>
            <p:nvGrpSpPr>
              <p:cNvPr id="9459" name="图形 9383"/>
              <p:cNvGrpSpPr/>
              <p:nvPr/>
            </p:nvGrpSpPr>
            <p:grpSpPr>
              <a:xfrm>
                <a:off x="12446" y="5032"/>
                <a:ext cx="274" cy="274"/>
                <a:chOff x="7903463" y="3195447"/>
                <a:chExt cx="174212" cy="174212"/>
              </a:xfrm>
              <a:solidFill>
                <a:srgbClr val="292929"/>
              </a:solidFill>
            </p:grpSpPr>
            <p:sp>
              <p:nvSpPr>
                <p:cNvPr id="9460" name="任意多边形: 形状 9459"/>
                <p:cNvSpPr/>
                <p:nvPr/>
              </p:nvSpPr>
              <p:spPr>
                <a:xfrm>
                  <a:off x="7976425" y="3195447"/>
                  <a:ext cx="27717" cy="36957"/>
                </a:xfrm>
                <a:custGeom>
                  <a:avLst/>
                  <a:gdLst>
                    <a:gd name="connsiteX0" fmla="*/ 0 w 27717"/>
                    <a:gd name="connsiteY0" fmla="*/ 0 h 36957"/>
                    <a:gd name="connsiteX1" fmla="*/ 27718 w 27717"/>
                    <a:gd name="connsiteY1" fmla="*/ 0 h 36957"/>
                    <a:gd name="connsiteX2" fmla="*/ 27718 w 27717"/>
                    <a:gd name="connsiteY2" fmla="*/ 36957 h 36957"/>
                    <a:gd name="connsiteX3" fmla="*/ 0 w 27717"/>
                    <a:gd name="connsiteY3" fmla="*/ 36957 h 36957"/>
                  </a:gdLst>
                  <a:ahLst/>
                  <a:cxnLst>
                    <a:cxn ang="0">
                      <a:pos x="connsiteX0" y="connsiteY0"/>
                    </a:cxn>
                    <a:cxn ang="0">
                      <a:pos x="connsiteX1" y="connsiteY1"/>
                    </a:cxn>
                    <a:cxn ang="0">
                      <a:pos x="connsiteX2" y="connsiteY2"/>
                    </a:cxn>
                    <a:cxn ang="0">
                      <a:pos x="connsiteX3" y="connsiteY3"/>
                    </a:cxn>
                  </a:cxnLst>
                  <a:rect l="l" t="t" r="r" b="b"/>
                  <a:pathLst>
                    <a:path w="27717" h="36957">
                      <a:moveTo>
                        <a:pt x="0" y="0"/>
                      </a:moveTo>
                      <a:lnTo>
                        <a:pt x="27718" y="0"/>
                      </a:lnTo>
                      <a:lnTo>
                        <a:pt x="27718" y="36957"/>
                      </a:lnTo>
                      <a:lnTo>
                        <a:pt x="0" y="36957"/>
                      </a:lnTo>
                      <a:close/>
                    </a:path>
                  </a:pathLst>
                </a:custGeom>
                <a:solidFill>
                  <a:srgbClr val="292929"/>
                </a:solidFill>
                <a:ln w="9525" cap="flat">
                  <a:noFill/>
                  <a:prstDash val="solid"/>
                  <a:miter/>
                </a:ln>
              </p:spPr>
              <p:txBody>
                <a:bodyPr rtlCol="0" anchor="ctr"/>
                <a:p>
                  <a:endParaRPr lang="zh-CN" altLang="en-US"/>
                </a:p>
              </p:txBody>
            </p:sp>
            <p:sp>
              <p:nvSpPr>
                <p:cNvPr id="9461" name="任意多边形: 形状 9460"/>
                <p:cNvSpPr/>
                <p:nvPr/>
              </p:nvSpPr>
              <p:spPr>
                <a:xfrm rot="-2700000">
                  <a:off x="8020316" y="3219808"/>
                  <a:ext cx="36956" cy="27717"/>
                </a:xfrm>
                <a:custGeom>
                  <a:avLst/>
                  <a:gdLst>
                    <a:gd name="connsiteX0" fmla="*/ 0 w 36956"/>
                    <a:gd name="connsiteY0" fmla="*/ 0 h 27717"/>
                    <a:gd name="connsiteX1" fmla="*/ 36957 w 36956"/>
                    <a:gd name="connsiteY1" fmla="*/ 0 h 27717"/>
                    <a:gd name="connsiteX2" fmla="*/ 36957 w 36956"/>
                    <a:gd name="connsiteY2" fmla="*/ 27717 h 27717"/>
                    <a:gd name="connsiteX3" fmla="*/ 0 w 36956"/>
                    <a:gd name="connsiteY3" fmla="*/ 27717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7"/>
                      </a:lnTo>
                      <a:lnTo>
                        <a:pt x="0" y="27717"/>
                      </a:lnTo>
                      <a:close/>
                    </a:path>
                  </a:pathLst>
                </a:custGeom>
                <a:solidFill>
                  <a:srgbClr val="292929"/>
                </a:solidFill>
                <a:ln w="9525" cap="flat">
                  <a:noFill/>
                  <a:prstDash val="solid"/>
                  <a:miter/>
                </a:ln>
              </p:spPr>
              <p:txBody>
                <a:bodyPr rtlCol="0" anchor="ctr"/>
                <a:p>
                  <a:endParaRPr lang="zh-CN" altLang="en-US"/>
                </a:p>
              </p:txBody>
            </p:sp>
            <p:sp>
              <p:nvSpPr>
                <p:cNvPr id="9462" name="任意多边形: 形状 9461"/>
                <p:cNvSpPr/>
                <p:nvPr/>
              </p:nvSpPr>
              <p:spPr>
                <a:xfrm>
                  <a:off x="8040718" y="3268408"/>
                  <a:ext cx="36956" cy="27717"/>
                </a:xfrm>
                <a:custGeom>
                  <a:avLst/>
                  <a:gdLst>
                    <a:gd name="connsiteX0" fmla="*/ 0 w 36956"/>
                    <a:gd name="connsiteY0" fmla="*/ 0 h 27717"/>
                    <a:gd name="connsiteX1" fmla="*/ 36957 w 36956"/>
                    <a:gd name="connsiteY1" fmla="*/ 0 h 27717"/>
                    <a:gd name="connsiteX2" fmla="*/ 36957 w 36956"/>
                    <a:gd name="connsiteY2" fmla="*/ 27718 h 27717"/>
                    <a:gd name="connsiteX3" fmla="*/ 0 w 36956"/>
                    <a:gd name="connsiteY3" fmla="*/ 27718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63" name="任意多边形: 形状 9462"/>
                <p:cNvSpPr/>
                <p:nvPr/>
              </p:nvSpPr>
              <p:spPr>
                <a:xfrm rot="-2700243">
                  <a:off x="8025750" y="3312295"/>
                  <a:ext cx="27719" cy="36959"/>
                </a:xfrm>
                <a:custGeom>
                  <a:avLst/>
                  <a:gdLst>
                    <a:gd name="connsiteX0" fmla="*/ 0 w 27719"/>
                    <a:gd name="connsiteY0" fmla="*/ 0 h 36959"/>
                    <a:gd name="connsiteX1" fmla="*/ 27720 w 27719"/>
                    <a:gd name="connsiteY1" fmla="*/ 0 h 36959"/>
                    <a:gd name="connsiteX2" fmla="*/ 27720 w 27719"/>
                    <a:gd name="connsiteY2" fmla="*/ 36959 h 36959"/>
                    <a:gd name="connsiteX3" fmla="*/ 0 w 27719"/>
                    <a:gd name="connsiteY3" fmla="*/ 36959 h 36959"/>
                  </a:gdLst>
                  <a:ahLst/>
                  <a:cxnLst>
                    <a:cxn ang="0">
                      <a:pos x="connsiteX0" y="connsiteY0"/>
                    </a:cxn>
                    <a:cxn ang="0">
                      <a:pos x="connsiteX1" y="connsiteY1"/>
                    </a:cxn>
                    <a:cxn ang="0">
                      <a:pos x="connsiteX2" y="connsiteY2"/>
                    </a:cxn>
                    <a:cxn ang="0">
                      <a:pos x="connsiteX3" y="connsiteY3"/>
                    </a:cxn>
                  </a:cxnLst>
                  <a:rect l="l" t="t" r="r" b="b"/>
                  <a:pathLst>
                    <a:path w="27719" h="36959">
                      <a:moveTo>
                        <a:pt x="0" y="0"/>
                      </a:moveTo>
                      <a:lnTo>
                        <a:pt x="27720" y="0"/>
                      </a:lnTo>
                      <a:lnTo>
                        <a:pt x="27720" y="36959"/>
                      </a:lnTo>
                      <a:lnTo>
                        <a:pt x="0" y="36959"/>
                      </a:lnTo>
                      <a:close/>
                    </a:path>
                  </a:pathLst>
                </a:custGeom>
                <a:solidFill>
                  <a:srgbClr val="292929"/>
                </a:solidFill>
                <a:ln w="9526" cap="flat">
                  <a:noFill/>
                  <a:prstDash val="solid"/>
                  <a:miter/>
                </a:ln>
              </p:spPr>
              <p:txBody>
                <a:bodyPr rtlCol="0" anchor="ctr"/>
                <a:p>
                  <a:endParaRPr lang="zh-CN" altLang="en-US"/>
                </a:p>
              </p:txBody>
            </p:sp>
            <p:sp>
              <p:nvSpPr>
                <p:cNvPr id="9464" name="任意多边形: 形状 9463"/>
                <p:cNvSpPr/>
                <p:nvPr/>
              </p:nvSpPr>
              <p:spPr>
                <a:xfrm>
                  <a:off x="7977091" y="3332702"/>
                  <a:ext cx="27717" cy="36956"/>
                </a:xfrm>
                <a:custGeom>
                  <a:avLst/>
                  <a:gdLst>
                    <a:gd name="connsiteX0" fmla="*/ 0 w 27717"/>
                    <a:gd name="connsiteY0" fmla="*/ 0 h 36956"/>
                    <a:gd name="connsiteX1" fmla="*/ 27718 w 27717"/>
                    <a:gd name="connsiteY1" fmla="*/ 0 h 36956"/>
                    <a:gd name="connsiteX2" fmla="*/ 27718 w 27717"/>
                    <a:gd name="connsiteY2" fmla="*/ 36957 h 36956"/>
                    <a:gd name="connsiteX3" fmla="*/ 0 w 27717"/>
                    <a:gd name="connsiteY3" fmla="*/ 36957 h 36956"/>
                  </a:gdLst>
                  <a:ahLst/>
                  <a:cxnLst>
                    <a:cxn ang="0">
                      <a:pos x="connsiteX0" y="connsiteY0"/>
                    </a:cxn>
                    <a:cxn ang="0">
                      <a:pos x="connsiteX1" y="connsiteY1"/>
                    </a:cxn>
                    <a:cxn ang="0">
                      <a:pos x="connsiteX2" y="connsiteY2"/>
                    </a:cxn>
                    <a:cxn ang="0">
                      <a:pos x="connsiteX3" y="connsiteY3"/>
                    </a:cxn>
                  </a:cxnLst>
                  <a:rect l="l" t="t" r="r" b="b"/>
                  <a:pathLst>
                    <a:path w="27717" h="36956">
                      <a:moveTo>
                        <a:pt x="0" y="0"/>
                      </a:moveTo>
                      <a:lnTo>
                        <a:pt x="27718" y="0"/>
                      </a:lnTo>
                      <a:lnTo>
                        <a:pt x="27718" y="36957"/>
                      </a:lnTo>
                      <a:lnTo>
                        <a:pt x="0" y="36957"/>
                      </a:lnTo>
                      <a:close/>
                    </a:path>
                  </a:pathLst>
                </a:custGeom>
                <a:solidFill>
                  <a:srgbClr val="292929"/>
                </a:solidFill>
                <a:ln w="9525" cap="flat">
                  <a:noFill/>
                  <a:prstDash val="solid"/>
                  <a:miter/>
                </a:ln>
              </p:spPr>
              <p:txBody>
                <a:bodyPr rtlCol="0" anchor="ctr"/>
                <a:p>
                  <a:endParaRPr lang="zh-CN" altLang="en-US"/>
                </a:p>
              </p:txBody>
            </p:sp>
            <p:sp>
              <p:nvSpPr>
                <p:cNvPr id="9465" name="任意多边形: 形状 9464"/>
                <p:cNvSpPr/>
                <p:nvPr/>
              </p:nvSpPr>
              <p:spPr>
                <a:xfrm rot="-2700486">
                  <a:off x="7923935" y="3317685"/>
                  <a:ext cx="36956" cy="27717"/>
                </a:xfrm>
                <a:custGeom>
                  <a:avLst/>
                  <a:gdLst>
                    <a:gd name="connsiteX0" fmla="*/ 0 w 36956"/>
                    <a:gd name="connsiteY0" fmla="*/ 0 h 27717"/>
                    <a:gd name="connsiteX1" fmla="*/ 36957 w 36956"/>
                    <a:gd name="connsiteY1" fmla="*/ 0 h 27717"/>
                    <a:gd name="connsiteX2" fmla="*/ 36957 w 36956"/>
                    <a:gd name="connsiteY2" fmla="*/ 27717 h 27717"/>
                    <a:gd name="connsiteX3" fmla="*/ 0 w 36956"/>
                    <a:gd name="connsiteY3" fmla="*/ 27717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7"/>
                      </a:lnTo>
                      <a:lnTo>
                        <a:pt x="0" y="27717"/>
                      </a:lnTo>
                      <a:close/>
                    </a:path>
                  </a:pathLst>
                </a:custGeom>
                <a:solidFill>
                  <a:srgbClr val="292929"/>
                </a:solidFill>
                <a:ln w="9525" cap="flat">
                  <a:noFill/>
                  <a:prstDash val="solid"/>
                  <a:miter/>
                </a:ln>
              </p:spPr>
              <p:txBody>
                <a:bodyPr rtlCol="0" anchor="ctr"/>
                <a:p>
                  <a:endParaRPr lang="zh-CN" altLang="en-US"/>
                </a:p>
              </p:txBody>
            </p:sp>
            <p:sp>
              <p:nvSpPr>
                <p:cNvPr id="9466" name="任意多边形: 形状 9465"/>
                <p:cNvSpPr/>
                <p:nvPr/>
              </p:nvSpPr>
              <p:spPr>
                <a:xfrm>
                  <a:off x="7903463" y="3268980"/>
                  <a:ext cx="36956" cy="27717"/>
                </a:xfrm>
                <a:custGeom>
                  <a:avLst/>
                  <a:gdLst>
                    <a:gd name="connsiteX0" fmla="*/ 0 w 36956"/>
                    <a:gd name="connsiteY0" fmla="*/ 0 h 27717"/>
                    <a:gd name="connsiteX1" fmla="*/ 36957 w 36956"/>
                    <a:gd name="connsiteY1" fmla="*/ 0 h 27717"/>
                    <a:gd name="connsiteX2" fmla="*/ 36957 w 36956"/>
                    <a:gd name="connsiteY2" fmla="*/ 27718 h 27717"/>
                    <a:gd name="connsiteX3" fmla="*/ 0 w 36956"/>
                    <a:gd name="connsiteY3" fmla="*/ 27718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67" name="任意多边形: 形状 9466"/>
                <p:cNvSpPr/>
                <p:nvPr/>
              </p:nvSpPr>
              <p:spPr>
                <a:xfrm rot="-2700486">
                  <a:off x="7928080" y="3215930"/>
                  <a:ext cx="27717" cy="36956"/>
                </a:xfrm>
                <a:custGeom>
                  <a:avLst/>
                  <a:gdLst>
                    <a:gd name="connsiteX0" fmla="*/ 0 w 27717"/>
                    <a:gd name="connsiteY0" fmla="*/ 0 h 36956"/>
                    <a:gd name="connsiteX1" fmla="*/ 27717 w 27717"/>
                    <a:gd name="connsiteY1" fmla="*/ 0 h 36956"/>
                    <a:gd name="connsiteX2" fmla="*/ 27717 w 27717"/>
                    <a:gd name="connsiteY2" fmla="*/ 36957 h 36956"/>
                    <a:gd name="connsiteX3" fmla="*/ 0 w 27717"/>
                    <a:gd name="connsiteY3" fmla="*/ 36957 h 36956"/>
                  </a:gdLst>
                  <a:ahLst/>
                  <a:cxnLst>
                    <a:cxn ang="0">
                      <a:pos x="connsiteX0" y="connsiteY0"/>
                    </a:cxn>
                    <a:cxn ang="0">
                      <a:pos x="connsiteX1" y="connsiteY1"/>
                    </a:cxn>
                    <a:cxn ang="0">
                      <a:pos x="connsiteX2" y="connsiteY2"/>
                    </a:cxn>
                    <a:cxn ang="0">
                      <a:pos x="connsiteX3" y="connsiteY3"/>
                    </a:cxn>
                  </a:cxnLst>
                  <a:rect l="l" t="t" r="r" b="b"/>
                  <a:pathLst>
                    <a:path w="27717" h="36956">
                      <a:moveTo>
                        <a:pt x="0" y="0"/>
                      </a:moveTo>
                      <a:lnTo>
                        <a:pt x="27717" y="0"/>
                      </a:lnTo>
                      <a:lnTo>
                        <a:pt x="27717" y="36957"/>
                      </a:lnTo>
                      <a:lnTo>
                        <a:pt x="0" y="36957"/>
                      </a:lnTo>
                      <a:close/>
                    </a:path>
                  </a:pathLst>
                </a:custGeom>
                <a:solidFill>
                  <a:srgbClr val="292929"/>
                </a:solidFill>
                <a:ln w="9525" cap="flat">
                  <a:noFill/>
                  <a:prstDash val="solid"/>
                  <a:miter/>
                </a:ln>
              </p:spPr>
              <p:txBody>
                <a:bodyPr rtlCol="0" anchor="ctr"/>
                <a:p>
                  <a:endParaRPr lang="zh-CN" altLang="en-US"/>
                </a:p>
              </p:txBody>
            </p:sp>
          </p:grpSp>
          <p:grpSp>
            <p:nvGrpSpPr>
              <p:cNvPr id="9468" name="图形 9383"/>
              <p:cNvGrpSpPr/>
              <p:nvPr/>
            </p:nvGrpSpPr>
            <p:grpSpPr>
              <a:xfrm>
                <a:off x="6067" y="4055"/>
                <a:ext cx="274" cy="274"/>
                <a:chOff x="3852862" y="2574702"/>
                <a:chExt cx="174212" cy="174116"/>
              </a:xfrm>
              <a:solidFill>
                <a:srgbClr val="292929"/>
              </a:solidFill>
            </p:grpSpPr>
            <p:sp>
              <p:nvSpPr>
                <p:cNvPr id="9469" name="任意多边形: 形状 9468"/>
                <p:cNvSpPr/>
                <p:nvPr/>
              </p:nvSpPr>
              <p:spPr>
                <a:xfrm>
                  <a:off x="3925728" y="2574702"/>
                  <a:ext cx="27717" cy="36957"/>
                </a:xfrm>
                <a:custGeom>
                  <a:avLst/>
                  <a:gdLst>
                    <a:gd name="connsiteX0" fmla="*/ 0 w 27717"/>
                    <a:gd name="connsiteY0" fmla="*/ 0 h 36957"/>
                    <a:gd name="connsiteX1" fmla="*/ 27718 w 27717"/>
                    <a:gd name="connsiteY1" fmla="*/ 0 h 36957"/>
                    <a:gd name="connsiteX2" fmla="*/ 27718 w 27717"/>
                    <a:gd name="connsiteY2" fmla="*/ 36957 h 36957"/>
                    <a:gd name="connsiteX3" fmla="*/ 0 w 27717"/>
                    <a:gd name="connsiteY3" fmla="*/ 36957 h 36957"/>
                  </a:gdLst>
                  <a:ahLst/>
                  <a:cxnLst>
                    <a:cxn ang="0">
                      <a:pos x="connsiteX0" y="connsiteY0"/>
                    </a:cxn>
                    <a:cxn ang="0">
                      <a:pos x="connsiteX1" y="connsiteY1"/>
                    </a:cxn>
                    <a:cxn ang="0">
                      <a:pos x="connsiteX2" y="connsiteY2"/>
                    </a:cxn>
                    <a:cxn ang="0">
                      <a:pos x="connsiteX3" y="connsiteY3"/>
                    </a:cxn>
                  </a:cxnLst>
                  <a:rect l="l" t="t" r="r" b="b"/>
                  <a:pathLst>
                    <a:path w="27717" h="36957">
                      <a:moveTo>
                        <a:pt x="0" y="0"/>
                      </a:moveTo>
                      <a:lnTo>
                        <a:pt x="27718" y="0"/>
                      </a:lnTo>
                      <a:lnTo>
                        <a:pt x="27718" y="36957"/>
                      </a:lnTo>
                      <a:lnTo>
                        <a:pt x="0" y="36957"/>
                      </a:lnTo>
                      <a:close/>
                    </a:path>
                  </a:pathLst>
                </a:custGeom>
                <a:solidFill>
                  <a:srgbClr val="292929"/>
                </a:solidFill>
                <a:ln w="9525" cap="flat">
                  <a:noFill/>
                  <a:prstDash val="solid"/>
                  <a:miter/>
                </a:ln>
              </p:spPr>
              <p:txBody>
                <a:bodyPr rtlCol="0" anchor="ctr"/>
                <a:p>
                  <a:endParaRPr lang="zh-CN" altLang="en-US"/>
                </a:p>
              </p:txBody>
            </p:sp>
            <p:sp>
              <p:nvSpPr>
                <p:cNvPr id="9470" name="任意多边形: 形状 9469"/>
                <p:cNvSpPr/>
                <p:nvPr/>
              </p:nvSpPr>
              <p:spPr>
                <a:xfrm rot="-2700000">
                  <a:off x="3969755" y="2599190"/>
                  <a:ext cx="36956" cy="27717"/>
                </a:xfrm>
                <a:custGeom>
                  <a:avLst/>
                  <a:gdLst>
                    <a:gd name="connsiteX0" fmla="*/ 0 w 36956"/>
                    <a:gd name="connsiteY0" fmla="*/ 0 h 27717"/>
                    <a:gd name="connsiteX1" fmla="*/ 36957 w 36956"/>
                    <a:gd name="connsiteY1" fmla="*/ 0 h 27717"/>
                    <a:gd name="connsiteX2" fmla="*/ 36957 w 36956"/>
                    <a:gd name="connsiteY2" fmla="*/ 27717 h 27717"/>
                    <a:gd name="connsiteX3" fmla="*/ 0 w 36956"/>
                    <a:gd name="connsiteY3" fmla="*/ 27717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7"/>
                      </a:lnTo>
                      <a:lnTo>
                        <a:pt x="0" y="27717"/>
                      </a:lnTo>
                      <a:close/>
                    </a:path>
                  </a:pathLst>
                </a:custGeom>
                <a:solidFill>
                  <a:srgbClr val="292929"/>
                </a:solidFill>
                <a:ln w="9525" cap="flat">
                  <a:noFill/>
                  <a:prstDash val="solid"/>
                  <a:miter/>
                </a:ln>
              </p:spPr>
              <p:txBody>
                <a:bodyPr rtlCol="0" anchor="ctr"/>
                <a:p>
                  <a:endParaRPr lang="zh-CN" altLang="en-US"/>
                </a:p>
              </p:txBody>
            </p:sp>
            <p:sp>
              <p:nvSpPr>
                <p:cNvPr id="9471" name="任意多边形: 形状 9470"/>
                <p:cNvSpPr/>
                <p:nvPr/>
              </p:nvSpPr>
              <p:spPr>
                <a:xfrm>
                  <a:off x="3990117" y="2647569"/>
                  <a:ext cx="36956" cy="27717"/>
                </a:xfrm>
                <a:custGeom>
                  <a:avLst/>
                  <a:gdLst>
                    <a:gd name="connsiteX0" fmla="*/ 0 w 36956"/>
                    <a:gd name="connsiteY0" fmla="*/ 0 h 27717"/>
                    <a:gd name="connsiteX1" fmla="*/ 36957 w 36956"/>
                    <a:gd name="connsiteY1" fmla="*/ 0 h 27717"/>
                    <a:gd name="connsiteX2" fmla="*/ 36957 w 36956"/>
                    <a:gd name="connsiteY2" fmla="*/ 27718 h 27717"/>
                    <a:gd name="connsiteX3" fmla="*/ 0 w 36956"/>
                    <a:gd name="connsiteY3" fmla="*/ 27718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72" name="任意多边形: 形状 9471"/>
                <p:cNvSpPr/>
                <p:nvPr/>
              </p:nvSpPr>
              <p:spPr>
                <a:xfrm rot="-2700243">
                  <a:off x="3974836" y="2691625"/>
                  <a:ext cx="27719" cy="36959"/>
                </a:xfrm>
                <a:custGeom>
                  <a:avLst/>
                  <a:gdLst>
                    <a:gd name="connsiteX0" fmla="*/ 0 w 27719"/>
                    <a:gd name="connsiteY0" fmla="*/ 0 h 36959"/>
                    <a:gd name="connsiteX1" fmla="*/ 27719 w 27719"/>
                    <a:gd name="connsiteY1" fmla="*/ 0 h 36959"/>
                    <a:gd name="connsiteX2" fmla="*/ 27719 w 27719"/>
                    <a:gd name="connsiteY2" fmla="*/ 36959 h 36959"/>
                    <a:gd name="connsiteX3" fmla="*/ 0 w 27719"/>
                    <a:gd name="connsiteY3" fmla="*/ 36959 h 36959"/>
                  </a:gdLst>
                  <a:ahLst/>
                  <a:cxnLst>
                    <a:cxn ang="0">
                      <a:pos x="connsiteX0" y="connsiteY0"/>
                    </a:cxn>
                    <a:cxn ang="0">
                      <a:pos x="connsiteX1" y="connsiteY1"/>
                    </a:cxn>
                    <a:cxn ang="0">
                      <a:pos x="connsiteX2" y="connsiteY2"/>
                    </a:cxn>
                    <a:cxn ang="0">
                      <a:pos x="connsiteX3" y="connsiteY3"/>
                    </a:cxn>
                  </a:cxnLst>
                  <a:rect l="l" t="t" r="r" b="b"/>
                  <a:pathLst>
                    <a:path w="27719" h="36959">
                      <a:moveTo>
                        <a:pt x="0" y="0"/>
                      </a:moveTo>
                      <a:lnTo>
                        <a:pt x="27719" y="0"/>
                      </a:lnTo>
                      <a:lnTo>
                        <a:pt x="27719" y="36959"/>
                      </a:lnTo>
                      <a:lnTo>
                        <a:pt x="0" y="36959"/>
                      </a:lnTo>
                      <a:close/>
                    </a:path>
                  </a:pathLst>
                </a:custGeom>
                <a:solidFill>
                  <a:srgbClr val="292929"/>
                </a:solidFill>
                <a:ln w="9526" cap="flat">
                  <a:noFill/>
                  <a:prstDash val="solid"/>
                  <a:miter/>
                </a:ln>
              </p:spPr>
              <p:txBody>
                <a:bodyPr rtlCol="0" anchor="ctr"/>
                <a:p>
                  <a:endParaRPr lang="zh-CN" altLang="en-US"/>
                </a:p>
              </p:txBody>
            </p:sp>
            <p:sp>
              <p:nvSpPr>
                <p:cNvPr id="9473" name="任意多边形: 形状 9472"/>
                <p:cNvSpPr/>
                <p:nvPr/>
              </p:nvSpPr>
              <p:spPr>
                <a:xfrm>
                  <a:off x="3926395" y="2711862"/>
                  <a:ext cx="27717" cy="36956"/>
                </a:xfrm>
                <a:custGeom>
                  <a:avLst/>
                  <a:gdLst>
                    <a:gd name="connsiteX0" fmla="*/ 0 w 27717"/>
                    <a:gd name="connsiteY0" fmla="*/ 0 h 36956"/>
                    <a:gd name="connsiteX1" fmla="*/ 27718 w 27717"/>
                    <a:gd name="connsiteY1" fmla="*/ 0 h 36956"/>
                    <a:gd name="connsiteX2" fmla="*/ 27718 w 27717"/>
                    <a:gd name="connsiteY2" fmla="*/ 36957 h 36956"/>
                    <a:gd name="connsiteX3" fmla="*/ 0 w 27717"/>
                    <a:gd name="connsiteY3" fmla="*/ 36957 h 36956"/>
                  </a:gdLst>
                  <a:ahLst/>
                  <a:cxnLst>
                    <a:cxn ang="0">
                      <a:pos x="connsiteX0" y="connsiteY0"/>
                    </a:cxn>
                    <a:cxn ang="0">
                      <a:pos x="connsiteX1" y="connsiteY1"/>
                    </a:cxn>
                    <a:cxn ang="0">
                      <a:pos x="connsiteX2" y="connsiteY2"/>
                    </a:cxn>
                    <a:cxn ang="0">
                      <a:pos x="connsiteX3" y="connsiteY3"/>
                    </a:cxn>
                  </a:cxnLst>
                  <a:rect l="l" t="t" r="r" b="b"/>
                  <a:pathLst>
                    <a:path w="27717" h="36956">
                      <a:moveTo>
                        <a:pt x="0" y="0"/>
                      </a:moveTo>
                      <a:lnTo>
                        <a:pt x="27718" y="0"/>
                      </a:lnTo>
                      <a:lnTo>
                        <a:pt x="27718" y="36957"/>
                      </a:lnTo>
                      <a:lnTo>
                        <a:pt x="0" y="36957"/>
                      </a:lnTo>
                      <a:close/>
                    </a:path>
                  </a:pathLst>
                </a:custGeom>
                <a:solidFill>
                  <a:srgbClr val="292929"/>
                </a:solidFill>
                <a:ln w="9525" cap="flat">
                  <a:noFill/>
                  <a:prstDash val="solid"/>
                  <a:miter/>
                </a:ln>
              </p:spPr>
              <p:txBody>
                <a:bodyPr rtlCol="0" anchor="ctr"/>
                <a:p>
                  <a:endParaRPr lang="zh-CN" altLang="en-US"/>
                </a:p>
              </p:txBody>
            </p:sp>
            <p:sp>
              <p:nvSpPr>
                <p:cNvPr id="9474" name="任意多边形: 形状 9473"/>
                <p:cNvSpPr/>
                <p:nvPr/>
              </p:nvSpPr>
              <p:spPr>
                <a:xfrm rot="-2700486">
                  <a:off x="3873127" y="2696664"/>
                  <a:ext cx="36956" cy="27717"/>
                </a:xfrm>
                <a:custGeom>
                  <a:avLst/>
                  <a:gdLst>
                    <a:gd name="connsiteX0" fmla="*/ 0 w 36956"/>
                    <a:gd name="connsiteY0" fmla="*/ 0 h 27717"/>
                    <a:gd name="connsiteX1" fmla="*/ 36957 w 36956"/>
                    <a:gd name="connsiteY1" fmla="*/ 0 h 27717"/>
                    <a:gd name="connsiteX2" fmla="*/ 36957 w 36956"/>
                    <a:gd name="connsiteY2" fmla="*/ 27718 h 27717"/>
                    <a:gd name="connsiteX3" fmla="*/ 0 w 36956"/>
                    <a:gd name="connsiteY3" fmla="*/ 27718 h 27717"/>
                  </a:gdLst>
                  <a:ahLst/>
                  <a:cxnLst>
                    <a:cxn ang="0">
                      <a:pos x="connsiteX0" y="connsiteY0"/>
                    </a:cxn>
                    <a:cxn ang="0">
                      <a:pos x="connsiteX1" y="connsiteY1"/>
                    </a:cxn>
                    <a:cxn ang="0">
                      <a:pos x="connsiteX2" y="connsiteY2"/>
                    </a:cxn>
                    <a:cxn ang="0">
                      <a:pos x="connsiteX3" y="connsiteY3"/>
                    </a:cxn>
                  </a:cxnLst>
                  <a:rect l="l" t="t" r="r" b="b"/>
                  <a:pathLst>
                    <a:path w="36956" h="27717">
                      <a:moveTo>
                        <a:pt x="0" y="0"/>
                      </a:moveTo>
                      <a:lnTo>
                        <a:pt x="36957" y="0"/>
                      </a:lnTo>
                      <a:lnTo>
                        <a:pt x="36957"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75" name="任意多边形: 形状 9474"/>
                <p:cNvSpPr/>
                <p:nvPr/>
              </p:nvSpPr>
              <p:spPr>
                <a:xfrm>
                  <a:off x="3852862" y="2648235"/>
                  <a:ext cx="36957" cy="27717"/>
                </a:xfrm>
                <a:custGeom>
                  <a:avLst/>
                  <a:gdLst>
                    <a:gd name="connsiteX0" fmla="*/ 0 w 36957"/>
                    <a:gd name="connsiteY0" fmla="*/ 0 h 27717"/>
                    <a:gd name="connsiteX1" fmla="*/ 36957 w 36957"/>
                    <a:gd name="connsiteY1" fmla="*/ 0 h 27717"/>
                    <a:gd name="connsiteX2" fmla="*/ 36957 w 36957"/>
                    <a:gd name="connsiteY2" fmla="*/ 27718 h 27717"/>
                    <a:gd name="connsiteX3" fmla="*/ 0 w 36957"/>
                    <a:gd name="connsiteY3" fmla="*/ 27718 h 27717"/>
                  </a:gdLst>
                  <a:ahLst/>
                  <a:cxnLst>
                    <a:cxn ang="0">
                      <a:pos x="connsiteX0" y="connsiteY0"/>
                    </a:cxn>
                    <a:cxn ang="0">
                      <a:pos x="connsiteX1" y="connsiteY1"/>
                    </a:cxn>
                    <a:cxn ang="0">
                      <a:pos x="connsiteX2" y="connsiteY2"/>
                    </a:cxn>
                    <a:cxn ang="0">
                      <a:pos x="connsiteX3" y="connsiteY3"/>
                    </a:cxn>
                  </a:cxnLst>
                  <a:rect l="l" t="t" r="r" b="b"/>
                  <a:pathLst>
                    <a:path w="36957" h="27717">
                      <a:moveTo>
                        <a:pt x="0" y="0"/>
                      </a:moveTo>
                      <a:lnTo>
                        <a:pt x="36957" y="0"/>
                      </a:lnTo>
                      <a:lnTo>
                        <a:pt x="36957"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76" name="任意多边形: 形状 9475"/>
                <p:cNvSpPr/>
                <p:nvPr/>
              </p:nvSpPr>
              <p:spPr>
                <a:xfrm rot="-2700729">
                  <a:off x="3877378" y="2595020"/>
                  <a:ext cx="27719" cy="36959"/>
                </a:xfrm>
                <a:custGeom>
                  <a:avLst/>
                  <a:gdLst>
                    <a:gd name="connsiteX0" fmla="*/ 0 w 27719"/>
                    <a:gd name="connsiteY0" fmla="*/ 0 h 36959"/>
                    <a:gd name="connsiteX1" fmla="*/ 27719 w 27719"/>
                    <a:gd name="connsiteY1" fmla="*/ 0 h 36959"/>
                    <a:gd name="connsiteX2" fmla="*/ 27719 w 27719"/>
                    <a:gd name="connsiteY2" fmla="*/ 36959 h 36959"/>
                    <a:gd name="connsiteX3" fmla="*/ 0 w 27719"/>
                    <a:gd name="connsiteY3" fmla="*/ 36959 h 36959"/>
                  </a:gdLst>
                  <a:ahLst/>
                  <a:cxnLst>
                    <a:cxn ang="0">
                      <a:pos x="connsiteX0" y="connsiteY0"/>
                    </a:cxn>
                    <a:cxn ang="0">
                      <a:pos x="connsiteX1" y="connsiteY1"/>
                    </a:cxn>
                    <a:cxn ang="0">
                      <a:pos x="connsiteX2" y="connsiteY2"/>
                    </a:cxn>
                    <a:cxn ang="0">
                      <a:pos x="connsiteX3" y="connsiteY3"/>
                    </a:cxn>
                  </a:cxnLst>
                  <a:rect l="l" t="t" r="r" b="b"/>
                  <a:pathLst>
                    <a:path w="27719" h="36959">
                      <a:moveTo>
                        <a:pt x="0" y="0"/>
                      </a:moveTo>
                      <a:lnTo>
                        <a:pt x="27719" y="0"/>
                      </a:lnTo>
                      <a:lnTo>
                        <a:pt x="27719" y="36959"/>
                      </a:lnTo>
                      <a:lnTo>
                        <a:pt x="0" y="36959"/>
                      </a:lnTo>
                      <a:close/>
                    </a:path>
                  </a:pathLst>
                </a:custGeom>
                <a:solidFill>
                  <a:srgbClr val="292929"/>
                </a:solidFill>
                <a:ln w="9526" cap="flat">
                  <a:noFill/>
                  <a:prstDash val="solid"/>
                  <a:miter/>
                </a:ln>
              </p:spPr>
              <p:txBody>
                <a:bodyPr rtlCol="0" anchor="ctr"/>
                <a:p>
                  <a:endParaRPr lang="zh-CN" altLang="en-US"/>
                </a:p>
              </p:txBody>
            </p:sp>
          </p:grpSp>
          <p:grpSp>
            <p:nvGrpSpPr>
              <p:cNvPr id="9477" name="图形 9383"/>
              <p:cNvGrpSpPr/>
              <p:nvPr/>
            </p:nvGrpSpPr>
            <p:grpSpPr>
              <a:xfrm>
                <a:off x="7003" y="6621"/>
                <a:ext cx="160" cy="160"/>
                <a:chOff x="4446745" y="4204430"/>
                <a:chExt cx="101536" cy="101536"/>
              </a:xfrm>
            </p:grpSpPr>
            <p:sp>
              <p:nvSpPr>
                <p:cNvPr id="9478" name="任意多边形: 形状 9477"/>
                <p:cNvSpPr/>
                <p:nvPr/>
              </p:nvSpPr>
              <p:spPr>
                <a:xfrm>
                  <a:off x="4460557" y="4218241"/>
                  <a:ext cx="73913" cy="73913"/>
                </a:xfrm>
                <a:custGeom>
                  <a:avLst/>
                  <a:gdLst>
                    <a:gd name="connsiteX0" fmla="*/ 73914 w 73913"/>
                    <a:gd name="connsiteY0" fmla="*/ 36957 h 73913"/>
                    <a:gd name="connsiteX1" fmla="*/ 36957 w 73913"/>
                    <a:gd name="connsiteY1" fmla="*/ 73914 h 73913"/>
                    <a:gd name="connsiteX2" fmla="*/ 0 w 73913"/>
                    <a:gd name="connsiteY2" fmla="*/ 36957 h 73913"/>
                    <a:gd name="connsiteX3" fmla="*/ 36957 w 73913"/>
                    <a:gd name="connsiteY3" fmla="*/ 0 h 73913"/>
                    <a:gd name="connsiteX4" fmla="*/ 73914 w 73913"/>
                    <a:gd name="connsiteY4" fmla="*/ 36957 h 7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 h="73913">
                      <a:moveTo>
                        <a:pt x="73914" y="36957"/>
                      </a:moveTo>
                      <a:cubicBezTo>
                        <a:pt x="73914" y="57368"/>
                        <a:pt x="57368" y="73914"/>
                        <a:pt x="36957" y="73914"/>
                      </a:cubicBezTo>
                      <a:cubicBezTo>
                        <a:pt x="16546" y="73914"/>
                        <a:pt x="0" y="57368"/>
                        <a:pt x="0" y="36957"/>
                      </a:cubicBezTo>
                      <a:cubicBezTo>
                        <a:pt x="0" y="16546"/>
                        <a:pt x="16546" y="0"/>
                        <a:pt x="36957" y="0"/>
                      </a:cubicBezTo>
                      <a:cubicBezTo>
                        <a:pt x="57368" y="0"/>
                        <a:pt x="73914" y="16546"/>
                        <a:pt x="73914" y="36957"/>
                      </a:cubicBezTo>
                      <a:close/>
                    </a:path>
                  </a:pathLst>
                </a:custGeom>
                <a:solidFill>
                  <a:srgbClr val="FFFFFF"/>
                </a:solidFill>
                <a:ln w="9525" cap="flat">
                  <a:noFill/>
                  <a:prstDash val="solid"/>
                  <a:miter/>
                </a:ln>
              </p:spPr>
              <p:txBody>
                <a:bodyPr rtlCol="0" anchor="ctr"/>
                <a:p>
                  <a:endParaRPr lang="zh-CN" altLang="en-US"/>
                </a:p>
              </p:txBody>
            </p:sp>
            <p:sp>
              <p:nvSpPr>
                <p:cNvPr id="9479" name="任意多边形: 形状 9478"/>
                <p:cNvSpPr/>
                <p:nvPr/>
              </p:nvSpPr>
              <p:spPr>
                <a:xfrm>
                  <a:off x="4446745" y="4204430"/>
                  <a:ext cx="101536" cy="101536"/>
                </a:xfrm>
                <a:custGeom>
                  <a:avLst/>
                  <a:gdLst>
                    <a:gd name="connsiteX0" fmla="*/ 50768 w 101536"/>
                    <a:gd name="connsiteY0" fmla="*/ 101537 h 101536"/>
                    <a:gd name="connsiteX1" fmla="*/ 0 w 101536"/>
                    <a:gd name="connsiteY1" fmla="*/ 50768 h 101536"/>
                    <a:gd name="connsiteX2" fmla="*/ 50768 w 101536"/>
                    <a:gd name="connsiteY2" fmla="*/ 0 h 101536"/>
                    <a:gd name="connsiteX3" fmla="*/ 101537 w 101536"/>
                    <a:gd name="connsiteY3" fmla="*/ 50768 h 101536"/>
                    <a:gd name="connsiteX4" fmla="*/ 50768 w 101536"/>
                    <a:gd name="connsiteY4" fmla="*/ 101537 h 101536"/>
                    <a:gd name="connsiteX5" fmla="*/ 50768 w 101536"/>
                    <a:gd name="connsiteY5" fmla="*/ 27718 h 101536"/>
                    <a:gd name="connsiteX6" fmla="*/ 27718 w 101536"/>
                    <a:gd name="connsiteY6" fmla="*/ 50768 h 101536"/>
                    <a:gd name="connsiteX7" fmla="*/ 50768 w 101536"/>
                    <a:gd name="connsiteY7" fmla="*/ 73819 h 101536"/>
                    <a:gd name="connsiteX8" fmla="*/ 73819 w 101536"/>
                    <a:gd name="connsiteY8" fmla="*/ 50768 h 101536"/>
                    <a:gd name="connsiteX9" fmla="*/ 50768 w 101536"/>
                    <a:gd name="connsiteY9" fmla="*/ 27718 h 1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36" h="101536">
                      <a:moveTo>
                        <a:pt x="50768" y="101537"/>
                      </a:moveTo>
                      <a:cubicBezTo>
                        <a:pt x="22765" y="101537"/>
                        <a:pt x="0" y="78772"/>
                        <a:pt x="0" y="50768"/>
                      </a:cubicBezTo>
                      <a:cubicBezTo>
                        <a:pt x="0" y="22765"/>
                        <a:pt x="22765" y="0"/>
                        <a:pt x="50768" y="0"/>
                      </a:cubicBezTo>
                      <a:cubicBezTo>
                        <a:pt x="78772" y="0"/>
                        <a:pt x="101537" y="22765"/>
                        <a:pt x="101537" y="50768"/>
                      </a:cubicBezTo>
                      <a:cubicBezTo>
                        <a:pt x="101537" y="78772"/>
                        <a:pt x="78772" y="101537"/>
                        <a:pt x="50768" y="101537"/>
                      </a:cubicBezTo>
                      <a:close/>
                      <a:moveTo>
                        <a:pt x="50768" y="27718"/>
                      </a:moveTo>
                      <a:cubicBezTo>
                        <a:pt x="38005" y="27718"/>
                        <a:pt x="27718" y="38100"/>
                        <a:pt x="27718" y="50768"/>
                      </a:cubicBezTo>
                      <a:cubicBezTo>
                        <a:pt x="27718" y="63532"/>
                        <a:pt x="38100" y="73819"/>
                        <a:pt x="50768" y="73819"/>
                      </a:cubicBezTo>
                      <a:cubicBezTo>
                        <a:pt x="63532" y="73819"/>
                        <a:pt x="73819" y="63437"/>
                        <a:pt x="73819" y="50768"/>
                      </a:cubicBezTo>
                      <a:cubicBezTo>
                        <a:pt x="73914" y="38005"/>
                        <a:pt x="63532" y="27718"/>
                        <a:pt x="50768" y="27718"/>
                      </a:cubicBezTo>
                      <a:close/>
                    </a:path>
                  </a:pathLst>
                </a:custGeom>
                <a:solidFill>
                  <a:srgbClr val="292929"/>
                </a:solidFill>
                <a:ln w="9525" cap="flat">
                  <a:noFill/>
                  <a:prstDash val="solid"/>
                  <a:miter/>
                </a:ln>
              </p:spPr>
              <p:txBody>
                <a:bodyPr rtlCol="0" anchor="ctr"/>
                <a:p>
                  <a:endParaRPr lang="zh-CN" altLang="en-US"/>
                </a:p>
              </p:txBody>
            </p:sp>
          </p:grpSp>
          <p:grpSp>
            <p:nvGrpSpPr>
              <p:cNvPr id="9480" name="图形 9383"/>
              <p:cNvGrpSpPr/>
              <p:nvPr/>
            </p:nvGrpSpPr>
            <p:grpSpPr>
              <a:xfrm>
                <a:off x="12200" y="7040"/>
                <a:ext cx="160" cy="160"/>
                <a:chOff x="7747253" y="4470463"/>
                <a:chExt cx="101536" cy="101536"/>
              </a:xfrm>
            </p:grpSpPr>
            <p:sp>
              <p:nvSpPr>
                <p:cNvPr id="9481" name="任意多边形: 形状 9480"/>
                <p:cNvSpPr/>
                <p:nvPr/>
              </p:nvSpPr>
              <p:spPr>
                <a:xfrm>
                  <a:off x="7761064" y="4484274"/>
                  <a:ext cx="73913" cy="73913"/>
                </a:xfrm>
                <a:custGeom>
                  <a:avLst/>
                  <a:gdLst>
                    <a:gd name="connsiteX0" fmla="*/ 73914 w 73913"/>
                    <a:gd name="connsiteY0" fmla="*/ 36957 h 73913"/>
                    <a:gd name="connsiteX1" fmla="*/ 36957 w 73913"/>
                    <a:gd name="connsiteY1" fmla="*/ 73914 h 73913"/>
                    <a:gd name="connsiteX2" fmla="*/ 0 w 73913"/>
                    <a:gd name="connsiteY2" fmla="*/ 36957 h 73913"/>
                    <a:gd name="connsiteX3" fmla="*/ 36957 w 73913"/>
                    <a:gd name="connsiteY3" fmla="*/ 0 h 73913"/>
                    <a:gd name="connsiteX4" fmla="*/ 73914 w 73913"/>
                    <a:gd name="connsiteY4" fmla="*/ 36957 h 7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 h="73913">
                      <a:moveTo>
                        <a:pt x="73914" y="36957"/>
                      </a:moveTo>
                      <a:cubicBezTo>
                        <a:pt x="73914" y="57368"/>
                        <a:pt x="57368" y="73914"/>
                        <a:pt x="36957" y="73914"/>
                      </a:cubicBezTo>
                      <a:cubicBezTo>
                        <a:pt x="16546" y="73914"/>
                        <a:pt x="0" y="57368"/>
                        <a:pt x="0" y="36957"/>
                      </a:cubicBezTo>
                      <a:cubicBezTo>
                        <a:pt x="0" y="16546"/>
                        <a:pt x="16546" y="0"/>
                        <a:pt x="36957" y="0"/>
                      </a:cubicBezTo>
                      <a:cubicBezTo>
                        <a:pt x="57368" y="0"/>
                        <a:pt x="73914" y="16546"/>
                        <a:pt x="73914" y="36957"/>
                      </a:cubicBezTo>
                      <a:close/>
                    </a:path>
                  </a:pathLst>
                </a:custGeom>
                <a:solidFill>
                  <a:srgbClr val="FFFFFF"/>
                </a:solidFill>
                <a:ln w="9525" cap="flat">
                  <a:noFill/>
                  <a:prstDash val="solid"/>
                  <a:miter/>
                </a:ln>
              </p:spPr>
              <p:txBody>
                <a:bodyPr rtlCol="0" anchor="ctr"/>
                <a:p>
                  <a:endParaRPr lang="zh-CN" altLang="en-US"/>
                </a:p>
              </p:txBody>
            </p:sp>
            <p:sp>
              <p:nvSpPr>
                <p:cNvPr id="9482" name="任意多边形: 形状 9481"/>
                <p:cNvSpPr/>
                <p:nvPr/>
              </p:nvSpPr>
              <p:spPr>
                <a:xfrm>
                  <a:off x="7747253" y="4470463"/>
                  <a:ext cx="101536" cy="101536"/>
                </a:xfrm>
                <a:custGeom>
                  <a:avLst/>
                  <a:gdLst>
                    <a:gd name="connsiteX0" fmla="*/ 50768 w 101536"/>
                    <a:gd name="connsiteY0" fmla="*/ 101537 h 101536"/>
                    <a:gd name="connsiteX1" fmla="*/ 0 w 101536"/>
                    <a:gd name="connsiteY1" fmla="*/ 50768 h 101536"/>
                    <a:gd name="connsiteX2" fmla="*/ 50768 w 101536"/>
                    <a:gd name="connsiteY2" fmla="*/ 0 h 101536"/>
                    <a:gd name="connsiteX3" fmla="*/ 101537 w 101536"/>
                    <a:gd name="connsiteY3" fmla="*/ 50768 h 101536"/>
                    <a:gd name="connsiteX4" fmla="*/ 50768 w 101536"/>
                    <a:gd name="connsiteY4" fmla="*/ 101537 h 101536"/>
                    <a:gd name="connsiteX5" fmla="*/ 50768 w 101536"/>
                    <a:gd name="connsiteY5" fmla="*/ 27622 h 101536"/>
                    <a:gd name="connsiteX6" fmla="*/ 27718 w 101536"/>
                    <a:gd name="connsiteY6" fmla="*/ 50673 h 101536"/>
                    <a:gd name="connsiteX7" fmla="*/ 50768 w 101536"/>
                    <a:gd name="connsiteY7" fmla="*/ 73723 h 101536"/>
                    <a:gd name="connsiteX8" fmla="*/ 73819 w 101536"/>
                    <a:gd name="connsiteY8" fmla="*/ 50673 h 101536"/>
                    <a:gd name="connsiteX9" fmla="*/ 50768 w 101536"/>
                    <a:gd name="connsiteY9" fmla="*/ 27622 h 1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36" h="101536">
                      <a:moveTo>
                        <a:pt x="50768" y="101537"/>
                      </a:moveTo>
                      <a:cubicBezTo>
                        <a:pt x="22765" y="101537"/>
                        <a:pt x="0" y="78772"/>
                        <a:pt x="0" y="50768"/>
                      </a:cubicBezTo>
                      <a:cubicBezTo>
                        <a:pt x="0" y="22765"/>
                        <a:pt x="22765" y="0"/>
                        <a:pt x="50768" y="0"/>
                      </a:cubicBezTo>
                      <a:cubicBezTo>
                        <a:pt x="78772" y="0"/>
                        <a:pt x="101537" y="22765"/>
                        <a:pt x="101537" y="50768"/>
                      </a:cubicBezTo>
                      <a:cubicBezTo>
                        <a:pt x="101632" y="78772"/>
                        <a:pt x="78772" y="101537"/>
                        <a:pt x="50768" y="101537"/>
                      </a:cubicBezTo>
                      <a:close/>
                      <a:moveTo>
                        <a:pt x="50768" y="27622"/>
                      </a:moveTo>
                      <a:cubicBezTo>
                        <a:pt x="38005" y="27622"/>
                        <a:pt x="27718" y="38005"/>
                        <a:pt x="27718" y="50673"/>
                      </a:cubicBezTo>
                      <a:cubicBezTo>
                        <a:pt x="27718" y="63341"/>
                        <a:pt x="38100" y="73723"/>
                        <a:pt x="50768" y="73723"/>
                      </a:cubicBezTo>
                      <a:cubicBezTo>
                        <a:pt x="63437" y="73723"/>
                        <a:pt x="73819" y="63341"/>
                        <a:pt x="73819" y="50673"/>
                      </a:cubicBezTo>
                      <a:cubicBezTo>
                        <a:pt x="73819" y="38005"/>
                        <a:pt x="63532" y="27622"/>
                        <a:pt x="50768" y="27622"/>
                      </a:cubicBezTo>
                      <a:close/>
                    </a:path>
                  </a:pathLst>
                </a:custGeom>
                <a:solidFill>
                  <a:srgbClr val="292929"/>
                </a:solidFill>
                <a:ln w="9525" cap="flat">
                  <a:noFill/>
                  <a:prstDash val="solid"/>
                  <a:miter/>
                </a:ln>
              </p:spPr>
              <p:txBody>
                <a:bodyPr rtlCol="0" anchor="ctr"/>
                <a:p>
                  <a:endParaRPr lang="zh-CN" altLang="en-US"/>
                </a:p>
              </p:txBody>
            </p:sp>
          </p:grpSp>
          <p:sp>
            <p:nvSpPr>
              <p:cNvPr id="9483" name="图形 9383"/>
              <p:cNvSpPr/>
              <p:nvPr/>
            </p:nvSpPr>
            <p:spPr>
              <a:xfrm>
                <a:off x="6486" y="5149"/>
                <a:ext cx="412" cy="44"/>
              </a:xfrm>
              <a:custGeom>
                <a:avLst/>
                <a:gdLst>
                  <a:gd name="connsiteX0" fmla="*/ 0 w 261461"/>
                  <a:gd name="connsiteY0" fmla="*/ 0 h 27717"/>
                  <a:gd name="connsiteX1" fmla="*/ 261461 w 261461"/>
                  <a:gd name="connsiteY1" fmla="*/ 0 h 27717"/>
                  <a:gd name="connsiteX2" fmla="*/ 261461 w 261461"/>
                  <a:gd name="connsiteY2" fmla="*/ 27718 h 27717"/>
                  <a:gd name="connsiteX3" fmla="*/ 0 w 261461"/>
                  <a:gd name="connsiteY3" fmla="*/ 27718 h 27717"/>
                </a:gdLst>
                <a:ahLst/>
                <a:cxnLst>
                  <a:cxn ang="0">
                    <a:pos x="connsiteX0" y="connsiteY0"/>
                  </a:cxn>
                  <a:cxn ang="0">
                    <a:pos x="connsiteX1" y="connsiteY1"/>
                  </a:cxn>
                  <a:cxn ang="0">
                    <a:pos x="connsiteX2" y="connsiteY2"/>
                  </a:cxn>
                  <a:cxn ang="0">
                    <a:pos x="connsiteX3" y="connsiteY3"/>
                  </a:cxn>
                </a:cxnLst>
                <a:rect l="l" t="t" r="r" b="b"/>
                <a:pathLst>
                  <a:path w="261461" h="27717">
                    <a:moveTo>
                      <a:pt x="0" y="0"/>
                    </a:moveTo>
                    <a:lnTo>
                      <a:pt x="261461" y="0"/>
                    </a:lnTo>
                    <a:lnTo>
                      <a:pt x="261461"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84" name="图形 9383"/>
              <p:cNvSpPr/>
              <p:nvPr/>
            </p:nvSpPr>
            <p:spPr>
              <a:xfrm>
                <a:off x="6952" y="5149"/>
                <a:ext cx="59" cy="44"/>
              </a:xfrm>
              <a:custGeom>
                <a:avLst/>
                <a:gdLst>
                  <a:gd name="connsiteX0" fmla="*/ 0 w 37528"/>
                  <a:gd name="connsiteY0" fmla="*/ 0 h 27717"/>
                  <a:gd name="connsiteX1" fmla="*/ 37528 w 37528"/>
                  <a:gd name="connsiteY1" fmla="*/ 0 h 27717"/>
                  <a:gd name="connsiteX2" fmla="*/ 37528 w 37528"/>
                  <a:gd name="connsiteY2" fmla="*/ 27718 h 27717"/>
                  <a:gd name="connsiteX3" fmla="*/ 0 w 37528"/>
                  <a:gd name="connsiteY3" fmla="*/ 27718 h 27717"/>
                </a:gdLst>
                <a:ahLst/>
                <a:cxnLst>
                  <a:cxn ang="0">
                    <a:pos x="connsiteX0" y="connsiteY0"/>
                  </a:cxn>
                  <a:cxn ang="0">
                    <a:pos x="connsiteX1" y="connsiteY1"/>
                  </a:cxn>
                  <a:cxn ang="0">
                    <a:pos x="connsiteX2" y="connsiteY2"/>
                  </a:cxn>
                  <a:cxn ang="0">
                    <a:pos x="connsiteX3" y="connsiteY3"/>
                  </a:cxn>
                </a:cxnLst>
                <a:rect l="l" t="t" r="r" b="b"/>
                <a:pathLst>
                  <a:path w="37528" h="27717">
                    <a:moveTo>
                      <a:pt x="0" y="0"/>
                    </a:moveTo>
                    <a:lnTo>
                      <a:pt x="37528" y="0"/>
                    </a:lnTo>
                    <a:lnTo>
                      <a:pt x="37528"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85" name="图形 9383"/>
              <p:cNvSpPr/>
              <p:nvPr/>
            </p:nvSpPr>
            <p:spPr>
              <a:xfrm>
                <a:off x="9463" y="7242"/>
                <a:ext cx="904" cy="44"/>
              </a:xfrm>
              <a:custGeom>
                <a:avLst/>
                <a:gdLst>
                  <a:gd name="connsiteX0" fmla="*/ 0 w 574357"/>
                  <a:gd name="connsiteY0" fmla="*/ 0 h 27717"/>
                  <a:gd name="connsiteX1" fmla="*/ 574358 w 574357"/>
                  <a:gd name="connsiteY1" fmla="*/ 0 h 27717"/>
                  <a:gd name="connsiteX2" fmla="*/ 574358 w 574357"/>
                  <a:gd name="connsiteY2" fmla="*/ 27718 h 27717"/>
                  <a:gd name="connsiteX3" fmla="*/ 0 w 574357"/>
                  <a:gd name="connsiteY3" fmla="*/ 27718 h 27717"/>
                </a:gdLst>
                <a:ahLst/>
                <a:cxnLst>
                  <a:cxn ang="0">
                    <a:pos x="connsiteX0" y="connsiteY0"/>
                  </a:cxn>
                  <a:cxn ang="0">
                    <a:pos x="connsiteX1" y="connsiteY1"/>
                  </a:cxn>
                  <a:cxn ang="0">
                    <a:pos x="connsiteX2" y="connsiteY2"/>
                  </a:cxn>
                  <a:cxn ang="0">
                    <a:pos x="connsiteX3" y="connsiteY3"/>
                  </a:cxn>
                </a:cxnLst>
                <a:rect l="l" t="t" r="r" b="b"/>
                <a:pathLst>
                  <a:path w="574357" h="27717">
                    <a:moveTo>
                      <a:pt x="0" y="0"/>
                    </a:moveTo>
                    <a:lnTo>
                      <a:pt x="574358" y="0"/>
                    </a:lnTo>
                    <a:lnTo>
                      <a:pt x="574358" y="27718"/>
                    </a:lnTo>
                    <a:lnTo>
                      <a:pt x="0" y="27718"/>
                    </a:lnTo>
                    <a:close/>
                  </a:path>
                </a:pathLst>
              </a:custGeom>
              <a:solidFill>
                <a:srgbClr val="292929"/>
              </a:solidFill>
              <a:ln w="9525" cap="flat">
                <a:noFill/>
                <a:prstDash val="solid"/>
                <a:miter/>
              </a:ln>
            </p:spPr>
            <p:txBody>
              <a:bodyPr rtlCol="0" anchor="ctr"/>
              <a:p>
                <a:endParaRPr lang="zh-CN" altLang="en-US"/>
              </a:p>
            </p:txBody>
          </p:sp>
          <p:grpSp>
            <p:nvGrpSpPr>
              <p:cNvPr id="9486" name="图形 9383"/>
              <p:cNvGrpSpPr/>
              <p:nvPr/>
            </p:nvGrpSpPr>
            <p:grpSpPr>
              <a:xfrm>
                <a:off x="12135" y="3919"/>
                <a:ext cx="808" cy="44"/>
                <a:chOff x="7705438" y="2488501"/>
                <a:chExt cx="513016" cy="27813"/>
              </a:xfrm>
              <a:solidFill>
                <a:srgbClr val="292929"/>
              </a:solidFill>
            </p:grpSpPr>
            <p:sp>
              <p:nvSpPr>
                <p:cNvPr id="9487" name="任意多边形: 形状 9486"/>
                <p:cNvSpPr/>
                <p:nvPr/>
              </p:nvSpPr>
              <p:spPr>
                <a:xfrm>
                  <a:off x="7705438" y="2488596"/>
                  <a:ext cx="19811" cy="27717"/>
                </a:xfrm>
                <a:custGeom>
                  <a:avLst/>
                  <a:gdLst>
                    <a:gd name="connsiteX0" fmla="*/ 0 w 19811"/>
                    <a:gd name="connsiteY0" fmla="*/ 0 h 27717"/>
                    <a:gd name="connsiteX1" fmla="*/ 19812 w 19811"/>
                    <a:gd name="connsiteY1" fmla="*/ 0 h 27717"/>
                    <a:gd name="connsiteX2" fmla="*/ 19812 w 19811"/>
                    <a:gd name="connsiteY2" fmla="*/ 27718 h 27717"/>
                    <a:gd name="connsiteX3" fmla="*/ 0 w 19811"/>
                    <a:gd name="connsiteY3" fmla="*/ 27718 h 27717"/>
                  </a:gdLst>
                  <a:ahLst/>
                  <a:cxnLst>
                    <a:cxn ang="0">
                      <a:pos x="connsiteX0" y="connsiteY0"/>
                    </a:cxn>
                    <a:cxn ang="0">
                      <a:pos x="connsiteX1" y="connsiteY1"/>
                    </a:cxn>
                    <a:cxn ang="0">
                      <a:pos x="connsiteX2" y="connsiteY2"/>
                    </a:cxn>
                    <a:cxn ang="0">
                      <a:pos x="connsiteX3" y="connsiteY3"/>
                    </a:cxn>
                  </a:cxnLst>
                  <a:rect l="l" t="t" r="r" b="b"/>
                  <a:pathLst>
                    <a:path w="19811" h="27717">
                      <a:moveTo>
                        <a:pt x="0" y="0"/>
                      </a:moveTo>
                      <a:lnTo>
                        <a:pt x="19812" y="0"/>
                      </a:lnTo>
                      <a:lnTo>
                        <a:pt x="19812"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88" name="任意多边形: 形状 9487"/>
                <p:cNvSpPr/>
                <p:nvPr/>
              </p:nvSpPr>
              <p:spPr>
                <a:xfrm>
                  <a:off x="7761636" y="2488501"/>
                  <a:ext cx="400621" cy="27717"/>
                </a:xfrm>
                <a:custGeom>
                  <a:avLst/>
                  <a:gdLst>
                    <a:gd name="connsiteX0" fmla="*/ 400621 w 400621"/>
                    <a:gd name="connsiteY0" fmla="*/ 27718 h 27717"/>
                    <a:gd name="connsiteX1" fmla="*/ 364236 w 400621"/>
                    <a:gd name="connsiteY1" fmla="*/ 27718 h 27717"/>
                    <a:gd name="connsiteX2" fmla="*/ 364236 w 400621"/>
                    <a:gd name="connsiteY2" fmla="*/ 0 h 27717"/>
                    <a:gd name="connsiteX3" fmla="*/ 400621 w 400621"/>
                    <a:gd name="connsiteY3" fmla="*/ 0 h 27717"/>
                    <a:gd name="connsiteX4" fmla="*/ 400621 w 400621"/>
                    <a:gd name="connsiteY4" fmla="*/ 27718 h 27717"/>
                    <a:gd name="connsiteX5" fmla="*/ 327755 w 400621"/>
                    <a:gd name="connsiteY5" fmla="*/ 27718 h 27717"/>
                    <a:gd name="connsiteX6" fmla="*/ 291370 w 400621"/>
                    <a:gd name="connsiteY6" fmla="*/ 27718 h 27717"/>
                    <a:gd name="connsiteX7" fmla="*/ 291370 w 400621"/>
                    <a:gd name="connsiteY7" fmla="*/ 0 h 27717"/>
                    <a:gd name="connsiteX8" fmla="*/ 327755 w 400621"/>
                    <a:gd name="connsiteY8" fmla="*/ 0 h 27717"/>
                    <a:gd name="connsiteX9" fmla="*/ 327755 w 400621"/>
                    <a:gd name="connsiteY9" fmla="*/ 27718 h 27717"/>
                    <a:gd name="connsiteX10" fmla="*/ 254889 w 400621"/>
                    <a:gd name="connsiteY10" fmla="*/ 27718 h 27717"/>
                    <a:gd name="connsiteX11" fmla="*/ 218504 w 400621"/>
                    <a:gd name="connsiteY11" fmla="*/ 27718 h 27717"/>
                    <a:gd name="connsiteX12" fmla="*/ 218504 w 400621"/>
                    <a:gd name="connsiteY12" fmla="*/ 0 h 27717"/>
                    <a:gd name="connsiteX13" fmla="*/ 254889 w 400621"/>
                    <a:gd name="connsiteY13" fmla="*/ 0 h 27717"/>
                    <a:gd name="connsiteX14" fmla="*/ 254889 w 400621"/>
                    <a:gd name="connsiteY14" fmla="*/ 27718 h 27717"/>
                    <a:gd name="connsiteX15" fmla="*/ 182118 w 400621"/>
                    <a:gd name="connsiteY15" fmla="*/ 27718 h 27717"/>
                    <a:gd name="connsiteX16" fmla="*/ 145733 w 400621"/>
                    <a:gd name="connsiteY16" fmla="*/ 27718 h 27717"/>
                    <a:gd name="connsiteX17" fmla="*/ 145733 w 400621"/>
                    <a:gd name="connsiteY17" fmla="*/ 0 h 27717"/>
                    <a:gd name="connsiteX18" fmla="*/ 182118 w 400621"/>
                    <a:gd name="connsiteY18" fmla="*/ 0 h 27717"/>
                    <a:gd name="connsiteX19" fmla="*/ 182118 w 400621"/>
                    <a:gd name="connsiteY19" fmla="*/ 27718 h 27717"/>
                    <a:gd name="connsiteX20" fmla="*/ 109252 w 400621"/>
                    <a:gd name="connsiteY20" fmla="*/ 27718 h 27717"/>
                    <a:gd name="connsiteX21" fmla="*/ 72866 w 400621"/>
                    <a:gd name="connsiteY21" fmla="*/ 27718 h 27717"/>
                    <a:gd name="connsiteX22" fmla="*/ 72866 w 400621"/>
                    <a:gd name="connsiteY22" fmla="*/ 0 h 27717"/>
                    <a:gd name="connsiteX23" fmla="*/ 109252 w 400621"/>
                    <a:gd name="connsiteY23" fmla="*/ 0 h 27717"/>
                    <a:gd name="connsiteX24" fmla="*/ 109252 w 400621"/>
                    <a:gd name="connsiteY24" fmla="*/ 27718 h 27717"/>
                    <a:gd name="connsiteX25" fmla="*/ 36386 w 400621"/>
                    <a:gd name="connsiteY25" fmla="*/ 27718 h 27717"/>
                    <a:gd name="connsiteX26" fmla="*/ 0 w 400621"/>
                    <a:gd name="connsiteY26" fmla="*/ 27718 h 27717"/>
                    <a:gd name="connsiteX27" fmla="*/ 0 w 400621"/>
                    <a:gd name="connsiteY27" fmla="*/ 0 h 27717"/>
                    <a:gd name="connsiteX28" fmla="*/ 36386 w 400621"/>
                    <a:gd name="connsiteY28" fmla="*/ 0 h 27717"/>
                    <a:gd name="connsiteX29" fmla="*/ 36386 w 400621"/>
                    <a:gd name="connsiteY29" fmla="*/ 27718 h 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0621" h="27717">
                      <a:moveTo>
                        <a:pt x="400621" y="27718"/>
                      </a:moveTo>
                      <a:lnTo>
                        <a:pt x="364236" y="27718"/>
                      </a:lnTo>
                      <a:lnTo>
                        <a:pt x="364236" y="0"/>
                      </a:lnTo>
                      <a:lnTo>
                        <a:pt x="400621" y="0"/>
                      </a:lnTo>
                      <a:lnTo>
                        <a:pt x="400621" y="27718"/>
                      </a:lnTo>
                      <a:close/>
                      <a:moveTo>
                        <a:pt x="327755" y="27718"/>
                      </a:moveTo>
                      <a:lnTo>
                        <a:pt x="291370" y="27718"/>
                      </a:lnTo>
                      <a:lnTo>
                        <a:pt x="291370" y="0"/>
                      </a:lnTo>
                      <a:lnTo>
                        <a:pt x="327755" y="0"/>
                      </a:lnTo>
                      <a:lnTo>
                        <a:pt x="327755" y="27718"/>
                      </a:lnTo>
                      <a:close/>
                      <a:moveTo>
                        <a:pt x="254889" y="27718"/>
                      </a:moveTo>
                      <a:lnTo>
                        <a:pt x="218504" y="27718"/>
                      </a:lnTo>
                      <a:lnTo>
                        <a:pt x="218504" y="0"/>
                      </a:lnTo>
                      <a:lnTo>
                        <a:pt x="254889" y="0"/>
                      </a:lnTo>
                      <a:lnTo>
                        <a:pt x="254889" y="27718"/>
                      </a:lnTo>
                      <a:close/>
                      <a:moveTo>
                        <a:pt x="182118" y="27718"/>
                      </a:moveTo>
                      <a:lnTo>
                        <a:pt x="145733" y="27718"/>
                      </a:lnTo>
                      <a:lnTo>
                        <a:pt x="145733" y="0"/>
                      </a:lnTo>
                      <a:lnTo>
                        <a:pt x="182118" y="0"/>
                      </a:lnTo>
                      <a:lnTo>
                        <a:pt x="182118" y="27718"/>
                      </a:lnTo>
                      <a:close/>
                      <a:moveTo>
                        <a:pt x="109252" y="27718"/>
                      </a:moveTo>
                      <a:lnTo>
                        <a:pt x="72866" y="27718"/>
                      </a:lnTo>
                      <a:lnTo>
                        <a:pt x="72866" y="0"/>
                      </a:lnTo>
                      <a:lnTo>
                        <a:pt x="109252" y="0"/>
                      </a:lnTo>
                      <a:lnTo>
                        <a:pt x="109252" y="27718"/>
                      </a:lnTo>
                      <a:close/>
                      <a:moveTo>
                        <a:pt x="36386" y="27718"/>
                      </a:moveTo>
                      <a:lnTo>
                        <a:pt x="0" y="27718"/>
                      </a:lnTo>
                      <a:lnTo>
                        <a:pt x="0" y="0"/>
                      </a:lnTo>
                      <a:lnTo>
                        <a:pt x="36386" y="0"/>
                      </a:lnTo>
                      <a:lnTo>
                        <a:pt x="36386" y="27718"/>
                      </a:lnTo>
                      <a:close/>
                    </a:path>
                  </a:pathLst>
                </a:custGeom>
                <a:solidFill>
                  <a:srgbClr val="292929"/>
                </a:solidFill>
                <a:ln w="9525" cap="flat">
                  <a:noFill/>
                  <a:prstDash val="solid"/>
                  <a:miter/>
                </a:ln>
              </p:spPr>
              <p:txBody>
                <a:bodyPr rtlCol="0" anchor="ctr"/>
                <a:p>
                  <a:endParaRPr lang="zh-CN" altLang="en-US"/>
                </a:p>
              </p:txBody>
            </p:sp>
            <p:sp>
              <p:nvSpPr>
                <p:cNvPr id="9489" name="任意多边形: 形状 9488"/>
                <p:cNvSpPr/>
                <p:nvPr/>
              </p:nvSpPr>
              <p:spPr>
                <a:xfrm>
                  <a:off x="8198643" y="2488596"/>
                  <a:ext cx="19811" cy="27717"/>
                </a:xfrm>
                <a:custGeom>
                  <a:avLst/>
                  <a:gdLst>
                    <a:gd name="connsiteX0" fmla="*/ 0 w 19811"/>
                    <a:gd name="connsiteY0" fmla="*/ 0 h 27717"/>
                    <a:gd name="connsiteX1" fmla="*/ 19812 w 19811"/>
                    <a:gd name="connsiteY1" fmla="*/ 0 h 27717"/>
                    <a:gd name="connsiteX2" fmla="*/ 19812 w 19811"/>
                    <a:gd name="connsiteY2" fmla="*/ 27718 h 27717"/>
                    <a:gd name="connsiteX3" fmla="*/ 0 w 19811"/>
                    <a:gd name="connsiteY3" fmla="*/ 27718 h 27717"/>
                  </a:gdLst>
                  <a:ahLst/>
                  <a:cxnLst>
                    <a:cxn ang="0">
                      <a:pos x="connsiteX0" y="connsiteY0"/>
                    </a:cxn>
                    <a:cxn ang="0">
                      <a:pos x="connsiteX1" y="connsiteY1"/>
                    </a:cxn>
                    <a:cxn ang="0">
                      <a:pos x="connsiteX2" y="connsiteY2"/>
                    </a:cxn>
                    <a:cxn ang="0">
                      <a:pos x="connsiteX3" y="connsiteY3"/>
                    </a:cxn>
                  </a:cxnLst>
                  <a:rect l="l" t="t" r="r" b="b"/>
                  <a:pathLst>
                    <a:path w="19811" h="27717">
                      <a:moveTo>
                        <a:pt x="0" y="0"/>
                      </a:moveTo>
                      <a:lnTo>
                        <a:pt x="19812" y="0"/>
                      </a:lnTo>
                      <a:lnTo>
                        <a:pt x="19812" y="27718"/>
                      </a:lnTo>
                      <a:lnTo>
                        <a:pt x="0" y="27718"/>
                      </a:lnTo>
                      <a:close/>
                    </a:path>
                  </a:pathLst>
                </a:custGeom>
                <a:solidFill>
                  <a:srgbClr val="292929"/>
                </a:solidFill>
                <a:ln w="9525" cap="flat">
                  <a:noFill/>
                  <a:prstDash val="solid"/>
                  <a:miter/>
                </a:ln>
              </p:spPr>
              <p:txBody>
                <a:bodyPr rtlCol="0" anchor="ctr"/>
                <a:p>
                  <a:endParaRPr lang="zh-CN" altLang="en-US"/>
                </a:p>
              </p:txBody>
            </p:sp>
          </p:grpSp>
          <p:sp>
            <p:nvSpPr>
              <p:cNvPr id="9490" name="图形 9383"/>
              <p:cNvSpPr/>
              <p:nvPr/>
            </p:nvSpPr>
            <p:spPr>
              <a:xfrm>
                <a:off x="8958" y="3890"/>
                <a:ext cx="727" cy="44"/>
              </a:xfrm>
              <a:custGeom>
                <a:avLst/>
                <a:gdLst>
                  <a:gd name="connsiteX0" fmla="*/ 0 w 461771"/>
                  <a:gd name="connsiteY0" fmla="*/ 0 h 27717"/>
                  <a:gd name="connsiteX1" fmla="*/ 461772 w 461771"/>
                  <a:gd name="connsiteY1" fmla="*/ 0 h 27717"/>
                  <a:gd name="connsiteX2" fmla="*/ 461772 w 461771"/>
                  <a:gd name="connsiteY2" fmla="*/ 27718 h 27717"/>
                  <a:gd name="connsiteX3" fmla="*/ 0 w 461771"/>
                  <a:gd name="connsiteY3" fmla="*/ 27718 h 27717"/>
                </a:gdLst>
                <a:ahLst/>
                <a:cxnLst>
                  <a:cxn ang="0">
                    <a:pos x="connsiteX0" y="connsiteY0"/>
                  </a:cxn>
                  <a:cxn ang="0">
                    <a:pos x="connsiteX1" y="connsiteY1"/>
                  </a:cxn>
                  <a:cxn ang="0">
                    <a:pos x="connsiteX2" y="connsiteY2"/>
                  </a:cxn>
                  <a:cxn ang="0">
                    <a:pos x="connsiteX3" y="connsiteY3"/>
                  </a:cxn>
                </a:cxnLst>
                <a:rect l="l" t="t" r="r" b="b"/>
                <a:pathLst>
                  <a:path w="461771" h="27717">
                    <a:moveTo>
                      <a:pt x="0" y="0"/>
                    </a:moveTo>
                    <a:lnTo>
                      <a:pt x="461772" y="0"/>
                    </a:lnTo>
                    <a:lnTo>
                      <a:pt x="461772" y="27718"/>
                    </a:lnTo>
                    <a:lnTo>
                      <a:pt x="0" y="27718"/>
                    </a:lnTo>
                    <a:close/>
                  </a:path>
                </a:pathLst>
              </a:custGeom>
              <a:solidFill>
                <a:srgbClr val="292929"/>
              </a:solidFill>
              <a:ln w="9525" cap="flat">
                <a:noFill/>
                <a:prstDash val="solid"/>
                <a:miter/>
              </a:ln>
            </p:spPr>
            <p:txBody>
              <a:bodyPr rtlCol="0" anchor="ctr"/>
              <a:p>
                <a:endParaRPr lang="zh-CN" altLang="en-US"/>
              </a:p>
            </p:txBody>
          </p:sp>
          <p:grpSp>
            <p:nvGrpSpPr>
              <p:cNvPr id="9491" name="图形 9383"/>
              <p:cNvGrpSpPr/>
              <p:nvPr/>
            </p:nvGrpSpPr>
            <p:grpSpPr>
              <a:xfrm>
                <a:off x="11515" y="6247"/>
                <a:ext cx="727" cy="44"/>
                <a:chOff x="7312342" y="3966971"/>
                <a:chExt cx="461772" cy="27717"/>
              </a:xfrm>
              <a:solidFill>
                <a:srgbClr val="292929"/>
              </a:solidFill>
            </p:grpSpPr>
            <p:sp>
              <p:nvSpPr>
                <p:cNvPr id="9492" name="任意多边形: 形状 9491"/>
                <p:cNvSpPr/>
                <p:nvPr/>
              </p:nvSpPr>
              <p:spPr>
                <a:xfrm>
                  <a:off x="7312342" y="3966972"/>
                  <a:ext cx="19811" cy="27717"/>
                </a:xfrm>
                <a:custGeom>
                  <a:avLst/>
                  <a:gdLst>
                    <a:gd name="connsiteX0" fmla="*/ 0 w 19811"/>
                    <a:gd name="connsiteY0" fmla="*/ 0 h 27717"/>
                    <a:gd name="connsiteX1" fmla="*/ 19812 w 19811"/>
                    <a:gd name="connsiteY1" fmla="*/ 0 h 27717"/>
                    <a:gd name="connsiteX2" fmla="*/ 19812 w 19811"/>
                    <a:gd name="connsiteY2" fmla="*/ 27718 h 27717"/>
                    <a:gd name="connsiteX3" fmla="*/ 0 w 19811"/>
                    <a:gd name="connsiteY3" fmla="*/ 27718 h 27717"/>
                  </a:gdLst>
                  <a:ahLst/>
                  <a:cxnLst>
                    <a:cxn ang="0">
                      <a:pos x="connsiteX0" y="connsiteY0"/>
                    </a:cxn>
                    <a:cxn ang="0">
                      <a:pos x="connsiteX1" y="connsiteY1"/>
                    </a:cxn>
                    <a:cxn ang="0">
                      <a:pos x="connsiteX2" y="connsiteY2"/>
                    </a:cxn>
                    <a:cxn ang="0">
                      <a:pos x="connsiteX3" y="connsiteY3"/>
                    </a:cxn>
                  </a:cxnLst>
                  <a:rect l="l" t="t" r="r" b="b"/>
                  <a:pathLst>
                    <a:path w="19811" h="27717">
                      <a:moveTo>
                        <a:pt x="0" y="0"/>
                      </a:moveTo>
                      <a:lnTo>
                        <a:pt x="19812" y="0"/>
                      </a:lnTo>
                      <a:lnTo>
                        <a:pt x="19812" y="27718"/>
                      </a:lnTo>
                      <a:lnTo>
                        <a:pt x="0" y="27718"/>
                      </a:lnTo>
                      <a:close/>
                    </a:path>
                  </a:pathLst>
                </a:custGeom>
                <a:solidFill>
                  <a:srgbClr val="292929"/>
                </a:solidFill>
                <a:ln w="9525" cap="flat">
                  <a:noFill/>
                  <a:prstDash val="solid"/>
                  <a:miter/>
                </a:ln>
              </p:spPr>
              <p:txBody>
                <a:bodyPr rtlCol="0" anchor="ctr"/>
                <a:p>
                  <a:endParaRPr lang="zh-CN" altLang="en-US"/>
                </a:p>
              </p:txBody>
            </p:sp>
            <p:sp>
              <p:nvSpPr>
                <p:cNvPr id="9493" name="任意多边形: 形状 9492"/>
                <p:cNvSpPr/>
                <p:nvPr/>
              </p:nvSpPr>
              <p:spPr>
                <a:xfrm>
                  <a:off x="7370444" y="3966971"/>
                  <a:ext cx="345471" cy="27717"/>
                </a:xfrm>
                <a:custGeom>
                  <a:avLst/>
                  <a:gdLst>
                    <a:gd name="connsiteX0" fmla="*/ 345472 w 345471"/>
                    <a:gd name="connsiteY0" fmla="*/ 27718 h 27717"/>
                    <a:gd name="connsiteX1" fmla="*/ 307086 w 345471"/>
                    <a:gd name="connsiteY1" fmla="*/ 27718 h 27717"/>
                    <a:gd name="connsiteX2" fmla="*/ 307086 w 345471"/>
                    <a:gd name="connsiteY2" fmla="*/ 0 h 27717"/>
                    <a:gd name="connsiteX3" fmla="*/ 345472 w 345471"/>
                    <a:gd name="connsiteY3" fmla="*/ 0 h 27717"/>
                    <a:gd name="connsiteX4" fmla="*/ 345472 w 345471"/>
                    <a:gd name="connsiteY4" fmla="*/ 27718 h 27717"/>
                    <a:gd name="connsiteX5" fmla="*/ 268700 w 345471"/>
                    <a:gd name="connsiteY5" fmla="*/ 27718 h 27717"/>
                    <a:gd name="connsiteX6" fmla="*/ 230315 w 345471"/>
                    <a:gd name="connsiteY6" fmla="*/ 27718 h 27717"/>
                    <a:gd name="connsiteX7" fmla="*/ 230315 w 345471"/>
                    <a:gd name="connsiteY7" fmla="*/ 0 h 27717"/>
                    <a:gd name="connsiteX8" fmla="*/ 268700 w 345471"/>
                    <a:gd name="connsiteY8" fmla="*/ 0 h 27717"/>
                    <a:gd name="connsiteX9" fmla="*/ 268700 w 345471"/>
                    <a:gd name="connsiteY9" fmla="*/ 27718 h 27717"/>
                    <a:gd name="connsiteX10" fmla="*/ 191929 w 345471"/>
                    <a:gd name="connsiteY10" fmla="*/ 27718 h 27717"/>
                    <a:gd name="connsiteX11" fmla="*/ 153543 w 345471"/>
                    <a:gd name="connsiteY11" fmla="*/ 27718 h 27717"/>
                    <a:gd name="connsiteX12" fmla="*/ 153543 w 345471"/>
                    <a:gd name="connsiteY12" fmla="*/ 0 h 27717"/>
                    <a:gd name="connsiteX13" fmla="*/ 191929 w 345471"/>
                    <a:gd name="connsiteY13" fmla="*/ 0 h 27717"/>
                    <a:gd name="connsiteX14" fmla="*/ 191929 w 345471"/>
                    <a:gd name="connsiteY14" fmla="*/ 27718 h 27717"/>
                    <a:gd name="connsiteX15" fmla="*/ 115158 w 345471"/>
                    <a:gd name="connsiteY15" fmla="*/ 27718 h 27717"/>
                    <a:gd name="connsiteX16" fmla="*/ 76771 w 345471"/>
                    <a:gd name="connsiteY16" fmla="*/ 27718 h 27717"/>
                    <a:gd name="connsiteX17" fmla="*/ 76771 w 345471"/>
                    <a:gd name="connsiteY17" fmla="*/ 0 h 27717"/>
                    <a:gd name="connsiteX18" fmla="*/ 115158 w 345471"/>
                    <a:gd name="connsiteY18" fmla="*/ 0 h 27717"/>
                    <a:gd name="connsiteX19" fmla="*/ 115158 w 345471"/>
                    <a:gd name="connsiteY19" fmla="*/ 27718 h 27717"/>
                    <a:gd name="connsiteX20" fmla="*/ 38386 w 345471"/>
                    <a:gd name="connsiteY20" fmla="*/ 27718 h 27717"/>
                    <a:gd name="connsiteX21" fmla="*/ 0 w 345471"/>
                    <a:gd name="connsiteY21" fmla="*/ 27718 h 27717"/>
                    <a:gd name="connsiteX22" fmla="*/ 0 w 345471"/>
                    <a:gd name="connsiteY22" fmla="*/ 0 h 27717"/>
                    <a:gd name="connsiteX23" fmla="*/ 38386 w 345471"/>
                    <a:gd name="connsiteY23" fmla="*/ 0 h 27717"/>
                    <a:gd name="connsiteX24" fmla="*/ 38386 w 345471"/>
                    <a:gd name="connsiteY24" fmla="*/ 27718 h 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5471" h="27717">
                      <a:moveTo>
                        <a:pt x="345472" y="27718"/>
                      </a:moveTo>
                      <a:lnTo>
                        <a:pt x="307086" y="27718"/>
                      </a:lnTo>
                      <a:lnTo>
                        <a:pt x="307086" y="0"/>
                      </a:lnTo>
                      <a:lnTo>
                        <a:pt x="345472" y="0"/>
                      </a:lnTo>
                      <a:lnTo>
                        <a:pt x="345472" y="27718"/>
                      </a:lnTo>
                      <a:close/>
                      <a:moveTo>
                        <a:pt x="268700" y="27718"/>
                      </a:moveTo>
                      <a:lnTo>
                        <a:pt x="230315" y="27718"/>
                      </a:lnTo>
                      <a:lnTo>
                        <a:pt x="230315" y="0"/>
                      </a:lnTo>
                      <a:lnTo>
                        <a:pt x="268700" y="0"/>
                      </a:lnTo>
                      <a:lnTo>
                        <a:pt x="268700" y="27718"/>
                      </a:lnTo>
                      <a:close/>
                      <a:moveTo>
                        <a:pt x="191929" y="27718"/>
                      </a:moveTo>
                      <a:lnTo>
                        <a:pt x="153543" y="27718"/>
                      </a:lnTo>
                      <a:lnTo>
                        <a:pt x="153543" y="0"/>
                      </a:lnTo>
                      <a:lnTo>
                        <a:pt x="191929" y="0"/>
                      </a:lnTo>
                      <a:lnTo>
                        <a:pt x="191929" y="27718"/>
                      </a:lnTo>
                      <a:close/>
                      <a:moveTo>
                        <a:pt x="115158" y="27718"/>
                      </a:moveTo>
                      <a:lnTo>
                        <a:pt x="76771" y="27718"/>
                      </a:lnTo>
                      <a:lnTo>
                        <a:pt x="76771" y="0"/>
                      </a:lnTo>
                      <a:lnTo>
                        <a:pt x="115158" y="0"/>
                      </a:lnTo>
                      <a:lnTo>
                        <a:pt x="115158" y="27718"/>
                      </a:lnTo>
                      <a:close/>
                      <a:moveTo>
                        <a:pt x="38386" y="27718"/>
                      </a:moveTo>
                      <a:lnTo>
                        <a:pt x="0" y="27718"/>
                      </a:lnTo>
                      <a:lnTo>
                        <a:pt x="0" y="0"/>
                      </a:lnTo>
                      <a:lnTo>
                        <a:pt x="38386" y="0"/>
                      </a:lnTo>
                      <a:lnTo>
                        <a:pt x="38386" y="27718"/>
                      </a:lnTo>
                      <a:close/>
                    </a:path>
                  </a:pathLst>
                </a:custGeom>
                <a:solidFill>
                  <a:srgbClr val="292929"/>
                </a:solidFill>
                <a:ln w="9525" cap="flat">
                  <a:noFill/>
                  <a:prstDash val="solid"/>
                  <a:miter/>
                </a:ln>
              </p:spPr>
              <p:txBody>
                <a:bodyPr rtlCol="0" anchor="ctr"/>
                <a:p>
                  <a:endParaRPr lang="zh-CN" altLang="en-US"/>
                </a:p>
              </p:txBody>
            </p:sp>
            <p:sp>
              <p:nvSpPr>
                <p:cNvPr id="9494" name="任意多边形: 形状 9493"/>
                <p:cNvSpPr/>
                <p:nvPr/>
              </p:nvSpPr>
              <p:spPr>
                <a:xfrm>
                  <a:off x="7754302" y="3966972"/>
                  <a:ext cx="19811" cy="27717"/>
                </a:xfrm>
                <a:custGeom>
                  <a:avLst/>
                  <a:gdLst>
                    <a:gd name="connsiteX0" fmla="*/ 0 w 19811"/>
                    <a:gd name="connsiteY0" fmla="*/ 0 h 27717"/>
                    <a:gd name="connsiteX1" fmla="*/ 19812 w 19811"/>
                    <a:gd name="connsiteY1" fmla="*/ 0 h 27717"/>
                    <a:gd name="connsiteX2" fmla="*/ 19812 w 19811"/>
                    <a:gd name="connsiteY2" fmla="*/ 27718 h 27717"/>
                    <a:gd name="connsiteX3" fmla="*/ 0 w 19811"/>
                    <a:gd name="connsiteY3" fmla="*/ 27718 h 27717"/>
                  </a:gdLst>
                  <a:ahLst/>
                  <a:cxnLst>
                    <a:cxn ang="0">
                      <a:pos x="connsiteX0" y="connsiteY0"/>
                    </a:cxn>
                    <a:cxn ang="0">
                      <a:pos x="connsiteX1" y="connsiteY1"/>
                    </a:cxn>
                    <a:cxn ang="0">
                      <a:pos x="connsiteX2" y="connsiteY2"/>
                    </a:cxn>
                    <a:cxn ang="0">
                      <a:pos x="connsiteX3" y="connsiteY3"/>
                    </a:cxn>
                  </a:cxnLst>
                  <a:rect l="l" t="t" r="r" b="b"/>
                  <a:pathLst>
                    <a:path w="19811" h="27717">
                      <a:moveTo>
                        <a:pt x="0" y="0"/>
                      </a:moveTo>
                      <a:lnTo>
                        <a:pt x="19812" y="0"/>
                      </a:lnTo>
                      <a:lnTo>
                        <a:pt x="19812" y="27718"/>
                      </a:lnTo>
                      <a:lnTo>
                        <a:pt x="0" y="27718"/>
                      </a:lnTo>
                      <a:close/>
                    </a:path>
                  </a:pathLst>
                </a:custGeom>
                <a:solidFill>
                  <a:srgbClr val="292929"/>
                </a:solidFill>
                <a:ln w="9525" cap="flat">
                  <a:noFill/>
                  <a:prstDash val="solid"/>
                  <a:miter/>
                </a:ln>
              </p:spPr>
              <p:txBody>
                <a:bodyPr rtlCol="0" anchor="ctr"/>
                <a:p>
                  <a:endParaRPr lang="zh-CN" altLang="en-US"/>
                </a:p>
              </p:txBody>
            </p:sp>
          </p:grpSp>
        </p:grpSp>
        <p:sp>
          <p:nvSpPr>
            <p:cNvPr id="7" name="文本框 6"/>
            <p:cNvSpPr txBox="1"/>
            <p:nvPr/>
          </p:nvSpPr>
          <p:spPr>
            <a:xfrm>
              <a:off x="7361" y="4129"/>
              <a:ext cx="4530" cy="3174"/>
            </a:xfrm>
            <a:prstGeom prst="rect">
              <a:avLst/>
            </a:prstGeom>
            <a:noFill/>
          </p:spPr>
          <p:txBody>
            <a:bodyPr wrap="square" rtlCol="0" anchor="ctr" anchorCtr="0">
              <a:noAutofit/>
            </a:bodyPr>
            <a:p>
              <a:pPr algn="l">
                <a:lnSpc>
                  <a:spcPct val="150000"/>
                </a:lnSpc>
              </a:pPr>
              <a:r>
                <a:rPr lang="zh-CN" altLang="en-US" sz="1000" b="1" spc="100">
                  <a:solidFill>
                    <a:schemeClr val="tx2">
                      <a:lumMod val="75000"/>
                    </a:schemeClr>
                  </a:solidFill>
                  <a:uFillTx/>
                  <a:latin typeface="汉仪旗黑-75S" panose="00020600040101010101" charset="-122"/>
                  <a:ea typeface="汉仪旗黑-75S" panose="00020600040101010101" charset="-122"/>
                  <a:cs typeface="汉仪旗黑-75S" panose="00020600040101010101" charset="-122"/>
                </a:rPr>
                <a:t>①赡养老人专项附加扣除的扣除标准是按照每个纳税人有两位赡养老人测算的，只要父母其中一位达到60岁就可以享受扣除，不按照老人人数计算。</a:t>
              </a:r>
              <a:endParaRPr lang="zh-CN" altLang="en-US" sz="1000" b="1" spc="100">
                <a:solidFill>
                  <a:schemeClr val="tx2">
                    <a:lumMod val="75000"/>
                  </a:schemeClr>
                </a:solidFill>
                <a:uFillTx/>
                <a:latin typeface="汉仪旗黑-75S" panose="00020600040101010101" charset="-122"/>
                <a:ea typeface="汉仪旗黑-75S" panose="00020600040101010101" charset="-122"/>
                <a:cs typeface="汉仪旗黑-75S" panose="00020600040101010101" charset="-122"/>
              </a:endParaRPr>
            </a:p>
            <a:p>
              <a:pPr algn="l">
                <a:lnSpc>
                  <a:spcPct val="150000"/>
                </a:lnSpc>
              </a:pPr>
              <a:r>
                <a:rPr lang="zh-CN" altLang="en-US" sz="1000" b="1" spc="100">
                  <a:solidFill>
                    <a:schemeClr val="tx2">
                      <a:lumMod val="75000"/>
                    </a:schemeClr>
                  </a:solidFill>
                  <a:uFillTx/>
                  <a:latin typeface="汉仪旗黑-75S" panose="00020600040101010101" charset="-122"/>
                  <a:ea typeface="汉仪旗黑-75S" panose="00020600040101010101" charset="-122"/>
                  <a:cs typeface="汉仪旗黑-75S" panose="00020600040101010101" charset="-122"/>
                </a:rPr>
                <a:t>②实际承担对叔叔伯伯或赡养岳父岳母、公婆的费用不符合专项附加扣除暂行办法的规定，不能享受赡养老人专项附加扣除。</a:t>
              </a:r>
              <a:endParaRPr lang="zh-CN" altLang="en-US" sz="1000" b="1" spc="100">
                <a:solidFill>
                  <a:schemeClr val="tx2">
                    <a:lumMod val="75000"/>
                  </a:schemeClr>
                </a:solidFill>
                <a:uFillTx/>
                <a:latin typeface="汉仪旗黑-75S" panose="00020600040101010101" charset="-122"/>
                <a:ea typeface="汉仪旗黑-75S" panose="00020600040101010101" charset="-122"/>
                <a:cs typeface="汉仪旗黑-75S" panose="00020600040101010101" charset="-122"/>
              </a:endParaRPr>
            </a:p>
            <a:p>
              <a:pPr algn="l">
                <a:lnSpc>
                  <a:spcPct val="150000"/>
                </a:lnSpc>
              </a:pPr>
              <a:r>
                <a:rPr lang="zh-CN" altLang="en-US" sz="1000" b="1" spc="100">
                  <a:solidFill>
                    <a:schemeClr val="tx2">
                      <a:lumMod val="75000"/>
                    </a:schemeClr>
                  </a:solidFill>
                  <a:uFillTx/>
                  <a:latin typeface="汉仪旗黑-75S" panose="00020600040101010101" charset="-122"/>
                  <a:ea typeface="汉仪旗黑-75S" panose="00020600040101010101" charset="-122"/>
                  <a:cs typeface="汉仪旗黑-75S" panose="00020600040101010101" charset="-122"/>
                </a:rPr>
                <a:t>③纳税人的其他兄弟姐妹当年均已去世，在第二年其可以按照独生子女赡养老人标准扣除2000元/月。</a:t>
              </a:r>
              <a:endParaRPr lang="zh-CN" altLang="en-US" sz="1000" b="1" spc="100">
                <a:solidFill>
                  <a:schemeClr val="tx2">
                    <a:lumMod val="75000"/>
                  </a:schemeClr>
                </a:solidFill>
                <a:uFillTx/>
                <a:latin typeface="汉仪旗黑-75S" panose="00020600040101010101" charset="-122"/>
                <a:ea typeface="汉仪旗黑-75S" panose="00020600040101010101" charset="-122"/>
                <a:cs typeface="汉仪旗黑-75S" panose="00020600040101010101"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4" name="文本框 3" descr="7b0a20202020227461726765744d6f64756c65223a20226b6f6e6c696e65666f6e7473220a7d0a"/>
          <p:cNvSpPr txBox="1"/>
          <p:nvPr/>
        </p:nvSpPr>
        <p:spPr>
          <a:xfrm>
            <a:off x="949325" y="221615"/>
            <a:ext cx="6361430" cy="460375"/>
          </a:xfrm>
          <a:prstGeom prst="rect">
            <a:avLst/>
          </a:prstGeom>
          <a:noFill/>
        </p:spPr>
        <p:txBody>
          <a:bodyPr wrap="square" rtlCol="0">
            <a:spAutoFit/>
          </a:bodyPr>
          <a:p>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公益性捐赠</a:t>
            </a:r>
            <a:endParaRPr lang="zh-CN" altLang="en-US" sz="2400">
              <a:latin typeface="+mj-ea"/>
              <a:ea typeface="+mj-ea"/>
              <a:cs typeface="+mj-ea"/>
            </a:endParaRPr>
          </a:p>
        </p:txBody>
      </p:sp>
      <p:pic>
        <p:nvPicPr>
          <p:cNvPr id="5" name="C9F754DE-2CAD-44b6-B708-469DEB6407EB-6" descr="wpp"/>
          <p:cNvPicPr>
            <a:picLocks noChangeAspect="1"/>
          </p:cNvPicPr>
          <p:nvPr/>
        </p:nvPicPr>
        <p:blipFill>
          <a:blip r:embed="rId1"/>
          <a:stretch>
            <a:fillRect/>
          </a:stretch>
        </p:blipFill>
        <p:spPr>
          <a:xfrm>
            <a:off x="251460" y="847090"/>
            <a:ext cx="7830820" cy="39814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4" name="文本框 3" descr="7b0a20202020227461726765744d6f64756c65223a20226b6f6e6c696e65666f6e7473220a7d0a"/>
          <p:cNvSpPr txBox="1"/>
          <p:nvPr/>
        </p:nvSpPr>
        <p:spPr>
          <a:xfrm>
            <a:off x="949325" y="221615"/>
            <a:ext cx="6361430" cy="460375"/>
          </a:xfrm>
          <a:prstGeom prst="rect">
            <a:avLst/>
          </a:prstGeom>
          <a:noFill/>
        </p:spPr>
        <p:txBody>
          <a:bodyPr wrap="square" rtlCol="0">
            <a:spAutoFit/>
          </a:bodyPr>
          <a:p>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商业健康险</a:t>
            </a:r>
            <a:endParaRPr lang="zh-CN" altLang="en-US" sz="2400">
              <a:latin typeface="+mj-ea"/>
              <a:ea typeface="+mj-ea"/>
              <a:cs typeface="+mj-ea"/>
            </a:endParaRPr>
          </a:p>
        </p:txBody>
      </p:sp>
      <p:graphicFrame>
        <p:nvGraphicFramePr>
          <p:cNvPr id="7" name="表格 6"/>
          <p:cNvGraphicFramePr/>
          <p:nvPr>
            <p:custDataLst>
              <p:tags r:id="rId1"/>
            </p:custDataLst>
          </p:nvPr>
        </p:nvGraphicFramePr>
        <p:xfrm>
          <a:off x="558800" y="998220"/>
          <a:ext cx="8198485" cy="3750945"/>
        </p:xfrm>
        <a:graphic>
          <a:graphicData uri="http://schemas.openxmlformats.org/drawingml/2006/table">
            <a:tbl>
              <a:tblPr firstRow="1" bandRow="1">
                <a:tableStyleId>{5C22544A-7EE6-4342-B048-85BDC9FD1C3A}</a:tableStyleId>
              </a:tblPr>
              <a:tblGrid>
                <a:gridCol w="972820"/>
                <a:gridCol w="2862580"/>
                <a:gridCol w="4363085"/>
              </a:tblGrid>
              <a:tr h="382270">
                <a:tc>
                  <a:txBody>
                    <a:bodyPr/>
                    <a:p>
                      <a:pPr indent="0" algn="ctr">
                        <a:buNone/>
                      </a:pPr>
                      <a:r>
                        <a:rPr lang="zh-CN" sz="1600" b="1">
                          <a:solidFill>
                            <a:srgbClr val="393939"/>
                          </a:solidFill>
                          <a:latin typeface="Arial" panose="020B0604020202020204" pitchFamily="34" charset="0"/>
                          <a:ea typeface="宋体" panose="02010600030101010101" pitchFamily="2" charset="-122"/>
                        </a:rPr>
                        <a:t>要素</a:t>
                      </a:r>
                      <a:endParaRPr lang="zh-CN" altLang="en-US" sz="1600" b="1">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DD6EE"/>
                    </a:solidFill>
                  </a:tcPr>
                </a:tc>
                <a:tc gridSpan="2">
                  <a:txBody>
                    <a:bodyPr/>
                    <a:p>
                      <a:pPr indent="0" algn="ctr">
                        <a:buNone/>
                      </a:pPr>
                      <a:r>
                        <a:rPr lang="zh-CN" sz="1600" b="1">
                          <a:solidFill>
                            <a:srgbClr val="393939"/>
                          </a:solidFill>
                          <a:latin typeface="Arial" panose="020B0604020202020204" pitchFamily="34" charset="0"/>
                          <a:ea typeface="宋体" panose="02010600030101010101" pitchFamily="2" charset="-122"/>
                        </a:rPr>
                        <a:t>内容规定</a:t>
                      </a:r>
                      <a:endParaRPr lang="zh-CN" altLang="en-US" sz="1600" b="1">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BDD6EE"/>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60680">
                <a:tc rowSpan="2">
                  <a:txBody>
                    <a:bodyPr/>
                    <a:p>
                      <a:pPr indent="0">
                        <a:buNone/>
                      </a:pPr>
                      <a:r>
                        <a:rPr lang="zh-CN" sz="1400" b="0">
                          <a:solidFill>
                            <a:srgbClr val="393939"/>
                          </a:solidFill>
                          <a:latin typeface="Arial" panose="020B0604020202020204" pitchFamily="34" charset="0"/>
                          <a:ea typeface="宋体" panose="02010600030101010101" pitchFamily="2" charset="-122"/>
                        </a:rPr>
                        <a:t>购买方式</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zh-CN" sz="1400" b="0">
                          <a:solidFill>
                            <a:srgbClr val="393939"/>
                          </a:solidFill>
                          <a:latin typeface="Arial" panose="020B0604020202020204" pitchFamily="34" charset="0"/>
                          <a:ea typeface="宋体" panose="02010600030101010101" pitchFamily="2" charset="-122"/>
                        </a:rPr>
                        <a:t>个人购买</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buNone/>
                      </a:pPr>
                      <a:r>
                        <a:rPr lang="zh-CN" sz="1400" b="0">
                          <a:solidFill>
                            <a:srgbClr val="393939"/>
                          </a:solidFill>
                          <a:latin typeface="Arial" panose="020B0604020202020204" pitchFamily="34" charset="0"/>
                          <a:ea typeface="宋体" panose="02010600030101010101" pitchFamily="2" charset="-122"/>
                        </a:rPr>
                        <a:t>允许在当年（月）计算应纳税所得额时予以税前扣除2400元/年（200元/月）</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47561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393939"/>
                          </a:solidFill>
                          <a:latin typeface="Arial" panose="020B0604020202020204" pitchFamily="34" charset="0"/>
                          <a:ea typeface="宋体" panose="02010600030101010101" pitchFamily="2" charset="-122"/>
                        </a:rPr>
                        <a:t>单位统一为员工购买，视同个人购买</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60045">
                <a:tc rowSpan="4">
                  <a:txBody>
                    <a:bodyPr/>
                    <a:p>
                      <a:pPr indent="0">
                        <a:buNone/>
                      </a:pPr>
                      <a:r>
                        <a:rPr lang="zh-CN" sz="1400" b="0">
                          <a:solidFill>
                            <a:srgbClr val="393939"/>
                          </a:solidFill>
                          <a:latin typeface="Arial" panose="020B0604020202020204" pitchFamily="34" charset="0"/>
                          <a:ea typeface="宋体" panose="02010600030101010101" pitchFamily="2" charset="-122"/>
                        </a:rPr>
                        <a:t>适用对象</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buNone/>
                      </a:pPr>
                      <a:r>
                        <a:rPr lang="zh-CN" sz="1400" b="0">
                          <a:solidFill>
                            <a:srgbClr val="393939"/>
                          </a:solidFill>
                          <a:latin typeface="Arial" panose="020B0604020202020204" pitchFamily="34" charset="0"/>
                          <a:ea typeface="宋体" panose="02010600030101010101" pitchFamily="2" charset="-122"/>
                        </a:rPr>
                        <a:t>取得工资薪金所得的个人</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2387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a:txBody>
                    <a:bodyPr/>
                    <a:p>
                      <a:pPr indent="0">
                        <a:buNone/>
                      </a:pPr>
                      <a:r>
                        <a:rPr lang="zh-CN" sz="1400" b="0">
                          <a:solidFill>
                            <a:srgbClr val="393939"/>
                          </a:solidFill>
                          <a:latin typeface="Arial" panose="020B0604020202020204" pitchFamily="34" charset="0"/>
                          <a:ea typeface="宋体" panose="02010600030101010101" pitchFamily="2" charset="-122"/>
                        </a:rPr>
                        <a:t>取得连续性劳务报酬所得的个人（连续3个月及以上为同一单位提供劳务的所得）</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7561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gridSpan="2">
                  <a:txBody>
                    <a:bodyPr/>
                    <a:p>
                      <a:pPr indent="0">
                        <a:buNone/>
                      </a:pPr>
                      <a:r>
                        <a:rPr lang="zh-CN" sz="1400" b="0">
                          <a:solidFill>
                            <a:srgbClr val="393939"/>
                          </a:solidFill>
                          <a:latin typeface="Arial" panose="020B0604020202020204" pitchFamily="34" charset="0"/>
                          <a:ea typeface="宋体" panose="02010600030101010101" pitchFamily="2" charset="-122"/>
                        </a:rPr>
                        <a:t>取得个体工商户生产经营所得、对企事业单位的承包承租经营所得的个体工商户业主</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9306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gridSpan="2">
                  <a:txBody>
                    <a:bodyPr/>
                    <a:p>
                      <a:pPr indent="0">
                        <a:buNone/>
                      </a:pPr>
                      <a:r>
                        <a:rPr lang="zh-CN" sz="1400" b="0">
                          <a:solidFill>
                            <a:srgbClr val="393939"/>
                          </a:solidFill>
                          <a:latin typeface="Arial" panose="020B0604020202020204" pitchFamily="34" charset="0"/>
                          <a:ea typeface="宋体" panose="02010600030101010101" pitchFamily="2" charset="-122"/>
                        </a:rPr>
                        <a:t>个人独资企业投资者、合伙企业合伙人和承包承租经营者</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770255">
                <a:tc>
                  <a:txBody>
                    <a:bodyPr/>
                    <a:p>
                      <a:pPr indent="0">
                        <a:buNone/>
                      </a:pPr>
                      <a:r>
                        <a:rPr lang="zh-CN" sz="1400" b="0">
                          <a:solidFill>
                            <a:srgbClr val="393939"/>
                          </a:solidFill>
                          <a:latin typeface="Arial" panose="020B0604020202020204" pitchFamily="34" charset="0"/>
                          <a:ea typeface="宋体" panose="02010600030101010101" pitchFamily="2" charset="-122"/>
                        </a:rPr>
                        <a:t>税优识别码</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buNone/>
                      </a:pPr>
                      <a:r>
                        <a:rPr lang="zh-CN" sz="1400" b="0">
                          <a:solidFill>
                            <a:srgbClr val="393939"/>
                          </a:solidFill>
                          <a:latin typeface="Arial" panose="020B0604020202020204" pitchFamily="34" charset="0"/>
                          <a:ea typeface="宋体" panose="02010600030101010101" pitchFamily="2" charset="-122"/>
                        </a:rPr>
                        <a:t>个人购买商业健康保险未获得税优识别码的，共支出金额不得税前扣除。保险公司销售符合规定的商业健康保险产品，及时为购买保险的个人开具发票和保单凭证，并在保单凭证上注明税优识别码</a:t>
                      </a:r>
                      <a:endParaRPr lang="zh-CN" altLang="en-US" sz="1400" b="0">
                        <a:solidFill>
                          <a:srgbClr val="393939"/>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4" name="文本框 3" descr="7b0a20202020227461726765744d6f64756c65223a20226b6f6e6c696e65666f6e7473220a7d0a"/>
          <p:cNvSpPr txBox="1"/>
          <p:nvPr/>
        </p:nvSpPr>
        <p:spPr>
          <a:xfrm>
            <a:off x="949325" y="221615"/>
            <a:ext cx="6361430" cy="460375"/>
          </a:xfrm>
          <a:prstGeom prst="rect">
            <a:avLst/>
          </a:prstGeom>
          <a:noFill/>
        </p:spPr>
        <p:txBody>
          <a:bodyPr wrap="square" rtlCol="0">
            <a:spAutoFit/>
          </a:bodyPr>
          <a:p>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优惠政策</a:t>
            </a:r>
            <a:endParaRPr lang="zh-CN" altLang="en-US" sz="2400">
              <a:latin typeface="+mj-ea"/>
              <a:ea typeface="+mj-ea"/>
              <a:cs typeface="+mj-ea"/>
            </a:endParaRPr>
          </a:p>
        </p:txBody>
      </p:sp>
      <p:graphicFrame>
        <p:nvGraphicFramePr>
          <p:cNvPr id="3" name="表格 2"/>
          <p:cNvGraphicFramePr/>
          <p:nvPr>
            <p:custDataLst>
              <p:tags r:id="rId1"/>
            </p:custDataLst>
          </p:nvPr>
        </p:nvGraphicFramePr>
        <p:xfrm>
          <a:off x="395605" y="843280"/>
          <a:ext cx="8339455" cy="3903980"/>
        </p:xfrm>
        <a:graphic>
          <a:graphicData uri="http://schemas.openxmlformats.org/drawingml/2006/table">
            <a:tbl>
              <a:tblPr firstRow="1" bandRow="1"/>
              <a:tblGrid>
                <a:gridCol w="432435"/>
                <a:gridCol w="3068955"/>
                <a:gridCol w="4838065"/>
              </a:tblGrid>
              <a:tr h="285115">
                <a:tc>
                  <a:txBody>
                    <a:bodyPr/>
                    <a:p>
                      <a:pPr indent="0" algn="ctr">
                        <a:buNone/>
                      </a:pPr>
                      <a:r>
                        <a:rPr lang="en-US" sz="1200" b="1">
                          <a:solidFill>
                            <a:srgbClr val="61B788"/>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200" b="1">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19050">
                      <a:solidFill>
                        <a:srgbClr val="61B788"/>
                      </a:solidFill>
                      <a:prstDash val="solid"/>
                    </a:lnT>
                    <a:lnB w="6350">
                      <a:solidFill>
                        <a:srgbClr val="61B788"/>
                      </a:solidFill>
                      <a:prstDash val="dash"/>
                    </a:lnB>
                    <a:lnTlToBr>
                      <a:noFill/>
                    </a:lnTlToBr>
                    <a:lnBlToTr>
                      <a:noFill/>
                    </a:lnBlToTr>
                    <a:solidFill>
                      <a:srgbClr val="FFFFFF"/>
                    </a:solidFill>
                  </a:tcPr>
                </a:tc>
                <a:tc gridSpan="2">
                  <a:txBody>
                    <a:bodyPr/>
                    <a:p>
                      <a:pPr indent="0" algn="ctr">
                        <a:buNone/>
                      </a:pPr>
                      <a:r>
                        <a:rPr lang="en-US" sz="1200" b="1">
                          <a:solidFill>
                            <a:srgbClr val="61B788"/>
                          </a:solidFill>
                          <a:latin typeface="宋体" panose="02010600030101010101" pitchFamily="2" charset="-122"/>
                          <a:ea typeface="宋体" panose="02010600030101010101" pitchFamily="2" charset="-122"/>
                          <a:cs typeface="宋体" panose="02010600030101010101" pitchFamily="2" charset="-122"/>
                        </a:rPr>
                        <a:t>法定免税的情形</a:t>
                      </a:r>
                      <a:endParaRPr lang="en-US" altLang="en-US" sz="1200" b="1">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19050">
                      <a:solidFill>
                        <a:srgbClr val="61B788"/>
                      </a:solidFill>
                      <a:prstDash val="solid"/>
                    </a:lnT>
                    <a:lnB w="6350">
                      <a:solidFill>
                        <a:srgbClr val="61B788"/>
                      </a:solidFill>
                      <a:prstDash val="dash"/>
                    </a:lnB>
                    <a:lnTlToBr>
                      <a:noFill/>
                    </a:lnTlToBr>
                    <a:lnBlToTr>
                      <a:noFill/>
                    </a:lnBlToTr>
                    <a:solidFill>
                      <a:srgbClr val="FFFFFF"/>
                    </a:solidFill>
                  </a:tcPr>
                </a:tc>
                <a:tc hMerge="1">
                  <a:tcPr>
                    <a:lnR>
                      <a:noFill/>
                    </a:lnR>
                    <a:lnT w="19050">
                      <a:solidFill>
                        <a:srgbClr val="61B788"/>
                      </a:solidFill>
                      <a:prstDash val="solid"/>
                    </a:lnT>
                    <a:lnB w="6350">
                      <a:solidFill>
                        <a:srgbClr val="61B788"/>
                      </a:solidFill>
                      <a:prstDash val="dash"/>
                    </a:lnB>
                  </a:tcPr>
                </a:tc>
              </a:tr>
              <a:tr h="392430">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1</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19050">
                      <a:solidFill>
                        <a:srgbClr val="61B788"/>
                      </a:solidFill>
                      <a:prstDash val="solid"/>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省级人民政府、国务院部委和中国人民解放军军以上单位，以及外国组织、国际组织颁发的科学、教育、技术、文化、卫生、体育、环境保护等方面的奖金</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19050">
                      <a:solidFill>
                        <a:srgbClr val="61B788"/>
                      </a:solidFill>
                      <a:prstDash val="solid"/>
                    </a:lnB>
                    <a:lnTlToBr>
                      <a:noFill/>
                    </a:lnTlToBr>
                    <a:lnBlToTr>
                      <a:noFill/>
                    </a:lnBlToTr>
                    <a:solidFill>
                      <a:srgbClr val="FFFFFF"/>
                    </a:solidFill>
                  </a:tcPr>
                </a:tc>
                <a:tc hMerge="1">
                  <a:tcPr>
                    <a:lnR>
                      <a:noFill/>
                    </a:lnR>
                    <a:lnT w="6350">
                      <a:solidFill>
                        <a:srgbClr val="61B788"/>
                      </a:solidFill>
                      <a:prstDash val="dash"/>
                    </a:lnT>
                    <a:lnB w="19050">
                      <a:solidFill>
                        <a:srgbClr val="61B788"/>
                      </a:solidFill>
                      <a:prstDash val="solid"/>
                    </a:lnB>
                  </a:tcPr>
                </a:tc>
              </a:tr>
              <a:tr h="227330">
                <a:tc rowSpan="2">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2</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19050">
                      <a:solidFill>
                        <a:srgbClr val="61B788"/>
                      </a:solidFill>
                      <a:prstDash val="solid"/>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①国债利息</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w="6350">
                      <a:solidFill>
                        <a:srgbClr val="61B788"/>
                      </a:solidFill>
                      <a:prstDash val="dash"/>
                    </a:lnR>
                    <a:lnT w="19050">
                      <a:solidFill>
                        <a:srgbClr val="61B788"/>
                      </a:solidFill>
                      <a:prstDash val="solid"/>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个人持有中国财政部发行的债券而取得的利息</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19050">
                      <a:solidFill>
                        <a:srgbClr val="61B788"/>
                      </a:solidFill>
                      <a:prstDash val="solid"/>
                    </a:lnT>
                    <a:lnB w="6350">
                      <a:solidFill>
                        <a:srgbClr val="61B788"/>
                      </a:solidFill>
                      <a:prstDash val="dash"/>
                    </a:lnB>
                    <a:lnTlToBr>
                      <a:noFill/>
                    </a:lnTlToBr>
                    <a:lnBlToTr>
                      <a:noFill/>
                    </a:lnBlToTr>
                    <a:solidFill>
                      <a:srgbClr val="FFFFFF"/>
                    </a:solidFill>
                  </a:tcPr>
                </a:tc>
              </a:tr>
              <a:tr h="227965">
                <a:tc vMerge="1">
                  <a:tcPr>
                    <a:lnL>
                      <a:noFill/>
                    </a:lnL>
                    <a:lnR w="6350">
                      <a:solidFill>
                        <a:srgbClr val="61B788"/>
                      </a:solidFill>
                      <a:prstDash val="dash"/>
                    </a:lnR>
                    <a:lnB w="6350">
                      <a:solidFill>
                        <a:srgbClr val="61B788"/>
                      </a:solidFill>
                      <a:prstDash val="dash"/>
                    </a:lnB>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②国家发行的金融债券利息</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个人持有经国务院批准发行的金融债券而取得的利息</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r>
              <a:tr h="392430">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3</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按照国家统一规定发给的补贴、津贴</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按照国务院规定发给的政府特殊津贴、院士津贴，以及国务院规定免予缴纳个人所得税的其他补贴、津贴</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r>
              <a:tr h="227965">
                <a:tc rowSpan="3">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4</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①抚恤金</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c hMerge="1">
                  <a:tcPr>
                    <a:lnR>
                      <a:noFill/>
                    </a:lnR>
                    <a:lnT w="6350">
                      <a:solidFill>
                        <a:srgbClr val="61B788"/>
                      </a:solidFill>
                      <a:prstDash val="dash"/>
                    </a:lnT>
                    <a:lnB w="6350">
                      <a:solidFill>
                        <a:srgbClr val="61B788"/>
                      </a:solidFill>
                      <a:prstDash val="dash"/>
                    </a:lnB>
                  </a:tcPr>
                </a:tc>
              </a:tr>
              <a:tr h="392430">
                <a:tc vMerge="1">
                  <a:tcPr>
                    <a:lnL>
                      <a:noFill/>
                    </a:lnL>
                    <a:lnR w="6350">
                      <a:solidFill>
                        <a:srgbClr val="61B788"/>
                      </a:solidFill>
                      <a:prstDash val="dash"/>
                    </a:lnR>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②福利费</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根据国家有关规定，从企业、事业单位、国家机关、社会组织提留的福利费或者工会经费中支付给个人的生活补助费</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r>
              <a:tr h="227330">
                <a:tc vMerge="1">
                  <a:tcPr>
                    <a:lnL>
                      <a:noFill/>
                    </a:lnL>
                    <a:lnR w="6350">
                      <a:solidFill>
                        <a:srgbClr val="61B788"/>
                      </a:solidFill>
                      <a:prstDash val="dash"/>
                    </a:lnR>
                    <a:lnB w="6350">
                      <a:solidFill>
                        <a:srgbClr val="61B788"/>
                      </a:solidFill>
                      <a:prstDash val="dash"/>
                    </a:lnB>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③救济金</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b" anchorCtr="0">
                    <a:lnL w="6350">
                      <a:solidFill>
                        <a:srgbClr val="61B788"/>
                      </a:solidFill>
                      <a:prstDash val="dash"/>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各级人民政府民政部门支付给个人的生活困难补助费</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b"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r>
              <a:tr h="227965">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5</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保险赔款</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c hMerge="1">
                  <a:tcPr>
                    <a:lnR>
                      <a:noFill/>
                    </a:lnR>
                    <a:lnT w="6350">
                      <a:solidFill>
                        <a:srgbClr val="61B788"/>
                      </a:solidFill>
                      <a:prstDash val="dash"/>
                    </a:lnT>
                    <a:lnB w="6350">
                      <a:solidFill>
                        <a:srgbClr val="61B788"/>
                      </a:solidFill>
                      <a:prstDash val="dash"/>
                    </a:lnB>
                  </a:tcPr>
                </a:tc>
              </a:tr>
              <a:tr h="227330">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6</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军人的转业费、复员费、退役金</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c hMerge="1">
                  <a:tcPr>
                    <a:lnR>
                      <a:noFill/>
                    </a:lnR>
                    <a:lnT w="6350">
                      <a:solidFill>
                        <a:srgbClr val="61B788"/>
                      </a:solidFill>
                      <a:prstDash val="dash"/>
                    </a:lnT>
                    <a:lnB w="6350">
                      <a:solidFill>
                        <a:srgbClr val="61B788"/>
                      </a:solidFill>
                      <a:prstDash val="dash"/>
                    </a:lnB>
                  </a:tcPr>
                </a:tc>
              </a:tr>
              <a:tr h="227965">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7</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按照国家统一规定发给干部、职工的安家费、退职费、基本养老金或者退休费、离休费、离休生活补助费</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c hMerge="1">
                  <a:tcPr>
                    <a:lnR>
                      <a:noFill/>
                    </a:lnR>
                    <a:lnT w="6350">
                      <a:solidFill>
                        <a:srgbClr val="61B788"/>
                      </a:solidFill>
                      <a:prstDash val="dash"/>
                    </a:lnT>
                    <a:lnB w="6350">
                      <a:solidFill>
                        <a:srgbClr val="61B788"/>
                      </a:solidFill>
                      <a:prstDash val="dash"/>
                    </a:lnB>
                  </a:tcPr>
                </a:tc>
              </a:tr>
              <a:tr h="392430">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8</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依照《外交特权与豁免条例》和《领事特权与豁免条例》应予免税的各国驻华使馆、领事馆的外交代表、领事官员和其他人员的所得</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c hMerge="1">
                  <a:tcPr>
                    <a:lnR>
                      <a:noFill/>
                    </a:lnR>
                    <a:lnT w="6350">
                      <a:solidFill>
                        <a:srgbClr val="61B788"/>
                      </a:solidFill>
                      <a:prstDash val="dash"/>
                    </a:lnT>
                    <a:lnB w="6350">
                      <a:solidFill>
                        <a:srgbClr val="61B788"/>
                      </a:solidFill>
                      <a:prstDash val="dash"/>
                    </a:lnB>
                  </a:tcPr>
                </a:tc>
              </a:tr>
              <a:tr h="227965">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9</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6350">
                      <a:solidFill>
                        <a:srgbClr val="61B788"/>
                      </a:solidFill>
                      <a:prstDash val="dash"/>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中国政府参加的国际公约、签订的协议中规定免税的所得</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6350">
                      <a:solidFill>
                        <a:srgbClr val="61B788"/>
                      </a:solidFill>
                      <a:prstDash val="dash"/>
                    </a:lnB>
                    <a:lnTlToBr>
                      <a:noFill/>
                    </a:lnTlToBr>
                    <a:lnBlToTr>
                      <a:noFill/>
                    </a:lnBlToTr>
                    <a:solidFill>
                      <a:srgbClr val="FFFFFF"/>
                    </a:solidFill>
                  </a:tcPr>
                </a:tc>
                <a:tc hMerge="1">
                  <a:tcPr>
                    <a:lnR>
                      <a:noFill/>
                    </a:lnR>
                    <a:lnT w="6350">
                      <a:solidFill>
                        <a:srgbClr val="61B788"/>
                      </a:solidFill>
                      <a:prstDash val="dash"/>
                    </a:lnT>
                    <a:lnB w="6350">
                      <a:solidFill>
                        <a:srgbClr val="61B788"/>
                      </a:solidFill>
                      <a:prstDash val="dash"/>
                    </a:lnB>
                  </a:tcPr>
                </a:tc>
              </a:tr>
              <a:tr h="227330">
                <a:tc>
                  <a:txBody>
                    <a:bodyPr/>
                    <a:p>
                      <a:pPr indent="0" algn="ctr">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10</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a:noFill/>
                    </a:lnL>
                    <a:lnR w="6350">
                      <a:solidFill>
                        <a:srgbClr val="61B788"/>
                      </a:solidFill>
                      <a:prstDash val="dash"/>
                    </a:lnR>
                    <a:lnT w="6350">
                      <a:solidFill>
                        <a:srgbClr val="61B788"/>
                      </a:solidFill>
                      <a:prstDash val="dash"/>
                    </a:lnT>
                    <a:lnB w="19050">
                      <a:solidFill>
                        <a:srgbClr val="61B788"/>
                      </a:solidFill>
                      <a:prstDash val="solid"/>
                    </a:lnB>
                    <a:lnTlToBr>
                      <a:noFill/>
                    </a:lnTlToBr>
                    <a:lnBlToTr>
                      <a:noFill/>
                    </a:lnBlToTr>
                    <a:solidFill>
                      <a:srgbClr val="FFFFFF"/>
                    </a:solidFill>
                  </a:tcPr>
                </a:tc>
                <a:tc gridSpan="2">
                  <a:txBody>
                    <a:bodyPr/>
                    <a:p>
                      <a:pPr indent="0">
                        <a:buNone/>
                      </a:pPr>
                      <a:r>
                        <a:rPr lang="en-US" sz="1200" b="0">
                          <a:solidFill>
                            <a:srgbClr val="61B788"/>
                          </a:solidFill>
                          <a:latin typeface="宋体" panose="02010600030101010101" pitchFamily="2" charset="-122"/>
                          <a:ea typeface="宋体" panose="02010600030101010101" pitchFamily="2" charset="-122"/>
                          <a:cs typeface="宋体" panose="02010600030101010101" pitchFamily="2" charset="-122"/>
                        </a:rPr>
                        <a:t>国务院规定的其他免税所得（需由国务院报全国人民代表大会常务委员会备案）</a:t>
                      </a:r>
                      <a:endParaRPr lang="en-US" altLang="en-US" sz="1200" b="0">
                        <a:solidFill>
                          <a:srgbClr val="61B788"/>
                        </a:solidFill>
                        <a:latin typeface="宋体" panose="02010600030101010101" pitchFamily="2" charset="-122"/>
                        <a:ea typeface="宋体" panose="02010600030101010101" pitchFamily="2" charset="-122"/>
                        <a:cs typeface="宋体" panose="02010600030101010101" pitchFamily="2" charset="-122"/>
                      </a:endParaRPr>
                    </a:p>
                  </a:txBody>
                  <a:tcPr marL="6350" marR="6350" marT="0" marB="0" vert="horz" anchor="ctr" anchorCtr="0">
                    <a:lnL w="6350">
                      <a:solidFill>
                        <a:srgbClr val="61B788"/>
                      </a:solidFill>
                      <a:prstDash val="dash"/>
                    </a:lnL>
                    <a:lnR>
                      <a:noFill/>
                    </a:lnR>
                    <a:lnT w="6350">
                      <a:solidFill>
                        <a:srgbClr val="61B788"/>
                      </a:solidFill>
                      <a:prstDash val="dash"/>
                    </a:lnT>
                    <a:lnB w="19050">
                      <a:solidFill>
                        <a:srgbClr val="61B788"/>
                      </a:solidFill>
                      <a:prstDash val="solid"/>
                    </a:lnB>
                    <a:lnTlToBr>
                      <a:noFill/>
                    </a:lnTlToBr>
                    <a:lnBlToTr>
                      <a:noFill/>
                    </a:lnBlToTr>
                    <a:solidFill>
                      <a:srgbClr val="FFFFFF"/>
                    </a:solidFill>
                  </a:tcPr>
                </a:tc>
                <a:tc hMerge="1">
                  <a:tcPr>
                    <a:lnR>
                      <a:noFill/>
                    </a:lnR>
                    <a:lnT w="6350">
                      <a:solidFill>
                        <a:srgbClr val="61B788"/>
                      </a:solidFill>
                      <a:prstDash val="dash"/>
                    </a:lnT>
                    <a:lnB w="19050">
                      <a:solidFill>
                        <a:srgbClr val="61B788"/>
                      </a:solidFill>
                      <a:prstDash val="soli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4" name="文本框 3"/>
          <p:cNvSpPr txBox="1"/>
          <p:nvPr/>
        </p:nvSpPr>
        <p:spPr>
          <a:xfrm>
            <a:off x="827405" y="128270"/>
            <a:ext cx="5727065" cy="460375"/>
          </a:xfrm>
          <a:prstGeom prst="rect">
            <a:avLst/>
          </a:prstGeom>
          <a:noFill/>
        </p:spPr>
        <p:txBody>
          <a:bodyPr wrap="square" rtlCol="0">
            <a:spAutoFit/>
          </a:bodyPr>
          <a:p>
            <a:r>
              <a:rPr lang="zh-CN" altLang="zh-CN" sz="2400" b="1">
                <a:solidFill>
                  <a:schemeClr val="tx1"/>
                </a:solidFill>
                <a:latin typeface="宋体" panose="02010600030101010101" pitchFamily="2" charset="-122"/>
                <a:ea typeface="宋体" panose="02010600030101010101" pitchFamily="2" charset="-122"/>
                <a:sym typeface="+mn-ea"/>
              </a:rPr>
              <a:t>个人所得税法律制度重难点脉络图</a:t>
            </a:r>
            <a:endParaRPr lang="zh-CN" altLang="zh-CN" sz="2400" b="1">
              <a:solidFill>
                <a:schemeClr val="tx1"/>
              </a:solidFill>
              <a:latin typeface="宋体" panose="02010600030101010101" pitchFamily="2" charset="-122"/>
              <a:ea typeface="宋体" panose="02010600030101010101" pitchFamily="2" charset="-122"/>
            </a:endParaRPr>
          </a:p>
        </p:txBody>
      </p:sp>
      <p:pic>
        <p:nvPicPr>
          <p:cNvPr id="5" name="C9F754DE-2CAD-44b6-B708-469DEB6407EB-2" descr="C:/Users/hy/AppData/Local/Temp/wps.SmYvrGwps"/>
          <p:cNvPicPr>
            <a:picLocks noChangeAspect="1"/>
          </p:cNvPicPr>
          <p:nvPr/>
        </p:nvPicPr>
        <p:blipFill>
          <a:blip r:embed="rId1"/>
          <a:stretch>
            <a:fillRect/>
          </a:stretch>
        </p:blipFill>
        <p:spPr>
          <a:xfrm>
            <a:off x="196215" y="839470"/>
            <a:ext cx="8605520" cy="3835400"/>
          </a:xfrm>
          <a:prstGeom prst="rect">
            <a:avLst/>
          </a:prstGeom>
        </p:spPr>
      </p:pic>
      <p:sp>
        <p:nvSpPr>
          <p:cNvPr id="6" name="文本框 5"/>
          <p:cNvSpPr txBox="1"/>
          <p:nvPr/>
        </p:nvSpPr>
        <p:spPr>
          <a:xfrm>
            <a:off x="7668260" y="1923415"/>
            <a:ext cx="542925" cy="368300"/>
          </a:xfrm>
          <a:prstGeom prst="rect">
            <a:avLst/>
          </a:prstGeom>
          <a:noFill/>
        </p:spPr>
        <p:txBody>
          <a:bodyPr wrap="square" rtlCol="0" anchor="t">
            <a:spAutoFit/>
          </a:bodyPr>
          <a:p>
            <a:r>
              <a:rPr lang="zh-CN" altLang="en-US">
                <a:solidFill>
                  <a:srgbClr val="FF0000"/>
                </a:solidFill>
                <a:latin typeface="微软雅黑" panose="020B0503020204020204" pitchFamily="34" charset="-122"/>
                <a:ea typeface="微软雅黑" panose="020B0503020204020204" pitchFamily="34" charset="-122"/>
              </a:rPr>
              <a:t>✮</a:t>
            </a:r>
            <a:endParaRPr lang="zh-CN" altLang="en-US">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4" name="文本框 3" descr="7b0a20202020227461726765744d6f64756c65223a20226b6f6e6c696e65666f6e7473220a7d0a"/>
          <p:cNvSpPr txBox="1"/>
          <p:nvPr/>
        </p:nvSpPr>
        <p:spPr>
          <a:xfrm>
            <a:off x="949325" y="221615"/>
            <a:ext cx="6361430" cy="460375"/>
          </a:xfrm>
          <a:prstGeom prst="rect">
            <a:avLst/>
          </a:prstGeom>
          <a:noFill/>
        </p:spPr>
        <p:txBody>
          <a:bodyPr wrap="square" rtlCol="0">
            <a:spAutoFit/>
          </a:bodyPr>
          <a:p>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应纳税所得额确定</a:t>
            </a:r>
            <a:endParaRPr lang="zh-CN" altLang="en-US" sz="2400">
              <a:latin typeface="+mj-ea"/>
              <a:ea typeface="+mj-ea"/>
              <a:cs typeface="+mj-ea"/>
            </a:endParaRPr>
          </a:p>
        </p:txBody>
      </p:sp>
      <p:pic>
        <p:nvPicPr>
          <p:cNvPr id="5" name="C9F754DE-2CAD-44b6-B708-469DEB6407EB-8" descr="wpp"/>
          <p:cNvPicPr>
            <a:picLocks noChangeAspect="1"/>
          </p:cNvPicPr>
          <p:nvPr/>
        </p:nvPicPr>
        <p:blipFill>
          <a:blip r:embed="rId1"/>
          <a:stretch>
            <a:fillRect/>
          </a:stretch>
        </p:blipFill>
        <p:spPr>
          <a:xfrm>
            <a:off x="201930" y="1082040"/>
            <a:ext cx="8558530" cy="297878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4" name="文本框 3" descr="7b0a20202020227461726765744d6f64756c65223a20226b6f6e6c696e65666f6e7473220a7d0a"/>
          <p:cNvSpPr txBox="1"/>
          <p:nvPr/>
        </p:nvSpPr>
        <p:spPr>
          <a:xfrm>
            <a:off x="949325" y="221615"/>
            <a:ext cx="6361430" cy="460375"/>
          </a:xfrm>
          <a:prstGeom prst="rect">
            <a:avLst/>
          </a:prstGeom>
          <a:noFill/>
        </p:spPr>
        <p:txBody>
          <a:bodyPr wrap="square" rtlCol="0">
            <a:spAutoFit/>
          </a:bodyPr>
          <a:p>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应纳税所得额确定</a:t>
            </a:r>
            <a:endParaRPr lang="zh-CN" altLang="en-US" sz="2400">
              <a:latin typeface="+mj-ea"/>
              <a:ea typeface="+mj-ea"/>
              <a:cs typeface="+mj-ea"/>
            </a:endParaRPr>
          </a:p>
        </p:txBody>
      </p:sp>
      <p:pic>
        <p:nvPicPr>
          <p:cNvPr id="3" name="C9F754DE-2CAD-44b6-B708-469DEB6407EB-10" descr="wpp"/>
          <p:cNvPicPr>
            <a:picLocks noChangeAspect="1"/>
          </p:cNvPicPr>
          <p:nvPr/>
        </p:nvPicPr>
        <p:blipFill>
          <a:blip r:embed="rId1"/>
          <a:stretch>
            <a:fillRect/>
          </a:stretch>
        </p:blipFill>
        <p:spPr>
          <a:xfrm>
            <a:off x="337185" y="699770"/>
            <a:ext cx="8199755" cy="412242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E050F338-EFDA-4F8E-882C-DA95E7E9D7D9}" type="slidenum">
              <a:rPr lang="zh-CN" altLang="en-US" smtClean="0"/>
            </a:fld>
            <a:endParaRPr lang="zh-CN" altLang="en-US"/>
          </a:p>
        </p:txBody>
      </p:sp>
      <p:sp>
        <p:nvSpPr>
          <p:cNvPr id="4" name="文本框 3" descr="7b0a20202020227461726765744d6f64756c65223a20226b6f6e6c696e65666f6e7473220a7d0a"/>
          <p:cNvSpPr txBox="1"/>
          <p:nvPr/>
        </p:nvSpPr>
        <p:spPr>
          <a:xfrm>
            <a:off x="490220" y="221615"/>
            <a:ext cx="7886700" cy="460375"/>
          </a:xfrm>
          <a:prstGeom prst="rect">
            <a:avLst/>
          </a:prstGeom>
          <a:noFill/>
        </p:spPr>
        <p:txBody>
          <a:bodyPr wrap="square" rtlCol="0">
            <a:spAutoFit/>
          </a:bodyPr>
          <a:p>
            <a:r>
              <a:rPr lang="zh-CN" altLang="zh-CN" sz="2400" b="1">
                <a:solidFill>
                  <a:schemeClr val="tx2">
                    <a:lumMod val="50000"/>
                  </a:schemeClr>
                </a:solidFill>
                <a:latin typeface="宋体" panose="02010600030101010101" pitchFamily="2" charset="-122"/>
                <a:ea typeface="宋体" panose="02010600030101010101" pitchFamily="2" charset="-122"/>
                <a:sym typeface="+mn-ea"/>
              </a:rPr>
              <a:t>个人所得税重点难点讲解</a:t>
            </a:r>
            <a:r>
              <a:rPr lang="en-US" altLang="zh-CN" sz="2400" b="1">
                <a:solidFill>
                  <a:schemeClr val="tx2">
                    <a:lumMod val="50000"/>
                  </a:schemeClr>
                </a:solidFill>
                <a:latin typeface="宋体" panose="02010600030101010101" pitchFamily="2" charset="-122"/>
                <a:ea typeface="宋体" panose="02010600030101010101" pitchFamily="2" charset="-122"/>
                <a:sym typeface="+mn-ea"/>
              </a:rPr>
              <a:t>—</a:t>
            </a:r>
            <a:r>
              <a:rPr lang="zh-CN" altLang="en-US" sz="2400" b="1">
                <a:solidFill>
                  <a:schemeClr val="tx2">
                    <a:lumMod val="50000"/>
                  </a:schemeClr>
                </a:solidFill>
                <a:latin typeface="宋体" panose="02010600030101010101" pitchFamily="2" charset="-122"/>
                <a:ea typeface="宋体" panose="02010600030101010101" pitchFamily="2" charset="-122"/>
                <a:sym typeface="+mn-ea"/>
              </a:rPr>
              <a:t>经营所得应纳税所得额确定</a:t>
            </a:r>
            <a:endParaRPr lang="zh-CN" altLang="en-US" sz="2400">
              <a:latin typeface="+mj-ea"/>
              <a:ea typeface="+mj-ea"/>
              <a:cs typeface="+mj-ea"/>
            </a:endParaRPr>
          </a:p>
        </p:txBody>
      </p:sp>
      <p:pic>
        <p:nvPicPr>
          <p:cNvPr id="5" name="C9F754DE-2CAD-44b6-B708-469DEB6407EB-12" descr="wpp"/>
          <p:cNvPicPr>
            <a:picLocks noChangeAspect="1"/>
          </p:cNvPicPr>
          <p:nvPr/>
        </p:nvPicPr>
        <p:blipFill>
          <a:blip r:embed="rId1"/>
          <a:stretch>
            <a:fillRect/>
          </a:stretch>
        </p:blipFill>
        <p:spPr>
          <a:xfrm>
            <a:off x="312420" y="836295"/>
            <a:ext cx="8602980" cy="407479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82875" y="1808435"/>
            <a:ext cx="3525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6000" b="1" dirty="0">
                <a:solidFill>
                  <a:srgbClr val="01458E"/>
                </a:solidFill>
                <a:latin typeface="微软雅黑" panose="020B0503020204020204" pitchFamily="34" charset="-122"/>
                <a:ea typeface="微软雅黑" panose="020B0503020204020204" pitchFamily="34" charset="-122"/>
              </a:rPr>
              <a:t>THANKS</a:t>
            </a:r>
            <a:endParaRPr lang="en-US" altLang="zh-CN" sz="6000" b="1" dirty="0">
              <a:solidFill>
                <a:srgbClr val="01458E"/>
              </a:solidFill>
              <a:latin typeface="微软雅黑" panose="020B0503020204020204" pitchFamily="34" charset="-122"/>
              <a:ea typeface="微软雅黑" panose="020B0503020204020204" pitchFamily="34" charset="-122"/>
            </a:endParaRPr>
          </a:p>
        </p:txBody>
      </p:sp>
      <p:sp>
        <p:nvSpPr>
          <p:cNvPr id="3" name="空心弧 2"/>
          <p:cNvSpPr/>
          <p:nvPr/>
        </p:nvSpPr>
        <p:spPr bwMode="auto">
          <a:xfrm rot="7086271">
            <a:off x="4967288" y="1569017"/>
            <a:ext cx="1482725" cy="1482725"/>
          </a:xfrm>
          <a:prstGeom prst="blockArc">
            <a:avLst>
              <a:gd name="adj1" fmla="val 5502533"/>
              <a:gd name="adj2" fmla="val 1980318"/>
              <a:gd name="adj3" fmla="val 1053"/>
            </a:avLst>
          </a:prstGeom>
          <a:solidFill>
            <a:srgbClr val="C00000"/>
          </a:solidFill>
          <a:ln w="3175">
            <a:solidFill>
              <a:srgbClr val="0145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 name="TextBox 8"/>
          <p:cNvSpPr txBox="1">
            <a:spLocks noChangeArrowheads="1"/>
          </p:cNvSpPr>
          <p:nvPr/>
        </p:nvSpPr>
        <p:spPr bwMode="auto">
          <a:xfrm>
            <a:off x="2830513" y="2653279"/>
            <a:ext cx="219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dist" eaLnBrk="1" hangingPunct="1">
              <a:defRPr/>
            </a:pP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谢谢参与</a:t>
            </a:r>
            <a:endPar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331640" y="386957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5" name="文本框 4"/>
          <p:cNvSpPr txBox="1"/>
          <p:nvPr/>
        </p:nvSpPr>
        <p:spPr>
          <a:xfrm>
            <a:off x="827405" y="128270"/>
            <a:ext cx="6471285" cy="460375"/>
          </a:xfrm>
          <a:prstGeom prst="rect">
            <a:avLst/>
          </a:prstGeom>
          <a:noFill/>
        </p:spPr>
        <p:txBody>
          <a:bodyPr wrap="square" rtlCol="0">
            <a:spAutoFit/>
          </a:bodyPr>
          <a:p>
            <a:r>
              <a:rPr lang="zh-CN" altLang="zh-CN" sz="2400" b="1">
                <a:solidFill>
                  <a:schemeClr val="tx1"/>
                </a:solidFill>
                <a:latin typeface="宋体" panose="02010600030101010101" pitchFamily="2" charset="-122"/>
                <a:ea typeface="宋体" panose="02010600030101010101" pitchFamily="2" charset="-122"/>
                <a:sym typeface="+mn-ea"/>
              </a:rPr>
              <a:t>会计基础重点难点讲解</a:t>
            </a:r>
            <a:r>
              <a:rPr lang="en-US" altLang="zh-CN" sz="2400" b="1">
                <a:solidFill>
                  <a:schemeClr val="tx1"/>
                </a:solidFill>
                <a:latin typeface="宋体" panose="02010600030101010101" pitchFamily="2" charset="-122"/>
                <a:ea typeface="宋体" panose="02010600030101010101" pitchFamily="2" charset="-122"/>
                <a:sym typeface="+mn-ea"/>
              </a:rPr>
              <a:t>—</a:t>
            </a:r>
            <a:r>
              <a:rPr lang="zh-CN" altLang="en-US" sz="2400" b="1">
                <a:solidFill>
                  <a:schemeClr val="tx1"/>
                </a:solidFill>
                <a:latin typeface="宋体" panose="02010600030101010101" pitchFamily="2" charset="-122"/>
                <a:ea typeface="宋体" panose="02010600030101010101" pitchFamily="2" charset="-122"/>
                <a:sym typeface="+mn-ea"/>
              </a:rPr>
              <a:t>会计基本假设</a:t>
            </a:r>
            <a:endParaRPr lang="zh-CN" altLang="en-US" sz="2400" b="1">
              <a:solidFill>
                <a:schemeClr val="tx1"/>
              </a:solidFill>
              <a:latin typeface="宋体" panose="02010600030101010101" pitchFamily="2" charset="-122"/>
              <a:ea typeface="宋体" panose="02010600030101010101" pitchFamily="2" charset="-122"/>
              <a:sym typeface="+mn-ea"/>
            </a:endParaRPr>
          </a:p>
        </p:txBody>
      </p:sp>
      <p:sp>
        <p:nvSpPr>
          <p:cNvPr id="36" name="文本框 35"/>
          <p:cNvSpPr txBox="1"/>
          <p:nvPr>
            <p:custDataLst>
              <p:tags r:id="rId1"/>
            </p:custDataLst>
          </p:nvPr>
        </p:nvSpPr>
        <p:spPr>
          <a:xfrm>
            <a:off x="4817269" y="1143476"/>
            <a:ext cx="3779996" cy="269558"/>
          </a:xfrm>
          <a:prstGeom prst="rect">
            <a:avLst/>
          </a:prstGeom>
          <a:noFill/>
        </p:spPr>
        <p:txBody>
          <a:bodyPr wrap="square" bIns="0" rtlCol="0" anchor="ctr" anchorCtr="0">
            <a:normAutofit/>
          </a:bodyPr>
          <a:lstStyle/>
          <a:p>
            <a:pPr lvl="0" algn="l"/>
            <a:r>
              <a:rPr lang="zh-CN" altLang="en-US" sz="1350" b="1" spc="300">
                <a:solidFill>
                  <a:srgbClr val="6096E6"/>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rPr>
              <a:t>会计主体（空间范围）</a:t>
            </a:r>
            <a:endParaRPr lang="zh-CN" altLang="en-US" sz="1350" b="1" spc="300">
              <a:solidFill>
                <a:srgbClr val="6096E6"/>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endParaRPr>
          </a:p>
        </p:txBody>
      </p:sp>
      <p:sp>
        <p:nvSpPr>
          <p:cNvPr id="31" name="文本框 30"/>
          <p:cNvSpPr txBox="1"/>
          <p:nvPr>
            <p:custDataLst>
              <p:tags r:id="rId2"/>
            </p:custDataLst>
          </p:nvPr>
        </p:nvSpPr>
        <p:spPr>
          <a:xfrm>
            <a:off x="4817269" y="1413510"/>
            <a:ext cx="3779996" cy="431959"/>
          </a:xfrm>
          <a:prstGeom prst="rect">
            <a:avLst/>
          </a:prstGeom>
          <a:noFill/>
        </p:spPr>
        <p:txBody>
          <a:bodyPr wrap="square" rtlCol="0">
            <a:normAutofit lnSpcReduction="10000"/>
          </a:bodyPr>
          <a:lstStyle/>
          <a:p>
            <a:pPr lvl="0" algn="l">
              <a:lnSpc>
                <a:spcPct val="130000"/>
              </a:lnSpc>
              <a:spcAft>
                <a:spcPts val="1000"/>
              </a:spcAft>
            </a:pPr>
            <a:r>
              <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rPr>
              <a:t>会计主体是指会计工作服务的特定对象，是企业会计确认、计量、记录和报告的空间范围</a:t>
            </a:r>
            <a:endPar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
        <p:nvSpPr>
          <p:cNvPr id="4" name="任意多边形 3"/>
          <p:cNvSpPr/>
          <p:nvPr>
            <p:custDataLst>
              <p:tags r:id="rId3"/>
            </p:custDataLst>
          </p:nvPr>
        </p:nvSpPr>
        <p:spPr>
          <a:xfrm>
            <a:off x="4369118" y="1132999"/>
            <a:ext cx="185738" cy="72199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64" h="1981">
                <a:moveTo>
                  <a:pt x="182" y="0"/>
                </a:moveTo>
                <a:lnTo>
                  <a:pt x="464" y="0"/>
                </a:lnTo>
                <a:lnTo>
                  <a:pt x="464" y="1981"/>
                </a:lnTo>
                <a:lnTo>
                  <a:pt x="182" y="1981"/>
                </a:lnTo>
                <a:cubicBezTo>
                  <a:pt x="81" y="1981"/>
                  <a:pt x="0" y="1900"/>
                  <a:pt x="0" y="1799"/>
                </a:cubicBezTo>
                <a:lnTo>
                  <a:pt x="0" y="182"/>
                </a:lnTo>
                <a:cubicBezTo>
                  <a:pt x="0" y="81"/>
                  <a:pt x="81" y="0"/>
                  <a:pt x="182" y="0"/>
                </a:cubicBezTo>
                <a:close/>
              </a:path>
            </a:pathLst>
          </a:custGeom>
          <a:solidFill>
            <a:srgbClr val="6096E6"/>
          </a:solidFill>
          <a:ln w="12700" cap="flat" cmpd="sng" algn="ctr">
            <a:noFill/>
            <a:prstDash val="solid"/>
            <a:miter lim="800000"/>
          </a:ln>
          <a:effectLst/>
        </p:spPr>
        <p:txBody>
          <a:bodyPr wrap="square" rtlCol="0" anchor="ctr">
            <a:noAutofit/>
          </a:bodyPr>
          <a:lstStyle>
            <a:defPPr>
              <a:defRPr lang="zh-CN">
                <a:solidFill>
                  <a:srgbClr val="FFFFFF"/>
                </a:solidFill>
              </a:defRPr>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lang="zh-CN" altLang="en-US" sz="1350">
              <a:latin typeface="思源黑体 CN" panose="020B0A00000000000000" charset="-122"/>
              <a:ea typeface="思源黑体 CN" panose="020B0A00000000000000" charset="-122"/>
              <a:cs typeface="思源黑体 CN" panose="020B0A00000000000000" charset="-122"/>
            </a:endParaRPr>
          </a:p>
        </p:txBody>
      </p:sp>
      <p:sp>
        <p:nvSpPr>
          <p:cNvPr id="10" name="文本框 9"/>
          <p:cNvSpPr txBox="1"/>
          <p:nvPr>
            <p:custDataLst>
              <p:tags r:id="rId4"/>
            </p:custDataLst>
          </p:nvPr>
        </p:nvSpPr>
        <p:spPr>
          <a:xfrm>
            <a:off x="542449" y="1223963"/>
            <a:ext cx="3779996" cy="540068"/>
          </a:xfrm>
          <a:prstGeom prst="rect">
            <a:avLst/>
          </a:prstGeom>
          <a:noFill/>
        </p:spPr>
        <p:txBody>
          <a:bodyPr wrap="square" bIns="0" rtlCol="0" anchor="ctr" anchorCtr="0">
            <a:normAutofit/>
          </a:bodyPr>
          <a:lstStyle/>
          <a:p>
            <a:pPr algn="r"/>
            <a:r>
              <a:rPr lang="en-US" altLang="zh-CN" sz="3000" spc="300">
                <a:solidFill>
                  <a:srgbClr val="6096E6"/>
                </a:solidFill>
                <a:uFillTx/>
                <a:latin typeface="Source Han Sans CN" panose="020B0A00000000000000" charset="-122"/>
                <a:ea typeface="思源黑体 CN" panose="020B0A00000000000000" charset="-122"/>
                <a:cs typeface="思源黑体 CN" panose="020B0A00000000000000" charset="-122"/>
              </a:rPr>
              <a:t>01</a:t>
            </a:r>
            <a:endParaRPr lang="en-US" altLang="zh-CN" sz="3000" spc="300">
              <a:solidFill>
                <a:srgbClr val="6096E6"/>
              </a:solidFill>
              <a:uFillTx/>
              <a:latin typeface="Source Han Sans CN" panose="020B0A00000000000000" charset="-122"/>
              <a:ea typeface="思源黑体 CN" panose="020B0A00000000000000" charset="-122"/>
              <a:cs typeface="思源黑体 CN" panose="020B0A00000000000000" charset="-122"/>
            </a:endParaRPr>
          </a:p>
        </p:txBody>
      </p:sp>
      <p:sp>
        <p:nvSpPr>
          <p:cNvPr id="13" name="文本框 12"/>
          <p:cNvSpPr txBox="1"/>
          <p:nvPr>
            <p:custDataLst>
              <p:tags r:id="rId5"/>
            </p:custDataLst>
          </p:nvPr>
        </p:nvSpPr>
        <p:spPr>
          <a:xfrm>
            <a:off x="4817269" y="2582228"/>
            <a:ext cx="3779996" cy="269558"/>
          </a:xfrm>
          <a:prstGeom prst="rect">
            <a:avLst/>
          </a:prstGeom>
          <a:noFill/>
        </p:spPr>
        <p:txBody>
          <a:bodyPr wrap="square" bIns="0" rtlCol="0" anchor="ctr" anchorCtr="0">
            <a:normAutofit/>
          </a:bodyPr>
          <a:lstStyle/>
          <a:p>
            <a:pPr lvl="0" algn="l"/>
            <a:r>
              <a:rPr lang="zh-CN" altLang="en-US" sz="1350" b="1" spc="300">
                <a:solidFill>
                  <a:srgbClr val="56CA95"/>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rPr>
              <a:t>会计分期（时间范围）</a:t>
            </a:r>
            <a:endParaRPr lang="zh-CN" altLang="en-US" sz="1350" b="1" spc="300">
              <a:solidFill>
                <a:srgbClr val="56CA95"/>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endParaRPr>
          </a:p>
        </p:txBody>
      </p:sp>
      <p:sp>
        <p:nvSpPr>
          <p:cNvPr id="14" name="文本框 13"/>
          <p:cNvSpPr txBox="1"/>
          <p:nvPr>
            <p:custDataLst>
              <p:tags r:id="rId6"/>
            </p:custDataLst>
          </p:nvPr>
        </p:nvSpPr>
        <p:spPr>
          <a:xfrm>
            <a:off x="4817269" y="2852261"/>
            <a:ext cx="3779996" cy="431959"/>
          </a:xfrm>
          <a:prstGeom prst="rect">
            <a:avLst/>
          </a:prstGeom>
          <a:noFill/>
        </p:spPr>
        <p:txBody>
          <a:bodyPr wrap="square" rtlCol="0">
            <a:normAutofit lnSpcReduction="10000"/>
          </a:bodyPr>
          <a:lstStyle/>
          <a:p>
            <a:pPr lvl="0" algn="l">
              <a:lnSpc>
                <a:spcPct val="130000"/>
              </a:lnSpc>
              <a:spcAft>
                <a:spcPts val="1000"/>
              </a:spcAft>
            </a:pPr>
            <a:r>
              <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rPr>
              <a:t>会计分期是指将一个企业持续经营的生产经营活动划分为一个个连续的、长短相同的期间。</a:t>
            </a:r>
            <a:endPar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
        <p:nvSpPr>
          <p:cNvPr id="7" name="任意多边形 6"/>
          <p:cNvSpPr/>
          <p:nvPr>
            <p:custDataLst>
              <p:tags r:id="rId7"/>
            </p:custDataLst>
          </p:nvPr>
        </p:nvSpPr>
        <p:spPr>
          <a:xfrm>
            <a:off x="4369594" y="2571750"/>
            <a:ext cx="185738" cy="72199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64" h="1981">
                <a:moveTo>
                  <a:pt x="182" y="0"/>
                </a:moveTo>
                <a:lnTo>
                  <a:pt x="464" y="0"/>
                </a:lnTo>
                <a:lnTo>
                  <a:pt x="464" y="1981"/>
                </a:lnTo>
                <a:lnTo>
                  <a:pt x="182" y="1981"/>
                </a:lnTo>
                <a:cubicBezTo>
                  <a:pt x="81" y="1981"/>
                  <a:pt x="0" y="1900"/>
                  <a:pt x="0" y="1799"/>
                </a:cubicBezTo>
                <a:lnTo>
                  <a:pt x="0" y="182"/>
                </a:lnTo>
                <a:cubicBezTo>
                  <a:pt x="0" y="81"/>
                  <a:pt x="81" y="0"/>
                  <a:pt x="182" y="0"/>
                </a:cubicBezTo>
                <a:close/>
              </a:path>
            </a:pathLst>
          </a:custGeom>
          <a:solidFill>
            <a:srgbClr val="56CA95"/>
          </a:solidFill>
          <a:ln w="12700" cap="flat" cmpd="sng" algn="ctr">
            <a:noFill/>
            <a:prstDash val="solid"/>
            <a:miter lim="800000"/>
          </a:ln>
          <a:effectLst/>
        </p:spPr>
        <p:txBody>
          <a:bodyPr wrap="square" rtlCol="0" anchor="ctr">
            <a:noAutofit/>
          </a:bodyPr>
          <a:lstStyle>
            <a:defPPr>
              <a:defRPr lang="zh-CN">
                <a:solidFill>
                  <a:srgbClr val="FFFFFF"/>
                </a:solidFill>
              </a:defRPr>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lang="zh-CN" altLang="en-US" sz="1350">
              <a:latin typeface="思源黑体 CN" panose="020B0A00000000000000" charset="-122"/>
              <a:ea typeface="思源黑体 CN" panose="020B0A00000000000000" charset="-122"/>
              <a:cs typeface="思源黑体 CN" panose="020B0A00000000000000" charset="-122"/>
            </a:endParaRPr>
          </a:p>
        </p:txBody>
      </p:sp>
      <p:sp>
        <p:nvSpPr>
          <p:cNvPr id="23" name="文本框 22"/>
          <p:cNvSpPr txBox="1"/>
          <p:nvPr>
            <p:custDataLst>
              <p:tags r:id="rId8"/>
            </p:custDataLst>
          </p:nvPr>
        </p:nvSpPr>
        <p:spPr>
          <a:xfrm>
            <a:off x="542449" y="2663190"/>
            <a:ext cx="3779996" cy="539591"/>
          </a:xfrm>
          <a:prstGeom prst="rect">
            <a:avLst/>
          </a:prstGeom>
          <a:noFill/>
        </p:spPr>
        <p:txBody>
          <a:bodyPr wrap="square" bIns="0" rtlCol="0" anchor="ctr" anchorCtr="0">
            <a:normAutofit/>
          </a:bodyPr>
          <a:lstStyle/>
          <a:p>
            <a:pPr lvl="0" algn="r"/>
            <a:r>
              <a:rPr lang="en-US" altLang="zh-CN" sz="3000" spc="300">
                <a:solidFill>
                  <a:srgbClr val="56CA95"/>
                </a:solidFill>
                <a:uFillTx/>
                <a:latin typeface="Source Han Sans CN" panose="020B0A00000000000000" charset="-122"/>
                <a:ea typeface="思源黑体 CN" panose="020B0A00000000000000" charset="-122"/>
                <a:cs typeface="思源黑体 CN" panose="020B0A00000000000000" charset="-122"/>
                <a:sym typeface="微软雅黑" panose="020B0503020204020204" pitchFamily="34" charset="-122"/>
              </a:rPr>
              <a:t>03</a:t>
            </a:r>
            <a:endParaRPr lang="en-US" altLang="zh-CN" sz="3000" spc="300">
              <a:solidFill>
                <a:srgbClr val="56CA95"/>
              </a:solidFill>
              <a:uFillTx/>
              <a:latin typeface="Source Han Sans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
        <p:nvSpPr>
          <p:cNvPr id="6" name="任意多边形 5"/>
          <p:cNvSpPr/>
          <p:nvPr>
            <p:custDataLst>
              <p:tags r:id="rId9"/>
            </p:custDataLst>
          </p:nvPr>
        </p:nvSpPr>
        <p:spPr>
          <a:xfrm flipH="1">
            <a:off x="4583906" y="1854994"/>
            <a:ext cx="185738" cy="72199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64" h="1981">
                <a:moveTo>
                  <a:pt x="182" y="0"/>
                </a:moveTo>
                <a:lnTo>
                  <a:pt x="464" y="0"/>
                </a:lnTo>
                <a:lnTo>
                  <a:pt x="464" y="1981"/>
                </a:lnTo>
                <a:lnTo>
                  <a:pt x="182" y="1981"/>
                </a:lnTo>
                <a:cubicBezTo>
                  <a:pt x="81" y="1981"/>
                  <a:pt x="0" y="1900"/>
                  <a:pt x="0" y="1799"/>
                </a:cubicBezTo>
                <a:lnTo>
                  <a:pt x="0" y="182"/>
                </a:lnTo>
                <a:cubicBezTo>
                  <a:pt x="0" y="81"/>
                  <a:pt x="81" y="0"/>
                  <a:pt x="182" y="0"/>
                </a:cubicBezTo>
                <a:close/>
              </a:path>
            </a:pathLst>
          </a:custGeom>
          <a:solidFill>
            <a:srgbClr val="58B6E5"/>
          </a:solidFill>
          <a:ln w="12700" cap="flat" cmpd="sng" algn="ctr">
            <a:noFill/>
            <a:prstDash val="solid"/>
            <a:miter lim="800000"/>
          </a:ln>
          <a:effectLst/>
        </p:spPr>
        <p:txBody>
          <a:bodyPr wrap="square" rtlCol="0" anchor="ctr">
            <a:noAutofit/>
          </a:bodyPr>
          <a:lstStyle>
            <a:defPPr>
              <a:defRPr lang="zh-CN">
                <a:solidFill>
                  <a:srgbClr val="FFFFFF"/>
                </a:solidFill>
              </a:defRPr>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lang="zh-CN" altLang="en-US" sz="1350">
              <a:latin typeface="思源黑体 CN" panose="020B0A00000000000000" charset="-122"/>
              <a:ea typeface="思源黑体 CN" panose="020B0A00000000000000" charset="-122"/>
              <a:cs typeface="思源黑体 CN" panose="020B0A00000000000000" charset="-122"/>
            </a:endParaRPr>
          </a:p>
        </p:txBody>
      </p:sp>
      <p:sp>
        <p:nvSpPr>
          <p:cNvPr id="24" name="文本框 23"/>
          <p:cNvSpPr txBox="1"/>
          <p:nvPr>
            <p:custDataLst>
              <p:tags r:id="rId10"/>
            </p:custDataLst>
          </p:nvPr>
        </p:nvSpPr>
        <p:spPr>
          <a:xfrm>
            <a:off x="4822031" y="1945958"/>
            <a:ext cx="3779996" cy="539591"/>
          </a:xfrm>
          <a:prstGeom prst="rect">
            <a:avLst/>
          </a:prstGeom>
          <a:noFill/>
        </p:spPr>
        <p:txBody>
          <a:bodyPr wrap="square" bIns="0" rtlCol="0" anchor="ctr" anchorCtr="0">
            <a:normAutofit/>
          </a:bodyPr>
          <a:lstStyle/>
          <a:p>
            <a:pPr lvl="0" algn="l"/>
            <a:r>
              <a:rPr lang="en-US" altLang="zh-CN" sz="3000" spc="300">
                <a:solidFill>
                  <a:srgbClr val="58B6E5"/>
                </a:solidFill>
                <a:uFillTx/>
                <a:latin typeface="Source Han Sans CN" panose="020B0A00000000000000" charset="-122"/>
                <a:ea typeface="思源黑体 CN" panose="020B0A00000000000000" charset="-122"/>
                <a:cs typeface="思源黑体 CN" panose="020B0A00000000000000" charset="-122"/>
                <a:sym typeface="微软雅黑" panose="020B0503020204020204" pitchFamily="34" charset="-122"/>
              </a:rPr>
              <a:t>02</a:t>
            </a:r>
            <a:endParaRPr lang="en-US" altLang="zh-CN" sz="3000" spc="300">
              <a:solidFill>
                <a:srgbClr val="58B6E5"/>
              </a:solidFill>
              <a:uFillTx/>
              <a:latin typeface="Source Han Sans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
        <p:nvSpPr>
          <p:cNvPr id="54" name="文本框 53"/>
          <p:cNvSpPr txBox="1"/>
          <p:nvPr>
            <p:custDataLst>
              <p:tags r:id="rId11"/>
            </p:custDataLst>
          </p:nvPr>
        </p:nvSpPr>
        <p:spPr>
          <a:xfrm>
            <a:off x="542449" y="1863566"/>
            <a:ext cx="3779996" cy="270034"/>
          </a:xfrm>
          <a:prstGeom prst="rect">
            <a:avLst/>
          </a:prstGeom>
          <a:noFill/>
        </p:spPr>
        <p:txBody>
          <a:bodyPr wrap="square" bIns="0" rtlCol="0" anchor="ctr" anchorCtr="0">
            <a:normAutofit/>
          </a:bodyPr>
          <a:lstStyle/>
          <a:p>
            <a:pPr lvl="0" algn="r"/>
            <a:r>
              <a:rPr lang="zh-CN" altLang="en-US" sz="1350" b="1" spc="300">
                <a:solidFill>
                  <a:srgbClr val="58B6E5"/>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rPr>
              <a:t>持续经营</a:t>
            </a:r>
            <a:endParaRPr lang="zh-CN" altLang="en-US" sz="1350" b="1" spc="300">
              <a:solidFill>
                <a:srgbClr val="58B6E5"/>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endParaRPr>
          </a:p>
        </p:txBody>
      </p:sp>
      <p:sp>
        <p:nvSpPr>
          <p:cNvPr id="55" name="文本框 54"/>
          <p:cNvSpPr txBox="1"/>
          <p:nvPr>
            <p:custDataLst>
              <p:tags r:id="rId12"/>
            </p:custDataLst>
          </p:nvPr>
        </p:nvSpPr>
        <p:spPr>
          <a:xfrm>
            <a:off x="542449" y="2136934"/>
            <a:ext cx="3779996" cy="431959"/>
          </a:xfrm>
          <a:prstGeom prst="rect">
            <a:avLst/>
          </a:prstGeom>
          <a:noFill/>
        </p:spPr>
        <p:txBody>
          <a:bodyPr wrap="square" rtlCol="0">
            <a:normAutofit lnSpcReduction="10000"/>
          </a:bodyPr>
          <a:lstStyle/>
          <a:p>
            <a:pPr lvl="0" algn="r">
              <a:lnSpc>
                <a:spcPct val="130000"/>
              </a:lnSpc>
              <a:spcAft>
                <a:spcPts val="1000"/>
              </a:spcAft>
            </a:pPr>
            <a:r>
              <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rPr>
              <a:t>持续经营是指在可以预见的将来，企业将会按当前的规模和状态继续经营下去，不会停业，也不会大规模削减业务</a:t>
            </a:r>
            <a:endPar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
        <p:nvSpPr>
          <p:cNvPr id="8" name="任意多边形 7"/>
          <p:cNvSpPr/>
          <p:nvPr>
            <p:custDataLst>
              <p:tags r:id="rId13"/>
            </p:custDataLst>
          </p:nvPr>
        </p:nvSpPr>
        <p:spPr>
          <a:xfrm flipH="1">
            <a:off x="4583906" y="3288506"/>
            <a:ext cx="185738" cy="72199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64" h="1981">
                <a:moveTo>
                  <a:pt x="182" y="0"/>
                </a:moveTo>
                <a:lnTo>
                  <a:pt x="464" y="0"/>
                </a:lnTo>
                <a:lnTo>
                  <a:pt x="464" y="1981"/>
                </a:lnTo>
                <a:lnTo>
                  <a:pt x="182" y="1981"/>
                </a:lnTo>
                <a:cubicBezTo>
                  <a:pt x="81" y="1981"/>
                  <a:pt x="0" y="1900"/>
                  <a:pt x="0" y="1799"/>
                </a:cubicBezTo>
                <a:lnTo>
                  <a:pt x="0" y="182"/>
                </a:lnTo>
                <a:cubicBezTo>
                  <a:pt x="0" y="81"/>
                  <a:pt x="81" y="0"/>
                  <a:pt x="182" y="0"/>
                </a:cubicBezTo>
                <a:close/>
              </a:path>
            </a:pathLst>
          </a:custGeom>
          <a:solidFill>
            <a:srgbClr val="FFBA55"/>
          </a:solidFill>
          <a:ln w="12700" cap="flat" cmpd="sng" algn="ctr">
            <a:noFill/>
            <a:prstDash val="solid"/>
            <a:miter lim="800000"/>
          </a:ln>
          <a:effectLst/>
        </p:spPr>
        <p:txBody>
          <a:bodyPr wrap="square" rtlCol="0" anchor="ctr">
            <a:noAutofit/>
          </a:bodyPr>
          <a:lstStyle>
            <a:defPPr>
              <a:defRPr lang="zh-CN">
                <a:solidFill>
                  <a:srgbClr val="FFFFFF"/>
                </a:solidFill>
              </a:defRPr>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algn="ctr"/>
            <a:endParaRPr lang="zh-CN" altLang="en-US" sz="1350">
              <a:latin typeface="思源黑体 CN" panose="020B0A00000000000000" charset="-122"/>
              <a:ea typeface="思源黑体 CN" panose="020B0A00000000000000" charset="-122"/>
              <a:cs typeface="思源黑体 CN" panose="020B0A00000000000000" charset="-122"/>
            </a:endParaRPr>
          </a:p>
        </p:txBody>
      </p:sp>
      <p:sp>
        <p:nvSpPr>
          <p:cNvPr id="25" name="文本框 24"/>
          <p:cNvSpPr txBox="1"/>
          <p:nvPr>
            <p:custDataLst>
              <p:tags r:id="rId14"/>
            </p:custDataLst>
          </p:nvPr>
        </p:nvSpPr>
        <p:spPr>
          <a:xfrm>
            <a:off x="4817269" y="3379470"/>
            <a:ext cx="3779996" cy="539591"/>
          </a:xfrm>
          <a:prstGeom prst="rect">
            <a:avLst/>
          </a:prstGeom>
          <a:noFill/>
        </p:spPr>
        <p:txBody>
          <a:bodyPr wrap="square" bIns="0" rtlCol="0" anchor="ctr" anchorCtr="0">
            <a:normAutofit/>
          </a:bodyPr>
          <a:lstStyle/>
          <a:p>
            <a:pPr lvl="0" algn="l"/>
            <a:r>
              <a:rPr lang="en-US" altLang="zh-CN" sz="3000" spc="300">
                <a:solidFill>
                  <a:srgbClr val="FFBA55"/>
                </a:solidFill>
                <a:uFillTx/>
                <a:latin typeface="Source Han Sans CN" panose="020B0A00000000000000" charset="-122"/>
                <a:ea typeface="思源黑体 CN" panose="020B0A00000000000000" charset="-122"/>
                <a:cs typeface="思源黑体 CN" panose="020B0A00000000000000" charset="-122"/>
                <a:sym typeface="微软雅黑" panose="020B0503020204020204" pitchFamily="34" charset="-122"/>
              </a:rPr>
              <a:t>04</a:t>
            </a:r>
            <a:endParaRPr lang="en-US" altLang="zh-CN" sz="3000" spc="300">
              <a:solidFill>
                <a:srgbClr val="FFBA55"/>
              </a:solidFill>
              <a:uFillTx/>
              <a:latin typeface="Source Han Sans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
        <p:nvSpPr>
          <p:cNvPr id="57" name="文本框 56"/>
          <p:cNvSpPr txBox="1"/>
          <p:nvPr>
            <p:custDataLst>
              <p:tags r:id="rId15"/>
            </p:custDataLst>
          </p:nvPr>
        </p:nvSpPr>
        <p:spPr>
          <a:xfrm>
            <a:off x="542449" y="3297555"/>
            <a:ext cx="3779996" cy="270034"/>
          </a:xfrm>
          <a:prstGeom prst="rect">
            <a:avLst/>
          </a:prstGeom>
          <a:noFill/>
        </p:spPr>
        <p:txBody>
          <a:bodyPr wrap="square" bIns="0" rtlCol="0" anchor="ctr" anchorCtr="0">
            <a:normAutofit/>
          </a:bodyPr>
          <a:lstStyle/>
          <a:p>
            <a:pPr lvl="0" algn="r"/>
            <a:r>
              <a:rPr lang="zh-CN" altLang="en-US" sz="1350" b="1" spc="300">
                <a:solidFill>
                  <a:srgbClr val="FFBA55"/>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rPr>
              <a:t>货币计量（计量尺度）</a:t>
            </a:r>
            <a:endParaRPr lang="zh-CN" altLang="en-US" sz="1350" b="1" spc="300">
              <a:solidFill>
                <a:srgbClr val="FFBA55"/>
              </a:solidFill>
              <a:uFillTx/>
              <a:latin typeface="Source Han Sans CN Bold" panose="020B0A00000000000000" charset="-122"/>
              <a:ea typeface="Source Han Sans CN Bold" panose="020B0A00000000000000" charset="-122"/>
              <a:cs typeface="思源黑体 CN" panose="020B0A00000000000000" charset="-122"/>
              <a:sym typeface="微软雅黑" panose="020B0503020204020204" pitchFamily="34" charset="-122"/>
            </a:endParaRPr>
          </a:p>
        </p:txBody>
      </p:sp>
      <p:sp>
        <p:nvSpPr>
          <p:cNvPr id="58" name="文本框 57"/>
          <p:cNvSpPr txBox="1"/>
          <p:nvPr>
            <p:custDataLst>
              <p:tags r:id="rId16"/>
            </p:custDataLst>
          </p:nvPr>
        </p:nvSpPr>
        <p:spPr>
          <a:xfrm>
            <a:off x="542449" y="3569970"/>
            <a:ext cx="3779996" cy="431959"/>
          </a:xfrm>
          <a:prstGeom prst="rect">
            <a:avLst/>
          </a:prstGeom>
          <a:noFill/>
        </p:spPr>
        <p:txBody>
          <a:bodyPr wrap="square" rtlCol="0">
            <a:normAutofit lnSpcReduction="10000"/>
          </a:bodyPr>
          <a:lstStyle/>
          <a:p>
            <a:pPr lvl="0" algn="r">
              <a:lnSpc>
                <a:spcPct val="130000"/>
              </a:lnSpc>
              <a:spcAft>
                <a:spcPts val="1000"/>
              </a:spcAft>
            </a:pPr>
            <a:r>
              <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rPr>
              <a:t>单击此处输入你的正文，文字是您思想的提炼，请尽量言简意赅的阐述观点。</a:t>
            </a:r>
            <a:endParaRPr lang="zh-CN" altLang="en-US" sz="900" spc="150">
              <a:solidFill>
                <a:srgbClr val="000000">
                  <a:lumMod val="50000"/>
                  <a:lumOff val="50000"/>
                </a:srgbClr>
              </a:solidFill>
              <a:uFillTx/>
              <a:latin typeface="思源黑体 CN" panose="020B0A00000000000000" charset="-122"/>
              <a:ea typeface="思源黑体 CN" panose="020B0A00000000000000" charset="-122"/>
              <a:cs typeface="思源黑体 CN" panose="020B0A00000000000000" charset="-122"/>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7" name="文本框 6"/>
          <p:cNvSpPr txBox="1"/>
          <p:nvPr/>
        </p:nvSpPr>
        <p:spPr>
          <a:xfrm>
            <a:off x="827405" y="128270"/>
            <a:ext cx="6471285" cy="460375"/>
          </a:xfrm>
          <a:prstGeom prst="rect">
            <a:avLst/>
          </a:prstGeom>
          <a:noFill/>
        </p:spPr>
        <p:txBody>
          <a:bodyPr wrap="square" rtlCol="0">
            <a:spAutoFit/>
          </a:bodyPr>
          <a:p>
            <a:r>
              <a:rPr lang="zh-CN" altLang="zh-CN" sz="2400" b="1">
                <a:solidFill>
                  <a:schemeClr val="tx1"/>
                </a:solidFill>
                <a:latin typeface="宋体" panose="02010600030101010101" pitchFamily="2" charset="-122"/>
                <a:ea typeface="宋体" panose="02010600030101010101" pitchFamily="2" charset="-122"/>
                <a:sym typeface="+mn-ea"/>
              </a:rPr>
              <a:t>会计基础重点难点讲解</a:t>
            </a:r>
            <a:r>
              <a:rPr lang="en-US" altLang="zh-CN" sz="2400" b="1">
                <a:solidFill>
                  <a:schemeClr val="tx1"/>
                </a:solidFill>
                <a:latin typeface="宋体" panose="02010600030101010101" pitchFamily="2" charset="-122"/>
                <a:ea typeface="宋体" panose="02010600030101010101" pitchFamily="2" charset="-122"/>
                <a:sym typeface="+mn-ea"/>
              </a:rPr>
              <a:t>—</a:t>
            </a:r>
            <a:r>
              <a:rPr lang="zh-CN" altLang="en-US" sz="2400" b="1">
                <a:solidFill>
                  <a:schemeClr val="tx1"/>
                </a:solidFill>
                <a:latin typeface="宋体" panose="02010600030101010101" pitchFamily="2" charset="-122"/>
                <a:ea typeface="宋体" panose="02010600030101010101" pitchFamily="2" charset="-122"/>
                <a:sym typeface="+mn-ea"/>
              </a:rPr>
              <a:t>会计基本假设</a:t>
            </a:r>
            <a:endParaRPr lang="zh-CN" altLang="en-US" sz="2400" b="1">
              <a:solidFill>
                <a:schemeClr val="tx1"/>
              </a:solidFill>
              <a:latin typeface="宋体" panose="02010600030101010101" pitchFamily="2" charset="-122"/>
              <a:ea typeface="宋体" panose="02010600030101010101" pitchFamily="2" charset="-122"/>
              <a:sym typeface="+mn-ea"/>
            </a:endParaRPr>
          </a:p>
        </p:txBody>
      </p:sp>
      <p:grpSp>
        <p:nvGrpSpPr>
          <p:cNvPr id="8" name="组合 7" descr="7b0a202020202274657874626f78223a20227b5c2269645c223a32303334323236362c5c2263617465676f72795f69645c223a5c225c227d220a7d0a"/>
          <p:cNvGrpSpPr/>
          <p:nvPr/>
        </p:nvGrpSpPr>
        <p:grpSpPr>
          <a:xfrm>
            <a:off x="429895" y="1057275"/>
            <a:ext cx="8322310" cy="3619500"/>
            <a:chOff x="5512" y="3435"/>
            <a:chExt cx="8177" cy="3925"/>
          </a:xfrm>
        </p:grpSpPr>
        <p:grpSp>
          <p:nvGrpSpPr>
            <p:cNvPr id="320" name="组合 319"/>
            <p:cNvGrpSpPr/>
            <p:nvPr/>
          </p:nvGrpSpPr>
          <p:grpSpPr>
            <a:xfrm>
              <a:off x="5512" y="3435"/>
              <a:ext cx="8177" cy="3925"/>
              <a:chOff x="3500437" y="2181225"/>
              <a:chExt cx="5192240" cy="2492692"/>
            </a:xfrm>
          </p:grpSpPr>
          <p:grpSp>
            <p:nvGrpSpPr>
              <p:cNvPr id="134" name="图形 132"/>
              <p:cNvGrpSpPr/>
              <p:nvPr/>
            </p:nvGrpSpPr>
            <p:grpSpPr>
              <a:xfrm>
                <a:off x="7917179" y="3385185"/>
                <a:ext cx="775498" cy="1288732"/>
                <a:chOff x="7917179" y="3385185"/>
                <a:chExt cx="775498" cy="1288732"/>
              </a:xfrm>
            </p:grpSpPr>
            <p:grpSp>
              <p:nvGrpSpPr>
                <p:cNvPr id="135" name="图形 132"/>
                <p:cNvGrpSpPr/>
                <p:nvPr/>
              </p:nvGrpSpPr>
              <p:grpSpPr>
                <a:xfrm>
                  <a:off x="7917179" y="3385185"/>
                  <a:ext cx="775498" cy="1288732"/>
                  <a:chOff x="7917179" y="3385185"/>
                  <a:chExt cx="775498" cy="1288732"/>
                </a:xfrm>
              </p:grpSpPr>
              <p:sp>
                <p:nvSpPr>
                  <p:cNvPr id="136" name="图形 132"/>
                  <p:cNvSpPr/>
                  <p:nvPr/>
                </p:nvSpPr>
                <p:spPr>
                  <a:xfrm>
                    <a:off x="8206022" y="4132897"/>
                    <a:ext cx="180739" cy="97648"/>
                  </a:xfrm>
                  <a:custGeom>
                    <a:avLst/>
                    <a:gdLst>
                      <a:gd name="connsiteX0" fmla="*/ 83584 w 180739"/>
                      <a:gd name="connsiteY0" fmla="*/ 0 h 97648"/>
                      <a:gd name="connsiteX1" fmla="*/ 33102 w 180739"/>
                      <a:gd name="connsiteY1" fmla="*/ 78105 h 97648"/>
                      <a:gd name="connsiteX2" fmla="*/ 180740 w 180739"/>
                      <a:gd name="connsiteY2" fmla="*/ 51435 h 97648"/>
                      <a:gd name="connsiteX3" fmla="*/ 174072 w 180739"/>
                      <a:gd name="connsiteY3" fmla="*/ 1905 h 97648"/>
                    </a:gdLst>
                    <a:ahLst/>
                    <a:cxnLst>
                      <a:cxn ang="0">
                        <a:pos x="connsiteX0" y="connsiteY0"/>
                      </a:cxn>
                      <a:cxn ang="0">
                        <a:pos x="connsiteX1" y="connsiteY1"/>
                      </a:cxn>
                      <a:cxn ang="0">
                        <a:pos x="connsiteX2" y="connsiteY2"/>
                      </a:cxn>
                      <a:cxn ang="0">
                        <a:pos x="connsiteX3" y="connsiteY3"/>
                      </a:cxn>
                    </a:cxnLst>
                    <a:rect l="l" t="t" r="r" b="b"/>
                    <a:pathLst>
                      <a:path w="180739" h="97648">
                        <a:moveTo>
                          <a:pt x="83584" y="0"/>
                        </a:moveTo>
                        <a:cubicBezTo>
                          <a:pt x="83584" y="0"/>
                          <a:pt x="-64053" y="21908"/>
                          <a:pt x="33102" y="78105"/>
                        </a:cubicBezTo>
                        <a:cubicBezTo>
                          <a:pt x="130257" y="134303"/>
                          <a:pt x="180740" y="51435"/>
                          <a:pt x="180740" y="51435"/>
                        </a:cubicBezTo>
                        <a:lnTo>
                          <a:pt x="174072" y="1905"/>
                        </a:lnTo>
                      </a:path>
                    </a:pathLst>
                  </a:custGeom>
                  <a:solidFill>
                    <a:srgbClr val="B3382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图形 132"/>
                  <p:cNvSpPr/>
                  <p:nvPr/>
                </p:nvSpPr>
                <p:spPr>
                  <a:xfrm>
                    <a:off x="8020570" y="4571171"/>
                    <a:ext cx="109401" cy="80718"/>
                  </a:xfrm>
                  <a:custGeom>
                    <a:avLst/>
                    <a:gdLst>
                      <a:gd name="connsiteX0" fmla="*/ 109017 w 109401"/>
                      <a:gd name="connsiteY0" fmla="*/ 29404 h 80718"/>
                      <a:gd name="connsiteX1" fmla="*/ 4242 w 109401"/>
                      <a:gd name="connsiteY1" fmla="*/ 20831 h 80718"/>
                      <a:gd name="connsiteX2" fmla="*/ 109017 w 109401"/>
                      <a:gd name="connsiteY2" fmla="*/ 29404 h 80718"/>
                    </a:gdLst>
                    <a:ahLst/>
                    <a:cxnLst>
                      <a:cxn ang="0">
                        <a:pos x="connsiteX0" y="connsiteY0"/>
                      </a:cxn>
                      <a:cxn ang="0">
                        <a:pos x="connsiteX1" y="connsiteY1"/>
                      </a:cxn>
                      <a:cxn ang="0">
                        <a:pos x="connsiteX2" y="connsiteY2"/>
                      </a:cxn>
                    </a:cxnLst>
                    <a:rect l="l" t="t" r="r" b="b"/>
                    <a:pathLst>
                      <a:path w="109401" h="80718">
                        <a:moveTo>
                          <a:pt x="109017" y="29404"/>
                        </a:moveTo>
                        <a:cubicBezTo>
                          <a:pt x="109017" y="29404"/>
                          <a:pt x="-25286" y="-30604"/>
                          <a:pt x="4242" y="20831"/>
                        </a:cubicBezTo>
                        <a:cubicBezTo>
                          <a:pt x="33769" y="72266"/>
                          <a:pt x="115684" y="120844"/>
                          <a:pt x="109017" y="29404"/>
                        </a:cubicBezTo>
                        <a:close/>
                      </a:path>
                    </a:pathLst>
                  </a:custGeom>
                  <a:solidFill>
                    <a:srgbClr val="006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8" name="图形 132"/>
                  <p:cNvGrpSpPr/>
                  <p:nvPr/>
                </p:nvGrpSpPr>
                <p:grpSpPr>
                  <a:xfrm>
                    <a:off x="7917179" y="4553902"/>
                    <a:ext cx="155257" cy="120015"/>
                    <a:chOff x="7917179" y="4553902"/>
                    <a:chExt cx="155257" cy="120015"/>
                  </a:xfrm>
                </p:grpSpPr>
                <p:sp>
                  <p:nvSpPr>
                    <p:cNvPr id="139" name="图形 132"/>
                    <p:cNvSpPr/>
                    <p:nvPr/>
                  </p:nvSpPr>
                  <p:spPr>
                    <a:xfrm>
                      <a:off x="8017192" y="4553902"/>
                      <a:ext cx="55244" cy="72390"/>
                    </a:xfrm>
                    <a:custGeom>
                      <a:avLst/>
                      <a:gdLst>
                        <a:gd name="connsiteX0" fmla="*/ 55245 w 55244"/>
                        <a:gd name="connsiteY0" fmla="*/ 27622 h 72390"/>
                        <a:gd name="connsiteX1" fmla="*/ 31432 w 55244"/>
                        <a:gd name="connsiteY1" fmla="*/ 72390 h 72390"/>
                        <a:gd name="connsiteX2" fmla="*/ 0 w 55244"/>
                        <a:gd name="connsiteY2" fmla="*/ 46672 h 72390"/>
                        <a:gd name="connsiteX3" fmla="*/ 20955 w 55244"/>
                        <a:gd name="connsiteY3" fmla="*/ 0 h 72390"/>
                      </a:gdLst>
                      <a:ahLst/>
                      <a:cxnLst>
                        <a:cxn ang="0">
                          <a:pos x="connsiteX0" y="connsiteY0"/>
                        </a:cxn>
                        <a:cxn ang="0">
                          <a:pos x="connsiteX1" y="connsiteY1"/>
                        </a:cxn>
                        <a:cxn ang="0">
                          <a:pos x="connsiteX2" y="connsiteY2"/>
                        </a:cxn>
                        <a:cxn ang="0">
                          <a:pos x="connsiteX3" y="connsiteY3"/>
                        </a:cxn>
                      </a:cxnLst>
                      <a:rect l="l" t="t" r="r" b="b"/>
                      <a:pathLst>
                        <a:path w="55244" h="72390">
                          <a:moveTo>
                            <a:pt x="55245" y="27622"/>
                          </a:moveTo>
                          <a:lnTo>
                            <a:pt x="31432" y="72390"/>
                          </a:lnTo>
                          <a:lnTo>
                            <a:pt x="0" y="46672"/>
                          </a:lnTo>
                          <a:lnTo>
                            <a:pt x="20955" y="0"/>
                          </a:ln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图形 132"/>
                    <p:cNvSpPr/>
                    <p:nvPr/>
                  </p:nvSpPr>
                  <p:spPr>
                    <a:xfrm>
                      <a:off x="8017192" y="4578667"/>
                      <a:ext cx="45719" cy="47625"/>
                    </a:xfrm>
                    <a:custGeom>
                      <a:avLst/>
                      <a:gdLst>
                        <a:gd name="connsiteX0" fmla="*/ 45720 w 45719"/>
                        <a:gd name="connsiteY0" fmla="*/ 20003 h 47625"/>
                        <a:gd name="connsiteX1" fmla="*/ 9525 w 45719"/>
                        <a:gd name="connsiteY1" fmla="*/ 0 h 47625"/>
                        <a:gd name="connsiteX2" fmla="*/ 0 w 45719"/>
                        <a:gd name="connsiteY2" fmla="*/ 21908 h 47625"/>
                        <a:gd name="connsiteX3" fmla="*/ 31432 w 45719"/>
                        <a:gd name="connsiteY3" fmla="*/ 47625 h 47625"/>
                      </a:gdLst>
                      <a:ahLst/>
                      <a:cxnLst>
                        <a:cxn ang="0">
                          <a:pos x="connsiteX0" y="connsiteY0"/>
                        </a:cxn>
                        <a:cxn ang="0">
                          <a:pos x="connsiteX1" y="connsiteY1"/>
                        </a:cxn>
                        <a:cxn ang="0">
                          <a:pos x="connsiteX2" y="connsiteY2"/>
                        </a:cxn>
                        <a:cxn ang="0">
                          <a:pos x="connsiteX3" y="connsiteY3"/>
                        </a:cxn>
                      </a:cxnLst>
                      <a:rect l="l" t="t" r="r" b="b"/>
                      <a:pathLst>
                        <a:path w="45719" h="47625">
                          <a:moveTo>
                            <a:pt x="45720" y="20003"/>
                          </a:moveTo>
                          <a:lnTo>
                            <a:pt x="9525" y="0"/>
                          </a:lnTo>
                          <a:lnTo>
                            <a:pt x="0" y="21908"/>
                          </a:lnTo>
                          <a:lnTo>
                            <a:pt x="31432" y="47625"/>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图形 132"/>
                    <p:cNvSpPr/>
                    <p:nvPr/>
                  </p:nvSpPr>
                  <p:spPr>
                    <a:xfrm>
                      <a:off x="8025764" y="4586287"/>
                      <a:ext cx="31432" cy="26670"/>
                    </a:xfrm>
                    <a:custGeom>
                      <a:avLst/>
                      <a:gdLst>
                        <a:gd name="connsiteX0" fmla="*/ 31432 w 31432"/>
                        <a:gd name="connsiteY0" fmla="*/ 17145 h 26670"/>
                        <a:gd name="connsiteX1" fmla="*/ 0 w 31432"/>
                        <a:gd name="connsiteY1" fmla="*/ 0 h 26670"/>
                        <a:gd name="connsiteX2" fmla="*/ 25717 w 31432"/>
                        <a:gd name="connsiteY2" fmla="*/ 26670 h 26670"/>
                      </a:gdLst>
                      <a:ahLst/>
                      <a:cxnLst>
                        <a:cxn ang="0">
                          <a:pos x="connsiteX0" y="connsiteY0"/>
                        </a:cxn>
                        <a:cxn ang="0">
                          <a:pos x="connsiteX1" y="connsiteY1"/>
                        </a:cxn>
                        <a:cxn ang="0">
                          <a:pos x="connsiteX2" y="connsiteY2"/>
                        </a:cxn>
                      </a:cxnLst>
                      <a:rect l="l" t="t" r="r" b="b"/>
                      <a:pathLst>
                        <a:path w="31432" h="26670">
                          <a:moveTo>
                            <a:pt x="31432" y="17145"/>
                          </a:moveTo>
                          <a:lnTo>
                            <a:pt x="0" y="0"/>
                          </a:lnTo>
                          <a:lnTo>
                            <a:pt x="25717" y="26670"/>
                          </a:lnTo>
                        </a:path>
                      </a:pathLst>
                    </a:custGeom>
                    <a:no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图形 132"/>
                    <p:cNvSpPr/>
                    <p:nvPr/>
                  </p:nvSpPr>
                  <p:spPr>
                    <a:xfrm>
                      <a:off x="7917179" y="4589918"/>
                      <a:ext cx="131444" cy="83998"/>
                    </a:xfrm>
                    <a:custGeom>
                      <a:avLst/>
                      <a:gdLst>
                        <a:gd name="connsiteX0" fmla="*/ 131445 w 131444"/>
                        <a:gd name="connsiteY0" fmla="*/ 36374 h 83998"/>
                        <a:gd name="connsiteX1" fmla="*/ 112395 w 131444"/>
                        <a:gd name="connsiteY1" fmla="*/ 83999 h 83998"/>
                        <a:gd name="connsiteX2" fmla="*/ 86677 w 131444"/>
                        <a:gd name="connsiteY2" fmla="*/ 78284 h 83998"/>
                        <a:gd name="connsiteX3" fmla="*/ 76200 w 131444"/>
                        <a:gd name="connsiteY3" fmla="*/ 69711 h 83998"/>
                        <a:gd name="connsiteX4" fmla="*/ 0 w 131444"/>
                        <a:gd name="connsiteY4" fmla="*/ 21134 h 83998"/>
                        <a:gd name="connsiteX5" fmla="*/ 10477 w 131444"/>
                        <a:gd name="connsiteY5" fmla="*/ 179 h 83998"/>
                        <a:gd name="connsiteX6" fmla="*/ 42863 w 131444"/>
                        <a:gd name="connsiteY6" fmla="*/ 8751 h 83998"/>
                        <a:gd name="connsiteX7" fmla="*/ 82867 w 131444"/>
                        <a:gd name="connsiteY7" fmla="*/ 19229 h 83998"/>
                        <a:gd name="connsiteX8" fmla="*/ 100965 w 131444"/>
                        <a:gd name="connsiteY8" fmla="*/ 11609 h 83998"/>
                        <a:gd name="connsiteX9" fmla="*/ 131445 w 131444"/>
                        <a:gd name="connsiteY9" fmla="*/ 36374 h 8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44" h="83998">
                          <a:moveTo>
                            <a:pt x="131445" y="36374"/>
                          </a:moveTo>
                          <a:lnTo>
                            <a:pt x="112395" y="83999"/>
                          </a:lnTo>
                          <a:cubicBezTo>
                            <a:pt x="112395" y="83999"/>
                            <a:pt x="86677" y="79236"/>
                            <a:pt x="86677" y="78284"/>
                          </a:cubicBezTo>
                          <a:cubicBezTo>
                            <a:pt x="86677" y="77331"/>
                            <a:pt x="78105" y="70664"/>
                            <a:pt x="76200" y="69711"/>
                          </a:cubicBezTo>
                          <a:cubicBezTo>
                            <a:pt x="74295" y="68759"/>
                            <a:pt x="0" y="22086"/>
                            <a:pt x="0" y="21134"/>
                          </a:cubicBezTo>
                          <a:cubicBezTo>
                            <a:pt x="0" y="20181"/>
                            <a:pt x="8572" y="1131"/>
                            <a:pt x="10477" y="179"/>
                          </a:cubicBezTo>
                          <a:cubicBezTo>
                            <a:pt x="12382" y="-774"/>
                            <a:pt x="26670" y="2084"/>
                            <a:pt x="42863" y="8751"/>
                          </a:cubicBezTo>
                          <a:cubicBezTo>
                            <a:pt x="59055" y="15419"/>
                            <a:pt x="77152" y="18276"/>
                            <a:pt x="82867" y="19229"/>
                          </a:cubicBezTo>
                          <a:cubicBezTo>
                            <a:pt x="88582" y="20181"/>
                            <a:pt x="100965" y="11609"/>
                            <a:pt x="100965" y="11609"/>
                          </a:cubicBezTo>
                          <a:lnTo>
                            <a:pt x="131445" y="36374"/>
                          </a:lnTo>
                          <a:close/>
                        </a:path>
                      </a:pathLst>
                    </a:custGeom>
                    <a:solidFill>
                      <a:srgbClr val="FFCD5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图形 132"/>
                    <p:cNvSpPr/>
                    <p:nvPr/>
                  </p:nvSpPr>
                  <p:spPr>
                    <a:xfrm>
                      <a:off x="8003856" y="4604384"/>
                      <a:ext cx="13960" cy="25479"/>
                    </a:xfrm>
                    <a:custGeom>
                      <a:avLst/>
                      <a:gdLst>
                        <a:gd name="connsiteX0" fmla="*/ 4763 w 13960"/>
                        <a:gd name="connsiteY0" fmla="*/ 0 h 25479"/>
                        <a:gd name="connsiteX1" fmla="*/ 12383 w 13960"/>
                        <a:gd name="connsiteY1" fmla="*/ 13335 h 25479"/>
                        <a:gd name="connsiteX2" fmla="*/ 13335 w 13960"/>
                        <a:gd name="connsiteY2" fmla="*/ 24765 h 25479"/>
                        <a:gd name="connsiteX3" fmla="*/ 10478 w 13960"/>
                        <a:gd name="connsiteY3" fmla="*/ 24765 h 25479"/>
                        <a:gd name="connsiteX4" fmla="*/ 8573 w 13960"/>
                        <a:gd name="connsiteY4" fmla="*/ 16193 h 25479"/>
                        <a:gd name="connsiteX5" fmla="*/ 0 w 13960"/>
                        <a:gd name="connsiteY5" fmla="*/ 2858 h 25479"/>
                        <a:gd name="connsiteX6" fmla="*/ 4763 w 13960"/>
                        <a:gd name="connsiteY6" fmla="*/ 0 h 2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 h="25479">
                          <a:moveTo>
                            <a:pt x="4763" y="0"/>
                          </a:moveTo>
                          <a:cubicBezTo>
                            <a:pt x="4763" y="0"/>
                            <a:pt x="10478" y="10478"/>
                            <a:pt x="12383" y="13335"/>
                          </a:cubicBezTo>
                          <a:cubicBezTo>
                            <a:pt x="14288" y="16193"/>
                            <a:pt x="14288" y="23813"/>
                            <a:pt x="13335" y="24765"/>
                          </a:cubicBezTo>
                          <a:cubicBezTo>
                            <a:pt x="12383" y="25718"/>
                            <a:pt x="11430" y="25718"/>
                            <a:pt x="10478" y="24765"/>
                          </a:cubicBezTo>
                          <a:cubicBezTo>
                            <a:pt x="9525" y="23813"/>
                            <a:pt x="8573" y="18097"/>
                            <a:pt x="8573" y="16193"/>
                          </a:cubicBezTo>
                          <a:cubicBezTo>
                            <a:pt x="7620" y="14288"/>
                            <a:pt x="0" y="2858"/>
                            <a:pt x="0" y="2858"/>
                          </a:cubicBezTo>
                          <a:lnTo>
                            <a:pt x="4763" y="0"/>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图形 132"/>
                    <p:cNvSpPr/>
                    <p:nvPr/>
                  </p:nvSpPr>
                  <p:spPr>
                    <a:xfrm>
                      <a:off x="7992427" y="4607242"/>
                      <a:ext cx="13096" cy="23126"/>
                    </a:xfrm>
                    <a:custGeom>
                      <a:avLst/>
                      <a:gdLst>
                        <a:gd name="connsiteX0" fmla="*/ 7620 w 13096"/>
                        <a:gd name="connsiteY0" fmla="*/ 953 h 23126"/>
                        <a:gd name="connsiteX1" fmla="*/ 12382 w 13096"/>
                        <a:gd name="connsiteY1" fmla="*/ 11430 h 23126"/>
                        <a:gd name="connsiteX2" fmla="*/ 12382 w 13096"/>
                        <a:gd name="connsiteY2" fmla="*/ 21908 h 23126"/>
                        <a:gd name="connsiteX3" fmla="*/ 9525 w 13096"/>
                        <a:gd name="connsiteY3" fmla="*/ 22860 h 23126"/>
                        <a:gd name="connsiteX4" fmla="*/ 7620 w 13096"/>
                        <a:gd name="connsiteY4" fmla="*/ 12383 h 23126"/>
                        <a:gd name="connsiteX5" fmla="*/ 0 w 13096"/>
                        <a:gd name="connsiteY5" fmla="*/ 0 h 23126"/>
                        <a:gd name="connsiteX6" fmla="*/ 7620 w 13096"/>
                        <a:gd name="connsiteY6" fmla="*/ 953 h 2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 h="23126">
                          <a:moveTo>
                            <a:pt x="7620" y="953"/>
                          </a:moveTo>
                          <a:cubicBezTo>
                            <a:pt x="7620" y="953"/>
                            <a:pt x="12382" y="10478"/>
                            <a:pt x="12382" y="11430"/>
                          </a:cubicBezTo>
                          <a:cubicBezTo>
                            <a:pt x="13335" y="12383"/>
                            <a:pt x="13335" y="21908"/>
                            <a:pt x="12382" y="21908"/>
                          </a:cubicBezTo>
                          <a:cubicBezTo>
                            <a:pt x="12382" y="21908"/>
                            <a:pt x="9525" y="23813"/>
                            <a:pt x="9525" y="22860"/>
                          </a:cubicBezTo>
                          <a:cubicBezTo>
                            <a:pt x="9525" y="21908"/>
                            <a:pt x="8572" y="13335"/>
                            <a:pt x="7620" y="12383"/>
                          </a:cubicBezTo>
                          <a:cubicBezTo>
                            <a:pt x="7620" y="11430"/>
                            <a:pt x="0" y="0"/>
                            <a:pt x="0" y="0"/>
                          </a:cubicBezTo>
                          <a:lnTo>
                            <a:pt x="7620" y="953"/>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5" name="图形 132"/>
                  <p:cNvGrpSpPr/>
                  <p:nvPr/>
                </p:nvGrpSpPr>
                <p:grpSpPr>
                  <a:xfrm>
                    <a:off x="8541067" y="4174493"/>
                    <a:ext cx="151611" cy="117471"/>
                    <a:chOff x="8541067" y="4174493"/>
                    <a:chExt cx="151611" cy="117471"/>
                  </a:xfrm>
                </p:grpSpPr>
                <p:sp>
                  <p:nvSpPr>
                    <p:cNvPr id="146" name="图形 132"/>
                    <p:cNvSpPr/>
                    <p:nvPr/>
                  </p:nvSpPr>
                  <p:spPr>
                    <a:xfrm>
                      <a:off x="8541067" y="4204334"/>
                      <a:ext cx="58102" cy="69532"/>
                    </a:xfrm>
                    <a:custGeom>
                      <a:avLst/>
                      <a:gdLst>
                        <a:gd name="connsiteX0" fmla="*/ 0 w 58102"/>
                        <a:gd name="connsiteY0" fmla="*/ 29528 h 69532"/>
                        <a:gd name="connsiteX1" fmla="*/ 40957 w 58102"/>
                        <a:gd name="connsiteY1" fmla="*/ 0 h 69532"/>
                        <a:gd name="connsiteX2" fmla="*/ 58102 w 58102"/>
                        <a:gd name="connsiteY2" fmla="*/ 37148 h 69532"/>
                        <a:gd name="connsiteX3" fmla="*/ 17145 w 58102"/>
                        <a:gd name="connsiteY3" fmla="*/ 69533 h 69532"/>
                      </a:gdLst>
                      <a:ahLst/>
                      <a:cxnLst>
                        <a:cxn ang="0">
                          <a:pos x="connsiteX0" y="connsiteY0"/>
                        </a:cxn>
                        <a:cxn ang="0">
                          <a:pos x="connsiteX1" y="connsiteY1"/>
                        </a:cxn>
                        <a:cxn ang="0">
                          <a:pos x="connsiteX2" y="connsiteY2"/>
                        </a:cxn>
                        <a:cxn ang="0">
                          <a:pos x="connsiteX3" y="connsiteY3"/>
                        </a:cxn>
                      </a:cxnLst>
                      <a:rect l="l" t="t" r="r" b="b"/>
                      <a:pathLst>
                        <a:path w="58102" h="69532">
                          <a:moveTo>
                            <a:pt x="0" y="29528"/>
                          </a:moveTo>
                          <a:lnTo>
                            <a:pt x="40957" y="0"/>
                          </a:lnTo>
                          <a:lnTo>
                            <a:pt x="58102" y="37148"/>
                          </a:lnTo>
                          <a:lnTo>
                            <a:pt x="17145" y="69533"/>
                          </a:ln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图形 132"/>
                    <p:cNvSpPr/>
                    <p:nvPr/>
                  </p:nvSpPr>
                  <p:spPr>
                    <a:xfrm>
                      <a:off x="8557259" y="4204334"/>
                      <a:ext cx="41909" cy="52387"/>
                    </a:xfrm>
                    <a:custGeom>
                      <a:avLst/>
                      <a:gdLst>
                        <a:gd name="connsiteX0" fmla="*/ 0 w 41909"/>
                        <a:gd name="connsiteY0" fmla="*/ 18098 h 52387"/>
                        <a:gd name="connsiteX1" fmla="*/ 22860 w 41909"/>
                        <a:gd name="connsiteY1" fmla="*/ 52388 h 52387"/>
                        <a:gd name="connsiteX2" fmla="*/ 41910 w 41909"/>
                        <a:gd name="connsiteY2" fmla="*/ 37148 h 52387"/>
                        <a:gd name="connsiteX3" fmla="*/ 24765 w 41909"/>
                        <a:gd name="connsiteY3" fmla="*/ 0 h 52387"/>
                      </a:gdLst>
                      <a:ahLst/>
                      <a:cxnLst>
                        <a:cxn ang="0">
                          <a:pos x="connsiteX0" y="connsiteY0"/>
                        </a:cxn>
                        <a:cxn ang="0">
                          <a:pos x="connsiteX1" y="connsiteY1"/>
                        </a:cxn>
                        <a:cxn ang="0">
                          <a:pos x="connsiteX2" y="connsiteY2"/>
                        </a:cxn>
                        <a:cxn ang="0">
                          <a:pos x="connsiteX3" y="connsiteY3"/>
                        </a:cxn>
                      </a:cxnLst>
                      <a:rect l="l" t="t" r="r" b="b"/>
                      <a:pathLst>
                        <a:path w="41909" h="52387">
                          <a:moveTo>
                            <a:pt x="0" y="18098"/>
                          </a:moveTo>
                          <a:lnTo>
                            <a:pt x="22860" y="52388"/>
                          </a:lnTo>
                          <a:lnTo>
                            <a:pt x="41910" y="37148"/>
                          </a:lnTo>
                          <a:lnTo>
                            <a:pt x="24765" y="0"/>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图形 132"/>
                    <p:cNvSpPr/>
                    <p:nvPr/>
                  </p:nvSpPr>
                  <p:spPr>
                    <a:xfrm>
                      <a:off x="8563926" y="4214812"/>
                      <a:ext cx="20955" cy="35242"/>
                    </a:xfrm>
                    <a:custGeom>
                      <a:avLst/>
                      <a:gdLst>
                        <a:gd name="connsiteX0" fmla="*/ 0 w 20955"/>
                        <a:gd name="connsiteY0" fmla="*/ 5715 h 35242"/>
                        <a:gd name="connsiteX1" fmla="*/ 20955 w 20955"/>
                        <a:gd name="connsiteY1" fmla="*/ 35242 h 35242"/>
                        <a:gd name="connsiteX2" fmla="*/ 9525 w 20955"/>
                        <a:gd name="connsiteY2" fmla="*/ 0 h 35242"/>
                      </a:gdLst>
                      <a:ahLst/>
                      <a:cxnLst>
                        <a:cxn ang="0">
                          <a:pos x="connsiteX0" y="connsiteY0"/>
                        </a:cxn>
                        <a:cxn ang="0">
                          <a:pos x="connsiteX1" y="connsiteY1"/>
                        </a:cxn>
                        <a:cxn ang="0">
                          <a:pos x="connsiteX2" y="connsiteY2"/>
                        </a:cxn>
                      </a:cxnLst>
                      <a:rect l="l" t="t" r="r" b="b"/>
                      <a:pathLst>
                        <a:path w="20955" h="35242">
                          <a:moveTo>
                            <a:pt x="0" y="5715"/>
                          </a:moveTo>
                          <a:lnTo>
                            <a:pt x="20955" y="35242"/>
                          </a:lnTo>
                          <a:lnTo>
                            <a:pt x="9525" y="0"/>
                          </a:lnTo>
                        </a:path>
                      </a:pathLst>
                    </a:custGeom>
                    <a:no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图形 132"/>
                    <p:cNvSpPr/>
                    <p:nvPr/>
                  </p:nvSpPr>
                  <p:spPr>
                    <a:xfrm>
                      <a:off x="8582024" y="4174493"/>
                      <a:ext cx="110653" cy="117471"/>
                    </a:xfrm>
                    <a:custGeom>
                      <a:avLst/>
                      <a:gdLst>
                        <a:gd name="connsiteX0" fmla="*/ 0 w 110653"/>
                        <a:gd name="connsiteY0" fmla="*/ 29842 h 117471"/>
                        <a:gd name="connsiteX1" fmla="*/ 19050 w 110653"/>
                        <a:gd name="connsiteY1" fmla="*/ 13649 h 117471"/>
                        <a:gd name="connsiteX2" fmla="*/ 46673 w 110653"/>
                        <a:gd name="connsiteY2" fmla="*/ 4124 h 117471"/>
                        <a:gd name="connsiteX3" fmla="*/ 93345 w 110653"/>
                        <a:gd name="connsiteY3" fmla="*/ 66037 h 117471"/>
                        <a:gd name="connsiteX4" fmla="*/ 110490 w 110653"/>
                        <a:gd name="connsiteY4" fmla="*/ 101279 h 117471"/>
                        <a:gd name="connsiteX5" fmla="*/ 92393 w 110653"/>
                        <a:gd name="connsiteY5" fmla="*/ 117472 h 117471"/>
                        <a:gd name="connsiteX6" fmla="*/ 67627 w 110653"/>
                        <a:gd name="connsiteY6" fmla="*/ 95564 h 117471"/>
                        <a:gd name="connsiteX7" fmla="*/ 37148 w 110653"/>
                        <a:gd name="connsiteY7" fmla="*/ 67942 h 117471"/>
                        <a:gd name="connsiteX8" fmla="*/ 18098 w 110653"/>
                        <a:gd name="connsiteY8" fmla="*/ 66989 h 117471"/>
                        <a:gd name="connsiteX9" fmla="*/ 0 w 110653"/>
                        <a:gd name="connsiteY9" fmla="*/ 29842 h 11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653" h="117471">
                          <a:moveTo>
                            <a:pt x="0" y="29842"/>
                          </a:moveTo>
                          <a:cubicBezTo>
                            <a:pt x="6668" y="24127"/>
                            <a:pt x="12382" y="18412"/>
                            <a:pt x="19050" y="13649"/>
                          </a:cubicBezTo>
                          <a:cubicBezTo>
                            <a:pt x="31432" y="3172"/>
                            <a:pt x="34290" y="-5401"/>
                            <a:pt x="46673" y="4124"/>
                          </a:cubicBezTo>
                          <a:cubicBezTo>
                            <a:pt x="67627" y="20317"/>
                            <a:pt x="80963" y="44129"/>
                            <a:pt x="93345" y="66037"/>
                          </a:cubicBezTo>
                          <a:cubicBezTo>
                            <a:pt x="97155" y="72704"/>
                            <a:pt x="112395" y="93659"/>
                            <a:pt x="110490" y="101279"/>
                          </a:cubicBezTo>
                          <a:cubicBezTo>
                            <a:pt x="109538" y="105089"/>
                            <a:pt x="96202" y="117472"/>
                            <a:pt x="92393" y="117472"/>
                          </a:cubicBezTo>
                          <a:cubicBezTo>
                            <a:pt x="90488" y="117472"/>
                            <a:pt x="78105" y="108899"/>
                            <a:pt x="67627" y="95564"/>
                          </a:cubicBezTo>
                          <a:cubicBezTo>
                            <a:pt x="56198" y="82229"/>
                            <a:pt x="41910" y="71752"/>
                            <a:pt x="37148" y="67942"/>
                          </a:cubicBezTo>
                          <a:cubicBezTo>
                            <a:pt x="32385" y="65084"/>
                            <a:pt x="18098" y="66989"/>
                            <a:pt x="18098" y="66989"/>
                          </a:cubicBezTo>
                          <a:cubicBezTo>
                            <a:pt x="18098" y="66989"/>
                            <a:pt x="0" y="29842"/>
                            <a:pt x="0" y="29842"/>
                          </a:cubicBezTo>
                          <a:close/>
                        </a:path>
                      </a:pathLst>
                    </a:custGeom>
                    <a:solidFill>
                      <a:srgbClr val="FFCD5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50" name="图形 132"/>
                  <p:cNvSpPr/>
                  <p:nvPr/>
                </p:nvSpPr>
                <p:spPr>
                  <a:xfrm>
                    <a:off x="8021954" y="4182427"/>
                    <a:ext cx="310514" cy="467677"/>
                  </a:xfrm>
                  <a:custGeom>
                    <a:avLst/>
                    <a:gdLst>
                      <a:gd name="connsiteX0" fmla="*/ 307657 w 310514"/>
                      <a:gd name="connsiteY0" fmla="*/ 169545 h 467677"/>
                      <a:gd name="connsiteX1" fmla="*/ 98107 w 310514"/>
                      <a:gd name="connsiteY1" fmla="*/ 467678 h 467677"/>
                      <a:gd name="connsiteX2" fmla="*/ 91440 w 310514"/>
                      <a:gd name="connsiteY2" fmla="*/ 431482 h 467677"/>
                      <a:gd name="connsiteX3" fmla="*/ 0 w 310514"/>
                      <a:gd name="connsiteY3" fmla="*/ 390525 h 467677"/>
                      <a:gd name="connsiteX4" fmla="*/ 0 w 310514"/>
                      <a:gd name="connsiteY4" fmla="*/ 388620 h 467677"/>
                      <a:gd name="connsiteX5" fmla="*/ 227647 w 310514"/>
                      <a:gd name="connsiteY5" fmla="*/ 0 h 467677"/>
                      <a:gd name="connsiteX6" fmla="*/ 310515 w 310514"/>
                      <a:gd name="connsiteY6" fmla="*/ 54292 h 467677"/>
                      <a:gd name="connsiteX7" fmla="*/ 307657 w 310514"/>
                      <a:gd name="connsiteY7" fmla="*/ 169545 h 4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14" h="467677">
                        <a:moveTo>
                          <a:pt x="307657" y="169545"/>
                        </a:moveTo>
                        <a:cubicBezTo>
                          <a:pt x="238125" y="268605"/>
                          <a:pt x="167640" y="368617"/>
                          <a:pt x="98107" y="467678"/>
                        </a:cubicBezTo>
                        <a:cubicBezTo>
                          <a:pt x="100013" y="448628"/>
                          <a:pt x="95250" y="437197"/>
                          <a:pt x="91440" y="431482"/>
                        </a:cubicBezTo>
                        <a:cubicBezTo>
                          <a:pt x="68580" y="398145"/>
                          <a:pt x="952" y="405765"/>
                          <a:pt x="0" y="390525"/>
                        </a:cubicBezTo>
                        <a:cubicBezTo>
                          <a:pt x="0" y="389572"/>
                          <a:pt x="0" y="388620"/>
                          <a:pt x="0" y="388620"/>
                        </a:cubicBezTo>
                        <a:cubicBezTo>
                          <a:pt x="76200" y="259080"/>
                          <a:pt x="152400" y="129540"/>
                          <a:pt x="227647" y="0"/>
                        </a:cubicBezTo>
                        <a:lnTo>
                          <a:pt x="310515" y="54292"/>
                        </a:lnTo>
                        <a:lnTo>
                          <a:pt x="307657" y="169545"/>
                        </a:lnTo>
                        <a:close/>
                      </a:path>
                    </a:pathLst>
                  </a:custGeom>
                  <a:solidFill>
                    <a:srgbClr val="329AF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图形 132"/>
                  <p:cNvSpPr/>
                  <p:nvPr/>
                </p:nvSpPr>
                <p:spPr>
                  <a:xfrm>
                    <a:off x="8239124" y="4170045"/>
                    <a:ext cx="374332" cy="307397"/>
                  </a:xfrm>
                  <a:custGeom>
                    <a:avLst/>
                    <a:gdLst>
                      <a:gd name="connsiteX0" fmla="*/ 60007 w 374332"/>
                      <a:gd name="connsiteY0" fmla="*/ 120015 h 307397"/>
                      <a:gd name="connsiteX1" fmla="*/ 62865 w 374332"/>
                      <a:gd name="connsiteY1" fmla="*/ 153352 h 307397"/>
                      <a:gd name="connsiteX2" fmla="*/ 134303 w 374332"/>
                      <a:gd name="connsiteY2" fmla="*/ 305752 h 307397"/>
                      <a:gd name="connsiteX3" fmla="*/ 345757 w 374332"/>
                      <a:gd name="connsiteY3" fmla="*/ 173355 h 307397"/>
                      <a:gd name="connsiteX4" fmla="*/ 373380 w 374332"/>
                      <a:gd name="connsiteY4" fmla="*/ 149542 h 307397"/>
                      <a:gd name="connsiteX5" fmla="*/ 374332 w 374332"/>
                      <a:gd name="connsiteY5" fmla="*/ 138113 h 307397"/>
                      <a:gd name="connsiteX6" fmla="*/ 324802 w 374332"/>
                      <a:gd name="connsiteY6" fmla="*/ 45720 h 307397"/>
                      <a:gd name="connsiteX7" fmla="*/ 202882 w 374332"/>
                      <a:gd name="connsiteY7" fmla="*/ 140970 h 307397"/>
                      <a:gd name="connsiteX8" fmla="*/ 184785 w 374332"/>
                      <a:gd name="connsiteY8" fmla="*/ 0 h 307397"/>
                      <a:gd name="connsiteX9" fmla="*/ 0 w 374332"/>
                      <a:gd name="connsiteY9" fmla="*/ 27622 h 30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332" h="307397">
                        <a:moveTo>
                          <a:pt x="60007" y="120015"/>
                        </a:moveTo>
                        <a:cubicBezTo>
                          <a:pt x="60007" y="123825"/>
                          <a:pt x="60960" y="136208"/>
                          <a:pt x="62865" y="153352"/>
                        </a:cubicBezTo>
                        <a:cubicBezTo>
                          <a:pt x="68580" y="203835"/>
                          <a:pt x="86678" y="292417"/>
                          <a:pt x="134303" y="305752"/>
                        </a:cubicBezTo>
                        <a:cubicBezTo>
                          <a:pt x="176213" y="317183"/>
                          <a:pt x="233363" y="268605"/>
                          <a:pt x="345757" y="173355"/>
                        </a:cubicBezTo>
                        <a:cubicBezTo>
                          <a:pt x="357188" y="163830"/>
                          <a:pt x="366713" y="155258"/>
                          <a:pt x="373380" y="149542"/>
                        </a:cubicBezTo>
                        <a:cubicBezTo>
                          <a:pt x="373380" y="145733"/>
                          <a:pt x="374332" y="141922"/>
                          <a:pt x="374332" y="138113"/>
                        </a:cubicBezTo>
                        <a:cubicBezTo>
                          <a:pt x="374332" y="94297"/>
                          <a:pt x="341948" y="60960"/>
                          <a:pt x="324802" y="45720"/>
                        </a:cubicBezTo>
                        <a:cubicBezTo>
                          <a:pt x="283845" y="77152"/>
                          <a:pt x="242888" y="109538"/>
                          <a:pt x="202882" y="140970"/>
                        </a:cubicBezTo>
                        <a:cubicBezTo>
                          <a:pt x="197168" y="94297"/>
                          <a:pt x="190500" y="46672"/>
                          <a:pt x="184785" y="0"/>
                        </a:cubicBezTo>
                        <a:cubicBezTo>
                          <a:pt x="184785" y="0"/>
                          <a:pt x="77153" y="34290"/>
                          <a:pt x="0" y="27622"/>
                        </a:cubicBezTo>
                      </a:path>
                    </a:pathLst>
                  </a:custGeom>
                  <a:solidFill>
                    <a:srgbClr val="329AF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图形 132"/>
                  <p:cNvSpPr/>
                  <p:nvPr/>
                </p:nvSpPr>
                <p:spPr>
                  <a:xfrm>
                    <a:off x="8238171" y="4097664"/>
                    <a:ext cx="177641" cy="116431"/>
                  </a:xfrm>
                  <a:custGeom>
                    <a:avLst/>
                    <a:gdLst>
                      <a:gd name="connsiteX0" fmla="*/ 20955 w 177641"/>
                      <a:gd name="connsiteY0" fmla="*/ 1895 h 116431"/>
                      <a:gd name="connsiteX1" fmla="*/ 16193 w 177641"/>
                      <a:gd name="connsiteY1" fmla="*/ 59998 h 116431"/>
                      <a:gd name="connsiteX2" fmla="*/ 0 w 177641"/>
                      <a:gd name="connsiteY2" fmla="*/ 103813 h 116431"/>
                      <a:gd name="connsiteX3" fmla="*/ 172403 w 177641"/>
                      <a:gd name="connsiteY3" fmla="*/ 86668 h 116431"/>
                      <a:gd name="connsiteX4" fmla="*/ 171450 w 177641"/>
                      <a:gd name="connsiteY4" fmla="*/ 43805 h 116431"/>
                      <a:gd name="connsiteX5" fmla="*/ 82868 w 177641"/>
                      <a:gd name="connsiteY5" fmla="*/ 35233 h 116431"/>
                      <a:gd name="connsiteX6" fmla="*/ 20955 w 177641"/>
                      <a:gd name="connsiteY6" fmla="*/ 1895 h 1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641" h="116431">
                        <a:moveTo>
                          <a:pt x="20955" y="1895"/>
                        </a:moveTo>
                        <a:cubicBezTo>
                          <a:pt x="12383" y="7610"/>
                          <a:pt x="21908" y="27613"/>
                          <a:pt x="16193" y="59998"/>
                        </a:cubicBezTo>
                        <a:cubicBezTo>
                          <a:pt x="12383" y="79048"/>
                          <a:pt x="4763" y="94288"/>
                          <a:pt x="0" y="103813"/>
                        </a:cubicBezTo>
                        <a:cubicBezTo>
                          <a:pt x="85725" y="124768"/>
                          <a:pt x="155258" y="120005"/>
                          <a:pt x="172403" y="86668"/>
                        </a:cubicBezTo>
                        <a:cubicBezTo>
                          <a:pt x="179070" y="75238"/>
                          <a:pt x="180022" y="57140"/>
                          <a:pt x="171450" y="43805"/>
                        </a:cubicBezTo>
                        <a:cubicBezTo>
                          <a:pt x="158115" y="24755"/>
                          <a:pt x="122872" y="19040"/>
                          <a:pt x="82868" y="35233"/>
                        </a:cubicBezTo>
                        <a:cubicBezTo>
                          <a:pt x="40958" y="-962"/>
                          <a:pt x="26670" y="-2867"/>
                          <a:pt x="20955" y="1895"/>
                        </a:cubicBez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图形 132"/>
                  <p:cNvSpPr/>
                  <p:nvPr/>
                </p:nvSpPr>
                <p:spPr>
                  <a:xfrm>
                    <a:off x="8237219" y="4170045"/>
                    <a:ext cx="190500" cy="64836"/>
                  </a:xfrm>
                  <a:custGeom>
                    <a:avLst/>
                    <a:gdLst>
                      <a:gd name="connsiteX0" fmla="*/ 185738 w 190500"/>
                      <a:gd name="connsiteY0" fmla="*/ 0 h 64836"/>
                      <a:gd name="connsiteX1" fmla="*/ 152400 w 190500"/>
                      <a:gd name="connsiteY1" fmla="*/ 26670 h 64836"/>
                      <a:gd name="connsiteX2" fmla="*/ 88583 w 190500"/>
                      <a:gd name="connsiteY2" fmla="*/ 43815 h 64836"/>
                      <a:gd name="connsiteX3" fmla="*/ 2858 w 190500"/>
                      <a:gd name="connsiteY3" fmla="*/ 28575 h 64836"/>
                      <a:gd name="connsiteX4" fmla="*/ 2858 w 190500"/>
                      <a:gd name="connsiteY4" fmla="*/ 28575 h 64836"/>
                      <a:gd name="connsiteX5" fmla="*/ 0 w 190500"/>
                      <a:gd name="connsiteY5" fmla="*/ 32385 h 64836"/>
                      <a:gd name="connsiteX6" fmla="*/ 23813 w 190500"/>
                      <a:gd name="connsiteY6" fmla="*/ 52388 h 64836"/>
                      <a:gd name="connsiteX7" fmla="*/ 84773 w 190500"/>
                      <a:gd name="connsiteY7" fmla="*/ 64770 h 64836"/>
                      <a:gd name="connsiteX8" fmla="*/ 190500 w 190500"/>
                      <a:gd name="connsiteY8" fmla="*/ 37147 h 64836"/>
                      <a:gd name="connsiteX9" fmla="*/ 185738 w 190500"/>
                      <a:gd name="connsiteY9" fmla="*/ 0 h 6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64836">
                        <a:moveTo>
                          <a:pt x="185738" y="0"/>
                        </a:moveTo>
                        <a:cubicBezTo>
                          <a:pt x="179070" y="7620"/>
                          <a:pt x="167640" y="18097"/>
                          <a:pt x="152400" y="26670"/>
                        </a:cubicBezTo>
                        <a:cubicBezTo>
                          <a:pt x="145732" y="30480"/>
                          <a:pt x="121920" y="42863"/>
                          <a:pt x="88583" y="43815"/>
                        </a:cubicBezTo>
                        <a:cubicBezTo>
                          <a:pt x="45720" y="45720"/>
                          <a:pt x="2858" y="28575"/>
                          <a:pt x="2858" y="28575"/>
                        </a:cubicBezTo>
                        <a:lnTo>
                          <a:pt x="2858" y="28575"/>
                        </a:lnTo>
                        <a:cubicBezTo>
                          <a:pt x="1905" y="29527"/>
                          <a:pt x="953" y="30480"/>
                          <a:pt x="0" y="32385"/>
                        </a:cubicBezTo>
                        <a:cubicBezTo>
                          <a:pt x="4763" y="38100"/>
                          <a:pt x="12383" y="45720"/>
                          <a:pt x="23813" y="52388"/>
                        </a:cubicBezTo>
                        <a:cubicBezTo>
                          <a:pt x="30480" y="56197"/>
                          <a:pt x="48578" y="65722"/>
                          <a:pt x="84773" y="64770"/>
                        </a:cubicBezTo>
                        <a:cubicBezTo>
                          <a:pt x="129540" y="63817"/>
                          <a:pt x="167640" y="48577"/>
                          <a:pt x="190500" y="37147"/>
                        </a:cubicBezTo>
                        <a:cubicBezTo>
                          <a:pt x="188595" y="24765"/>
                          <a:pt x="186690" y="12383"/>
                          <a:pt x="185738" y="0"/>
                        </a:cubicBezTo>
                        <a:close/>
                      </a:path>
                    </a:pathLst>
                  </a:custGeom>
                  <a:solidFill>
                    <a:srgbClr val="329AF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图形 132"/>
                  <p:cNvSpPr/>
                  <p:nvPr/>
                </p:nvSpPr>
                <p:spPr>
                  <a:xfrm>
                    <a:off x="8170544" y="3823334"/>
                    <a:ext cx="320040" cy="383432"/>
                  </a:xfrm>
                  <a:custGeom>
                    <a:avLst/>
                    <a:gdLst>
                      <a:gd name="connsiteX0" fmla="*/ 109538 w 320040"/>
                      <a:gd name="connsiteY0" fmla="*/ 53340 h 383432"/>
                      <a:gd name="connsiteX1" fmla="*/ 66675 w 320040"/>
                      <a:gd name="connsiteY1" fmla="*/ 61913 h 383432"/>
                      <a:gd name="connsiteX2" fmla="*/ 0 w 320040"/>
                      <a:gd name="connsiteY2" fmla="*/ 112395 h 383432"/>
                      <a:gd name="connsiteX3" fmla="*/ 40005 w 320040"/>
                      <a:gd name="connsiteY3" fmla="*/ 204788 h 383432"/>
                      <a:gd name="connsiteX4" fmla="*/ 76200 w 320040"/>
                      <a:gd name="connsiteY4" fmla="*/ 179070 h 383432"/>
                      <a:gd name="connsiteX5" fmla="*/ 38100 w 320040"/>
                      <a:gd name="connsiteY5" fmla="*/ 342900 h 383432"/>
                      <a:gd name="connsiteX6" fmla="*/ 99060 w 320040"/>
                      <a:gd name="connsiteY6" fmla="*/ 347663 h 383432"/>
                      <a:gd name="connsiteX7" fmla="*/ 182880 w 320040"/>
                      <a:gd name="connsiteY7" fmla="*/ 381953 h 383432"/>
                      <a:gd name="connsiteX8" fmla="*/ 276225 w 320040"/>
                      <a:gd name="connsiteY8" fmla="*/ 356235 h 383432"/>
                      <a:gd name="connsiteX9" fmla="*/ 261938 w 320040"/>
                      <a:gd name="connsiteY9" fmla="*/ 140018 h 383432"/>
                      <a:gd name="connsiteX10" fmla="*/ 320040 w 320040"/>
                      <a:gd name="connsiteY10" fmla="*/ 57150 h 383432"/>
                      <a:gd name="connsiteX11" fmla="*/ 268605 w 320040"/>
                      <a:gd name="connsiteY11" fmla="*/ 0 h 383432"/>
                      <a:gd name="connsiteX12" fmla="*/ 223838 w 320040"/>
                      <a:gd name="connsiteY12" fmla="*/ 43815 h 383432"/>
                      <a:gd name="connsiteX13" fmla="*/ 187643 w 320040"/>
                      <a:gd name="connsiteY13" fmla="*/ 48578 h 383432"/>
                      <a:gd name="connsiteX14" fmla="*/ 109538 w 320040"/>
                      <a:gd name="connsiteY14" fmla="*/ 53340 h 38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040" h="383432">
                        <a:moveTo>
                          <a:pt x="109538" y="53340"/>
                        </a:moveTo>
                        <a:cubicBezTo>
                          <a:pt x="109538" y="53340"/>
                          <a:pt x="87630" y="50483"/>
                          <a:pt x="66675" y="61913"/>
                        </a:cubicBezTo>
                        <a:cubicBezTo>
                          <a:pt x="46673" y="73343"/>
                          <a:pt x="0" y="112395"/>
                          <a:pt x="0" y="112395"/>
                        </a:cubicBezTo>
                        <a:lnTo>
                          <a:pt x="40005" y="204788"/>
                        </a:lnTo>
                        <a:lnTo>
                          <a:pt x="76200" y="179070"/>
                        </a:lnTo>
                        <a:cubicBezTo>
                          <a:pt x="63818" y="233363"/>
                          <a:pt x="50483" y="288608"/>
                          <a:pt x="38100" y="342900"/>
                        </a:cubicBezTo>
                        <a:cubicBezTo>
                          <a:pt x="52388" y="341948"/>
                          <a:pt x="74295" y="341948"/>
                          <a:pt x="99060" y="347663"/>
                        </a:cubicBezTo>
                        <a:cubicBezTo>
                          <a:pt x="140018" y="358140"/>
                          <a:pt x="153353" y="376238"/>
                          <a:pt x="182880" y="381953"/>
                        </a:cubicBezTo>
                        <a:cubicBezTo>
                          <a:pt x="202883" y="385763"/>
                          <a:pt x="233363" y="383858"/>
                          <a:pt x="276225" y="356235"/>
                        </a:cubicBezTo>
                        <a:cubicBezTo>
                          <a:pt x="271463" y="283845"/>
                          <a:pt x="266700" y="212408"/>
                          <a:pt x="261938" y="140018"/>
                        </a:cubicBezTo>
                        <a:lnTo>
                          <a:pt x="320040" y="57150"/>
                        </a:lnTo>
                        <a:lnTo>
                          <a:pt x="268605" y="0"/>
                        </a:lnTo>
                        <a:cubicBezTo>
                          <a:pt x="268605" y="0"/>
                          <a:pt x="225743" y="42863"/>
                          <a:pt x="223838" y="43815"/>
                        </a:cubicBezTo>
                        <a:cubicBezTo>
                          <a:pt x="221932" y="43815"/>
                          <a:pt x="187643" y="48578"/>
                          <a:pt x="187643" y="48578"/>
                        </a:cubicBezTo>
                        <a:lnTo>
                          <a:pt x="109538" y="53340"/>
                        </a:lnTo>
                        <a:close/>
                      </a:path>
                    </a:pathLst>
                  </a:custGeom>
                  <a:solidFill>
                    <a:srgbClr val="FF503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图形 132"/>
                  <p:cNvSpPr/>
                  <p:nvPr/>
                </p:nvSpPr>
                <p:spPr>
                  <a:xfrm>
                    <a:off x="8180069" y="3948112"/>
                    <a:ext cx="49530" cy="83820"/>
                  </a:xfrm>
                  <a:custGeom>
                    <a:avLst/>
                    <a:gdLst>
                      <a:gd name="connsiteX0" fmla="*/ 36195 w 49530"/>
                      <a:gd name="connsiteY0" fmla="*/ 83820 h 83820"/>
                      <a:gd name="connsiteX1" fmla="*/ 49530 w 49530"/>
                      <a:gd name="connsiteY1" fmla="*/ 71438 h 83820"/>
                      <a:gd name="connsiteX2" fmla="*/ 14288 w 49530"/>
                      <a:gd name="connsiteY2" fmla="*/ 0 h 83820"/>
                      <a:gd name="connsiteX3" fmla="*/ 0 w 49530"/>
                      <a:gd name="connsiteY3" fmla="*/ 12383 h 83820"/>
                      <a:gd name="connsiteX4" fmla="*/ 31433 w 49530"/>
                      <a:gd name="connsiteY4" fmla="*/ 82867 h 8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 h="83820">
                        <a:moveTo>
                          <a:pt x="36195" y="83820"/>
                        </a:moveTo>
                        <a:lnTo>
                          <a:pt x="49530" y="71438"/>
                        </a:lnTo>
                        <a:lnTo>
                          <a:pt x="14288" y="0"/>
                        </a:lnTo>
                        <a:lnTo>
                          <a:pt x="0" y="12383"/>
                        </a:lnTo>
                        <a:lnTo>
                          <a:pt x="31433" y="82867"/>
                        </a:lnTo>
                      </a:path>
                    </a:pathLst>
                  </a:custGeom>
                  <a:solidFill>
                    <a:srgbClr val="FFFFFF"/>
                  </a:solidFill>
                  <a:ln w="2381" cap="flat">
                    <a:solidFill>
                      <a:srgbClr val="C9CACA"/>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图形 132"/>
                  <p:cNvSpPr/>
                  <p:nvPr/>
                </p:nvSpPr>
                <p:spPr>
                  <a:xfrm>
                    <a:off x="8266746" y="3868102"/>
                    <a:ext cx="118109" cy="51434"/>
                  </a:xfrm>
                  <a:custGeom>
                    <a:avLst/>
                    <a:gdLst>
                      <a:gd name="connsiteX0" fmla="*/ 953 w 118109"/>
                      <a:gd name="connsiteY0" fmla="*/ 9525 h 51434"/>
                      <a:gd name="connsiteX1" fmla="*/ 23813 w 118109"/>
                      <a:gd name="connsiteY1" fmla="*/ 43815 h 51434"/>
                      <a:gd name="connsiteX2" fmla="*/ 30480 w 118109"/>
                      <a:gd name="connsiteY2" fmla="*/ 47625 h 51434"/>
                      <a:gd name="connsiteX3" fmla="*/ 35243 w 118109"/>
                      <a:gd name="connsiteY3" fmla="*/ 49530 h 51434"/>
                      <a:gd name="connsiteX4" fmla="*/ 41910 w 118109"/>
                      <a:gd name="connsiteY4" fmla="*/ 51435 h 51434"/>
                      <a:gd name="connsiteX5" fmla="*/ 42863 w 118109"/>
                      <a:gd name="connsiteY5" fmla="*/ 51435 h 51434"/>
                      <a:gd name="connsiteX6" fmla="*/ 43815 w 118109"/>
                      <a:gd name="connsiteY6" fmla="*/ 51435 h 51434"/>
                      <a:gd name="connsiteX7" fmla="*/ 51435 w 118109"/>
                      <a:gd name="connsiteY7" fmla="*/ 51435 h 51434"/>
                      <a:gd name="connsiteX8" fmla="*/ 53340 w 118109"/>
                      <a:gd name="connsiteY8" fmla="*/ 51435 h 51434"/>
                      <a:gd name="connsiteX9" fmla="*/ 55245 w 118109"/>
                      <a:gd name="connsiteY9" fmla="*/ 50482 h 51434"/>
                      <a:gd name="connsiteX10" fmla="*/ 61913 w 118109"/>
                      <a:gd name="connsiteY10" fmla="*/ 48577 h 51434"/>
                      <a:gd name="connsiteX11" fmla="*/ 67628 w 118109"/>
                      <a:gd name="connsiteY11" fmla="*/ 46672 h 51434"/>
                      <a:gd name="connsiteX12" fmla="*/ 90488 w 118109"/>
                      <a:gd name="connsiteY12" fmla="*/ 30480 h 51434"/>
                      <a:gd name="connsiteX13" fmla="*/ 118110 w 118109"/>
                      <a:gd name="connsiteY13" fmla="*/ 0 h 51434"/>
                      <a:gd name="connsiteX14" fmla="*/ 89535 w 118109"/>
                      <a:gd name="connsiteY14" fmla="*/ 3810 h 51434"/>
                      <a:gd name="connsiteX15" fmla="*/ 12383 w 118109"/>
                      <a:gd name="connsiteY15" fmla="*/ 8572 h 51434"/>
                      <a:gd name="connsiteX16" fmla="*/ 0 w 118109"/>
                      <a:gd name="connsiteY16" fmla="*/ 8572 h 51434"/>
                      <a:gd name="connsiteX17" fmla="*/ 953 w 118109"/>
                      <a:gd name="connsiteY17" fmla="*/ 9525 h 5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109" h="51434">
                        <a:moveTo>
                          <a:pt x="953" y="9525"/>
                        </a:moveTo>
                        <a:cubicBezTo>
                          <a:pt x="3810" y="22860"/>
                          <a:pt x="12383" y="36195"/>
                          <a:pt x="23813" y="43815"/>
                        </a:cubicBezTo>
                        <a:cubicBezTo>
                          <a:pt x="25718" y="45720"/>
                          <a:pt x="28575" y="46672"/>
                          <a:pt x="30480" y="47625"/>
                        </a:cubicBezTo>
                        <a:cubicBezTo>
                          <a:pt x="31433" y="47625"/>
                          <a:pt x="36195" y="49530"/>
                          <a:pt x="35243" y="49530"/>
                        </a:cubicBezTo>
                        <a:cubicBezTo>
                          <a:pt x="37147" y="50482"/>
                          <a:pt x="40005" y="50482"/>
                          <a:pt x="41910" y="51435"/>
                        </a:cubicBezTo>
                        <a:cubicBezTo>
                          <a:pt x="42863" y="51435"/>
                          <a:pt x="42863" y="51435"/>
                          <a:pt x="42863" y="51435"/>
                        </a:cubicBezTo>
                        <a:cubicBezTo>
                          <a:pt x="42863" y="51435"/>
                          <a:pt x="43815" y="51435"/>
                          <a:pt x="43815" y="51435"/>
                        </a:cubicBezTo>
                        <a:cubicBezTo>
                          <a:pt x="46672" y="51435"/>
                          <a:pt x="49530" y="51435"/>
                          <a:pt x="51435" y="51435"/>
                        </a:cubicBezTo>
                        <a:cubicBezTo>
                          <a:pt x="52388" y="51435"/>
                          <a:pt x="53340" y="51435"/>
                          <a:pt x="53340" y="51435"/>
                        </a:cubicBezTo>
                        <a:cubicBezTo>
                          <a:pt x="53340" y="51435"/>
                          <a:pt x="54293" y="51435"/>
                          <a:pt x="55245" y="50482"/>
                        </a:cubicBezTo>
                        <a:cubicBezTo>
                          <a:pt x="57150" y="49530"/>
                          <a:pt x="60008" y="49530"/>
                          <a:pt x="61913" y="48577"/>
                        </a:cubicBezTo>
                        <a:cubicBezTo>
                          <a:pt x="62865" y="48577"/>
                          <a:pt x="67628" y="45720"/>
                          <a:pt x="67628" y="46672"/>
                        </a:cubicBezTo>
                        <a:cubicBezTo>
                          <a:pt x="76200" y="41910"/>
                          <a:pt x="84772" y="36195"/>
                          <a:pt x="90488" y="30480"/>
                        </a:cubicBezTo>
                        <a:cubicBezTo>
                          <a:pt x="100965" y="20955"/>
                          <a:pt x="109538" y="10477"/>
                          <a:pt x="118110" y="0"/>
                        </a:cubicBezTo>
                        <a:cubicBezTo>
                          <a:pt x="107633" y="1905"/>
                          <a:pt x="89535" y="3810"/>
                          <a:pt x="89535" y="3810"/>
                        </a:cubicBezTo>
                        <a:lnTo>
                          <a:pt x="12383" y="8572"/>
                        </a:lnTo>
                        <a:cubicBezTo>
                          <a:pt x="12383" y="8572"/>
                          <a:pt x="7620" y="7620"/>
                          <a:pt x="0" y="8572"/>
                        </a:cubicBezTo>
                        <a:cubicBezTo>
                          <a:pt x="953" y="8572"/>
                          <a:pt x="953" y="9525"/>
                          <a:pt x="953" y="9525"/>
                        </a:cubicBezTo>
                        <a:close/>
                      </a:path>
                    </a:pathLst>
                  </a:custGeom>
                  <a:solidFill>
                    <a:srgbClr val="FFFFFF"/>
                  </a:solidFill>
                  <a:ln w="2381" cap="flat">
                    <a:solidFill>
                      <a:srgbClr val="C9CACA"/>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图形 132"/>
                  <p:cNvSpPr/>
                  <p:nvPr/>
                </p:nvSpPr>
                <p:spPr>
                  <a:xfrm>
                    <a:off x="8037194" y="3986212"/>
                    <a:ext cx="90487" cy="89534"/>
                  </a:xfrm>
                  <a:custGeom>
                    <a:avLst/>
                    <a:gdLst>
                      <a:gd name="connsiteX0" fmla="*/ 15240 w 90487"/>
                      <a:gd name="connsiteY0" fmla="*/ 89535 h 89534"/>
                      <a:gd name="connsiteX1" fmla="*/ 90488 w 90487"/>
                      <a:gd name="connsiteY1" fmla="*/ 63817 h 89534"/>
                      <a:gd name="connsiteX2" fmla="*/ 84773 w 90487"/>
                      <a:gd name="connsiteY2" fmla="*/ 0 h 89534"/>
                      <a:gd name="connsiteX3" fmla="*/ 0 w 90487"/>
                      <a:gd name="connsiteY3" fmla="*/ 70485 h 89534"/>
                      <a:gd name="connsiteX4" fmla="*/ 15240 w 90487"/>
                      <a:gd name="connsiteY4" fmla="*/ 89535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 h="89534">
                        <a:moveTo>
                          <a:pt x="15240" y="89535"/>
                        </a:moveTo>
                        <a:lnTo>
                          <a:pt x="90488" y="63817"/>
                        </a:lnTo>
                        <a:cubicBezTo>
                          <a:pt x="87630" y="42863"/>
                          <a:pt x="86678" y="20955"/>
                          <a:pt x="84773" y="0"/>
                        </a:cubicBezTo>
                        <a:cubicBezTo>
                          <a:pt x="61913" y="19050"/>
                          <a:pt x="29528" y="45720"/>
                          <a:pt x="0" y="70485"/>
                        </a:cubicBezTo>
                        <a:cubicBezTo>
                          <a:pt x="4763" y="77153"/>
                          <a:pt x="10478" y="82867"/>
                          <a:pt x="15240" y="89535"/>
                        </a:cubicBez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图形 132"/>
                  <p:cNvSpPr/>
                  <p:nvPr/>
                </p:nvSpPr>
                <p:spPr>
                  <a:xfrm>
                    <a:off x="8125777" y="3950970"/>
                    <a:ext cx="83819" cy="116204"/>
                  </a:xfrm>
                  <a:custGeom>
                    <a:avLst/>
                    <a:gdLst>
                      <a:gd name="connsiteX0" fmla="*/ 29528 w 83819"/>
                      <a:gd name="connsiteY0" fmla="*/ 28575 h 116204"/>
                      <a:gd name="connsiteX1" fmla="*/ 0 w 83819"/>
                      <a:gd name="connsiteY1" fmla="*/ 116205 h 116204"/>
                      <a:gd name="connsiteX2" fmla="*/ 83820 w 83819"/>
                      <a:gd name="connsiteY2" fmla="*/ 74295 h 116204"/>
                      <a:gd name="connsiteX3" fmla="*/ 51435 w 83819"/>
                      <a:gd name="connsiteY3" fmla="*/ 952 h 116204"/>
                      <a:gd name="connsiteX4" fmla="*/ 51435 w 83819"/>
                      <a:gd name="connsiteY4" fmla="*/ 0 h 116204"/>
                      <a:gd name="connsiteX5" fmla="*/ 30480 w 83819"/>
                      <a:gd name="connsiteY5" fmla="*/ 12383 h 116204"/>
                      <a:gd name="connsiteX6" fmla="*/ 29528 w 83819"/>
                      <a:gd name="connsiteY6" fmla="*/ 28575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19" h="116204">
                        <a:moveTo>
                          <a:pt x="29528" y="28575"/>
                        </a:moveTo>
                        <a:cubicBezTo>
                          <a:pt x="18097" y="57150"/>
                          <a:pt x="9525" y="86677"/>
                          <a:pt x="0" y="116205"/>
                        </a:cubicBezTo>
                        <a:cubicBezTo>
                          <a:pt x="25717" y="104775"/>
                          <a:pt x="83820" y="74295"/>
                          <a:pt x="83820" y="74295"/>
                        </a:cubicBezTo>
                        <a:lnTo>
                          <a:pt x="51435" y="952"/>
                        </a:lnTo>
                        <a:lnTo>
                          <a:pt x="51435" y="0"/>
                        </a:lnTo>
                        <a:lnTo>
                          <a:pt x="30480" y="12383"/>
                        </a:lnTo>
                        <a:cubicBezTo>
                          <a:pt x="31432" y="17145"/>
                          <a:pt x="31432" y="22860"/>
                          <a:pt x="29528" y="28575"/>
                        </a:cubicBez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图形 132"/>
                  <p:cNvSpPr/>
                  <p:nvPr/>
                </p:nvSpPr>
                <p:spPr>
                  <a:xfrm>
                    <a:off x="8176259" y="3951922"/>
                    <a:ext cx="32384" cy="86677"/>
                  </a:xfrm>
                  <a:custGeom>
                    <a:avLst/>
                    <a:gdLst>
                      <a:gd name="connsiteX0" fmla="*/ 0 w 32384"/>
                      <a:gd name="connsiteY0" fmla="*/ 0 h 86677"/>
                      <a:gd name="connsiteX1" fmla="*/ 7620 w 32384"/>
                      <a:gd name="connsiteY1" fmla="*/ 86678 h 86677"/>
                      <a:gd name="connsiteX2" fmla="*/ 32385 w 32384"/>
                      <a:gd name="connsiteY2" fmla="*/ 73343 h 86677"/>
                    </a:gdLst>
                    <a:ahLst/>
                    <a:cxnLst>
                      <a:cxn ang="0">
                        <a:pos x="connsiteX0" y="connsiteY0"/>
                      </a:cxn>
                      <a:cxn ang="0">
                        <a:pos x="connsiteX1" y="connsiteY1"/>
                      </a:cxn>
                      <a:cxn ang="0">
                        <a:pos x="connsiteX2" y="connsiteY2"/>
                      </a:cxn>
                    </a:cxnLst>
                    <a:rect l="l" t="t" r="r" b="b"/>
                    <a:pathLst>
                      <a:path w="32384" h="86677">
                        <a:moveTo>
                          <a:pt x="0" y="0"/>
                        </a:moveTo>
                        <a:lnTo>
                          <a:pt x="7620" y="86678"/>
                        </a:lnTo>
                        <a:lnTo>
                          <a:pt x="32385" y="73343"/>
                        </a:ln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60" name="图形 132"/>
                  <p:cNvGrpSpPr/>
                  <p:nvPr/>
                </p:nvGrpSpPr>
                <p:grpSpPr>
                  <a:xfrm>
                    <a:off x="8014559" y="3385185"/>
                    <a:ext cx="518887" cy="785357"/>
                    <a:chOff x="8014559" y="3385185"/>
                    <a:chExt cx="518887" cy="785357"/>
                  </a:xfrm>
                </p:grpSpPr>
                <p:sp>
                  <p:nvSpPr>
                    <p:cNvPr id="161" name="图形 132"/>
                    <p:cNvSpPr/>
                    <p:nvPr/>
                  </p:nvSpPr>
                  <p:spPr>
                    <a:xfrm>
                      <a:off x="8418194" y="3385185"/>
                      <a:ext cx="115252" cy="145732"/>
                    </a:xfrm>
                    <a:custGeom>
                      <a:avLst/>
                      <a:gdLst>
                        <a:gd name="connsiteX0" fmla="*/ 115253 w 115252"/>
                        <a:gd name="connsiteY0" fmla="*/ 0 h 145732"/>
                        <a:gd name="connsiteX1" fmla="*/ 85725 w 115252"/>
                        <a:gd name="connsiteY1" fmla="*/ 110490 h 145732"/>
                        <a:gd name="connsiteX2" fmla="*/ 54293 w 115252"/>
                        <a:gd name="connsiteY2" fmla="*/ 120968 h 145732"/>
                        <a:gd name="connsiteX3" fmla="*/ 37148 w 115252"/>
                        <a:gd name="connsiteY3" fmla="*/ 145732 h 145732"/>
                        <a:gd name="connsiteX4" fmla="*/ 20003 w 115252"/>
                        <a:gd name="connsiteY4" fmla="*/ 129540 h 145732"/>
                        <a:gd name="connsiteX5" fmla="*/ 20003 w 115252"/>
                        <a:gd name="connsiteY5" fmla="*/ 129540 h 145732"/>
                        <a:gd name="connsiteX6" fmla="*/ 0 w 115252"/>
                        <a:gd name="connsiteY6" fmla="*/ 119062 h 145732"/>
                        <a:gd name="connsiteX7" fmla="*/ 18098 w 115252"/>
                        <a:gd name="connsiteY7" fmla="*/ 94298 h 145732"/>
                        <a:gd name="connsiteX8" fmla="*/ 18098 w 115252"/>
                        <a:gd name="connsiteY8" fmla="*/ 60960 h 145732"/>
                        <a:gd name="connsiteX9" fmla="*/ 113348 w 115252"/>
                        <a:gd name="connsiteY9" fmla="*/ 0 h 145732"/>
                        <a:gd name="connsiteX10" fmla="*/ 115253 w 115252"/>
                        <a:gd name="connsiteY10" fmla="*/ 0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252" h="145732">
                          <a:moveTo>
                            <a:pt x="115253" y="0"/>
                          </a:moveTo>
                          <a:cubicBezTo>
                            <a:pt x="115253" y="0"/>
                            <a:pt x="103823" y="97155"/>
                            <a:pt x="85725" y="110490"/>
                          </a:cubicBezTo>
                          <a:cubicBezTo>
                            <a:pt x="67628" y="122873"/>
                            <a:pt x="54293" y="120968"/>
                            <a:pt x="54293" y="120968"/>
                          </a:cubicBezTo>
                          <a:lnTo>
                            <a:pt x="37148" y="145732"/>
                          </a:lnTo>
                          <a:lnTo>
                            <a:pt x="20003" y="129540"/>
                          </a:lnTo>
                          <a:lnTo>
                            <a:pt x="20003" y="129540"/>
                          </a:lnTo>
                          <a:lnTo>
                            <a:pt x="0" y="119062"/>
                          </a:lnTo>
                          <a:lnTo>
                            <a:pt x="18098" y="94298"/>
                          </a:lnTo>
                          <a:cubicBezTo>
                            <a:pt x="18098" y="94298"/>
                            <a:pt x="11430" y="81915"/>
                            <a:pt x="18098" y="60960"/>
                          </a:cubicBezTo>
                          <a:cubicBezTo>
                            <a:pt x="23813" y="40005"/>
                            <a:pt x="113348" y="0"/>
                            <a:pt x="113348" y="0"/>
                          </a:cubicBezTo>
                          <a:lnTo>
                            <a:pt x="115253" y="0"/>
                          </a:lnTo>
                          <a:close/>
                        </a:path>
                      </a:pathLst>
                    </a:custGeom>
                    <a:solidFill>
                      <a:srgbClr val="FFEB9C"/>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图形 132"/>
                    <p:cNvSpPr/>
                    <p:nvPr/>
                  </p:nvSpPr>
                  <p:spPr>
                    <a:xfrm>
                      <a:off x="8430576" y="3442334"/>
                      <a:ext cx="41910" cy="67627"/>
                    </a:xfrm>
                    <a:custGeom>
                      <a:avLst/>
                      <a:gdLst>
                        <a:gd name="connsiteX0" fmla="*/ 0 w 41910"/>
                        <a:gd name="connsiteY0" fmla="*/ 43815 h 67627"/>
                        <a:gd name="connsiteX1" fmla="*/ 35243 w 41910"/>
                        <a:gd name="connsiteY1" fmla="*/ 65723 h 67627"/>
                        <a:gd name="connsiteX2" fmla="*/ 37148 w 41910"/>
                        <a:gd name="connsiteY2" fmla="*/ 66675 h 67627"/>
                        <a:gd name="connsiteX3" fmla="*/ 37148 w 41910"/>
                        <a:gd name="connsiteY3" fmla="*/ 66675 h 67627"/>
                        <a:gd name="connsiteX4" fmla="*/ 40005 w 41910"/>
                        <a:gd name="connsiteY4" fmla="*/ 67628 h 67627"/>
                        <a:gd name="connsiteX5" fmla="*/ 41910 w 41910"/>
                        <a:gd name="connsiteY5" fmla="*/ 64770 h 67627"/>
                        <a:gd name="connsiteX6" fmla="*/ 23813 w 41910"/>
                        <a:gd name="connsiteY6" fmla="*/ 51435 h 67627"/>
                        <a:gd name="connsiteX7" fmla="*/ 14288 w 41910"/>
                        <a:gd name="connsiteY7" fmla="*/ 37148 h 67627"/>
                        <a:gd name="connsiteX8" fmla="*/ 7620 w 41910"/>
                        <a:gd name="connsiteY8" fmla="*/ 20955 h 67627"/>
                        <a:gd name="connsiteX9" fmla="*/ 6668 w 41910"/>
                        <a:gd name="connsiteY9" fmla="*/ 0 h 67627"/>
                        <a:gd name="connsiteX10" fmla="*/ 4763 w 41910"/>
                        <a:gd name="connsiteY10" fmla="*/ 4763 h 67627"/>
                        <a:gd name="connsiteX11" fmla="*/ 4763 w 41910"/>
                        <a:gd name="connsiteY11" fmla="*/ 38100 h 67627"/>
                        <a:gd name="connsiteX12" fmla="*/ 0 w 41910"/>
                        <a:gd name="connsiteY12" fmla="*/ 43815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10" h="67627">
                          <a:moveTo>
                            <a:pt x="0" y="43815"/>
                          </a:moveTo>
                          <a:cubicBezTo>
                            <a:pt x="12383" y="50483"/>
                            <a:pt x="23813" y="58103"/>
                            <a:pt x="35243" y="65723"/>
                          </a:cubicBezTo>
                          <a:cubicBezTo>
                            <a:pt x="36195" y="65723"/>
                            <a:pt x="36195" y="66675"/>
                            <a:pt x="37148" y="66675"/>
                          </a:cubicBezTo>
                          <a:cubicBezTo>
                            <a:pt x="37148" y="66675"/>
                            <a:pt x="37148" y="66675"/>
                            <a:pt x="37148" y="66675"/>
                          </a:cubicBezTo>
                          <a:cubicBezTo>
                            <a:pt x="38100" y="66675"/>
                            <a:pt x="39053" y="67628"/>
                            <a:pt x="40005" y="67628"/>
                          </a:cubicBezTo>
                          <a:lnTo>
                            <a:pt x="41910" y="64770"/>
                          </a:lnTo>
                          <a:cubicBezTo>
                            <a:pt x="35243" y="61913"/>
                            <a:pt x="28575" y="57150"/>
                            <a:pt x="23813" y="51435"/>
                          </a:cubicBezTo>
                          <a:cubicBezTo>
                            <a:pt x="20003" y="47625"/>
                            <a:pt x="16193" y="41910"/>
                            <a:pt x="14288" y="37148"/>
                          </a:cubicBezTo>
                          <a:cubicBezTo>
                            <a:pt x="11430" y="32385"/>
                            <a:pt x="9525" y="26670"/>
                            <a:pt x="7620" y="20955"/>
                          </a:cubicBezTo>
                          <a:cubicBezTo>
                            <a:pt x="6668" y="14288"/>
                            <a:pt x="5715" y="7620"/>
                            <a:pt x="6668" y="0"/>
                          </a:cubicBezTo>
                          <a:cubicBezTo>
                            <a:pt x="5715" y="1905"/>
                            <a:pt x="4763" y="2858"/>
                            <a:pt x="4763" y="4763"/>
                          </a:cubicBezTo>
                          <a:cubicBezTo>
                            <a:pt x="-952" y="25718"/>
                            <a:pt x="4763" y="38100"/>
                            <a:pt x="4763" y="38100"/>
                          </a:cubicBezTo>
                          <a:lnTo>
                            <a:pt x="0" y="43815"/>
                          </a:lnTo>
                          <a:close/>
                        </a:path>
                      </a:pathLst>
                    </a:custGeom>
                    <a:solidFill>
                      <a:srgbClr val="FFEB9C"/>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图形 132"/>
                    <p:cNvSpPr/>
                    <p:nvPr/>
                  </p:nvSpPr>
                  <p:spPr>
                    <a:xfrm>
                      <a:off x="8470906" y="3385185"/>
                      <a:ext cx="60635" cy="81229"/>
                    </a:xfrm>
                    <a:custGeom>
                      <a:avLst/>
                      <a:gdLst>
                        <a:gd name="connsiteX0" fmla="*/ 58731 w 60635"/>
                        <a:gd name="connsiteY0" fmla="*/ 4763 h 81229"/>
                        <a:gd name="connsiteX1" fmla="*/ 22536 w 60635"/>
                        <a:gd name="connsiteY1" fmla="*/ 60960 h 81229"/>
                        <a:gd name="connsiteX2" fmla="*/ 12058 w 60635"/>
                        <a:gd name="connsiteY2" fmla="*/ 80962 h 81229"/>
                        <a:gd name="connsiteX3" fmla="*/ 5391 w 60635"/>
                        <a:gd name="connsiteY3" fmla="*/ 80010 h 81229"/>
                        <a:gd name="connsiteX4" fmla="*/ 628 w 60635"/>
                        <a:gd name="connsiteY4" fmla="*/ 76200 h 81229"/>
                        <a:gd name="connsiteX5" fmla="*/ 3486 w 60635"/>
                        <a:gd name="connsiteY5" fmla="*/ 64770 h 81229"/>
                        <a:gd name="connsiteX6" fmla="*/ 18725 w 60635"/>
                        <a:gd name="connsiteY6" fmla="*/ 58102 h 81229"/>
                        <a:gd name="connsiteX7" fmla="*/ 17773 w 60635"/>
                        <a:gd name="connsiteY7" fmla="*/ 58102 h 81229"/>
                        <a:gd name="connsiteX8" fmla="*/ 60636 w 60635"/>
                        <a:gd name="connsiteY8" fmla="*/ 0 h 81229"/>
                        <a:gd name="connsiteX9" fmla="*/ 58731 w 60635"/>
                        <a:gd name="connsiteY9" fmla="*/ 4763 h 8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35" h="81229">
                          <a:moveTo>
                            <a:pt x="58731" y="4763"/>
                          </a:moveTo>
                          <a:cubicBezTo>
                            <a:pt x="46348" y="23812"/>
                            <a:pt x="34918" y="41910"/>
                            <a:pt x="22536" y="60960"/>
                          </a:cubicBezTo>
                          <a:cubicBezTo>
                            <a:pt x="21583" y="72390"/>
                            <a:pt x="16820" y="80010"/>
                            <a:pt x="12058" y="80962"/>
                          </a:cubicBezTo>
                          <a:cubicBezTo>
                            <a:pt x="9200" y="81915"/>
                            <a:pt x="5391" y="80010"/>
                            <a:pt x="5391" y="80010"/>
                          </a:cubicBezTo>
                          <a:cubicBezTo>
                            <a:pt x="4438" y="80010"/>
                            <a:pt x="1581" y="78105"/>
                            <a:pt x="628" y="76200"/>
                          </a:cubicBezTo>
                          <a:cubicBezTo>
                            <a:pt x="-1277" y="72390"/>
                            <a:pt x="1581" y="67627"/>
                            <a:pt x="3486" y="64770"/>
                          </a:cubicBezTo>
                          <a:cubicBezTo>
                            <a:pt x="9200" y="59055"/>
                            <a:pt x="18725" y="58102"/>
                            <a:pt x="18725" y="58102"/>
                          </a:cubicBezTo>
                          <a:cubicBezTo>
                            <a:pt x="18725" y="58102"/>
                            <a:pt x="18725" y="58102"/>
                            <a:pt x="17773" y="58102"/>
                          </a:cubicBezTo>
                          <a:cubicBezTo>
                            <a:pt x="32061" y="39052"/>
                            <a:pt x="46348" y="20002"/>
                            <a:pt x="60636" y="0"/>
                          </a:cubicBezTo>
                          <a:cubicBezTo>
                            <a:pt x="60636" y="952"/>
                            <a:pt x="59683" y="2857"/>
                            <a:pt x="58731" y="4763"/>
                          </a:cubicBezTo>
                          <a:close/>
                        </a:path>
                      </a:pathLst>
                    </a:custGeom>
                    <a:solidFill>
                      <a:srgbClr val="FFEB9C"/>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图形 132"/>
                    <p:cNvSpPr/>
                    <p:nvPr/>
                  </p:nvSpPr>
                  <p:spPr>
                    <a:xfrm>
                      <a:off x="8014559" y="3503529"/>
                      <a:ext cx="447775" cy="663849"/>
                    </a:xfrm>
                    <a:custGeom>
                      <a:avLst/>
                      <a:gdLst>
                        <a:gd name="connsiteX0" fmla="*/ 341723 w 447775"/>
                        <a:gd name="connsiteY0" fmla="*/ 48343 h 663849"/>
                        <a:gd name="connsiteX1" fmla="*/ 1680 w 447775"/>
                        <a:gd name="connsiteY1" fmla="*/ 635083 h 663849"/>
                        <a:gd name="connsiteX2" fmla="*/ 8348 w 447775"/>
                        <a:gd name="connsiteY2" fmla="*/ 655085 h 663849"/>
                        <a:gd name="connsiteX3" fmla="*/ 16920 w 447775"/>
                        <a:gd name="connsiteY3" fmla="*/ 660800 h 663849"/>
                        <a:gd name="connsiteX4" fmla="*/ 37875 w 447775"/>
                        <a:gd name="connsiteY4" fmla="*/ 658895 h 663849"/>
                        <a:gd name="connsiteX5" fmla="*/ 426495 w 447775"/>
                        <a:gd name="connsiteY5" fmla="*/ 102635 h 663849"/>
                        <a:gd name="connsiteX6" fmla="*/ 436020 w 447775"/>
                        <a:gd name="connsiteY6" fmla="*/ 16910 h 663849"/>
                        <a:gd name="connsiteX7" fmla="*/ 414113 w 447775"/>
                        <a:gd name="connsiteY7" fmla="*/ 3575 h 663849"/>
                        <a:gd name="connsiteX8" fmla="*/ 341723 w 447775"/>
                        <a:gd name="connsiteY8" fmla="*/ 48343 h 6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75" h="663849">
                          <a:moveTo>
                            <a:pt x="341723" y="48343"/>
                          </a:moveTo>
                          <a:lnTo>
                            <a:pt x="1680" y="635083"/>
                          </a:lnTo>
                          <a:cubicBezTo>
                            <a:pt x="-2130" y="641750"/>
                            <a:pt x="728" y="650323"/>
                            <a:pt x="8348" y="655085"/>
                          </a:cubicBezTo>
                          <a:lnTo>
                            <a:pt x="16920" y="660800"/>
                          </a:lnTo>
                          <a:cubicBezTo>
                            <a:pt x="24540" y="665563"/>
                            <a:pt x="34065" y="664610"/>
                            <a:pt x="37875" y="658895"/>
                          </a:cubicBezTo>
                          <a:lnTo>
                            <a:pt x="426495" y="102635"/>
                          </a:lnTo>
                          <a:cubicBezTo>
                            <a:pt x="450308" y="68345"/>
                            <a:pt x="455070" y="29293"/>
                            <a:pt x="436020" y="16910"/>
                          </a:cubicBezTo>
                          <a:lnTo>
                            <a:pt x="414113" y="3575"/>
                          </a:lnTo>
                          <a:cubicBezTo>
                            <a:pt x="396015" y="-8807"/>
                            <a:pt x="362678" y="12148"/>
                            <a:pt x="341723" y="48343"/>
                          </a:cubicBezTo>
                          <a:close/>
                        </a:path>
                      </a:pathLst>
                    </a:custGeom>
                    <a:solidFill>
                      <a:srgbClr val="1E96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图形 132"/>
                    <p:cNvSpPr/>
                    <p:nvPr/>
                  </p:nvSpPr>
                  <p:spPr>
                    <a:xfrm>
                      <a:off x="8301037" y="3506203"/>
                      <a:ext cx="130496" cy="177113"/>
                    </a:xfrm>
                    <a:custGeom>
                      <a:avLst/>
                      <a:gdLst>
                        <a:gd name="connsiteX0" fmla="*/ 130493 w 130496"/>
                        <a:gd name="connsiteY0" fmla="*/ 11379 h 177113"/>
                        <a:gd name="connsiteX1" fmla="*/ 102870 w 130496"/>
                        <a:gd name="connsiteY1" fmla="*/ 44716 h 177113"/>
                        <a:gd name="connsiteX2" fmla="*/ 67628 w 130496"/>
                        <a:gd name="connsiteY2" fmla="*/ 104724 h 177113"/>
                        <a:gd name="connsiteX3" fmla="*/ 80010 w 130496"/>
                        <a:gd name="connsiteY3" fmla="*/ 69481 h 177113"/>
                        <a:gd name="connsiteX4" fmla="*/ 92393 w 130496"/>
                        <a:gd name="connsiteY4" fmla="*/ 46621 h 177113"/>
                        <a:gd name="connsiteX5" fmla="*/ 41910 w 130496"/>
                        <a:gd name="connsiteY5" fmla="*/ 115201 h 177113"/>
                        <a:gd name="connsiteX6" fmla="*/ 19050 w 130496"/>
                        <a:gd name="connsiteY6" fmla="*/ 152349 h 177113"/>
                        <a:gd name="connsiteX7" fmla="*/ 0 w 130496"/>
                        <a:gd name="connsiteY7" fmla="*/ 177114 h 177113"/>
                        <a:gd name="connsiteX8" fmla="*/ 44768 w 130496"/>
                        <a:gd name="connsiteY8" fmla="*/ 89484 h 177113"/>
                        <a:gd name="connsiteX9" fmla="*/ 89535 w 130496"/>
                        <a:gd name="connsiteY9" fmla="*/ 16141 h 177113"/>
                        <a:gd name="connsiteX10" fmla="*/ 117157 w 130496"/>
                        <a:gd name="connsiteY10" fmla="*/ 2806 h 177113"/>
                        <a:gd name="connsiteX11" fmla="*/ 97155 w 130496"/>
                        <a:gd name="connsiteY11" fmla="*/ 8521 h 177113"/>
                        <a:gd name="connsiteX12" fmla="*/ 130493 w 130496"/>
                        <a:gd name="connsiteY12" fmla="*/ 11379 h 1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6" h="177113">
                          <a:moveTo>
                            <a:pt x="130493" y="11379"/>
                          </a:moveTo>
                          <a:cubicBezTo>
                            <a:pt x="130493" y="11379"/>
                            <a:pt x="131445" y="5664"/>
                            <a:pt x="102870" y="44716"/>
                          </a:cubicBezTo>
                          <a:cubicBezTo>
                            <a:pt x="74295" y="84721"/>
                            <a:pt x="67628" y="104724"/>
                            <a:pt x="67628" y="104724"/>
                          </a:cubicBezTo>
                          <a:cubicBezTo>
                            <a:pt x="69532" y="96151"/>
                            <a:pt x="73343" y="83769"/>
                            <a:pt x="80010" y="69481"/>
                          </a:cubicBezTo>
                          <a:cubicBezTo>
                            <a:pt x="86677" y="56146"/>
                            <a:pt x="92393" y="47574"/>
                            <a:pt x="92393" y="46621"/>
                          </a:cubicBezTo>
                          <a:cubicBezTo>
                            <a:pt x="92393" y="46621"/>
                            <a:pt x="81915" y="59004"/>
                            <a:pt x="41910" y="115201"/>
                          </a:cubicBezTo>
                          <a:cubicBezTo>
                            <a:pt x="36195" y="126631"/>
                            <a:pt x="28575" y="139014"/>
                            <a:pt x="19050" y="152349"/>
                          </a:cubicBezTo>
                          <a:cubicBezTo>
                            <a:pt x="12382" y="161874"/>
                            <a:pt x="5715" y="169494"/>
                            <a:pt x="0" y="177114"/>
                          </a:cubicBezTo>
                          <a:cubicBezTo>
                            <a:pt x="20003" y="132346"/>
                            <a:pt x="26670" y="119964"/>
                            <a:pt x="44768" y="89484"/>
                          </a:cubicBezTo>
                          <a:cubicBezTo>
                            <a:pt x="61913" y="56146"/>
                            <a:pt x="68580" y="32334"/>
                            <a:pt x="89535" y="16141"/>
                          </a:cubicBezTo>
                          <a:cubicBezTo>
                            <a:pt x="97155" y="10426"/>
                            <a:pt x="109538" y="2806"/>
                            <a:pt x="117157" y="2806"/>
                          </a:cubicBezTo>
                          <a:cubicBezTo>
                            <a:pt x="102870" y="4711"/>
                            <a:pt x="97155" y="8521"/>
                            <a:pt x="97155" y="8521"/>
                          </a:cubicBezTo>
                          <a:cubicBezTo>
                            <a:pt x="97155" y="8521"/>
                            <a:pt x="105727" y="-12434"/>
                            <a:pt x="130493" y="11379"/>
                          </a:cubicBezTo>
                          <a:close/>
                        </a:path>
                      </a:pathLst>
                    </a:custGeom>
                    <a:solidFill>
                      <a:srgbClr val="47FFE7"/>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图形 132"/>
                    <p:cNvSpPr/>
                    <p:nvPr/>
                  </p:nvSpPr>
                  <p:spPr>
                    <a:xfrm>
                      <a:off x="8328659" y="3524250"/>
                      <a:ext cx="131835" cy="232409"/>
                    </a:xfrm>
                    <a:custGeom>
                      <a:avLst/>
                      <a:gdLst>
                        <a:gd name="connsiteX0" fmla="*/ 121920 w 131835"/>
                        <a:gd name="connsiteY0" fmla="*/ 0 h 232409"/>
                        <a:gd name="connsiteX1" fmla="*/ 127635 w 131835"/>
                        <a:gd name="connsiteY1" fmla="*/ 20955 h 232409"/>
                        <a:gd name="connsiteX2" fmla="*/ 118110 w 131835"/>
                        <a:gd name="connsiteY2" fmla="*/ 33338 h 232409"/>
                        <a:gd name="connsiteX3" fmla="*/ 124778 w 131835"/>
                        <a:gd name="connsiteY3" fmla="*/ 41910 h 232409"/>
                        <a:gd name="connsiteX4" fmla="*/ 0 w 131835"/>
                        <a:gd name="connsiteY4" fmla="*/ 232410 h 232409"/>
                        <a:gd name="connsiteX5" fmla="*/ 131445 w 131835"/>
                        <a:gd name="connsiteY5" fmla="*/ 34290 h 232409"/>
                        <a:gd name="connsiteX6" fmla="*/ 121920 w 131835"/>
                        <a:gd name="connsiteY6" fmla="*/ 0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35" h="232409">
                          <a:moveTo>
                            <a:pt x="121920" y="0"/>
                          </a:moveTo>
                          <a:cubicBezTo>
                            <a:pt x="121920" y="0"/>
                            <a:pt x="127635" y="10478"/>
                            <a:pt x="127635" y="20955"/>
                          </a:cubicBezTo>
                          <a:cubicBezTo>
                            <a:pt x="125730" y="17145"/>
                            <a:pt x="119063" y="20955"/>
                            <a:pt x="118110" y="33338"/>
                          </a:cubicBezTo>
                          <a:cubicBezTo>
                            <a:pt x="117158" y="45720"/>
                            <a:pt x="124778" y="41910"/>
                            <a:pt x="124778" y="41910"/>
                          </a:cubicBezTo>
                          <a:cubicBezTo>
                            <a:pt x="124778" y="41910"/>
                            <a:pt x="12383" y="216217"/>
                            <a:pt x="0" y="232410"/>
                          </a:cubicBezTo>
                          <a:cubicBezTo>
                            <a:pt x="19050" y="215265"/>
                            <a:pt x="130492" y="46672"/>
                            <a:pt x="131445" y="34290"/>
                          </a:cubicBezTo>
                          <a:cubicBezTo>
                            <a:pt x="132397" y="22860"/>
                            <a:pt x="132397" y="14288"/>
                            <a:pt x="121920" y="0"/>
                          </a:cubicBezTo>
                          <a:close/>
                        </a:path>
                      </a:pathLst>
                    </a:custGeom>
                    <a:solidFill>
                      <a:srgbClr val="63FA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图形 132"/>
                    <p:cNvSpPr/>
                    <p:nvPr/>
                  </p:nvSpPr>
                  <p:spPr>
                    <a:xfrm>
                      <a:off x="8020784" y="3870959"/>
                      <a:ext cx="163094" cy="276225"/>
                    </a:xfrm>
                    <a:custGeom>
                      <a:avLst/>
                      <a:gdLst>
                        <a:gd name="connsiteX0" fmla="*/ 4980 w 163094"/>
                        <a:gd name="connsiteY0" fmla="*/ 276225 h 276225"/>
                        <a:gd name="connsiteX1" fmla="*/ 6884 w 163094"/>
                        <a:gd name="connsiteY1" fmla="*/ 254318 h 276225"/>
                        <a:gd name="connsiteX2" fmla="*/ 104040 w 163094"/>
                        <a:gd name="connsiteY2" fmla="*/ 99060 h 276225"/>
                        <a:gd name="connsiteX3" fmla="*/ 163095 w 163094"/>
                        <a:gd name="connsiteY3" fmla="*/ 0 h 276225"/>
                        <a:gd name="connsiteX4" fmla="*/ 4980 w 163094"/>
                        <a:gd name="connsiteY4" fmla="*/ 276225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94" h="276225">
                          <a:moveTo>
                            <a:pt x="4980" y="276225"/>
                          </a:moveTo>
                          <a:cubicBezTo>
                            <a:pt x="4980" y="276225"/>
                            <a:pt x="-7403" y="275273"/>
                            <a:pt x="6884" y="254318"/>
                          </a:cubicBezTo>
                          <a:cubicBezTo>
                            <a:pt x="21172" y="232410"/>
                            <a:pt x="104040" y="99060"/>
                            <a:pt x="104040" y="99060"/>
                          </a:cubicBezTo>
                          <a:cubicBezTo>
                            <a:pt x="124042" y="65723"/>
                            <a:pt x="143092" y="33338"/>
                            <a:pt x="163095" y="0"/>
                          </a:cubicBezTo>
                          <a:cubicBezTo>
                            <a:pt x="110707" y="91440"/>
                            <a:pt x="58320" y="183833"/>
                            <a:pt x="4980" y="276225"/>
                          </a:cubicBezTo>
                          <a:close/>
                        </a:path>
                      </a:pathLst>
                    </a:custGeom>
                    <a:solidFill>
                      <a:srgbClr val="47FFE7"/>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图形 132"/>
                    <p:cNvSpPr/>
                    <p:nvPr/>
                  </p:nvSpPr>
                  <p:spPr>
                    <a:xfrm>
                      <a:off x="8066721" y="3840479"/>
                      <a:ext cx="201930" cy="299085"/>
                    </a:xfrm>
                    <a:custGeom>
                      <a:avLst/>
                      <a:gdLst>
                        <a:gd name="connsiteX0" fmla="*/ 100013 w 201930"/>
                        <a:gd name="connsiteY0" fmla="*/ 140970 h 299085"/>
                        <a:gd name="connsiteX1" fmla="*/ 0 w 201930"/>
                        <a:gd name="connsiteY1" fmla="*/ 299085 h 299085"/>
                        <a:gd name="connsiteX2" fmla="*/ 201930 w 201930"/>
                        <a:gd name="connsiteY2" fmla="*/ 0 h 299085"/>
                        <a:gd name="connsiteX3" fmla="*/ 100013 w 201930"/>
                        <a:gd name="connsiteY3" fmla="*/ 140970 h 299085"/>
                      </a:gdLst>
                      <a:ahLst/>
                      <a:cxnLst>
                        <a:cxn ang="0">
                          <a:pos x="connsiteX0" y="connsiteY0"/>
                        </a:cxn>
                        <a:cxn ang="0">
                          <a:pos x="connsiteX1" y="connsiteY1"/>
                        </a:cxn>
                        <a:cxn ang="0">
                          <a:pos x="connsiteX2" y="connsiteY2"/>
                        </a:cxn>
                        <a:cxn ang="0">
                          <a:pos x="connsiteX3" y="connsiteY3"/>
                        </a:cxn>
                      </a:cxnLst>
                      <a:rect l="l" t="t" r="r" b="b"/>
                      <a:pathLst>
                        <a:path w="201930" h="299085">
                          <a:moveTo>
                            <a:pt x="100013" y="140970"/>
                          </a:moveTo>
                          <a:cubicBezTo>
                            <a:pt x="63818" y="193358"/>
                            <a:pt x="35243" y="245745"/>
                            <a:pt x="0" y="299085"/>
                          </a:cubicBezTo>
                          <a:cubicBezTo>
                            <a:pt x="69533" y="200978"/>
                            <a:pt x="134303" y="99060"/>
                            <a:pt x="201930" y="0"/>
                          </a:cubicBezTo>
                          <a:cubicBezTo>
                            <a:pt x="169545" y="46673"/>
                            <a:pt x="131445" y="94298"/>
                            <a:pt x="100013" y="140970"/>
                          </a:cubicBezTo>
                          <a:close/>
                        </a:path>
                      </a:pathLst>
                    </a:custGeom>
                    <a:solidFill>
                      <a:srgbClr val="63FA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图形 132"/>
                    <p:cNvSpPr/>
                    <p:nvPr/>
                  </p:nvSpPr>
                  <p:spPr>
                    <a:xfrm>
                      <a:off x="8299131" y="3640454"/>
                      <a:ext cx="84442" cy="56197"/>
                    </a:xfrm>
                    <a:custGeom>
                      <a:avLst/>
                      <a:gdLst>
                        <a:gd name="connsiteX0" fmla="*/ 10478 w 84442"/>
                        <a:gd name="connsiteY0" fmla="*/ 0 h 56197"/>
                        <a:gd name="connsiteX1" fmla="*/ 1905 w 84442"/>
                        <a:gd name="connsiteY1" fmla="*/ 5715 h 56197"/>
                        <a:gd name="connsiteX2" fmla="*/ 0 w 84442"/>
                        <a:gd name="connsiteY2" fmla="*/ 12383 h 56197"/>
                        <a:gd name="connsiteX3" fmla="*/ 37148 w 84442"/>
                        <a:gd name="connsiteY3" fmla="*/ 40958 h 56197"/>
                        <a:gd name="connsiteX4" fmla="*/ 77153 w 84442"/>
                        <a:gd name="connsiteY4" fmla="*/ 56198 h 56197"/>
                        <a:gd name="connsiteX5" fmla="*/ 82868 w 84442"/>
                        <a:gd name="connsiteY5" fmla="*/ 51435 h 56197"/>
                        <a:gd name="connsiteX6" fmla="*/ 83820 w 84442"/>
                        <a:gd name="connsiteY6" fmla="*/ 40958 h 56197"/>
                        <a:gd name="connsiteX7" fmla="*/ 77153 w 84442"/>
                        <a:gd name="connsiteY7" fmla="*/ 39053 h 56197"/>
                        <a:gd name="connsiteX8" fmla="*/ 65723 w 84442"/>
                        <a:gd name="connsiteY8" fmla="*/ 35242 h 56197"/>
                        <a:gd name="connsiteX9" fmla="*/ 49530 w 84442"/>
                        <a:gd name="connsiteY9" fmla="*/ 27623 h 56197"/>
                        <a:gd name="connsiteX10" fmla="*/ 10478 w 84442"/>
                        <a:gd name="connsiteY10" fmla="*/ 0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42" h="56197">
                          <a:moveTo>
                            <a:pt x="10478" y="0"/>
                          </a:moveTo>
                          <a:cubicBezTo>
                            <a:pt x="9525" y="0"/>
                            <a:pt x="4763" y="1905"/>
                            <a:pt x="1905" y="5715"/>
                          </a:cubicBezTo>
                          <a:cubicBezTo>
                            <a:pt x="0" y="8573"/>
                            <a:pt x="0" y="11430"/>
                            <a:pt x="0" y="12383"/>
                          </a:cubicBezTo>
                          <a:cubicBezTo>
                            <a:pt x="7620" y="20955"/>
                            <a:pt x="20003" y="31433"/>
                            <a:pt x="37148" y="40958"/>
                          </a:cubicBezTo>
                          <a:cubicBezTo>
                            <a:pt x="52388" y="49530"/>
                            <a:pt x="66675" y="53340"/>
                            <a:pt x="77153" y="56198"/>
                          </a:cubicBezTo>
                          <a:cubicBezTo>
                            <a:pt x="78105" y="56198"/>
                            <a:pt x="80963" y="54292"/>
                            <a:pt x="82868" y="51435"/>
                          </a:cubicBezTo>
                          <a:cubicBezTo>
                            <a:pt x="85725" y="46673"/>
                            <a:pt x="83820" y="41910"/>
                            <a:pt x="83820" y="40958"/>
                          </a:cubicBezTo>
                          <a:cubicBezTo>
                            <a:pt x="81915" y="40958"/>
                            <a:pt x="80010" y="40005"/>
                            <a:pt x="77153" y="39053"/>
                          </a:cubicBezTo>
                          <a:cubicBezTo>
                            <a:pt x="75248" y="38100"/>
                            <a:pt x="69533" y="37148"/>
                            <a:pt x="65723" y="35242"/>
                          </a:cubicBezTo>
                          <a:cubicBezTo>
                            <a:pt x="60960" y="33338"/>
                            <a:pt x="55245" y="30480"/>
                            <a:pt x="49530" y="27623"/>
                          </a:cubicBezTo>
                          <a:cubicBezTo>
                            <a:pt x="31433" y="19050"/>
                            <a:pt x="18098" y="7620"/>
                            <a:pt x="10478" y="0"/>
                          </a:cubicBezTo>
                          <a:close/>
                        </a:path>
                      </a:pathLst>
                    </a:custGeom>
                    <a:solidFill>
                      <a:srgbClr val="47FFE7"/>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图形 132"/>
                    <p:cNvSpPr/>
                    <p:nvPr/>
                  </p:nvSpPr>
                  <p:spPr>
                    <a:xfrm>
                      <a:off x="8299131" y="3629977"/>
                      <a:ext cx="93967" cy="63817"/>
                    </a:xfrm>
                    <a:custGeom>
                      <a:avLst/>
                      <a:gdLst>
                        <a:gd name="connsiteX0" fmla="*/ 11430 w 93967"/>
                        <a:gd name="connsiteY0" fmla="*/ 0 h 63817"/>
                        <a:gd name="connsiteX1" fmla="*/ 1905 w 93967"/>
                        <a:gd name="connsiteY1" fmla="*/ 6667 h 63817"/>
                        <a:gd name="connsiteX2" fmla="*/ 0 w 93967"/>
                        <a:gd name="connsiteY2" fmla="*/ 14288 h 63817"/>
                        <a:gd name="connsiteX3" fmla="*/ 41910 w 93967"/>
                        <a:gd name="connsiteY3" fmla="*/ 46672 h 63817"/>
                        <a:gd name="connsiteX4" fmla="*/ 86678 w 93967"/>
                        <a:gd name="connsiteY4" fmla="*/ 63817 h 63817"/>
                        <a:gd name="connsiteX5" fmla="*/ 92393 w 93967"/>
                        <a:gd name="connsiteY5" fmla="*/ 59055 h 63817"/>
                        <a:gd name="connsiteX6" fmla="*/ 93345 w 93967"/>
                        <a:gd name="connsiteY6" fmla="*/ 47625 h 63817"/>
                        <a:gd name="connsiteX7" fmla="*/ 85725 w 93967"/>
                        <a:gd name="connsiteY7" fmla="*/ 45720 h 63817"/>
                        <a:gd name="connsiteX8" fmla="*/ 72390 w 93967"/>
                        <a:gd name="connsiteY8" fmla="*/ 40957 h 63817"/>
                        <a:gd name="connsiteX9" fmla="*/ 54293 w 93967"/>
                        <a:gd name="connsiteY9" fmla="*/ 32385 h 63817"/>
                        <a:gd name="connsiteX10" fmla="*/ 11430 w 93967"/>
                        <a:gd name="connsiteY10" fmla="*/ 0 h 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67" h="63817">
                          <a:moveTo>
                            <a:pt x="11430" y="0"/>
                          </a:moveTo>
                          <a:cubicBezTo>
                            <a:pt x="10478" y="0"/>
                            <a:pt x="4763" y="1905"/>
                            <a:pt x="1905" y="6667"/>
                          </a:cubicBezTo>
                          <a:cubicBezTo>
                            <a:pt x="0" y="9525"/>
                            <a:pt x="0" y="12382"/>
                            <a:pt x="0" y="14288"/>
                          </a:cubicBezTo>
                          <a:cubicBezTo>
                            <a:pt x="8573" y="23813"/>
                            <a:pt x="22860" y="36195"/>
                            <a:pt x="41910" y="46672"/>
                          </a:cubicBezTo>
                          <a:cubicBezTo>
                            <a:pt x="59055" y="56197"/>
                            <a:pt x="74295" y="60960"/>
                            <a:pt x="86678" y="63817"/>
                          </a:cubicBezTo>
                          <a:cubicBezTo>
                            <a:pt x="87630" y="63817"/>
                            <a:pt x="90488" y="61913"/>
                            <a:pt x="92393" y="59055"/>
                          </a:cubicBezTo>
                          <a:cubicBezTo>
                            <a:pt x="95250" y="54292"/>
                            <a:pt x="93345" y="48577"/>
                            <a:pt x="93345" y="47625"/>
                          </a:cubicBezTo>
                          <a:cubicBezTo>
                            <a:pt x="91440" y="46672"/>
                            <a:pt x="88582" y="46672"/>
                            <a:pt x="85725" y="45720"/>
                          </a:cubicBezTo>
                          <a:cubicBezTo>
                            <a:pt x="83820" y="44767"/>
                            <a:pt x="77153" y="42863"/>
                            <a:pt x="72390" y="40957"/>
                          </a:cubicBezTo>
                          <a:cubicBezTo>
                            <a:pt x="66675" y="39052"/>
                            <a:pt x="60008" y="36195"/>
                            <a:pt x="54293" y="32385"/>
                          </a:cubicBezTo>
                          <a:cubicBezTo>
                            <a:pt x="35243" y="21907"/>
                            <a:pt x="20955" y="9525"/>
                            <a:pt x="11430" y="0"/>
                          </a:cubicBezTo>
                          <a:close/>
                        </a:path>
                      </a:pathLst>
                    </a:custGeom>
                    <a:solidFill>
                      <a:srgbClr val="FFEB9C"/>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图形 132"/>
                    <p:cNvSpPr/>
                    <p:nvPr/>
                  </p:nvSpPr>
                  <p:spPr>
                    <a:xfrm>
                      <a:off x="8022695" y="4036326"/>
                      <a:ext cx="88630" cy="132311"/>
                    </a:xfrm>
                    <a:custGeom>
                      <a:avLst/>
                      <a:gdLst>
                        <a:gd name="connsiteX0" fmla="*/ 75459 w 88630"/>
                        <a:gd name="connsiteY0" fmla="*/ 4179 h 132311"/>
                        <a:gd name="connsiteX1" fmla="*/ 2117 w 88630"/>
                        <a:gd name="connsiteY1" fmla="*/ 120384 h 132311"/>
                        <a:gd name="connsiteX2" fmla="*/ 2117 w 88630"/>
                        <a:gd name="connsiteY2" fmla="*/ 128004 h 132311"/>
                        <a:gd name="connsiteX3" fmla="*/ 12594 w 88630"/>
                        <a:gd name="connsiteY3" fmla="*/ 131814 h 132311"/>
                        <a:gd name="connsiteX4" fmla="*/ 16404 w 88630"/>
                        <a:gd name="connsiteY4" fmla="*/ 128956 h 132311"/>
                        <a:gd name="connsiteX5" fmla="*/ 85937 w 88630"/>
                        <a:gd name="connsiteY5" fmla="*/ 11799 h 132311"/>
                        <a:gd name="connsiteX6" fmla="*/ 87842 w 88630"/>
                        <a:gd name="connsiteY6" fmla="*/ 3226 h 132311"/>
                        <a:gd name="connsiteX7" fmla="*/ 75459 w 88630"/>
                        <a:gd name="connsiteY7" fmla="*/ 4179 h 13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30" h="132311">
                          <a:moveTo>
                            <a:pt x="75459" y="4179"/>
                          </a:moveTo>
                          <a:lnTo>
                            <a:pt x="2117" y="120384"/>
                          </a:lnTo>
                          <a:cubicBezTo>
                            <a:pt x="2117" y="120384"/>
                            <a:pt x="-2646" y="120384"/>
                            <a:pt x="2117" y="128004"/>
                          </a:cubicBezTo>
                          <a:cubicBezTo>
                            <a:pt x="4974" y="132766"/>
                            <a:pt x="9737" y="132766"/>
                            <a:pt x="12594" y="131814"/>
                          </a:cubicBezTo>
                          <a:cubicBezTo>
                            <a:pt x="14499" y="130861"/>
                            <a:pt x="15452" y="129909"/>
                            <a:pt x="16404" y="128956"/>
                          </a:cubicBezTo>
                          <a:lnTo>
                            <a:pt x="85937" y="11799"/>
                          </a:lnTo>
                          <a:cubicBezTo>
                            <a:pt x="87842" y="8941"/>
                            <a:pt x="89747" y="4179"/>
                            <a:pt x="87842" y="3226"/>
                          </a:cubicBezTo>
                          <a:cubicBezTo>
                            <a:pt x="84032" y="1321"/>
                            <a:pt x="80222" y="-3441"/>
                            <a:pt x="75459" y="4179"/>
                          </a:cubicBezTo>
                          <a:close/>
                        </a:path>
                      </a:pathLst>
                    </a:custGeom>
                    <a:solidFill>
                      <a:srgbClr val="1E96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图形 132"/>
                    <p:cNvSpPr/>
                    <p:nvPr/>
                  </p:nvSpPr>
                  <p:spPr>
                    <a:xfrm>
                      <a:off x="8024600" y="4039183"/>
                      <a:ext cx="90535" cy="131358"/>
                    </a:xfrm>
                    <a:custGeom>
                      <a:avLst/>
                      <a:gdLst>
                        <a:gd name="connsiteX0" fmla="*/ 78317 w 90535"/>
                        <a:gd name="connsiteY0" fmla="*/ 4179 h 131358"/>
                        <a:gd name="connsiteX1" fmla="*/ 2117 w 90535"/>
                        <a:gd name="connsiteY1" fmla="*/ 119431 h 131358"/>
                        <a:gd name="connsiteX2" fmla="*/ 2117 w 90535"/>
                        <a:gd name="connsiteY2" fmla="*/ 127051 h 131358"/>
                        <a:gd name="connsiteX3" fmla="*/ 12594 w 90535"/>
                        <a:gd name="connsiteY3" fmla="*/ 130861 h 131358"/>
                        <a:gd name="connsiteX4" fmla="*/ 16404 w 90535"/>
                        <a:gd name="connsiteY4" fmla="*/ 128004 h 131358"/>
                        <a:gd name="connsiteX5" fmla="*/ 87842 w 90535"/>
                        <a:gd name="connsiteY5" fmla="*/ 11799 h 131358"/>
                        <a:gd name="connsiteX6" fmla="*/ 89746 w 90535"/>
                        <a:gd name="connsiteY6" fmla="*/ 3226 h 131358"/>
                        <a:gd name="connsiteX7" fmla="*/ 78317 w 90535"/>
                        <a:gd name="connsiteY7" fmla="*/ 4179 h 1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5" h="131358">
                          <a:moveTo>
                            <a:pt x="78317" y="4179"/>
                          </a:moveTo>
                          <a:lnTo>
                            <a:pt x="2117" y="119431"/>
                          </a:lnTo>
                          <a:cubicBezTo>
                            <a:pt x="2117" y="119431"/>
                            <a:pt x="-2646" y="119431"/>
                            <a:pt x="2117" y="127051"/>
                          </a:cubicBezTo>
                          <a:cubicBezTo>
                            <a:pt x="4974" y="131814"/>
                            <a:pt x="9737" y="131814"/>
                            <a:pt x="12594" y="130861"/>
                          </a:cubicBezTo>
                          <a:cubicBezTo>
                            <a:pt x="14499" y="130861"/>
                            <a:pt x="15452" y="128956"/>
                            <a:pt x="16404" y="128004"/>
                          </a:cubicBezTo>
                          <a:lnTo>
                            <a:pt x="87842" y="11799"/>
                          </a:lnTo>
                          <a:cubicBezTo>
                            <a:pt x="89746" y="8941"/>
                            <a:pt x="91652" y="4179"/>
                            <a:pt x="89746" y="3226"/>
                          </a:cubicBezTo>
                          <a:cubicBezTo>
                            <a:pt x="85937" y="1321"/>
                            <a:pt x="82127" y="-3441"/>
                            <a:pt x="78317" y="4179"/>
                          </a:cubicBezTo>
                          <a:close/>
                        </a:path>
                      </a:pathLst>
                    </a:custGeom>
                    <a:solidFill>
                      <a:srgbClr val="FFEB9C"/>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73" name="图形 132"/>
                  <p:cNvSpPr/>
                  <p:nvPr/>
                </p:nvSpPr>
                <p:spPr>
                  <a:xfrm>
                    <a:off x="8279129" y="3823334"/>
                    <a:ext cx="80962" cy="84262"/>
                  </a:xfrm>
                  <a:custGeom>
                    <a:avLst/>
                    <a:gdLst>
                      <a:gd name="connsiteX0" fmla="*/ 25717 w 80962"/>
                      <a:gd name="connsiteY0" fmla="*/ 28575 h 84262"/>
                      <a:gd name="connsiteX1" fmla="*/ 20955 w 80962"/>
                      <a:gd name="connsiteY1" fmla="*/ 50483 h 84262"/>
                      <a:gd name="connsiteX2" fmla="*/ 0 w 80962"/>
                      <a:gd name="connsiteY2" fmla="*/ 53340 h 84262"/>
                      <a:gd name="connsiteX3" fmla="*/ 36195 w 80962"/>
                      <a:gd name="connsiteY3" fmla="*/ 83820 h 84262"/>
                      <a:gd name="connsiteX4" fmla="*/ 80963 w 80962"/>
                      <a:gd name="connsiteY4" fmla="*/ 47625 h 84262"/>
                      <a:gd name="connsiteX5" fmla="*/ 65722 w 80962"/>
                      <a:gd name="connsiteY5" fmla="*/ 47625 h 84262"/>
                      <a:gd name="connsiteX6" fmla="*/ 63817 w 80962"/>
                      <a:gd name="connsiteY6" fmla="*/ 0 h 84262"/>
                      <a:gd name="connsiteX7" fmla="*/ 25717 w 80962"/>
                      <a:gd name="connsiteY7" fmla="*/ 28575 h 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2" h="84262">
                        <a:moveTo>
                          <a:pt x="25717" y="28575"/>
                        </a:moveTo>
                        <a:cubicBezTo>
                          <a:pt x="23813" y="36195"/>
                          <a:pt x="22860" y="42863"/>
                          <a:pt x="20955" y="50483"/>
                        </a:cubicBezTo>
                        <a:cubicBezTo>
                          <a:pt x="14288" y="51435"/>
                          <a:pt x="6667" y="52388"/>
                          <a:pt x="0" y="53340"/>
                        </a:cubicBezTo>
                        <a:cubicBezTo>
                          <a:pt x="0" y="53340"/>
                          <a:pt x="1905" y="88583"/>
                          <a:pt x="36195" y="83820"/>
                        </a:cubicBezTo>
                        <a:cubicBezTo>
                          <a:pt x="70485" y="79058"/>
                          <a:pt x="80963" y="47625"/>
                          <a:pt x="80963" y="47625"/>
                        </a:cubicBezTo>
                        <a:lnTo>
                          <a:pt x="65722" y="47625"/>
                        </a:lnTo>
                        <a:lnTo>
                          <a:pt x="63817" y="0"/>
                        </a:lnTo>
                        <a:lnTo>
                          <a:pt x="25717" y="28575"/>
                        </a:ln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图形 132"/>
                  <p:cNvSpPr/>
                  <p:nvPr/>
                </p:nvSpPr>
                <p:spPr>
                  <a:xfrm>
                    <a:off x="8301989" y="3839527"/>
                    <a:ext cx="30479" cy="34289"/>
                  </a:xfrm>
                  <a:custGeom>
                    <a:avLst/>
                    <a:gdLst>
                      <a:gd name="connsiteX0" fmla="*/ 30480 w 30479"/>
                      <a:gd name="connsiteY0" fmla="*/ 0 h 34289"/>
                      <a:gd name="connsiteX1" fmla="*/ 3810 w 30479"/>
                      <a:gd name="connsiteY1" fmla="*/ 9525 h 34289"/>
                      <a:gd name="connsiteX2" fmla="*/ 0 w 30479"/>
                      <a:gd name="connsiteY2" fmla="*/ 34290 h 34289"/>
                      <a:gd name="connsiteX3" fmla="*/ 15240 w 30479"/>
                      <a:gd name="connsiteY3" fmla="*/ 27622 h 34289"/>
                      <a:gd name="connsiteX4" fmla="*/ 30480 w 30479"/>
                      <a:gd name="connsiteY4" fmla="*/ 0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4289">
                        <a:moveTo>
                          <a:pt x="30480" y="0"/>
                        </a:moveTo>
                        <a:cubicBezTo>
                          <a:pt x="30480" y="0"/>
                          <a:pt x="12382" y="8572"/>
                          <a:pt x="3810" y="9525"/>
                        </a:cubicBezTo>
                        <a:cubicBezTo>
                          <a:pt x="2857" y="18097"/>
                          <a:pt x="953" y="25717"/>
                          <a:pt x="0" y="34290"/>
                        </a:cubicBezTo>
                        <a:cubicBezTo>
                          <a:pt x="3810" y="33338"/>
                          <a:pt x="9525" y="31432"/>
                          <a:pt x="15240" y="27622"/>
                        </a:cubicBezTo>
                        <a:cubicBezTo>
                          <a:pt x="27622" y="18097"/>
                          <a:pt x="29528" y="3810"/>
                          <a:pt x="30480" y="0"/>
                        </a:cubicBez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图形 132"/>
                  <p:cNvSpPr/>
                  <p:nvPr/>
                </p:nvSpPr>
                <p:spPr>
                  <a:xfrm>
                    <a:off x="8014278" y="4053840"/>
                    <a:ext cx="48171" cy="85874"/>
                  </a:xfrm>
                  <a:custGeom>
                    <a:avLst/>
                    <a:gdLst>
                      <a:gd name="connsiteX0" fmla="*/ 22916 w 48171"/>
                      <a:gd name="connsiteY0" fmla="*/ 2857 h 85874"/>
                      <a:gd name="connsiteX1" fmla="*/ 1009 w 48171"/>
                      <a:gd name="connsiteY1" fmla="*/ 39052 h 85874"/>
                      <a:gd name="connsiteX2" fmla="*/ 22916 w 48171"/>
                      <a:gd name="connsiteY2" fmla="*/ 85725 h 85874"/>
                      <a:gd name="connsiteX3" fmla="*/ 38156 w 48171"/>
                      <a:gd name="connsiteY3" fmla="*/ 49530 h 85874"/>
                      <a:gd name="connsiteX4" fmla="*/ 45776 w 48171"/>
                      <a:gd name="connsiteY4" fmla="*/ 54292 h 85874"/>
                      <a:gd name="connsiteX5" fmla="*/ 46728 w 48171"/>
                      <a:gd name="connsiteY5" fmla="*/ 22860 h 85874"/>
                      <a:gd name="connsiteX6" fmla="*/ 33393 w 48171"/>
                      <a:gd name="connsiteY6" fmla="*/ 0 h 8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1" h="85874">
                        <a:moveTo>
                          <a:pt x="22916" y="2857"/>
                        </a:moveTo>
                        <a:cubicBezTo>
                          <a:pt x="22916" y="2857"/>
                          <a:pt x="-5659" y="26670"/>
                          <a:pt x="1009" y="39052"/>
                        </a:cubicBezTo>
                        <a:cubicBezTo>
                          <a:pt x="7676" y="51435"/>
                          <a:pt x="14343" y="82867"/>
                          <a:pt x="22916" y="85725"/>
                        </a:cubicBezTo>
                        <a:cubicBezTo>
                          <a:pt x="31489" y="88582"/>
                          <a:pt x="38156" y="49530"/>
                          <a:pt x="38156" y="49530"/>
                        </a:cubicBezTo>
                        <a:cubicBezTo>
                          <a:pt x="38156" y="49530"/>
                          <a:pt x="41014" y="58102"/>
                          <a:pt x="45776" y="54292"/>
                        </a:cubicBezTo>
                        <a:cubicBezTo>
                          <a:pt x="50539" y="50482"/>
                          <a:pt x="46728" y="22860"/>
                          <a:pt x="46728" y="22860"/>
                        </a:cubicBezTo>
                        <a:lnTo>
                          <a:pt x="33393" y="0"/>
                        </a:lnTo>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图形 132"/>
                  <p:cNvSpPr/>
                  <p:nvPr/>
                </p:nvSpPr>
                <p:spPr>
                  <a:xfrm>
                    <a:off x="8417242" y="3570922"/>
                    <a:ext cx="109996" cy="302895"/>
                  </a:xfrm>
                  <a:custGeom>
                    <a:avLst/>
                    <a:gdLst>
                      <a:gd name="connsiteX0" fmla="*/ 65722 w 109996"/>
                      <a:gd name="connsiteY0" fmla="*/ 302895 h 302895"/>
                      <a:gd name="connsiteX1" fmla="*/ 109538 w 109996"/>
                      <a:gd name="connsiteY1" fmla="*/ 206693 h 302895"/>
                      <a:gd name="connsiteX2" fmla="*/ 17145 w 109996"/>
                      <a:gd name="connsiteY2" fmla="*/ 67628 h 302895"/>
                      <a:gd name="connsiteX3" fmla="*/ 19050 w 109996"/>
                      <a:gd name="connsiteY3" fmla="*/ 26670 h 302895"/>
                      <a:gd name="connsiteX4" fmla="*/ 4763 w 109996"/>
                      <a:gd name="connsiteY4" fmla="*/ 0 h 302895"/>
                      <a:gd name="connsiteX5" fmla="*/ 2857 w 109996"/>
                      <a:gd name="connsiteY5" fmla="*/ 10478 h 302895"/>
                      <a:gd name="connsiteX6" fmla="*/ 10477 w 109996"/>
                      <a:gd name="connsiteY6" fmla="*/ 30480 h 302895"/>
                      <a:gd name="connsiteX7" fmla="*/ 9525 w 109996"/>
                      <a:gd name="connsiteY7" fmla="*/ 43815 h 302895"/>
                      <a:gd name="connsiteX8" fmla="*/ 1905 w 109996"/>
                      <a:gd name="connsiteY8" fmla="*/ 32385 h 302895"/>
                      <a:gd name="connsiteX9" fmla="*/ 0 w 109996"/>
                      <a:gd name="connsiteY9" fmla="*/ 43815 h 302895"/>
                      <a:gd name="connsiteX10" fmla="*/ 11430 w 109996"/>
                      <a:gd name="connsiteY10" fmla="*/ 89535 h 302895"/>
                      <a:gd name="connsiteX11" fmla="*/ 54293 w 109996"/>
                      <a:gd name="connsiteY11" fmla="*/ 195263 h 302895"/>
                      <a:gd name="connsiteX12" fmla="*/ 20955 w 109996"/>
                      <a:gd name="connsiteY12" fmla="*/ 254318 h 302895"/>
                      <a:gd name="connsiteX13" fmla="*/ 65722 w 109996"/>
                      <a:gd name="connsiteY13" fmla="*/ 302895 h 30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996" h="302895">
                        <a:moveTo>
                          <a:pt x="65722" y="302895"/>
                        </a:moveTo>
                        <a:cubicBezTo>
                          <a:pt x="65722" y="302895"/>
                          <a:pt x="115252" y="212408"/>
                          <a:pt x="109538" y="206693"/>
                        </a:cubicBezTo>
                        <a:cubicBezTo>
                          <a:pt x="103822" y="200978"/>
                          <a:pt x="17145" y="67628"/>
                          <a:pt x="17145" y="67628"/>
                        </a:cubicBezTo>
                        <a:cubicBezTo>
                          <a:pt x="17145" y="67628"/>
                          <a:pt x="21907" y="29528"/>
                          <a:pt x="19050" y="26670"/>
                        </a:cubicBezTo>
                        <a:cubicBezTo>
                          <a:pt x="16193" y="22860"/>
                          <a:pt x="4763" y="0"/>
                          <a:pt x="4763" y="0"/>
                        </a:cubicBezTo>
                        <a:cubicBezTo>
                          <a:pt x="4763" y="0"/>
                          <a:pt x="0" y="6668"/>
                          <a:pt x="2857" y="10478"/>
                        </a:cubicBezTo>
                        <a:cubicBezTo>
                          <a:pt x="4763" y="14288"/>
                          <a:pt x="10477" y="27623"/>
                          <a:pt x="10477" y="30480"/>
                        </a:cubicBezTo>
                        <a:cubicBezTo>
                          <a:pt x="10477" y="32385"/>
                          <a:pt x="9525" y="43815"/>
                          <a:pt x="9525" y="43815"/>
                        </a:cubicBezTo>
                        <a:lnTo>
                          <a:pt x="1905" y="32385"/>
                        </a:lnTo>
                        <a:cubicBezTo>
                          <a:pt x="1905" y="32385"/>
                          <a:pt x="0" y="40958"/>
                          <a:pt x="0" y="43815"/>
                        </a:cubicBezTo>
                        <a:cubicBezTo>
                          <a:pt x="952" y="46673"/>
                          <a:pt x="7620" y="82868"/>
                          <a:pt x="11430" y="89535"/>
                        </a:cubicBezTo>
                        <a:cubicBezTo>
                          <a:pt x="15240" y="97155"/>
                          <a:pt x="54293" y="195263"/>
                          <a:pt x="54293" y="195263"/>
                        </a:cubicBezTo>
                        <a:lnTo>
                          <a:pt x="20955" y="254318"/>
                        </a:lnTo>
                        <a:lnTo>
                          <a:pt x="65722" y="302895"/>
                        </a:ln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图形 132"/>
                  <p:cNvSpPr/>
                  <p:nvPr/>
                </p:nvSpPr>
                <p:spPr>
                  <a:xfrm>
                    <a:off x="8439149" y="3825240"/>
                    <a:ext cx="54292" cy="48577"/>
                  </a:xfrm>
                  <a:custGeom>
                    <a:avLst/>
                    <a:gdLst>
                      <a:gd name="connsiteX0" fmla="*/ 0 w 54292"/>
                      <a:gd name="connsiteY0" fmla="*/ 0 h 48577"/>
                      <a:gd name="connsiteX1" fmla="*/ 54293 w 54292"/>
                      <a:gd name="connsiteY1" fmla="*/ 29527 h 48577"/>
                      <a:gd name="connsiteX2" fmla="*/ 43815 w 54292"/>
                      <a:gd name="connsiteY2" fmla="*/ 48577 h 48577"/>
                    </a:gdLst>
                    <a:ahLst/>
                    <a:cxnLst>
                      <a:cxn ang="0">
                        <a:pos x="connsiteX0" y="connsiteY0"/>
                      </a:cxn>
                      <a:cxn ang="0">
                        <a:pos x="connsiteX1" y="connsiteY1"/>
                      </a:cxn>
                      <a:cxn ang="0">
                        <a:pos x="connsiteX2" y="connsiteY2"/>
                      </a:cxn>
                    </a:cxnLst>
                    <a:rect l="l" t="t" r="r" b="b"/>
                    <a:pathLst>
                      <a:path w="54292" h="48577">
                        <a:moveTo>
                          <a:pt x="0" y="0"/>
                        </a:moveTo>
                        <a:lnTo>
                          <a:pt x="54293" y="29527"/>
                        </a:lnTo>
                        <a:lnTo>
                          <a:pt x="43815" y="48577"/>
                        </a:lnTo>
                        <a:close/>
                      </a:path>
                    </a:pathLst>
                  </a:custGeom>
                  <a:solidFill>
                    <a:srgbClr val="FFDBC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图形 132"/>
                  <p:cNvSpPr/>
                  <p:nvPr/>
                </p:nvSpPr>
                <p:spPr>
                  <a:xfrm>
                    <a:off x="8234362" y="3690937"/>
                    <a:ext cx="156315" cy="170708"/>
                  </a:xfrm>
                  <a:custGeom>
                    <a:avLst/>
                    <a:gdLst>
                      <a:gd name="connsiteX0" fmla="*/ 0 w 156315"/>
                      <a:gd name="connsiteY0" fmla="*/ 162878 h 170708"/>
                      <a:gd name="connsiteX1" fmla="*/ 74295 w 156315"/>
                      <a:gd name="connsiteY1" fmla="*/ 170497 h 170708"/>
                      <a:gd name="connsiteX2" fmla="*/ 147638 w 156315"/>
                      <a:gd name="connsiteY2" fmla="*/ 118110 h 170708"/>
                      <a:gd name="connsiteX3" fmla="*/ 156210 w 156315"/>
                      <a:gd name="connsiteY3" fmla="*/ 67628 h 170708"/>
                      <a:gd name="connsiteX4" fmla="*/ 153352 w 156315"/>
                      <a:gd name="connsiteY4" fmla="*/ 16192 h 170708"/>
                      <a:gd name="connsiteX5" fmla="*/ 30480 w 156315"/>
                      <a:gd name="connsiteY5" fmla="*/ 0 h 170708"/>
                      <a:gd name="connsiteX6" fmla="*/ 29528 w 156315"/>
                      <a:gd name="connsiteY6" fmla="*/ 68580 h 170708"/>
                      <a:gd name="connsiteX7" fmla="*/ 0 w 156315"/>
                      <a:gd name="connsiteY7" fmla="*/ 162878 h 17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15" h="170708">
                        <a:moveTo>
                          <a:pt x="0" y="162878"/>
                        </a:moveTo>
                        <a:cubicBezTo>
                          <a:pt x="0" y="162878"/>
                          <a:pt x="74295" y="170497"/>
                          <a:pt x="74295" y="170497"/>
                        </a:cubicBezTo>
                        <a:cubicBezTo>
                          <a:pt x="104775" y="173355"/>
                          <a:pt x="139065" y="146685"/>
                          <a:pt x="147638" y="118110"/>
                        </a:cubicBezTo>
                        <a:cubicBezTo>
                          <a:pt x="152400" y="100965"/>
                          <a:pt x="155257" y="84772"/>
                          <a:pt x="156210" y="67628"/>
                        </a:cubicBezTo>
                        <a:cubicBezTo>
                          <a:pt x="156210" y="62865"/>
                          <a:pt x="157163" y="16192"/>
                          <a:pt x="153352" y="16192"/>
                        </a:cubicBezTo>
                        <a:cubicBezTo>
                          <a:pt x="112395" y="10478"/>
                          <a:pt x="71438" y="5715"/>
                          <a:pt x="30480" y="0"/>
                        </a:cubicBezTo>
                        <a:cubicBezTo>
                          <a:pt x="32385" y="18097"/>
                          <a:pt x="33338" y="41910"/>
                          <a:pt x="29528" y="68580"/>
                        </a:cubicBezTo>
                        <a:cubicBezTo>
                          <a:pt x="24765" y="108585"/>
                          <a:pt x="10478" y="141922"/>
                          <a:pt x="0" y="162878"/>
                        </a:cubicBezTo>
                        <a:close/>
                      </a:path>
                    </a:pathLst>
                  </a:custGeom>
                  <a:solidFill>
                    <a:srgbClr val="FFFFFF"/>
                  </a:solidFill>
                  <a:ln w="2381" cap="flat">
                    <a:solidFill>
                      <a:srgbClr val="C9CACA"/>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图形 132"/>
                  <p:cNvSpPr/>
                  <p:nvPr/>
                </p:nvSpPr>
                <p:spPr>
                  <a:xfrm>
                    <a:off x="8306752" y="3835717"/>
                    <a:ext cx="55244" cy="26670"/>
                  </a:xfrm>
                  <a:custGeom>
                    <a:avLst/>
                    <a:gdLst>
                      <a:gd name="connsiteX0" fmla="*/ 51435 w 55244"/>
                      <a:gd name="connsiteY0" fmla="*/ 7620 h 26670"/>
                      <a:gd name="connsiteX1" fmla="*/ 55245 w 55244"/>
                      <a:gd name="connsiteY1" fmla="*/ 4763 h 26670"/>
                      <a:gd name="connsiteX2" fmla="*/ 26670 w 55244"/>
                      <a:gd name="connsiteY2" fmla="*/ 0 h 26670"/>
                      <a:gd name="connsiteX3" fmla="*/ 20955 w 55244"/>
                      <a:gd name="connsiteY3" fmla="*/ 11430 h 26670"/>
                      <a:gd name="connsiteX4" fmla="*/ 17145 w 55244"/>
                      <a:gd name="connsiteY4" fmla="*/ 16192 h 26670"/>
                      <a:gd name="connsiteX5" fmla="*/ 0 w 55244"/>
                      <a:gd name="connsiteY5" fmla="*/ 26670 h 26670"/>
                      <a:gd name="connsiteX6" fmla="*/ 51435 w 55244"/>
                      <a:gd name="connsiteY6" fmla="*/ 7620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4" h="26670">
                        <a:moveTo>
                          <a:pt x="51435" y="7620"/>
                        </a:moveTo>
                        <a:cubicBezTo>
                          <a:pt x="52388" y="6667"/>
                          <a:pt x="53340" y="5715"/>
                          <a:pt x="55245" y="4763"/>
                        </a:cubicBezTo>
                        <a:cubicBezTo>
                          <a:pt x="43815" y="5715"/>
                          <a:pt x="33338" y="2858"/>
                          <a:pt x="26670" y="0"/>
                        </a:cubicBezTo>
                        <a:cubicBezTo>
                          <a:pt x="25717" y="2858"/>
                          <a:pt x="23813" y="6667"/>
                          <a:pt x="20955" y="11430"/>
                        </a:cubicBezTo>
                        <a:cubicBezTo>
                          <a:pt x="20003" y="12383"/>
                          <a:pt x="19050" y="14288"/>
                          <a:pt x="17145" y="16192"/>
                        </a:cubicBezTo>
                        <a:cubicBezTo>
                          <a:pt x="10478" y="23813"/>
                          <a:pt x="2857" y="25717"/>
                          <a:pt x="0" y="26670"/>
                        </a:cubicBezTo>
                        <a:cubicBezTo>
                          <a:pt x="19050" y="25717"/>
                          <a:pt x="37147" y="20003"/>
                          <a:pt x="51435" y="7620"/>
                        </a:cubicBezTo>
                        <a:close/>
                      </a:path>
                    </a:pathLst>
                  </a:custGeom>
                  <a:solidFill>
                    <a:srgbClr val="B5E6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图形 132"/>
                  <p:cNvSpPr/>
                  <p:nvPr/>
                </p:nvSpPr>
                <p:spPr>
                  <a:xfrm>
                    <a:off x="8279129" y="3729990"/>
                    <a:ext cx="86677" cy="18097"/>
                  </a:xfrm>
                  <a:custGeom>
                    <a:avLst/>
                    <a:gdLst>
                      <a:gd name="connsiteX0" fmla="*/ 86677 w 86677"/>
                      <a:gd name="connsiteY0" fmla="*/ 10477 h 18097"/>
                      <a:gd name="connsiteX1" fmla="*/ 83820 w 86677"/>
                      <a:gd name="connsiteY1" fmla="*/ 8572 h 18097"/>
                      <a:gd name="connsiteX2" fmla="*/ 0 w 86677"/>
                      <a:gd name="connsiteY2" fmla="*/ 0 h 18097"/>
                      <a:gd name="connsiteX3" fmla="*/ 0 w 86677"/>
                      <a:gd name="connsiteY3" fmla="*/ 8572 h 18097"/>
                      <a:gd name="connsiteX4" fmla="*/ 86677 w 86677"/>
                      <a:gd name="connsiteY4" fmla="*/ 18097 h 18097"/>
                      <a:gd name="connsiteX5" fmla="*/ 86677 w 86677"/>
                      <a:gd name="connsiteY5" fmla="*/ 18097 h 18097"/>
                      <a:gd name="connsiteX6" fmla="*/ 86677 w 86677"/>
                      <a:gd name="connsiteY6" fmla="*/ 10477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7" h="18097">
                        <a:moveTo>
                          <a:pt x="86677" y="10477"/>
                        </a:moveTo>
                        <a:cubicBezTo>
                          <a:pt x="85725" y="9525"/>
                          <a:pt x="84772" y="8572"/>
                          <a:pt x="83820" y="8572"/>
                        </a:cubicBezTo>
                        <a:cubicBezTo>
                          <a:pt x="55245" y="5715"/>
                          <a:pt x="27622" y="3810"/>
                          <a:pt x="0" y="0"/>
                        </a:cubicBezTo>
                        <a:cubicBezTo>
                          <a:pt x="0" y="2857"/>
                          <a:pt x="0" y="5715"/>
                          <a:pt x="0" y="8572"/>
                        </a:cubicBezTo>
                        <a:cubicBezTo>
                          <a:pt x="28575" y="13335"/>
                          <a:pt x="57150" y="18097"/>
                          <a:pt x="86677" y="18097"/>
                        </a:cubicBezTo>
                        <a:cubicBezTo>
                          <a:pt x="86677" y="18097"/>
                          <a:pt x="86677" y="18097"/>
                          <a:pt x="86677" y="18097"/>
                        </a:cubicBezTo>
                        <a:cubicBezTo>
                          <a:pt x="86677" y="15240"/>
                          <a:pt x="86677" y="13335"/>
                          <a:pt x="86677" y="10477"/>
                        </a:cubicBezTo>
                        <a:close/>
                      </a:path>
                    </a:pathLst>
                  </a:custGeom>
                  <a:solidFill>
                    <a:srgbClr val="C9ED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图形 132"/>
                  <p:cNvSpPr/>
                  <p:nvPr/>
                </p:nvSpPr>
                <p:spPr>
                  <a:xfrm>
                    <a:off x="8277224" y="3756659"/>
                    <a:ext cx="87630" cy="19050"/>
                  </a:xfrm>
                  <a:custGeom>
                    <a:avLst/>
                    <a:gdLst>
                      <a:gd name="connsiteX0" fmla="*/ 87630 w 87630"/>
                      <a:gd name="connsiteY0" fmla="*/ 9525 h 19050"/>
                      <a:gd name="connsiteX1" fmla="*/ 953 w 87630"/>
                      <a:gd name="connsiteY1" fmla="*/ 0 h 19050"/>
                      <a:gd name="connsiteX2" fmla="*/ 0 w 87630"/>
                      <a:gd name="connsiteY2" fmla="*/ 8573 h 19050"/>
                      <a:gd name="connsiteX3" fmla="*/ 86678 w 87630"/>
                      <a:gd name="connsiteY3" fmla="*/ 19050 h 19050"/>
                      <a:gd name="connsiteX4" fmla="*/ 87630 w 8763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 h="19050">
                        <a:moveTo>
                          <a:pt x="87630" y="9525"/>
                        </a:moveTo>
                        <a:cubicBezTo>
                          <a:pt x="58103" y="6668"/>
                          <a:pt x="29528" y="4763"/>
                          <a:pt x="953" y="0"/>
                        </a:cubicBezTo>
                        <a:cubicBezTo>
                          <a:pt x="953" y="2858"/>
                          <a:pt x="0" y="5715"/>
                          <a:pt x="0" y="8573"/>
                        </a:cubicBezTo>
                        <a:cubicBezTo>
                          <a:pt x="28575" y="13335"/>
                          <a:pt x="58103" y="18098"/>
                          <a:pt x="86678" y="19050"/>
                        </a:cubicBezTo>
                        <a:cubicBezTo>
                          <a:pt x="87630" y="15240"/>
                          <a:pt x="87630" y="12383"/>
                          <a:pt x="87630" y="9525"/>
                        </a:cubicBezTo>
                        <a:close/>
                      </a:path>
                    </a:pathLst>
                  </a:custGeom>
                  <a:solidFill>
                    <a:srgbClr val="C9ED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图形 132"/>
                  <p:cNvSpPr/>
                  <p:nvPr/>
                </p:nvSpPr>
                <p:spPr>
                  <a:xfrm>
                    <a:off x="8271509" y="3787140"/>
                    <a:ext cx="88582" cy="19050"/>
                  </a:xfrm>
                  <a:custGeom>
                    <a:avLst/>
                    <a:gdLst>
                      <a:gd name="connsiteX0" fmla="*/ 1905 w 88582"/>
                      <a:gd name="connsiteY0" fmla="*/ 0 h 19050"/>
                      <a:gd name="connsiteX1" fmla="*/ 0 w 88582"/>
                      <a:gd name="connsiteY1" fmla="*/ 8572 h 19050"/>
                      <a:gd name="connsiteX2" fmla="*/ 86678 w 88582"/>
                      <a:gd name="connsiteY2" fmla="*/ 19050 h 19050"/>
                      <a:gd name="connsiteX3" fmla="*/ 88583 w 88582"/>
                      <a:gd name="connsiteY3" fmla="*/ 9525 h 19050"/>
                      <a:gd name="connsiteX4" fmla="*/ 1905 w 88582"/>
                      <a:gd name="connsiteY4" fmla="*/ 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19050">
                        <a:moveTo>
                          <a:pt x="1905" y="0"/>
                        </a:moveTo>
                        <a:cubicBezTo>
                          <a:pt x="953" y="2857"/>
                          <a:pt x="953" y="5715"/>
                          <a:pt x="0" y="8572"/>
                        </a:cubicBezTo>
                        <a:cubicBezTo>
                          <a:pt x="28575" y="14288"/>
                          <a:pt x="58103" y="18097"/>
                          <a:pt x="86678" y="19050"/>
                        </a:cubicBezTo>
                        <a:cubicBezTo>
                          <a:pt x="87630" y="16192"/>
                          <a:pt x="88583" y="13335"/>
                          <a:pt x="88583" y="9525"/>
                        </a:cubicBezTo>
                        <a:cubicBezTo>
                          <a:pt x="59055" y="6667"/>
                          <a:pt x="30480" y="4763"/>
                          <a:pt x="1905" y="0"/>
                        </a:cubicBezTo>
                        <a:close/>
                      </a:path>
                    </a:pathLst>
                  </a:custGeom>
                  <a:solidFill>
                    <a:srgbClr val="C9ED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图形 132"/>
                  <p:cNvSpPr/>
                  <p:nvPr/>
                </p:nvSpPr>
                <p:spPr>
                  <a:xfrm>
                    <a:off x="8265794" y="3810952"/>
                    <a:ext cx="87630" cy="18097"/>
                  </a:xfrm>
                  <a:custGeom>
                    <a:avLst/>
                    <a:gdLst>
                      <a:gd name="connsiteX0" fmla="*/ 1905 w 87630"/>
                      <a:gd name="connsiteY0" fmla="*/ 0 h 18097"/>
                      <a:gd name="connsiteX1" fmla="*/ 953 w 87630"/>
                      <a:gd name="connsiteY1" fmla="*/ 4763 h 18097"/>
                      <a:gd name="connsiteX2" fmla="*/ 0 w 87630"/>
                      <a:gd name="connsiteY2" fmla="*/ 7620 h 18097"/>
                      <a:gd name="connsiteX3" fmla="*/ 0 w 87630"/>
                      <a:gd name="connsiteY3" fmla="*/ 7620 h 18097"/>
                      <a:gd name="connsiteX4" fmla="*/ 84773 w 87630"/>
                      <a:gd name="connsiteY4" fmla="*/ 18097 h 18097"/>
                      <a:gd name="connsiteX5" fmla="*/ 87630 w 87630"/>
                      <a:gd name="connsiteY5" fmla="*/ 8572 h 18097"/>
                      <a:gd name="connsiteX6" fmla="*/ 1905 w 87630"/>
                      <a:gd name="connsiteY6"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30" h="18097">
                        <a:moveTo>
                          <a:pt x="1905" y="0"/>
                        </a:moveTo>
                        <a:cubicBezTo>
                          <a:pt x="1905" y="1905"/>
                          <a:pt x="953" y="2857"/>
                          <a:pt x="953" y="4763"/>
                        </a:cubicBezTo>
                        <a:cubicBezTo>
                          <a:pt x="953" y="5715"/>
                          <a:pt x="0" y="6667"/>
                          <a:pt x="0" y="7620"/>
                        </a:cubicBezTo>
                        <a:cubicBezTo>
                          <a:pt x="0" y="7620"/>
                          <a:pt x="0" y="7620"/>
                          <a:pt x="0" y="7620"/>
                        </a:cubicBezTo>
                        <a:cubicBezTo>
                          <a:pt x="27623" y="12382"/>
                          <a:pt x="56198" y="17145"/>
                          <a:pt x="84773" y="18097"/>
                        </a:cubicBezTo>
                        <a:cubicBezTo>
                          <a:pt x="85725" y="15240"/>
                          <a:pt x="86678" y="12382"/>
                          <a:pt x="87630" y="8572"/>
                        </a:cubicBezTo>
                        <a:cubicBezTo>
                          <a:pt x="59055" y="6667"/>
                          <a:pt x="30480" y="4763"/>
                          <a:pt x="1905" y="0"/>
                        </a:cubicBezTo>
                        <a:close/>
                      </a:path>
                    </a:pathLst>
                  </a:custGeom>
                  <a:solidFill>
                    <a:srgbClr val="C9ED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图形 132"/>
                  <p:cNvSpPr/>
                  <p:nvPr/>
                </p:nvSpPr>
                <p:spPr>
                  <a:xfrm>
                    <a:off x="8318181" y="3705225"/>
                    <a:ext cx="22860" cy="37147"/>
                  </a:xfrm>
                  <a:custGeom>
                    <a:avLst/>
                    <a:gdLst>
                      <a:gd name="connsiteX0" fmla="*/ 10478 w 22860"/>
                      <a:gd name="connsiteY0" fmla="*/ 0 h 37147"/>
                      <a:gd name="connsiteX1" fmla="*/ 0 w 22860"/>
                      <a:gd name="connsiteY1" fmla="*/ 36195 h 37147"/>
                      <a:gd name="connsiteX2" fmla="*/ 12383 w 22860"/>
                      <a:gd name="connsiteY2" fmla="*/ 37147 h 37147"/>
                      <a:gd name="connsiteX3" fmla="*/ 22860 w 22860"/>
                      <a:gd name="connsiteY3" fmla="*/ 953 h 37147"/>
                      <a:gd name="connsiteX4" fmla="*/ 8573 w 22860"/>
                      <a:gd name="connsiteY4" fmla="*/ 0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37147">
                        <a:moveTo>
                          <a:pt x="10478" y="0"/>
                        </a:moveTo>
                        <a:lnTo>
                          <a:pt x="0" y="36195"/>
                        </a:lnTo>
                        <a:lnTo>
                          <a:pt x="12383" y="37147"/>
                        </a:lnTo>
                        <a:lnTo>
                          <a:pt x="22860" y="953"/>
                        </a:lnTo>
                        <a:lnTo>
                          <a:pt x="8573" y="0"/>
                        </a:lnTo>
                      </a:path>
                    </a:pathLst>
                  </a:custGeom>
                  <a:solidFill>
                    <a:srgbClr val="FF503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图形 132"/>
                  <p:cNvSpPr/>
                  <p:nvPr/>
                </p:nvSpPr>
                <p:spPr>
                  <a:xfrm>
                    <a:off x="8340551" y="3716533"/>
                    <a:ext cx="22824" cy="26258"/>
                  </a:xfrm>
                  <a:custGeom>
                    <a:avLst/>
                    <a:gdLst>
                      <a:gd name="connsiteX0" fmla="*/ 9063 w 22824"/>
                      <a:gd name="connsiteY0" fmla="*/ 25839 h 26258"/>
                      <a:gd name="connsiteX1" fmla="*/ 490 w 22824"/>
                      <a:gd name="connsiteY1" fmla="*/ 10599 h 26258"/>
                      <a:gd name="connsiteX2" fmla="*/ 13825 w 22824"/>
                      <a:gd name="connsiteY2" fmla="*/ 121 h 26258"/>
                      <a:gd name="connsiteX3" fmla="*/ 22398 w 22824"/>
                      <a:gd name="connsiteY3" fmla="*/ 15361 h 26258"/>
                      <a:gd name="connsiteX4" fmla="*/ 9063 w 22824"/>
                      <a:gd name="connsiteY4" fmla="*/ 25839 h 26258"/>
                      <a:gd name="connsiteX5" fmla="*/ 12873 w 22824"/>
                      <a:gd name="connsiteY5" fmla="*/ 7741 h 26258"/>
                      <a:gd name="connsiteX6" fmla="*/ 8110 w 22824"/>
                      <a:gd name="connsiteY6" fmla="*/ 12504 h 26258"/>
                      <a:gd name="connsiteX7" fmla="*/ 10968 w 22824"/>
                      <a:gd name="connsiteY7" fmla="*/ 19171 h 26258"/>
                      <a:gd name="connsiteX8" fmla="*/ 15730 w 22824"/>
                      <a:gd name="connsiteY8" fmla="*/ 14409 h 26258"/>
                      <a:gd name="connsiteX9" fmla="*/ 12873 w 22824"/>
                      <a:gd name="connsiteY9" fmla="*/ 7741 h 2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4" h="26258">
                        <a:moveTo>
                          <a:pt x="9063" y="25839"/>
                        </a:moveTo>
                        <a:cubicBezTo>
                          <a:pt x="2395" y="24886"/>
                          <a:pt x="-1415" y="18219"/>
                          <a:pt x="490" y="10599"/>
                        </a:cubicBezTo>
                        <a:cubicBezTo>
                          <a:pt x="2395" y="3931"/>
                          <a:pt x="8110" y="-831"/>
                          <a:pt x="13825" y="121"/>
                        </a:cubicBezTo>
                        <a:cubicBezTo>
                          <a:pt x="19540" y="1074"/>
                          <a:pt x="24303" y="7741"/>
                          <a:pt x="22398" y="15361"/>
                        </a:cubicBezTo>
                        <a:cubicBezTo>
                          <a:pt x="21445" y="22981"/>
                          <a:pt x="14778" y="27744"/>
                          <a:pt x="9063" y="25839"/>
                        </a:cubicBezTo>
                        <a:close/>
                        <a:moveTo>
                          <a:pt x="12873" y="7741"/>
                        </a:moveTo>
                        <a:cubicBezTo>
                          <a:pt x="10968" y="7741"/>
                          <a:pt x="8110" y="9646"/>
                          <a:pt x="8110" y="12504"/>
                        </a:cubicBezTo>
                        <a:cubicBezTo>
                          <a:pt x="7158" y="16314"/>
                          <a:pt x="9063" y="19171"/>
                          <a:pt x="10968" y="19171"/>
                        </a:cubicBezTo>
                        <a:cubicBezTo>
                          <a:pt x="12873" y="19171"/>
                          <a:pt x="15730" y="17266"/>
                          <a:pt x="15730" y="14409"/>
                        </a:cubicBezTo>
                        <a:cubicBezTo>
                          <a:pt x="15730" y="10599"/>
                          <a:pt x="14778" y="7741"/>
                          <a:pt x="12873" y="7741"/>
                        </a:cubicBezTo>
                        <a:close/>
                      </a:path>
                    </a:pathLst>
                  </a:custGeom>
                  <a:solidFill>
                    <a:srgbClr val="FF503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图形 132"/>
                  <p:cNvSpPr/>
                  <p:nvPr/>
                </p:nvSpPr>
                <p:spPr>
                  <a:xfrm>
                    <a:off x="8363528" y="3718438"/>
                    <a:ext cx="23724" cy="25960"/>
                  </a:xfrm>
                  <a:custGeom>
                    <a:avLst/>
                    <a:gdLst>
                      <a:gd name="connsiteX0" fmla="*/ 374 w 23724"/>
                      <a:gd name="connsiteY0" fmla="*/ 10599 h 25960"/>
                      <a:gd name="connsiteX1" fmla="*/ 14661 w 23724"/>
                      <a:gd name="connsiteY1" fmla="*/ 121 h 25960"/>
                      <a:gd name="connsiteX2" fmla="*/ 23234 w 23724"/>
                      <a:gd name="connsiteY2" fmla="*/ 15361 h 25960"/>
                      <a:gd name="connsiteX3" fmla="*/ 9899 w 23724"/>
                      <a:gd name="connsiteY3" fmla="*/ 25839 h 25960"/>
                      <a:gd name="connsiteX4" fmla="*/ 374 w 23724"/>
                      <a:gd name="connsiteY4" fmla="*/ 10599 h 25960"/>
                      <a:gd name="connsiteX5" fmla="*/ 7994 w 23724"/>
                      <a:gd name="connsiteY5" fmla="*/ 12504 h 25960"/>
                      <a:gd name="connsiteX6" fmla="*/ 10851 w 23724"/>
                      <a:gd name="connsiteY6" fmla="*/ 19171 h 25960"/>
                      <a:gd name="connsiteX7" fmla="*/ 15614 w 23724"/>
                      <a:gd name="connsiteY7" fmla="*/ 14409 h 25960"/>
                      <a:gd name="connsiteX8" fmla="*/ 12756 w 23724"/>
                      <a:gd name="connsiteY8" fmla="*/ 7741 h 25960"/>
                      <a:gd name="connsiteX9" fmla="*/ 7994 w 23724"/>
                      <a:gd name="connsiteY9" fmla="*/ 12504 h 2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4" h="25960">
                        <a:moveTo>
                          <a:pt x="374" y="10599"/>
                        </a:moveTo>
                        <a:cubicBezTo>
                          <a:pt x="2279" y="3931"/>
                          <a:pt x="7994" y="-831"/>
                          <a:pt x="14661" y="121"/>
                        </a:cubicBezTo>
                        <a:cubicBezTo>
                          <a:pt x="21329" y="1074"/>
                          <a:pt x="25139" y="7741"/>
                          <a:pt x="23234" y="15361"/>
                        </a:cubicBezTo>
                        <a:cubicBezTo>
                          <a:pt x="21329" y="22029"/>
                          <a:pt x="15614" y="26791"/>
                          <a:pt x="9899" y="25839"/>
                        </a:cubicBezTo>
                        <a:cubicBezTo>
                          <a:pt x="4184" y="24886"/>
                          <a:pt x="-1531" y="17266"/>
                          <a:pt x="374" y="10599"/>
                        </a:cubicBezTo>
                        <a:close/>
                        <a:moveTo>
                          <a:pt x="7994" y="12504"/>
                        </a:moveTo>
                        <a:cubicBezTo>
                          <a:pt x="7041" y="16314"/>
                          <a:pt x="8946" y="19171"/>
                          <a:pt x="10851" y="19171"/>
                        </a:cubicBezTo>
                        <a:cubicBezTo>
                          <a:pt x="12756" y="19171"/>
                          <a:pt x="15614" y="17266"/>
                          <a:pt x="15614" y="14409"/>
                        </a:cubicBezTo>
                        <a:cubicBezTo>
                          <a:pt x="16566" y="10599"/>
                          <a:pt x="14661" y="7741"/>
                          <a:pt x="12756" y="7741"/>
                        </a:cubicBezTo>
                        <a:cubicBezTo>
                          <a:pt x="10851" y="7741"/>
                          <a:pt x="7994" y="8694"/>
                          <a:pt x="7994" y="12504"/>
                        </a:cubicBezTo>
                        <a:close/>
                      </a:path>
                    </a:pathLst>
                  </a:custGeom>
                  <a:solidFill>
                    <a:srgbClr val="FF503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图形 132"/>
                  <p:cNvSpPr/>
                  <p:nvPr/>
                </p:nvSpPr>
                <p:spPr>
                  <a:xfrm>
                    <a:off x="8425814" y="3817620"/>
                    <a:ext cx="68580" cy="79057"/>
                  </a:xfrm>
                  <a:custGeom>
                    <a:avLst/>
                    <a:gdLst>
                      <a:gd name="connsiteX0" fmla="*/ 0 w 68580"/>
                      <a:gd name="connsiteY0" fmla="*/ 14288 h 79057"/>
                      <a:gd name="connsiteX1" fmla="*/ 12383 w 68580"/>
                      <a:gd name="connsiteY1" fmla="*/ 0 h 79057"/>
                      <a:gd name="connsiteX2" fmla="*/ 68580 w 68580"/>
                      <a:gd name="connsiteY2" fmla="*/ 65722 h 79057"/>
                      <a:gd name="connsiteX3" fmla="*/ 58103 w 68580"/>
                      <a:gd name="connsiteY3" fmla="*/ 79058 h 79057"/>
                      <a:gd name="connsiteX4" fmla="*/ 0 w 68580"/>
                      <a:gd name="connsiteY4" fmla="*/ 14288 h 7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79057">
                        <a:moveTo>
                          <a:pt x="0" y="14288"/>
                        </a:moveTo>
                        <a:cubicBezTo>
                          <a:pt x="4763" y="13335"/>
                          <a:pt x="12383" y="0"/>
                          <a:pt x="12383" y="0"/>
                        </a:cubicBezTo>
                        <a:lnTo>
                          <a:pt x="68580" y="65722"/>
                        </a:lnTo>
                        <a:lnTo>
                          <a:pt x="58103" y="79058"/>
                        </a:lnTo>
                        <a:lnTo>
                          <a:pt x="0" y="14288"/>
                        </a:lnTo>
                        <a:close/>
                      </a:path>
                    </a:pathLst>
                  </a:custGeom>
                  <a:solidFill>
                    <a:srgbClr val="FFFFFF"/>
                  </a:solidFill>
                  <a:ln w="2381" cap="flat">
                    <a:solidFill>
                      <a:srgbClr val="C9CACA"/>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图形 132"/>
                  <p:cNvSpPr/>
                  <p:nvPr/>
                </p:nvSpPr>
                <p:spPr>
                  <a:xfrm>
                    <a:off x="8222931" y="3962400"/>
                    <a:ext cx="220980" cy="245084"/>
                  </a:xfrm>
                  <a:custGeom>
                    <a:avLst/>
                    <a:gdLst>
                      <a:gd name="connsiteX0" fmla="*/ 204788 w 220980"/>
                      <a:gd name="connsiteY0" fmla="*/ 0 h 245084"/>
                      <a:gd name="connsiteX1" fmla="*/ 185738 w 220980"/>
                      <a:gd name="connsiteY1" fmla="*/ 136208 h 245084"/>
                      <a:gd name="connsiteX2" fmla="*/ 103823 w 220980"/>
                      <a:gd name="connsiteY2" fmla="*/ 190500 h 245084"/>
                      <a:gd name="connsiteX3" fmla="*/ 0 w 220980"/>
                      <a:gd name="connsiteY3" fmla="*/ 201930 h 245084"/>
                      <a:gd name="connsiteX4" fmla="*/ 125730 w 220980"/>
                      <a:gd name="connsiteY4" fmla="*/ 241935 h 245084"/>
                      <a:gd name="connsiteX5" fmla="*/ 220980 w 220980"/>
                      <a:gd name="connsiteY5" fmla="*/ 213360 h 245084"/>
                      <a:gd name="connsiteX6" fmla="*/ 208598 w 220980"/>
                      <a:gd name="connsiteY6" fmla="*/ 1905 h 24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 h="245084">
                        <a:moveTo>
                          <a:pt x="204788" y="0"/>
                        </a:moveTo>
                        <a:cubicBezTo>
                          <a:pt x="205740" y="4763"/>
                          <a:pt x="204788" y="95250"/>
                          <a:pt x="185738" y="136208"/>
                        </a:cubicBezTo>
                        <a:cubicBezTo>
                          <a:pt x="166688" y="177165"/>
                          <a:pt x="157163" y="200978"/>
                          <a:pt x="103823" y="190500"/>
                        </a:cubicBezTo>
                        <a:cubicBezTo>
                          <a:pt x="50483" y="179070"/>
                          <a:pt x="0" y="201930"/>
                          <a:pt x="0" y="201930"/>
                        </a:cubicBezTo>
                        <a:cubicBezTo>
                          <a:pt x="0" y="201930"/>
                          <a:pt x="59055" y="207645"/>
                          <a:pt x="125730" y="241935"/>
                        </a:cubicBezTo>
                        <a:cubicBezTo>
                          <a:pt x="125730" y="241935"/>
                          <a:pt x="180975" y="259080"/>
                          <a:pt x="220980" y="213360"/>
                        </a:cubicBezTo>
                        <a:lnTo>
                          <a:pt x="208598" y="1905"/>
                        </a:lnTo>
                      </a:path>
                    </a:pathLst>
                  </a:custGeom>
                  <a:solidFill>
                    <a:srgbClr val="FF5036">
                      <a:alpha val="41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89" name="图形 132"/>
                <p:cNvGrpSpPr/>
                <p:nvPr/>
              </p:nvGrpSpPr>
              <p:grpSpPr>
                <a:xfrm>
                  <a:off x="8027193" y="4241482"/>
                  <a:ext cx="172157" cy="280229"/>
                  <a:chOff x="8027193" y="4241482"/>
                  <a:chExt cx="172157" cy="280229"/>
                </a:xfrm>
              </p:grpSpPr>
              <p:sp>
                <p:nvSpPr>
                  <p:cNvPr id="190" name="图形 132"/>
                  <p:cNvSpPr/>
                  <p:nvPr/>
                </p:nvSpPr>
                <p:spPr>
                  <a:xfrm>
                    <a:off x="8097202" y="4484370"/>
                    <a:ext cx="5136" cy="16192"/>
                  </a:xfrm>
                  <a:custGeom>
                    <a:avLst/>
                    <a:gdLst>
                      <a:gd name="connsiteX0" fmla="*/ 0 w 5136"/>
                      <a:gd name="connsiteY0" fmla="*/ 15240 h 16192"/>
                      <a:gd name="connsiteX1" fmla="*/ 1905 w 5136"/>
                      <a:gd name="connsiteY1" fmla="*/ 13335 h 16192"/>
                      <a:gd name="connsiteX2" fmla="*/ 2857 w 5136"/>
                      <a:gd name="connsiteY2" fmla="*/ 16192 h 16192"/>
                      <a:gd name="connsiteX3" fmla="*/ 4763 w 5136"/>
                      <a:gd name="connsiteY3" fmla="*/ 0 h 16192"/>
                      <a:gd name="connsiteX4" fmla="*/ 953 w 5136"/>
                      <a:gd name="connsiteY4" fmla="*/ 0 h 16192"/>
                      <a:gd name="connsiteX5" fmla="*/ 0 w 5136"/>
                      <a:gd name="connsiteY5" fmla="*/ 15240 h 16192"/>
                      <a:gd name="connsiteX6" fmla="*/ 0 w 5136"/>
                      <a:gd name="connsiteY6" fmla="*/ 15240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6" h="16192">
                        <a:moveTo>
                          <a:pt x="0" y="15240"/>
                        </a:moveTo>
                        <a:cubicBezTo>
                          <a:pt x="0" y="15240"/>
                          <a:pt x="1905" y="13335"/>
                          <a:pt x="1905" y="13335"/>
                        </a:cubicBezTo>
                        <a:cubicBezTo>
                          <a:pt x="2857" y="13335"/>
                          <a:pt x="2857" y="16192"/>
                          <a:pt x="2857" y="16192"/>
                        </a:cubicBezTo>
                        <a:cubicBezTo>
                          <a:pt x="4763" y="10477"/>
                          <a:pt x="5715" y="5715"/>
                          <a:pt x="4763" y="0"/>
                        </a:cubicBezTo>
                        <a:cubicBezTo>
                          <a:pt x="3810" y="0"/>
                          <a:pt x="1905" y="0"/>
                          <a:pt x="953" y="0"/>
                        </a:cubicBezTo>
                        <a:cubicBezTo>
                          <a:pt x="1905" y="5715"/>
                          <a:pt x="1905" y="10477"/>
                          <a:pt x="0" y="15240"/>
                        </a:cubicBezTo>
                        <a:cubicBezTo>
                          <a:pt x="0" y="15240"/>
                          <a:pt x="0" y="15240"/>
                          <a:pt x="0" y="15240"/>
                        </a:cubicBezTo>
                        <a:close/>
                      </a:path>
                    </a:pathLst>
                  </a:custGeom>
                  <a:solidFill>
                    <a:srgbClr val="FF794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91" name="图形 132"/>
                  <p:cNvGrpSpPr/>
                  <p:nvPr/>
                </p:nvGrpSpPr>
                <p:grpSpPr>
                  <a:xfrm>
                    <a:off x="8037194" y="4241482"/>
                    <a:ext cx="162156" cy="280229"/>
                    <a:chOff x="8037194" y="4241482"/>
                    <a:chExt cx="162156" cy="280229"/>
                  </a:xfrm>
                </p:grpSpPr>
                <p:sp>
                  <p:nvSpPr>
                    <p:cNvPr id="192" name="图形 132"/>
                    <p:cNvSpPr/>
                    <p:nvPr/>
                  </p:nvSpPr>
                  <p:spPr>
                    <a:xfrm>
                      <a:off x="8037643" y="4241482"/>
                      <a:ext cx="67178" cy="225749"/>
                    </a:xfrm>
                    <a:custGeom>
                      <a:avLst/>
                      <a:gdLst>
                        <a:gd name="connsiteX0" fmla="*/ 1456 w 67178"/>
                        <a:gd name="connsiteY0" fmla="*/ 76200 h 225749"/>
                        <a:gd name="connsiteX1" fmla="*/ 3361 w 67178"/>
                        <a:gd name="connsiteY1" fmla="*/ 62865 h 225749"/>
                        <a:gd name="connsiteX2" fmla="*/ 10028 w 67178"/>
                        <a:gd name="connsiteY2" fmla="*/ 40005 h 225749"/>
                        <a:gd name="connsiteX3" fmla="*/ 14791 w 67178"/>
                        <a:gd name="connsiteY3" fmla="*/ 4763 h 225749"/>
                        <a:gd name="connsiteX4" fmla="*/ 17649 w 67178"/>
                        <a:gd name="connsiteY4" fmla="*/ 0 h 225749"/>
                        <a:gd name="connsiteX5" fmla="*/ 19553 w 67178"/>
                        <a:gd name="connsiteY5" fmla="*/ 3810 h 225749"/>
                        <a:gd name="connsiteX6" fmla="*/ 33841 w 67178"/>
                        <a:gd name="connsiteY6" fmla="*/ 42863 h 225749"/>
                        <a:gd name="connsiteX7" fmla="*/ 43366 w 67178"/>
                        <a:gd name="connsiteY7" fmla="*/ 74295 h 225749"/>
                        <a:gd name="connsiteX8" fmla="*/ 50034 w 67178"/>
                        <a:gd name="connsiteY8" fmla="*/ 105727 h 225749"/>
                        <a:gd name="connsiteX9" fmla="*/ 60511 w 67178"/>
                        <a:gd name="connsiteY9" fmla="*/ 166688 h 225749"/>
                        <a:gd name="connsiteX10" fmla="*/ 67178 w 67178"/>
                        <a:gd name="connsiteY10" fmla="*/ 205740 h 225749"/>
                        <a:gd name="connsiteX11" fmla="*/ 60511 w 67178"/>
                        <a:gd name="connsiteY11" fmla="*/ 217170 h 225749"/>
                        <a:gd name="connsiteX12" fmla="*/ 47176 w 67178"/>
                        <a:gd name="connsiteY12" fmla="*/ 224790 h 225749"/>
                        <a:gd name="connsiteX13" fmla="*/ 37651 w 67178"/>
                        <a:gd name="connsiteY13" fmla="*/ 203835 h 225749"/>
                        <a:gd name="connsiteX14" fmla="*/ 29078 w 67178"/>
                        <a:gd name="connsiteY14" fmla="*/ 172402 h 225749"/>
                        <a:gd name="connsiteX15" fmla="*/ 21459 w 67178"/>
                        <a:gd name="connsiteY15" fmla="*/ 148590 h 225749"/>
                        <a:gd name="connsiteX16" fmla="*/ 13838 w 67178"/>
                        <a:gd name="connsiteY16" fmla="*/ 119063 h 225749"/>
                        <a:gd name="connsiteX17" fmla="*/ 4313 w 67178"/>
                        <a:gd name="connsiteY17" fmla="*/ 88583 h 225749"/>
                        <a:gd name="connsiteX18" fmla="*/ 1456 w 67178"/>
                        <a:gd name="connsiteY18" fmla="*/ 76200 h 2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78" h="225749">
                          <a:moveTo>
                            <a:pt x="1456" y="76200"/>
                          </a:moveTo>
                          <a:cubicBezTo>
                            <a:pt x="-2354" y="74295"/>
                            <a:pt x="2409" y="65722"/>
                            <a:pt x="3361" y="62865"/>
                          </a:cubicBezTo>
                          <a:cubicBezTo>
                            <a:pt x="5266" y="55245"/>
                            <a:pt x="8124" y="47625"/>
                            <a:pt x="10028" y="40005"/>
                          </a:cubicBezTo>
                          <a:cubicBezTo>
                            <a:pt x="13838" y="28575"/>
                            <a:pt x="15743" y="16192"/>
                            <a:pt x="14791" y="4763"/>
                          </a:cubicBezTo>
                          <a:cubicBezTo>
                            <a:pt x="14791" y="1905"/>
                            <a:pt x="16696" y="0"/>
                            <a:pt x="17649" y="0"/>
                          </a:cubicBezTo>
                          <a:cubicBezTo>
                            <a:pt x="18601" y="0"/>
                            <a:pt x="18601" y="952"/>
                            <a:pt x="19553" y="3810"/>
                          </a:cubicBezTo>
                          <a:cubicBezTo>
                            <a:pt x="27174" y="14288"/>
                            <a:pt x="29078" y="30480"/>
                            <a:pt x="33841" y="42863"/>
                          </a:cubicBezTo>
                          <a:cubicBezTo>
                            <a:pt x="37651" y="53340"/>
                            <a:pt x="40509" y="62865"/>
                            <a:pt x="43366" y="74295"/>
                          </a:cubicBezTo>
                          <a:cubicBezTo>
                            <a:pt x="45271" y="84772"/>
                            <a:pt x="47176" y="95250"/>
                            <a:pt x="50034" y="105727"/>
                          </a:cubicBezTo>
                          <a:cubicBezTo>
                            <a:pt x="54796" y="125730"/>
                            <a:pt x="56701" y="145733"/>
                            <a:pt x="60511" y="166688"/>
                          </a:cubicBezTo>
                          <a:cubicBezTo>
                            <a:pt x="63368" y="179070"/>
                            <a:pt x="66226" y="193358"/>
                            <a:pt x="67178" y="205740"/>
                          </a:cubicBezTo>
                          <a:cubicBezTo>
                            <a:pt x="67178" y="210502"/>
                            <a:pt x="64321" y="213360"/>
                            <a:pt x="60511" y="217170"/>
                          </a:cubicBezTo>
                          <a:cubicBezTo>
                            <a:pt x="57653" y="220027"/>
                            <a:pt x="50986" y="228600"/>
                            <a:pt x="47176" y="224790"/>
                          </a:cubicBezTo>
                          <a:cubicBezTo>
                            <a:pt x="41461" y="220980"/>
                            <a:pt x="39556" y="210502"/>
                            <a:pt x="37651" y="203835"/>
                          </a:cubicBezTo>
                          <a:cubicBezTo>
                            <a:pt x="34793" y="193358"/>
                            <a:pt x="31936" y="182880"/>
                            <a:pt x="29078" y="172402"/>
                          </a:cubicBezTo>
                          <a:cubicBezTo>
                            <a:pt x="27174" y="163830"/>
                            <a:pt x="24316" y="157163"/>
                            <a:pt x="21459" y="148590"/>
                          </a:cubicBezTo>
                          <a:cubicBezTo>
                            <a:pt x="18601" y="139065"/>
                            <a:pt x="16696" y="128588"/>
                            <a:pt x="13838" y="119063"/>
                          </a:cubicBezTo>
                          <a:cubicBezTo>
                            <a:pt x="10981" y="108585"/>
                            <a:pt x="7171" y="99060"/>
                            <a:pt x="4313" y="88583"/>
                          </a:cubicBezTo>
                          <a:cubicBezTo>
                            <a:pt x="4313" y="83820"/>
                            <a:pt x="4313" y="79058"/>
                            <a:pt x="1456" y="76200"/>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3" name="图形 132"/>
                    <p:cNvSpPr/>
                    <p:nvPr/>
                  </p:nvSpPr>
                  <p:spPr>
                    <a:xfrm>
                      <a:off x="8039548" y="4241768"/>
                      <a:ext cx="67178" cy="225464"/>
                    </a:xfrm>
                    <a:custGeom>
                      <a:avLst/>
                      <a:gdLst>
                        <a:gd name="connsiteX0" fmla="*/ 1456 w 67178"/>
                        <a:gd name="connsiteY0" fmla="*/ 75914 h 225464"/>
                        <a:gd name="connsiteX1" fmla="*/ 3361 w 67178"/>
                        <a:gd name="connsiteY1" fmla="*/ 62579 h 225464"/>
                        <a:gd name="connsiteX2" fmla="*/ 10029 w 67178"/>
                        <a:gd name="connsiteY2" fmla="*/ 39719 h 225464"/>
                        <a:gd name="connsiteX3" fmla="*/ 14791 w 67178"/>
                        <a:gd name="connsiteY3" fmla="*/ 4477 h 225464"/>
                        <a:gd name="connsiteX4" fmla="*/ 19554 w 67178"/>
                        <a:gd name="connsiteY4" fmla="*/ 3524 h 225464"/>
                        <a:gd name="connsiteX5" fmla="*/ 33841 w 67178"/>
                        <a:gd name="connsiteY5" fmla="*/ 42577 h 225464"/>
                        <a:gd name="connsiteX6" fmla="*/ 43366 w 67178"/>
                        <a:gd name="connsiteY6" fmla="*/ 74009 h 225464"/>
                        <a:gd name="connsiteX7" fmla="*/ 50033 w 67178"/>
                        <a:gd name="connsiteY7" fmla="*/ 105442 h 225464"/>
                        <a:gd name="connsiteX8" fmla="*/ 60511 w 67178"/>
                        <a:gd name="connsiteY8" fmla="*/ 166402 h 225464"/>
                        <a:gd name="connsiteX9" fmla="*/ 67179 w 67178"/>
                        <a:gd name="connsiteY9" fmla="*/ 205454 h 225464"/>
                        <a:gd name="connsiteX10" fmla="*/ 60511 w 67178"/>
                        <a:gd name="connsiteY10" fmla="*/ 216884 h 225464"/>
                        <a:gd name="connsiteX11" fmla="*/ 47176 w 67178"/>
                        <a:gd name="connsiteY11" fmla="*/ 224504 h 225464"/>
                        <a:gd name="connsiteX12" fmla="*/ 37651 w 67178"/>
                        <a:gd name="connsiteY12" fmla="*/ 203549 h 225464"/>
                        <a:gd name="connsiteX13" fmla="*/ 29079 w 67178"/>
                        <a:gd name="connsiteY13" fmla="*/ 172117 h 225464"/>
                        <a:gd name="connsiteX14" fmla="*/ 21458 w 67178"/>
                        <a:gd name="connsiteY14" fmla="*/ 148304 h 225464"/>
                        <a:gd name="connsiteX15" fmla="*/ 13839 w 67178"/>
                        <a:gd name="connsiteY15" fmla="*/ 118777 h 225464"/>
                        <a:gd name="connsiteX16" fmla="*/ 4314 w 67178"/>
                        <a:gd name="connsiteY16" fmla="*/ 88297 h 225464"/>
                        <a:gd name="connsiteX17" fmla="*/ 1456 w 67178"/>
                        <a:gd name="connsiteY17" fmla="*/ 75914 h 2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178" h="225464">
                          <a:moveTo>
                            <a:pt x="1456" y="75914"/>
                          </a:moveTo>
                          <a:cubicBezTo>
                            <a:pt x="-2354" y="74009"/>
                            <a:pt x="2408" y="65437"/>
                            <a:pt x="3361" y="62579"/>
                          </a:cubicBezTo>
                          <a:cubicBezTo>
                            <a:pt x="5266" y="54959"/>
                            <a:pt x="8123" y="47339"/>
                            <a:pt x="10029" y="39719"/>
                          </a:cubicBezTo>
                          <a:cubicBezTo>
                            <a:pt x="13839" y="28289"/>
                            <a:pt x="15744" y="15907"/>
                            <a:pt x="14791" y="4477"/>
                          </a:cubicBezTo>
                          <a:cubicBezTo>
                            <a:pt x="14791" y="-286"/>
                            <a:pt x="16696" y="-2191"/>
                            <a:pt x="19554" y="3524"/>
                          </a:cubicBezTo>
                          <a:cubicBezTo>
                            <a:pt x="27173" y="14002"/>
                            <a:pt x="29079" y="30194"/>
                            <a:pt x="33841" y="42577"/>
                          </a:cubicBezTo>
                          <a:cubicBezTo>
                            <a:pt x="37651" y="53054"/>
                            <a:pt x="40508" y="62579"/>
                            <a:pt x="43366" y="74009"/>
                          </a:cubicBezTo>
                          <a:cubicBezTo>
                            <a:pt x="45271" y="84487"/>
                            <a:pt x="47176" y="94964"/>
                            <a:pt x="50033" y="105442"/>
                          </a:cubicBezTo>
                          <a:cubicBezTo>
                            <a:pt x="54796" y="125444"/>
                            <a:pt x="56701" y="145447"/>
                            <a:pt x="60511" y="166402"/>
                          </a:cubicBezTo>
                          <a:cubicBezTo>
                            <a:pt x="63369" y="178784"/>
                            <a:pt x="66226" y="193072"/>
                            <a:pt x="67179" y="205454"/>
                          </a:cubicBezTo>
                          <a:cubicBezTo>
                            <a:pt x="67179" y="210217"/>
                            <a:pt x="64321" y="213074"/>
                            <a:pt x="60511" y="216884"/>
                          </a:cubicBezTo>
                          <a:cubicBezTo>
                            <a:pt x="57654" y="219742"/>
                            <a:pt x="50986" y="228314"/>
                            <a:pt x="47176" y="224504"/>
                          </a:cubicBezTo>
                          <a:cubicBezTo>
                            <a:pt x="41461" y="220694"/>
                            <a:pt x="39556" y="210217"/>
                            <a:pt x="37651" y="203549"/>
                          </a:cubicBezTo>
                          <a:cubicBezTo>
                            <a:pt x="34794" y="193072"/>
                            <a:pt x="31936" y="182594"/>
                            <a:pt x="29079" y="172117"/>
                          </a:cubicBezTo>
                          <a:cubicBezTo>
                            <a:pt x="27173" y="163544"/>
                            <a:pt x="24316" y="156877"/>
                            <a:pt x="21458" y="148304"/>
                          </a:cubicBezTo>
                          <a:cubicBezTo>
                            <a:pt x="18601" y="138779"/>
                            <a:pt x="16696" y="128302"/>
                            <a:pt x="13839" y="118777"/>
                          </a:cubicBezTo>
                          <a:cubicBezTo>
                            <a:pt x="10981" y="108299"/>
                            <a:pt x="7171" y="98774"/>
                            <a:pt x="4314" y="88297"/>
                          </a:cubicBezTo>
                          <a:cubicBezTo>
                            <a:pt x="3361" y="83534"/>
                            <a:pt x="3361" y="77819"/>
                            <a:pt x="1456" y="75914"/>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4" name="图形 132"/>
                    <p:cNvSpPr/>
                    <p:nvPr/>
                  </p:nvSpPr>
                  <p:spPr>
                    <a:xfrm>
                      <a:off x="8038146" y="4243387"/>
                      <a:ext cx="74668" cy="230504"/>
                    </a:xfrm>
                    <a:custGeom>
                      <a:avLst/>
                      <a:gdLst>
                        <a:gd name="connsiteX0" fmla="*/ 0 w 74668"/>
                        <a:gd name="connsiteY0" fmla="*/ 72390 h 230504"/>
                        <a:gd name="connsiteX1" fmla="*/ 16193 w 74668"/>
                        <a:gd name="connsiteY1" fmla="*/ 45720 h 230504"/>
                        <a:gd name="connsiteX2" fmla="*/ 25718 w 74668"/>
                        <a:gd name="connsiteY2" fmla="*/ 12383 h 230504"/>
                        <a:gd name="connsiteX3" fmla="*/ 25718 w 74668"/>
                        <a:gd name="connsiteY3" fmla="*/ 0 h 230504"/>
                        <a:gd name="connsiteX4" fmla="*/ 32385 w 74668"/>
                        <a:gd name="connsiteY4" fmla="*/ 14288 h 230504"/>
                        <a:gd name="connsiteX5" fmla="*/ 46672 w 74668"/>
                        <a:gd name="connsiteY5" fmla="*/ 58103 h 230504"/>
                        <a:gd name="connsiteX6" fmla="*/ 60960 w 74668"/>
                        <a:gd name="connsiteY6" fmla="*/ 109538 h 230504"/>
                        <a:gd name="connsiteX7" fmla="*/ 66675 w 74668"/>
                        <a:gd name="connsiteY7" fmla="*/ 139065 h 230504"/>
                        <a:gd name="connsiteX8" fmla="*/ 72390 w 74668"/>
                        <a:gd name="connsiteY8" fmla="*/ 175260 h 230504"/>
                        <a:gd name="connsiteX9" fmla="*/ 74295 w 74668"/>
                        <a:gd name="connsiteY9" fmla="*/ 192405 h 230504"/>
                        <a:gd name="connsiteX10" fmla="*/ 60008 w 74668"/>
                        <a:gd name="connsiteY10" fmla="*/ 217170 h 230504"/>
                        <a:gd name="connsiteX11" fmla="*/ 48578 w 74668"/>
                        <a:gd name="connsiteY11" fmla="*/ 230505 h 230504"/>
                        <a:gd name="connsiteX12" fmla="*/ 16193 w 74668"/>
                        <a:gd name="connsiteY12" fmla="*/ 132397 h 230504"/>
                        <a:gd name="connsiteX13" fmla="*/ 6668 w 74668"/>
                        <a:gd name="connsiteY13" fmla="*/ 87630 h 230504"/>
                        <a:gd name="connsiteX14" fmla="*/ 0 w 74668"/>
                        <a:gd name="connsiteY14" fmla="*/ 7239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8" h="230504">
                          <a:moveTo>
                            <a:pt x="0" y="72390"/>
                          </a:moveTo>
                          <a:cubicBezTo>
                            <a:pt x="7620" y="67628"/>
                            <a:pt x="12383" y="54292"/>
                            <a:pt x="16193" y="45720"/>
                          </a:cubicBezTo>
                          <a:cubicBezTo>
                            <a:pt x="20955" y="35242"/>
                            <a:pt x="24765" y="23813"/>
                            <a:pt x="25718" y="12383"/>
                          </a:cubicBezTo>
                          <a:cubicBezTo>
                            <a:pt x="25718" y="8572"/>
                            <a:pt x="25718" y="3810"/>
                            <a:pt x="25718" y="0"/>
                          </a:cubicBezTo>
                          <a:cubicBezTo>
                            <a:pt x="28575" y="3810"/>
                            <a:pt x="30480" y="10478"/>
                            <a:pt x="32385" y="14288"/>
                          </a:cubicBezTo>
                          <a:cubicBezTo>
                            <a:pt x="38100" y="28575"/>
                            <a:pt x="41910" y="43815"/>
                            <a:pt x="46672" y="58103"/>
                          </a:cubicBezTo>
                          <a:cubicBezTo>
                            <a:pt x="51435" y="75247"/>
                            <a:pt x="58103" y="91440"/>
                            <a:pt x="60960" y="109538"/>
                          </a:cubicBezTo>
                          <a:cubicBezTo>
                            <a:pt x="62865" y="120015"/>
                            <a:pt x="64770" y="129540"/>
                            <a:pt x="66675" y="139065"/>
                          </a:cubicBezTo>
                          <a:cubicBezTo>
                            <a:pt x="69533" y="151447"/>
                            <a:pt x="68580" y="163830"/>
                            <a:pt x="72390" y="175260"/>
                          </a:cubicBezTo>
                          <a:cubicBezTo>
                            <a:pt x="74295" y="180975"/>
                            <a:pt x="75247" y="186690"/>
                            <a:pt x="74295" y="192405"/>
                          </a:cubicBezTo>
                          <a:cubicBezTo>
                            <a:pt x="71438" y="200978"/>
                            <a:pt x="64770" y="209550"/>
                            <a:pt x="60008" y="217170"/>
                          </a:cubicBezTo>
                          <a:cubicBezTo>
                            <a:pt x="56197" y="221933"/>
                            <a:pt x="53340" y="227647"/>
                            <a:pt x="48578" y="230505"/>
                          </a:cubicBezTo>
                          <a:cubicBezTo>
                            <a:pt x="38100" y="197167"/>
                            <a:pt x="26670" y="165735"/>
                            <a:pt x="16193" y="132397"/>
                          </a:cubicBezTo>
                          <a:cubicBezTo>
                            <a:pt x="11430" y="117158"/>
                            <a:pt x="11430" y="102870"/>
                            <a:pt x="6668" y="87630"/>
                          </a:cubicBezTo>
                          <a:cubicBezTo>
                            <a:pt x="4763" y="82867"/>
                            <a:pt x="0" y="72390"/>
                            <a:pt x="0" y="72390"/>
                          </a:cubicBezTo>
                          <a:close/>
                        </a:path>
                      </a:pathLst>
                    </a:custGeom>
                    <a:solidFill>
                      <a:srgbClr val="A1BD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5" name="图形 132"/>
                    <p:cNvSpPr/>
                    <p:nvPr/>
                  </p:nvSpPr>
                  <p:spPr>
                    <a:xfrm>
                      <a:off x="8041956" y="4242434"/>
                      <a:ext cx="69618" cy="235267"/>
                    </a:xfrm>
                    <a:custGeom>
                      <a:avLst/>
                      <a:gdLst>
                        <a:gd name="connsiteX0" fmla="*/ 0 w 69618"/>
                        <a:gd name="connsiteY0" fmla="*/ 73343 h 235267"/>
                        <a:gd name="connsiteX1" fmla="*/ 18098 w 69618"/>
                        <a:gd name="connsiteY1" fmla="*/ 46673 h 235267"/>
                        <a:gd name="connsiteX2" fmla="*/ 30480 w 69618"/>
                        <a:gd name="connsiteY2" fmla="*/ 12383 h 235267"/>
                        <a:gd name="connsiteX3" fmla="*/ 31433 w 69618"/>
                        <a:gd name="connsiteY3" fmla="*/ 0 h 235267"/>
                        <a:gd name="connsiteX4" fmla="*/ 37148 w 69618"/>
                        <a:gd name="connsiteY4" fmla="*/ 15240 h 235267"/>
                        <a:gd name="connsiteX5" fmla="*/ 48578 w 69618"/>
                        <a:gd name="connsiteY5" fmla="*/ 60008 h 235267"/>
                        <a:gd name="connsiteX6" fmla="*/ 60008 w 69618"/>
                        <a:gd name="connsiteY6" fmla="*/ 112395 h 235267"/>
                        <a:gd name="connsiteX7" fmla="*/ 63818 w 69618"/>
                        <a:gd name="connsiteY7" fmla="*/ 142875 h 235267"/>
                        <a:gd name="connsiteX8" fmla="*/ 67628 w 69618"/>
                        <a:gd name="connsiteY8" fmla="*/ 180023 h 235267"/>
                        <a:gd name="connsiteX9" fmla="*/ 68580 w 69618"/>
                        <a:gd name="connsiteY9" fmla="*/ 197168 h 235267"/>
                        <a:gd name="connsiteX10" fmla="*/ 52388 w 69618"/>
                        <a:gd name="connsiteY10" fmla="*/ 221933 h 235267"/>
                        <a:gd name="connsiteX11" fmla="*/ 40005 w 69618"/>
                        <a:gd name="connsiteY11" fmla="*/ 235268 h 235267"/>
                        <a:gd name="connsiteX12" fmla="*/ 12383 w 69618"/>
                        <a:gd name="connsiteY12" fmla="*/ 135255 h 235267"/>
                        <a:gd name="connsiteX13" fmla="*/ 1905 w 69618"/>
                        <a:gd name="connsiteY13" fmla="*/ 88583 h 235267"/>
                        <a:gd name="connsiteX14" fmla="*/ 0 w 69618"/>
                        <a:gd name="connsiteY14" fmla="*/ 73343 h 2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18" h="235267">
                          <a:moveTo>
                            <a:pt x="0" y="73343"/>
                          </a:moveTo>
                          <a:cubicBezTo>
                            <a:pt x="7620" y="68580"/>
                            <a:pt x="14288" y="55245"/>
                            <a:pt x="18098" y="46673"/>
                          </a:cubicBezTo>
                          <a:cubicBezTo>
                            <a:pt x="23813" y="36195"/>
                            <a:pt x="28575" y="24765"/>
                            <a:pt x="30480" y="12383"/>
                          </a:cubicBezTo>
                          <a:cubicBezTo>
                            <a:pt x="31433" y="8573"/>
                            <a:pt x="30480" y="3810"/>
                            <a:pt x="31433" y="0"/>
                          </a:cubicBezTo>
                          <a:cubicBezTo>
                            <a:pt x="34290" y="3810"/>
                            <a:pt x="35243" y="10478"/>
                            <a:pt x="37148" y="15240"/>
                          </a:cubicBezTo>
                          <a:cubicBezTo>
                            <a:pt x="41910" y="29528"/>
                            <a:pt x="45720" y="44768"/>
                            <a:pt x="48578" y="60008"/>
                          </a:cubicBezTo>
                          <a:cubicBezTo>
                            <a:pt x="52388" y="77153"/>
                            <a:pt x="58103" y="94298"/>
                            <a:pt x="60008" y="112395"/>
                          </a:cubicBezTo>
                          <a:cubicBezTo>
                            <a:pt x="60960" y="122873"/>
                            <a:pt x="62865" y="132398"/>
                            <a:pt x="63818" y="142875"/>
                          </a:cubicBezTo>
                          <a:cubicBezTo>
                            <a:pt x="65723" y="155258"/>
                            <a:pt x="63818" y="167640"/>
                            <a:pt x="67628" y="180023"/>
                          </a:cubicBezTo>
                          <a:cubicBezTo>
                            <a:pt x="69533" y="185738"/>
                            <a:pt x="70485" y="192405"/>
                            <a:pt x="68580" y="197168"/>
                          </a:cubicBezTo>
                          <a:cubicBezTo>
                            <a:pt x="65723" y="205740"/>
                            <a:pt x="58103" y="214313"/>
                            <a:pt x="52388" y="221933"/>
                          </a:cubicBezTo>
                          <a:cubicBezTo>
                            <a:pt x="48578" y="226695"/>
                            <a:pt x="44768" y="231458"/>
                            <a:pt x="40005" y="235268"/>
                          </a:cubicBezTo>
                          <a:cubicBezTo>
                            <a:pt x="31433" y="200978"/>
                            <a:pt x="21908" y="169545"/>
                            <a:pt x="12383" y="135255"/>
                          </a:cubicBezTo>
                          <a:cubicBezTo>
                            <a:pt x="8573" y="120015"/>
                            <a:pt x="5715" y="103823"/>
                            <a:pt x="1905" y="88583"/>
                          </a:cubicBezTo>
                          <a:cubicBezTo>
                            <a:pt x="0" y="83820"/>
                            <a:pt x="4763" y="76200"/>
                            <a:pt x="0" y="73343"/>
                          </a:cubicBezTo>
                          <a:close/>
                        </a:path>
                      </a:pathLst>
                    </a:custGeom>
                    <a:solidFill>
                      <a:srgbClr val="BAD6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图形 132"/>
                    <p:cNvSpPr/>
                    <p:nvPr/>
                  </p:nvSpPr>
                  <p:spPr>
                    <a:xfrm>
                      <a:off x="8041956" y="4254817"/>
                      <a:ext cx="83820" cy="225894"/>
                    </a:xfrm>
                    <a:custGeom>
                      <a:avLst/>
                      <a:gdLst>
                        <a:gd name="connsiteX0" fmla="*/ 0 w 83820"/>
                        <a:gd name="connsiteY0" fmla="*/ 66675 h 225894"/>
                        <a:gd name="connsiteX1" fmla="*/ 41910 w 83820"/>
                        <a:gd name="connsiteY1" fmla="*/ 0 h 225894"/>
                        <a:gd name="connsiteX2" fmla="*/ 49530 w 83820"/>
                        <a:gd name="connsiteY2" fmla="*/ 27623 h 225894"/>
                        <a:gd name="connsiteX3" fmla="*/ 64770 w 83820"/>
                        <a:gd name="connsiteY3" fmla="*/ 72390 h 225894"/>
                        <a:gd name="connsiteX4" fmla="*/ 76200 w 83820"/>
                        <a:gd name="connsiteY4" fmla="*/ 120015 h 225894"/>
                        <a:gd name="connsiteX5" fmla="*/ 83820 w 83820"/>
                        <a:gd name="connsiteY5" fmla="*/ 159067 h 225894"/>
                        <a:gd name="connsiteX6" fmla="*/ 50483 w 83820"/>
                        <a:gd name="connsiteY6" fmla="*/ 221933 h 225894"/>
                        <a:gd name="connsiteX7" fmla="*/ 43815 w 83820"/>
                        <a:gd name="connsiteY7" fmla="*/ 225742 h 225894"/>
                        <a:gd name="connsiteX8" fmla="*/ 38100 w 83820"/>
                        <a:gd name="connsiteY8" fmla="*/ 206692 h 225894"/>
                        <a:gd name="connsiteX9" fmla="*/ 29528 w 83820"/>
                        <a:gd name="connsiteY9" fmla="*/ 178117 h 225894"/>
                        <a:gd name="connsiteX10" fmla="*/ 23813 w 83820"/>
                        <a:gd name="connsiteY10" fmla="*/ 153353 h 225894"/>
                        <a:gd name="connsiteX11" fmla="*/ 9525 w 83820"/>
                        <a:gd name="connsiteY11" fmla="*/ 97155 h 225894"/>
                        <a:gd name="connsiteX12" fmla="*/ 0 w 83820"/>
                        <a:gd name="connsiteY12" fmla="*/ 66675 h 22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 h="225894">
                          <a:moveTo>
                            <a:pt x="0" y="66675"/>
                          </a:moveTo>
                          <a:cubicBezTo>
                            <a:pt x="21908" y="50483"/>
                            <a:pt x="36195" y="25717"/>
                            <a:pt x="41910" y="0"/>
                          </a:cubicBezTo>
                          <a:cubicBezTo>
                            <a:pt x="46673" y="7620"/>
                            <a:pt x="46673" y="19050"/>
                            <a:pt x="49530" y="27623"/>
                          </a:cubicBezTo>
                          <a:cubicBezTo>
                            <a:pt x="54293" y="42863"/>
                            <a:pt x="60960" y="57150"/>
                            <a:pt x="64770" y="72390"/>
                          </a:cubicBezTo>
                          <a:cubicBezTo>
                            <a:pt x="68580" y="88583"/>
                            <a:pt x="72390" y="103823"/>
                            <a:pt x="76200" y="120015"/>
                          </a:cubicBezTo>
                          <a:cubicBezTo>
                            <a:pt x="80010" y="132398"/>
                            <a:pt x="83820" y="146685"/>
                            <a:pt x="83820" y="159067"/>
                          </a:cubicBezTo>
                          <a:cubicBezTo>
                            <a:pt x="83820" y="182880"/>
                            <a:pt x="68580" y="207645"/>
                            <a:pt x="50483" y="221933"/>
                          </a:cubicBezTo>
                          <a:cubicBezTo>
                            <a:pt x="48578" y="222885"/>
                            <a:pt x="45720" y="226695"/>
                            <a:pt x="43815" y="225742"/>
                          </a:cubicBezTo>
                          <a:cubicBezTo>
                            <a:pt x="40005" y="224790"/>
                            <a:pt x="38100" y="209550"/>
                            <a:pt x="38100" y="206692"/>
                          </a:cubicBezTo>
                          <a:cubicBezTo>
                            <a:pt x="35243" y="197167"/>
                            <a:pt x="32385" y="187642"/>
                            <a:pt x="29528" y="178117"/>
                          </a:cubicBezTo>
                          <a:cubicBezTo>
                            <a:pt x="27623" y="169545"/>
                            <a:pt x="25718" y="160973"/>
                            <a:pt x="23813" y="153353"/>
                          </a:cubicBezTo>
                          <a:cubicBezTo>
                            <a:pt x="18098" y="135255"/>
                            <a:pt x="13335" y="116205"/>
                            <a:pt x="9525" y="97155"/>
                          </a:cubicBezTo>
                          <a:cubicBezTo>
                            <a:pt x="8573" y="92392"/>
                            <a:pt x="0" y="69533"/>
                            <a:pt x="0" y="66675"/>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图形 132"/>
                    <p:cNvSpPr/>
                    <p:nvPr/>
                  </p:nvSpPr>
                  <p:spPr>
                    <a:xfrm>
                      <a:off x="8041956" y="4304966"/>
                      <a:ext cx="150956" cy="205120"/>
                    </a:xfrm>
                    <a:custGeom>
                      <a:avLst/>
                      <a:gdLst>
                        <a:gd name="connsiteX0" fmla="*/ 7620 w 150956"/>
                        <a:gd name="connsiteY0" fmla="*/ 9858 h 205120"/>
                        <a:gd name="connsiteX1" fmla="*/ 22860 w 150956"/>
                        <a:gd name="connsiteY1" fmla="*/ 6048 h 205120"/>
                        <a:gd name="connsiteX2" fmla="*/ 46673 w 150956"/>
                        <a:gd name="connsiteY2" fmla="*/ 1286 h 205120"/>
                        <a:gd name="connsiteX3" fmla="*/ 97155 w 150956"/>
                        <a:gd name="connsiteY3" fmla="*/ 7001 h 205120"/>
                        <a:gd name="connsiteX4" fmla="*/ 105728 w 150956"/>
                        <a:gd name="connsiteY4" fmla="*/ 19383 h 205120"/>
                        <a:gd name="connsiteX5" fmla="*/ 119063 w 150956"/>
                        <a:gd name="connsiteY5" fmla="*/ 56531 h 205120"/>
                        <a:gd name="connsiteX6" fmla="*/ 135255 w 150956"/>
                        <a:gd name="connsiteY6" fmla="*/ 107013 h 205120"/>
                        <a:gd name="connsiteX7" fmla="*/ 147638 w 150956"/>
                        <a:gd name="connsiteY7" fmla="*/ 158448 h 205120"/>
                        <a:gd name="connsiteX8" fmla="*/ 149543 w 150956"/>
                        <a:gd name="connsiteY8" fmla="*/ 205121 h 205120"/>
                        <a:gd name="connsiteX9" fmla="*/ 128588 w 150956"/>
                        <a:gd name="connsiteY9" fmla="*/ 188928 h 205120"/>
                        <a:gd name="connsiteX10" fmla="*/ 97155 w 150956"/>
                        <a:gd name="connsiteY10" fmla="*/ 172736 h 205120"/>
                        <a:gd name="connsiteX11" fmla="*/ 51435 w 150956"/>
                        <a:gd name="connsiteY11" fmla="*/ 155591 h 205120"/>
                        <a:gd name="connsiteX12" fmla="*/ 34290 w 150956"/>
                        <a:gd name="connsiteY12" fmla="*/ 116538 h 205120"/>
                        <a:gd name="connsiteX13" fmla="*/ 10478 w 150956"/>
                        <a:gd name="connsiteY13" fmla="*/ 60341 h 205120"/>
                        <a:gd name="connsiteX14" fmla="*/ 0 w 150956"/>
                        <a:gd name="connsiteY14" fmla="*/ 14621 h 205120"/>
                        <a:gd name="connsiteX15" fmla="*/ 7620 w 150956"/>
                        <a:gd name="connsiteY15" fmla="*/ 9858 h 20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956" h="205120">
                          <a:moveTo>
                            <a:pt x="7620" y="9858"/>
                          </a:moveTo>
                          <a:cubicBezTo>
                            <a:pt x="12383" y="9858"/>
                            <a:pt x="19050" y="7001"/>
                            <a:pt x="22860" y="6048"/>
                          </a:cubicBezTo>
                          <a:cubicBezTo>
                            <a:pt x="30480" y="4143"/>
                            <a:pt x="38100" y="2238"/>
                            <a:pt x="46673" y="1286"/>
                          </a:cubicBezTo>
                          <a:cubicBezTo>
                            <a:pt x="62865" y="-1572"/>
                            <a:pt x="81915" y="333"/>
                            <a:pt x="97155" y="7001"/>
                          </a:cubicBezTo>
                          <a:cubicBezTo>
                            <a:pt x="103823" y="9858"/>
                            <a:pt x="103823" y="12716"/>
                            <a:pt x="105728" y="19383"/>
                          </a:cubicBezTo>
                          <a:cubicBezTo>
                            <a:pt x="110490" y="31766"/>
                            <a:pt x="115253" y="44148"/>
                            <a:pt x="119063" y="56531"/>
                          </a:cubicBezTo>
                          <a:cubicBezTo>
                            <a:pt x="123825" y="73676"/>
                            <a:pt x="130493" y="89868"/>
                            <a:pt x="135255" y="107013"/>
                          </a:cubicBezTo>
                          <a:cubicBezTo>
                            <a:pt x="140018" y="124158"/>
                            <a:pt x="144780" y="141303"/>
                            <a:pt x="147638" y="158448"/>
                          </a:cubicBezTo>
                          <a:cubicBezTo>
                            <a:pt x="150495" y="174641"/>
                            <a:pt x="152400" y="188928"/>
                            <a:pt x="149543" y="205121"/>
                          </a:cubicBezTo>
                          <a:cubicBezTo>
                            <a:pt x="141923" y="200358"/>
                            <a:pt x="136208" y="193691"/>
                            <a:pt x="128588" y="188928"/>
                          </a:cubicBezTo>
                          <a:cubicBezTo>
                            <a:pt x="118110" y="182261"/>
                            <a:pt x="107633" y="177498"/>
                            <a:pt x="97155" y="172736"/>
                          </a:cubicBezTo>
                          <a:cubicBezTo>
                            <a:pt x="82868" y="166068"/>
                            <a:pt x="66675" y="158448"/>
                            <a:pt x="51435" y="155591"/>
                          </a:cubicBezTo>
                          <a:cubicBezTo>
                            <a:pt x="48578" y="142256"/>
                            <a:pt x="40005" y="128921"/>
                            <a:pt x="34290" y="116538"/>
                          </a:cubicBezTo>
                          <a:cubicBezTo>
                            <a:pt x="25718" y="98441"/>
                            <a:pt x="18098" y="79391"/>
                            <a:pt x="10478" y="60341"/>
                          </a:cubicBezTo>
                          <a:cubicBezTo>
                            <a:pt x="4763" y="46053"/>
                            <a:pt x="1905" y="29861"/>
                            <a:pt x="0" y="14621"/>
                          </a:cubicBezTo>
                          <a:cubicBezTo>
                            <a:pt x="1905" y="13668"/>
                            <a:pt x="4763" y="12716"/>
                            <a:pt x="7620" y="9858"/>
                          </a:cubicBezTo>
                          <a:close/>
                        </a:path>
                      </a:pathLst>
                    </a:custGeom>
                    <a:solidFill>
                      <a:srgbClr val="BAD6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图形 132"/>
                    <p:cNvSpPr/>
                    <p:nvPr/>
                  </p:nvSpPr>
                  <p:spPr>
                    <a:xfrm>
                      <a:off x="8041956" y="4285297"/>
                      <a:ext cx="157393" cy="218122"/>
                    </a:xfrm>
                    <a:custGeom>
                      <a:avLst/>
                      <a:gdLst>
                        <a:gd name="connsiteX0" fmla="*/ 8573 w 157393"/>
                        <a:gd name="connsiteY0" fmla="*/ 25718 h 218122"/>
                        <a:gd name="connsiteX1" fmla="*/ 23813 w 157393"/>
                        <a:gd name="connsiteY1" fmla="*/ 21908 h 218122"/>
                        <a:gd name="connsiteX2" fmla="*/ 47625 w 157393"/>
                        <a:gd name="connsiteY2" fmla="*/ 17145 h 218122"/>
                        <a:gd name="connsiteX3" fmla="*/ 104775 w 157393"/>
                        <a:gd name="connsiteY3" fmla="*/ 0 h 218122"/>
                        <a:gd name="connsiteX4" fmla="*/ 115253 w 157393"/>
                        <a:gd name="connsiteY4" fmla="*/ 30480 h 218122"/>
                        <a:gd name="connsiteX5" fmla="*/ 124778 w 157393"/>
                        <a:gd name="connsiteY5" fmla="*/ 71438 h 218122"/>
                        <a:gd name="connsiteX6" fmla="*/ 138113 w 157393"/>
                        <a:gd name="connsiteY6" fmla="*/ 120968 h 218122"/>
                        <a:gd name="connsiteX7" fmla="*/ 153353 w 157393"/>
                        <a:gd name="connsiteY7" fmla="*/ 172403 h 218122"/>
                        <a:gd name="connsiteX8" fmla="*/ 156210 w 157393"/>
                        <a:gd name="connsiteY8" fmla="*/ 218123 h 218122"/>
                        <a:gd name="connsiteX9" fmla="*/ 128588 w 157393"/>
                        <a:gd name="connsiteY9" fmla="*/ 203835 h 218122"/>
                        <a:gd name="connsiteX10" fmla="*/ 97155 w 157393"/>
                        <a:gd name="connsiteY10" fmla="*/ 187643 h 218122"/>
                        <a:gd name="connsiteX11" fmla="*/ 51435 w 157393"/>
                        <a:gd name="connsiteY11" fmla="*/ 170498 h 218122"/>
                        <a:gd name="connsiteX12" fmla="*/ 34290 w 157393"/>
                        <a:gd name="connsiteY12" fmla="*/ 131445 h 218122"/>
                        <a:gd name="connsiteX13" fmla="*/ 10478 w 157393"/>
                        <a:gd name="connsiteY13" fmla="*/ 75248 h 218122"/>
                        <a:gd name="connsiteX14" fmla="*/ 0 w 157393"/>
                        <a:gd name="connsiteY14" fmla="*/ 29528 h 218122"/>
                        <a:gd name="connsiteX15" fmla="*/ 8573 w 157393"/>
                        <a:gd name="connsiteY15" fmla="*/ 25718 h 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393" h="218122">
                          <a:moveTo>
                            <a:pt x="8573" y="25718"/>
                          </a:moveTo>
                          <a:cubicBezTo>
                            <a:pt x="13335" y="25718"/>
                            <a:pt x="20003" y="22860"/>
                            <a:pt x="23813" y="21908"/>
                          </a:cubicBezTo>
                          <a:cubicBezTo>
                            <a:pt x="31433" y="20003"/>
                            <a:pt x="39053" y="18098"/>
                            <a:pt x="47625" y="17145"/>
                          </a:cubicBezTo>
                          <a:cubicBezTo>
                            <a:pt x="63818" y="14288"/>
                            <a:pt x="104775" y="0"/>
                            <a:pt x="104775" y="0"/>
                          </a:cubicBezTo>
                          <a:cubicBezTo>
                            <a:pt x="111443" y="2858"/>
                            <a:pt x="113348" y="23813"/>
                            <a:pt x="115253" y="30480"/>
                          </a:cubicBezTo>
                          <a:cubicBezTo>
                            <a:pt x="120015" y="42863"/>
                            <a:pt x="120968" y="59055"/>
                            <a:pt x="124778" y="71438"/>
                          </a:cubicBezTo>
                          <a:cubicBezTo>
                            <a:pt x="129540" y="88583"/>
                            <a:pt x="133350" y="104775"/>
                            <a:pt x="138113" y="120968"/>
                          </a:cubicBezTo>
                          <a:cubicBezTo>
                            <a:pt x="142875" y="138113"/>
                            <a:pt x="150495" y="155258"/>
                            <a:pt x="153353" y="172403"/>
                          </a:cubicBezTo>
                          <a:cubicBezTo>
                            <a:pt x="156210" y="188595"/>
                            <a:pt x="159068" y="201930"/>
                            <a:pt x="156210" y="218123"/>
                          </a:cubicBezTo>
                          <a:cubicBezTo>
                            <a:pt x="148590" y="213360"/>
                            <a:pt x="136208" y="208598"/>
                            <a:pt x="128588" y="203835"/>
                          </a:cubicBezTo>
                          <a:cubicBezTo>
                            <a:pt x="118110" y="197168"/>
                            <a:pt x="107633" y="192405"/>
                            <a:pt x="97155" y="187643"/>
                          </a:cubicBezTo>
                          <a:cubicBezTo>
                            <a:pt x="82868" y="180975"/>
                            <a:pt x="66675" y="173355"/>
                            <a:pt x="51435" y="170498"/>
                          </a:cubicBezTo>
                          <a:cubicBezTo>
                            <a:pt x="48578" y="157163"/>
                            <a:pt x="40005" y="143828"/>
                            <a:pt x="34290" y="131445"/>
                          </a:cubicBezTo>
                          <a:cubicBezTo>
                            <a:pt x="25718" y="113348"/>
                            <a:pt x="18098" y="94298"/>
                            <a:pt x="10478" y="75248"/>
                          </a:cubicBezTo>
                          <a:cubicBezTo>
                            <a:pt x="4763" y="60960"/>
                            <a:pt x="1905" y="44768"/>
                            <a:pt x="0" y="29528"/>
                          </a:cubicBezTo>
                          <a:cubicBezTo>
                            <a:pt x="2858" y="29528"/>
                            <a:pt x="6668" y="28575"/>
                            <a:pt x="8573" y="25718"/>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图形 132"/>
                    <p:cNvSpPr/>
                    <p:nvPr/>
                  </p:nvSpPr>
                  <p:spPr>
                    <a:xfrm>
                      <a:off x="8041956" y="4304966"/>
                      <a:ext cx="150956" cy="205120"/>
                    </a:xfrm>
                    <a:custGeom>
                      <a:avLst/>
                      <a:gdLst>
                        <a:gd name="connsiteX0" fmla="*/ 7620 w 150956"/>
                        <a:gd name="connsiteY0" fmla="*/ 9858 h 205120"/>
                        <a:gd name="connsiteX1" fmla="*/ 22860 w 150956"/>
                        <a:gd name="connsiteY1" fmla="*/ 6048 h 205120"/>
                        <a:gd name="connsiteX2" fmla="*/ 46673 w 150956"/>
                        <a:gd name="connsiteY2" fmla="*/ 1286 h 205120"/>
                        <a:gd name="connsiteX3" fmla="*/ 97155 w 150956"/>
                        <a:gd name="connsiteY3" fmla="*/ 7001 h 205120"/>
                        <a:gd name="connsiteX4" fmla="*/ 105728 w 150956"/>
                        <a:gd name="connsiteY4" fmla="*/ 19383 h 205120"/>
                        <a:gd name="connsiteX5" fmla="*/ 119063 w 150956"/>
                        <a:gd name="connsiteY5" fmla="*/ 56531 h 205120"/>
                        <a:gd name="connsiteX6" fmla="*/ 135255 w 150956"/>
                        <a:gd name="connsiteY6" fmla="*/ 107013 h 205120"/>
                        <a:gd name="connsiteX7" fmla="*/ 147638 w 150956"/>
                        <a:gd name="connsiteY7" fmla="*/ 158448 h 205120"/>
                        <a:gd name="connsiteX8" fmla="*/ 149543 w 150956"/>
                        <a:gd name="connsiteY8" fmla="*/ 205121 h 205120"/>
                        <a:gd name="connsiteX9" fmla="*/ 128588 w 150956"/>
                        <a:gd name="connsiteY9" fmla="*/ 188928 h 205120"/>
                        <a:gd name="connsiteX10" fmla="*/ 97155 w 150956"/>
                        <a:gd name="connsiteY10" fmla="*/ 172736 h 205120"/>
                        <a:gd name="connsiteX11" fmla="*/ 51435 w 150956"/>
                        <a:gd name="connsiteY11" fmla="*/ 155591 h 205120"/>
                        <a:gd name="connsiteX12" fmla="*/ 34290 w 150956"/>
                        <a:gd name="connsiteY12" fmla="*/ 116538 h 205120"/>
                        <a:gd name="connsiteX13" fmla="*/ 10478 w 150956"/>
                        <a:gd name="connsiteY13" fmla="*/ 60341 h 205120"/>
                        <a:gd name="connsiteX14" fmla="*/ 0 w 150956"/>
                        <a:gd name="connsiteY14" fmla="*/ 14621 h 205120"/>
                        <a:gd name="connsiteX15" fmla="*/ 7620 w 150956"/>
                        <a:gd name="connsiteY15" fmla="*/ 9858 h 20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956" h="205120">
                          <a:moveTo>
                            <a:pt x="7620" y="9858"/>
                          </a:moveTo>
                          <a:cubicBezTo>
                            <a:pt x="12383" y="9858"/>
                            <a:pt x="19050" y="7001"/>
                            <a:pt x="22860" y="6048"/>
                          </a:cubicBezTo>
                          <a:cubicBezTo>
                            <a:pt x="30480" y="4143"/>
                            <a:pt x="38100" y="2238"/>
                            <a:pt x="46673" y="1286"/>
                          </a:cubicBezTo>
                          <a:cubicBezTo>
                            <a:pt x="62865" y="-1572"/>
                            <a:pt x="81915" y="333"/>
                            <a:pt x="97155" y="7001"/>
                          </a:cubicBezTo>
                          <a:cubicBezTo>
                            <a:pt x="103823" y="9858"/>
                            <a:pt x="103823" y="12716"/>
                            <a:pt x="105728" y="19383"/>
                          </a:cubicBezTo>
                          <a:cubicBezTo>
                            <a:pt x="110490" y="31766"/>
                            <a:pt x="115253" y="44148"/>
                            <a:pt x="119063" y="56531"/>
                          </a:cubicBezTo>
                          <a:cubicBezTo>
                            <a:pt x="123825" y="73676"/>
                            <a:pt x="130493" y="89868"/>
                            <a:pt x="135255" y="107013"/>
                          </a:cubicBezTo>
                          <a:cubicBezTo>
                            <a:pt x="140018" y="124158"/>
                            <a:pt x="144780" y="141303"/>
                            <a:pt x="147638" y="158448"/>
                          </a:cubicBezTo>
                          <a:cubicBezTo>
                            <a:pt x="150495" y="174641"/>
                            <a:pt x="152400" y="188928"/>
                            <a:pt x="149543" y="205121"/>
                          </a:cubicBezTo>
                          <a:cubicBezTo>
                            <a:pt x="141923" y="200358"/>
                            <a:pt x="136208" y="193691"/>
                            <a:pt x="128588" y="188928"/>
                          </a:cubicBezTo>
                          <a:cubicBezTo>
                            <a:pt x="118110" y="182261"/>
                            <a:pt x="107633" y="177498"/>
                            <a:pt x="97155" y="172736"/>
                          </a:cubicBezTo>
                          <a:cubicBezTo>
                            <a:pt x="82868" y="166068"/>
                            <a:pt x="66675" y="158448"/>
                            <a:pt x="51435" y="155591"/>
                          </a:cubicBezTo>
                          <a:cubicBezTo>
                            <a:pt x="48578" y="142256"/>
                            <a:pt x="40005" y="128921"/>
                            <a:pt x="34290" y="116538"/>
                          </a:cubicBezTo>
                          <a:cubicBezTo>
                            <a:pt x="25718" y="98441"/>
                            <a:pt x="18098" y="79391"/>
                            <a:pt x="10478" y="60341"/>
                          </a:cubicBezTo>
                          <a:cubicBezTo>
                            <a:pt x="4763" y="46053"/>
                            <a:pt x="1905" y="29861"/>
                            <a:pt x="0" y="14621"/>
                          </a:cubicBezTo>
                          <a:cubicBezTo>
                            <a:pt x="1905" y="13668"/>
                            <a:pt x="4763" y="12716"/>
                            <a:pt x="7620" y="9858"/>
                          </a:cubicBezTo>
                          <a:close/>
                        </a:path>
                      </a:pathLst>
                    </a:custGeom>
                    <a:solidFill>
                      <a:srgbClr val="BAD6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0" name="图形 132"/>
                    <p:cNvSpPr/>
                    <p:nvPr/>
                  </p:nvSpPr>
                  <p:spPr>
                    <a:xfrm>
                      <a:off x="8041004" y="4313872"/>
                      <a:ext cx="139064" cy="197167"/>
                    </a:xfrm>
                    <a:custGeom>
                      <a:avLst/>
                      <a:gdLst>
                        <a:gd name="connsiteX0" fmla="*/ 2857 w 139064"/>
                        <a:gd name="connsiteY0" fmla="*/ 4763 h 197167"/>
                        <a:gd name="connsiteX1" fmla="*/ 39052 w 139064"/>
                        <a:gd name="connsiteY1" fmla="*/ 0 h 197167"/>
                        <a:gd name="connsiteX2" fmla="*/ 86677 w 139064"/>
                        <a:gd name="connsiteY2" fmla="*/ 6668 h 197167"/>
                        <a:gd name="connsiteX3" fmla="*/ 96202 w 139064"/>
                        <a:gd name="connsiteY3" fmla="*/ 13335 h 197167"/>
                        <a:gd name="connsiteX4" fmla="*/ 107632 w 139064"/>
                        <a:gd name="connsiteY4" fmla="*/ 42863 h 197167"/>
                        <a:gd name="connsiteX5" fmla="*/ 134302 w 139064"/>
                        <a:gd name="connsiteY5" fmla="*/ 134303 h 197167"/>
                        <a:gd name="connsiteX6" fmla="*/ 139065 w 139064"/>
                        <a:gd name="connsiteY6" fmla="*/ 178118 h 197167"/>
                        <a:gd name="connsiteX7" fmla="*/ 137160 w 139064"/>
                        <a:gd name="connsiteY7" fmla="*/ 197168 h 197167"/>
                        <a:gd name="connsiteX8" fmla="*/ 85725 w 139064"/>
                        <a:gd name="connsiteY8" fmla="*/ 162878 h 197167"/>
                        <a:gd name="connsiteX9" fmla="*/ 61913 w 139064"/>
                        <a:gd name="connsiteY9" fmla="*/ 158115 h 197167"/>
                        <a:gd name="connsiteX10" fmla="*/ 47625 w 139064"/>
                        <a:gd name="connsiteY10" fmla="*/ 156210 h 197167"/>
                        <a:gd name="connsiteX11" fmla="*/ 43815 w 139064"/>
                        <a:gd name="connsiteY11" fmla="*/ 146685 h 197167"/>
                        <a:gd name="connsiteX12" fmla="*/ 33338 w 139064"/>
                        <a:gd name="connsiteY12" fmla="*/ 123825 h 197167"/>
                        <a:gd name="connsiteX13" fmla="*/ 20002 w 139064"/>
                        <a:gd name="connsiteY13" fmla="*/ 90488 h 197167"/>
                        <a:gd name="connsiteX14" fmla="*/ 2857 w 139064"/>
                        <a:gd name="connsiteY14" fmla="*/ 34290 h 197167"/>
                        <a:gd name="connsiteX15" fmla="*/ 0 w 139064"/>
                        <a:gd name="connsiteY15" fmla="*/ 16193 h 197167"/>
                        <a:gd name="connsiteX16" fmla="*/ 2857 w 139064"/>
                        <a:gd name="connsiteY16" fmla="*/ 4763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64" h="197167">
                          <a:moveTo>
                            <a:pt x="2857" y="4763"/>
                          </a:moveTo>
                          <a:cubicBezTo>
                            <a:pt x="13335" y="0"/>
                            <a:pt x="27622" y="0"/>
                            <a:pt x="39052" y="0"/>
                          </a:cubicBezTo>
                          <a:cubicBezTo>
                            <a:pt x="55245" y="0"/>
                            <a:pt x="71438" y="1905"/>
                            <a:pt x="86677" y="6668"/>
                          </a:cubicBezTo>
                          <a:cubicBezTo>
                            <a:pt x="91440" y="8573"/>
                            <a:pt x="94297" y="8573"/>
                            <a:pt x="96202" y="13335"/>
                          </a:cubicBezTo>
                          <a:cubicBezTo>
                            <a:pt x="100965" y="22860"/>
                            <a:pt x="104775" y="32385"/>
                            <a:pt x="107632" y="42863"/>
                          </a:cubicBezTo>
                          <a:cubicBezTo>
                            <a:pt x="117157" y="73343"/>
                            <a:pt x="129540" y="102870"/>
                            <a:pt x="134302" y="134303"/>
                          </a:cubicBezTo>
                          <a:cubicBezTo>
                            <a:pt x="137160" y="148590"/>
                            <a:pt x="138113" y="163830"/>
                            <a:pt x="139065" y="178118"/>
                          </a:cubicBezTo>
                          <a:cubicBezTo>
                            <a:pt x="139065" y="184785"/>
                            <a:pt x="138113" y="190500"/>
                            <a:pt x="137160" y="197168"/>
                          </a:cubicBezTo>
                          <a:cubicBezTo>
                            <a:pt x="124777" y="181928"/>
                            <a:pt x="104775" y="167640"/>
                            <a:pt x="85725" y="162878"/>
                          </a:cubicBezTo>
                          <a:cubicBezTo>
                            <a:pt x="78105" y="160973"/>
                            <a:pt x="69532" y="160020"/>
                            <a:pt x="61913" y="158115"/>
                          </a:cubicBezTo>
                          <a:cubicBezTo>
                            <a:pt x="58102" y="157163"/>
                            <a:pt x="50482" y="158115"/>
                            <a:pt x="47625" y="156210"/>
                          </a:cubicBezTo>
                          <a:cubicBezTo>
                            <a:pt x="45720" y="154305"/>
                            <a:pt x="44767" y="148590"/>
                            <a:pt x="43815" y="146685"/>
                          </a:cubicBezTo>
                          <a:cubicBezTo>
                            <a:pt x="40957" y="139065"/>
                            <a:pt x="37147" y="131445"/>
                            <a:pt x="33338" y="123825"/>
                          </a:cubicBezTo>
                          <a:cubicBezTo>
                            <a:pt x="28575" y="113348"/>
                            <a:pt x="24765" y="101918"/>
                            <a:pt x="20002" y="90488"/>
                          </a:cubicBezTo>
                          <a:cubicBezTo>
                            <a:pt x="13335" y="71438"/>
                            <a:pt x="7620" y="53340"/>
                            <a:pt x="2857" y="34290"/>
                          </a:cubicBezTo>
                          <a:cubicBezTo>
                            <a:pt x="952" y="28575"/>
                            <a:pt x="952" y="21908"/>
                            <a:pt x="0" y="16193"/>
                          </a:cubicBezTo>
                          <a:cubicBezTo>
                            <a:pt x="952" y="12383"/>
                            <a:pt x="-953" y="8573"/>
                            <a:pt x="2857" y="4763"/>
                          </a:cubicBezTo>
                          <a:close/>
                        </a:path>
                      </a:pathLst>
                    </a:custGeom>
                    <a:solidFill>
                      <a:srgbClr val="A1BD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01" name="图形 132"/>
                    <p:cNvGrpSpPr/>
                    <p:nvPr/>
                  </p:nvGrpSpPr>
                  <p:grpSpPr>
                    <a:xfrm>
                      <a:off x="8038146" y="4315702"/>
                      <a:ext cx="131445" cy="206009"/>
                      <a:chOff x="8038146" y="4315702"/>
                      <a:chExt cx="131445" cy="206009"/>
                    </a:xfrm>
                  </p:grpSpPr>
                  <p:sp>
                    <p:nvSpPr>
                      <p:cNvPr id="202" name="图形 132"/>
                      <p:cNvSpPr/>
                      <p:nvPr/>
                    </p:nvSpPr>
                    <p:spPr>
                      <a:xfrm>
                        <a:off x="8038146" y="4315702"/>
                        <a:ext cx="131445" cy="206009"/>
                      </a:xfrm>
                      <a:custGeom>
                        <a:avLst/>
                        <a:gdLst>
                          <a:gd name="connsiteX0" fmla="*/ 74295 w 131445"/>
                          <a:gd name="connsiteY0" fmla="*/ 168668 h 206009"/>
                          <a:gd name="connsiteX1" fmla="*/ 127635 w 131445"/>
                          <a:gd name="connsiteY1" fmla="*/ 205815 h 206009"/>
                          <a:gd name="connsiteX2" fmla="*/ 131445 w 131445"/>
                          <a:gd name="connsiteY2" fmla="*/ 203910 h 206009"/>
                          <a:gd name="connsiteX3" fmla="*/ 109538 w 131445"/>
                          <a:gd name="connsiteY3" fmla="*/ 59130 h 206009"/>
                          <a:gd name="connsiteX4" fmla="*/ 88583 w 131445"/>
                          <a:gd name="connsiteY4" fmla="*/ 20078 h 206009"/>
                          <a:gd name="connsiteX5" fmla="*/ 42863 w 131445"/>
                          <a:gd name="connsiteY5" fmla="*/ 3885 h 206009"/>
                          <a:gd name="connsiteX6" fmla="*/ 3810 w 131445"/>
                          <a:gd name="connsiteY6" fmla="*/ 1028 h 206009"/>
                          <a:gd name="connsiteX7" fmla="*/ 0 w 131445"/>
                          <a:gd name="connsiteY7" fmla="*/ 2932 h 206009"/>
                          <a:gd name="connsiteX8" fmla="*/ 35243 w 131445"/>
                          <a:gd name="connsiteY8" fmla="*/ 123900 h 206009"/>
                          <a:gd name="connsiteX9" fmla="*/ 44768 w 131445"/>
                          <a:gd name="connsiteY9" fmla="*/ 153428 h 206009"/>
                          <a:gd name="connsiteX10" fmla="*/ 53340 w 131445"/>
                          <a:gd name="connsiteY10" fmla="*/ 168668 h 206009"/>
                          <a:gd name="connsiteX11" fmla="*/ 63818 w 131445"/>
                          <a:gd name="connsiteY11" fmla="*/ 168668 h 206009"/>
                          <a:gd name="connsiteX12" fmla="*/ 74295 w 131445"/>
                          <a:gd name="connsiteY12" fmla="*/ 168668 h 20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 h="206009">
                            <a:moveTo>
                              <a:pt x="74295" y="168668"/>
                            </a:moveTo>
                            <a:cubicBezTo>
                              <a:pt x="94297" y="171525"/>
                              <a:pt x="115253" y="190575"/>
                              <a:pt x="127635" y="205815"/>
                            </a:cubicBezTo>
                            <a:cubicBezTo>
                              <a:pt x="128588" y="206768"/>
                              <a:pt x="131445" y="203910"/>
                              <a:pt x="131445" y="203910"/>
                            </a:cubicBezTo>
                            <a:cubicBezTo>
                              <a:pt x="130493" y="157238"/>
                              <a:pt x="129540" y="103898"/>
                              <a:pt x="109538" y="59130"/>
                            </a:cubicBezTo>
                            <a:cubicBezTo>
                              <a:pt x="103822" y="47700"/>
                              <a:pt x="99060" y="26745"/>
                              <a:pt x="88583" y="20078"/>
                            </a:cubicBezTo>
                            <a:cubicBezTo>
                              <a:pt x="88583" y="20078"/>
                              <a:pt x="57150" y="5790"/>
                              <a:pt x="42863" y="3885"/>
                            </a:cubicBezTo>
                            <a:cubicBezTo>
                              <a:pt x="31433" y="1980"/>
                              <a:pt x="15240" y="-1830"/>
                              <a:pt x="3810" y="1028"/>
                            </a:cubicBezTo>
                            <a:lnTo>
                              <a:pt x="0" y="2932"/>
                            </a:lnTo>
                            <a:cubicBezTo>
                              <a:pt x="7620" y="29603"/>
                              <a:pt x="29528" y="97230"/>
                              <a:pt x="35243" y="123900"/>
                            </a:cubicBezTo>
                            <a:cubicBezTo>
                              <a:pt x="37147" y="134378"/>
                              <a:pt x="42863" y="142950"/>
                              <a:pt x="44768" y="153428"/>
                            </a:cubicBezTo>
                            <a:cubicBezTo>
                              <a:pt x="46672" y="160095"/>
                              <a:pt x="45720" y="166763"/>
                              <a:pt x="53340" y="168668"/>
                            </a:cubicBezTo>
                            <a:cubicBezTo>
                              <a:pt x="57150" y="169620"/>
                              <a:pt x="60008" y="168668"/>
                              <a:pt x="63818" y="168668"/>
                            </a:cubicBezTo>
                            <a:cubicBezTo>
                              <a:pt x="67628" y="168668"/>
                              <a:pt x="71438" y="168668"/>
                              <a:pt x="74295" y="168668"/>
                            </a:cubicBezTo>
                            <a:close/>
                          </a:path>
                        </a:pathLst>
                      </a:custGeom>
                      <a:solidFill>
                        <a:srgbClr val="FFA719"/>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图形 132"/>
                      <p:cNvSpPr/>
                      <p:nvPr/>
                    </p:nvSpPr>
                    <p:spPr>
                      <a:xfrm>
                        <a:off x="8038146" y="4317607"/>
                        <a:ext cx="127634" cy="203909"/>
                      </a:xfrm>
                      <a:custGeom>
                        <a:avLst/>
                        <a:gdLst>
                          <a:gd name="connsiteX0" fmla="*/ 70485 w 127634"/>
                          <a:gd name="connsiteY0" fmla="*/ 168668 h 203909"/>
                          <a:gd name="connsiteX1" fmla="*/ 127635 w 127634"/>
                          <a:gd name="connsiteY1" fmla="*/ 203910 h 203909"/>
                          <a:gd name="connsiteX2" fmla="*/ 105728 w 127634"/>
                          <a:gd name="connsiteY2" fmla="*/ 59130 h 203909"/>
                          <a:gd name="connsiteX3" fmla="*/ 84772 w 127634"/>
                          <a:gd name="connsiteY3" fmla="*/ 20077 h 203909"/>
                          <a:gd name="connsiteX4" fmla="*/ 39053 w 127634"/>
                          <a:gd name="connsiteY4" fmla="*/ 3885 h 203909"/>
                          <a:gd name="connsiteX5" fmla="*/ 0 w 127634"/>
                          <a:gd name="connsiteY5" fmla="*/ 1027 h 203909"/>
                          <a:gd name="connsiteX6" fmla="*/ 6668 w 127634"/>
                          <a:gd name="connsiteY6" fmla="*/ 45795 h 203909"/>
                          <a:gd name="connsiteX7" fmla="*/ 28575 w 127634"/>
                          <a:gd name="connsiteY7" fmla="*/ 124852 h 203909"/>
                          <a:gd name="connsiteX8" fmla="*/ 38100 w 127634"/>
                          <a:gd name="connsiteY8" fmla="*/ 154380 h 203909"/>
                          <a:gd name="connsiteX9" fmla="*/ 50483 w 127634"/>
                          <a:gd name="connsiteY9" fmla="*/ 167715 h 203909"/>
                          <a:gd name="connsiteX10" fmla="*/ 60960 w 127634"/>
                          <a:gd name="connsiteY10" fmla="*/ 167715 h 203909"/>
                          <a:gd name="connsiteX11" fmla="*/ 70485 w 127634"/>
                          <a:gd name="connsiteY11" fmla="*/ 168668 h 2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634" h="203909">
                            <a:moveTo>
                              <a:pt x="70485" y="168668"/>
                            </a:moveTo>
                            <a:cubicBezTo>
                              <a:pt x="92393" y="171525"/>
                              <a:pt x="116205" y="186765"/>
                              <a:pt x="127635" y="203910"/>
                            </a:cubicBezTo>
                            <a:cubicBezTo>
                              <a:pt x="126683" y="157238"/>
                              <a:pt x="125730" y="103897"/>
                              <a:pt x="105728" y="59130"/>
                            </a:cubicBezTo>
                            <a:cubicBezTo>
                              <a:pt x="100013" y="47700"/>
                              <a:pt x="95250" y="26745"/>
                              <a:pt x="84772" y="20077"/>
                            </a:cubicBezTo>
                            <a:cubicBezTo>
                              <a:pt x="84772" y="20077"/>
                              <a:pt x="53340" y="5790"/>
                              <a:pt x="39053" y="3885"/>
                            </a:cubicBezTo>
                            <a:cubicBezTo>
                              <a:pt x="27622" y="1980"/>
                              <a:pt x="11430" y="-1830"/>
                              <a:pt x="0" y="1027"/>
                            </a:cubicBezTo>
                            <a:cubicBezTo>
                              <a:pt x="953" y="15315"/>
                              <a:pt x="2858" y="31508"/>
                              <a:pt x="6668" y="45795"/>
                            </a:cubicBezTo>
                            <a:cubicBezTo>
                              <a:pt x="14288" y="72465"/>
                              <a:pt x="22860" y="98183"/>
                              <a:pt x="28575" y="124852"/>
                            </a:cubicBezTo>
                            <a:cubicBezTo>
                              <a:pt x="30480" y="135330"/>
                              <a:pt x="35243" y="144855"/>
                              <a:pt x="38100" y="154380"/>
                            </a:cubicBezTo>
                            <a:cubicBezTo>
                              <a:pt x="40005" y="161047"/>
                              <a:pt x="41910" y="166763"/>
                              <a:pt x="50483" y="167715"/>
                            </a:cubicBezTo>
                            <a:cubicBezTo>
                              <a:pt x="54293" y="168668"/>
                              <a:pt x="57150" y="167715"/>
                              <a:pt x="60960" y="167715"/>
                            </a:cubicBezTo>
                            <a:cubicBezTo>
                              <a:pt x="63818" y="167715"/>
                              <a:pt x="67628" y="168668"/>
                              <a:pt x="70485" y="168668"/>
                            </a:cubicBezTo>
                            <a:close/>
                          </a:path>
                        </a:pathLst>
                      </a:custGeom>
                      <a:solidFill>
                        <a:srgbClr val="FFCD5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04" name="图形 132"/>
                    <p:cNvSpPr/>
                    <p:nvPr/>
                  </p:nvSpPr>
                  <p:spPr>
                    <a:xfrm>
                      <a:off x="8037194" y="4312525"/>
                      <a:ext cx="3095" cy="7062"/>
                    </a:xfrm>
                    <a:custGeom>
                      <a:avLst/>
                      <a:gdLst>
                        <a:gd name="connsiteX0" fmla="*/ 1905 w 3095"/>
                        <a:gd name="connsiteY0" fmla="*/ 7062 h 7062"/>
                        <a:gd name="connsiteX1" fmla="*/ 953 w 3095"/>
                        <a:gd name="connsiteY1" fmla="*/ 6109 h 7062"/>
                        <a:gd name="connsiteX2" fmla="*/ 0 w 3095"/>
                        <a:gd name="connsiteY2" fmla="*/ 2300 h 7062"/>
                        <a:gd name="connsiteX3" fmla="*/ 953 w 3095"/>
                        <a:gd name="connsiteY3" fmla="*/ 395 h 7062"/>
                        <a:gd name="connsiteX4" fmla="*/ 1905 w 3095"/>
                        <a:gd name="connsiteY4" fmla="*/ 1347 h 7062"/>
                        <a:gd name="connsiteX5" fmla="*/ 1905 w 3095"/>
                        <a:gd name="connsiteY5" fmla="*/ 2300 h 7062"/>
                        <a:gd name="connsiteX6" fmla="*/ 2858 w 3095"/>
                        <a:gd name="connsiteY6" fmla="*/ 5157 h 7062"/>
                        <a:gd name="connsiteX7" fmla="*/ 1905 w 3095"/>
                        <a:gd name="connsiteY7" fmla="*/ 7062 h 7062"/>
                        <a:gd name="connsiteX8" fmla="*/ 1905 w 3095"/>
                        <a:gd name="connsiteY8" fmla="*/ 7062 h 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 h="7062">
                          <a:moveTo>
                            <a:pt x="1905" y="7062"/>
                          </a:moveTo>
                          <a:cubicBezTo>
                            <a:pt x="1905" y="7062"/>
                            <a:pt x="953" y="6109"/>
                            <a:pt x="953" y="6109"/>
                          </a:cubicBezTo>
                          <a:cubicBezTo>
                            <a:pt x="0" y="5157"/>
                            <a:pt x="0" y="3252"/>
                            <a:pt x="0" y="2300"/>
                          </a:cubicBezTo>
                          <a:cubicBezTo>
                            <a:pt x="0" y="1347"/>
                            <a:pt x="0" y="1347"/>
                            <a:pt x="953" y="395"/>
                          </a:cubicBezTo>
                          <a:cubicBezTo>
                            <a:pt x="1905" y="-558"/>
                            <a:pt x="1905" y="395"/>
                            <a:pt x="1905" y="1347"/>
                          </a:cubicBezTo>
                          <a:cubicBezTo>
                            <a:pt x="1905" y="1347"/>
                            <a:pt x="1905" y="2300"/>
                            <a:pt x="1905" y="2300"/>
                          </a:cubicBezTo>
                          <a:cubicBezTo>
                            <a:pt x="1905" y="3252"/>
                            <a:pt x="1905" y="4205"/>
                            <a:pt x="2858" y="5157"/>
                          </a:cubicBezTo>
                          <a:cubicBezTo>
                            <a:pt x="2858" y="6109"/>
                            <a:pt x="3810" y="7062"/>
                            <a:pt x="1905" y="7062"/>
                          </a:cubicBezTo>
                          <a:cubicBezTo>
                            <a:pt x="1905" y="7062"/>
                            <a:pt x="1905" y="7062"/>
                            <a:pt x="1905" y="7062"/>
                          </a:cubicBezTo>
                          <a:close/>
                        </a:path>
                      </a:pathLst>
                    </a:custGeom>
                    <a:solidFill>
                      <a:srgbClr val="FFCD5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05" name="图形 132"/>
                  <p:cNvSpPr/>
                  <p:nvPr/>
                </p:nvSpPr>
                <p:spPr>
                  <a:xfrm>
                    <a:off x="8027193" y="4290128"/>
                    <a:ext cx="28098" cy="26601"/>
                  </a:xfrm>
                  <a:custGeom>
                    <a:avLst/>
                    <a:gdLst>
                      <a:gd name="connsiteX0" fmla="*/ 18574 w 28098"/>
                      <a:gd name="connsiteY0" fmla="*/ 3741 h 26601"/>
                      <a:gd name="connsiteX1" fmla="*/ 3334 w 28098"/>
                      <a:gd name="connsiteY1" fmla="*/ 1836 h 26601"/>
                      <a:gd name="connsiteX2" fmla="*/ 2381 w 28098"/>
                      <a:gd name="connsiteY2" fmla="*/ 15171 h 26601"/>
                      <a:gd name="connsiteX3" fmla="*/ 16669 w 28098"/>
                      <a:gd name="connsiteY3" fmla="*/ 26601 h 26601"/>
                      <a:gd name="connsiteX4" fmla="*/ 20479 w 28098"/>
                      <a:gd name="connsiteY4" fmla="*/ 25649 h 26601"/>
                      <a:gd name="connsiteX5" fmla="*/ 7144 w 28098"/>
                      <a:gd name="connsiteY5" fmla="*/ 13266 h 26601"/>
                      <a:gd name="connsiteX6" fmla="*/ 8096 w 28098"/>
                      <a:gd name="connsiteY6" fmla="*/ 3741 h 26601"/>
                      <a:gd name="connsiteX7" fmla="*/ 16669 w 28098"/>
                      <a:gd name="connsiteY7" fmla="*/ 7551 h 26601"/>
                      <a:gd name="connsiteX8" fmla="*/ 24289 w 28098"/>
                      <a:gd name="connsiteY8" fmla="*/ 24696 h 26601"/>
                      <a:gd name="connsiteX9" fmla="*/ 28099 w 28098"/>
                      <a:gd name="connsiteY9" fmla="*/ 23744 h 26601"/>
                      <a:gd name="connsiteX10" fmla="*/ 18574 w 28098"/>
                      <a:gd name="connsiteY10" fmla="*/ 3741 h 2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98" h="26601">
                        <a:moveTo>
                          <a:pt x="18574" y="3741"/>
                        </a:moveTo>
                        <a:cubicBezTo>
                          <a:pt x="14764" y="884"/>
                          <a:pt x="8096" y="-1974"/>
                          <a:pt x="3334" y="1836"/>
                        </a:cubicBezTo>
                        <a:cubicBezTo>
                          <a:pt x="-1429" y="4694"/>
                          <a:pt x="-476" y="11361"/>
                          <a:pt x="2381" y="15171"/>
                        </a:cubicBezTo>
                        <a:cubicBezTo>
                          <a:pt x="6191" y="19934"/>
                          <a:pt x="13811" y="21839"/>
                          <a:pt x="16669" y="26601"/>
                        </a:cubicBezTo>
                        <a:lnTo>
                          <a:pt x="20479" y="25649"/>
                        </a:lnTo>
                        <a:cubicBezTo>
                          <a:pt x="18574" y="19934"/>
                          <a:pt x="11906" y="17076"/>
                          <a:pt x="7144" y="13266"/>
                        </a:cubicBezTo>
                        <a:cubicBezTo>
                          <a:pt x="4286" y="10409"/>
                          <a:pt x="1429" y="3741"/>
                          <a:pt x="8096" y="3741"/>
                        </a:cubicBezTo>
                        <a:cubicBezTo>
                          <a:pt x="10954" y="3741"/>
                          <a:pt x="14764" y="5646"/>
                          <a:pt x="16669" y="7551"/>
                        </a:cubicBezTo>
                        <a:cubicBezTo>
                          <a:pt x="21431" y="12314"/>
                          <a:pt x="23336" y="18029"/>
                          <a:pt x="24289" y="24696"/>
                        </a:cubicBezTo>
                        <a:lnTo>
                          <a:pt x="28099" y="23744"/>
                        </a:lnTo>
                        <a:cubicBezTo>
                          <a:pt x="27146" y="16124"/>
                          <a:pt x="24289" y="8504"/>
                          <a:pt x="18574" y="3741"/>
                        </a:cubicBezTo>
                        <a:close/>
                      </a:path>
                    </a:pathLst>
                  </a:custGeom>
                  <a:solidFill>
                    <a:srgbClr val="FF7A92"/>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图形 132"/>
                  <p:cNvSpPr/>
                  <p:nvPr/>
                </p:nvSpPr>
                <p:spPr>
                  <a:xfrm>
                    <a:off x="8027193" y="4290128"/>
                    <a:ext cx="28098" cy="26601"/>
                  </a:xfrm>
                  <a:custGeom>
                    <a:avLst/>
                    <a:gdLst>
                      <a:gd name="connsiteX0" fmla="*/ 18574 w 28098"/>
                      <a:gd name="connsiteY0" fmla="*/ 3741 h 26601"/>
                      <a:gd name="connsiteX1" fmla="*/ 3334 w 28098"/>
                      <a:gd name="connsiteY1" fmla="*/ 1836 h 26601"/>
                      <a:gd name="connsiteX2" fmla="*/ 2381 w 28098"/>
                      <a:gd name="connsiteY2" fmla="*/ 15171 h 26601"/>
                      <a:gd name="connsiteX3" fmla="*/ 16669 w 28098"/>
                      <a:gd name="connsiteY3" fmla="*/ 26601 h 26601"/>
                      <a:gd name="connsiteX4" fmla="*/ 20479 w 28098"/>
                      <a:gd name="connsiteY4" fmla="*/ 25649 h 26601"/>
                      <a:gd name="connsiteX5" fmla="*/ 7144 w 28098"/>
                      <a:gd name="connsiteY5" fmla="*/ 13266 h 26601"/>
                      <a:gd name="connsiteX6" fmla="*/ 8096 w 28098"/>
                      <a:gd name="connsiteY6" fmla="*/ 3741 h 26601"/>
                      <a:gd name="connsiteX7" fmla="*/ 16669 w 28098"/>
                      <a:gd name="connsiteY7" fmla="*/ 7551 h 26601"/>
                      <a:gd name="connsiteX8" fmla="*/ 24289 w 28098"/>
                      <a:gd name="connsiteY8" fmla="*/ 24696 h 26601"/>
                      <a:gd name="connsiteX9" fmla="*/ 28099 w 28098"/>
                      <a:gd name="connsiteY9" fmla="*/ 23744 h 26601"/>
                      <a:gd name="connsiteX10" fmla="*/ 18574 w 28098"/>
                      <a:gd name="connsiteY10" fmla="*/ 3741 h 2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98" h="26601">
                        <a:moveTo>
                          <a:pt x="18574" y="3741"/>
                        </a:moveTo>
                        <a:cubicBezTo>
                          <a:pt x="14764" y="884"/>
                          <a:pt x="8096" y="-1974"/>
                          <a:pt x="3334" y="1836"/>
                        </a:cubicBezTo>
                        <a:cubicBezTo>
                          <a:pt x="-1429" y="4694"/>
                          <a:pt x="-476" y="11361"/>
                          <a:pt x="2381" y="15171"/>
                        </a:cubicBezTo>
                        <a:cubicBezTo>
                          <a:pt x="6191" y="19934"/>
                          <a:pt x="13811" y="21839"/>
                          <a:pt x="16669" y="26601"/>
                        </a:cubicBezTo>
                        <a:lnTo>
                          <a:pt x="20479" y="25649"/>
                        </a:lnTo>
                        <a:cubicBezTo>
                          <a:pt x="18574" y="19934"/>
                          <a:pt x="11906" y="17076"/>
                          <a:pt x="7144" y="13266"/>
                        </a:cubicBezTo>
                        <a:cubicBezTo>
                          <a:pt x="4286" y="10409"/>
                          <a:pt x="1429" y="3741"/>
                          <a:pt x="8096" y="3741"/>
                        </a:cubicBezTo>
                        <a:cubicBezTo>
                          <a:pt x="10954" y="3741"/>
                          <a:pt x="14764" y="5646"/>
                          <a:pt x="16669" y="7551"/>
                        </a:cubicBezTo>
                        <a:cubicBezTo>
                          <a:pt x="21431" y="12314"/>
                          <a:pt x="23336" y="18029"/>
                          <a:pt x="24289" y="24696"/>
                        </a:cubicBezTo>
                        <a:lnTo>
                          <a:pt x="28099" y="23744"/>
                        </a:lnTo>
                        <a:cubicBezTo>
                          <a:pt x="27146" y="16124"/>
                          <a:pt x="24289" y="8504"/>
                          <a:pt x="18574" y="3741"/>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07" name="图形 132"/>
                  <p:cNvGrpSpPr/>
                  <p:nvPr/>
                </p:nvGrpSpPr>
                <p:grpSpPr>
                  <a:xfrm>
                    <a:off x="8061006" y="4353062"/>
                    <a:ext cx="59055" cy="55107"/>
                    <a:chOff x="8061006" y="4353062"/>
                    <a:chExt cx="59055" cy="55107"/>
                  </a:xfrm>
                  <a:solidFill>
                    <a:srgbClr val="FF911A"/>
                  </a:solidFill>
                </p:grpSpPr>
                <p:sp>
                  <p:nvSpPr>
                    <p:cNvPr id="208" name="图形 132"/>
                    <p:cNvSpPr/>
                    <p:nvPr/>
                  </p:nvSpPr>
                  <p:spPr>
                    <a:xfrm>
                      <a:off x="8061006" y="4353062"/>
                      <a:ext cx="59055" cy="55107"/>
                    </a:xfrm>
                    <a:custGeom>
                      <a:avLst/>
                      <a:gdLst>
                        <a:gd name="connsiteX0" fmla="*/ 29528 w 59055"/>
                        <a:gd name="connsiteY0" fmla="*/ 38915 h 55107"/>
                        <a:gd name="connsiteX1" fmla="*/ 59055 w 59055"/>
                        <a:gd name="connsiteY1" fmla="*/ 55108 h 55107"/>
                        <a:gd name="connsiteX2" fmla="*/ 46673 w 59055"/>
                        <a:gd name="connsiteY2" fmla="*/ 13198 h 55107"/>
                        <a:gd name="connsiteX3" fmla="*/ 19050 w 59055"/>
                        <a:gd name="connsiteY3" fmla="*/ 1768 h 55107"/>
                        <a:gd name="connsiteX4" fmla="*/ 0 w 59055"/>
                        <a:gd name="connsiteY4" fmla="*/ 815 h 55107"/>
                        <a:gd name="connsiteX5" fmla="*/ 3810 w 59055"/>
                        <a:gd name="connsiteY5" fmla="*/ 21770 h 55107"/>
                        <a:gd name="connsiteX6" fmla="*/ 6668 w 59055"/>
                        <a:gd name="connsiteY6" fmla="*/ 36058 h 55107"/>
                        <a:gd name="connsiteX7" fmla="*/ 29528 w 59055"/>
                        <a:gd name="connsiteY7" fmla="*/ 38915 h 5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5" h="55107">
                          <a:moveTo>
                            <a:pt x="29528" y="38915"/>
                          </a:moveTo>
                          <a:cubicBezTo>
                            <a:pt x="40005" y="42725"/>
                            <a:pt x="51435" y="47488"/>
                            <a:pt x="59055" y="55108"/>
                          </a:cubicBezTo>
                          <a:cubicBezTo>
                            <a:pt x="58103" y="43678"/>
                            <a:pt x="51435" y="16055"/>
                            <a:pt x="46673" y="13198"/>
                          </a:cubicBezTo>
                          <a:cubicBezTo>
                            <a:pt x="46673" y="13198"/>
                            <a:pt x="32385" y="3673"/>
                            <a:pt x="19050" y="1768"/>
                          </a:cubicBezTo>
                          <a:cubicBezTo>
                            <a:pt x="13335" y="815"/>
                            <a:pt x="5715" y="-1090"/>
                            <a:pt x="0" y="815"/>
                          </a:cubicBezTo>
                          <a:cubicBezTo>
                            <a:pt x="0" y="7483"/>
                            <a:pt x="1905" y="15103"/>
                            <a:pt x="3810" y="21770"/>
                          </a:cubicBezTo>
                          <a:cubicBezTo>
                            <a:pt x="5715" y="27485"/>
                            <a:pt x="5715" y="30343"/>
                            <a:pt x="6668" y="36058"/>
                          </a:cubicBezTo>
                          <a:cubicBezTo>
                            <a:pt x="18098" y="35105"/>
                            <a:pt x="21908" y="37010"/>
                            <a:pt x="29528" y="38915"/>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图形 132"/>
                    <p:cNvSpPr/>
                    <p:nvPr/>
                  </p:nvSpPr>
                  <p:spPr>
                    <a:xfrm>
                      <a:off x="8066721" y="4361497"/>
                      <a:ext cx="40005" cy="11853"/>
                    </a:xfrm>
                    <a:custGeom>
                      <a:avLst/>
                      <a:gdLst>
                        <a:gd name="connsiteX0" fmla="*/ 40005 w 40005"/>
                        <a:gd name="connsiteY0" fmla="*/ 11430 h 11853"/>
                        <a:gd name="connsiteX1" fmla="*/ 20955 w 40005"/>
                        <a:gd name="connsiteY1" fmla="*/ 2858 h 11853"/>
                        <a:gd name="connsiteX2" fmla="*/ 0 w 40005"/>
                        <a:gd name="connsiteY2" fmla="*/ 0 h 11853"/>
                        <a:gd name="connsiteX3" fmla="*/ 0 w 40005"/>
                        <a:gd name="connsiteY3" fmla="*/ 0 h 11853"/>
                        <a:gd name="connsiteX4" fmla="*/ 20003 w 40005"/>
                        <a:gd name="connsiteY4" fmla="*/ 2858 h 11853"/>
                        <a:gd name="connsiteX5" fmla="*/ 40005 w 40005"/>
                        <a:gd name="connsiteY5" fmla="*/ 11430 h 11853"/>
                        <a:gd name="connsiteX6" fmla="*/ 40005 w 40005"/>
                        <a:gd name="connsiteY6" fmla="*/ 11430 h 1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 h="11853">
                          <a:moveTo>
                            <a:pt x="40005" y="11430"/>
                          </a:moveTo>
                          <a:cubicBezTo>
                            <a:pt x="34290" y="7620"/>
                            <a:pt x="27622" y="4763"/>
                            <a:pt x="20955" y="2858"/>
                          </a:cubicBezTo>
                          <a:cubicBezTo>
                            <a:pt x="14288" y="953"/>
                            <a:pt x="6668" y="0"/>
                            <a:pt x="0" y="0"/>
                          </a:cubicBezTo>
                          <a:cubicBezTo>
                            <a:pt x="0" y="0"/>
                            <a:pt x="0" y="0"/>
                            <a:pt x="0" y="0"/>
                          </a:cubicBezTo>
                          <a:cubicBezTo>
                            <a:pt x="6668" y="953"/>
                            <a:pt x="13335" y="953"/>
                            <a:pt x="20003" y="2858"/>
                          </a:cubicBezTo>
                          <a:cubicBezTo>
                            <a:pt x="27622" y="5715"/>
                            <a:pt x="33338" y="8573"/>
                            <a:pt x="40005" y="11430"/>
                          </a:cubicBezTo>
                          <a:cubicBezTo>
                            <a:pt x="40005" y="12383"/>
                            <a:pt x="40005" y="11430"/>
                            <a:pt x="40005" y="11430"/>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图形 132"/>
                    <p:cNvSpPr/>
                    <p:nvPr/>
                  </p:nvSpPr>
                  <p:spPr>
                    <a:xfrm>
                      <a:off x="8068627" y="4371022"/>
                      <a:ext cx="40004" cy="11430"/>
                    </a:xfrm>
                    <a:custGeom>
                      <a:avLst/>
                      <a:gdLst>
                        <a:gd name="connsiteX0" fmla="*/ 40005 w 40004"/>
                        <a:gd name="connsiteY0" fmla="*/ 11430 h 11430"/>
                        <a:gd name="connsiteX1" fmla="*/ 20955 w 40004"/>
                        <a:gd name="connsiteY1" fmla="*/ 2858 h 11430"/>
                        <a:gd name="connsiteX2" fmla="*/ 0 w 40004"/>
                        <a:gd name="connsiteY2" fmla="*/ 0 h 11430"/>
                        <a:gd name="connsiteX3" fmla="*/ 0 w 40004"/>
                        <a:gd name="connsiteY3" fmla="*/ 0 h 11430"/>
                        <a:gd name="connsiteX4" fmla="*/ 20003 w 40004"/>
                        <a:gd name="connsiteY4" fmla="*/ 2858 h 11430"/>
                        <a:gd name="connsiteX5" fmla="*/ 40005 w 40004"/>
                        <a:gd name="connsiteY5" fmla="*/ 11430 h 11430"/>
                        <a:gd name="connsiteX6" fmla="*/ 40005 w 40004"/>
                        <a:gd name="connsiteY6" fmla="*/ 1143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4" h="11430">
                          <a:moveTo>
                            <a:pt x="40005" y="11430"/>
                          </a:moveTo>
                          <a:cubicBezTo>
                            <a:pt x="34290" y="7620"/>
                            <a:pt x="27622" y="4763"/>
                            <a:pt x="20955" y="2858"/>
                          </a:cubicBezTo>
                          <a:cubicBezTo>
                            <a:pt x="14288" y="953"/>
                            <a:pt x="6667" y="0"/>
                            <a:pt x="0" y="0"/>
                          </a:cubicBezTo>
                          <a:cubicBezTo>
                            <a:pt x="0" y="0"/>
                            <a:pt x="0" y="0"/>
                            <a:pt x="0" y="0"/>
                          </a:cubicBezTo>
                          <a:cubicBezTo>
                            <a:pt x="6667" y="953"/>
                            <a:pt x="13335" y="953"/>
                            <a:pt x="20003" y="2858"/>
                          </a:cubicBezTo>
                          <a:cubicBezTo>
                            <a:pt x="26670" y="5715"/>
                            <a:pt x="33338" y="8573"/>
                            <a:pt x="40005" y="11430"/>
                          </a:cubicBezTo>
                          <a:cubicBezTo>
                            <a:pt x="39053" y="11430"/>
                            <a:pt x="40005" y="11430"/>
                            <a:pt x="40005" y="11430"/>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图形 132"/>
                    <p:cNvSpPr/>
                    <p:nvPr/>
                  </p:nvSpPr>
                  <p:spPr>
                    <a:xfrm>
                      <a:off x="8071484" y="4381500"/>
                      <a:ext cx="40005" cy="11429"/>
                    </a:xfrm>
                    <a:custGeom>
                      <a:avLst/>
                      <a:gdLst>
                        <a:gd name="connsiteX0" fmla="*/ 40005 w 40005"/>
                        <a:gd name="connsiteY0" fmla="*/ 11430 h 11429"/>
                        <a:gd name="connsiteX1" fmla="*/ 20955 w 40005"/>
                        <a:gd name="connsiteY1" fmla="*/ 2858 h 11429"/>
                        <a:gd name="connsiteX2" fmla="*/ 0 w 40005"/>
                        <a:gd name="connsiteY2" fmla="*/ 0 h 11429"/>
                        <a:gd name="connsiteX3" fmla="*/ 0 w 40005"/>
                        <a:gd name="connsiteY3" fmla="*/ 0 h 11429"/>
                        <a:gd name="connsiteX4" fmla="*/ 20003 w 40005"/>
                        <a:gd name="connsiteY4" fmla="*/ 2858 h 11429"/>
                        <a:gd name="connsiteX5" fmla="*/ 40005 w 40005"/>
                        <a:gd name="connsiteY5" fmla="*/ 11430 h 11429"/>
                        <a:gd name="connsiteX6" fmla="*/ 40005 w 40005"/>
                        <a:gd name="connsiteY6"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 h="11429">
                          <a:moveTo>
                            <a:pt x="40005" y="11430"/>
                          </a:moveTo>
                          <a:cubicBezTo>
                            <a:pt x="34290" y="7620"/>
                            <a:pt x="27622" y="4763"/>
                            <a:pt x="20955" y="2858"/>
                          </a:cubicBezTo>
                          <a:cubicBezTo>
                            <a:pt x="14288" y="953"/>
                            <a:pt x="6668" y="0"/>
                            <a:pt x="0" y="0"/>
                          </a:cubicBezTo>
                          <a:cubicBezTo>
                            <a:pt x="0" y="0"/>
                            <a:pt x="0" y="0"/>
                            <a:pt x="0" y="0"/>
                          </a:cubicBezTo>
                          <a:cubicBezTo>
                            <a:pt x="6668" y="953"/>
                            <a:pt x="13335" y="953"/>
                            <a:pt x="20003" y="2858"/>
                          </a:cubicBezTo>
                          <a:cubicBezTo>
                            <a:pt x="27622" y="5715"/>
                            <a:pt x="33338" y="8572"/>
                            <a:pt x="40005" y="11430"/>
                          </a:cubicBezTo>
                          <a:cubicBezTo>
                            <a:pt x="40005" y="11430"/>
                            <a:pt x="40005" y="11430"/>
                            <a:pt x="40005" y="11430"/>
                          </a:cubicBezTo>
                          <a:close/>
                        </a:path>
                      </a:pathLst>
                    </a:custGeom>
                    <a:solidFill>
                      <a:srgbClr val="FF911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212" name="图形 132"/>
              <p:cNvSpPr/>
              <p:nvPr/>
            </p:nvSpPr>
            <p:spPr>
              <a:xfrm>
                <a:off x="4707254" y="2215037"/>
                <a:ext cx="3826192" cy="1170147"/>
              </a:xfrm>
              <a:custGeom>
                <a:avLst/>
                <a:gdLst>
                  <a:gd name="connsiteX0" fmla="*/ 0 w 3826192"/>
                  <a:gd name="connsiteY0" fmla="*/ 102395 h 1170147"/>
                  <a:gd name="connsiteX1" fmla="*/ 947738 w 3826192"/>
                  <a:gd name="connsiteY1" fmla="*/ 35720 h 1170147"/>
                  <a:gd name="connsiteX2" fmla="*/ 2681288 w 3826192"/>
                  <a:gd name="connsiteY2" fmla="*/ 59533 h 1170147"/>
                  <a:gd name="connsiteX3" fmla="*/ 3764280 w 3826192"/>
                  <a:gd name="connsiteY3" fmla="*/ 106205 h 1170147"/>
                  <a:gd name="connsiteX4" fmla="*/ 3786188 w 3826192"/>
                  <a:gd name="connsiteY4" fmla="*/ 812008 h 1170147"/>
                  <a:gd name="connsiteX5" fmla="*/ 3826193 w 3826192"/>
                  <a:gd name="connsiteY5" fmla="*/ 1170148 h 117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192" h="1170147">
                    <a:moveTo>
                      <a:pt x="0" y="102395"/>
                    </a:moveTo>
                    <a:cubicBezTo>
                      <a:pt x="347663" y="124303"/>
                      <a:pt x="607695" y="46198"/>
                      <a:pt x="947738" y="35720"/>
                    </a:cubicBezTo>
                    <a:cubicBezTo>
                      <a:pt x="1528763" y="18575"/>
                      <a:pt x="2103120" y="121445"/>
                      <a:pt x="2681288" y="59533"/>
                    </a:cubicBezTo>
                    <a:cubicBezTo>
                      <a:pt x="3270885" y="-3332"/>
                      <a:pt x="3588068" y="-51910"/>
                      <a:pt x="3764280" y="106205"/>
                    </a:cubicBezTo>
                    <a:cubicBezTo>
                      <a:pt x="3853815" y="186215"/>
                      <a:pt x="3768090" y="364333"/>
                      <a:pt x="3786188" y="812008"/>
                    </a:cubicBezTo>
                    <a:cubicBezTo>
                      <a:pt x="3791903" y="956788"/>
                      <a:pt x="3822383" y="1092043"/>
                      <a:pt x="3826193" y="1170148"/>
                    </a:cubicBezTo>
                  </a:path>
                </a:pathLst>
              </a:custGeom>
              <a:noFill/>
              <a:ln w="19050" cap="rnd">
                <a:solidFill>
                  <a:srgbClr val="4AA0D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图形 132"/>
              <p:cNvSpPr/>
              <p:nvPr/>
            </p:nvSpPr>
            <p:spPr>
              <a:xfrm>
                <a:off x="4238624" y="2273617"/>
                <a:ext cx="350520" cy="38100"/>
              </a:xfrm>
              <a:custGeom>
                <a:avLst/>
                <a:gdLst>
                  <a:gd name="connsiteX0" fmla="*/ 0 w 350520"/>
                  <a:gd name="connsiteY0" fmla="*/ 0 h 38100"/>
                  <a:gd name="connsiteX1" fmla="*/ 350520 w 350520"/>
                  <a:gd name="connsiteY1" fmla="*/ 38100 h 38100"/>
                </a:gdLst>
                <a:ahLst/>
                <a:cxnLst>
                  <a:cxn ang="0">
                    <a:pos x="connsiteX0" y="connsiteY0"/>
                  </a:cxn>
                  <a:cxn ang="0">
                    <a:pos x="connsiteX1" y="connsiteY1"/>
                  </a:cxn>
                </a:cxnLst>
                <a:rect l="l" t="t" r="r" b="b"/>
                <a:pathLst>
                  <a:path w="350520" h="38100">
                    <a:moveTo>
                      <a:pt x="0" y="0"/>
                    </a:moveTo>
                    <a:cubicBezTo>
                      <a:pt x="66675" y="7620"/>
                      <a:pt x="271463" y="31433"/>
                      <a:pt x="350520" y="38100"/>
                    </a:cubicBezTo>
                  </a:path>
                </a:pathLst>
              </a:custGeom>
              <a:noFill/>
              <a:ln w="19050" cap="rnd">
                <a:solidFill>
                  <a:srgbClr val="4AA0D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图形 132"/>
              <p:cNvSpPr/>
              <p:nvPr/>
            </p:nvSpPr>
            <p:spPr>
              <a:xfrm>
                <a:off x="3518687" y="2715577"/>
                <a:ext cx="3692689" cy="1924278"/>
              </a:xfrm>
              <a:custGeom>
                <a:avLst/>
                <a:gdLst>
                  <a:gd name="connsiteX0" fmla="*/ 3692690 w 3692689"/>
                  <a:gd name="connsiteY0" fmla="*/ 1843088 h 1924278"/>
                  <a:gd name="connsiteX1" fmla="*/ 3573627 w 3692689"/>
                  <a:gd name="connsiteY1" fmla="*/ 1837373 h 1924278"/>
                  <a:gd name="connsiteX2" fmla="*/ 2893542 w 3692689"/>
                  <a:gd name="connsiteY2" fmla="*/ 1920240 h 1924278"/>
                  <a:gd name="connsiteX3" fmla="*/ 1159992 w 3692689"/>
                  <a:gd name="connsiteY3" fmla="*/ 1877378 h 1924278"/>
                  <a:gd name="connsiteX4" fmla="*/ 76999 w 3692689"/>
                  <a:gd name="connsiteY4" fmla="*/ 1764030 h 1924278"/>
                  <a:gd name="connsiteX5" fmla="*/ 55092 w 3692689"/>
                  <a:gd name="connsiteY5" fmla="*/ 1124903 h 1924278"/>
                  <a:gd name="connsiteX6" fmla="*/ 16039 w 3692689"/>
                  <a:gd name="connsiteY6" fmla="*/ 0 h 192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2689" h="1924278">
                    <a:moveTo>
                      <a:pt x="3692690" y="1843088"/>
                    </a:moveTo>
                    <a:cubicBezTo>
                      <a:pt x="3653637" y="1839278"/>
                      <a:pt x="3614584" y="1837373"/>
                      <a:pt x="3573627" y="1837373"/>
                    </a:cubicBezTo>
                    <a:cubicBezTo>
                      <a:pt x="3225012" y="1837373"/>
                      <a:pt x="3234537" y="1909763"/>
                      <a:pt x="2893542" y="1920240"/>
                    </a:cubicBezTo>
                    <a:cubicBezTo>
                      <a:pt x="2312517" y="1937385"/>
                      <a:pt x="1738159" y="1815465"/>
                      <a:pt x="1159992" y="1877378"/>
                    </a:cubicBezTo>
                    <a:cubicBezTo>
                      <a:pt x="570394" y="1940242"/>
                      <a:pt x="192252" y="1970723"/>
                      <a:pt x="76999" y="1764030"/>
                    </a:cubicBezTo>
                    <a:cubicBezTo>
                      <a:pt x="14134" y="1651635"/>
                      <a:pt x="110337" y="1483995"/>
                      <a:pt x="55092" y="1124903"/>
                    </a:cubicBezTo>
                    <a:cubicBezTo>
                      <a:pt x="-43016" y="476250"/>
                      <a:pt x="20802" y="79058"/>
                      <a:pt x="16039" y="0"/>
                    </a:cubicBezTo>
                  </a:path>
                </a:pathLst>
              </a:custGeom>
              <a:noFill/>
              <a:ln w="19050" cap="rnd">
                <a:solidFill>
                  <a:srgbClr val="4AA0D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图形 132"/>
              <p:cNvSpPr/>
              <p:nvPr/>
            </p:nvSpPr>
            <p:spPr>
              <a:xfrm>
                <a:off x="7333296" y="4574857"/>
                <a:ext cx="253365" cy="51435"/>
              </a:xfrm>
              <a:custGeom>
                <a:avLst/>
                <a:gdLst>
                  <a:gd name="connsiteX0" fmla="*/ 253365 w 253365"/>
                  <a:gd name="connsiteY0" fmla="*/ 51435 h 51435"/>
                  <a:gd name="connsiteX1" fmla="*/ 0 w 253365"/>
                  <a:gd name="connsiteY1" fmla="*/ 0 h 51435"/>
                </a:gdLst>
                <a:ahLst/>
                <a:cxnLst>
                  <a:cxn ang="0">
                    <a:pos x="connsiteX0" y="connsiteY0"/>
                  </a:cxn>
                  <a:cxn ang="0">
                    <a:pos x="connsiteX1" y="connsiteY1"/>
                  </a:cxn>
                </a:cxnLst>
                <a:rect l="l" t="t" r="r" b="b"/>
                <a:pathLst>
                  <a:path w="253365" h="51435">
                    <a:moveTo>
                      <a:pt x="253365" y="51435"/>
                    </a:moveTo>
                    <a:cubicBezTo>
                      <a:pt x="196215" y="39052"/>
                      <a:pt x="62865" y="9525"/>
                      <a:pt x="0" y="0"/>
                    </a:cubicBezTo>
                  </a:path>
                </a:pathLst>
              </a:custGeom>
              <a:noFill/>
              <a:ln w="19050" cap="rnd">
                <a:solidFill>
                  <a:srgbClr val="4AA0D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图形 132"/>
              <p:cNvSpPr/>
              <p:nvPr/>
            </p:nvSpPr>
            <p:spPr>
              <a:xfrm>
                <a:off x="7693342" y="4654867"/>
                <a:ext cx="126682" cy="6705"/>
              </a:xfrm>
              <a:custGeom>
                <a:avLst/>
                <a:gdLst>
                  <a:gd name="connsiteX0" fmla="*/ 126682 w 126682"/>
                  <a:gd name="connsiteY0" fmla="*/ 6667 h 6705"/>
                  <a:gd name="connsiteX1" fmla="*/ 0 w 126682"/>
                  <a:gd name="connsiteY1" fmla="*/ 0 h 6705"/>
                </a:gdLst>
                <a:ahLst/>
                <a:cxnLst>
                  <a:cxn ang="0">
                    <a:pos x="connsiteX0" y="connsiteY0"/>
                  </a:cxn>
                  <a:cxn ang="0">
                    <a:pos x="connsiteX1" y="connsiteY1"/>
                  </a:cxn>
                </a:cxnLst>
                <a:rect l="l" t="t" r="r" b="b"/>
                <a:pathLst>
                  <a:path w="126682" h="6705">
                    <a:moveTo>
                      <a:pt x="126682" y="6667"/>
                    </a:moveTo>
                    <a:cubicBezTo>
                      <a:pt x="74295" y="6667"/>
                      <a:pt x="52388" y="7620"/>
                      <a:pt x="0" y="0"/>
                    </a:cubicBezTo>
                  </a:path>
                </a:pathLst>
              </a:custGeom>
              <a:noFill/>
              <a:ln w="19050" cap="rnd">
                <a:solidFill>
                  <a:srgbClr val="4AA0D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17" name="图形 132"/>
              <p:cNvGrpSpPr/>
              <p:nvPr/>
            </p:nvGrpSpPr>
            <p:grpSpPr>
              <a:xfrm>
                <a:off x="3500437" y="2181225"/>
                <a:ext cx="716524" cy="533400"/>
                <a:chOff x="3500437" y="2181225"/>
                <a:chExt cx="716524" cy="533400"/>
              </a:xfrm>
            </p:grpSpPr>
            <p:grpSp>
              <p:nvGrpSpPr>
                <p:cNvPr id="218" name="图形 132"/>
                <p:cNvGrpSpPr/>
                <p:nvPr/>
              </p:nvGrpSpPr>
              <p:grpSpPr>
                <a:xfrm>
                  <a:off x="3627698" y="2414587"/>
                  <a:ext cx="589263" cy="300037"/>
                  <a:chOff x="3627698" y="2414587"/>
                  <a:chExt cx="589263" cy="300037"/>
                </a:xfrm>
              </p:grpSpPr>
              <p:sp>
                <p:nvSpPr>
                  <p:cNvPr id="219" name="图形 132"/>
                  <p:cNvSpPr/>
                  <p:nvPr/>
                </p:nvSpPr>
                <p:spPr>
                  <a:xfrm>
                    <a:off x="3655694" y="2534602"/>
                    <a:ext cx="555307" cy="180022"/>
                  </a:xfrm>
                  <a:custGeom>
                    <a:avLst/>
                    <a:gdLst>
                      <a:gd name="connsiteX0" fmla="*/ 555308 w 555307"/>
                      <a:gd name="connsiteY0" fmla="*/ 48578 h 180022"/>
                      <a:gd name="connsiteX1" fmla="*/ 102870 w 555307"/>
                      <a:gd name="connsiteY1" fmla="*/ 180023 h 180022"/>
                      <a:gd name="connsiteX2" fmla="*/ 6668 w 555307"/>
                      <a:gd name="connsiteY2" fmla="*/ 104775 h 180022"/>
                      <a:gd name="connsiteX3" fmla="*/ 1905 w 555307"/>
                      <a:gd name="connsiteY3" fmla="*/ 98108 h 180022"/>
                      <a:gd name="connsiteX4" fmla="*/ 0 w 555307"/>
                      <a:gd name="connsiteY4" fmla="*/ 89535 h 180022"/>
                      <a:gd name="connsiteX5" fmla="*/ 346710 w 555307"/>
                      <a:gd name="connsiteY5" fmla="*/ 0 h 180022"/>
                      <a:gd name="connsiteX6" fmla="*/ 552450 w 555307"/>
                      <a:gd name="connsiteY6" fmla="*/ 35243 h 180022"/>
                      <a:gd name="connsiteX7" fmla="*/ 555308 w 555307"/>
                      <a:gd name="connsiteY7" fmla="*/ 48578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307" h="180022">
                        <a:moveTo>
                          <a:pt x="555308" y="48578"/>
                        </a:moveTo>
                        <a:lnTo>
                          <a:pt x="102870" y="180023"/>
                        </a:lnTo>
                        <a:lnTo>
                          <a:pt x="6668" y="104775"/>
                        </a:lnTo>
                        <a:cubicBezTo>
                          <a:pt x="4763" y="102870"/>
                          <a:pt x="2858" y="100965"/>
                          <a:pt x="1905" y="98108"/>
                        </a:cubicBezTo>
                        <a:lnTo>
                          <a:pt x="0" y="89535"/>
                        </a:lnTo>
                        <a:lnTo>
                          <a:pt x="346710" y="0"/>
                        </a:lnTo>
                        <a:lnTo>
                          <a:pt x="552450" y="35243"/>
                        </a:lnTo>
                        <a:lnTo>
                          <a:pt x="555308" y="48578"/>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 name="图形 132"/>
                  <p:cNvSpPr/>
                  <p:nvPr/>
                </p:nvSpPr>
                <p:spPr>
                  <a:xfrm>
                    <a:off x="3655694" y="2535555"/>
                    <a:ext cx="555307" cy="179069"/>
                  </a:xfrm>
                  <a:custGeom>
                    <a:avLst/>
                    <a:gdLst>
                      <a:gd name="connsiteX0" fmla="*/ 0 w 555307"/>
                      <a:gd name="connsiteY0" fmla="*/ 88582 h 179069"/>
                      <a:gd name="connsiteX1" fmla="*/ 1905 w 555307"/>
                      <a:gd name="connsiteY1" fmla="*/ 97155 h 179069"/>
                      <a:gd name="connsiteX2" fmla="*/ 6668 w 555307"/>
                      <a:gd name="connsiteY2" fmla="*/ 103822 h 179069"/>
                      <a:gd name="connsiteX3" fmla="*/ 102870 w 555307"/>
                      <a:gd name="connsiteY3" fmla="*/ 179070 h 179069"/>
                      <a:gd name="connsiteX4" fmla="*/ 555308 w 555307"/>
                      <a:gd name="connsiteY4" fmla="*/ 48577 h 179069"/>
                      <a:gd name="connsiteX5" fmla="*/ 551498 w 555307"/>
                      <a:gd name="connsiteY5" fmla="*/ 35243 h 179069"/>
                      <a:gd name="connsiteX6" fmla="*/ 345758 w 555307"/>
                      <a:gd name="connsiteY6" fmla="*/ 0 h 179069"/>
                      <a:gd name="connsiteX7" fmla="*/ 10478 w 555307"/>
                      <a:gd name="connsiteY7" fmla="*/ 85725 h 179069"/>
                      <a:gd name="connsiteX8" fmla="*/ 0 w 555307"/>
                      <a:gd name="connsiteY8" fmla="*/ 88582 h 17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 h="179069">
                        <a:moveTo>
                          <a:pt x="0" y="88582"/>
                        </a:moveTo>
                        <a:lnTo>
                          <a:pt x="1905" y="97155"/>
                        </a:lnTo>
                        <a:cubicBezTo>
                          <a:pt x="2858" y="100013"/>
                          <a:pt x="4763" y="102870"/>
                          <a:pt x="6668" y="103822"/>
                        </a:cubicBezTo>
                        <a:lnTo>
                          <a:pt x="102870" y="179070"/>
                        </a:lnTo>
                        <a:lnTo>
                          <a:pt x="555308" y="48577"/>
                        </a:lnTo>
                        <a:lnTo>
                          <a:pt x="551498" y="35243"/>
                        </a:lnTo>
                        <a:lnTo>
                          <a:pt x="345758" y="0"/>
                        </a:lnTo>
                        <a:lnTo>
                          <a:pt x="10478" y="85725"/>
                        </a:lnTo>
                        <a:lnTo>
                          <a:pt x="0" y="88582"/>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图形 132"/>
                  <p:cNvSpPr/>
                  <p:nvPr/>
                </p:nvSpPr>
                <p:spPr>
                  <a:xfrm>
                    <a:off x="3655694" y="2621280"/>
                    <a:ext cx="103822" cy="93344"/>
                  </a:xfrm>
                  <a:custGeom>
                    <a:avLst/>
                    <a:gdLst>
                      <a:gd name="connsiteX0" fmla="*/ 0 w 103822"/>
                      <a:gd name="connsiteY0" fmla="*/ 2857 h 93344"/>
                      <a:gd name="connsiteX1" fmla="*/ 1905 w 103822"/>
                      <a:gd name="connsiteY1" fmla="*/ 11430 h 93344"/>
                      <a:gd name="connsiteX2" fmla="*/ 6668 w 103822"/>
                      <a:gd name="connsiteY2" fmla="*/ 18097 h 93344"/>
                      <a:gd name="connsiteX3" fmla="*/ 102870 w 103822"/>
                      <a:gd name="connsiteY3" fmla="*/ 93345 h 93344"/>
                      <a:gd name="connsiteX4" fmla="*/ 103823 w 103822"/>
                      <a:gd name="connsiteY4" fmla="*/ 82868 h 93344"/>
                      <a:gd name="connsiteX5" fmla="*/ 96203 w 103822"/>
                      <a:gd name="connsiteY5" fmla="*/ 69532 h 93344"/>
                      <a:gd name="connsiteX6" fmla="*/ 11430 w 103822"/>
                      <a:gd name="connsiteY6" fmla="*/ 0 h 93344"/>
                      <a:gd name="connsiteX7" fmla="*/ 0 w 103822"/>
                      <a:gd name="connsiteY7" fmla="*/ 2857 h 9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22" h="93344">
                        <a:moveTo>
                          <a:pt x="0" y="2857"/>
                        </a:moveTo>
                        <a:lnTo>
                          <a:pt x="1905" y="11430"/>
                        </a:lnTo>
                        <a:cubicBezTo>
                          <a:pt x="2858" y="14288"/>
                          <a:pt x="4763" y="17145"/>
                          <a:pt x="6668" y="18097"/>
                        </a:cubicBezTo>
                        <a:lnTo>
                          <a:pt x="102870" y="93345"/>
                        </a:lnTo>
                        <a:lnTo>
                          <a:pt x="103823" y="82868"/>
                        </a:lnTo>
                        <a:lnTo>
                          <a:pt x="96203" y="69532"/>
                        </a:lnTo>
                        <a:lnTo>
                          <a:pt x="11430" y="0"/>
                        </a:lnTo>
                        <a:lnTo>
                          <a:pt x="0" y="2857"/>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图形 132"/>
                  <p:cNvSpPr/>
                  <p:nvPr/>
                </p:nvSpPr>
                <p:spPr>
                  <a:xfrm>
                    <a:off x="3655694" y="2522219"/>
                    <a:ext cx="552450" cy="181927"/>
                  </a:xfrm>
                  <a:custGeom>
                    <a:avLst/>
                    <a:gdLst>
                      <a:gd name="connsiteX0" fmla="*/ 552450 w 552450"/>
                      <a:gd name="connsiteY0" fmla="*/ 48578 h 181927"/>
                      <a:gd name="connsiteX1" fmla="*/ 103823 w 552450"/>
                      <a:gd name="connsiteY1" fmla="*/ 181928 h 181927"/>
                      <a:gd name="connsiteX2" fmla="*/ 0 w 552450"/>
                      <a:gd name="connsiteY2" fmla="*/ 101918 h 181927"/>
                      <a:gd name="connsiteX3" fmla="*/ 342900 w 552450"/>
                      <a:gd name="connsiteY3" fmla="*/ 0 h 181927"/>
                    </a:gdLst>
                    <a:ahLst/>
                    <a:cxnLst>
                      <a:cxn ang="0">
                        <a:pos x="connsiteX0" y="connsiteY0"/>
                      </a:cxn>
                      <a:cxn ang="0">
                        <a:pos x="connsiteX1" y="connsiteY1"/>
                      </a:cxn>
                      <a:cxn ang="0">
                        <a:pos x="connsiteX2" y="connsiteY2"/>
                      </a:cxn>
                      <a:cxn ang="0">
                        <a:pos x="connsiteX3" y="connsiteY3"/>
                      </a:cxn>
                    </a:cxnLst>
                    <a:rect l="l" t="t" r="r" b="b"/>
                    <a:pathLst>
                      <a:path w="552450" h="181927">
                        <a:moveTo>
                          <a:pt x="552450" y="48578"/>
                        </a:moveTo>
                        <a:lnTo>
                          <a:pt x="103823" y="181928"/>
                        </a:lnTo>
                        <a:lnTo>
                          <a:pt x="0" y="101918"/>
                        </a:lnTo>
                        <a:lnTo>
                          <a:pt x="342900" y="0"/>
                        </a:lnTo>
                        <a:close/>
                      </a:path>
                    </a:pathLst>
                  </a:custGeom>
                  <a:solidFill>
                    <a:srgbClr val="A8E4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图形 132"/>
                  <p:cNvSpPr/>
                  <p:nvPr/>
                </p:nvSpPr>
                <p:spPr>
                  <a:xfrm>
                    <a:off x="3630929" y="2524125"/>
                    <a:ext cx="148589" cy="180975"/>
                  </a:xfrm>
                  <a:custGeom>
                    <a:avLst/>
                    <a:gdLst>
                      <a:gd name="connsiteX0" fmla="*/ 2858 w 148589"/>
                      <a:gd name="connsiteY0" fmla="*/ 0 h 180975"/>
                      <a:gd name="connsiteX1" fmla="*/ 0 w 148589"/>
                      <a:gd name="connsiteY1" fmla="*/ 9525 h 180975"/>
                      <a:gd name="connsiteX2" fmla="*/ 24765 w 148589"/>
                      <a:gd name="connsiteY2" fmla="*/ 100965 h 180975"/>
                      <a:gd name="connsiteX3" fmla="*/ 128588 w 148589"/>
                      <a:gd name="connsiteY3" fmla="*/ 180975 h 180975"/>
                      <a:gd name="connsiteX4" fmla="*/ 148590 w 148589"/>
                      <a:gd name="connsiteY4" fmla="*/ 167640 h 180975"/>
                      <a:gd name="connsiteX5" fmla="*/ 122873 w 148589"/>
                      <a:gd name="connsiteY5" fmla="*/ 59055 h 180975"/>
                      <a:gd name="connsiteX6" fmla="*/ 2858 w 148589"/>
                      <a:gd name="connsiteY6"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9" h="180975">
                        <a:moveTo>
                          <a:pt x="2858" y="0"/>
                        </a:moveTo>
                        <a:lnTo>
                          <a:pt x="0" y="9525"/>
                        </a:lnTo>
                        <a:cubicBezTo>
                          <a:pt x="0" y="9525"/>
                          <a:pt x="31433" y="60007"/>
                          <a:pt x="24765" y="100965"/>
                        </a:cubicBezTo>
                        <a:lnTo>
                          <a:pt x="128588" y="180975"/>
                        </a:lnTo>
                        <a:cubicBezTo>
                          <a:pt x="128588" y="180975"/>
                          <a:pt x="147638" y="175260"/>
                          <a:pt x="148590" y="167640"/>
                        </a:cubicBezTo>
                        <a:cubicBezTo>
                          <a:pt x="148590" y="160973"/>
                          <a:pt x="122873" y="59055"/>
                          <a:pt x="122873" y="59055"/>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图形 132"/>
                  <p:cNvSpPr/>
                  <p:nvPr/>
                </p:nvSpPr>
                <p:spPr>
                  <a:xfrm>
                    <a:off x="3729037" y="2469832"/>
                    <a:ext cx="479109" cy="233362"/>
                  </a:xfrm>
                  <a:custGeom>
                    <a:avLst/>
                    <a:gdLst>
                      <a:gd name="connsiteX0" fmla="*/ 0 w 479109"/>
                      <a:gd name="connsiteY0" fmla="*/ 112395 h 233362"/>
                      <a:gd name="connsiteX1" fmla="*/ 2857 w 479109"/>
                      <a:gd name="connsiteY1" fmla="*/ 136208 h 233362"/>
                      <a:gd name="connsiteX2" fmla="*/ 30480 w 479109"/>
                      <a:gd name="connsiteY2" fmla="*/ 233363 h 233362"/>
                      <a:gd name="connsiteX3" fmla="*/ 479108 w 479109"/>
                      <a:gd name="connsiteY3" fmla="*/ 100013 h 233362"/>
                      <a:gd name="connsiteX4" fmla="*/ 443865 w 479109"/>
                      <a:gd name="connsiteY4" fmla="*/ 0 h 233362"/>
                      <a:gd name="connsiteX5" fmla="*/ 0 w 479109"/>
                      <a:gd name="connsiteY5" fmla="*/ 112395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109" h="233362">
                        <a:moveTo>
                          <a:pt x="0" y="112395"/>
                        </a:moveTo>
                        <a:lnTo>
                          <a:pt x="2857" y="136208"/>
                        </a:lnTo>
                        <a:cubicBezTo>
                          <a:pt x="2857" y="136208"/>
                          <a:pt x="32385" y="164783"/>
                          <a:pt x="30480" y="233363"/>
                        </a:cubicBezTo>
                        <a:lnTo>
                          <a:pt x="479108" y="100013"/>
                        </a:lnTo>
                        <a:cubicBezTo>
                          <a:pt x="479108" y="100013"/>
                          <a:pt x="480060" y="30480"/>
                          <a:pt x="443865" y="0"/>
                        </a:cubicBezTo>
                        <a:lnTo>
                          <a:pt x="0" y="112395"/>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 name="图形 132"/>
                  <p:cNvSpPr/>
                  <p:nvPr/>
                </p:nvSpPr>
                <p:spPr>
                  <a:xfrm>
                    <a:off x="3627698" y="2426969"/>
                    <a:ext cx="554728" cy="179069"/>
                  </a:xfrm>
                  <a:custGeom>
                    <a:avLst/>
                    <a:gdLst>
                      <a:gd name="connsiteX0" fmla="*/ 554729 w 554728"/>
                      <a:gd name="connsiteY0" fmla="*/ 49530 h 179069"/>
                      <a:gd name="connsiteX1" fmla="*/ 104196 w 554728"/>
                      <a:gd name="connsiteY1" fmla="*/ 179070 h 179069"/>
                      <a:gd name="connsiteX2" fmla="*/ 5136 w 554728"/>
                      <a:gd name="connsiteY2" fmla="*/ 108585 h 179069"/>
                      <a:gd name="connsiteX3" fmla="*/ 2279 w 554728"/>
                      <a:gd name="connsiteY3" fmla="*/ 103823 h 179069"/>
                      <a:gd name="connsiteX4" fmla="*/ 374 w 554728"/>
                      <a:gd name="connsiteY4" fmla="*/ 97155 h 179069"/>
                      <a:gd name="connsiteX5" fmla="*/ 2279 w 554728"/>
                      <a:gd name="connsiteY5" fmla="*/ 92393 h 179069"/>
                      <a:gd name="connsiteX6" fmla="*/ 345179 w 554728"/>
                      <a:gd name="connsiteY6" fmla="*/ 0 h 179069"/>
                      <a:gd name="connsiteX7" fmla="*/ 550919 w 554728"/>
                      <a:gd name="connsiteY7" fmla="*/ 35243 h 179069"/>
                      <a:gd name="connsiteX8" fmla="*/ 554729 w 554728"/>
                      <a:gd name="connsiteY8" fmla="*/ 49530 h 17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28" h="179069">
                        <a:moveTo>
                          <a:pt x="554729" y="49530"/>
                        </a:moveTo>
                        <a:lnTo>
                          <a:pt x="104196" y="179070"/>
                        </a:lnTo>
                        <a:lnTo>
                          <a:pt x="5136" y="108585"/>
                        </a:lnTo>
                        <a:cubicBezTo>
                          <a:pt x="4184" y="107632"/>
                          <a:pt x="2279" y="105728"/>
                          <a:pt x="2279" y="103823"/>
                        </a:cubicBezTo>
                        <a:lnTo>
                          <a:pt x="374" y="97155"/>
                        </a:lnTo>
                        <a:cubicBezTo>
                          <a:pt x="-579" y="95250"/>
                          <a:pt x="374" y="93345"/>
                          <a:pt x="2279" y="92393"/>
                        </a:cubicBezTo>
                        <a:lnTo>
                          <a:pt x="345179" y="0"/>
                        </a:lnTo>
                        <a:lnTo>
                          <a:pt x="550919" y="35243"/>
                        </a:lnTo>
                        <a:lnTo>
                          <a:pt x="554729" y="49530"/>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 name="图形 132"/>
                  <p:cNvSpPr/>
                  <p:nvPr/>
                </p:nvSpPr>
                <p:spPr>
                  <a:xfrm>
                    <a:off x="3627698" y="2427922"/>
                    <a:ext cx="554728" cy="179070"/>
                  </a:xfrm>
                  <a:custGeom>
                    <a:avLst/>
                    <a:gdLst>
                      <a:gd name="connsiteX0" fmla="*/ 374 w 554728"/>
                      <a:gd name="connsiteY0" fmla="*/ 97155 h 179070"/>
                      <a:gd name="connsiteX1" fmla="*/ 2279 w 554728"/>
                      <a:gd name="connsiteY1" fmla="*/ 103823 h 179070"/>
                      <a:gd name="connsiteX2" fmla="*/ 5136 w 554728"/>
                      <a:gd name="connsiteY2" fmla="*/ 108585 h 179070"/>
                      <a:gd name="connsiteX3" fmla="*/ 104196 w 554728"/>
                      <a:gd name="connsiteY3" fmla="*/ 179070 h 179070"/>
                      <a:gd name="connsiteX4" fmla="*/ 554729 w 554728"/>
                      <a:gd name="connsiteY4" fmla="*/ 48578 h 179070"/>
                      <a:gd name="connsiteX5" fmla="*/ 550919 w 554728"/>
                      <a:gd name="connsiteY5" fmla="*/ 35243 h 179070"/>
                      <a:gd name="connsiteX6" fmla="*/ 345179 w 554728"/>
                      <a:gd name="connsiteY6" fmla="*/ 0 h 179070"/>
                      <a:gd name="connsiteX7" fmla="*/ 61334 w 554728"/>
                      <a:gd name="connsiteY7" fmla="*/ 77153 h 179070"/>
                      <a:gd name="connsiteX8" fmla="*/ 2279 w 554728"/>
                      <a:gd name="connsiteY8" fmla="*/ 93345 h 179070"/>
                      <a:gd name="connsiteX9" fmla="*/ 374 w 554728"/>
                      <a:gd name="connsiteY9" fmla="*/ 97155 h 17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728" h="179070">
                        <a:moveTo>
                          <a:pt x="374" y="97155"/>
                        </a:moveTo>
                        <a:lnTo>
                          <a:pt x="2279" y="103823"/>
                        </a:lnTo>
                        <a:cubicBezTo>
                          <a:pt x="3231" y="105728"/>
                          <a:pt x="4184" y="107633"/>
                          <a:pt x="5136" y="108585"/>
                        </a:cubicBezTo>
                        <a:lnTo>
                          <a:pt x="104196" y="179070"/>
                        </a:lnTo>
                        <a:lnTo>
                          <a:pt x="554729" y="48578"/>
                        </a:lnTo>
                        <a:lnTo>
                          <a:pt x="550919" y="35243"/>
                        </a:lnTo>
                        <a:lnTo>
                          <a:pt x="345179" y="0"/>
                        </a:lnTo>
                        <a:lnTo>
                          <a:pt x="61334" y="77153"/>
                        </a:lnTo>
                        <a:lnTo>
                          <a:pt x="2279" y="93345"/>
                        </a:lnTo>
                        <a:cubicBezTo>
                          <a:pt x="374" y="93345"/>
                          <a:pt x="-579" y="95250"/>
                          <a:pt x="374" y="97155"/>
                        </a:cubicBez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 name="图形 132"/>
                  <p:cNvSpPr/>
                  <p:nvPr/>
                </p:nvSpPr>
                <p:spPr>
                  <a:xfrm>
                    <a:off x="3627698" y="2505075"/>
                    <a:ext cx="104196" cy="101917"/>
                  </a:xfrm>
                  <a:custGeom>
                    <a:avLst/>
                    <a:gdLst>
                      <a:gd name="connsiteX0" fmla="*/ 374 w 104196"/>
                      <a:gd name="connsiteY0" fmla="*/ 20002 h 101917"/>
                      <a:gd name="connsiteX1" fmla="*/ 2279 w 104196"/>
                      <a:gd name="connsiteY1" fmla="*/ 26670 h 101917"/>
                      <a:gd name="connsiteX2" fmla="*/ 5136 w 104196"/>
                      <a:gd name="connsiteY2" fmla="*/ 31432 h 101917"/>
                      <a:gd name="connsiteX3" fmla="*/ 104196 w 104196"/>
                      <a:gd name="connsiteY3" fmla="*/ 101918 h 101917"/>
                      <a:gd name="connsiteX4" fmla="*/ 102291 w 104196"/>
                      <a:gd name="connsiteY4" fmla="*/ 92393 h 101917"/>
                      <a:gd name="connsiteX5" fmla="*/ 99434 w 104196"/>
                      <a:gd name="connsiteY5" fmla="*/ 64770 h 101917"/>
                      <a:gd name="connsiteX6" fmla="*/ 61334 w 104196"/>
                      <a:gd name="connsiteY6" fmla="*/ 0 h 101917"/>
                      <a:gd name="connsiteX7" fmla="*/ 2279 w 104196"/>
                      <a:gd name="connsiteY7" fmla="*/ 16193 h 101917"/>
                      <a:gd name="connsiteX8" fmla="*/ 374 w 104196"/>
                      <a:gd name="connsiteY8" fmla="*/ 20002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96" h="101917">
                        <a:moveTo>
                          <a:pt x="374" y="20002"/>
                        </a:moveTo>
                        <a:lnTo>
                          <a:pt x="2279" y="26670"/>
                        </a:lnTo>
                        <a:cubicBezTo>
                          <a:pt x="3231" y="28575"/>
                          <a:pt x="4184" y="30480"/>
                          <a:pt x="5136" y="31432"/>
                        </a:cubicBezTo>
                        <a:lnTo>
                          <a:pt x="104196" y="101918"/>
                        </a:lnTo>
                        <a:lnTo>
                          <a:pt x="102291" y="92393"/>
                        </a:lnTo>
                        <a:lnTo>
                          <a:pt x="99434" y="64770"/>
                        </a:lnTo>
                        <a:lnTo>
                          <a:pt x="61334" y="0"/>
                        </a:lnTo>
                        <a:lnTo>
                          <a:pt x="2279" y="16193"/>
                        </a:lnTo>
                        <a:cubicBezTo>
                          <a:pt x="374" y="16193"/>
                          <a:pt x="-579" y="18098"/>
                          <a:pt x="374" y="20002"/>
                        </a:cubicBez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 name="图形 132"/>
                  <p:cNvSpPr/>
                  <p:nvPr/>
                </p:nvSpPr>
                <p:spPr>
                  <a:xfrm>
                    <a:off x="3628649" y="2414587"/>
                    <a:ext cx="549967" cy="181927"/>
                  </a:xfrm>
                  <a:custGeom>
                    <a:avLst/>
                    <a:gdLst>
                      <a:gd name="connsiteX0" fmla="*/ 549968 w 549967"/>
                      <a:gd name="connsiteY0" fmla="*/ 48578 h 181927"/>
                      <a:gd name="connsiteX1" fmla="*/ 101340 w 549967"/>
                      <a:gd name="connsiteY1" fmla="*/ 181927 h 181927"/>
                      <a:gd name="connsiteX2" fmla="*/ 1328 w 549967"/>
                      <a:gd name="connsiteY2" fmla="*/ 112395 h 181927"/>
                      <a:gd name="connsiteX3" fmla="*/ 2280 w 549967"/>
                      <a:gd name="connsiteY3" fmla="*/ 105727 h 181927"/>
                      <a:gd name="connsiteX4" fmla="*/ 328988 w 549967"/>
                      <a:gd name="connsiteY4" fmla="*/ 3810 h 181927"/>
                      <a:gd name="connsiteX5" fmla="*/ 341370 w 549967"/>
                      <a:gd name="connsiteY5" fmla="*/ 0 h 181927"/>
                      <a:gd name="connsiteX6" fmla="*/ 549968 w 549967"/>
                      <a:gd name="connsiteY6" fmla="*/ 48578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67" h="181927">
                        <a:moveTo>
                          <a:pt x="549968" y="48578"/>
                        </a:moveTo>
                        <a:lnTo>
                          <a:pt x="101340" y="181927"/>
                        </a:lnTo>
                        <a:lnTo>
                          <a:pt x="1328" y="112395"/>
                        </a:lnTo>
                        <a:cubicBezTo>
                          <a:pt x="-577" y="110490"/>
                          <a:pt x="-577" y="106680"/>
                          <a:pt x="2280" y="105727"/>
                        </a:cubicBezTo>
                        <a:lnTo>
                          <a:pt x="328988" y="3810"/>
                        </a:lnTo>
                        <a:lnTo>
                          <a:pt x="341370" y="0"/>
                        </a:lnTo>
                        <a:lnTo>
                          <a:pt x="549968" y="48578"/>
                        </a:lnTo>
                        <a:close/>
                      </a:path>
                    </a:pathLst>
                  </a:custGeom>
                  <a:solidFill>
                    <a:srgbClr val="FFB27A"/>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 name="图形 132"/>
                  <p:cNvSpPr/>
                  <p:nvPr/>
                </p:nvSpPr>
                <p:spPr>
                  <a:xfrm>
                    <a:off x="3628649" y="2414587"/>
                    <a:ext cx="549967" cy="181927"/>
                  </a:xfrm>
                  <a:custGeom>
                    <a:avLst/>
                    <a:gdLst>
                      <a:gd name="connsiteX0" fmla="*/ 549968 w 549967"/>
                      <a:gd name="connsiteY0" fmla="*/ 48578 h 181927"/>
                      <a:gd name="connsiteX1" fmla="*/ 101340 w 549967"/>
                      <a:gd name="connsiteY1" fmla="*/ 181927 h 181927"/>
                      <a:gd name="connsiteX2" fmla="*/ 1328 w 549967"/>
                      <a:gd name="connsiteY2" fmla="*/ 112395 h 181927"/>
                      <a:gd name="connsiteX3" fmla="*/ 2280 w 549967"/>
                      <a:gd name="connsiteY3" fmla="*/ 105727 h 181927"/>
                      <a:gd name="connsiteX4" fmla="*/ 328988 w 549967"/>
                      <a:gd name="connsiteY4" fmla="*/ 3810 h 181927"/>
                      <a:gd name="connsiteX5" fmla="*/ 341370 w 549967"/>
                      <a:gd name="connsiteY5" fmla="*/ 0 h 181927"/>
                      <a:gd name="connsiteX6" fmla="*/ 549968 w 549967"/>
                      <a:gd name="connsiteY6" fmla="*/ 48578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67" h="181927">
                        <a:moveTo>
                          <a:pt x="549968" y="48578"/>
                        </a:moveTo>
                        <a:lnTo>
                          <a:pt x="101340" y="181927"/>
                        </a:lnTo>
                        <a:lnTo>
                          <a:pt x="1328" y="112395"/>
                        </a:lnTo>
                        <a:cubicBezTo>
                          <a:pt x="-577" y="110490"/>
                          <a:pt x="-577" y="106680"/>
                          <a:pt x="2280" y="105727"/>
                        </a:cubicBezTo>
                        <a:lnTo>
                          <a:pt x="328988" y="3810"/>
                        </a:lnTo>
                        <a:lnTo>
                          <a:pt x="341370" y="0"/>
                        </a:lnTo>
                        <a:lnTo>
                          <a:pt x="549968" y="48578"/>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 name="图形 132"/>
                  <p:cNvSpPr/>
                  <p:nvPr/>
                </p:nvSpPr>
                <p:spPr>
                  <a:xfrm>
                    <a:off x="3627833" y="2414587"/>
                    <a:ext cx="550783" cy="181927"/>
                  </a:xfrm>
                  <a:custGeom>
                    <a:avLst/>
                    <a:gdLst>
                      <a:gd name="connsiteX0" fmla="*/ 2143 w 550783"/>
                      <a:gd name="connsiteY0" fmla="*/ 112395 h 181927"/>
                      <a:gd name="connsiteX1" fmla="*/ 13573 w 550783"/>
                      <a:gd name="connsiteY1" fmla="*/ 120968 h 181927"/>
                      <a:gd name="connsiteX2" fmla="*/ 102156 w 550783"/>
                      <a:gd name="connsiteY2" fmla="*/ 181927 h 181927"/>
                      <a:gd name="connsiteX3" fmla="*/ 550783 w 550783"/>
                      <a:gd name="connsiteY3" fmla="*/ 48578 h 181927"/>
                      <a:gd name="connsiteX4" fmla="*/ 452676 w 550783"/>
                      <a:gd name="connsiteY4" fmla="*/ 25718 h 181927"/>
                      <a:gd name="connsiteX5" fmla="*/ 341233 w 550783"/>
                      <a:gd name="connsiteY5" fmla="*/ 0 h 181927"/>
                      <a:gd name="connsiteX6" fmla="*/ 328851 w 550783"/>
                      <a:gd name="connsiteY6" fmla="*/ 3810 h 181927"/>
                      <a:gd name="connsiteX7" fmla="*/ 2143 w 550783"/>
                      <a:gd name="connsiteY7" fmla="*/ 105727 h 181927"/>
                      <a:gd name="connsiteX8" fmla="*/ 2143 w 550783"/>
                      <a:gd name="connsiteY8" fmla="*/ 11239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83" h="181927">
                        <a:moveTo>
                          <a:pt x="2143" y="112395"/>
                        </a:moveTo>
                        <a:lnTo>
                          <a:pt x="13573" y="120968"/>
                        </a:lnTo>
                        <a:lnTo>
                          <a:pt x="102156" y="181927"/>
                        </a:lnTo>
                        <a:lnTo>
                          <a:pt x="550783" y="48578"/>
                        </a:lnTo>
                        <a:lnTo>
                          <a:pt x="452676" y="25718"/>
                        </a:lnTo>
                        <a:lnTo>
                          <a:pt x="341233" y="0"/>
                        </a:lnTo>
                        <a:lnTo>
                          <a:pt x="328851" y="3810"/>
                        </a:lnTo>
                        <a:lnTo>
                          <a:pt x="2143" y="105727"/>
                        </a:lnTo>
                        <a:cubicBezTo>
                          <a:pt x="-714" y="106680"/>
                          <a:pt x="-714" y="110490"/>
                          <a:pt x="2143" y="112395"/>
                        </a:cubicBez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 name="图形 132"/>
                  <p:cNvSpPr/>
                  <p:nvPr/>
                </p:nvSpPr>
                <p:spPr>
                  <a:xfrm>
                    <a:off x="4163376" y="2463165"/>
                    <a:ext cx="53584" cy="122872"/>
                  </a:xfrm>
                  <a:custGeom>
                    <a:avLst/>
                    <a:gdLst>
                      <a:gd name="connsiteX0" fmla="*/ 15240 w 53584"/>
                      <a:gd name="connsiteY0" fmla="*/ 0 h 122872"/>
                      <a:gd name="connsiteX1" fmla="*/ 53340 w 53584"/>
                      <a:gd name="connsiteY1" fmla="*/ 113348 h 122872"/>
                      <a:gd name="connsiteX2" fmla="*/ 48577 w 53584"/>
                      <a:gd name="connsiteY2" fmla="*/ 119062 h 122872"/>
                      <a:gd name="connsiteX3" fmla="*/ 37148 w 53584"/>
                      <a:gd name="connsiteY3" fmla="*/ 122873 h 122872"/>
                      <a:gd name="connsiteX4" fmla="*/ 35243 w 53584"/>
                      <a:gd name="connsiteY4" fmla="*/ 68580 h 122872"/>
                      <a:gd name="connsiteX5" fmla="*/ 0 w 53584"/>
                      <a:gd name="connsiteY5" fmla="*/ 4763 h 122872"/>
                      <a:gd name="connsiteX6" fmla="*/ 15240 w 53584"/>
                      <a:gd name="connsiteY6" fmla="*/ 0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84" h="122872">
                        <a:moveTo>
                          <a:pt x="15240" y="0"/>
                        </a:moveTo>
                        <a:cubicBezTo>
                          <a:pt x="15240" y="0"/>
                          <a:pt x="57150" y="47625"/>
                          <a:pt x="53340" y="113348"/>
                        </a:cubicBezTo>
                        <a:cubicBezTo>
                          <a:pt x="53340" y="116205"/>
                          <a:pt x="51435" y="119062"/>
                          <a:pt x="48577" y="119062"/>
                        </a:cubicBezTo>
                        <a:lnTo>
                          <a:pt x="37148" y="122873"/>
                        </a:lnTo>
                        <a:cubicBezTo>
                          <a:pt x="37148" y="122873"/>
                          <a:pt x="45720" y="104775"/>
                          <a:pt x="35243" y="68580"/>
                        </a:cubicBezTo>
                        <a:cubicBezTo>
                          <a:pt x="24765" y="32385"/>
                          <a:pt x="11430" y="10478"/>
                          <a:pt x="0" y="4763"/>
                        </a:cubicBezTo>
                        <a:lnTo>
                          <a:pt x="15240" y="0"/>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 name="图形 132"/>
                  <p:cNvSpPr/>
                  <p:nvPr/>
                </p:nvSpPr>
                <p:spPr>
                  <a:xfrm>
                    <a:off x="4163376" y="2463165"/>
                    <a:ext cx="53584" cy="122872"/>
                  </a:xfrm>
                  <a:custGeom>
                    <a:avLst/>
                    <a:gdLst>
                      <a:gd name="connsiteX0" fmla="*/ 15240 w 53584"/>
                      <a:gd name="connsiteY0" fmla="*/ 0 h 122872"/>
                      <a:gd name="connsiteX1" fmla="*/ 53340 w 53584"/>
                      <a:gd name="connsiteY1" fmla="*/ 113348 h 122872"/>
                      <a:gd name="connsiteX2" fmla="*/ 48577 w 53584"/>
                      <a:gd name="connsiteY2" fmla="*/ 119062 h 122872"/>
                      <a:gd name="connsiteX3" fmla="*/ 37148 w 53584"/>
                      <a:gd name="connsiteY3" fmla="*/ 122873 h 122872"/>
                      <a:gd name="connsiteX4" fmla="*/ 35243 w 53584"/>
                      <a:gd name="connsiteY4" fmla="*/ 68580 h 122872"/>
                      <a:gd name="connsiteX5" fmla="*/ 0 w 53584"/>
                      <a:gd name="connsiteY5" fmla="*/ 4763 h 122872"/>
                      <a:gd name="connsiteX6" fmla="*/ 15240 w 53584"/>
                      <a:gd name="connsiteY6" fmla="*/ 0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84" h="122872">
                        <a:moveTo>
                          <a:pt x="15240" y="0"/>
                        </a:moveTo>
                        <a:cubicBezTo>
                          <a:pt x="15240" y="0"/>
                          <a:pt x="57150" y="47625"/>
                          <a:pt x="53340" y="113348"/>
                        </a:cubicBezTo>
                        <a:cubicBezTo>
                          <a:pt x="53340" y="116205"/>
                          <a:pt x="51435" y="119062"/>
                          <a:pt x="48577" y="119062"/>
                        </a:cubicBezTo>
                        <a:lnTo>
                          <a:pt x="37148" y="122873"/>
                        </a:lnTo>
                        <a:cubicBezTo>
                          <a:pt x="37148" y="122873"/>
                          <a:pt x="45720" y="104775"/>
                          <a:pt x="35243" y="68580"/>
                        </a:cubicBezTo>
                        <a:cubicBezTo>
                          <a:pt x="24765" y="32385"/>
                          <a:pt x="11430" y="10478"/>
                          <a:pt x="0" y="4763"/>
                        </a:cubicBezTo>
                        <a:lnTo>
                          <a:pt x="15240" y="0"/>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 name="图形 132"/>
                  <p:cNvSpPr/>
                  <p:nvPr/>
                </p:nvSpPr>
                <p:spPr>
                  <a:xfrm>
                    <a:off x="3956684" y="2414587"/>
                    <a:ext cx="221932" cy="53340"/>
                  </a:xfrm>
                  <a:custGeom>
                    <a:avLst/>
                    <a:gdLst>
                      <a:gd name="connsiteX0" fmla="*/ 12382 w 221932"/>
                      <a:gd name="connsiteY0" fmla="*/ 0 h 53340"/>
                      <a:gd name="connsiteX1" fmla="*/ 221932 w 221932"/>
                      <a:gd name="connsiteY1" fmla="*/ 48578 h 53340"/>
                      <a:gd name="connsiteX2" fmla="*/ 205740 w 221932"/>
                      <a:gd name="connsiteY2" fmla="*/ 53340 h 53340"/>
                      <a:gd name="connsiteX3" fmla="*/ 0 w 221932"/>
                      <a:gd name="connsiteY3" fmla="*/ 3810 h 53340"/>
                    </a:gdLst>
                    <a:ahLst/>
                    <a:cxnLst>
                      <a:cxn ang="0">
                        <a:pos x="connsiteX0" y="connsiteY0"/>
                      </a:cxn>
                      <a:cxn ang="0">
                        <a:pos x="connsiteX1" y="connsiteY1"/>
                      </a:cxn>
                      <a:cxn ang="0">
                        <a:pos x="connsiteX2" y="connsiteY2"/>
                      </a:cxn>
                      <a:cxn ang="0">
                        <a:pos x="connsiteX3" y="connsiteY3"/>
                      </a:cxn>
                    </a:cxnLst>
                    <a:rect l="l" t="t" r="r" b="b"/>
                    <a:pathLst>
                      <a:path w="221932" h="53340">
                        <a:moveTo>
                          <a:pt x="12382" y="0"/>
                        </a:moveTo>
                        <a:lnTo>
                          <a:pt x="221932" y="48578"/>
                        </a:lnTo>
                        <a:lnTo>
                          <a:pt x="205740" y="53340"/>
                        </a:lnTo>
                        <a:lnTo>
                          <a:pt x="0" y="3810"/>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 name="图形 132"/>
                  <p:cNvSpPr/>
                  <p:nvPr/>
                </p:nvSpPr>
                <p:spPr>
                  <a:xfrm>
                    <a:off x="3956684" y="2414587"/>
                    <a:ext cx="221932" cy="53340"/>
                  </a:xfrm>
                  <a:custGeom>
                    <a:avLst/>
                    <a:gdLst>
                      <a:gd name="connsiteX0" fmla="*/ 12382 w 221932"/>
                      <a:gd name="connsiteY0" fmla="*/ 0 h 53340"/>
                      <a:gd name="connsiteX1" fmla="*/ 221932 w 221932"/>
                      <a:gd name="connsiteY1" fmla="*/ 48578 h 53340"/>
                      <a:gd name="connsiteX2" fmla="*/ 205740 w 221932"/>
                      <a:gd name="connsiteY2" fmla="*/ 53340 h 53340"/>
                      <a:gd name="connsiteX3" fmla="*/ 0 w 221932"/>
                      <a:gd name="connsiteY3" fmla="*/ 3810 h 53340"/>
                    </a:gdLst>
                    <a:ahLst/>
                    <a:cxnLst>
                      <a:cxn ang="0">
                        <a:pos x="connsiteX0" y="connsiteY0"/>
                      </a:cxn>
                      <a:cxn ang="0">
                        <a:pos x="connsiteX1" y="connsiteY1"/>
                      </a:cxn>
                      <a:cxn ang="0">
                        <a:pos x="connsiteX2" y="connsiteY2"/>
                      </a:cxn>
                      <a:cxn ang="0">
                        <a:pos x="connsiteX3" y="connsiteY3"/>
                      </a:cxn>
                    </a:cxnLst>
                    <a:rect l="l" t="t" r="r" b="b"/>
                    <a:pathLst>
                      <a:path w="221932" h="53340">
                        <a:moveTo>
                          <a:pt x="12382" y="0"/>
                        </a:moveTo>
                        <a:lnTo>
                          <a:pt x="221932" y="48578"/>
                        </a:lnTo>
                        <a:lnTo>
                          <a:pt x="205740" y="53340"/>
                        </a:lnTo>
                        <a:lnTo>
                          <a:pt x="0" y="3810"/>
                        </a:lnTo>
                        <a:close/>
                      </a:path>
                    </a:pathLst>
                  </a:custGeom>
                  <a:solidFill>
                    <a:srgbClr val="FFA845"/>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2" name="图形 132"/>
                <p:cNvGrpSpPr/>
                <p:nvPr/>
              </p:nvGrpSpPr>
              <p:grpSpPr>
                <a:xfrm>
                  <a:off x="3601330" y="2255520"/>
                  <a:ext cx="532280" cy="368022"/>
                  <a:chOff x="3601330" y="2255520"/>
                  <a:chExt cx="532280" cy="368022"/>
                </a:xfrm>
              </p:grpSpPr>
              <p:sp>
                <p:nvSpPr>
                  <p:cNvPr id="253" name="图形 132"/>
                  <p:cNvSpPr/>
                  <p:nvPr/>
                </p:nvSpPr>
                <p:spPr>
                  <a:xfrm>
                    <a:off x="3635691" y="2356484"/>
                    <a:ext cx="496966" cy="266700"/>
                  </a:xfrm>
                  <a:custGeom>
                    <a:avLst/>
                    <a:gdLst>
                      <a:gd name="connsiteX0" fmla="*/ 3810 w 496966"/>
                      <a:gd name="connsiteY0" fmla="*/ 266700 h 266700"/>
                      <a:gd name="connsiteX1" fmla="*/ 455295 w 496966"/>
                      <a:gd name="connsiteY1" fmla="*/ 132398 h 266700"/>
                      <a:gd name="connsiteX2" fmla="*/ 496253 w 496966"/>
                      <a:gd name="connsiteY2" fmla="*/ 17145 h 266700"/>
                      <a:gd name="connsiteX3" fmla="*/ 496253 w 496966"/>
                      <a:gd name="connsiteY3" fmla="*/ 8572 h 266700"/>
                      <a:gd name="connsiteX4" fmla="*/ 493395 w 496966"/>
                      <a:gd name="connsiteY4" fmla="*/ 0 h 266700"/>
                      <a:gd name="connsiteX5" fmla="*/ 154305 w 496966"/>
                      <a:gd name="connsiteY5" fmla="*/ 112395 h 266700"/>
                      <a:gd name="connsiteX6" fmla="*/ 0 w 496966"/>
                      <a:gd name="connsiteY6" fmla="*/ 253365 h 266700"/>
                      <a:gd name="connsiteX7" fmla="*/ 3810 w 496966"/>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66" h="266700">
                        <a:moveTo>
                          <a:pt x="3810" y="266700"/>
                        </a:moveTo>
                        <a:lnTo>
                          <a:pt x="455295" y="132398"/>
                        </a:lnTo>
                        <a:lnTo>
                          <a:pt x="496253" y="17145"/>
                        </a:lnTo>
                        <a:cubicBezTo>
                          <a:pt x="497205" y="14288"/>
                          <a:pt x="497205" y="11430"/>
                          <a:pt x="496253" y="8572"/>
                        </a:cubicBezTo>
                        <a:lnTo>
                          <a:pt x="493395" y="0"/>
                        </a:lnTo>
                        <a:lnTo>
                          <a:pt x="154305" y="112395"/>
                        </a:lnTo>
                        <a:lnTo>
                          <a:pt x="0" y="253365"/>
                        </a:lnTo>
                        <a:lnTo>
                          <a:pt x="3810" y="26670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 name="图形 132"/>
                  <p:cNvSpPr/>
                  <p:nvPr/>
                </p:nvSpPr>
                <p:spPr>
                  <a:xfrm>
                    <a:off x="3635691" y="2357437"/>
                    <a:ext cx="497919" cy="265747"/>
                  </a:xfrm>
                  <a:custGeom>
                    <a:avLst/>
                    <a:gdLst>
                      <a:gd name="connsiteX0" fmla="*/ 494348 w 497919"/>
                      <a:gd name="connsiteY0" fmla="*/ 0 h 265747"/>
                      <a:gd name="connsiteX1" fmla="*/ 497205 w 497919"/>
                      <a:gd name="connsiteY1" fmla="*/ 8572 h 265747"/>
                      <a:gd name="connsiteX2" fmla="*/ 497205 w 497919"/>
                      <a:gd name="connsiteY2" fmla="*/ 17145 h 265747"/>
                      <a:gd name="connsiteX3" fmla="*/ 456248 w 497919"/>
                      <a:gd name="connsiteY3" fmla="*/ 132398 h 265747"/>
                      <a:gd name="connsiteX4" fmla="*/ 3810 w 497919"/>
                      <a:gd name="connsiteY4" fmla="*/ 265748 h 265747"/>
                      <a:gd name="connsiteX5" fmla="*/ 0 w 497919"/>
                      <a:gd name="connsiteY5" fmla="*/ 252413 h 265747"/>
                      <a:gd name="connsiteX6" fmla="*/ 154305 w 497919"/>
                      <a:gd name="connsiteY6" fmla="*/ 111443 h 265747"/>
                      <a:gd name="connsiteX7" fmla="*/ 482918 w 497919"/>
                      <a:gd name="connsiteY7" fmla="*/ 2857 h 265747"/>
                      <a:gd name="connsiteX8" fmla="*/ 494348 w 497919"/>
                      <a:gd name="connsiteY8" fmla="*/ 0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919" h="265747">
                        <a:moveTo>
                          <a:pt x="494348" y="0"/>
                        </a:moveTo>
                        <a:lnTo>
                          <a:pt x="497205" y="8572"/>
                        </a:lnTo>
                        <a:cubicBezTo>
                          <a:pt x="498158" y="11430"/>
                          <a:pt x="498158" y="14288"/>
                          <a:pt x="497205" y="17145"/>
                        </a:cubicBezTo>
                        <a:lnTo>
                          <a:pt x="456248" y="132398"/>
                        </a:lnTo>
                        <a:lnTo>
                          <a:pt x="3810" y="265748"/>
                        </a:lnTo>
                        <a:lnTo>
                          <a:pt x="0" y="252413"/>
                        </a:lnTo>
                        <a:lnTo>
                          <a:pt x="154305" y="111443"/>
                        </a:lnTo>
                        <a:lnTo>
                          <a:pt x="482918" y="2857"/>
                        </a:lnTo>
                        <a:lnTo>
                          <a:pt x="494348" y="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 name="图形 132"/>
                  <p:cNvSpPr/>
                  <p:nvPr/>
                </p:nvSpPr>
                <p:spPr>
                  <a:xfrm>
                    <a:off x="4085272" y="2357437"/>
                    <a:ext cx="48339" cy="132397"/>
                  </a:xfrm>
                  <a:custGeom>
                    <a:avLst/>
                    <a:gdLst>
                      <a:gd name="connsiteX0" fmla="*/ 44767 w 48339"/>
                      <a:gd name="connsiteY0" fmla="*/ 0 h 132397"/>
                      <a:gd name="connsiteX1" fmla="*/ 47625 w 48339"/>
                      <a:gd name="connsiteY1" fmla="*/ 8572 h 132397"/>
                      <a:gd name="connsiteX2" fmla="*/ 47625 w 48339"/>
                      <a:gd name="connsiteY2" fmla="*/ 17145 h 132397"/>
                      <a:gd name="connsiteX3" fmla="*/ 6667 w 48339"/>
                      <a:gd name="connsiteY3" fmla="*/ 132398 h 132397"/>
                      <a:gd name="connsiteX4" fmla="*/ 952 w 48339"/>
                      <a:gd name="connsiteY4" fmla="*/ 123825 h 132397"/>
                      <a:gd name="connsiteX5" fmla="*/ 0 w 48339"/>
                      <a:gd name="connsiteY5" fmla="*/ 108585 h 132397"/>
                      <a:gd name="connsiteX6" fmla="*/ 33338 w 48339"/>
                      <a:gd name="connsiteY6" fmla="*/ 4763 h 132397"/>
                      <a:gd name="connsiteX7" fmla="*/ 44767 w 48339"/>
                      <a:gd name="connsiteY7"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39" h="132397">
                        <a:moveTo>
                          <a:pt x="44767" y="0"/>
                        </a:moveTo>
                        <a:lnTo>
                          <a:pt x="47625" y="8572"/>
                        </a:lnTo>
                        <a:cubicBezTo>
                          <a:pt x="48577" y="11430"/>
                          <a:pt x="48577" y="14288"/>
                          <a:pt x="47625" y="17145"/>
                        </a:cubicBezTo>
                        <a:lnTo>
                          <a:pt x="6667" y="132398"/>
                        </a:lnTo>
                        <a:lnTo>
                          <a:pt x="952" y="123825"/>
                        </a:lnTo>
                        <a:lnTo>
                          <a:pt x="0" y="108585"/>
                        </a:lnTo>
                        <a:lnTo>
                          <a:pt x="33338" y="4763"/>
                        </a:lnTo>
                        <a:lnTo>
                          <a:pt x="44767" y="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 name="图形 132"/>
                  <p:cNvSpPr/>
                  <p:nvPr/>
                </p:nvSpPr>
                <p:spPr>
                  <a:xfrm>
                    <a:off x="3635691" y="2357437"/>
                    <a:ext cx="494347" cy="252412"/>
                  </a:xfrm>
                  <a:custGeom>
                    <a:avLst/>
                    <a:gdLst>
                      <a:gd name="connsiteX0" fmla="*/ 0 w 494347"/>
                      <a:gd name="connsiteY0" fmla="*/ 252413 h 252412"/>
                      <a:gd name="connsiteX1" fmla="*/ 449580 w 494347"/>
                      <a:gd name="connsiteY1" fmla="*/ 122873 h 252412"/>
                      <a:gd name="connsiteX2" fmla="*/ 494348 w 494347"/>
                      <a:gd name="connsiteY2" fmla="*/ 0 h 252412"/>
                      <a:gd name="connsiteX3" fmla="*/ 150495 w 494347"/>
                      <a:gd name="connsiteY3" fmla="*/ 99060 h 252412"/>
                    </a:gdLst>
                    <a:ahLst/>
                    <a:cxnLst>
                      <a:cxn ang="0">
                        <a:pos x="connsiteX0" y="connsiteY0"/>
                      </a:cxn>
                      <a:cxn ang="0">
                        <a:pos x="connsiteX1" y="connsiteY1"/>
                      </a:cxn>
                      <a:cxn ang="0">
                        <a:pos x="connsiteX2" y="connsiteY2"/>
                      </a:cxn>
                      <a:cxn ang="0">
                        <a:pos x="connsiteX3" y="connsiteY3"/>
                      </a:cxn>
                    </a:cxnLst>
                    <a:rect l="l" t="t" r="r" b="b"/>
                    <a:pathLst>
                      <a:path w="494347" h="252412">
                        <a:moveTo>
                          <a:pt x="0" y="252413"/>
                        </a:moveTo>
                        <a:lnTo>
                          <a:pt x="449580" y="122873"/>
                        </a:lnTo>
                        <a:lnTo>
                          <a:pt x="494348" y="0"/>
                        </a:lnTo>
                        <a:lnTo>
                          <a:pt x="150495" y="99060"/>
                        </a:lnTo>
                        <a:close/>
                      </a:path>
                    </a:pathLst>
                  </a:custGeom>
                  <a:solidFill>
                    <a:srgbClr val="A8E4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3"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4"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5" name="图形 132"/>
                  <p:cNvSpPr/>
                  <p:nvPr/>
                </p:nvSpPr>
                <p:spPr>
                  <a:xfrm>
                    <a:off x="4024312" y="2261234"/>
                    <a:ext cx="105727" cy="220662"/>
                  </a:xfrm>
                  <a:custGeom>
                    <a:avLst/>
                    <a:gdLst>
                      <a:gd name="connsiteX0" fmla="*/ 69532 w 105727"/>
                      <a:gd name="connsiteY0" fmla="*/ 0 h 220662"/>
                      <a:gd name="connsiteX1" fmla="*/ 77152 w 105727"/>
                      <a:gd name="connsiteY1" fmla="*/ 5715 h 220662"/>
                      <a:gd name="connsiteX2" fmla="*/ 105727 w 105727"/>
                      <a:gd name="connsiteY2" fmla="*/ 95250 h 220662"/>
                      <a:gd name="connsiteX3" fmla="*/ 60960 w 105727"/>
                      <a:gd name="connsiteY3" fmla="*/ 218123 h 220662"/>
                      <a:gd name="connsiteX4" fmla="*/ 37148 w 105727"/>
                      <a:gd name="connsiteY4" fmla="*/ 218123 h 220662"/>
                      <a:gd name="connsiteX5" fmla="*/ 0 w 105727"/>
                      <a:gd name="connsiteY5" fmla="*/ 113348 h 220662"/>
                      <a:gd name="connsiteX6" fmla="*/ 69532 w 105727"/>
                      <a:gd name="connsiteY6" fmla="*/ 0 h 2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 h="220662">
                        <a:moveTo>
                          <a:pt x="69532" y="0"/>
                        </a:moveTo>
                        <a:lnTo>
                          <a:pt x="77152" y="5715"/>
                        </a:lnTo>
                        <a:cubicBezTo>
                          <a:pt x="77152" y="5715"/>
                          <a:pt x="78105" y="65723"/>
                          <a:pt x="105727" y="95250"/>
                        </a:cubicBezTo>
                        <a:lnTo>
                          <a:pt x="60960" y="218123"/>
                        </a:lnTo>
                        <a:cubicBezTo>
                          <a:pt x="60960" y="218123"/>
                          <a:pt x="40957" y="223838"/>
                          <a:pt x="37148" y="218123"/>
                        </a:cubicBezTo>
                        <a:cubicBezTo>
                          <a:pt x="33338" y="212408"/>
                          <a:pt x="0" y="113348"/>
                          <a:pt x="0" y="113348"/>
                        </a:cubicBezTo>
                        <a:lnTo>
                          <a:pt x="69532"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6"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7"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8"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9"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0"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1"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2"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3"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4"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5" name="图形 132"/>
                  <p:cNvSpPr/>
                  <p:nvPr/>
                </p:nvSpPr>
                <p:spPr>
                  <a:xfrm>
                    <a:off x="3608095" y="2361247"/>
                    <a:ext cx="477176" cy="248602"/>
                  </a:xfrm>
                  <a:custGeom>
                    <a:avLst/>
                    <a:gdLst>
                      <a:gd name="connsiteX0" fmla="*/ 437171 w 477176"/>
                      <a:gd name="connsiteY0" fmla="*/ 0 h 248602"/>
                      <a:gd name="connsiteX1" fmla="*/ 447649 w 477176"/>
                      <a:gd name="connsiteY1" fmla="*/ 21908 h 248602"/>
                      <a:gd name="connsiteX2" fmla="*/ 477176 w 477176"/>
                      <a:gd name="connsiteY2" fmla="*/ 119063 h 248602"/>
                      <a:gd name="connsiteX3" fmla="*/ 27596 w 477176"/>
                      <a:gd name="connsiteY3" fmla="*/ 248603 h 248602"/>
                      <a:gd name="connsiteX4" fmla="*/ 2831 w 477176"/>
                      <a:gd name="connsiteY4" fmla="*/ 144780 h 248602"/>
                      <a:gd name="connsiteX5" fmla="*/ 437171 w 477176"/>
                      <a:gd name="connsiteY5" fmla="*/ 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176" h="248602">
                        <a:moveTo>
                          <a:pt x="437171" y="0"/>
                        </a:moveTo>
                        <a:lnTo>
                          <a:pt x="447649" y="21908"/>
                        </a:lnTo>
                        <a:cubicBezTo>
                          <a:pt x="447649" y="21908"/>
                          <a:pt x="439076" y="61913"/>
                          <a:pt x="477176" y="119063"/>
                        </a:cubicBezTo>
                        <a:lnTo>
                          <a:pt x="27596" y="248603"/>
                        </a:lnTo>
                        <a:cubicBezTo>
                          <a:pt x="27596" y="248603"/>
                          <a:pt x="-10504" y="190500"/>
                          <a:pt x="2831" y="144780"/>
                        </a:cubicBezTo>
                        <a:lnTo>
                          <a:pt x="437171"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6" name="图形 132"/>
                  <p:cNvSpPr/>
                  <p:nvPr/>
                </p:nvSpPr>
                <p:spPr>
                  <a:xfrm>
                    <a:off x="3602354" y="2256472"/>
                    <a:ext cx="498871" cy="260032"/>
                  </a:xfrm>
                  <a:custGeom>
                    <a:avLst/>
                    <a:gdLst>
                      <a:gd name="connsiteX0" fmla="*/ 3810 w 498871"/>
                      <a:gd name="connsiteY0" fmla="*/ 260033 h 260032"/>
                      <a:gd name="connsiteX1" fmla="*/ 453390 w 498871"/>
                      <a:gd name="connsiteY1" fmla="*/ 126683 h 260032"/>
                      <a:gd name="connsiteX2" fmla="*/ 498158 w 498871"/>
                      <a:gd name="connsiteY2" fmla="*/ 14287 h 260032"/>
                      <a:gd name="connsiteX3" fmla="*/ 498158 w 498871"/>
                      <a:gd name="connsiteY3" fmla="*/ 9525 h 260032"/>
                      <a:gd name="connsiteX4" fmla="*/ 496253 w 498871"/>
                      <a:gd name="connsiteY4" fmla="*/ 2857 h 260032"/>
                      <a:gd name="connsiteX5" fmla="*/ 492443 w 498871"/>
                      <a:gd name="connsiteY5" fmla="*/ 0 h 260032"/>
                      <a:gd name="connsiteX6" fmla="*/ 154305 w 498871"/>
                      <a:gd name="connsiteY6" fmla="*/ 106680 h 260032"/>
                      <a:gd name="connsiteX7" fmla="*/ 0 w 498871"/>
                      <a:gd name="connsiteY7" fmla="*/ 247650 h 260032"/>
                      <a:gd name="connsiteX8" fmla="*/ 3810 w 498871"/>
                      <a:gd name="connsiteY8" fmla="*/ 260033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871" h="260032">
                        <a:moveTo>
                          <a:pt x="3810" y="260033"/>
                        </a:moveTo>
                        <a:lnTo>
                          <a:pt x="453390" y="126683"/>
                        </a:lnTo>
                        <a:lnTo>
                          <a:pt x="498158" y="14287"/>
                        </a:lnTo>
                        <a:cubicBezTo>
                          <a:pt x="499110" y="12382"/>
                          <a:pt x="499110" y="10477"/>
                          <a:pt x="498158" y="9525"/>
                        </a:cubicBezTo>
                        <a:lnTo>
                          <a:pt x="496253" y="2857"/>
                        </a:lnTo>
                        <a:cubicBezTo>
                          <a:pt x="495300" y="952"/>
                          <a:pt x="493395" y="0"/>
                          <a:pt x="492443" y="0"/>
                        </a:cubicBezTo>
                        <a:lnTo>
                          <a:pt x="154305" y="106680"/>
                        </a:lnTo>
                        <a:lnTo>
                          <a:pt x="0" y="247650"/>
                        </a:lnTo>
                        <a:lnTo>
                          <a:pt x="3810" y="260033"/>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7" name="图形 132"/>
                  <p:cNvSpPr/>
                  <p:nvPr/>
                </p:nvSpPr>
                <p:spPr>
                  <a:xfrm>
                    <a:off x="3603307" y="2256219"/>
                    <a:ext cx="498871" cy="260285"/>
                  </a:xfrm>
                  <a:custGeom>
                    <a:avLst/>
                    <a:gdLst>
                      <a:gd name="connsiteX0" fmla="*/ 496253 w 498871"/>
                      <a:gd name="connsiteY0" fmla="*/ 3111 h 260285"/>
                      <a:gd name="connsiteX1" fmla="*/ 498157 w 498871"/>
                      <a:gd name="connsiteY1" fmla="*/ 9778 h 260285"/>
                      <a:gd name="connsiteX2" fmla="*/ 498157 w 498871"/>
                      <a:gd name="connsiteY2" fmla="*/ 14541 h 260285"/>
                      <a:gd name="connsiteX3" fmla="*/ 453390 w 498871"/>
                      <a:gd name="connsiteY3" fmla="*/ 126936 h 260285"/>
                      <a:gd name="connsiteX4" fmla="*/ 3810 w 498871"/>
                      <a:gd name="connsiteY4" fmla="*/ 260286 h 260285"/>
                      <a:gd name="connsiteX5" fmla="*/ 0 w 498871"/>
                      <a:gd name="connsiteY5" fmla="*/ 247903 h 260285"/>
                      <a:gd name="connsiteX6" fmla="*/ 154305 w 498871"/>
                      <a:gd name="connsiteY6" fmla="*/ 106933 h 260285"/>
                      <a:gd name="connsiteX7" fmla="*/ 434340 w 498871"/>
                      <a:gd name="connsiteY7" fmla="*/ 18351 h 260285"/>
                      <a:gd name="connsiteX8" fmla="*/ 492443 w 498871"/>
                      <a:gd name="connsiteY8" fmla="*/ 253 h 260285"/>
                      <a:gd name="connsiteX9" fmla="*/ 496253 w 498871"/>
                      <a:gd name="connsiteY9" fmla="*/ 3111 h 26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871" h="260285">
                        <a:moveTo>
                          <a:pt x="496253" y="3111"/>
                        </a:moveTo>
                        <a:lnTo>
                          <a:pt x="498157" y="9778"/>
                        </a:lnTo>
                        <a:cubicBezTo>
                          <a:pt x="499110" y="11683"/>
                          <a:pt x="499110" y="13588"/>
                          <a:pt x="498157" y="14541"/>
                        </a:cubicBezTo>
                        <a:lnTo>
                          <a:pt x="453390" y="126936"/>
                        </a:lnTo>
                        <a:lnTo>
                          <a:pt x="3810" y="260286"/>
                        </a:lnTo>
                        <a:lnTo>
                          <a:pt x="0" y="247903"/>
                        </a:lnTo>
                        <a:lnTo>
                          <a:pt x="154305" y="106933"/>
                        </a:lnTo>
                        <a:lnTo>
                          <a:pt x="434340" y="18351"/>
                        </a:lnTo>
                        <a:lnTo>
                          <a:pt x="492443" y="253"/>
                        </a:lnTo>
                        <a:cubicBezTo>
                          <a:pt x="493395" y="-699"/>
                          <a:pt x="495300" y="1206"/>
                          <a:pt x="496253" y="3111"/>
                        </a:cubicBez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8" name="图形 132"/>
                  <p:cNvSpPr/>
                  <p:nvPr/>
                </p:nvSpPr>
                <p:spPr>
                  <a:xfrm>
                    <a:off x="4037647" y="2256635"/>
                    <a:ext cx="64531" cy="126519"/>
                  </a:xfrm>
                  <a:custGeom>
                    <a:avLst/>
                    <a:gdLst>
                      <a:gd name="connsiteX0" fmla="*/ 61913 w 64531"/>
                      <a:gd name="connsiteY0" fmla="*/ 2694 h 126519"/>
                      <a:gd name="connsiteX1" fmla="*/ 63817 w 64531"/>
                      <a:gd name="connsiteY1" fmla="*/ 9362 h 126519"/>
                      <a:gd name="connsiteX2" fmla="*/ 63817 w 64531"/>
                      <a:gd name="connsiteY2" fmla="*/ 14124 h 126519"/>
                      <a:gd name="connsiteX3" fmla="*/ 19050 w 64531"/>
                      <a:gd name="connsiteY3" fmla="*/ 126519 h 126519"/>
                      <a:gd name="connsiteX4" fmla="*/ 15240 w 64531"/>
                      <a:gd name="connsiteY4" fmla="*/ 117947 h 126519"/>
                      <a:gd name="connsiteX5" fmla="*/ 2857 w 64531"/>
                      <a:gd name="connsiteY5" fmla="*/ 93182 h 126519"/>
                      <a:gd name="connsiteX6" fmla="*/ 0 w 64531"/>
                      <a:gd name="connsiteY6" fmla="*/ 18887 h 126519"/>
                      <a:gd name="connsiteX7" fmla="*/ 58102 w 64531"/>
                      <a:gd name="connsiteY7" fmla="*/ 789 h 126519"/>
                      <a:gd name="connsiteX8" fmla="*/ 61913 w 64531"/>
                      <a:gd name="connsiteY8" fmla="*/ 2694 h 12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31" h="126519">
                        <a:moveTo>
                          <a:pt x="61913" y="2694"/>
                        </a:moveTo>
                        <a:lnTo>
                          <a:pt x="63817" y="9362"/>
                        </a:lnTo>
                        <a:cubicBezTo>
                          <a:pt x="64770" y="11267"/>
                          <a:pt x="64770" y="13172"/>
                          <a:pt x="63817" y="14124"/>
                        </a:cubicBezTo>
                        <a:lnTo>
                          <a:pt x="19050" y="126519"/>
                        </a:lnTo>
                        <a:lnTo>
                          <a:pt x="15240" y="117947"/>
                        </a:lnTo>
                        <a:lnTo>
                          <a:pt x="2857" y="93182"/>
                        </a:lnTo>
                        <a:lnTo>
                          <a:pt x="0" y="18887"/>
                        </a:lnTo>
                        <a:lnTo>
                          <a:pt x="58102" y="789"/>
                        </a:lnTo>
                        <a:cubicBezTo>
                          <a:pt x="59055" y="-1116"/>
                          <a:pt x="60960" y="789"/>
                          <a:pt x="61913" y="2694"/>
                        </a:cubicBez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9" name="图形 132"/>
                  <p:cNvSpPr/>
                  <p:nvPr/>
                </p:nvSpPr>
                <p:spPr>
                  <a:xfrm>
                    <a:off x="3602354" y="2256472"/>
                    <a:ext cx="496500" cy="247650"/>
                  </a:xfrm>
                  <a:custGeom>
                    <a:avLst/>
                    <a:gdLst>
                      <a:gd name="connsiteX0" fmla="*/ 0 w 496500"/>
                      <a:gd name="connsiteY0" fmla="*/ 247650 h 247650"/>
                      <a:gd name="connsiteX1" fmla="*/ 449580 w 496500"/>
                      <a:gd name="connsiteY1" fmla="*/ 118110 h 247650"/>
                      <a:gd name="connsiteX2" fmla="*/ 496253 w 496500"/>
                      <a:gd name="connsiteY2" fmla="*/ 5715 h 247650"/>
                      <a:gd name="connsiteX3" fmla="*/ 492443 w 496500"/>
                      <a:gd name="connsiteY3" fmla="*/ 0 h 247650"/>
                      <a:gd name="connsiteX4" fmla="*/ 161925 w 496500"/>
                      <a:gd name="connsiteY4" fmla="*/ 90487 h 247650"/>
                      <a:gd name="connsiteX5" fmla="*/ 149543 w 496500"/>
                      <a:gd name="connsiteY5" fmla="*/ 94297 h 247650"/>
                      <a:gd name="connsiteX6" fmla="*/ 0 w 496500"/>
                      <a:gd name="connsiteY6"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500" h="247650">
                        <a:moveTo>
                          <a:pt x="0" y="247650"/>
                        </a:moveTo>
                        <a:lnTo>
                          <a:pt x="449580" y="118110"/>
                        </a:lnTo>
                        <a:lnTo>
                          <a:pt x="496253" y="5715"/>
                        </a:lnTo>
                        <a:cubicBezTo>
                          <a:pt x="497205" y="2857"/>
                          <a:pt x="495300" y="0"/>
                          <a:pt x="492443" y="0"/>
                        </a:cubicBezTo>
                        <a:lnTo>
                          <a:pt x="161925" y="90487"/>
                        </a:lnTo>
                        <a:lnTo>
                          <a:pt x="149543" y="94297"/>
                        </a:lnTo>
                        <a:lnTo>
                          <a:pt x="0" y="247650"/>
                        </a:lnTo>
                        <a:close/>
                      </a:path>
                    </a:pathLst>
                  </a:custGeom>
                  <a:solidFill>
                    <a:srgbClr val="ADE7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0" name="图形 132"/>
                  <p:cNvSpPr/>
                  <p:nvPr/>
                </p:nvSpPr>
                <p:spPr>
                  <a:xfrm>
                    <a:off x="3602354" y="2256472"/>
                    <a:ext cx="496500" cy="247650"/>
                  </a:xfrm>
                  <a:custGeom>
                    <a:avLst/>
                    <a:gdLst>
                      <a:gd name="connsiteX0" fmla="*/ 0 w 496500"/>
                      <a:gd name="connsiteY0" fmla="*/ 247650 h 247650"/>
                      <a:gd name="connsiteX1" fmla="*/ 449580 w 496500"/>
                      <a:gd name="connsiteY1" fmla="*/ 118110 h 247650"/>
                      <a:gd name="connsiteX2" fmla="*/ 496253 w 496500"/>
                      <a:gd name="connsiteY2" fmla="*/ 5715 h 247650"/>
                      <a:gd name="connsiteX3" fmla="*/ 492443 w 496500"/>
                      <a:gd name="connsiteY3" fmla="*/ 0 h 247650"/>
                      <a:gd name="connsiteX4" fmla="*/ 161925 w 496500"/>
                      <a:gd name="connsiteY4" fmla="*/ 90487 h 247650"/>
                      <a:gd name="connsiteX5" fmla="*/ 149543 w 496500"/>
                      <a:gd name="connsiteY5" fmla="*/ 94297 h 247650"/>
                      <a:gd name="connsiteX6" fmla="*/ 0 w 496500"/>
                      <a:gd name="connsiteY6"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500" h="247650">
                        <a:moveTo>
                          <a:pt x="0" y="247650"/>
                        </a:moveTo>
                        <a:lnTo>
                          <a:pt x="449580" y="118110"/>
                        </a:lnTo>
                        <a:lnTo>
                          <a:pt x="496253" y="5715"/>
                        </a:lnTo>
                        <a:cubicBezTo>
                          <a:pt x="497205" y="2857"/>
                          <a:pt x="495300" y="0"/>
                          <a:pt x="492443" y="0"/>
                        </a:cubicBezTo>
                        <a:lnTo>
                          <a:pt x="161925" y="90487"/>
                        </a:lnTo>
                        <a:lnTo>
                          <a:pt x="149543" y="94297"/>
                        </a:lnTo>
                        <a:lnTo>
                          <a:pt x="0" y="24765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1" name="图形 132"/>
                  <p:cNvSpPr/>
                  <p:nvPr/>
                </p:nvSpPr>
                <p:spPr>
                  <a:xfrm>
                    <a:off x="3602354" y="2255520"/>
                    <a:ext cx="497394" cy="248602"/>
                  </a:xfrm>
                  <a:custGeom>
                    <a:avLst/>
                    <a:gdLst>
                      <a:gd name="connsiteX0" fmla="*/ 497205 w 497394"/>
                      <a:gd name="connsiteY0" fmla="*/ 5715 h 248602"/>
                      <a:gd name="connsiteX1" fmla="*/ 491490 w 497394"/>
                      <a:gd name="connsiteY1" fmla="*/ 19050 h 248602"/>
                      <a:gd name="connsiteX2" fmla="*/ 449580 w 497394"/>
                      <a:gd name="connsiteY2" fmla="*/ 119062 h 248602"/>
                      <a:gd name="connsiteX3" fmla="*/ 0 w 497394"/>
                      <a:gd name="connsiteY3" fmla="*/ 248603 h 248602"/>
                      <a:gd name="connsiteX4" fmla="*/ 70485 w 497394"/>
                      <a:gd name="connsiteY4" fmla="*/ 176212 h 248602"/>
                      <a:gd name="connsiteX5" fmla="*/ 150495 w 497394"/>
                      <a:gd name="connsiteY5" fmla="*/ 94298 h 248602"/>
                      <a:gd name="connsiteX6" fmla="*/ 162878 w 497394"/>
                      <a:gd name="connsiteY6" fmla="*/ 90487 h 248602"/>
                      <a:gd name="connsiteX7" fmla="*/ 493395 w 497394"/>
                      <a:gd name="connsiteY7" fmla="*/ 0 h 248602"/>
                      <a:gd name="connsiteX8" fmla="*/ 497205 w 497394"/>
                      <a:gd name="connsiteY8" fmla="*/ 5715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394" h="248602">
                        <a:moveTo>
                          <a:pt x="497205" y="5715"/>
                        </a:moveTo>
                        <a:lnTo>
                          <a:pt x="491490" y="19050"/>
                        </a:lnTo>
                        <a:lnTo>
                          <a:pt x="449580" y="119062"/>
                        </a:lnTo>
                        <a:lnTo>
                          <a:pt x="0" y="248603"/>
                        </a:lnTo>
                        <a:lnTo>
                          <a:pt x="70485" y="176212"/>
                        </a:lnTo>
                        <a:lnTo>
                          <a:pt x="150495" y="94298"/>
                        </a:lnTo>
                        <a:lnTo>
                          <a:pt x="162878" y="90487"/>
                        </a:lnTo>
                        <a:lnTo>
                          <a:pt x="493395" y="0"/>
                        </a:lnTo>
                        <a:cubicBezTo>
                          <a:pt x="495300" y="0"/>
                          <a:pt x="498158" y="3810"/>
                          <a:pt x="497205" y="5715"/>
                        </a:cubicBez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2" name="图形 132"/>
                  <p:cNvSpPr/>
                  <p:nvPr/>
                </p:nvSpPr>
                <p:spPr>
                  <a:xfrm>
                    <a:off x="3601330" y="2500312"/>
                    <a:ext cx="48648" cy="123229"/>
                  </a:xfrm>
                  <a:custGeom>
                    <a:avLst/>
                    <a:gdLst>
                      <a:gd name="connsiteX0" fmla="*/ 1024 w 48648"/>
                      <a:gd name="connsiteY0" fmla="*/ 3810 h 123229"/>
                      <a:gd name="connsiteX1" fmla="*/ 30551 w 48648"/>
                      <a:gd name="connsiteY1" fmla="*/ 120015 h 123229"/>
                      <a:gd name="connsiteX2" fmla="*/ 37219 w 48648"/>
                      <a:gd name="connsiteY2" fmla="*/ 122873 h 123229"/>
                      <a:gd name="connsiteX3" fmla="*/ 48649 w 48648"/>
                      <a:gd name="connsiteY3" fmla="*/ 120015 h 123229"/>
                      <a:gd name="connsiteX4" fmla="*/ 21026 w 48648"/>
                      <a:gd name="connsiteY4" fmla="*/ 73343 h 123229"/>
                      <a:gd name="connsiteX5" fmla="*/ 16264 w 48648"/>
                      <a:gd name="connsiteY5" fmla="*/ 0 h 123229"/>
                      <a:gd name="connsiteX6" fmla="*/ 1024 w 48648"/>
                      <a:gd name="connsiteY6" fmla="*/ 3810 h 1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48" h="123229">
                        <a:moveTo>
                          <a:pt x="1024" y="3810"/>
                        </a:moveTo>
                        <a:cubicBezTo>
                          <a:pt x="1024" y="3810"/>
                          <a:pt x="-8501" y="65723"/>
                          <a:pt x="30551" y="120015"/>
                        </a:cubicBezTo>
                        <a:cubicBezTo>
                          <a:pt x="32456" y="122873"/>
                          <a:pt x="35314" y="123825"/>
                          <a:pt x="37219" y="122873"/>
                        </a:cubicBezTo>
                        <a:lnTo>
                          <a:pt x="48649" y="120015"/>
                        </a:lnTo>
                        <a:cubicBezTo>
                          <a:pt x="48649" y="120015"/>
                          <a:pt x="32456" y="109538"/>
                          <a:pt x="21026" y="73343"/>
                        </a:cubicBezTo>
                        <a:cubicBezTo>
                          <a:pt x="10549" y="37148"/>
                          <a:pt x="9596" y="11430"/>
                          <a:pt x="16264" y="0"/>
                        </a:cubicBezTo>
                        <a:lnTo>
                          <a:pt x="1024" y="381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3" name="图形 132"/>
                  <p:cNvSpPr/>
                  <p:nvPr/>
                </p:nvSpPr>
                <p:spPr>
                  <a:xfrm>
                    <a:off x="3601330" y="2500312"/>
                    <a:ext cx="48648" cy="123229"/>
                  </a:xfrm>
                  <a:custGeom>
                    <a:avLst/>
                    <a:gdLst>
                      <a:gd name="connsiteX0" fmla="*/ 1024 w 48648"/>
                      <a:gd name="connsiteY0" fmla="*/ 3810 h 123229"/>
                      <a:gd name="connsiteX1" fmla="*/ 30551 w 48648"/>
                      <a:gd name="connsiteY1" fmla="*/ 120015 h 123229"/>
                      <a:gd name="connsiteX2" fmla="*/ 37219 w 48648"/>
                      <a:gd name="connsiteY2" fmla="*/ 122873 h 123229"/>
                      <a:gd name="connsiteX3" fmla="*/ 48649 w 48648"/>
                      <a:gd name="connsiteY3" fmla="*/ 120015 h 123229"/>
                      <a:gd name="connsiteX4" fmla="*/ 21026 w 48648"/>
                      <a:gd name="connsiteY4" fmla="*/ 73343 h 123229"/>
                      <a:gd name="connsiteX5" fmla="*/ 16264 w 48648"/>
                      <a:gd name="connsiteY5" fmla="*/ 0 h 123229"/>
                      <a:gd name="connsiteX6" fmla="*/ 1024 w 48648"/>
                      <a:gd name="connsiteY6" fmla="*/ 3810 h 1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48" h="123229">
                        <a:moveTo>
                          <a:pt x="1024" y="3810"/>
                        </a:moveTo>
                        <a:cubicBezTo>
                          <a:pt x="1024" y="3810"/>
                          <a:pt x="-8501" y="65723"/>
                          <a:pt x="30551" y="120015"/>
                        </a:cubicBezTo>
                        <a:cubicBezTo>
                          <a:pt x="32456" y="122873"/>
                          <a:pt x="35314" y="123825"/>
                          <a:pt x="37219" y="122873"/>
                        </a:cubicBezTo>
                        <a:lnTo>
                          <a:pt x="48649" y="120015"/>
                        </a:lnTo>
                        <a:cubicBezTo>
                          <a:pt x="48649" y="120015"/>
                          <a:pt x="32456" y="109538"/>
                          <a:pt x="21026" y="73343"/>
                        </a:cubicBezTo>
                        <a:cubicBezTo>
                          <a:pt x="10549" y="37148"/>
                          <a:pt x="9596" y="11430"/>
                          <a:pt x="16264" y="0"/>
                        </a:cubicBezTo>
                        <a:lnTo>
                          <a:pt x="1024" y="381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4" name="图形 132"/>
                  <p:cNvSpPr/>
                  <p:nvPr/>
                </p:nvSpPr>
                <p:spPr>
                  <a:xfrm>
                    <a:off x="3602354" y="2346959"/>
                    <a:ext cx="162877" cy="157162"/>
                  </a:xfrm>
                  <a:custGeom>
                    <a:avLst/>
                    <a:gdLst>
                      <a:gd name="connsiteX0" fmla="*/ 150495 w 162877"/>
                      <a:gd name="connsiteY0" fmla="*/ 3810 h 157162"/>
                      <a:gd name="connsiteX1" fmla="*/ 0 w 162877"/>
                      <a:gd name="connsiteY1" fmla="*/ 157163 h 157162"/>
                      <a:gd name="connsiteX2" fmla="*/ 16192 w 162877"/>
                      <a:gd name="connsiteY2" fmla="*/ 152400 h 157162"/>
                      <a:gd name="connsiteX3" fmla="*/ 162878 w 162877"/>
                      <a:gd name="connsiteY3" fmla="*/ 0 h 157162"/>
                    </a:gdLst>
                    <a:ahLst/>
                    <a:cxnLst>
                      <a:cxn ang="0">
                        <a:pos x="connsiteX0" y="connsiteY0"/>
                      </a:cxn>
                      <a:cxn ang="0">
                        <a:pos x="connsiteX1" y="connsiteY1"/>
                      </a:cxn>
                      <a:cxn ang="0">
                        <a:pos x="connsiteX2" y="connsiteY2"/>
                      </a:cxn>
                      <a:cxn ang="0">
                        <a:pos x="connsiteX3" y="connsiteY3"/>
                      </a:cxn>
                    </a:cxnLst>
                    <a:rect l="l" t="t" r="r" b="b"/>
                    <a:pathLst>
                      <a:path w="162877" h="157162">
                        <a:moveTo>
                          <a:pt x="150495" y="3810"/>
                        </a:moveTo>
                        <a:lnTo>
                          <a:pt x="0" y="157163"/>
                        </a:lnTo>
                        <a:lnTo>
                          <a:pt x="16192" y="152400"/>
                        </a:lnTo>
                        <a:lnTo>
                          <a:pt x="162878" y="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5" name="图形 132"/>
                  <p:cNvSpPr/>
                  <p:nvPr/>
                </p:nvSpPr>
                <p:spPr>
                  <a:xfrm>
                    <a:off x="3602354" y="2346959"/>
                    <a:ext cx="162877" cy="157162"/>
                  </a:xfrm>
                  <a:custGeom>
                    <a:avLst/>
                    <a:gdLst>
                      <a:gd name="connsiteX0" fmla="*/ 150495 w 162877"/>
                      <a:gd name="connsiteY0" fmla="*/ 3810 h 157162"/>
                      <a:gd name="connsiteX1" fmla="*/ 0 w 162877"/>
                      <a:gd name="connsiteY1" fmla="*/ 157163 h 157162"/>
                      <a:gd name="connsiteX2" fmla="*/ 16192 w 162877"/>
                      <a:gd name="connsiteY2" fmla="*/ 152400 h 157162"/>
                      <a:gd name="connsiteX3" fmla="*/ 162878 w 162877"/>
                      <a:gd name="connsiteY3" fmla="*/ 0 h 157162"/>
                    </a:gdLst>
                    <a:ahLst/>
                    <a:cxnLst>
                      <a:cxn ang="0">
                        <a:pos x="connsiteX0" y="connsiteY0"/>
                      </a:cxn>
                      <a:cxn ang="0">
                        <a:pos x="connsiteX1" y="connsiteY1"/>
                      </a:cxn>
                      <a:cxn ang="0">
                        <a:pos x="connsiteX2" y="connsiteY2"/>
                      </a:cxn>
                      <a:cxn ang="0">
                        <a:pos x="connsiteX3" y="connsiteY3"/>
                      </a:cxn>
                    </a:cxnLst>
                    <a:rect l="l" t="t" r="r" b="b"/>
                    <a:pathLst>
                      <a:path w="162877" h="157162">
                        <a:moveTo>
                          <a:pt x="150495" y="3810"/>
                        </a:moveTo>
                        <a:lnTo>
                          <a:pt x="0" y="157163"/>
                        </a:lnTo>
                        <a:lnTo>
                          <a:pt x="16192" y="152400"/>
                        </a:lnTo>
                        <a:lnTo>
                          <a:pt x="162878" y="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86" name="图形 132"/>
                <p:cNvGrpSpPr/>
                <p:nvPr/>
              </p:nvGrpSpPr>
              <p:grpSpPr>
                <a:xfrm>
                  <a:off x="3500437" y="2181225"/>
                  <a:ext cx="499274" cy="253365"/>
                  <a:chOff x="3500437" y="2181225"/>
                  <a:chExt cx="499274" cy="253365"/>
                </a:xfrm>
              </p:grpSpPr>
              <p:sp>
                <p:nvSpPr>
                  <p:cNvPr id="287" name="图形 132"/>
                  <p:cNvSpPr/>
                  <p:nvPr/>
                </p:nvSpPr>
                <p:spPr>
                  <a:xfrm>
                    <a:off x="3524249" y="2284095"/>
                    <a:ext cx="470535" cy="150495"/>
                  </a:xfrm>
                  <a:custGeom>
                    <a:avLst/>
                    <a:gdLst>
                      <a:gd name="connsiteX0" fmla="*/ 470535 w 470535"/>
                      <a:gd name="connsiteY0" fmla="*/ 40005 h 150495"/>
                      <a:gd name="connsiteX1" fmla="*/ 86678 w 470535"/>
                      <a:gd name="connsiteY1" fmla="*/ 150495 h 150495"/>
                      <a:gd name="connsiteX2" fmla="*/ 5715 w 470535"/>
                      <a:gd name="connsiteY2" fmla="*/ 87630 h 150495"/>
                      <a:gd name="connsiteX3" fmla="*/ 1905 w 470535"/>
                      <a:gd name="connsiteY3" fmla="*/ 81915 h 150495"/>
                      <a:gd name="connsiteX4" fmla="*/ 0 w 470535"/>
                      <a:gd name="connsiteY4" fmla="*/ 75248 h 150495"/>
                      <a:gd name="connsiteX5" fmla="*/ 293370 w 470535"/>
                      <a:gd name="connsiteY5" fmla="*/ 0 h 150495"/>
                      <a:gd name="connsiteX6" fmla="*/ 467678 w 470535"/>
                      <a:gd name="connsiteY6" fmla="*/ 29527 h 150495"/>
                      <a:gd name="connsiteX7" fmla="*/ 470535 w 470535"/>
                      <a:gd name="connsiteY7" fmla="*/ 40005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535" h="150495">
                        <a:moveTo>
                          <a:pt x="470535" y="40005"/>
                        </a:moveTo>
                        <a:lnTo>
                          <a:pt x="86678" y="150495"/>
                        </a:lnTo>
                        <a:lnTo>
                          <a:pt x="5715" y="87630"/>
                        </a:lnTo>
                        <a:cubicBezTo>
                          <a:pt x="3810" y="85725"/>
                          <a:pt x="2857" y="83820"/>
                          <a:pt x="1905" y="81915"/>
                        </a:cubicBezTo>
                        <a:lnTo>
                          <a:pt x="0" y="75248"/>
                        </a:lnTo>
                        <a:lnTo>
                          <a:pt x="293370" y="0"/>
                        </a:lnTo>
                        <a:lnTo>
                          <a:pt x="467678" y="29527"/>
                        </a:lnTo>
                        <a:lnTo>
                          <a:pt x="470535" y="40005"/>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8" name="图形 132"/>
                  <p:cNvSpPr/>
                  <p:nvPr/>
                </p:nvSpPr>
                <p:spPr>
                  <a:xfrm>
                    <a:off x="3523297" y="2284095"/>
                    <a:ext cx="471487" cy="149542"/>
                  </a:xfrm>
                  <a:custGeom>
                    <a:avLst/>
                    <a:gdLst>
                      <a:gd name="connsiteX0" fmla="*/ 0 w 471487"/>
                      <a:gd name="connsiteY0" fmla="*/ 74295 h 149542"/>
                      <a:gd name="connsiteX1" fmla="*/ 1905 w 471487"/>
                      <a:gd name="connsiteY1" fmla="*/ 80962 h 149542"/>
                      <a:gd name="connsiteX2" fmla="*/ 5715 w 471487"/>
                      <a:gd name="connsiteY2" fmla="*/ 86677 h 149542"/>
                      <a:gd name="connsiteX3" fmla="*/ 87630 w 471487"/>
                      <a:gd name="connsiteY3" fmla="*/ 149543 h 149542"/>
                      <a:gd name="connsiteX4" fmla="*/ 471488 w 471487"/>
                      <a:gd name="connsiteY4" fmla="*/ 40005 h 149542"/>
                      <a:gd name="connsiteX5" fmla="*/ 468630 w 471487"/>
                      <a:gd name="connsiteY5" fmla="*/ 29527 h 149542"/>
                      <a:gd name="connsiteX6" fmla="*/ 294323 w 471487"/>
                      <a:gd name="connsiteY6" fmla="*/ 0 h 149542"/>
                      <a:gd name="connsiteX7" fmla="*/ 10477 w 471487"/>
                      <a:gd name="connsiteY7" fmla="*/ 72390 h 149542"/>
                      <a:gd name="connsiteX8" fmla="*/ 0 w 471487"/>
                      <a:gd name="connsiteY8" fmla="*/ 74295 h 14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487" h="149542">
                        <a:moveTo>
                          <a:pt x="0" y="74295"/>
                        </a:moveTo>
                        <a:lnTo>
                          <a:pt x="1905" y="80962"/>
                        </a:lnTo>
                        <a:cubicBezTo>
                          <a:pt x="2857" y="83820"/>
                          <a:pt x="3810" y="85725"/>
                          <a:pt x="5715" y="86677"/>
                        </a:cubicBezTo>
                        <a:lnTo>
                          <a:pt x="87630" y="149543"/>
                        </a:lnTo>
                        <a:lnTo>
                          <a:pt x="471488" y="40005"/>
                        </a:lnTo>
                        <a:lnTo>
                          <a:pt x="468630" y="29527"/>
                        </a:lnTo>
                        <a:lnTo>
                          <a:pt x="294323" y="0"/>
                        </a:lnTo>
                        <a:lnTo>
                          <a:pt x="10477" y="72390"/>
                        </a:lnTo>
                        <a:lnTo>
                          <a:pt x="0" y="74295"/>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9" name="图形 132"/>
                  <p:cNvSpPr/>
                  <p:nvPr/>
                </p:nvSpPr>
                <p:spPr>
                  <a:xfrm>
                    <a:off x="3523297" y="2355532"/>
                    <a:ext cx="88582" cy="78105"/>
                  </a:xfrm>
                  <a:custGeom>
                    <a:avLst/>
                    <a:gdLst>
                      <a:gd name="connsiteX0" fmla="*/ 0 w 88582"/>
                      <a:gd name="connsiteY0" fmla="*/ 2858 h 78105"/>
                      <a:gd name="connsiteX1" fmla="*/ 1905 w 88582"/>
                      <a:gd name="connsiteY1" fmla="*/ 9525 h 78105"/>
                      <a:gd name="connsiteX2" fmla="*/ 5715 w 88582"/>
                      <a:gd name="connsiteY2" fmla="*/ 15240 h 78105"/>
                      <a:gd name="connsiteX3" fmla="*/ 87630 w 88582"/>
                      <a:gd name="connsiteY3" fmla="*/ 78105 h 78105"/>
                      <a:gd name="connsiteX4" fmla="*/ 88583 w 88582"/>
                      <a:gd name="connsiteY4" fmla="*/ 69533 h 78105"/>
                      <a:gd name="connsiteX5" fmla="*/ 81915 w 88582"/>
                      <a:gd name="connsiteY5" fmla="*/ 59055 h 78105"/>
                      <a:gd name="connsiteX6" fmla="*/ 10477 w 88582"/>
                      <a:gd name="connsiteY6" fmla="*/ 0 h 78105"/>
                      <a:gd name="connsiteX7" fmla="*/ 0 w 88582"/>
                      <a:gd name="connsiteY7" fmla="*/ 2858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82" h="78105">
                        <a:moveTo>
                          <a:pt x="0" y="2858"/>
                        </a:moveTo>
                        <a:lnTo>
                          <a:pt x="1905" y="9525"/>
                        </a:lnTo>
                        <a:cubicBezTo>
                          <a:pt x="2857" y="12383"/>
                          <a:pt x="3810" y="14288"/>
                          <a:pt x="5715" y="15240"/>
                        </a:cubicBezTo>
                        <a:lnTo>
                          <a:pt x="87630" y="78105"/>
                        </a:lnTo>
                        <a:lnTo>
                          <a:pt x="88583" y="69533"/>
                        </a:lnTo>
                        <a:lnTo>
                          <a:pt x="81915" y="59055"/>
                        </a:lnTo>
                        <a:lnTo>
                          <a:pt x="10477" y="0"/>
                        </a:lnTo>
                        <a:lnTo>
                          <a:pt x="0" y="2858"/>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0" name="图形 132"/>
                  <p:cNvSpPr/>
                  <p:nvPr/>
                </p:nvSpPr>
                <p:spPr>
                  <a:xfrm>
                    <a:off x="3523297" y="2271712"/>
                    <a:ext cx="468629" cy="154305"/>
                  </a:xfrm>
                  <a:custGeom>
                    <a:avLst/>
                    <a:gdLst>
                      <a:gd name="connsiteX0" fmla="*/ 468630 w 468629"/>
                      <a:gd name="connsiteY0" fmla="*/ 40958 h 154305"/>
                      <a:gd name="connsiteX1" fmla="*/ 88583 w 468629"/>
                      <a:gd name="connsiteY1" fmla="*/ 154305 h 154305"/>
                      <a:gd name="connsiteX2" fmla="*/ 0 w 468629"/>
                      <a:gd name="connsiteY2" fmla="*/ 86678 h 154305"/>
                      <a:gd name="connsiteX3" fmla="*/ 291465 w 468629"/>
                      <a:gd name="connsiteY3" fmla="*/ 0 h 154305"/>
                    </a:gdLst>
                    <a:ahLst/>
                    <a:cxnLst>
                      <a:cxn ang="0">
                        <a:pos x="connsiteX0" y="connsiteY0"/>
                      </a:cxn>
                      <a:cxn ang="0">
                        <a:pos x="connsiteX1" y="connsiteY1"/>
                      </a:cxn>
                      <a:cxn ang="0">
                        <a:pos x="connsiteX2" y="connsiteY2"/>
                      </a:cxn>
                      <a:cxn ang="0">
                        <a:pos x="connsiteX3" y="connsiteY3"/>
                      </a:cxn>
                    </a:cxnLst>
                    <a:rect l="l" t="t" r="r" b="b"/>
                    <a:pathLst>
                      <a:path w="468629" h="154305">
                        <a:moveTo>
                          <a:pt x="468630" y="40958"/>
                        </a:moveTo>
                        <a:lnTo>
                          <a:pt x="88583" y="154305"/>
                        </a:lnTo>
                        <a:lnTo>
                          <a:pt x="0" y="86678"/>
                        </a:lnTo>
                        <a:lnTo>
                          <a:pt x="291465" y="0"/>
                        </a:lnTo>
                        <a:close/>
                      </a:path>
                    </a:pathLst>
                  </a:custGeom>
                  <a:solidFill>
                    <a:srgbClr val="A8E4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1"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2"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3"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4"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5"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6"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7"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8"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9" name="图形 132"/>
                  <p:cNvSpPr/>
                  <p:nvPr/>
                </p:nvSpPr>
                <p:spPr>
                  <a:xfrm>
                    <a:off x="3503294" y="2273617"/>
                    <a:ext cx="125729" cy="152400"/>
                  </a:xfrm>
                  <a:custGeom>
                    <a:avLst/>
                    <a:gdLst>
                      <a:gd name="connsiteX0" fmla="*/ 2858 w 125729"/>
                      <a:gd name="connsiteY0" fmla="*/ 0 h 152400"/>
                      <a:gd name="connsiteX1" fmla="*/ 0 w 125729"/>
                      <a:gd name="connsiteY1" fmla="*/ 7620 h 152400"/>
                      <a:gd name="connsiteX2" fmla="*/ 20955 w 125729"/>
                      <a:gd name="connsiteY2" fmla="*/ 84773 h 152400"/>
                      <a:gd name="connsiteX3" fmla="*/ 109538 w 125729"/>
                      <a:gd name="connsiteY3" fmla="*/ 152400 h 152400"/>
                      <a:gd name="connsiteX4" fmla="*/ 125730 w 125729"/>
                      <a:gd name="connsiteY4" fmla="*/ 140970 h 152400"/>
                      <a:gd name="connsiteX5" fmla="*/ 103823 w 125729"/>
                      <a:gd name="connsiteY5" fmla="*/ 49530 h 152400"/>
                      <a:gd name="connsiteX6" fmla="*/ 2858 w 12572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9" h="152400">
                        <a:moveTo>
                          <a:pt x="2858" y="0"/>
                        </a:moveTo>
                        <a:lnTo>
                          <a:pt x="0" y="7620"/>
                        </a:lnTo>
                        <a:cubicBezTo>
                          <a:pt x="0" y="7620"/>
                          <a:pt x="26670" y="50483"/>
                          <a:pt x="20955" y="84773"/>
                        </a:cubicBezTo>
                        <a:lnTo>
                          <a:pt x="109538" y="152400"/>
                        </a:lnTo>
                        <a:cubicBezTo>
                          <a:pt x="109538" y="152400"/>
                          <a:pt x="125730" y="147638"/>
                          <a:pt x="125730" y="140970"/>
                        </a:cubicBezTo>
                        <a:cubicBezTo>
                          <a:pt x="125730" y="135255"/>
                          <a:pt x="103823" y="49530"/>
                          <a:pt x="103823" y="49530"/>
                        </a:cubicBezTo>
                        <a:lnTo>
                          <a:pt x="2858" y="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0"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1"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2"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3"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4"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5"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6"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5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图形 132"/>
                  <p:cNvSpPr/>
                  <p:nvPr/>
                </p:nvSpPr>
                <p:spPr>
                  <a:xfrm>
                    <a:off x="3586162" y="2227897"/>
                    <a:ext cx="405768" cy="198120"/>
                  </a:xfrm>
                  <a:custGeom>
                    <a:avLst/>
                    <a:gdLst>
                      <a:gd name="connsiteX0" fmla="*/ 0 w 405768"/>
                      <a:gd name="connsiteY0" fmla="*/ 95250 h 198120"/>
                      <a:gd name="connsiteX1" fmla="*/ 1905 w 405768"/>
                      <a:gd name="connsiteY1" fmla="*/ 115253 h 198120"/>
                      <a:gd name="connsiteX2" fmla="*/ 25717 w 405768"/>
                      <a:gd name="connsiteY2" fmla="*/ 198120 h 198120"/>
                      <a:gd name="connsiteX3" fmla="*/ 405765 w 405768"/>
                      <a:gd name="connsiteY3" fmla="*/ 84773 h 198120"/>
                      <a:gd name="connsiteX4" fmla="*/ 376238 w 405768"/>
                      <a:gd name="connsiteY4" fmla="*/ 0 h 198120"/>
                      <a:gd name="connsiteX5" fmla="*/ 0 w 405768"/>
                      <a:gd name="connsiteY5" fmla="*/ 9525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768" h="198120">
                        <a:moveTo>
                          <a:pt x="0" y="95250"/>
                        </a:moveTo>
                        <a:lnTo>
                          <a:pt x="1905" y="115253"/>
                        </a:lnTo>
                        <a:cubicBezTo>
                          <a:pt x="1905" y="115253"/>
                          <a:pt x="26670" y="140018"/>
                          <a:pt x="25717" y="198120"/>
                        </a:cubicBezTo>
                        <a:lnTo>
                          <a:pt x="405765" y="84773"/>
                        </a:lnTo>
                        <a:cubicBezTo>
                          <a:pt x="405765" y="84773"/>
                          <a:pt x="406718" y="25717"/>
                          <a:pt x="376238" y="0"/>
                        </a:cubicBezTo>
                        <a:lnTo>
                          <a:pt x="0" y="95250"/>
                        </a:lnTo>
                        <a:close/>
                      </a:path>
                    </a:pathLst>
                  </a:custGeom>
                  <a:solidFill>
                    <a:srgbClr val="F0F0F0">
                      <a:alpha val="3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图形 132"/>
                  <p:cNvSpPr/>
                  <p:nvPr/>
                </p:nvSpPr>
                <p:spPr>
                  <a:xfrm>
                    <a:off x="3500437" y="2191702"/>
                    <a:ext cx="469582" cy="151447"/>
                  </a:xfrm>
                  <a:custGeom>
                    <a:avLst/>
                    <a:gdLst>
                      <a:gd name="connsiteX0" fmla="*/ 469583 w 469582"/>
                      <a:gd name="connsiteY0" fmla="*/ 40958 h 151447"/>
                      <a:gd name="connsiteX1" fmla="*/ 87630 w 469582"/>
                      <a:gd name="connsiteY1" fmla="*/ 151448 h 151447"/>
                      <a:gd name="connsiteX2" fmla="*/ 3810 w 469582"/>
                      <a:gd name="connsiteY2" fmla="*/ 91440 h 151447"/>
                      <a:gd name="connsiteX3" fmla="*/ 953 w 469582"/>
                      <a:gd name="connsiteY3" fmla="*/ 87630 h 151447"/>
                      <a:gd name="connsiteX4" fmla="*/ 0 w 469582"/>
                      <a:gd name="connsiteY4" fmla="*/ 82868 h 151447"/>
                      <a:gd name="connsiteX5" fmla="*/ 1905 w 469582"/>
                      <a:gd name="connsiteY5" fmla="*/ 79058 h 151447"/>
                      <a:gd name="connsiteX6" fmla="*/ 292418 w 469582"/>
                      <a:gd name="connsiteY6" fmla="*/ 0 h 151447"/>
                      <a:gd name="connsiteX7" fmla="*/ 466725 w 469582"/>
                      <a:gd name="connsiteY7" fmla="*/ 30480 h 151447"/>
                      <a:gd name="connsiteX8" fmla="*/ 469583 w 469582"/>
                      <a:gd name="connsiteY8" fmla="*/ 40958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82" h="151447">
                        <a:moveTo>
                          <a:pt x="469583" y="40958"/>
                        </a:moveTo>
                        <a:lnTo>
                          <a:pt x="87630" y="151448"/>
                        </a:lnTo>
                        <a:lnTo>
                          <a:pt x="3810" y="91440"/>
                        </a:lnTo>
                        <a:cubicBezTo>
                          <a:pt x="2858" y="90488"/>
                          <a:pt x="1905" y="89535"/>
                          <a:pt x="953" y="87630"/>
                        </a:cubicBezTo>
                        <a:lnTo>
                          <a:pt x="0" y="82868"/>
                        </a:lnTo>
                        <a:cubicBezTo>
                          <a:pt x="0" y="80963"/>
                          <a:pt x="0" y="79058"/>
                          <a:pt x="1905" y="79058"/>
                        </a:cubicBezTo>
                        <a:lnTo>
                          <a:pt x="292418" y="0"/>
                        </a:lnTo>
                        <a:lnTo>
                          <a:pt x="466725" y="30480"/>
                        </a:lnTo>
                        <a:lnTo>
                          <a:pt x="469583" y="40958"/>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1" name="图形 132"/>
                  <p:cNvSpPr/>
                  <p:nvPr/>
                </p:nvSpPr>
                <p:spPr>
                  <a:xfrm>
                    <a:off x="3500437" y="2191702"/>
                    <a:ext cx="469582" cy="151447"/>
                  </a:xfrm>
                  <a:custGeom>
                    <a:avLst/>
                    <a:gdLst>
                      <a:gd name="connsiteX0" fmla="*/ 0 w 469582"/>
                      <a:gd name="connsiteY0" fmla="*/ 82868 h 151447"/>
                      <a:gd name="connsiteX1" fmla="*/ 1905 w 469582"/>
                      <a:gd name="connsiteY1" fmla="*/ 88583 h 151447"/>
                      <a:gd name="connsiteX2" fmla="*/ 4763 w 469582"/>
                      <a:gd name="connsiteY2" fmla="*/ 92393 h 151447"/>
                      <a:gd name="connsiteX3" fmla="*/ 87630 w 469582"/>
                      <a:gd name="connsiteY3" fmla="*/ 151448 h 151447"/>
                      <a:gd name="connsiteX4" fmla="*/ 469583 w 469582"/>
                      <a:gd name="connsiteY4" fmla="*/ 40958 h 151447"/>
                      <a:gd name="connsiteX5" fmla="*/ 466725 w 469582"/>
                      <a:gd name="connsiteY5" fmla="*/ 30480 h 151447"/>
                      <a:gd name="connsiteX6" fmla="*/ 292418 w 469582"/>
                      <a:gd name="connsiteY6" fmla="*/ 0 h 151447"/>
                      <a:gd name="connsiteX7" fmla="*/ 51435 w 469582"/>
                      <a:gd name="connsiteY7" fmla="*/ 65723 h 151447"/>
                      <a:gd name="connsiteX8" fmla="*/ 1905 w 469582"/>
                      <a:gd name="connsiteY8" fmla="*/ 79058 h 151447"/>
                      <a:gd name="connsiteX9" fmla="*/ 0 w 469582"/>
                      <a:gd name="connsiteY9" fmla="*/ 82868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582" h="151447">
                        <a:moveTo>
                          <a:pt x="0" y="82868"/>
                        </a:moveTo>
                        <a:lnTo>
                          <a:pt x="1905" y="88583"/>
                        </a:lnTo>
                        <a:cubicBezTo>
                          <a:pt x="1905" y="90488"/>
                          <a:pt x="2858" y="91440"/>
                          <a:pt x="4763" y="92393"/>
                        </a:cubicBezTo>
                        <a:lnTo>
                          <a:pt x="87630" y="151448"/>
                        </a:lnTo>
                        <a:lnTo>
                          <a:pt x="469583" y="40958"/>
                        </a:lnTo>
                        <a:lnTo>
                          <a:pt x="466725" y="30480"/>
                        </a:lnTo>
                        <a:lnTo>
                          <a:pt x="292418" y="0"/>
                        </a:lnTo>
                        <a:lnTo>
                          <a:pt x="51435" y="65723"/>
                        </a:lnTo>
                        <a:lnTo>
                          <a:pt x="1905" y="79058"/>
                        </a:lnTo>
                        <a:cubicBezTo>
                          <a:pt x="0" y="79058"/>
                          <a:pt x="0" y="80963"/>
                          <a:pt x="0" y="82868"/>
                        </a:cubicBez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2" name="图形 132"/>
                  <p:cNvSpPr/>
                  <p:nvPr/>
                </p:nvSpPr>
                <p:spPr>
                  <a:xfrm>
                    <a:off x="3500437" y="2257425"/>
                    <a:ext cx="87629" cy="85725"/>
                  </a:xfrm>
                  <a:custGeom>
                    <a:avLst/>
                    <a:gdLst>
                      <a:gd name="connsiteX0" fmla="*/ 0 w 87629"/>
                      <a:gd name="connsiteY0" fmla="*/ 17145 h 85725"/>
                      <a:gd name="connsiteX1" fmla="*/ 1905 w 87629"/>
                      <a:gd name="connsiteY1" fmla="*/ 22860 h 85725"/>
                      <a:gd name="connsiteX2" fmla="*/ 4763 w 87629"/>
                      <a:gd name="connsiteY2" fmla="*/ 26670 h 85725"/>
                      <a:gd name="connsiteX3" fmla="*/ 87630 w 87629"/>
                      <a:gd name="connsiteY3" fmla="*/ 85725 h 85725"/>
                      <a:gd name="connsiteX4" fmla="*/ 86678 w 87629"/>
                      <a:gd name="connsiteY4" fmla="*/ 77153 h 85725"/>
                      <a:gd name="connsiteX5" fmla="*/ 83820 w 87629"/>
                      <a:gd name="connsiteY5" fmla="*/ 53340 h 85725"/>
                      <a:gd name="connsiteX6" fmla="*/ 51435 w 87629"/>
                      <a:gd name="connsiteY6" fmla="*/ 0 h 85725"/>
                      <a:gd name="connsiteX7" fmla="*/ 1905 w 87629"/>
                      <a:gd name="connsiteY7" fmla="*/ 13335 h 85725"/>
                      <a:gd name="connsiteX8" fmla="*/ 0 w 87629"/>
                      <a:gd name="connsiteY8" fmla="*/ 1714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29" h="85725">
                        <a:moveTo>
                          <a:pt x="0" y="17145"/>
                        </a:moveTo>
                        <a:lnTo>
                          <a:pt x="1905" y="22860"/>
                        </a:lnTo>
                        <a:cubicBezTo>
                          <a:pt x="1905" y="24765"/>
                          <a:pt x="2858" y="25717"/>
                          <a:pt x="4763" y="26670"/>
                        </a:cubicBezTo>
                        <a:lnTo>
                          <a:pt x="87630" y="85725"/>
                        </a:lnTo>
                        <a:lnTo>
                          <a:pt x="86678" y="77153"/>
                        </a:lnTo>
                        <a:lnTo>
                          <a:pt x="83820" y="53340"/>
                        </a:lnTo>
                        <a:lnTo>
                          <a:pt x="51435" y="0"/>
                        </a:lnTo>
                        <a:lnTo>
                          <a:pt x="1905" y="13335"/>
                        </a:lnTo>
                        <a:cubicBezTo>
                          <a:pt x="0" y="13335"/>
                          <a:pt x="0" y="15240"/>
                          <a:pt x="0" y="17145"/>
                        </a:cubicBez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3" name="图形 132"/>
                  <p:cNvSpPr/>
                  <p:nvPr/>
                </p:nvSpPr>
                <p:spPr>
                  <a:xfrm>
                    <a:off x="3500913" y="2181225"/>
                    <a:ext cx="466248" cy="154305"/>
                  </a:xfrm>
                  <a:custGeom>
                    <a:avLst/>
                    <a:gdLst>
                      <a:gd name="connsiteX0" fmla="*/ 466249 w 466248"/>
                      <a:gd name="connsiteY0" fmla="*/ 40958 h 154305"/>
                      <a:gd name="connsiteX1" fmla="*/ 86201 w 466248"/>
                      <a:gd name="connsiteY1" fmla="*/ 154305 h 154305"/>
                      <a:gd name="connsiteX2" fmla="*/ 1429 w 466248"/>
                      <a:gd name="connsiteY2" fmla="*/ 95250 h 154305"/>
                      <a:gd name="connsiteX3" fmla="*/ 1429 w 466248"/>
                      <a:gd name="connsiteY3" fmla="*/ 89535 h 154305"/>
                      <a:gd name="connsiteX4" fmla="*/ 278606 w 466248"/>
                      <a:gd name="connsiteY4" fmla="*/ 2858 h 154305"/>
                      <a:gd name="connsiteX5" fmla="*/ 289084 w 466248"/>
                      <a:gd name="connsiteY5" fmla="*/ 0 h 154305"/>
                      <a:gd name="connsiteX6" fmla="*/ 466249 w 466248"/>
                      <a:gd name="connsiteY6" fmla="*/ 40958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48" h="154305">
                        <a:moveTo>
                          <a:pt x="466249" y="40958"/>
                        </a:moveTo>
                        <a:lnTo>
                          <a:pt x="86201" y="154305"/>
                        </a:lnTo>
                        <a:lnTo>
                          <a:pt x="1429" y="95250"/>
                        </a:lnTo>
                        <a:cubicBezTo>
                          <a:pt x="-476" y="93345"/>
                          <a:pt x="-476" y="90488"/>
                          <a:pt x="1429" y="89535"/>
                        </a:cubicBezTo>
                        <a:lnTo>
                          <a:pt x="278606" y="2858"/>
                        </a:lnTo>
                        <a:lnTo>
                          <a:pt x="289084" y="0"/>
                        </a:lnTo>
                        <a:lnTo>
                          <a:pt x="466249" y="40958"/>
                        </a:lnTo>
                        <a:close/>
                      </a:path>
                    </a:pathLst>
                  </a:custGeom>
                  <a:solidFill>
                    <a:srgbClr val="ADE7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4" name="图形 132"/>
                  <p:cNvSpPr/>
                  <p:nvPr/>
                </p:nvSpPr>
                <p:spPr>
                  <a:xfrm>
                    <a:off x="3500913" y="2181225"/>
                    <a:ext cx="466248" cy="154305"/>
                  </a:xfrm>
                  <a:custGeom>
                    <a:avLst/>
                    <a:gdLst>
                      <a:gd name="connsiteX0" fmla="*/ 466249 w 466248"/>
                      <a:gd name="connsiteY0" fmla="*/ 40958 h 154305"/>
                      <a:gd name="connsiteX1" fmla="*/ 86201 w 466248"/>
                      <a:gd name="connsiteY1" fmla="*/ 154305 h 154305"/>
                      <a:gd name="connsiteX2" fmla="*/ 1429 w 466248"/>
                      <a:gd name="connsiteY2" fmla="*/ 95250 h 154305"/>
                      <a:gd name="connsiteX3" fmla="*/ 1429 w 466248"/>
                      <a:gd name="connsiteY3" fmla="*/ 89535 h 154305"/>
                      <a:gd name="connsiteX4" fmla="*/ 278606 w 466248"/>
                      <a:gd name="connsiteY4" fmla="*/ 2858 h 154305"/>
                      <a:gd name="connsiteX5" fmla="*/ 289084 w 466248"/>
                      <a:gd name="connsiteY5" fmla="*/ 0 h 154305"/>
                      <a:gd name="connsiteX6" fmla="*/ 466249 w 466248"/>
                      <a:gd name="connsiteY6" fmla="*/ 40958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48" h="154305">
                        <a:moveTo>
                          <a:pt x="466249" y="40958"/>
                        </a:moveTo>
                        <a:lnTo>
                          <a:pt x="86201" y="154305"/>
                        </a:lnTo>
                        <a:lnTo>
                          <a:pt x="1429" y="95250"/>
                        </a:lnTo>
                        <a:cubicBezTo>
                          <a:pt x="-476" y="93345"/>
                          <a:pt x="-476" y="90488"/>
                          <a:pt x="1429" y="89535"/>
                        </a:cubicBezTo>
                        <a:lnTo>
                          <a:pt x="278606" y="2858"/>
                        </a:lnTo>
                        <a:lnTo>
                          <a:pt x="289084" y="0"/>
                        </a:lnTo>
                        <a:lnTo>
                          <a:pt x="466249" y="40958"/>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5" name="图形 132"/>
                  <p:cNvSpPr/>
                  <p:nvPr/>
                </p:nvSpPr>
                <p:spPr>
                  <a:xfrm>
                    <a:off x="3500538" y="2181225"/>
                    <a:ext cx="466623" cy="154305"/>
                  </a:xfrm>
                  <a:custGeom>
                    <a:avLst/>
                    <a:gdLst>
                      <a:gd name="connsiteX0" fmla="*/ 1803 w 466623"/>
                      <a:gd name="connsiteY0" fmla="*/ 95250 h 154305"/>
                      <a:gd name="connsiteX1" fmla="*/ 11328 w 466623"/>
                      <a:gd name="connsiteY1" fmla="*/ 101918 h 154305"/>
                      <a:gd name="connsiteX2" fmla="*/ 86576 w 466623"/>
                      <a:gd name="connsiteY2" fmla="*/ 154305 h 154305"/>
                      <a:gd name="connsiteX3" fmla="*/ 466623 w 466623"/>
                      <a:gd name="connsiteY3" fmla="*/ 40958 h 154305"/>
                      <a:gd name="connsiteX4" fmla="*/ 383756 w 466623"/>
                      <a:gd name="connsiteY4" fmla="*/ 21908 h 154305"/>
                      <a:gd name="connsiteX5" fmla="*/ 289458 w 466623"/>
                      <a:gd name="connsiteY5" fmla="*/ 0 h 154305"/>
                      <a:gd name="connsiteX6" fmla="*/ 278981 w 466623"/>
                      <a:gd name="connsiteY6" fmla="*/ 2858 h 154305"/>
                      <a:gd name="connsiteX7" fmla="*/ 1803 w 466623"/>
                      <a:gd name="connsiteY7" fmla="*/ 89535 h 154305"/>
                      <a:gd name="connsiteX8" fmla="*/ 1803 w 466623"/>
                      <a:gd name="connsiteY8" fmla="*/ 95250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23" h="154305">
                        <a:moveTo>
                          <a:pt x="1803" y="95250"/>
                        </a:moveTo>
                        <a:lnTo>
                          <a:pt x="11328" y="101918"/>
                        </a:lnTo>
                        <a:lnTo>
                          <a:pt x="86576" y="154305"/>
                        </a:lnTo>
                        <a:lnTo>
                          <a:pt x="466623" y="40958"/>
                        </a:lnTo>
                        <a:lnTo>
                          <a:pt x="383756" y="21908"/>
                        </a:lnTo>
                        <a:lnTo>
                          <a:pt x="289458" y="0"/>
                        </a:lnTo>
                        <a:lnTo>
                          <a:pt x="278981" y="2858"/>
                        </a:lnTo>
                        <a:lnTo>
                          <a:pt x="1803" y="89535"/>
                        </a:lnTo>
                        <a:cubicBezTo>
                          <a:pt x="-102" y="90488"/>
                          <a:pt x="-1054" y="93345"/>
                          <a:pt x="1803" y="95250"/>
                        </a:cubicBez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6" name="图形 132"/>
                  <p:cNvSpPr/>
                  <p:nvPr/>
                </p:nvSpPr>
                <p:spPr>
                  <a:xfrm>
                    <a:off x="3953826" y="2222182"/>
                    <a:ext cx="45884" cy="103822"/>
                  </a:xfrm>
                  <a:custGeom>
                    <a:avLst/>
                    <a:gdLst>
                      <a:gd name="connsiteX0" fmla="*/ 13335 w 45884"/>
                      <a:gd name="connsiteY0" fmla="*/ 0 h 103822"/>
                      <a:gd name="connsiteX1" fmla="*/ 45720 w 45884"/>
                      <a:gd name="connsiteY1" fmla="*/ 96202 h 103822"/>
                      <a:gd name="connsiteX2" fmla="*/ 41910 w 45884"/>
                      <a:gd name="connsiteY2" fmla="*/ 100965 h 103822"/>
                      <a:gd name="connsiteX3" fmla="*/ 32385 w 45884"/>
                      <a:gd name="connsiteY3" fmla="*/ 103823 h 103822"/>
                      <a:gd name="connsiteX4" fmla="*/ 30480 w 45884"/>
                      <a:gd name="connsiteY4" fmla="*/ 58102 h 103822"/>
                      <a:gd name="connsiteX5" fmla="*/ 0 w 45884"/>
                      <a:gd name="connsiteY5" fmla="*/ 3810 h 103822"/>
                      <a:gd name="connsiteX6" fmla="*/ 13335 w 45884"/>
                      <a:gd name="connsiteY6" fmla="*/ 0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84" h="103822">
                        <a:moveTo>
                          <a:pt x="13335" y="0"/>
                        </a:moveTo>
                        <a:cubicBezTo>
                          <a:pt x="13335" y="0"/>
                          <a:pt x="48578" y="40005"/>
                          <a:pt x="45720" y="96202"/>
                        </a:cubicBezTo>
                        <a:cubicBezTo>
                          <a:pt x="45720" y="99060"/>
                          <a:pt x="43815" y="100965"/>
                          <a:pt x="41910" y="100965"/>
                        </a:cubicBezTo>
                        <a:lnTo>
                          <a:pt x="32385" y="103823"/>
                        </a:lnTo>
                        <a:cubicBezTo>
                          <a:pt x="32385" y="103823"/>
                          <a:pt x="39053" y="88583"/>
                          <a:pt x="30480" y="58102"/>
                        </a:cubicBezTo>
                        <a:cubicBezTo>
                          <a:pt x="21908" y="27622"/>
                          <a:pt x="10478" y="8572"/>
                          <a:pt x="0" y="3810"/>
                        </a:cubicBezTo>
                        <a:lnTo>
                          <a:pt x="13335" y="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7" name="图形 132"/>
                  <p:cNvSpPr/>
                  <p:nvPr/>
                </p:nvSpPr>
                <p:spPr>
                  <a:xfrm>
                    <a:off x="3953826" y="2222182"/>
                    <a:ext cx="45884" cy="103822"/>
                  </a:xfrm>
                  <a:custGeom>
                    <a:avLst/>
                    <a:gdLst>
                      <a:gd name="connsiteX0" fmla="*/ 13335 w 45884"/>
                      <a:gd name="connsiteY0" fmla="*/ 0 h 103822"/>
                      <a:gd name="connsiteX1" fmla="*/ 45720 w 45884"/>
                      <a:gd name="connsiteY1" fmla="*/ 96202 h 103822"/>
                      <a:gd name="connsiteX2" fmla="*/ 41910 w 45884"/>
                      <a:gd name="connsiteY2" fmla="*/ 100965 h 103822"/>
                      <a:gd name="connsiteX3" fmla="*/ 32385 w 45884"/>
                      <a:gd name="connsiteY3" fmla="*/ 103823 h 103822"/>
                      <a:gd name="connsiteX4" fmla="*/ 30480 w 45884"/>
                      <a:gd name="connsiteY4" fmla="*/ 58102 h 103822"/>
                      <a:gd name="connsiteX5" fmla="*/ 0 w 45884"/>
                      <a:gd name="connsiteY5" fmla="*/ 3810 h 103822"/>
                      <a:gd name="connsiteX6" fmla="*/ 13335 w 45884"/>
                      <a:gd name="connsiteY6" fmla="*/ 0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84" h="103822">
                        <a:moveTo>
                          <a:pt x="13335" y="0"/>
                        </a:moveTo>
                        <a:cubicBezTo>
                          <a:pt x="13335" y="0"/>
                          <a:pt x="48578" y="40005"/>
                          <a:pt x="45720" y="96202"/>
                        </a:cubicBezTo>
                        <a:cubicBezTo>
                          <a:pt x="45720" y="99060"/>
                          <a:pt x="43815" y="100965"/>
                          <a:pt x="41910" y="100965"/>
                        </a:cubicBezTo>
                        <a:lnTo>
                          <a:pt x="32385" y="103823"/>
                        </a:lnTo>
                        <a:cubicBezTo>
                          <a:pt x="32385" y="103823"/>
                          <a:pt x="39053" y="88583"/>
                          <a:pt x="30480" y="58102"/>
                        </a:cubicBezTo>
                        <a:cubicBezTo>
                          <a:pt x="21908" y="27622"/>
                          <a:pt x="10478" y="8572"/>
                          <a:pt x="0" y="3810"/>
                        </a:cubicBezTo>
                        <a:lnTo>
                          <a:pt x="13335" y="0"/>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8" name="图形 132"/>
                  <p:cNvSpPr/>
                  <p:nvPr/>
                </p:nvSpPr>
                <p:spPr>
                  <a:xfrm>
                    <a:off x="3779519" y="2181225"/>
                    <a:ext cx="187642" cy="44767"/>
                  </a:xfrm>
                  <a:custGeom>
                    <a:avLst/>
                    <a:gdLst>
                      <a:gd name="connsiteX0" fmla="*/ 10478 w 187642"/>
                      <a:gd name="connsiteY0" fmla="*/ 0 h 44767"/>
                      <a:gd name="connsiteX1" fmla="*/ 187643 w 187642"/>
                      <a:gd name="connsiteY1" fmla="*/ 40958 h 44767"/>
                      <a:gd name="connsiteX2" fmla="*/ 174308 w 187642"/>
                      <a:gd name="connsiteY2" fmla="*/ 44768 h 44767"/>
                      <a:gd name="connsiteX3" fmla="*/ 0 w 187642"/>
                      <a:gd name="connsiteY3" fmla="*/ 2858 h 44767"/>
                    </a:gdLst>
                    <a:ahLst/>
                    <a:cxnLst>
                      <a:cxn ang="0">
                        <a:pos x="connsiteX0" y="connsiteY0"/>
                      </a:cxn>
                      <a:cxn ang="0">
                        <a:pos x="connsiteX1" y="connsiteY1"/>
                      </a:cxn>
                      <a:cxn ang="0">
                        <a:pos x="connsiteX2" y="connsiteY2"/>
                      </a:cxn>
                      <a:cxn ang="0">
                        <a:pos x="connsiteX3" y="connsiteY3"/>
                      </a:cxn>
                    </a:cxnLst>
                    <a:rect l="l" t="t" r="r" b="b"/>
                    <a:pathLst>
                      <a:path w="187642" h="44767">
                        <a:moveTo>
                          <a:pt x="10478" y="0"/>
                        </a:moveTo>
                        <a:lnTo>
                          <a:pt x="187643" y="40958"/>
                        </a:lnTo>
                        <a:lnTo>
                          <a:pt x="174308" y="44768"/>
                        </a:lnTo>
                        <a:lnTo>
                          <a:pt x="0" y="2858"/>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9" name="图形 132"/>
                  <p:cNvSpPr/>
                  <p:nvPr/>
                </p:nvSpPr>
                <p:spPr>
                  <a:xfrm>
                    <a:off x="3779519" y="2181225"/>
                    <a:ext cx="187642" cy="44767"/>
                  </a:xfrm>
                  <a:custGeom>
                    <a:avLst/>
                    <a:gdLst>
                      <a:gd name="connsiteX0" fmla="*/ 10478 w 187642"/>
                      <a:gd name="connsiteY0" fmla="*/ 0 h 44767"/>
                      <a:gd name="connsiteX1" fmla="*/ 187643 w 187642"/>
                      <a:gd name="connsiteY1" fmla="*/ 40958 h 44767"/>
                      <a:gd name="connsiteX2" fmla="*/ 174308 w 187642"/>
                      <a:gd name="connsiteY2" fmla="*/ 44768 h 44767"/>
                      <a:gd name="connsiteX3" fmla="*/ 0 w 187642"/>
                      <a:gd name="connsiteY3" fmla="*/ 2858 h 44767"/>
                    </a:gdLst>
                    <a:ahLst/>
                    <a:cxnLst>
                      <a:cxn ang="0">
                        <a:pos x="connsiteX0" y="connsiteY0"/>
                      </a:cxn>
                      <a:cxn ang="0">
                        <a:pos x="connsiteX1" y="connsiteY1"/>
                      </a:cxn>
                      <a:cxn ang="0">
                        <a:pos x="connsiteX2" y="connsiteY2"/>
                      </a:cxn>
                      <a:cxn ang="0">
                        <a:pos x="connsiteX3" y="connsiteY3"/>
                      </a:cxn>
                    </a:cxnLst>
                    <a:rect l="l" t="t" r="r" b="b"/>
                    <a:pathLst>
                      <a:path w="187642" h="44767">
                        <a:moveTo>
                          <a:pt x="10478" y="0"/>
                        </a:moveTo>
                        <a:lnTo>
                          <a:pt x="187643" y="40958"/>
                        </a:lnTo>
                        <a:lnTo>
                          <a:pt x="174308" y="44768"/>
                        </a:lnTo>
                        <a:lnTo>
                          <a:pt x="0" y="2858"/>
                        </a:lnTo>
                        <a:close/>
                      </a:path>
                    </a:pathLst>
                  </a:custGeom>
                  <a:solidFill>
                    <a:srgbClr val="85B4E6"/>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9" name="文本框 8"/>
            <p:cNvSpPr txBox="1"/>
            <p:nvPr/>
          </p:nvSpPr>
          <p:spPr>
            <a:xfrm>
              <a:off x="6176" y="4128"/>
              <a:ext cx="6527" cy="27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40000"/>
                </a:lnSpc>
              </a:pPr>
              <a:r>
                <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rPr>
                <a:t>    </a:t>
              </a:r>
              <a:r>
                <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rPr>
                <a:t>会计主体与法律主体（法人）并非是对等的概念，法律主体一定是会计主体，但会计主体却不一定是法律主体。</a:t>
              </a:r>
              <a:endPar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endParaRPr>
            </a:p>
            <a:p>
              <a:pPr algn="just">
                <a:lnSpc>
                  <a:spcPct val="140000"/>
                </a:lnSpc>
              </a:pPr>
              <a:r>
                <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rPr>
                <a:t>①一个法律主体内部，可能存在多个会计主体。</a:t>
              </a:r>
              <a:endPar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endParaRPr>
            </a:p>
            <a:p>
              <a:pPr algn="just">
                <a:lnSpc>
                  <a:spcPct val="140000"/>
                </a:lnSpc>
              </a:pPr>
              <a:r>
                <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rPr>
                <a:t>②一个会计主体可能由多个法律主体（如企业集团）组成。</a:t>
              </a:r>
              <a:endPar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endParaRPr>
            </a:p>
            <a:p>
              <a:pPr algn="just">
                <a:lnSpc>
                  <a:spcPct val="140000"/>
                </a:lnSpc>
              </a:pPr>
              <a:r>
                <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rPr>
                <a:t>③会计主体可能是法律主体，可能不是法律主体（如车间、部门、企业集团）。</a:t>
              </a:r>
              <a:endPar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endParaRPr>
            </a:p>
            <a:p>
              <a:pPr algn="just">
                <a:lnSpc>
                  <a:spcPct val="140000"/>
                </a:lnSpc>
              </a:pPr>
              <a:r>
                <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rPr>
                <a:t>④母公司、子公司、总公司既是会计主体又是法律主体，分公司是会计主体但不是法律主体。</a:t>
              </a:r>
              <a:endParaRPr lang="zh-CN" altLang="en-US"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5" name="文本框 4"/>
          <p:cNvSpPr txBox="1"/>
          <p:nvPr/>
        </p:nvSpPr>
        <p:spPr>
          <a:xfrm>
            <a:off x="827405" y="128270"/>
            <a:ext cx="6154420"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会计基础重点难点讲解</a:t>
            </a:r>
            <a:r>
              <a:rPr lang="en-US" altLang="zh-CN" sz="2400" b="1">
                <a:latin typeface="宋体" panose="02010600030101010101" pitchFamily="2" charset="-122"/>
                <a:ea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sym typeface="+mn-ea"/>
              </a:rPr>
              <a:t>会计基本假设</a:t>
            </a:r>
            <a:endParaRPr lang="zh-CN" altLang="zh-CN" sz="2400" b="1">
              <a:solidFill>
                <a:schemeClr val="tx1"/>
              </a:solidFill>
              <a:latin typeface="宋体" panose="02010600030101010101" pitchFamily="2" charset="-122"/>
              <a:ea typeface="宋体" panose="02010600030101010101" pitchFamily="2" charset="-122"/>
              <a:sym typeface="+mn-ea"/>
            </a:endParaRPr>
          </a:p>
        </p:txBody>
      </p:sp>
      <p:grpSp>
        <p:nvGrpSpPr>
          <p:cNvPr id="10" name="组合 9" descr="7b0a202020202274657874626f78223a20227b5c2269645c223a32303334373434322c5c2263617465676f72795f69645c223a5c225c227d220a7d0a"/>
          <p:cNvGrpSpPr/>
          <p:nvPr/>
        </p:nvGrpSpPr>
        <p:grpSpPr>
          <a:xfrm>
            <a:off x="251460" y="843280"/>
            <a:ext cx="8409305" cy="3944620"/>
            <a:chOff x="5285" y="3306"/>
            <a:chExt cx="8340" cy="4041"/>
          </a:xfrm>
        </p:grpSpPr>
        <p:pic>
          <p:nvPicPr>
            <p:cNvPr id="3" name="图片 2" descr="资源 1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633" y="3547"/>
              <a:ext cx="7935" cy="3707"/>
            </a:xfrm>
            <a:prstGeom prst="rect">
              <a:avLst/>
            </a:prstGeom>
          </p:spPr>
        </p:pic>
        <p:pic>
          <p:nvPicPr>
            <p:cNvPr id="8" name="图片 7" descr="资源 14"/>
            <p:cNvPicPr>
              <a:picLocks noChangeAspect="1"/>
            </p:cNvPicPr>
            <p:nvPr/>
          </p:nvPicPr>
          <p:blipFill>
            <a:blip r:embed="rId3"/>
            <a:stretch>
              <a:fillRect/>
            </a:stretch>
          </p:blipFill>
          <p:spPr>
            <a:xfrm>
              <a:off x="5285" y="3306"/>
              <a:ext cx="8340" cy="4041"/>
            </a:xfrm>
            <a:prstGeom prst="rect">
              <a:avLst/>
            </a:prstGeom>
          </p:spPr>
        </p:pic>
        <p:sp>
          <p:nvSpPr>
            <p:cNvPr id="9" name="文本框 8"/>
            <p:cNvSpPr txBox="1"/>
            <p:nvPr/>
          </p:nvSpPr>
          <p:spPr>
            <a:xfrm>
              <a:off x="6571" y="4136"/>
              <a:ext cx="5857" cy="711"/>
            </a:xfrm>
            <a:prstGeom prst="rect">
              <a:avLst/>
            </a:prstGeom>
            <a:noFill/>
          </p:spPr>
          <p:txBody>
            <a:bodyPr wrap="square" rtlCol="0" anchor="ctr">
              <a:spAutoFit/>
            </a:bodyPr>
            <a:p>
              <a:pPr algn="just" fontAlgn="auto">
                <a:lnSpc>
                  <a:spcPct val="140000"/>
                </a:lnSpc>
                <a:spcBef>
                  <a:spcPts val="0"/>
                </a:spcBef>
                <a:buClrTx/>
                <a:buSzTx/>
                <a:buNone/>
              </a:pPr>
              <a:r>
                <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rPr>
                <a:t>有了会计分期，才产生了本期与非本期的区别，从而出现权责发生制和收付实现制的区别</a:t>
              </a:r>
              <a:endPar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endParaRPr>
            </a:p>
          </p:txBody>
        </p:sp>
      </p:grpSp>
      <p:sp>
        <p:nvSpPr>
          <p:cNvPr id="6" name="文本框 5"/>
          <p:cNvSpPr txBox="1"/>
          <p:nvPr/>
        </p:nvSpPr>
        <p:spPr>
          <a:xfrm>
            <a:off x="1557655" y="2576830"/>
            <a:ext cx="5998210" cy="1296670"/>
          </a:xfrm>
          <a:prstGeom prst="rect">
            <a:avLst/>
          </a:prstGeom>
          <a:noFill/>
        </p:spPr>
        <p:txBody>
          <a:bodyPr wrap="square" rtlCol="0" anchor="ctr">
            <a:spAutoFit/>
          </a:bodyPr>
          <a:p>
            <a:pPr algn="just" fontAlgn="auto">
              <a:lnSpc>
                <a:spcPct val="140000"/>
              </a:lnSpc>
              <a:spcBef>
                <a:spcPts val="0"/>
              </a:spcBef>
              <a:buClrTx/>
              <a:buSzTx/>
              <a:buNone/>
            </a:pPr>
            <a:r>
              <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rPr>
              <a:t>我国的会计核算应以人民币为记账本位币</a:t>
            </a:r>
            <a:endPar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endParaRPr>
          </a:p>
          <a:p>
            <a:pPr algn="just" fontAlgn="auto">
              <a:lnSpc>
                <a:spcPct val="140000"/>
              </a:lnSpc>
              <a:spcBef>
                <a:spcPts val="0"/>
              </a:spcBef>
              <a:buClrTx/>
              <a:buSzTx/>
              <a:buFont typeface="Wingdings" panose="05000000000000000000" charset="0"/>
              <a:buChar char="Ø"/>
            </a:pPr>
            <a:r>
              <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rPr>
              <a:t>外币为主的企业</a:t>
            </a:r>
            <a:endPar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endParaRPr>
          </a:p>
          <a:p>
            <a:pPr algn="just" fontAlgn="auto">
              <a:lnSpc>
                <a:spcPct val="140000"/>
              </a:lnSpc>
              <a:spcBef>
                <a:spcPts val="0"/>
              </a:spcBef>
              <a:buClrTx/>
              <a:buSzTx/>
              <a:buFont typeface="Wingdings" panose="05000000000000000000" charset="0"/>
              <a:buChar char="Ø"/>
            </a:pPr>
            <a:r>
              <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rPr>
              <a:t>境外设立的中国企业向国内报送的财务会计报告应当折算成人民币</a:t>
            </a:r>
            <a:endParaRPr lang="en-US" altLang="zh-CN" sz="1400" spc="200">
              <a:solidFill>
                <a:schemeClr val="accent5">
                  <a:lumMod val="75000"/>
                </a:schemeClr>
              </a:solidFill>
              <a:uFillTx/>
              <a:latin typeface="汉仪粗圆简" panose="02010600000101010101" charset="-122"/>
              <a:ea typeface="汉仪粗圆简" panose="02010600000101010101" charset="-122"/>
              <a:cs typeface="汉仪粗圆简" panose="02010600000101010101" charset="-122"/>
              <a:sym typeface="汉仪中黑S" panose="0002060004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p:txBody>
          <a:bodyPr/>
          <a:p>
            <a:fld id="{7D9BB5D0-35E4-459D-AEF3-FE4D7C45CC19}" type="slidenum">
              <a:rPr lang="zh-CN" altLang="en-US" smtClean="0"/>
            </a:fld>
            <a:endParaRPr lang="zh-CN" altLang="en-US"/>
          </a:p>
        </p:txBody>
      </p:sp>
      <p:sp>
        <p:nvSpPr>
          <p:cNvPr id="6" name="文本框 5"/>
          <p:cNvSpPr txBox="1"/>
          <p:nvPr/>
        </p:nvSpPr>
        <p:spPr>
          <a:xfrm>
            <a:off x="827405" y="128270"/>
            <a:ext cx="677227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会计基础重点难点讲解</a:t>
            </a:r>
            <a:r>
              <a:rPr lang="en-US" altLang="zh-CN" sz="2400" b="1">
                <a:latin typeface="宋体" panose="02010600030101010101" pitchFamily="2" charset="-122"/>
                <a:ea typeface="宋体" panose="02010600030101010101" pitchFamily="2" charset="-122"/>
                <a:sym typeface="+mn-ea"/>
              </a:rPr>
              <a:t>—8</a:t>
            </a:r>
            <a:r>
              <a:rPr lang="zh-CN" altLang="en-US" sz="2400" b="1">
                <a:latin typeface="宋体" panose="02010600030101010101" pitchFamily="2" charset="-122"/>
                <a:ea typeface="宋体" panose="02010600030101010101" pitchFamily="2" charset="-122"/>
                <a:sym typeface="+mn-ea"/>
              </a:rPr>
              <a:t>项会计信息质量要求</a:t>
            </a:r>
            <a:endParaRPr lang="en-US" altLang="zh-CN" sz="2400" b="1">
              <a:solidFill>
                <a:schemeClr val="tx1"/>
              </a:solidFill>
              <a:latin typeface="宋体" panose="02010600030101010101" pitchFamily="2" charset="-122"/>
              <a:ea typeface="宋体" panose="02010600030101010101" pitchFamily="2" charset="-122"/>
              <a:sym typeface="+mn-ea"/>
            </a:endParaRPr>
          </a:p>
        </p:txBody>
      </p:sp>
      <p:sp>
        <p:nvSpPr>
          <p:cNvPr id="5" name="Freeform 5"/>
          <p:cNvSpPr>
            <a:spLocks noEditPoints="1"/>
          </p:cNvSpPr>
          <p:nvPr>
            <p:custDataLst>
              <p:tags r:id="rId1"/>
            </p:custDataLst>
          </p:nvPr>
        </p:nvSpPr>
        <p:spPr bwMode="auto">
          <a:xfrm>
            <a:off x="4229916" y="2609253"/>
            <a:ext cx="978050" cy="570711"/>
          </a:xfrm>
          <a:custGeom>
            <a:avLst/>
            <a:gdLst>
              <a:gd name="T0" fmla="*/ 594 w 898"/>
              <a:gd name="T1" fmla="*/ 14 h 524"/>
              <a:gd name="T2" fmla="*/ 878 w 898"/>
              <a:gd name="T3" fmla="*/ 50 h 524"/>
              <a:gd name="T4" fmla="*/ 888 w 898"/>
              <a:gd name="T5" fmla="*/ 140 h 524"/>
              <a:gd name="T6" fmla="*/ 872 w 898"/>
              <a:gd name="T7" fmla="*/ 524 h 524"/>
              <a:gd name="T8" fmla="*/ 292 w 898"/>
              <a:gd name="T9" fmla="*/ 514 h 524"/>
              <a:gd name="T10" fmla="*/ 52 w 898"/>
              <a:gd name="T11" fmla="*/ 454 h 524"/>
              <a:gd name="T12" fmla="*/ 0 w 898"/>
              <a:gd name="T13" fmla="*/ 260 h 524"/>
              <a:gd name="T14" fmla="*/ 830 w 898"/>
              <a:gd name="T15" fmla="*/ 464 h 524"/>
              <a:gd name="T16" fmla="*/ 808 w 898"/>
              <a:gd name="T17" fmla="*/ 344 h 524"/>
              <a:gd name="T18" fmla="*/ 654 w 898"/>
              <a:gd name="T19" fmla="*/ 20 h 524"/>
              <a:gd name="T20" fmla="*/ 24 w 898"/>
              <a:gd name="T21" fmla="*/ 8 h 524"/>
              <a:gd name="T22" fmla="*/ 10 w 898"/>
              <a:gd name="T23" fmla="*/ 296 h 524"/>
              <a:gd name="T24" fmla="*/ 80 w 898"/>
              <a:gd name="T25" fmla="*/ 430 h 524"/>
              <a:gd name="T26" fmla="*/ 468 w 898"/>
              <a:gd name="T27" fmla="*/ 440 h 524"/>
              <a:gd name="T28" fmla="*/ 802 w 898"/>
              <a:gd name="T29" fmla="*/ 434 h 524"/>
              <a:gd name="T30" fmla="*/ 882 w 898"/>
              <a:gd name="T31" fmla="*/ 348 h 524"/>
              <a:gd name="T32" fmla="*/ 880 w 898"/>
              <a:gd name="T33" fmla="*/ 392 h 524"/>
              <a:gd name="T34" fmla="*/ 880 w 898"/>
              <a:gd name="T35" fmla="*/ 418 h 524"/>
              <a:gd name="T36" fmla="*/ 816 w 898"/>
              <a:gd name="T37" fmla="*/ 144 h 524"/>
              <a:gd name="T38" fmla="*/ 848 w 898"/>
              <a:gd name="T39" fmla="*/ 504 h 524"/>
              <a:gd name="T40" fmla="*/ 816 w 898"/>
              <a:gd name="T41" fmla="*/ 112 h 524"/>
              <a:gd name="T42" fmla="*/ 816 w 898"/>
              <a:gd name="T43" fmla="*/ 92 h 524"/>
              <a:gd name="T44" fmla="*/ 588 w 898"/>
              <a:gd name="T45" fmla="*/ 448 h 524"/>
              <a:gd name="T46" fmla="*/ 502 w 898"/>
              <a:gd name="T47" fmla="*/ 448 h 524"/>
              <a:gd name="T48" fmla="*/ 792 w 898"/>
              <a:gd name="T49" fmla="*/ 508 h 524"/>
              <a:gd name="T50" fmla="*/ 736 w 898"/>
              <a:gd name="T51" fmla="*/ 446 h 524"/>
              <a:gd name="T52" fmla="*/ 348 w 898"/>
              <a:gd name="T53" fmla="*/ 446 h 524"/>
              <a:gd name="T54" fmla="*/ 878 w 898"/>
              <a:gd name="T55" fmla="*/ 284 h 524"/>
              <a:gd name="T56" fmla="*/ 428 w 898"/>
              <a:gd name="T57" fmla="*/ 448 h 524"/>
              <a:gd name="T58" fmla="*/ 868 w 898"/>
              <a:gd name="T59" fmla="*/ 118 h 524"/>
              <a:gd name="T60" fmla="*/ 824 w 898"/>
              <a:gd name="T61" fmla="*/ 86 h 524"/>
              <a:gd name="T62" fmla="*/ 700 w 898"/>
              <a:gd name="T63" fmla="*/ 486 h 524"/>
              <a:gd name="T64" fmla="*/ 664 w 898"/>
              <a:gd name="T65" fmla="*/ 448 h 524"/>
              <a:gd name="T66" fmla="*/ 550 w 898"/>
              <a:gd name="T67" fmla="*/ 448 h 524"/>
              <a:gd name="T68" fmla="*/ 580 w 898"/>
              <a:gd name="T69" fmla="*/ 458 h 524"/>
              <a:gd name="T70" fmla="*/ 822 w 898"/>
              <a:gd name="T71" fmla="*/ 176 h 524"/>
              <a:gd name="T72" fmla="*/ 882 w 898"/>
              <a:gd name="T73" fmla="*/ 108 h 524"/>
              <a:gd name="T74" fmla="*/ 868 w 898"/>
              <a:gd name="T75" fmla="*/ 104 h 524"/>
              <a:gd name="T76" fmla="*/ 526 w 898"/>
              <a:gd name="T77" fmla="*/ 506 h 524"/>
              <a:gd name="T78" fmla="*/ 820 w 898"/>
              <a:gd name="T79" fmla="*/ 380 h 524"/>
              <a:gd name="T80" fmla="*/ 242 w 898"/>
              <a:gd name="T81" fmla="*/ 450 h 524"/>
              <a:gd name="T82" fmla="*/ 406 w 898"/>
              <a:gd name="T83" fmla="*/ 468 h 524"/>
              <a:gd name="T84" fmla="*/ 408 w 898"/>
              <a:gd name="T85" fmla="*/ 450 h 524"/>
              <a:gd name="T86" fmla="*/ 722 w 898"/>
              <a:gd name="T87" fmla="*/ 446 h 524"/>
              <a:gd name="T88" fmla="*/ 882 w 898"/>
              <a:gd name="T89" fmla="*/ 434 h 524"/>
              <a:gd name="T90" fmla="*/ 290 w 898"/>
              <a:gd name="T91" fmla="*/ 442 h 524"/>
              <a:gd name="T92" fmla="*/ 320 w 898"/>
              <a:gd name="T93" fmla="*/ 502 h 524"/>
              <a:gd name="T94" fmla="*/ 384 w 898"/>
              <a:gd name="T95" fmla="*/ 500 h 524"/>
              <a:gd name="T96" fmla="*/ 824 w 898"/>
              <a:gd name="T97" fmla="*/ 422 h 524"/>
              <a:gd name="T98" fmla="*/ 884 w 898"/>
              <a:gd name="T99" fmla="*/ 498 h 524"/>
              <a:gd name="T100" fmla="*/ 882 w 898"/>
              <a:gd name="T101" fmla="*/ 370 h 524"/>
              <a:gd name="T102" fmla="*/ 134 w 898"/>
              <a:gd name="T103" fmla="*/ 502 h 524"/>
              <a:gd name="T104" fmla="*/ 140 w 898"/>
              <a:gd name="T105" fmla="*/ 444 h 524"/>
              <a:gd name="T106" fmla="*/ 140 w 898"/>
              <a:gd name="T107" fmla="*/ 444 h 524"/>
              <a:gd name="T108" fmla="*/ 164 w 898"/>
              <a:gd name="T109" fmla="*/ 504 h 524"/>
              <a:gd name="T110" fmla="*/ 258 w 898"/>
              <a:gd name="T111" fmla="*/ 504 h 524"/>
              <a:gd name="T112" fmla="*/ 96 w 898"/>
              <a:gd name="T113" fmla="*/ 488 h 524"/>
              <a:gd name="T114" fmla="*/ 54 w 898"/>
              <a:gd name="T115" fmla="*/ 438 h 524"/>
              <a:gd name="T116" fmla="*/ 164 w 898"/>
              <a:gd name="T117" fmla="*/ 444 h 524"/>
              <a:gd name="T118" fmla="*/ 842 w 898"/>
              <a:gd name="T119" fmla="*/ 48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8" h="524">
                <a:moveTo>
                  <a:pt x="2" y="0"/>
                </a:moveTo>
                <a:lnTo>
                  <a:pt x="2" y="0"/>
                </a:lnTo>
                <a:lnTo>
                  <a:pt x="24" y="0"/>
                </a:lnTo>
                <a:lnTo>
                  <a:pt x="24" y="0"/>
                </a:lnTo>
                <a:lnTo>
                  <a:pt x="94" y="0"/>
                </a:lnTo>
                <a:lnTo>
                  <a:pt x="162" y="2"/>
                </a:lnTo>
                <a:lnTo>
                  <a:pt x="162" y="2"/>
                </a:lnTo>
                <a:lnTo>
                  <a:pt x="268" y="4"/>
                </a:lnTo>
                <a:lnTo>
                  <a:pt x="268" y="4"/>
                </a:lnTo>
                <a:lnTo>
                  <a:pt x="368" y="6"/>
                </a:lnTo>
                <a:lnTo>
                  <a:pt x="368" y="6"/>
                </a:lnTo>
                <a:lnTo>
                  <a:pt x="474" y="12"/>
                </a:lnTo>
                <a:lnTo>
                  <a:pt x="474" y="12"/>
                </a:lnTo>
                <a:lnTo>
                  <a:pt x="534" y="14"/>
                </a:lnTo>
                <a:lnTo>
                  <a:pt x="594" y="14"/>
                </a:lnTo>
                <a:lnTo>
                  <a:pt x="594" y="14"/>
                </a:lnTo>
                <a:lnTo>
                  <a:pt x="640" y="12"/>
                </a:lnTo>
                <a:lnTo>
                  <a:pt x="688" y="10"/>
                </a:lnTo>
                <a:lnTo>
                  <a:pt x="688" y="10"/>
                </a:lnTo>
                <a:lnTo>
                  <a:pt x="752" y="8"/>
                </a:lnTo>
                <a:lnTo>
                  <a:pt x="752" y="8"/>
                </a:lnTo>
                <a:lnTo>
                  <a:pt x="806" y="8"/>
                </a:lnTo>
                <a:lnTo>
                  <a:pt x="806" y="8"/>
                </a:lnTo>
                <a:lnTo>
                  <a:pt x="812" y="8"/>
                </a:lnTo>
                <a:lnTo>
                  <a:pt x="818" y="10"/>
                </a:lnTo>
                <a:lnTo>
                  <a:pt x="818" y="10"/>
                </a:lnTo>
                <a:lnTo>
                  <a:pt x="860" y="38"/>
                </a:lnTo>
                <a:lnTo>
                  <a:pt x="860" y="38"/>
                </a:lnTo>
                <a:lnTo>
                  <a:pt x="878" y="50"/>
                </a:lnTo>
                <a:lnTo>
                  <a:pt x="878" y="50"/>
                </a:lnTo>
                <a:lnTo>
                  <a:pt x="890" y="58"/>
                </a:lnTo>
                <a:lnTo>
                  <a:pt x="894" y="64"/>
                </a:lnTo>
                <a:lnTo>
                  <a:pt x="898" y="70"/>
                </a:lnTo>
                <a:lnTo>
                  <a:pt x="898" y="70"/>
                </a:lnTo>
                <a:lnTo>
                  <a:pt x="894" y="72"/>
                </a:lnTo>
                <a:lnTo>
                  <a:pt x="890" y="76"/>
                </a:lnTo>
                <a:lnTo>
                  <a:pt x="890" y="78"/>
                </a:lnTo>
                <a:lnTo>
                  <a:pt x="890" y="82"/>
                </a:lnTo>
                <a:lnTo>
                  <a:pt x="890" y="82"/>
                </a:lnTo>
                <a:lnTo>
                  <a:pt x="892" y="90"/>
                </a:lnTo>
                <a:lnTo>
                  <a:pt x="892" y="96"/>
                </a:lnTo>
                <a:lnTo>
                  <a:pt x="890" y="110"/>
                </a:lnTo>
                <a:lnTo>
                  <a:pt x="890" y="110"/>
                </a:lnTo>
                <a:lnTo>
                  <a:pt x="888" y="126"/>
                </a:lnTo>
                <a:lnTo>
                  <a:pt x="888" y="140"/>
                </a:lnTo>
                <a:lnTo>
                  <a:pt x="888" y="140"/>
                </a:lnTo>
                <a:lnTo>
                  <a:pt x="890" y="178"/>
                </a:lnTo>
                <a:lnTo>
                  <a:pt x="890" y="178"/>
                </a:lnTo>
                <a:lnTo>
                  <a:pt x="890" y="344"/>
                </a:lnTo>
                <a:lnTo>
                  <a:pt x="890" y="344"/>
                </a:lnTo>
                <a:lnTo>
                  <a:pt x="890" y="464"/>
                </a:lnTo>
                <a:lnTo>
                  <a:pt x="890" y="464"/>
                </a:lnTo>
                <a:lnTo>
                  <a:pt x="894" y="488"/>
                </a:lnTo>
                <a:lnTo>
                  <a:pt x="896" y="510"/>
                </a:lnTo>
                <a:lnTo>
                  <a:pt x="896" y="510"/>
                </a:lnTo>
                <a:lnTo>
                  <a:pt x="896" y="520"/>
                </a:lnTo>
                <a:lnTo>
                  <a:pt x="896" y="520"/>
                </a:lnTo>
                <a:lnTo>
                  <a:pt x="890" y="524"/>
                </a:lnTo>
                <a:lnTo>
                  <a:pt x="884" y="524"/>
                </a:lnTo>
                <a:lnTo>
                  <a:pt x="872" y="524"/>
                </a:lnTo>
                <a:lnTo>
                  <a:pt x="872" y="524"/>
                </a:lnTo>
                <a:lnTo>
                  <a:pt x="756" y="518"/>
                </a:lnTo>
                <a:lnTo>
                  <a:pt x="756" y="518"/>
                </a:lnTo>
                <a:lnTo>
                  <a:pt x="664" y="516"/>
                </a:lnTo>
                <a:lnTo>
                  <a:pt x="664" y="516"/>
                </a:lnTo>
                <a:lnTo>
                  <a:pt x="608" y="516"/>
                </a:lnTo>
                <a:lnTo>
                  <a:pt x="608" y="516"/>
                </a:lnTo>
                <a:lnTo>
                  <a:pt x="546" y="514"/>
                </a:lnTo>
                <a:lnTo>
                  <a:pt x="546" y="514"/>
                </a:lnTo>
                <a:lnTo>
                  <a:pt x="444" y="512"/>
                </a:lnTo>
                <a:lnTo>
                  <a:pt x="444" y="512"/>
                </a:lnTo>
                <a:lnTo>
                  <a:pt x="350" y="514"/>
                </a:lnTo>
                <a:lnTo>
                  <a:pt x="350" y="514"/>
                </a:lnTo>
                <a:lnTo>
                  <a:pt x="292" y="514"/>
                </a:lnTo>
                <a:lnTo>
                  <a:pt x="292" y="514"/>
                </a:lnTo>
                <a:lnTo>
                  <a:pt x="180" y="518"/>
                </a:lnTo>
                <a:lnTo>
                  <a:pt x="180" y="518"/>
                </a:lnTo>
                <a:lnTo>
                  <a:pt x="162" y="518"/>
                </a:lnTo>
                <a:lnTo>
                  <a:pt x="144" y="516"/>
                </a:lnTo>
                <a:lnTo>
                  <a:pt x="144" y="516"/>
                </a:lnTo>
                <a:lnTo>
                  <a:pt x="136" y="516"/>
                </a:lnTo>
                <a:lnTo>
                  <a:pt x="128" y="518"/>
                </a:lnTo>
                <a:lnTo>
                  <a:pt x="128" y="518"/>
                </a:lnTo>
                <a:lnTo>
                  <a:pt x="122" y="518"/>
                </a:lnTo>
                <a:lnTo>
                  <a:pt x="114" y="518"/>
                </a:lnTo>
                <a:lnTo>
                  <a:pt x="108" y="516"/>
                </a:lnTo>
                <a:lnTo>
                  <a:pt x="102" y="510"/>
                </a:lnTo>
                <a:lnTo>
                  <a:pt x="102" y="510"/>
                </a:lnTo>
                <a:lnTo>
                  <a:pt x="78" y="482"/>
                </a:lnTo>
                <a:lnTo>
                  <a:pt x="52" y="454"/>
                </a:lnTo>
                <a:lnTo>
                  <a:pt x="52" y="454"/>
                </a:lnTo>
                <a:lnTo>
                  <a:pt x="40" y="442"/>
                </a:lnTo>
                <a:lnTo>
                  <a:pt x="32" y="438"/>
                </a:lnTo>
                <a:lnTo>
                  <a:pt x="26" y="436"/>
                </a:lnTo>
                <a:lnTo>
                  <a:pt x="26" y="436"/>
                </a:lnTo>
                <a:lnTo>
                  <a:pt x="20" y="432"/>
                </a:lnTo>
                <a:lnTo>
                  <a:pt x="16" y="428"/>
                </a:lnTo>
                <a:lnTo>
                  <a:pt x="12" y="422"/>
                </a:lnTo>
                <a:lnTo>
                  <a:pt x="10" y="416"/>
                </a:lnTo>
                <a:lnTo>
                  <a:pt x="10" y="416"/>
                </a:lnTo>
                <a:lnTo>
                  <a:pt x="6" y="384"/>
                </a:lnTo>
                <a:lnTo>
                  <a:pt x="4" y="352"/>
                </a:lnTo>
                <a:lnTo>
                  <a:pt x="0" y="290"/>
                </a:lnTo>
                <a:lnTo>
                  <a:pt x="0" y="290"/>
                </a:lnTo>
                <a:lnTo>
                  <a:pt x="0" y="260"/>
                </a:lnTo>
                <a:lnTo>
                  <a:pt x="0" y="232"/>
                </a:lnTo>
                <a:lnTo>
                  <a:pt x="0" y="232"/>
                </a:lnTo>
                <a:lnTo>
                  <a:pt x="2" y="146"/>
                </a:lnTo>
                <a:lnTo>
                  <a:pt x="2" y="146"/>
                </a:lnTo>
                <a:lnTo>
                  <a:pt x="4" y="104"/>
                </a:lnTo>
                <a:lnTo>
                  <a:pt x="4" y="104"/>
                </a:lnTo>
                <a:lnTo>
                  <a:pt x="2" y="12"/>
                </a:lnTo>
                <a:lnTo>
                  <a:pt x="2" y="12"/>
                </a:lnTo>
                <a:lnTo>
                  <a:pt x="2" y="0"/>
                </a:lnTo>
                <a:lnTo>
                  <a:pt x="2" y="0"/>
                </a:lnTo>
                <a:close/>
                <a:moveTo>
                  <a:pt x="822" y="456"/>
                </a:moveTo>
                <a:lnTo>
                  <a:pt x="822" y="456"/>
                </a:lnTo>
                <a:lnTo>
                  <a:pt x="828" y="466"/>
                </a:lnTo>
                <a:lnTo>
                  <a:pt x="828" y="466"/>
                </a:lnTo>
                <a:lnTo>
                  <a:pt x="830" y="464"/>
                </a:lnTo>
                <a:lnTo>
                  <a:pt x="830" y="464"/>
                </a:lnTo>
                <a:lnTo>
                  <a:pt x="822" y="456"/>
                </a:lnTo>
                <a:lnTo>
                  <a:pt x="822" y="456"/>
                </a:lnTo>
                <a:lnTo>
                  <a:pt x="818" y="446"/>
                </a:lnTo>
                <a:lnTo>
                  <a:pt x="818" y="446"/>
                </a:lnTo>
                <a:lnTo>
                  <a:pt x="814" y="448"/>
                </a:lnTo>
                <a:lnTo>
                  <a:pt x="814" y="448"/>
                </a:lnTo>
                <a:lnTo>
                  <a:pt x="822" y="456"/>
                </a:lnTo>
                <a:lnTo>
                  <a:pt x="822" y="456"/>
                </a:lnTo>
                <a:close/>
                <a:moveTo>
                  <a:pt x="812" y="430"/>
                </a:moveTo>
                <a:lnTo>
                  <a:pt x="812" y="430"/>
                </a:lnTo>
                <a:lnTo>
                  <a:pt x="810" y="390"/>
                </a:lnTo>
                <a:lnTo>
                  <a:pt x="810" y="390"/>
                </a:lnTo>
                <a:lnTo>
                  <a:pt x="808" y="344"/>
                </a:lnTo>
                <a:lnTo>
                  <a:pt x="808" y="344"/>
                </a:lnTo>
                <a:lnTo>
                  <a:pt x="806" y="296"/>
                </a:lnTo>
                <a:lnTo>
                  <a:pt x="804" y="248"/>
                </a:lnTo>
                <a:lnTo>
                  <a:pt x="804" y="248"/>
                </a:lnTo>
                <a:lnTo>
                  <a:pt x="804" y="208"/>
                </a:lnTo>
                <a:lnTo>
                  <a:pt x="806" y="170"/>
                </a:lnTo>
                <a:lnTo>
                  <a:pt x="806" y="170"/>
                </a:lnTo>
                <a:lnTo>
                  <a:pt x="804" y="54"/>
                </a:lnTo>
                <a:lnTo>
                  <a:pt x="804" y="54"/>
                </a:lnTo>
                <a:lnTo>
                  <a:pt x="802" y="20"/>
                </a:lnTo>
                <a:lnTo>
                  <a:pt x="802" y="20"/>
                </a:lnTo>
                <a:lnTo>
                  <a:pt x="760" y="18"/>
                </a:lnTo>
                <a:lnTo>
                  <a:pt x="760" y="18"/>
                </a:lnTo>
                <a:lnTo>
                  <a:pt x="708" y="18"/>
                </a:lnTo>
                <a:lnTo>
                  <a:pt x="654" y="20"/>
                </a:lnTo>
                <a:lnTo>
                  <a:pt x="654" y="20"/>
                </a:lnTo>
                <a:lnTo>
                  <a:pt x="568" y="22"/>
                </a:lnTo>
                <a:lnTo>
                  <a:pt x="482" y="20"/>
                </a:lnTo>
                <a:lnTo>
                  <a:pt x="482" y="20"/>
                </a:lnTo>
                <a:lnTo>
                  <a:pt x="334" y="14"/>
                </a:lnTo>
                <a:lnTo>
                  <a:pt x="334" y="14"/>
                </a:lnTo>
                <a:lnTo>
                  <a:pt x="306" y="14"/>
                </a:lnTo>
                <a:lnTo>
                  <a:pt x="306" y="14"/>
                </a:lnTo>
                <a:lnTo>
                  <a:pt x="172" y="10"/>
                </a:lnTo>
                <a:lnTo>
                  <a:pt x="172" y="10"/>
                </a:lnTo>
                <a:lnTo>
                  <a:pt x="144" y="10"/>
                </a:lnTo>
                <a:lnTo>
                  <a:pt x="116" y="10"/>
                </a:lnTo>
                <a:lnTo>
                  <a:pt x="116" y="10"/>
                </a:lnTo>
                <a:lnTo>
                  <a:pt x="92" y="8"/>
                </a:lnTo>
                <a:lnTo>
                  <a:pt x="70" y="8"/>
                </a:lnTo>
                <a:lnTo>
                  <a:pt x="24" y="8"/>
                </a:lnTo>
                <a:lnTo>
                  <a:pt x="24" y="8"/>
                </a:lnTo>
                <a:lnTo>
                  <a:pt x="18" y="10"/>
                </a:lnTo>
                <a:lnTo>
                  <a:pt x="16" y="12"/>
                </a:lnTo>
                <a:lnTo>
                  <a:pt x="12" y="14"/>
                </a:lnTo>
                <a:lnTo>
                  <a:pt x="12" y="20"/>
                </a:lnTo>
                <a:lnTo>
                  <a:pt x="12" y="20"/>
                </a:lnTo>
                <a:lnTo>
                  <a:pt x="12" y="42"/>
                </a:lnTo>
                <a:lnTo>
                  <a:pt x="12" y="42"/>
                </a:lnTo>
                <a:lnTo>
                  <a:pt x="12" y="90"/>
                </a:lnTo>
                <a:lnTo>
                  <a:pt x="12" y="90"/>
                </a:lnTo>
                <a:lnTo>
                  <a:pt x="10" y="164"/>
                </a:lnTo>
                <a:lnTo>
                  <a:pt x="10" y="164"/>
                </a:lnTo>
                <a:lnTo>
                  <a:pt x="10" y="242"/>
                </a:lnTo>
                <a:lnTo>
                  <a:pt x="10" y="242"/>
                </a:lnTo>
                <a:lnTo>
                  <a:pt x="10" y="296"/>
                </a:lnTo>
                <a:lnTo>
                  <a:pt x="12" y="350"/>
                </a:lnTo>
                <a:lnTo>
                  <a:pt x="12" y="350"/>
                </a:lnTo>
                <a:lnTo>
                  <a:pt x="16" y="378"/>
                </a:lnTo>
                <a:lnTo>
                  <a:pt x="20" y="404"/>
                </a:lnTo>
                <a:lnTo>
                  <a:pt x="20" y="404"/>
                </a:lnTo>
                <a:lnTo>
                  <a:pt x="22" y="412"/>
                </a:lnTo>
                <a:lnTo>
                  <a:pt x="24" y="416"/>
                </a:lnTo>
                <a:lnTo>
                  <a:pt x="26" y="418"/>
                </a:lnTo>
                <a:lnTo>
                  <a:pt x="26" y="418"/>
                </a:lnTo>
                <a:lnTo>
                  <a:pt x="38" y="424"/>
                </a:lnTo>
                <a:lnTo>
                  <a:pt x="46" y="428"/>
                </a:lnTo>
                <a:lnTo>
                  <a:pt x="52" y="428"/>
                </a:lnTo>
                <a:lnTo>
                  <a:pt x="52" y="428"/>
                </a:lnTo>
                <a:lnTo>
                  <a:pt x="66" y="428"/>
                </a:lnTo>
                <a:lnTo>
                  <a:pt x="80" y="430"/>
                </a:lnTo>
                <a:lnTo>
                  <a:pt x="80" y="430"/>
                </a:lnTo>
                <a:lnTo>
                  <a:pt x="130" y="434"/>
                </a:lnTo>
                <a:lnTo>
                  <a:pt x="178" y="434"/>
                </a:lnTo>
                <a:lnTo>
                  <a:pt x="178" y="434"/>
                </a:lnTo>
                <a:lnTo>
                  <a:pt x="238" y="434"/>
                </a:lnTo>
                <a:lnTo>
                  <a:pt x="268" y="432"/>
                </a:lnTo>
                <a:lnTo>
                  <a:pt x="298" y="434"/>
                </a:lnTo>
                <a:lnTo>
                  <a:pt x="298" y="434"/>
                </a:lnTo>
                <a:lnTo>
                  <a:pt x="348" y="436"/>
                </a:lnTo>
                <a:lnTo>
                  <a:pt x="372" y="436"/>
                </a:lnTo>
                <a:lnTo>
                  <a:pt x="398" y="438"/>
                </a:lnTo>
                <a:lnTo>
                  <a:pt x="398" y="438"/>
                </a:lnTo>
                <a:lnTo>
                  <a:pt x="414" y="440"/>
                </a:lnTo>
                <a:lnTo>
                  <a:pt x="432" y="440"/>
                </a:lnTo>
                <a:lnTo>
                  <a:pt x="468" y="440"/>
                </a:lnTo>
                <a:lnTo>
                  <a:pt x="468" y="440"/>
                </a:lnTo>
                <a:lnTo>
                  <a:pt x="514" y="440"/>
                </a:lnTo>
                <a:lnTo>
                  <a:pt x="560" y="440"/>
                </a:lnTo>
                <a:lnTo>
                  <a:pt x="560" y="440"/>
                </a:lnTo>
                <a:lnTo>
                  <a:pt x="632" y="440"/>
                </a:lnTo>
                <a:lnTo>
                  <a:pt x="632" y="440"/>
                </a:lnTo>
                <a:lnTo>
                  <a:pt x="648" y="440"/>
                </a:lnTo>
                <a:lnTo>
                  <a:pt x="648" y="440"/>
                </a:lnTo>
                <a:lnTo>
                  <a:pt x="710" y="438"/>
                </a:lnTo>
                <a:lnTo>
                  <a:pt x="710" y="438"/>
                </a:lnTo>
                <a:lnTo>
                  <a:pt x="742" y="438"/>
                </a:lnTo>
                <a:lnTo>
                  <a:pt x="774" y="436"/>
                </a:lnTo>
                <a:lnTo>
                  <a:pt x="774" y="436"/>
                </a:lnTo>
                <a:lnTo>
                  <a:pt x="792" y="436"/>
                </a:lnTo>
                <a:lnTo>
                  <a:pt x="802" y="434"/>
                </a:lnTo>
                <a:lnTo>
                  <a:pt x="812" y="430"/>
                </a:lnTo>
                <a:lnTo>
                  <a:pt x="812" y="430"/>
                </a:lnTo>
                <a:close/>
                <a:moveTo>
                  <a:pt x="818" y="240"/>
                </a:moveTo>
                <a:lnTo>
                  <a:pt x="818" y="240"/>
                </a:lnTo>
                <a:lnTo>
                  <a:pt x="814" y="240"/>
                </a:lnTo>
                <a:lnTo>
                  <a:pt x="814" y="240"/>
                </a:lnTo>
                <a:lnTo>
                  <a:pt x="814" y="250"/>
                </a:lnTo>
                <a:lnTo>
                  <a:pt x="814" y="258"/>
                </a:lnTo>
                <a:lnTo>
                  <a:pt x="816" y="266"/>
                </a:lnTo>
                <a:lnTo>
                  <a:pt x="822" y="274"/>
                </a:lnTo>
                <a:lnTo>
                  <a:pt x="822" y="274"/>
                </a:lnTo>
                <a:lnTo>
                  <a:pt x="858" y="322"/>
                </a:lnTo>
                <a:lnTo>
                  <a:pt x="858" y="322"/>
                </a:lnTo>
                <a:lnTo>
                  <a:pt x="868" y="334"/>
                </a:lnTo>
                <a:lnTo>
                  <a:pt x="882" y="348"/>
                </a:lnTo>
                <a:lnTo>
                  <a:pt x="882" y="348"/>
                </a:lnTo>
                <a:lnTo>
                  <a:pt x="884" y="338"/>
                </a:lnTo>
                <a:lnTo>
                  <a:pt x="884" y="334"/>
                </a:lnTo>
                <a:lnTo>
                  <a:pt x="882" y="328"/>
                </a:lnTo>
                <a:lnTo>
                  <a:pt x="882" y="328"/>
                </a:lnTo>
                <a:lnTo>
                  <a:pt x="850" y="284"/>
                </a:lnTo>
                <a:lnTo>
                  <a:pt x="850" y="284"/>
                </a:lnTo>
                <a:lnTo>
                  <a:pt x="818" y="240"/>
                </a:lnTo>
                <a:lnTo>
                  <a:pt x="818" y="240"/>
                </a:lnTo>
                <a:close/>
                <a:moveTo>
                  <a:pt x="880" y="418"/>
                </a:moveTo>
                <a:lnTo>
                  <a:pt x="880" y="418"/>
                </a:lnTo>
                <a:lnTo>
                  <a:pt x="882" y="400"/>
                </a:lnTo>
                <a:lnTo>
                  <a:pt x="882" y="396"/>
                </a:lnTo>
                <a:lnTo>
                  <a:pt x="880" y="392"/>
                </a:lnTo>
                <a:lnTo>
                  <a:pt x="880" y="392"/>
                </a:lnTo>
                <a:lnTo>
                  <a:pt x="842" y="340"/>
                </a:lnTo>
                <a:lnTo>
                  <a:pt x="842" y="340"/>
                </a:lnTo>
                <a:lnTo>
                  <a:pt x="830" y="326"/>
                </a:lnTo>
                <a:lnTo>
                  <a:pt x="818" y="310"/>
                </a:lnTo>
                <a:lnTo>
                  <a:pt x="818" y="310"/>
                </a:lnTo>
                <a:lnTo>
                  <a:pt x="816" y="320"/>
                </a:lnTo>
                <a:lnTo>
                  <a:pt x="816" y="330"/>
                </a:lnTo>
                <a:lnTo>
                  <a:pt x="818" y="338"/>
                </a:lnTo>
                <a:lnTo>
                  <a:pt x="824" y="346"/>
                </a:lnTo>
                <a:lnTo>
                  <a:pt x="824" y="346"/>
                </a:lnTo>
                <a:lnTo>
                  <a:pt x="838" y="362"/>
                </a:lnTo>
                <a:lnTo>
                  <a:pt x="850" y="378"/>
                </a:lnTo>
                <a:lnTo>
                  <a:pt x="850" y="378"/>
                </a:lnTo>
                <a:lnTo>
                  <a:pt x="880" y="418"/>
                </a:lnTo>
                <a:lnTo>
                  <a:pt x="880" y="418"/>
                </a:lnTo>
                <a:close/>
                <a:moveTo>
                  <a:pt x="830" y="172"/>
                </a:moveTo>
                <a:lnTo>
                  <a:pt x="830" y="172"/>
                </a:lnTo>
                <a:lnTo>
                  <a:pt x="842" y="190"/>
                </a:lnTo>
                <a:lnTo>
                  <a:pt x="856" y="210"/>
                </a:lnTo>
                <a:lnTo>
                  <a:pt x="872" y="228"/>
                </a:lnTo>
                <a:lnTo>
                  <a:pt x="884" y="240"/>
                </a:lnTo>
                <a:lnTo>
                  <a:pt x="884" y="240"/>
                </a:lnTo>
                <a:lnTo>
                  <a:pt x="884" y="214"/>
                </a:lnTo>
                <a:lnTo>
                  <a:pt x="884" y="214"/>
                </a:lnTo>
                <a:lnTo>
                  <a:pt x="866" y="194"/>
                </a:lnTo>
                <a:lnTo>
                  <a:pt x="850" y="174"/>
                </a:lnTo>
                <a:lnTo>
                  <a:pt x="834" y="154"/>
                </a:lnTo>
                <a:lnTo>
                  <a:pt x="816" y="134"/>
                </a:lnTo>
                <a:lnTo>
                  <a:pt x="816" y="134"/>
                </a:lnTo>
                <a:lnTo>
                  <a:pt x="816" y="144"/>
                </a:lnTo>
                <a:lnTo>
                  <a:pt x="818" y="154"/>
                </a:lnTo>
                <a:lnTo>
                  <a:pt x="822" y="160"/>
                </a:lnTo>
                <a:lnTo>
                  <a:pt x="832" y="164"/>
                </a:lnTo>
                <a:lnTo>
                  <a:pt x="832" y="164"/>
                </a:lnTo>
                <a:lnTo>
                  <a:pt x="834" y="168"/>
                </a:lnTo>
                <a:lnTo>
                  <a:pt x="836" y="172"/>
                </a:lnTo>
                <a:lnTo>
                  <a:pt x="836" y="172"/>
                </a:lnTo>
                <a:lnTo>
                  <a:pt x="830" y="172"/>
                </a:lnTo>
                <a:lnTo>
                  <a:pt x="830" y="172"/>
                </a:lnTo>
                <a:close/>
                <a:moveTo>
                  <a:pt x="866" y="502"/>
                </a:moveTo>
                <a:lnTo>
                  <a:pt x="866" y="502"/>
                </a:lnTo>
                <a:lnTo>
                  <a:pt x="862" y="510"/>
                </a:lnTo>
                <a:lnTo>
                  <a:pt x="856" y="512"/>
                </a:lnTo>
                <a:lnTo>
                  <a:pt x="852" y="510"/>
                </a:lnTo>
                <a:lnTo>
                  <a:pt x="848" y="504"/>
                </a:lnTo>
                <a:lnTo>
                  <a:pt x="848" y="504"/>
                </a:lnTo>
                <a:lnTo>
                  <a:pt x="808" y="456"/>
                </a:lnTo>
                <a:lnTo>
                  <a:pt x="808" y="456"/>
                </a:lnTo>
                <a:lnTo>
                  <a:pt x="800" y="450"/>
                </a:lnTo>
                <a:lnTo>
                  <a:pt x="792" y="446"/>
                </a:lnTo>
                <a:lnTo>
                  <a:pt x="782" y="446"/>
                </a:lnTo>
                <a:lnTo>
                  <a:pt x="770" y="446"/>
                </a:lnTo>
                <a:lnTo>
                  <a:pt x="770" y="446"/>
                </a:lnTo>
                <a:lnTo>
                  <a:pt x="834" y="512"/>
                </a:lnTo>
                <a:lnTo>
                  <a:pt x="834" y="512"/>
                </a:lnTo>
                <a:lnTo>
                  <a:pt x="878" y="512"/>
                </a:lnTo>
                <a:lnTo>
                  <a:pt x="878" y="512"/>
                </a:lnTo>
                <a:lnTo>
                  <a:pt x="866" y="502"/>
                </a:lnTo>
                <a:lnTo>
                  <a:pt x="866" y="502"/>
                </a:lnTo>
                <a:close/>
                <a:moveTo>
                  <a:pt x="816" y="112"/>
                </a:moveTo>
                <a:lnTo>
                  <a:pt x="816" y="112"/>
                </a:lnTo>
                <a:lnTo>
                  <a:pt x="846" y="154"/>
                </a:lnTo>
                <a:lnTo>
                  <a:pt x="864" y="174"/>
                </a:lnTo>
                <a:lnTo>
                  <a:pt x="882" y="192"/>
                </a:lnTo>
                <a:lnTo>
                  <a:pt x="882" y="192"/>
                </a:lnTo>
                <a:lnTo>
                  <a:pt x="882" y="178"/>
                </a:lnTo>
                <a:lnTo>
                  <a:pt x="880" y="174"/>
                </a:lnTo>
                <a:lnTo>
                  <a:pt x="876" y="168"/>
                </a:lnTo>
                <a:lnTo>
                  <a:pt x="876" y="168"/>
                </a:lnTo>
                <a:lnTo>
                  <a:pt x="854" y="136"/>
                </a:lnTo>
                <a:lnTo>
                  <a:pt x="854" y="136"/>
                </a:lnTo>
                <a:lnTo>
                  <a:pt x="824" y="100"/>
                </a:lnTo>
                <a:lnTo>
                  <a:pt x="824" y="100"/>
                </a:lnTo>
                <a:lnTo>
                  <a:pt x="816" y="92"/>
                </a:lnTo>
                <a:lnTo>
                  <a:pt x="816" y="92"/>
                </a:lnTo>
                <a:lnTo>
                  <a:pt x="816" y="112"/>
                </a:lnTo>
                <a:lnTo>
                  <a:pt x="816" y="112"/>
                </a:lnTo>
                <a:close/>
                <a:moveTo>
                  <a:pt x="640" y="508"/>
                </a:moveTo>
                <a:lnTo>
                  <a:pt x="640" y="508"/>
                </a:lnTo>
                <a:lnTo>
                  <a:pt x="650" y="508"/>
                </a:lnTo>
                <a:lnTo>
                  <a:pt x="658" y="508"/>
                </a:lnTo>
                <a:lnTo>
                  <a:pt x="664" y="506"/>
                </a:lnTo>
                <a:lnTo>
                  <a:pt x="664" y="506"/>
                </a:lnTo>
                <a:lnTo>
                  <a:pt x="642" y="482"/>
                </a:lnTo>
                <a:lnTo>
                  <a:pt x="618" y="456"/>
                </a:lnTo>
                <a:lnTo>
                  <a:pt x="618" y="456"/>
                </a:lnTo>
                <a:lnTo>
                  <a:pt x="612" y="452"/>
                </a:lnTo>
                <a:lnTo>
                  <a:pt x="604" y="448"/>
                </a:lnTo>
                <a:lnTo>
                  <a:pt x="596" y="448"/>
                </a:lnTo>
                <a:lnTo>
                  <a:pt x="588" y="448"/>
                </a:lnTo>
                <a:lnTo>
                  <a:pt x="588" y="448"/>
                </a:lnTo>
                <a:lnTo>
                  <a:pt x="640" y="508"/>
                </a:lnTo>
                <a:lnTo>
                  <a:pt x="640" y="508"/>
                </a:lnTo>
                <a:close/>
                <a:moveTo>
                  <a:pt x="584" y="506"/>
                </a:moveTo>
                <a:lnTo>
                  <a:pt x="584" y="506"/>
                </a:lnTo>
                <a:lnTo>
                  <a:pt x="586" y="504"/>
                </a:lnTo>
                <a:lnTo>
                  <a:pt x="586" y="504"/>
                </a:lnTo>
                <a:lnTo>
                  <a:pt x="570" y="488"/>
                </a:lnTo>
                <a:lnTo>
                  <a:pt x="570" y="488"/>
                </a:lnTo>
                <a:lnTo>
                  <a:pt x="538" y="454"/>
                </a:lnTo>
                <a:lnTo>
                  <a:pt x="538" y="454"/>
                </a:lnTo>
                <a:lnTo>
                  <a:pt x="530" y="450"/>
                </a:lnTo>
                <a:lnTo>
                  <a:pt x="522" y="448"/>
                </a:lnTo>
                <a:lnTo>
                  <a:pt x="512" y="448"/>
                </a:lnTo>
                <a:lnTo>
                  <a:pt x="502" y="448"/>
                </a:lnTo>
                <a:lnTo>
                  <a:pt x="502" y="448"/>
                </a:lnTo>
                <a:lnTo>
                  <a:pt x="524" y="468"/>
                </a:lnTo>
                <a:lnTo>
                  <a:pt x="524" y="468"/>
                </a:lnTo>
                <a:lnTo>
                  <a:pt x="566" y="506"/>
                </a:lnTo>
                <a:lnTo>
                  <a:pt x="566" y="506"/>
                </a:lnTo>
                <a:lnTo>
                  <a:pt x="584" y="506"/>
                </a:lnTo>
                <a:lnTo>
                  <a:pt x="584" y="506"/>
                </a:lnTo>
                <a:close/>
                <a:moveTo>
                  <a:pt x="736" y="446"/>
                </a:moveTo>
                <a:lnTo>
                  <a:pt x="736" y="446"/>
                </a:lnTo>
                <a:lnTo>
                  <a:pt x="758" y="472"/>
                </a:lnTo>
                <a:lnTo>
                  <a:pt x="758" y="472"/>
                </a:lnTo>
                <a:lnTo>
                  <a:pt x="772" y="486"/>
                </a:lnTo>
                <a:lnTo>
                  <a:pt x="786" y="502"/>
                </a:lnTo>
                <a:lnTo>
                  <a:pt x="786" y="502"/>
                </a:lnTo>
                <a:lnTo>
                  <a:pt x="792" y="508"/>
                </a:lnTo>
                <a:lnTo>
                  <a:pt x="798" y="510"/>
                </a:lnTo>
                <a:lnTo>
                  <a:pt x="806" y="512"/>
                </a:lnTo>
                <a:lnTo>
                  <a:pt x="814" y="510"/>
                </a:lnTo>
                <a:lnTo>
                  <a:pt x="814" y="510"/>
                </a:lnTo>
                <a:lnTo>
                  <a:pt x="814" y="508"/>
                </a:lnTo>
                <a:lnTo>
                  <a:pt x="814" y="508"/>
                </a:lnTo>
                <a:lnTo>
                  <a:pt x="800" y="494"/>
                </a:lnTo>
                <a:lnTo>
                  <a:pt x="786" y="478"/>
                </a:lnTo>
                <a:lnTo>
                  <a:pt x="774" y="464"/>
                </a:lnTo>
                <a:lnTo>
                  <a:pt x="758" y="452"/>
                </a:lnTo>
                <a:lnTo>
                  <a:pt x="758" y="452"/>
                </a:lnTo>
                <a:lnTo>
                  <a:pt x="754" y="448"/>
                </a:lnTo>
                <a:lnTo>
                  <a:pt x="748" y="446"/>
                </a:lnTo>
                <a:lnTo>
                  <a:pt x="744" y="446"/>
                </a:lnTo>
                <a:lnTo>
                  <a:pt x="736" y="446"/>
                </a:lnTo>
                <a:lnTo>
                  <a:pt x="736" y="446"/>
                </a:lnTo>
                <a:close/>
                <a:moveTo>
                  <a:pt x="348" y="446"/>
                </a:moveTo>
                <a:lnTo>
                  <a:pt x="348" y="446"/>
                </a:lnTo>
                <a:lnTo>
                  <a:pt x="404" y="504"/>
                </a:lnTo>
                <a:lnTo>
                  <a:pt x="404" y="504"/>
                </a:lnTo>
                <a:lnTo>
                  <a:pt x="414" y="504"/>
                </a:lnTo>
                <a:lnTo>
                  <a:pt x="420" y="504"/>
                </a:lnTo>
                <a:lnTo>
                  <a:pt x="426" y="502"/>
                </a:lnTo>
                <a:lnTo>
                  <a:pt x="426" y="502"/>
                </a:lnTo>
                <a:lnTo>
                  <a:pt x="384" y="456"/>
                </a:lnTo>
                <a:lnTo>
                  <a:pt x="384" y="456"/>
                </a:lnTo>
                <a:lnTo>
                  <a:pt x="376" y="450"/>
                </a:lnTo>
                <a:lnTo>
                  <a:pt x="368" y="446"/>
                </a:lnTo>
                <a:lnTo>
                  <a:pt x="360" y="444"/>
                </a:lnTo>
                <a:lnTo>
                  <a:pt x="348" y="446"/>
                </a:lnTo>
                <a:lnTo>
                  <a:pt x="348" y="446"/>
                </a:lnTo>
                <a:close/>
                <a:moveTo>
                  <a:pt x="820" y="206"/>
                </a:moveTo>
                <a:lnTo>
                  <a:pt x="820" y="206"/>
                </a:lnTo>
                <a:lnTo>
                  <a:pt x="816" y="208"/>
                </a:lnTo>
                <a:lnTo>
                  <a:pt x="816" y="208"/>
                </a:lnTo>
                <a:lnTo>
                  <a:pt x="816" y="214"/>
                </a:lnTo>
                <a:lnTo>
                  <a:pt x="818" y="222"/>
                </a:lnTo>
                <a:lnTo>
                  <a:pt x="818" y="222"/>
                </a:lnTo>
                <a:lnTo>
                  <a:pt x="876" y="306"/>
                </a:lnTo>
                <a:lnTo>
                  <a:pt x="876" y="306"/>
                </a:lnTo>
                <a:lnTo>
                  <a:pt x="884" y="314"/>
                </a:lnTo>
                <a:lnTo>
                  <a:pt x="884" y="314"/>
                </a:lnTo>
                <a:lnTo>
                  <a:pt x="884" y="302"/>
                </a:lnTo>
                <a:lnTo>
                  <a:pt x="882" y="292"/>
                </a:lnTo>
                <a:lnTo>
                  <a:pt x="878" y="284"/>
                </a:lnTo>
                <a:lnTo>
                  <a:pt x="872" y="276"/>
                </a:lnTo>
                <a:lnTo>
                  <a:pt x="872" y="276"/>
                </a:lnTo>
                <a:lnTo>
                  <a:pt x="848" y="246"/>
                </a:lnTo>
                <a:lnTo>
                  <a:pt x="826" y="216"/>
                </a:lnTo>
                <a:lnTo>
                  <a:pt x="826" y="216"/>
                </a:lnTo>
                <a:lnTo>
                  <a:pt x="820" y="206"/>
                </a:lnTo>
                <a:lnTo>
                  <a:pt x="820" y="206"/>
                </a:lnTo>
                <a:close/>
                <a:moveTo>
                  <a:pt x="508" y="504"/>
                </a:moveTo>
                <a:lnTo>
                  <a:pt x="508" y="504"/>
                </a:lnTo>
                <a:lnTo>
                  <a:pt x="484" y="480"/>
                </a:lnTo>
                <a:lnTo>
                  <a:pt x="460" y="456"/>
                </a:lnTo>
                <a:lnTo>
                  <a:pt x="460" y="456"/>
                </a:lnTo>
                <a:lnTo>
                  <a:pt x="454" y="450"/>
                </a:lnTo>
                <a:lnTo>
                  <a:pt x="446" y="448"/>
                </a:lnTo>
                <a:lnTo>
                  <a:pt x="428" y="448"/>
                </a:lnTo>
                <a:lnTo>
                  <a:pt x="428" y="448"/>
                </a:lnTo>
                <a:lnTo>
                  <a:pt x="446" y="468"/>
                </a:lnTo>
                <a:lnTo>
                  <a:pt x="464" y="484"/>
                </a:lnTo>
                <a:lnTo>
                  <a:pt x="464" y="484"/>
                </a:lnTo>
                <a:lnTo>
                  <a:pt x="468" y="488"/>
                </a:lnTo>
                <a:lnTo>
                  <a:pt x="472" y="492"/>
                </a:lnTo>
                <a:lnTo>
                  <a:pt x="474" y="498"/>
                </a:lnTo>
                <a:lnTo>
                  <a:pt x="474" y="504"/>
                </a:lnTo>
                <a:lnTo>
                  <a:pt x="474" y="504"/>
                </a:lnTo>
                <a:lnTo>
                  <a:pt x="508" y="504"/>
                </a:lnTo>
                <a:lnTo>
                  <a:pt x="508" y="504"/>
                </a:lnTo>
                <a:close/>
                <a:moveTo>
                  <a:pt x="882" y="136"/>
                </a:moveTo>
                <a:lnTo>
                  <a:pt x="882" y="136"/>
                </a:lnTo>
                <a:lnTo>
                  <a:pt x="874" y="126"/>
                </a:lnTo>
                <a:lnTo>
                  <a:pt x="868" y="118"/>
                </a:lnTo>
                <a:lnTo>
                  <a:pt x="868" y="118"/>
                </a:lnTo>
                <a:lnTo>
                  <a:pt x="854" y="100"/>
                </a:lnTo>
                <a:lnTo>
                  <a:pt x="840" y="86"/>
                </a:lnTo>
                <a:lnTo>
                  <a:pt x="840" y="86"/>
                </a:lnTo>
                <a:lnTo>
                  <a:pt x="824" y="70"/>
                </a:lnTo>
                <a:lnTo>
                  <a:pt x="824" y="70"/>
                </a:lnTo>
                <a:lnTo>
                  <a:pt x="820" y="64"/>
                </a:lnTo>
                <a:lnTo>
                  <a:pt x="818" y="64"/>
                </a:lnTo>
                <a:lnTo>
                  <a:pt x="814" y="62"/>
                </a:lnTo>
                <a:lnTo>
                  <a:pt x="814" y="62"/>
                </a:lnTo>
                <a:lnTo>
                  <a:pt x="814" y="70"/>
                </a:lnTo>
                <a:lnTo>
                  <a:pt x="814" y="76"/>
                </a:lnTo>
                <a:lnTo>
                  <a:pt x="818" y="82"/>
                </a:lnTo>
                <a:lnTo>
                  <a:pt x="824" y="86"/>
                </a:lnTo>
                <a:lnTo>
                  <a:pt x="824" y="86"/>
                </a:lnTo>
                <a:lnTo>
                  <a:pt x="826" y="90"/>
                </a:lnTo>
                <a:lnTo>
                  <a:pt x="826" y="90"/>
                </a:lnTo>
                <a:lnTo>
                  <a:pt x="860" y="134"/>
                </a:lnTo>
                <a:lnTo>
                  <a:pt x="860" y="134"/>
                </a:lnTo>
                <a:lnTo>
                  <a:pt x="870" y="144"/>
                </a:lnTo>
                <a:lnTo>
                  <a:pt x="876" y="150"/>
                </a:lnTo>
                <a:lnTo>
                  <a:pt x="882" y="154"/>
                </a:lnTo>
                <a:lnTo>
                  <a:pt x="882" y="154"/>
                </a:lnTo>
                <a:lnTo>
                  <a:pt x="882" y="136"/>
                </a:lnTo>
                <a:lnTo>
                  <a:pt x="882" y="136"/>
                </a:lnTo>
                <a:close/>
                <a:moveTo>
                  <a:pt x="664" y="448"/>
                </a:moveTo>
                <a:lnTo>
                  <a:pt x="664" y="448"/>
                </a:lnTo>
                <a:lnTo>
                  <a:pt x="682" y="468"/>
                </a:lnTo>
                <a:lnTo>
                  <a:pt x="700" y="486"/>
                </a:lnTo>
                <a:lnTo>
                  <a:pt x="700" y="486"/>
                </a:lnTo>
                <a:lnTo>
                  <a:pt x="710" y="496"/>
                </a:lnTo>
                <a:lnTo>
                  <a:pt x="714" y="502"/>
                </a:lnTo>
                <a:lnTo>
                  <a:pt x="716" y="508"/>
                </a:lnTo>
                <a:lnTo>
                  <a:pt x="716" y="508"/>
                </a:lnTo>
                <a:lnTo>
                  <a:pt x="744" y="508"/>
                </a:lnTo>
                <a:lnTo>
                  <a:pt x="744" y="508"/>
                </a:lnTo>
                <a:lnTo>
                  <a:pt x="720" y="482"/>
                </a:lnTo>
                <a:lnTo>
                  <a:pt x="708" y="470"/>
                </a:lnTo>
                <a:lnTo>
                  <a:pt x="696" y="458"/>
                </a:lnTo>
                <a:lnTo>
                  <a:pt x="696" y="458"/>
                </a:lnTo>
                <a:lnTo>
                  <a:pt x="690" y="454"/>
                </a:lnTo>
                <a:lnTo>
                  <a:pt x="682" y="450"/>
                </a:lnTo>
                <a:lnTo>
                  <a:pt x="674" y="446"/>
                </a:lnTo>
                <a:lnTo>
                  <a:pt x="664" y="448"/>
                </a:lnTo>
                <a:lnTo>
                  <a:pt x="664" y="448"/>
                </a:lnTo>
                <a:close/>
                <a:moveTo>
                  <a:pt x="626" y="448"/>
                </a:moveTo>
                <a:lnTo>
                  <a:pt x="626" y="448"/>
                </a:lnTo>
                <a:lnTo>
                  <a:pt x="682" y="508"/>
                </a:lnTo>
                <a:lnTo>
                  <a:pt x="682" y="508"/>
                </a:lnTo>
                <a:lnTo>
                  <a:pt x="704" y="508"/>
                </a:lnTo>
                <a:lnTo>
                  <a:pt x="704" y="508"/>
                </a:lnTo>
                <a:lnTo>
                  <a:pt x="680" y="480"/>
                </a:lnTo>
                <a:lnTo>
                  <a:pt x="654" y="454"/>
                </a:lnTo>
                <a:lnTo>
                  <a:pt x="654" y="454"/>
                </a:lnTo>
                <a:lnTo>
                  <a:pt x="648" y="450"/>
                </a:lnTo>
                <a:lnTo>
                  <a:pt x="642" y="448"/>
                </a:lnTo>
                <a:lnTo>
                  <a:pt x="634" y="446"/>
                </a:lnTo>
                <a:lnTo>
                  <a:pt x="626" y="448"/>
                </a:lnTo>
                <a:lnTo>
                  <a:pt x="626" y="448"/>
                </a:lnTo>
                <a:close/>
                <a:moveTo>
                  <a:pt x="550" y="448"/>
                </a:moveTo>
                <a:lnTo>
                  <a:pt x="550" y="448"/>
                </a:lnTo>
                <a:lnTo>
                  <a:pt x="578" y="480"/>
                </a:lnTo>
                <a:lnTo>
                  <a:pt x="578" y="480"/>
                </a:lnTo>
                <a:lnTo>
                  <a:pt x="592" y="492"/>
                </a:lnTo>
                <a:lnTo>
                  <a:pt x="598" y="498"/>
                </a:lnTo>
                <a:lnTo>
                  <a:pt x="602" y="508"/>
                </a:lnTo>
                <a:lnTo>
                  <a:pt x="602" y="508"/>
                </a:lnTo>
                <a:lnTo>
                  <a:pt x="612" y="508"/>
                </a:lnTo>
                <a:lnTo>
                  <a:pt x="618" y="508"/>
                </a:lnTo>
                <a:lnTo>
                  <a:pt x="622" y="504"/>
                </a:lnTo>
                <a:lnTo>
                  <a:pt x="622" y="504"/>
                </a:lnTo>
                <a:lnTo>
                  <a:pt x="604" y="484"/>
                </a:lnTo>
                <a:lnTo>
                  <a:pt x="586" y="464"/>
                </a:lnTo>
                <a:lnTo>
                  <a:pt x="586" y="464"/>
                </a:lnTo>
                <a:lnTo>
                  <a:pt x="580" y="458"/>
                </a:lnTo>
                <a:lnTo>
                  <a:pt x="570" y="450"/>
                </a:lnTo>
                <a:lnTo>
                  <a:pt x="562" y="448"/>
                </a:lnTo>
                <a:lnTo>
                  <a:pt x="556" y="448"/>
                </a:lnTo>
                <a:lnTo>
                  <a:pt x="550" y="448"/>
                </a:lnTo>
                <a:lnTo>
                  <a:pt x="550" y="448"/>
                </a:lnTo>
                <a:close/>
                <a:moveTo>
                  <a:pt x="884" y="276"/>
                </a:moveTo>
                <a:lnTo>
                  <a:pt x="884" y="276"/>
                </a:lnTo>
                <a:lnTo>
                  <a:pt x="884" y="268"/>
                </a:lnTo>
                <a:lnTo>
                  <a:pt x="884" y="264"/>
                </a:lnTo>
                <a:lnTo>
                  <a:pt x="882" y="260"/>
                </a:lnTo>
                <a:lnTo>
                  <a:pt x="880" y="256"/>
                </a:lnTo>
                <a:lnTo>
                  <a:pt x="880" y="256"/>
                </a:lnTo>
                <a:lnTo>
                  <a:pt x="856" y="222"/>
                </a:lnTo>
                <a:lnTo>
                  <a:pt x="856" y="222"/>
                </a:lnTo>
                <a:lnTo>
                  <a:pt x="822" y="176"/>
                </a:lnTo>
                <a:lnTo>
                  <a:pt x="822" y="176"/>
                </a:lnTo>
                <a:lnTo>
                  <a:pt x="814" y="172"/>
                </a:lnTo>
                <a:lnTo>
                  <a:pt x="814" y="172"/>
                </a:lnTo>
                <a:lnTo>
                  <a:pt x="816" y="184"/>
                </a:lnTo>
                <a:lnTo>
                  <a:pt x="820" y="192"/>
                </a:lnTo>
                <a:lnTo>
                  <a:pt x="820" y="192"/>
                </a:lnTo>
                <a:lnTo>
                  <a:pt x="834" y="216"/>
                </a:lnTo>
                <a:lnTo>
                  <a:pt x="852" y="238"/>
                </a:lnTo>
                <a:lnTo>
                  <a:pt x="852" y="238"/>
                </a:lnTo>
                <a:lnTo>
                  <a:pt x="866" y="256"/>
                </a:lnTo>
                <a:lnTo>
                  <a:pt x="884" y="276"/>
                </a:lnTo>
                <a:lnTo>
                  <a:pt x="884" y="276"/>
                </a:lnTo>
                <a:close/>
                <a:moveTo>
                  <a:pt x="882" y="118"/>
                </a:moveTo>
                <a:lnTo>
                  <a:pt x="882" y="118"/>
                </a:lnTo>
                <a:lnTo>
                  <a:pt x="882" y="108"/>
                </a:lnTo>
                <a:lnTo>
                  <a:pt x="882" y="100"/>
                </a:lnTo>
                <a:lnTo>
                  <a:pt x="878" y="92"/>
                </a:lnTo>
                <a:lnTo>
                  <a:pt x="872" y="86"/>
                </a:lnTo>
                <a:lnTo>
                  <a:pt x="872" y="86"/>
                </a:lnTo>
                <a:lnTo>
                  <a:pt x="822" y="36"/>
                </a:lnTo>
                <a:lnTo>
                  <a:pt x="822" y="36"/>
                </a:lnTo>
                <a:lnTo>
                  <a:pt x="816" y="30"/>
                </a:lnTo>
                <a:lnTo>
                  <a:pt x="816" y="30"/>
                </a:lnTo>
                <a:lnTo>
                  <a:pt x="814" y="36"/>
                </a:lnTo>
                <a:lnTo>
                  <a:pt x="816" y="42"/>
                </a:lnTo>
                <a:lnTo>
                  <a:pt x="816" y="42"/>
                </a:lnTo>
                <a:lnTo>
                  <a:pt x="850" y="84"/>
                </a:lnTo>
                <a:lnTo>
                  <a:pt x="850" y="84"/>
                </a:lnTo>
                <a:lnTo>
                  <a:pt x="868" y="104"/>
                </a:lnTo>
                <a:lnTo>
                  <a:pt x="868" y="104"/>
                </a:lnTo>
                <a:lnTo>
                  <a:pt x="874" y="112"/>
                </a:lnTo>
                <a:lnTo>
                  <a:pt x="876" y="116"/>
                </a:lnTo>
                <a:lnTo>
                  <a:pt x="882" y="118"/>
                </a:lnTo>
                <a:lnTo>
                  <a:pt x="882" y="118"/>
                </a:lnTo>
                <a:close/>
                <a:moveTo>
                  <a:pt x="544" y="506"/>
                </a:moveTo>
                <a:lnTo>
                  <a:pt x="544" y="506"/>
                </a:lnTo>
                <a:lnTo>
                  <a:pt x="546" y="502"/>
                </a:lnTo>
                <a:lnTo>
                  <a:pt x="546" y="502"/>
                </a:lnTo>
                <a:lnTo>
                  <a:pt x="502" y="462"/>
                </a:lnTo>
                <a:lnTo>
                  <a:pt x="502" y="462"/>
                </a:lnTo>
                <a:lnTo>
                  <a:pt x="490" y="450"/>
                </a:lnTo>
                <a:lnTo>
                  <a:pt x="490" y="450"/>
                </a:lnTo>
                <a:lnTo>
                  <a:pt x="468" y="448"/>
                </a:lnTo>
                <a:lnTo>
                  <a:pt x="468" y="448"/>
                </a:lnTo>
                <a:lnTo>
                  <a:pt x="526" y="506"/>
                </a:lnTo>
                <a:lnTo>
                  <a:pt x="526" y="506"/>
                </a:lnTo>
                <a:lnTo>
                  <a:pt x="544" y="506"/>
                </a:lnTo>
                <a:lnTo>
                  <a:pt x="544" y="506"/>
                </a:lnTo>
                <a:close/>
                <a:moveTo>
                  <a:pt x="882" y="478"/>
                </a:moveTo>
                <a:lnTo>
                  <a:pt x="882" y="478"/>
                </a:lnTo>
                <a:lnTo>
                  <a:pt x="882" y="470"/>
                </a:lnTo>
                <a:lnTo>
                  <a:pt x="882" y="464"/>
                </a:lnTo>
                <a:lnTo>
                  <a:pt x="880" y="458"/>
                </a:lnTo>
                <a:lnTo>
                  <a:pt x="876" y="452"/>
                </a:lnTo>
                <a:lnTo>
                  <a:pt x="876" y="452"/>
                </a:lnTo>
                <a:lnTo>
                  <a:pt x="864" y="436"/>
                </a:lnTo>
                <a:lnTo>
                  <a:pt x="864" y="436"/>
                </a:lnTo>
                <a:lnTo>
                  <a:pt x="826" y="386"/>
                </a:lnTo>
                <a:lnTo>
                  <a:pt x="826" y="386"/>
                </a:lnTo>
                <a:lnTo>
                  <a:pt x="820" y="380"/>
                </a:lnTo>
                <a:lnTo>
                  <a:pt x="820" y="380"/>
                </a:lnTo>
                <a:lnTo>
                  <a:pt x="822" y="394"/>
                </a:lnTo>
                <a:lnTo>
                  <a:pt x="822" y="398"/>
                </a:lnTo>
                <a:lnTo>
                  <a:pt x="824" y="404"/>
                </a:lnTo>
                <a:lnTo>
                  <a:pt x="824" y="404"/>
                </a:lnTo>
                <a:lnTo>
                  <a:pt x="874" y="470"/>
                </a:lnTo>
                <a:lnTo>
                  <a:pt x="874" y="470"/>
                </a:lnTo>
                <a:lnTo>
                  <a:pt x="882" y="478"/>
                </a:lnTo>
                <a:lnTo>
                  <a:pt x="882" y="478"/>
                </a:lnTo>
                <a:close/>
                <a:moveTo>
                  <a:pt x="290" y="506"/>
                </a:moveTo>
                <a:lnTo>
                  <a:pt x="290" y="506"/>
                </a:lnTo>
                <a:lnTo>
                  <a:pt x="268" y="480"/>
                </a:lnTo>
                <a:lnTo>
                  <a:pt x="248" y="456"/>
                </a:lnTo>
                <a:lnTo>
                  <a:pt x="248" y="456"/>
                </a:lnTo>
                <a:lnTo>
                  <a:pt x="242" y="450"/>
                </a:lnTo>
                <a:lnTo>
                  <a:pt x="236" y="446"/>
                </a:lnTo>
                <a:lnTo>
                  <a:pt x="228" y="442"/>
                </a:lnTo>
                <a:lnTo>
                  <a:pt x="216" y="442"/>
                </a:lnTo>
                <a:lnTo>
                  <a:pt x="216" y="442"/>
                </a:lnTo>
                <a:lnTo>
                  <a:pt x="226" y="456"/>
                </a:lnTo>
                <a:lnTo>
                  <a:pt x="226" y="456"/>
                </a:lnTo>
                <a:lnTo>
                  <a:pt x="260" y="488"/>
                </a:lnTo>
                <a:lnTo>
                  <a:pt x="260" y="488"/>
                </a:lnTo>
                <a:lnTo>
                  <a:pt x="274" y="506"/>
                </a:lnTo>
                <a:lnTo>
                  <a:pt x="274" y="506"/>
                </a:lnTo>
                <a:lnTo>
                  <a:pt x="290" y="506"/>
                </a:lnTo>
                <a:lnTo>
                  <a:pt x="290" y="506"/>
                </a:lnTo>
                <a:close/>
                <a:moveTo>
                  <a:pt x="390" y="448"/>
                </a:moveTo>
                <a:lnTo>
                  <a:pt x="390" y="448"/>
                </a:lnTo>
                <a:lnTo>
                  <a:pt x="406" y="468"/>
                </a:lnTo>
                <a:lnTo>
                  <a:pt x="424" y="482"/>
                </a:lnTo>
                <a:lnTo>
                  <a:pt x="424" y="482"/>
                </a:lnTo>
                <a:lnTo>
                  <a:pt x="434" y="490"/>
                </a:lnTo>
                <a:lnTo>
                  <a:pt x="438" y="496"/>
                </a:lnTo>
                <a:lnTo>
                  <a:pt x="440" y="502"/>
                </a:lnTo>
                <a:lnTo>
                  <a:pt x="440" y="502"/>
                </a:lnTo>
                <a:lnTo>
                  <a:pt x="452" y="504"/>
                </a:lnTo>
                <a:lnTo>
                  <a:pt x="458" y="504"/>
                </a:lnTo>
                <a:lnTo>
                  <a:pt x="464" y="502"/>
                </a:lnTo>
                <a:lnTo>
                  <a:pt x="464" y="502"/>
                </a:lnTo>
                <a:lnTo>
                  <a:pt x="438" y="476"/>
                </a:lnTo>
                <a:lnTo>
                  <a:pt x="426" y="464"/>
                </a:lnTo>
                <a:lnTo>
                  <a:pt x="412" y="452"/>
                </a:lnTo>
                <a:lnTo>
                  <a:pt x="412" y="452"/>
                </a:lnTo>
                <a:lnTo>
                  <a:pt x="408" y="450"/>
                </a:lnTo>
                <a:lnTo>
                  <a:pt x="402" y="448"/>
                </a:lnTo>
                <a:lnTo>
                  <a:pt x="390" y="448"/>
                </a:lnTo>
                <a:lnTo>
                  <a:pt x="390" y="448"/>
                </a:lnTo>
                <a:close/>
                <a:moveTo>
                  <a:pt x="698" y="446"/>
                </a:moveTo>
                <a:lnTo>
                  <a:pt x="698" y="446"/>
                </a:lnTo>
                <a:lnTo>
                  <a:pt x="714" y="460"/>
                </a:lnTo>
                <a:lnTo>
                  <a:pt x="714" y="460"/>
                </a:lnTo>
                <a:lnTo>
                  <a:pt x="758" y="504"/>
                </a:lnTo>
                <a:lnTo>
                  <a:pt x="758" y="504"/>
                </a:lnTo>
                <a:lnTo>
                  <a:pt x="760" y="506"/>
                </a:lnTo>
                <a:lnTo>
                  <a:pt x="764" y="508"/>
                </a:lnTo>
                <a:lnTo>
                  <a:pt x="770" y="508"/>
                </a:lnTo>
                <a:lnTo>
                  <a:pt x="774" y="508"/>
                </a:lnTo>
                <a:lnTo>
                  <a:pt x="774" y="508"/>
                </a:lnTo>
                <a:lnTo>
                  <a:pt x="722" y="446"/>
                </a:lnTo>
                <a:lnTo>
                  <a:pt x="722" y="446"/>
                </a:lnTo>
                <a:lnTo>
                  <a:pt x="698" y="446"/>
                </a:lnTo>
                <a:lnTo>
                  <a:pt x="698" y="446"/>
                </a:lnTo>
                <a:close/>
                <a:moveTo>
                  <a:pt x="820" y="354"/>
                </a:moveTo>
                <a:lnTo>
                  <a:pt x="820" y="354"/>
                </a:lnTo>
                <a:lnTo>
                  <a:pt x="820" y="366"/>
                </a:lnTo>
                <a:lnTo>
                  <a:pt x="824" y="374"/>
                </a:lnTo>
                <a:lnTo>
                  <a:pt x="824" y="374"/>
                </a:lnTo>
                <a:lnTo>
                  <a:pt x="852" y="412"/>
                </a:lnTo>
                <a:lnTo>
                  <a:pt x="852" y="412"/>
                </a:lnTo>
                <a:lnTo>
                  <a:pt x="880" y="444"/>
                </a:lnTo>
                <a:lnTo>
                  <a:pt x="880" y="444"/>
                </a:lnTo>
                <a:lnTo>
                  <a:pt x="884" y="442"/>
                </a:lnTo>
                <a:lnTo>
                  <a:pt x="884" y="442"/>
                </a:lnTo>
                <a:lnTo>
                  <a:pt x="882" y="434"/>
                </a:lnTo>
                <a:lnTo>
                  <a:pt x="878" y="428"/>
                </a:lnTo>
                <a:lnTo>
                  <a:pt x="878" y="428"/>
                </a:lnTo>
                <a:lnTo>
                  <a:pt x="844" y="380"/>
                </a:lnTo>
                <a:lnTo>
                  <a:pt x="844" y="380"/>
                </a:lnTo>
                <a:lnTo>
                  <a:pt x="834" y="366"/>
                </a:lnTo>
                <a:lnTo>
                  <a:pt x="828" y="360"/>
                </a:lnTo>
                <a:lnTo>
                  <a:pt x="820" y="354"/>
                </a:lnTo>
                <a:lnTo>
                  <a:pt x="820" y="354"/>
                </a:lnTo>
                <a:close/>
                <a:moveTo>
                  <a:pt x="354" y="504"/>
                </a:moveTo>
                <a:lnTo>
                  <a:pt x="354" y="504"/>
                </a:lnTo>
                <a:lnTo>
                  <a:pt x="326" y="472"/>
                </a:lnTo>
                <a:lnTo>
                  <a:pt x="312" y="458"/>
                </a:lnTo>
                <a:lnTo>
                  <a:pt x="298" y="444"/>
                </a:lnTo>
                <a:lnTo>
                  <a:pt x="298" y="444"/>
                </a:lnTo>
                <a:lnTo>
                  <a:pt x="290" y="442"/>
                </a:lnTo>
                <a:lnTo>
                  <a:pt x="284" y="440"/>
                </a:lnTo>
                <a:lnTo>
                  <a:pt x="284" y="440"/>
                </a:lnTo>
                <a:lnTo>
                  <a:pt x="282" y="444"/>
                </a:lnTo>
                <a:lnTo>
                  <a:pt x="282" y="444"/>
                </a:lnTo>
                <a:lnTo>
                  <a:pt x="338" y="504"/>
                </a:lnTo>
                <a:lnTo>
                  <a:pt x="338" y="504"/>
                </a:lnTo>
                <a:lnTo>
                  <a:pt x="354" y="504"/>
                </a:lnTo>
                <a:lnTo>
                  <a:pt x="354" y="504"/>
                </a:lnTo>
                <a:close/>
                <a:moveTo>
                  <a:pt x="248" y="442"/>
                </a:moveTo>
                <a:lnTo>
                  <a:pt x="248" y="442"/>
                </a:lnTo>
                <a:lnTo>
                  <a:pt x="304" y="502"/>
                </a:lnTo>
                <a:lnTo>
                  <a:pt x="304" y="502"/>
                </a:lnTo>
                <a:lnTo>
                  <a:pt x="308" y="504"/>
                </a:lnTo>
                <a:lnTo>
                  <a:pt x="312" y="506"/>
                </a:lnTo>
                <a:lnTo>
                  <a:pt x="320" y="502"/>
                </a:lnTo>
                <a:lnTo>
                  <a:pt x="320" y="502"/>
                </a:lnTo>
                <a:lnTo>
                  <a:pt x="314" y="496"/>
                </a:lnTo>
                <a:lnTo>
                  <a:pt x="314" y="496"/>
                </a:lnTo>
                <a:lnTo>
                  <a:pt x="294" y="472"/>
                </a:lnTo>
                <a:lnTo>
                  <a:pt x="272" y="448"/>
                </a:lnTo>
                <a:lnTo>
                  <a:pt x="272" y="448"/>
                </a:lnTo>
                <a:lnTo>
                  <a:pt x="268" y="444"/>
                </a:lnTo>
                <a:lnTo>
                  <a:pt x="262" y="440"/>
                </a:lnTo>
                <a:lnTo>
                  <a:pt x="256" y="440"/>
                </a:lnTo>
                <a:lnTo>
                  <a:pt x="248" y="442"/>
                </a:lnTo>
                <a:lnTo>
                  <a:pt x="248" y="442"/>
                </a:lnTo>
                <a:close/>
                <a:moveTo>
                  <a:pt x="384" y="504"/>
                </a:moveTo>
                <a:lnTo>
                  <a:pt x="384" y="504"/>
                </a:lnTo>
                <a:lnTo>
                  <a:pt x="384" y="500"/>
                </a:lnTo>
                <a:lnTo>
                  <a:pt x="384" y="500"/>
                </a:lnTo>
                <a:lnTo>
                  <a:pt x="362" y="474"/>
                </a:lnTo>
                <a:lnTo>
                  <a:pt x="350" y="464"/>
                </a:lnTo>
                <a:lnTo>
                  <a:pt x="338" y="452"/>
                </a:lnTo>
                <a:lnTo>
                  <a:pt x="338" y="452"/>
                </a:lnTo>
                <a:lnTo>
                  <a:pt x="328" y="444"/>
                </a:lnTo>
                <a:lnTo>
                  <a:pt x="322" y="444"/>
                </a:lnTo>
                <a:lnTo>
                  <a:pt x="316" y="444"/>
                </a:lnTo>
                <a:lnTo>
                  <a:pt x="316" y="444"/>
                </a:lnTo>
                <a:lnTo>
                  <a:pt x="370" y="502"/>
                </a:lnTo>
                <a:lnTo>
                  <a:pt x="370" y="502"/>
                </a:lnTo>
                <a:lnTo>
                  <a:pt x="384" y="504"/>
                </a:lnTo>
                <a:lnTo>
                  <a:pt x="384" y="504"/>
                </a:lnTo>
                <a:close/>
                <a:moveTo>
                  <a:pt x="826" y="420"/>
                </a:moveTo>
                <a:lnTo>
                  <a:pt x="826" y="420"/>
                </a:lnTo>
                <a:lnTo>
                  <a:pt x="824" y="422"/>
                </a:lnTo>
                <a:lnTo>
                  <a:pt x="824" y="422"/>
                </a:lnTo>
                <a:lnTo>
                  <a:pt x="824" y="432"/>
                </a:lnTo>
                <a:lnTo>
                  <a:pt x="826" y="438"/>
                </a:lnTo>
                <a:lnTo>
                  <a:pt x="828" y="442"/>
                </a:lnTo>
                <a:lnTo>
                  <a:pt x="828" y="442"/>
                </a:lnTo>
                <a:lnTo>
                  <a:pt x="842" y="462"/>
                </a:lnTo>
                <a:lnTo>
                  <a:pt x="856" y="482"/>
                </a:lnTo>
                <a:lnTo>
                  <a:pt x="856" y="482"/>
                </a:lnTo>
                <a:lnTo>
                  <a:pt x="858" y="484"/>
                </a:lnTo>
                <a:lnTo>
                  <a:pt x="858" y="484"/>
                </a:lnTo>
                <a:lnTo>
                  <a:pt x="874" y="496"/>
                </a:lnTo>
                <a:lnTo>
                  <a:pt x="874" y="496"/>
                </a:lnTo>
                <a:lnTo>
                  <a:pt x="882" y="500"/>
                </a:lnTo>
                <a:lnTo>
                  <a:pt x="882" y="500"/>
                </a:lnTo>
                <a:lnTo>
                  <a:pt x="884" y="498"/>
                </a:lnTo>
                <a:lnTo>
                  <a:pt x="884" y="498"/>
                </a:lnTo>
                <a:lnTo>
                  <a:pt x="856" y="458"/>
                </a:lnTo>
                <a:lnTo>
                  <a:pt x="826" y="420"/>
                </a:lnTo>
                <a:lnTo>
                  <a:pt x="826" y="420"/>
                </a:lnTo>
                <a:close/>
                <a:moveTo>
                  <a:pt x="816" y="278"/>
                </a:moveTo>
                <a:lnTo>
                  <a:pt x="816" y="278"/>
                </a:lnTo>
                <a:lnTo>
                  <a:pt x="814" y="284"/>
                </a:lnTo>
                <a:lnTo>
                  <a:pt x="814" y="290"/>
                </a:lnTo>
                <a:lnTo>
                  <a:pt x="818" y="298"/>
                </a:lnTo>
                <a:lnTo>
                  <a:pt x="818" y="298"/>
                </a:lnTo>
                <a:lnTo>
                  <a:pt x="876" y="374"/>
                </a:lnTo>
                <a:lnTo>
                  <a:pt x="876" y="374"/>
                </a:lnTo>
                <a:lnTo>
                  <a:pt x="882" y="380"/>
                </a:lnTo>
                <a:lnTo>
                  <a:pt x="882" y="380"/>
                </a:lnTo>
                <a:lnTo>
                  <a:pt x="882" y="370"/>
                </a:lnTo>
                <a:lnTo>
                  <a:pt x="882" y="366"/>
                </a:lnTo>
                <a:lnTo>
                  <a:pt x="880" y="362"/>
                </a:lnTo>
                <a:lnTo>
                  <a:pt x="880" y="362"/>
                </a:lnTo>
                <a:lnTo>
                  <a:pt x="828" y="294"/>
                </a:lnTo>
                <a:lnTo>
                  <a:pt x="828" y="294"/>
                </a:lnTo>
                <a:lnTo>
                  <a:pt x="816" y="278"/>
                </a:lnTo>
                <a:lnTo>
                  <a:pt x="816" y="278"/>
                </a:lnTo>
                <a:close/>
                <a:moveTo>
                  <a:pt x="80" y="440"/>
                </a:moveTo>
                <a:lnTo>
                  <a:pt x="80" y="440"/>
                </a:lnTo>
                <a:lnTo>
                  <a:pt x="98" y="464"/>
                </a:lnTo>
                <a:lnTo>
                  <a:pt x="108" y="476"/>
                </a:lnTo>
                <a:lnTo>
                  <a:pt x="120" y="486"/>
                </a:lnTo>
                <a:lnTo>
                  <a:pt x="120" y="486"/>
                </a:lnTo>
                <a:lnTo>
                  <a:pt x="128" y="494"/>
                </a:lnTo>
                <a:lnTo>
                  <a:pt x="134" y="502"/>
                </a:lnTo>
                <a:lnTo>
                  <a:pt x="134" y="502"/>
                </a:lnTo>
                <a:lnTo>
                  <a:pt x="138" y="506"/>
                </a:lnTo>
                <a:lnTo>
                  <a:pt x="140" y="508"/>
                </a:lnTo>
                <a:lnTo>
                  <a:pt x="150" y="506"/>
                </a:lnTo>
                <a:lnTo>
                  <a:pt x="150" y="506"/>
                </a:lnTo>
                <a:lnTo>
                  <a:pt x="128" y="480"/>
                </a:lnTo>
                <a:lnTo>
                  <a:pt x="128" y="480"/>
                </a:lnTo>
                <a:lnTo>
                  <a:pt x="102" y="450"/>
                </a:lnTo>
                <a:lnTo>
                  <a:pt x="102" y="450"/>
                </a:lnTo>
                <a:lnTo>
                  <a:pt x="98" y="446"/>
                </a:lnTo>
                <a:lnTo>
                  <a:pt x="94" y="442"/>
                </a:lnTo>
                <a:lnTo>
                  <a:pt x="86" y="440"/>
                </a:lnTo>
                <a:lnTo>
                  <a:pt x="80" y="440"/>
                </a:lnTo>
                <a:lnTo>
                  <a:pt x="80" y="440"/>
                </a:lnTo>
                <a:close/>
                <a:moveTo>
                  <a:pt x="140" y="444"/>
                </a:moveTo>
                <a:lnTo>
                  <a:pt x="140" y="444"/>
                </a:lnTo>
                <a:lnTo>
                  <a:pt x="140" y="448"/>
                </a:lnTo>
                <a:lnTo>
                  <a:pt x="140" y="448"/>
                </a:lnTo>
                <a:lnTo>
                  <a:pt x="190" y="506"/>
                </a:lnTo>
                <a:lnTo>
                  <a:pt x="190" y="506"/>
                </a:lnTo>
                <a:lnTo>
                  <a:pt x="196" y="508"/>
                </a:lnTo>
                <a:lnTo>
                  <a:pt x="200" y="508"/>
                </a:lnTo>
                <a:lnTo>
                  <a:pt x="200" y="508"/>
                </a:lnTo>
                <a:lnTo>
                  <a:pt x="200" y="504"/>
                </a:lnTo>
                <a:lnTo>
                  <a:pt x="200" y="504"/>
                </a:lnTo>
                <a:lnTo>
                  <a:pt x="154" y="448"/>
                </a:lnTo>
                <a:lnTo>
                  <a:pt x="154" y="448"/>
                </a:lnTo>
                <a:lnTo>
                  <a:pt x="148" y="444"/>
                </a:lnTo>
                <a:lnTo>
                  <a:pt x="144" y="442"/>
                </a:lnTo>
                <a:lnTo>
                  <a:pt x="140" y="444"/>
                </a:lnTo>
                <a:lnTo>
                  <a:pt x="140" y="444"/>
                </a:lnTo>
                <a:close/>
                <a:moveTo>
                  <a:pt x="174" y="510"/>
                </a:moveTo>
                <a:lnTo>
                  <a:pt x="174" y="510"/>
                </a:lnTo>
                <a:lnTo>
                  <a:pt x="176" y="506"/>
                </a:lnTo>
                <a:lnTo>
                  <a:pt x="176" y="506"/>
                </a:lnTo>
                <a:lnTo>
                  <a:pt x="128" y="448"/>
                </a:lnTo>
                <a:lnTo>
                  <a:pt x="128" y="448"/>
                </a:lnTo>
                <a:lnTo>
                  <a:pt x="124" y="444"/>
                </a:lnTo>
                <a:lnTo>
                  <a:pt x="120" y="442"/>
                </a:lnTo>
                <a:lnTo>
                  <a:pt x="116" y="442"/>
                </a:lnTo>
                <a:lnTo>
                  <a:pt x="110" y="444"/>
                </a:lnTo>
                <a:lnTo>
                  <a:pt x="110" y="444"/>
                </a:lnTo>
                <a:lnTo>
                  <a:pt x="122" y="458"/>
                </a:lnTo>
                <a:lnTo>
                  <a:pt x="122" y="458"/>
                </a:lnTo>
                <a:lnTo>
                  <a:pt x="164" y="504"/>
                </a:lnTo>
                <a:lnTo>
                  <a:pt x="164" y="504"/>
                </a:lnTo>
                <a:lnTo>
                  <a:pt x="168" y="508"/>
                </a:lnTo>
                <a:lnTo>
                  <a:pt x="174" y="510"/>
                </a:lnTo>
                <a:lnTo>
                  <a:pt x="174" y="510"/>
                </a:lnTo>
                <a:close/>
                <a:moveTo>
                  <a:pt x="194" y="442"/>
                </a:moveTo>
                <a:lnTo>
                  <a:pt x="194" y="442"/>
                </a:lnTo>
                <a:lnTo>
                  <a:pt x="192" y="446"/>
                </a:lnTo>
                <a:lnTo>
                  <a:pt x="192" y="446"/>
                </a:lnTo>
                <a:lnTo>
                  <a:pt x="194" y="448"/>
                </a:lnTo>
                <a:lnTo>
                  <a:pt x="194" y="448"/>
                </a:lnTo>
                <a:lnTo>
                  <a:pt x="242" y="502"/>
                </a:lnTo>
                <a:lnTo>
                  <a:pt x="242" y="502"/>
                </a:lnTo>
                <a:lnTo>
                  <a:pt x="244" y="506"/>
                </a:lnTo>
                <a:lnTo>
                  <a:pt x="248" y="506"/>
                </a:lnTo>
                <a:lnTo>
                  <a:pt x="258" y="504"/>
                </a:lnTo>
                <a:lnTo>
                  <a:pt x="258" y="504"/>
                </a:lnTo>
                <a:lnTo>
                  <a:pt x="248" y="494"/>
                </a:lnTo>
                <a:lnTo>
                  <a:pt x="248" y="494"/>
                </a:lnTo>
                <a:lnTo>
                  <a:pt x="236" y="482"/>
                </a:lnTo>
                <a:lnTo>
                  <a:pt x="236" y="482"/>
                </a:lnTo>
                <a:lnTo>
                  <a:pt x="204" y="448"/>
                </a:lnTo>
                <a:lnTo>
                  <a:pt x="204" y="448"/>
                </a:lnTo>
                <a:lnTo>
                  <a:pt x="200" y="444"/>
                </a:lnTo>
                <a:lnTo>
                  <a:pt x="194" y="442"/>
                </a:lnTo>
                <a:lnTo>
                  <a:pt x="194" y="442"/>
                </a:lnTo>
                <a:close/>
                <a:moveTo>
                  <a:pt x="54" y="438"/>
                </a:moveTo>
                <a:lnTo>
                  <a:pt x="54" y="438"/>
                </a:lnTo>
                <a:lnTo>
                  <a:pt x="54" y="442"/>
                </a:lnTo>
                <a:lnTo>
                  <a:pt x="54" y="442"/>
                </a:lnTo>
                <a:lnTo>
                  <a:pt x="96" y="488"/>
                </a:lnTo>
                <a:lnTo>
                  <a:pt x="96" y="488"/>
                </a:lnTo>
                <a:lnTo>
                  <a:pt x="106" y="498"/>
                </a:lnTo>
                <a:lnTo>
                  <a:pt x="116" y="506"/>
                </a:lnTo>
                <a:lnTo>
                  <a:pt x="116" y="506"/>
                </a:lnTo>
                <a:lnTo>
                  <a:pt x="120" y="508"/>
                </a:lnTo>
                <a:lnTo>
                  <a:pt x="124" y="508"/>
                </a:lnTo>
                <a:lnTo>
                  <a:pt x="124" y="508"/>
                </a:lnTo>
                <a:lnTo>
                  <a:pt x="84" y="460"/>
                </a:lnTo>
                <a:lnTo>
                  <a:pt x="84" y="460"/>
                </a:lnTo>
                <a:lnTo>
                  <a:pt x="76" y="450"/>
                </a:lnTo>
                <a:lnTo>
                  <a:pt x="76" y="450"/>
                </a:lnTo>
                <a:lnTo>
                  <a:pt x="66" y="442"/>
                </a:lnTo>
                <a:lnTo>
                  <a:pt x="60" y="440"/>
                </a:lnTo>
                <a:lnTo>
                  <a:pt x="54" y="438"/>
                </a:lnTo>
                <a:lnTo>
                  <a:pt x="54" y="438"/>
                </a:lnTo>
                <a:close/>
                <a:moveTo>
                  <a:pt x="164" y="444"/>
                </a:moveTo>
                <a:lnTo>
                  <a:pt x="164" y="444"/>
                </a:lnTo>
                <a:lnTo>
                  <a:pt x="218" y="506"/>
                </a:lnTo>
                <a:lnTo>
                  <a:pt x="218" y="506"/>
                </a:lnTo>
                <a:lnTo>
                  <a:pt x="222" y="508"/>
                </a:lnTo>
                <a:lnTo>
                  <a:pt x="226" y="508"/>
                </a:lnTo>
                <a:lnTo>
                  <a:pt x="226" y="508"/>
                </a:lnTo>
                <a:lnTo>
                  <a:pt x="226" y="504"/>
                </a:lnTo>
                <a:lnTo>
                  <a:pt x="226" y="504"/>
                </a:lnTo>
                <a:lnTo>
                  <a:pt x="182" y="452"/>
                </a:lnTo>
                <a:lnTo>
                  <a:pt x="182" y="452"/>
                </a:lnTo>
                <a:lnTo>
                  <a:pt x="174" y="446"/>
                </a:lnTo>
                <a:lnTo>
                  <a:pt x="170" y="444"/>
                </a:lnTo>
                <a:lnTo>
                  <a:pt x="164" y="444"/>
                </a:lnTo>
                <a:lnTo>
                  <a:pt x="164" y="444"/>
                </a:lnTo>
                <a:close/>
                <a:moveTo>
                  <a:pt x="882" y="80"/>
                </a:moveTo>
                <a:lnTo>
                  <a:pt x="882" y="80"/>
                </a:lnTo>
                <a:lnTo>
                  <a:pt x="880" y="70"/>
                </a:lnTo>
                <a:lnTo>
                  <a:pt x="876" y="64"/>
                </a:lnTo>
                <a:lnTo>
                  <a:pt x="870" y="58"/>
                </a:lnTo>
                <a:lnTo>
                  <a:pt x="862" y="54"/>
                </a:lnTo>
                <a:lnTo>
                  <a:pt x="862" y="54"/>
                </a:lnTo>
                <a:lnTo>
                  <a:pt x="850" y="44"/>
                </a:lnTo>
                <a:lnTo>
                  <a:pt x="844" y="40"/>
                </a:lnTo>
                <a:lnTo>
                  <a:pt x="836" y="38"/>
                </a:lnTo>
                <a:lnTo>
                  <a:pt x="836" y="38"/>
                </a:lnTo>
                <a:lnTo>
                  <a:pt x="882" y="80"/>
                </a:lnTo>
                <a:lnTo>
                  <a:pt x="882" y="80"/>
                </a:lnTo>
                <a:close/>
                <a:moveTo>
                  <a:pt x="842" y="482"/>
                </a:moveTo>
                <a:lnTo>
                  <a:pt x="842" y="482"/>
                </a:lnTo>
                <a:lnTo>
                  <a:pt x="840" y="474"/>
                </a:lnTo>
                <a:lnTo>
                  <a:pt x="840" y="474"/>
                </a:lnTo>
                <a:lnTo>
                  <a:pt x="838" y="476"/>
                </a:lnTo>
                <a:lnTo>
                  <a:pt x="838" y="476"/>
                </a:lnTo>
                <a:lnTo>
                  <a:pt x="842" y="482"/>
                </a:lnTo>
                <a:lnTo>
                  <a:pt x="842" y="482"/>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8" name="Freeform 8"/>
          <p:cNvSpPr>
            <a:spLocks noEditPoints="1"/>
          </p:cNvSpPr>
          <p:nvPr>
            <p:custDataLst>
              <p:tags r:id="rId2"/>
            </p:custDataLst>
          </p:nvPr>
        </p:nvSpPr>
        <p:spPr bwMode="auto">
          <a:xfrm>
            <a:off x="2688217" y="2649283"/>
            <a:ext cx="139410" cy="235254"/>
          </a:xfrm>
          <a:custGeom>
            <a:avLst/>
            <a:gdLst>
              <a:gd name="T0" fmla="*/ 70 w 128"/>
              <a:gd name="T1" fmla="*/ 0 h 216"/>
              <a:gd name="T2" fmla="*/ 112 w 128"/>
              <a:gd name="T3" fmla="*/ 28 h 216"/>
              <a:gd name="T4" fmla="*/ 122 w 128"/>
              <a:gd name="T5" fmla="*/ 70 h 216"/>
              <a:gd name="T6" fmla="*/ 78 w 128"/>
              <a:gd name="T7" fmla="*/ 52 h 216"/>
              <a:gd name="T8" fmla="*/ 122 w 128"/>
              <a:gd name="T9" fmla="*/ 116 h 216"/>
              <a:gd name="T10" fmla="*/ 104 w 128"/>
              <a:gd name="T11" fmla="*/ 186 h 216"/>
              <a:gd name="T12" fmla="*/ 72 w 128"/>
              <a:gd name="T13" fmla="*/ 202 h 216"/>
              <a:gd name="T14" fmla="*/ 46 w 128"/>
              <a:gd name="T15" fmla="*/ 206 h 216"/>
              <a:gd name="T16" fmla="*/ 8 w 128"/>
              <a:gd name="T17" fmla="*/ 174 h 216"/>
              <a:gd name="T18" fmla="*/ 8 w 128"/>
              <a:gd name="T19" fmla="*/ 128 h 216"/>
              <a:gd name="T20" fmla="*/ 44 w 128"/>
              <a:gd name="T21" fmla="*/ 154 h 216"/>
              <a:gd name="T22" fmla="*/ 20 w 128"/>
              <a:gd name="T23" fmla="*/ 88 h 216"/>
              <a:gd name="T24" fmla="*/ 40 w 128"/>
              <a:gd name="T25" fmla="*/ 26 h 216"/>
              <a:gd name="T26" fmla="*/ 54 w 128"/>
              <a:gd name="T27" fmla="*/ 118 h 216"/>
              <a:gd name="T28" fmla="*/ 70 w 128"/>
              <a:gd name="T29" fmla="*/ 134 h 216"/>
              <a:gd name="T30" fmla="*/ 114 w 128"/>
              <a:gd name="T31" fmla="*/ 120 h 216"/>
              <a:gd name="T32" fmla="*/ 116 w 128"/>
              <a:gd name="T33" fmla="*/ 118 h 216"/>
              <a:gd name="T34" fmla="*/ 54 w 128"/>
              <a:gd name="T35" fmla="*/ 74 h 216"/>
              <a:gd name="T36" fmla="*/ 110 w 128"/>
              <a:gd name="T37" fmla="*/ 120 h 216"/>
              <a:gd name="T38" fmla="*/ 88 w 128"/>
              <a:gd name="T39" fmla="*/ 136 h 216"/>
              <a:gd name="T40" fmla="*/ 118 w 128"/>
              <a:gd name="T41" fmla="*/ 138 h 216"/>
              <a:gd name="T42" fmla="*/ 84 w 128"/>
              <a:gd name="T43" fmla="*/ 180 h 216"/>
              <a:gd name="T44" fmla="*/ 24 w 128"/>
              <a:gd name="T45" fmla="*/ 164 h 216"/>
              <a:gd name="T46" fmla="*/ 60 w 128"/>
              <a:gd name="T47" fmla="*/ 168 h 216"/>
              <a:gd name="T48" fmla="*/ 102 w 128"/>
              <a:gd name="T49" fmla="*/ 28 h 216"/>
              <a:gd name="T50" fmla="*/ 86 w 128"/>
              <a:gd name="T51" fmla="*/ 46 h 216"/>
              <a:gd name="T52" fmla="*/ 86 w 128"/>
              <a:gd name="T53" fmla="*/ 132 h 216"/>
              <a:gd name="T54" fmla="*/ 10 w 128"/>
              <a:gd name="T55" fmla="*/ 164 h 216"/>
              <a:gd name="T56" fmla="*/ 40 w 128"/>
              <a:gd name="T57" fmla="*/ 60 h 216"/>
              <a:gd name="T58" fmla="*/ 22 w 128"/>
              <a:gd name="T59" fmla="*/ 66 h 216"/>
              <a:gd name="T60" fmla="*/ 36 w 128"/>
              <a:gd name="T61" fmla="*/ 40 h 216"/>
              <a:gd name="T62" fmla="*/ 94 w 128"/>
              <a:gd name="T63" fmla="*/ 102 h 216"/>
              <a:gd name="T64" fmla="*/ 98 w 128"/>
              <a:gd name="T65" fmla="*/ 58 h 216"/>
              <a:gd name="T66" fmla="*/ 98 w 128"/>
              <a:gd name="T67" fmla="*/ 52 h 216"/>
              <a:gd name="T68" fmla="*/ 44 w 128"/>
              <a:gd name="T69" fmla="*/ 162 h 216"/>
              <a:gd name="T70" fmla="*/ 34 w 128"/>
              <a:gd name="T71" fmla="*/ 188 h 216"/>
              <a:gd name="T72" fmla="*/ 32 w 128"/>
              <a:gd name="T73" fmla="*/ 188 h 216"/>
              <a:gd name="T74" fmla="*/ 60 w 128"/>
              <a:gd name="T75" fmla="*/ 196 h 216"/>
              <a:gd name="T76" fmla="*/ 92 w 128"/>
              <a:gd name="T77" fmla="*/ 52 h 216"/>
              <a:gd name="T78" fmla="*/ 92 w 128"/>
              <a:gd name="T79" fmla="*/ 52 h 216"/>
              <a:gd name="T80" fmla="*/ 120 w 128"/>
              <a:gd name="T81" fmla="*/ 46 h 216"/>
              <a:gd name="T82" fmla="*/ 106 w 128"/>
              <a:gd name="T83" fmla="*/ 168 h 216"/>
              <a:gd name="T84" fmla="*/ 86 w 128"/>
              <a:gd name="T85" fmla="*/ 190 h 216"/>
              <a:gd name="T86" fmla="*/ 30 w 128"/>
              <a:gd name="T87" fmla="*/ 86 h 216"/>
              <a:gd name="T88" fmla="*/ 58 w 128"/>
              <a:gd name="T89" fmla="*/ 112 h 216"/>
              <a:gd name="T90" fmla="*/ 36 w 128"/>
              <a:gd name="T91" fmla="*/ 84 h 216"/>
              <a:gd name="T92" fmla="*/ 42 w 128"/>
              <a:gd name="T93" fmla="*/ 76 h 216"/>
              <a:gd name="T94" fmla="*/ 10 w 128"/>
              <a:gd name="T95" fmla="*/ 152 h 216"/>
              <a:gd name="T96" fmla="*/ 124 w 128"/>
              <a:gd name="T97" fmla="*/ 64 h 216"/>
              <a:gd name="T98" fmla="*/ 54 w 128"/>
              <a:gd name="T99" fmla="*/ 50 h 216"/>
              <a:gd name="T100" fmla="*/ 56 w 128"/>
              <a:gd name="T101" fmla="*/ 34 h 216"/>
              <a:gd name="T102" fmla="*/ 80 w 128"/>
              <a:gd name="T103" fmla="*/ 38 h 216"/>
              <a:gd name="T104" fmla="*/ 18 w 128"/>
              <a:gd name="T105" fmla="*/ 136 h 216"/>
              <a:gd name="T106" fmla="*/ 42 w 128"/>
              <a:gd name="T107" fmla="*/ 92 h 216"/>
              <a:gd name="T108" fmla="*/ 42 w 128"/>
              <a:gd name="T109" fmla="*/ 92 h 216"/>
              <a:gd name="T110" fmla="*/ 52 w 128"/>
              <a:gd name="T111" fmla="*/ 102 h 216"/>
              <a:gd name="T112" fmla="*/ 52 w 128"/>
              <a:gd name="T113" fmla="*/ 102 h 216"/>
              <a:gd name="T114" fmla="*/ 54 w 128"/>
              <a:gd name="T115" fmla="*/ 30 h 216"/>
              <a:gd name="T116" fmla="*/ 8 w 128"/>
              <a:gd name="T117" fmla="*/ 140 h 216"/>
              <a:gd name="T118" fmla="*/ 64 w 128"/>
              <a:gd name="T119" fmla="*/ 114 h 216"/>
              <a:gd name="T120" fmla="*/ 84 w 128"/>
              <a:gd name="T121" fmla="*/ 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216">
                <a:moveTo>
                  <a:pt x="58" y="2"/>
                </a:moveTo>
                <a:lnTo>
                  <a:pt x="58" y="2"/>
                </a:lnTo>
                <a:lnTo>
                  <a:pt x="54" y="22"/>
                </a:lnTo>
                <a:lnTo>
                  <a:pt x="54" y="22"/>
                </a:lnTo>
                <a:lnTo>
                  <a:pt x="64" y="16"/>
                </a:lnTo>
                <a:lnTo>
                  <a:pt x="64" y="16"/>
                </a:lnTo>
                <a:lnTo>
                  <a:pt x="64" y="4"/>
                </a:lnTo>
                <a:lnTo>
                  <a:pt x="64" y="4"/>
                </a:lnTo>
                <a:lnTo>
                  <a:pt x="66" y="2"/>
                </a:lnTo>
                <a:lnTo>
                  <a:pt x="70" y="0"/>
                </a:lnTo>
                <a:lnTo>
                  <a:pt x="78" y="0"/>
                </a:lnTo>
                <a:lnTo>
                  <a:pt x="78" y="0"/>
                </a:lnTo>
                <a:lnTo>
                  <a:pt x="80" y="4"/>
                </a:lnTo>
                <a:lnTo>
                  <a:pt x="80" y="8"/>
                </a:lnTo>
                <a:lnTo>
                  <a:pt x="80" y="16"/>
                </a:lnTo>
                <a:lnTo>
                  <a:pt x="80" y="16"/>
                </a:lnTo>
                <a:lnTo>
                  <a:pt x="88" y="18"/>
                </a:lnTo>
                <a:lnTo>
                  <a:pt x="88" y="18"/>
                </a:lnTo>
                <a:lnTo>
                  <a:pt x="100" y="22"/>
                </a:lnTo>
                <a:lnTo>
                  <a:pt x="112" y="28"/>
                </a:lnTo>
                <a:lnTo>
                  <a:pt x="112" y="28"/>
                </a:lnTo>
                <a:lnTo>
                  <a:pt x="118" y="34"/>
                </a:lnTo>
                <a:lnTo>
                  <a:pt x="124" y="42"/>
                </a:lnTo>
                <a:lnTo>
                  <a:pt x="126" y="48"/>
                </a:lnTo>
                <a:lnTo>
                  <a:pt x="128" y="58"/>
                </a:lnTo>
                <a:lnTo>
                  <a:pt x="128" y="58"/>
                </a:lnTo>
                <a:lnTo>
                  <a:pt x="128" y="66"/>
                </a:lnTo>
                <a:lnTo>
                  <a:pt x="128" y="66"/>
                </a:lnTo>
                <a:lnTo>
                  <a:pt x="126" y="68"/>
                </a:lnTo>
                <a:lnTo>
                  <a:pt x="122" y="70"/>
                </a:lnTo>
                <a:lnTo>
                  <a:pt x="122" y="70"/>
                </a:lnTo>
                <a:lnTo>
                  <a:pt x="100" y="68"/>
                </a:lnTo>
                <a:lnTo>
                  <a:pt x="100" y="68"/>
                </a:lnTo>
                <a:lnTo>
                  <a:pt x="96" y="68"/>
                </a:lnTo>
                <a:lnTo>
                  <a:pt x="94" y="64"/>
                </a:lnTo>
                <a:lnTo>
                  <a:pt x="94" y="64"/>
                </a:lnTo>
                <a:lnTo>
                  <a:pt x="92" y="60"/>
                </a:lnTo>
                <a:lnTo>
                  <a:pt x="88" y="56"/>
                </a:lnTo>
                <a:lnTo>
                  <a:pt x="84" y="54"/>
                </a:lnTo>
                <a:lnTo>
                  <a:pt x="78" y="52"/>
                </a:lnTo>
                <a:lnTo>
                  <a:pt x="78" y="52"/>
                </a:lnTo>
                <a:lnTo>
                  <a:pt x="80" y="94"/>
                </a:lnTo>
                <a:lnTo>
                  <a:pt x="80" y="94"/>
                </a:lnTo>
                <a:lnTo>
                  <a:pt x="88" y="96"/>
                </a:lnTo>
                <a:lnTo>
                  <a:pt x="88" y="96"/>
                </a:lnTo>
                <a:lnTo>
                  <a:pt x="98" y="98"/>
                </a:lnTo>
                <a:lnTo>
                  <a:pt x="106" y="102"/>
                </a:lnTo>
                <a:lnTo>
                  <a:pt x="114" y="108"/>
                </a:lnTo>
                <a:lnTo>
                  <a:pt x="122" y="116"/>
                </a:lnTo>
                <a:lnTo>
                  <a:pt x="122" y="116"/>
                </a:lnTo>
                <a:lnTo>
                  <a:pt x="124" y="126"/>
                </a:lnTo>
                <a:lnTo>
                  <a:pt x="126" y="134"/>
                </a:lnTo>
                <a:lnTo>
                  <a:pt x="126" y="134"/>
                </a:lnTo>
                <a:lnTo>
                  <a:pt x="124" y="150"/>
                </a:lnTo>
                <a:lnTo>
                  <a:pt x="118" y="164"/>
                </a:lnTo>
                <a:lnTo>
                  <a:pt x="118" y="164"/>
                </a:lnTo>
                <a:lnTo>
                  <a:pt x="114" y="176"/>
                </a:lnTo>
                <a:lnTo>
                  <a:pt x="110" y="182"/>
                </a:lnTo>
                <a:lnTo>
                  <a:pt x="104" y="186"/>
                </a:lnTo>
                <a:lnTo>
                  <a:pt x="104" y="186"/>
                </a:lnTo>
                <a:lnTo>
                  <a:pt x="92" y="194"/>
                </a:lnTo>
                <a:lnTo>
                  <a:pt x="92" y="194"/>
                </a:lnTo>
                <a:lnTo>
                  <a:pt x="86" y="198"/>
                </a:lnTo>
                <a:lnTo>
                  <a:pt x="86" y="204"/>
                </a:lnTo>
                <a:lnTo>
                  <a:pt x="86" y="204"/>
                </a:lnTo>
                <a:lnTo>
                  <a:pt x="86" y="216"/>
                </a:lnTo>
                <a:lnTo>
                  <a:pt x="86" y="216"/>
                </a:lnTo>
                <a:lnTo>
                  <a:pt x="72" y="216"/>
                </a:lnTo>
                <a:lnTo>
                  <a:pt x="72" y="216"/>
                </a:lnTo>
                <a:lnTo>
                  <a:pt x="72" y="202"/>
                </a:lnTo>
                <a:lnTo>
                  <a:pt x="72" y="202"/>
                </a:lnTo>
                <a:lnTo>
                  <a:pt x="60" y="202"/>
                </a:lnTo>
                <a:lnTo>
                  <a:pt x="60" y="202"/>
                </a:lnTo>
                <a:lnTo>
                  <a:pt x="60" y="214"/>
                </a:lnTo>
                <a:lnTo>
                  <a:pt x="60" y="214"/>
                </a:lnTo>
                <a:lnTo>
                  <a:pt x="52" y="214"/>
                </a:lnTo>
                <a:lnTo>
                  <a:pt x="48" y="212"/>
                </a:lnTo>
                <a:lnTo>
                  <a:pt x="48" y="212"/>
                </a:lnTo>
                <a:lnTo>
                  <a:pt x="46" y="208"/>
                </a:lnTo>
                <a:lnTo>
                  <a:pt x="46" y="206"/>
                </a:lnTo>
                <a:lnTo>
                  <a:pt x="46" y="204"/>
                </a:lnTo>
                <a:lnTo>
                  <a:pt x="46" y="200"/>
                </a:lnTo>
                <a:lnTo>
                  <a:pt x="46" y="200"/>
                </a:lnTo>
                <a:lnTo>
                  <a:pt x="44" y="200"/>
                </a:lnTo>
                <a:lnTo>
                  <a:pt x="44" y="200"/>
                </a:lnTo>
                <a:lnTo>
                  <a:pt x="36" y="196"/>
                </a:lnTo>
                <a:lnTo>
                  <a:pt x="28" y="192"/>
                </a:lnTo>
                <a:lnTo>
                  <a:pt x="14" y="180"/>
                </a:lnTo>
                <a:lnTo>
                  <a:pt x="14" y="180"/>
                </a:lnTo>
                <a:lnTo>
                  <a:pt x="8" y="174"/>
                </a:lnTo>
                <a:lnTo>
                  <a:pt x="4" y="166"/>
                </a:lnTo>
                <a:lnTo>
                  <a:pt x="2" y="160"/>
                </a:lnTo>
                <a:lnTo>
                  <a:pt x="2" y="150"/>
                </a:lnTo>
                <a:lnTo>
                  <a:pt x="2" y="150"/>
                </a:lnTo>
                <a:lnTo>
                  <a:pt x="0" y="142"/>
                </a:lnTo>
                <a:lnTo>
                  <a:pt x="0" y="132"/>
                </a:lnTo>
                <a:lnTo>
                  <a:pt x="0" y="132"/>
                </a:lnTo>
                <a:lnTo>
                  <a:pt x="2" y="128"/>
                </a:lnTo>
                <a:lnTo>
                  <a:pt x="8" y="128"/>
                </a:lnTo>
                <a:lnTo>
                  <a:pt x="8" y="128"/>
                </a:lnTo>
                <a:lnTo>
                  <a:pt x="18" y="130"/>
                </a:lnTo>
                <a:lnTo>
                  <a:pt x="28" y="130"/>
                </a:lnTo>
                <a:lnTo>
                  <a:pt x="28" y="130"/>
                </a:lnTo>
                <a:lnTo>
                  <a:pt x="34" y="132"/>
                </a:lnTo>
                <a:lnTo>
                  <a:pt x="34" y="132"/>
                </a:lnTo>
                <a:lnTo>
                  <a:pt x="34" y="140"/>
                </a:lnTo>
                <a:lnTo>
                  <a:pt x="34" y="146"/>
                </a:lnTo>
                <a:lnTo>
                  <a:pt x="38" y="150"/>
                </a:lnTo>
                <a:lnTo>
                  <a:pt x="44" y="154"/>
                </a:lnTo>
                <a:lnTo>
                  <a:pt x="44" y="154"/>
                </a:lnTo>
                <a:lnTo>
                  <a:pt x="46" y="144"/>
                </a:lnTo>
                <a:lnTo>
                  <a:pt x="44" y="134"/>
                </a:lnTo>
                <a:lnTo>
                  <a:pt x="44" y="112"/>
                </a:lnTo>
                <a:lnTo>
                  <a:pt x="44" y="112"/>
                </a:lnTo>
                <a:lnTo>
                  <a:pt x="36" y="108"/>
                </a:lnTo>
                <a:lnTo>
                  <a:pt x="36" y="108"/>
                </a:lnTo>
                <a:lnTo>
                  <a:pt x="30" y="104"/>
                </a:lnTo>
                <a:lnTo>
                  <a:pt x="26" y="100"/>
                </a:lnTo>
                <a:lnTo>
                  <a:pt x="20" y="88"/>
                </a:lnTo>
                <a:lnTo>
                  <a:pt x="20" y="88"/>
                </a:lnTo>
                <a:lnTo>
                  <a:pt x="16" y="74"/>
                </a:lnTo>
                <a:lnTo>
                  <a:pt x="18" y="66"/>
                </a:lnTo>
                <a:lnTo>
                  <a:pt x="20" y="58"/>
                </a:lnTo>
                <a:lnTo>
                  <a:pt x="20" y="58"/>
                </a:lnTo>
                <a:lnTo>
                  <a:pt x="26" y="46"/>
                </a:lnTo>
                <a:lnTo>
                  <a:pt x="26" y="46"/>
                </a:lnTo>
                <a:lnTo>
                  <a:pt x="38" y="34"/>
                </a:lnTo>
                <a:lnTo>
                  <a:pt x="38" y="34"/>
                </a:lnTo>
                <a:lnTo>
                  <a:pt x="40" y="30"/>
                </a:lnTo>
                <a:lnTo>
                  <a:pt x="40" y="26"/>
                </a:lnTo>
                <a:lnTo>
                  <a:pt x="40" y="26"/>
                </a:lnTo>
                <a:lnTo>
                  <a:pt x="38" y="6"/>
                </a:lnTo>
                <a:lnTo>
                  <a:pt x="38" y="6"/>
                </a:lnTo>
                <a:lnTo>
                  <a:pt x="40" y="2"/>
                </a:lnTo>
                <a:lnTo>
                  <a:pt x="42" y="2"/>
                </a:lnTo>
                <a:lnTo>
                  <a:pt x="42" y="2"/>
                </a:lnTo>
                <a:lnTo>
                  <a:pt x="58" y="2"/>
                </a:lnTo>
                <a:lnTo>
                  <a:pt x="58" y="2"/>
                </a:lnTo>
                <a:close/>
                <a:moveTo>
                  <a:pt x="54" y="118"/>
                </a:moveTo>
                <a:lnTo>
                  <a:pt x="54" y="118"/>
                </a:lnTo>
                <a:lnTo>
                  <a:pt x="54" y="138"/>
                </a:lnTo>
                <a:lnTo>
                  <a:pt x="56" y="156"/>
                </a:lnTo>
                <a:lnTo>
                  <a:pt x="56" y="156"/>
                </a:lnTo>
                <a:lnTo>
                  <a:pt x="66" y="154"/>
                </a:lnTo>
                <a:lnTo>
                  <a:pt x="66" y="154"/>
                </a:lnTo>
                <a:lnTo>
                  <a:pt x="70" y="152"/>
                </a:lnTo>
                <a:lnTo>
                  <a:pt x="70" y="150"/>
                </a:lnTo>
                <a:lnTo>
                  <a:pt x="70" y="150"/>
                </a:lnTo>
                <a:lnTo>
                  <a:pt x="70" y="134"/>
                </a:lnTo>
                <a:lnTo>
                  <a:pt x="70" y="134"/>
                </a:lnTo>
                <a:lnTo>
                  <a:pt x="68" y="128"/>
                </a:lnTo>
                <a:lnTo>
                  <a:pt x="66" y="124"/>
                </a:lnTo>
                <a:lnTo>
                  <a:pt x="62" y="120"/>
                </a:lnTo>
                <a:lnTo>
                  <a:pt x="56" y="118"/>
                </a:lnTo>
                <a:lnTo>
                  <a:pt x="56" y="118"/>
                </a:lnTo>
                <a:lnTo>
                  <a:pt x="54" y="118"/>
                </a:lnTo>
                <a:lnTo>
                  <a:pt x="54" y="118"/>
                </a:lnTo>
                <a:close/>
                <a:moveTo>
                  <a:pt x="116" y="118"/>
                </a:moveTo>
                <a:lnTo>
                  <a:pt x="116" y="118"/>
                </a:lnTo>
                <a:lnTo>
                  <a:pt x="114" y="120"/>
                </a:lnTo>
                <a:lnTo>
                  <a:pt x="114" y="120"/>
                </a:lnTo>
                <a:lnTo>
                  <a:pt x="86" y="156"/>
                </a:lnTo>
                <a:lnTo>
                  <a:pt x="86" y="156"/>
                </a:lnTo>
                <a:lnTo>
                  <a:pt x="84" y="162"/>
                </a:lnTo>
                <a:lnTo>
                  <a:pt x="86" y="168"/>
                </a:lnTo>
                <a:lnTo>
                  <a:pt x="86" y="168"/>
                </a:lnTo>
                <a:lnTo>
                  <a:pt x="118" y="124"/>
                </a:lnTo>
                <a:lnTo>
                  <a:pt x="118" y="124"/>
                </a:lnTo>
                <a:lnTo>
                  <a:pt x="116" y="118"/>
                </a:lnTo>
                <a:lnTo>
                  <a:pt x="116" y="118"/>
                </a:lnTo>
                <a:close/>
                <a:moveTo>
                  <a:pt x="68" y="90"/>
                </a:moveTo>
                <a:lnTo>
                  <a:pt x="68" y="90"/>
                </a:lnTo>
                <a:lnTo>
                  <a:pt x="66" y="72"/>
                </a:lnTo>
                <a:lnTo>
                  <a:pt x="66" y="54"/>
                </a:lnTo>
                <a:lnTo>
                  <a:pt x="66" y="54"/>
                </a:lnTo>
                <a:lnTo>
                  <a:pt x="60" y="56"/>
                </a:lnTo>
                <a:lnTo>
                  <a:pt x="58" y="60"/>
                </a:lnTo>
                <a:lnTo>
                  <a:pt x="54" y="68"/>
                </a:lnTo>
                <a:lnTo>
                  <a:pt x="54" y="68"/>
                </a:lnTo>
                <a:lnTo>
                  <a:pt x="54" y="74"/>
                </a:lnTo>
                <a:lnTo>
                  <a:pt x="56" y="82"/>
                </a:lnTo>
                <a:lnTo>
                  <a:pt x="56" y="82"/>
                </a:lnTo>
                <a:lnTo>
                  <a:pt x="60" y="86"/>
                </a:lnTo>
                <a:lnTo>
                  <a:pt x="68" y="90"/>
                </a:lnTo>
                <a:lnTo>
                  <a:pt x="68" y="90"/>
                </a:lnTo>
                <a:close/>
                <a:moveTo>
                  <a:pt x="84" y="152"/>
                </a:moveTo>
                <a:lnTo>
                  <a:pt x="84" y="152"/>
                </a:lnTo>
                <a:lnTo>
                  <a:pt x="86" y="152"/>
                </a:lnTo>
                <a:lnTo>
                  <a:pt x="86" y="152"/>
                </a:lnTo>
                <a:lnTo>
                  <a:pt x="110" y="120"/>
                </a:lnTo>
                <a:lnTo>
                  <a:pt x="110" y="120"/>
                </a:lnTo>
                <a:lnTo>
                  <a:pt x="112" y="116"/>
                </a:lnTo>
                <a:lnTo>
                  <a:pt x="112" y="114"/>
                </a:lnTo>
                <a:lnTo>
                  <a:pt x="112" y="114"/>
                </a:lnTo>
                <a:lnTo>
                  <a:pt x="108" y="114"/>
                </a:lnTo>
                <a:lnTo>
                  <a:pt x="106" y="116"/>
                </a:lnTo>
                <a:lnTo>
                  <a:pt x="106" y="116"/>
                </a:lnTo>
                <a:lnTo>
                  <a:pt x="90" y="132"/>
                </a:lnTo>
                <a:lnTo>
                  <a:pt x="90" y="132"/>
                </a:lnTo>
                <a:lnTo>
                  <a:pt x="88" y="136"/>
                </a:lnTo>
                <a:lnTo>
                  <a:pt x="86" y="142"/>
                </a:lnTo>
                <a:lnTo>
                  <a:pt x="84" y="152"/>
                </a:lnTo>
                <a:lnTo>
                  <a:pt x="84" y="152"/>
                </a:lnTo>
                <a:close/>
                <a:moveTo>
                  <a:pt x="84" y="180"/>
                </a:moveTo>
                <a:lnTo>
                  <a:pt x="84" y="180"/>
                </a:lnTo>
                <a:lnTo>
                  <a:pt x="86" y="182"/>
                </a:lnTo>
                <a:lnTo>
                  <a:pt x="86" y="182"/>
                </a:lnTo>
                <a:lnTo>
                  <a:pt x="102" y="160"/>
                </a:lnTo>
                <a:lnTo>
                  <a:pt x="102" y="160"/>
                </a:lnTo>
                <a:lnTo>
                  <a:pt x="118" y="138"/>
                </a:lnTo>
                <a:lnTo>
                  <a:pt x="118" y="138"/>
                </a:lnTo>
                <a:lnTo>
                  <a:pt x="120" y="134"/>
                </a:lnTo>
                <a:lnTo>
                  <a:pt x="120" y="130"/>
                </a:lnTo>
                <a:lnTo>
                  <a:pt x="120" y="130"/>
                </a:lnTo>
                <a:lnTo>
                  <a:pt x="116" y="132"/>
                </a:lnTo>
                <a:lnTo>
                  <a:pt x="116" y="132"/>
                </a:lnTo>
                <a:lnTo>
                  <a:pt x="86" y="174"/>
                </a:lnTo>
                <a:lnTo>
                  <a:pt x="86" y="174"/>
                </a:lnTo>
                <a:lnTo>
                  <a:pt x="84" y="180"/>
                </a:lnTo>
                <a:lnTo>
                  <a:pt x="84" y="180"/>
                </a:lnTo>
                <a:close/>
                <a:moveTo>
                  <a:pt x="20" y="178"/>
                </a:moveTo>
                <a:lnTo>
                  <a:pt x="20" y="178"/>
                </a:lnTo>
                <a:lnTo>
                  <a:pt x="24" y="174"/>
                </a:lnTo>
                <a:lnTo>
                  <a:pt x="24" y="174"/>
                </a:lnTo>
                <a:lnTo>
                  <a:pt x="34" y="162"/>
                </a:lnTo>
                <a:lnTo>
                  <a:pt x="34" y="162"/>
                </a:lnTo>
                <a:lnTo>
                  <a:pt x="36" y="158"/>
                </a:lnTo>
                <a:lnTo>
                  <a:pt x="32" y="154"/>
                </a:lnTo>
                <a:lnTo>
                  <a:pt x="32" y="154"/>
                </a:lnTo>
                <a:lnTo>
                  <a:pt x="24" y="164"/>
                </a:lnTo>
                <a:lnTo>
                  <a:pt x="16" y="174"/>
                </a:lnTo>
                <a:lnTo>
                  <a:pt x="16" y="174"/>
                </a:lnTo>
                <a:lnTo>
                  <a:pt x="18" y="176"/>
                </a:lnTo>
                <a:lnTo>
                  <a:pt x="18" y="176"/>
                </a:lnTo>
                <a:lnTo>
                  <a:pt x="20" y="178"/>
                </a:lnTo>
                <a:lnTo>
                  <a:pt x="20" y="178"/>
                </a:lnTo>
                <a:close/>
                <a:moveTo>
                  <a:pt x="70" y="162"/>
                </a:moveTo>
                <a:lnTo>
                  <a:pt x="70" y="162"/>
                </a:lnTo>
                <a:lnTo>
                  <a:pt x="64" y="164"/>
                </a:lnTo>
                <a:lnTo>
                  <a:pt x="60" y="168"/>
                </a:lnTo>
                <a:lnTo>
                  <a:pt x="58" y="174"/>
                </a:lnTo>
                <a:lnTo>
                  <a:pt x="60" y="184"/>
                </a:lnTo>
                <a:lnTo>
                  <a:pt x="60" y="184"/>
                </a:lnTo>
                <a:lnTo>
                  <a:pt x="66" y="174"/>
                </a:lnTo>
                <a:lnTo>
                  <a:pt x="66" y="174"/>
                </a:lnTo>
                <a:lnTo>
                  <a:pt x="72" y="168"/>
                </a:lnTo>
                <a:lnTo>
                  <a:pt x="72" y="166"/>
                </a:lnTo>
                <a:lnTo>
                  <a:pt x="70" y="162"/>
                </a:lnTo>
                <a:lnTo>
                  <a:pt x="70" y="162"/>
                </a:lnTo>
                <a:close/>
                <a:moveTo>
                  <a:pt x="102" y="28"/>
                </a:moveTo>
                <a:lnTo>
                  <a:pt x="102" y="28"/>
                </a:lnTo>
                <a:lnTo>
                  <a:pt x="98" y="26"/>
                </a:lnTo>
                <a:lnTo>
                  <a:pt x="94" y="28"/>
                </a:lnTo>
                <a:lnTo>
                  <a:pt x="94" y="28"/>
                </a:lnTo>
                <a:lnTo>
                  <a:pt x="78" y="44"/>
                </a:lnTo>
                <a:lnTo>
                  <a:pt x="78" y="44"/>
                </a:lnTo>
                <a:lnTo>
                  <a:pt x="78" y="46"/>
                </a:lnTo>
                <a:lnTo>
                  <a:pt x="78" y="46"/>
                </a:lnTo>
                <a:lnTo>
                  <a:pt x="82" y="48"/>
                </a:lnTo>
                <a:lnTo>
                  <a:pt x="86" y="46"/>
                </a:lnTo>
                <a:lnTo>
                  <a:pt x="86" y="46"/>
                </a:lnTo>
                <a:lnTo>
                  <a:pt x="102" y="28"/>
                </a:lnTo>
                <a:lnTo>
                  <a:pt x="102" y="28"/>
                </a:lnTo>
                <a:close/>
                <a:moveTo>
                  <a:pt x="108" y="110"/>
                </a:moveTo>
                <a:lnTo>
                  <a:pt x="108" y="110"/>
                </a:lnTo>
                <a:lnTo>
                  <a:pt x="100" y="106"/>
                </a:lnTo>
                <a:lnTo>
                  <a:pt x="100" y="106"/>
                </a:lnTo>
                <a:lnTo>
                  <a:pt x="84" y="126"/>
                </a:lnTo>
                <a:lnTo>
                  <a:pt x="84" y="126"/>
                </a:lnTo>
                <a:lnTo>
                  <a:pt x="86" y="132"/>
                </a:lnTo>
                <a:lnTo>
                  <a:pt x="86" y="132"/>
                </a:lnTo>
                <a:lnTo>
                  <a:pt x="108" y="110"/>
                </a:lnTo>
                <a:lnTo>
                  <a:pt x="108" y="110"/>
                </a:lnTo>
                <a:close/>
                <a:moveTo>
                  <a:pt x="30" y="150"/>
                </a:moveTo>
                <a:lnTo>
                  <a:pt x="30" y="150"/>
                </a:lnTo>
                <a:lnTo>
                  <a:pt x="28" y="144"/>
                </a:lnTo>
                <a:lnTo>
                  <a:pt x="28" y="144"/>
                </a:lnTo>
                <a:lnTo>
                  <a:pt x="12" y="160"/>
                </a:lnTo>
                <a:lnTo>
                  <a:pt x="12" y="160"/>
                </a:lnTo>
                <a:lnTo>
                  <a:pt x="10" y="164"/>
                </a:lnTo>
                <a:lnTo>
                  <a:pt x="12" y="168"/>
                </a:lnTo>
                <a:lnTo>
                  <a:pt x="12" y="168"/>
                </a:lnTo>
                <a:lnTo>
                  <a:pt x="18" y="164"/>
                </a:lnTo>
                <a:lnTo>
                  <a:pt x="22" y="160"/>
                </a:lnTo>
                <a:lnTo>
                  <a:pt x="30" y="150"/>
                </a:lnTo>
                <a:lnTo>
                  <a:pt x="30" y="150"/>
                </a:lnTo>
                <a:close/>
                <a:moveTo>
                  <a:pt x="24" y="80"/>
                </a:moveTo>
                <a:lnTo>
                  <a:pt x="24" y="80"/>
                </a:lnTo>
                <a:lnTo>
                  <a:pt x="40" y="60"/>
                </a:lnTo>
                <a:lnTo>
                  <a:pt x="40" y="60"/>
                </a:lnTo>
                <a:lnTo>
                  <a:pt x="42" y="56"/>
                </a:lnTo>
                <a:lnTo>
                  <a:pt x="42" y="50"/>
                </a:lnTo>
                <a:lnTo>
                  <a:pt x="42" y="50"/>
                </a:lnTo>
                <a:lnTo>
                  <a:pt x="24" y="70"/>
                </a:lnTo>
                <a:lnTo>
                  <a:pt x="24" y="70"/>
                </a:lnTo>
                <a:lnTo>
                  <a:pt x="22" y="74"/>
                </a:lnTo>
                <a:lnTo>
                  <a:pt x="24" y="80"/>
                </a:lnTo>
                <a:lnTo>
                  <a:pt x="24" y="80"/>
                </a:lnTo>
                <a:close/>
                <a:moveTo>
                  <a:pt x="22" y="66"/>
                </a:moveTo>
                <a:lnTo>
                  <a:pt x="22" y="66"/>
                </a:lnTo>
                <a:lnTo>
                  <a:pt x="26" y="64"/>
                </a:lnTo>
                <a:lnTo>
                  <a:pt x="26" y="64"/>
                </a:lnTo>
                <a:lnTo>
                  <a:pt x="40" y="46"/>
                </a:lnTo>
                <a:lnTo>
                  <a:pt x="40" y="46"/>
                </a:lnTo>
                <a:lnTo>
                  <a:pt x="42" y="42"/>
                </a:lnTo>
                <a:lnTo>
                  <a:pt x="42" y="42"/>
                </a:lnTo>
                <a:lnTo>
                  <a:pt x="40" y="38"/>
                </a:lnTo>
                <a:lnTo>
                  <a:pt x="40" y="38"/>
                </a:lnTo>
                <a:lnTo>
                  <a:pt x="36" y="40"/>
                </a:lnTo>
                <a:lnTo>
                  <a:pt x="36" y="40"/>
                </a:lnTo>
                <a:lnTo>
                  <a:pt x="28" y="52"/>
                </a:lnTo>
                <a:lnTo>
                  <a:pt x="22" y="66"/>
                </a:lnTo>
                <a:lnTo>
                  <a:pt x="22" y="66"/>
                </a:lnTo>
                <a:close/>
                <a:moveTo>
                  <a:pt x="82" y="120"/>
                </a:moveTo>
                <a:lnTo>
                  <a:pt x="82" y="120"/>
                </a:lnTo>
                <a:lnTo>
                  <a:pt x="84" y="122"/>
                </a:lnTo>
                <a:lnTo>
                  <a:pt x="84" y="122"/>
                </a:lnTo>
                <a:lnTo>
                  <a:pt x="96" y="104"/>
                </a:lnTo>
                <a:lnTo>
                  <a:pt x="96" y="104"/>
                </a:lnTo>
                <a:lnTo>
                  <a:pt x="94" y="102"/>
                </a:lnTo>
                <a:lnTo>
                  <a:pt x="94" y="102"/>
                </a:lnTo>
                <a:lnTo>
                  <a:pt x="88" y="102"/>
                </a:lnTo>
                <a:lnTo>
                  <a:pt x="84" y="104"/>
                </a:lnTo>
                <a:lnTo>
                  <a:pt x="82" y="108"/>
                </a:lnTo>
                <a:lnTo>
                  <a:pt x="82" y="114"/>
                </a:lnTo>
                <a:lnTo>
                  <a:pt x="82" y="114"/>
                </a:lnTo>
                <a:lnTo>
                  <a:pt x="82" y="120"/>
                </a:lnTo>
                <a:lnTo>
                  <a:pt x="82" y="120"/>
                </a:lnTo>
                <a:close/>
                <a:moveTo>
                  <a:pt x="98" y="58"/>
                </a:moveTo>
                <a:lnTo>
                  <a:pt x="98" y="58"/>
                </a:lnTo>
                <a:lnTo>
                  <a:pt x="108" y="48"/>
                </a:lnTo>
                <a:lnTo>
                  <a:pt x="108" y="48"/>
                </a:lnTo>
                <a:lnTo>
                  <a:pt x="112" y="44"/>
                </a:lnTo>
                <a:lnTo>
                  <a:pt x="114" y="40"/>
                </a:lnTo>
                <a:lnTo>
                  <a:pt x="114" y="38"/>
                </a:lnTo>
                <a:lnTo>
                  <a:pt x="114" y="38"/>
                </a:lnTo>
                <a:lnTo>
                  <a:pt x="112" y="36"/>
                </a:lnTo>
                <a:lnTo>
                  <a:pt x="110" y="38"/>
                </a:lnTo>
                <a:lnTo>
                  <a:pt x="110" y="38"/>
                </a:lnTo>
                <a:lnTo>
                  <a:pt x="98" y="52"/>
                </a:lnTo>
                <a:lnTo>
                  <a:pt x="98" y="52"/>
                </a:lnTo>
                <a:lnTo>
                  <a:pt x="96" y="56"/>
                </a:lnTo>
                <a:lnTo>
                  <a:pt x="98" y="58"/>
                </a:lnTo>
                <a:lnTo>
                  <a:pt x="98" y="58"/>
                </a:lnTo>
                <a:close/>
                <a:moveTo>
                  <a:pt x="26" y="184"/>
                </a:moveTo>
                <a:lnTo>
                  <a:pt x="26" y="184"/>
                </a:lnTo>
                <a:lnTo>
                  <a:pt x="38" y="172"/>
                </a:lnTo>
                <a:lnTo>
                  <a:pt x="42" y="166"/>
                </a:lnTo>
                <a:lnTo>
                  <a:pt x="44" y="162"/>
                </a:lnTo>
                <a:lnTo>
                  <a:pt x="44" y="162"/>
                </a:lnTo>
                <a:lnTo>
                  <a:pt x="40" y="162"/>
                </a:lnTo>
                <a:lnTo>
                  <a:pt x="38" y="164"/>
                </a:lnTo>
                <a:lnTo>
                  <a:pt x="38" y="164"/>
                </a:lnTo>
                <a:lnTo>
                  <a:pt x="26" y="180"/>
                </a:lnTo>
                <a:lnTo>
                  <a:pt x="26" y="180"/>
                </a:lnTo>
                <a:lnTo>
                  <a:pt x="26" y="184"/>
                </a:lnTo>
                <a:lnTo>
                  <a:pt x="26" y="184"/>
                </a:lnTo>
                <a:close/>
                <a:moveTo>
                  <a:pt x="36" y="190"/>
                </a:moveTo>
                <a:lnTo>
                  <a:pt x="36" y="190"/>
                </a:lnTo>
                <a:lnTo>
                  <a:pt x="34" y="188"/>
                </a:lnTo>
                <a:lnTo>
                  <a:pt x="34" y="188"/>
                </a:lnTo>
                <a:lnTo>
                  <a:pt x="42" y="184"/>
                </a:lnTo>
                <a:lnTo>
                  <a:pt x="42" y="184"/>
                </a:lnTo>
                <a:lnTo>
                  <a:pt x="44" y="182"/>
                </a:lnTo>
                <a:lnTo>
                  <a:pt x="46" y="178"/>
                </a:lnTo>
                <a:lnTo>
                  <a:pt x="44" y="170"/>
                </a:lnTo>
                <a:lnTo>
                  <a:pt x="44" y="170"/>
                </a:lnTo>
                <a:lnTo>
                  <a:pt x="38" y="178"/>
                </a:lnTo>
                <a:lnTo>
                  <a:pt x="32" y="188"/>
                </a:lnTo>
                <a:lnTo>
                  <a:pt x="32" y="188"/>
                </a:lnTo>
                <a:lnTo>
                  <a:pt x="36" y="190"/>
                </a:lnTo>
                <a:lnTo>
                  <a:pt x="36" y="190"/>
                </a:lnTo>
                <a:close/>
                <a:moveTo>
                  <a:pt x="72" y="176"/>
                </a:moveTo>
                <a:lnTo>
                  <a:pt x="72" y="176"/>
                </a:lnTo>
                <a:lnTo>
                  <a:pt x="70" y="176"/>
                </a:lnTo>
                <a:lnTo>
                  <a:pt x="70" y="176"/>
                </a:lnTo>
                <a:lnTo>
                  <a:pt x="60" y="190"/>
                </a:lnTo>
                <a:lnTo>
                  <a:pt x="60" y="190"/>
                </a:lnTo>
                <a:lnTo>
                  <a:pt x="60" y="196"/>
                </a:lnTo>
                <a:lnTo>
                  <a:pt x="60" y="196"/>
                </a:lnTo>
                <a:lnTo>
                  <a:pt x="64" y="196"/>
                </a:lnTo>
                <a:lnTo>
                  <a:pt x="66" y="194"/>
                </a:lnTo>
                <a:lnTo>
                  <a:pt x="70" y="188"/>
                </a:lnTo>
                <a:lnTo>
                  <a:pt x="70" y="188"/>
                </a:lnTo>
                <a:lnTo>
                  <a:pt x="72" y="186"/>
                </a:lnTo>
                <a:lnTo>
                  <a:pt x="72" y="182"/>
                </a:lnTo>
                <a:lnTo>
                  <a:pt x="72" y="176"/>
                </a:lnTo>
                <a:lnTo>
                  <a:pt x="72" y="176"/>
                </a:lnTo>
                <a:close/>
                <a:moveTo>
                  <a:pt x="92" y="52"/>
                </a:moveTo>
                <a:lnTo>
                  <a:pt x="92" y="52"/>
                </a:lnTo>
                <a:lnTo>
                  <a:pt x="100" y="42"/>
                </a:lnTo>
                <a:lnTo>
                  <a:pt x="110" y="32"/>
                </a:lnTo>
                <a:lnTo>
                  <a:pt x="110" y="32"/>
                </a:lnTo>
                <a:lnTo>
                  <a:pt x="104" y="32"/>
                </a:lnTo>
                <a:lnTo>
                  <a:pt x="104" y="32"/>
                </a:lnTo>
                <a:lnTo>
                  <a:pt x="96" y="40"/>
                </a:lnTo>
                <a:lnTo>
                  <a:pt x="88" y="50"/>
                </a:lnTo>
                <a:lnTo>
                  <a:pt x="88" y="50"/>
                </a:lnTo>
                <a:lnTo>
                  <a:pt x="92" y="52"/>
                </a:lnTo>
                <a:lnTo>
                  <a:pt x="92" y="52"/>
                </a:lnTo>
                <a:close/>
                <a:moveTo>
                  <a:pt x="118" y="42"/>
                </a:moveTo>
                <a:lnTo>
                  <a:pt x="118" y="42"/>
                </a:lnTo>
                <a:lnTo>
                  <a:pt x="100" y="64"/>
                </a:lnTo>
                <a:lnTo>
                  <a:pt x="100" y="64"/>
                </a:lnTo>
                <a:lnTo>
                  <a:pt x="106" y="64"/>
                </a:lnTo>
                <a:lnTo>
                  <a:pt x="108" y="62"/>
                </a:lnTo>
                <a:lnTo>
                  <a:pt x="108" y="62"/>
                </a:lnTo>
                <a:lnTo>
                  <a:pt x="118" y="48"/>
                </a:lnTo>
                <a:lnTo>
                  <a:pt x="118" y="48"/>
                </a:lnTo>
                <a:lnTo>
                  <a:pt x="120" y="46"/>
                </a:lnTo>
                <a:lnTo>
                  <a:pt x="118" y="42"/>
                </a:lnTo>
                <a:lnTo>
                  <a:pt x="118" y="42"/>
                </a:lnTo>
                <a:close/>
                <a:moveTo>
                  <a:pt x="86" y="190"/>
                </a:moveTo>
                <a:lnTo>
                  <a:pt x="86" y="190"/>
                </a:lnTo>
                <a:lnTo>
                  <a:pt x="88" y="190"/>
                </a:lnTo>
                <a:lnTo>
                  <a:pt x="88" y="190"/>
                </a:lnTo>
                <a:lnTo>
                  <a:pt x="88" y="190"/>
                </a:lnTo>
                <a:lnTo>
                  <a:pt x="88" y="190"/>
                </a:lnTo>
                <a:lnTo>
                  <a:pt x="106" y="168"/>
                </a:lnTo>
                <a:lnTo>
                  <a:pt x="106" y="168"/>
                </a:lnTo>
                <a:lnTo>
                  <a:pt x="112" y="158"/>
                </a:lnTo>
                <a:lnTo>
                  <a:pt x="112" y="158"/>
                </a:lnTo>
                <a:lnTo>
                  <a:pt x="116" y="152"/>
                </a:lnTo>
                <a:lnTo>
                  <a:pt x="116" y="152"/>
                </a:lnTo>
                <a:lnTo>
                  <a:pt x="118" y="148"/>
                </a:lnTo>
                <a:lnTo>
                  <a:pt x="118" y="148"/>
                </a:lnTo>
                <a:lnTo>
                  <a:pt x="116" y="148"/>
                </a:lnTo>
                <a:lnTo>
                  <a:pt x="116" y="148"/>
                </a:lnTo>
                <a:lnTo>
                  <a:pt x="102" y="168"/>
                </a:lnTo>
                <a:lnTo>
                  <a:pt x="86" y="190"/>
                </a:lnTo>
                <a:lnTo>
                  <a:pt x="86" y="190"/>
                </a:lnTo>
                <a:close/>
                <a:moveTo>
                  <a:pt x="42" y="62"/>
                </a:moveTo>
                <a:lnTo>
                  <a:pt x="42" y="62"/>
                </a:lnTo>
                <a:lnTo>
                  <a:pt x="32" y="76"/>
                </a:lnTo>
                <a:lnTo>
                  <a:pt x="32" y="76"/>
                </a:lnTo>
                <a:lnTo>
                  <a:pt x="28" y="84"/>
                </a:lnTo>
                <a:lnTo>
                  <a:pt x="28" y="88"/>
                </a:lnTo>
                <a:lnTo>
                  <a:pt x="28" y="88"/>
                </a:lnTo>
                <a:lnTo>
                  <a:pt x="30" y="86"/>
                </a:lnTo>
                <a:lnTo>
                  <a:pt x="30" y="86"/>
                </a:lnTo>
                <a:lnTo>
                  <a:pt x="40" y="72"/>
                </a:lnTo>
                <a:lnTo>
                  <a:pt x="40" y="72"/>
                </a:lnTo>
                <a:lnTo>
                  <a:pt x="42" y="68"/>
                </a:lnTo>
                <a:lnTo>
                  <a:pt x="42" y="62"/>
                </a:lnTo>
                <a:lnTo>
                  <a:pt x="42" y="62"/>
                </a:lnTo>
                <a:close/>
                <a:moveTo>
                  <a:pt x="64" y="94"/>
                </a:moveTo>
                <a:lnTo>
                  <a:pt x="64" y="94"/>
                </a:lnTo>
                <a:lnTo>
                  <a:pt x="54" y="112"/>
                </a:lnTo>
                <a:lnTo>
                  <a:pt x="54" y="112"/>
                </a:lnTo>
                <a:lnTo>
                  <a:pt x="58" y="112"/>
                </a:lnTo>
                <a:lnTo>
                  <a:pt x="60" y="110"/>
                </a:lnTo>
                <a:lnTo>
                  <a:pt x="66" y="102"/>
                </a:lnTo>
                <a:lnTo>
                  <a:pt x="66" y="102"/>
                </a:lnTo>
                <a:lnTo>
                  <a:pt x="68" y="98"/>
                </a:lnTo>
                <a:lnTo>
                  <a:pt x="64" y="94"/>
                </a:lnTo>
                <a:lnTo>
                  <a:pt x="64" y="94"/>
                </a:lnTo>
                <a:close/>
                <a:moveTo>
                  <a:pt x="42" y="76"/>
                </a:moveTo>
                <a:lnTo>
                  <a:pt x="42" y="76"/>
                </a:lnTo>
                <a:lnTo>
                  <a:pt x="36" y="84"/>
                </a:lnTo>
                <a:lnTo>
                  <a:pt x="36" y="84"/>
                </a:lnTo>
                <a:lnTo>
                  <a:pt x="32" y="90"/>
                </a:lnTo>
                <a:lnTo>
                  <a:pt x="32" y="90"/>
                </a:lnTo>
                <a:lnTo>
                  <a:pt x="30" y="94"/>
                </a:lnTo>
                <a:lnTo>
                  <a:pt x="32" y="96"/>
                </a:lnTo>
                <a:lnTo>
                  <a:pt x="32" y="96"/>
                </a:lnTo>
                <a:lnTo>
                  <a:pt x="36" y="92"/>
                </a:lnTo>
                <a:lnTo>
                  <a:pt x="40" y="88"/>
                </a:lnTo>
                <a:lnTo>
                  <a:pt x="42" y="82"/>
                </a:lnTo>
                <a:lnTo>
                  <a:pt x="42" y="76"/>
                </a:lnTo>
                <a:lnTo>
                  <a:pt x="42" y="76"/>
                </a:lnTo>
                <a:close/>
                <a:moveTo>
                  <a:pt x="8" y="156"/>
                </a:moveTo>
                <a:lnTo>
                  <a:pt x="8" y="156"/>
                </a:lnTo>
                <a:lnTo>
                  <a:pt x="16" y="152"/>
                </a:lnTo>
                <a:lnTo>
                  <a:pt x="22" y="146"/>
                </a:lnTo>
                <a:lnTo>
                  <a:pt x="22" y="146"/>
                </a:lnTo>
                <a:lnTo>
                  <a:pt x="24" y="142"/>
                </a:lnTo>
                <a:lnTo>
                  <a:pt x="26" y="138"/>
                </a:lnTo>
                <a:lnTo>
                  <a:pt x="26" y="136"/>
                </a:lnTo>
                <a:lnTo>
                  <a:pt x="26" y="136"/>
                </a:lnTo>
                <a:lnTo>
                  <a:pt x="10" y="152"/>
                </a:lnTo>
                <a:lnTo>
                  <a:pt x="10" y="152"/>
                </a:lnTo>
                <a:lnTo>
                  <a:pt x="8" y="156"/>
                </a:lnTo>
                <a:lnTo>
                  <a:pt x="8" y="156"/>
                </a:lnTo>
                <a:close/>
                <a:moveTo>
                  <a:pt x="124" y="52"/>
                </a:moveTo>
                <a:lnTo>
                  <a:pt x="124" y="52"/>
                </a:lnTo>
                <a:lnTo>
                  <a:pt x="120" y="54"/>
                </a:lnTo>
                <a:lnTo>
                  <a:pt x="120" y="54"/>
                </a:lnTo>
                <a:lnTo>
                  <a:pt x="112" y="62"/>
                </a:lnTo>
                <a:lnTo>
                  <a:pt x="112" y="62"/>
                </a:lnTo>
                <a:lnTo>
                  <a:pt x="124" y="64"/>
                </a:lnTo>
                <a:lnTo>
                  <a:pt x="124" y="64"/>
                </a:lnTo>
                <a:lnTo>
                  <a:pt x="124" y="52"/>
                </a:lnTo>
                <a:lnTo>
                  <a:pt x="124" y="52"/>
                </a:lnTo>
                <a:close/>
                <a:moveTo>
                  <a:pt x="64" y="36"/>
                </a:moveTo>
                <a:lnTo>
                  <a:pt x="64" y="36"/>
                </a:lnTo>
                <a:lnTo>
                  <a:pt x="56" y="46"/>
                </a:lnTo>
                <a:lnTo>
                  <a:pt x="56" y="46"/>
                </a:lnTo>
                <a:lnTo>
                  <a:pt x="54" y="46"/>
                </a:lnTo>
                <a:lnTo>
                  <a:pt x="54" y="46"/>
                </a:lnTo>
                <a:lnTo>
                  <a:pt x="54" y="50"/>
                </a:lnTo>
                <a:lnTo>
                  <a:pt x="54" y="54"/>
                </a:lnTo>
                <a:lnTo>
                  <a:pt x="54" y="54"/>
                </a:lnTo>
                <a:lnTo>
                  <a:pt x="64" y="42"/>
                </a:lnTo>
                <a:lnTo>
                  <a:pt x="64" y="40"/>
                </a:lnTo>
                <a:lnTo>
                  <a:pt x="64" y="36"/>
                </a:lnTo>
                <a:lnTo>
                  <a:pt x="64" y="36"/>
                </a:lnTo>
                <a:close/>
                <a:moveTo>
                  <a:pt x="66" y="26"/>
                </a:moveTo>
                <a:lnTo>
                  <a:pt x="66" y="26"/>
                </a:lnTo>
                <a:lnTo>
                  <a:pt x="60" y="30"/>
                </a:lnTo>
                <a:lnTo>
                  <a:pt x="56" y="34"/>
                </a:lnTo>
                <a:lnTo>
                  <a:pt x="54" y="38"/>
                </a:lnTo>
                <a:lnTo>
                  <a:pt x="54" y="42"/>
                </a:lnTo>
                <a:lnTo>
                  <a:pt x="54" y="42"/>
                </a:lnTo>
                <a:lnTo>
                  <a:pt x="60" y="36"/>
                </a:lnTo>
                <a:lnTo>
                  <a:pt x="66" y="26"/>
                </a:lnTo>
                <a:lnTo>
                  <a:pt x="66" y="26"/>
                </a:lnTo>
                <a:close/>
                <a:moveTo>
                  <a:pt x="78" y="36"/>
                </a:moveTo>
                <a:lnTo>
                  <a:pt x="78" y="36"/>
                </a:lnTo>
                <a:lnTo>
                  <a:pt x="80" y="38"/>
                </a:lnTo>
                <a:lnTo>
                  <a:pt x="80" y="38"/>
                </a:lnTo>
                <a:lnTo>
                  <a:pt x="92" y="24"/>
                </a:lnTo>
                <a:lnTo>
                  <a:pt x="92" y="24"/>
                </a:lnTo>
                <a:lnTo>
                  <a:pt x="88" y="24"/>
                </a:lnTo>
                <a:lnTo>
                  <a:pt x="84" y="26"/>
                </a:lnTo>
                <a:lnTo>
                  <a:pt x="80" y="30"/>
                </a:lnTo>
                <a:lnTo>
                  <a:pt x="80" y="30"/>
                </a:lnTo>
                <a:lnTo>
                  <a:pt x="78" y="36"/>
                </a:lnTo>
                <a:lnTo>
                  <a:pt x="78" y="36"/>
                </a:lnTo>
                <a:close/>
                <a:moveTo>
                  <a:pt x="18" y="136"/>
                </a:moveTo>
                <a:lnTo>
                  <a:pt x="18" y="136"/>
                </a:lnTo>
                <a:lnTo>
                  <a:pt x="14" y="138"/>
                </a:lnTo>
                <a:lnTo>
                  <a:pt x="12" y="140"/>
                </a:lnTo>
                <a:lnTo>
                  <a:pt x="10" y="142"/>
                </a:lnTo>
                <a:lnTo>
                  <a:pt x="8" y="148"/>
                </a:lnTo>
                <a:lnTo>
                  <a:pt x="8" y="148"/>
                </a:lnTo>
                <a:lnTo>
                  <a:pt x="14" y="144"/>
                </a:lnTo>
                <a:lnTo>
                  <a:pt x="18" y="136"/>
                </a:lnTo>
                <a:lnTo>
                  <a:pt x="18" y="136"/>
                </a:lnTo>
                <a:close/>
                <a:moveTo>
                  <a:pt x="42" y="92"/>
                </a:moveTo>
                <a:lnTo>
                  <a:pt x="42" y="92"/>
                </a:lnTo>
                <a:lnTo>
                  <a:pt x="40" y="92"/>
                </a:lnTo>
                <a:lnTo>
                  <a:pt x="40" y="92"/>
                </a:lnTo>
                <a:lnTo>
                  <a:pt x="36" y="100"/>
                </a:lnTo>
                <a:lnTo>
                  <a:pt x="36" y="100"/>
                </a:lnTo>
                <a:lnTo>
                  <a:pt x="40" y="104"/>
                </a:lnTo>
                <a:lnTo>
                  <a:pt x="40" y="104"/>
                </a:lnTo>
                <a:lnTo>
                  <a:pt x="42" y="98"/>
                </a:lnTo>
                <a:lnTo>
                  <a:pt x="42" y="98"/>
                </a:lnTo>
                <a:lnTo>
                  <a:pt x="42" y="92"/>
                </a:lnTo>
                <a:lnTo>
                  <a:pt x="42" y="92"/>
                </a:lnTo>
                <a:close/>
                <a:moveTo>
                  <a:pt x="98" y="184"/>
                </a:moveTo>
                <a:lnTo>
                  <a:pt x="98" y="184"/>
                </a:lnTo>
                <a:lnTo>
                  <a:pt x="102" y="182"/>
                </a:lnTo>
                <a:lnTo>
                  <a:pt x="106" y="178"/>
                </a:lnTo>
                <a:lnTo>
                  <a:pt x="108" y="170"/>
                </a:lnTo>
                <a:lnTo>
                  <a:pt x="108" y="170"/>
                </a:lnTo>
                <a:lnTo>
                  <a:pt x="98" y="184"/>
                </a:lnTo>
                <a:lnTo>
                  <a:pt x="98" y="184"/>
                </a:lnTo>
                <a:close/>
                <a:moveTo>
                  <a:pt x="52" y="102"/>
                </a:moveTo>
                <a:lnTo>
                  <a:pt x="52" y="102"/>
                </a:lnTo>
                <a:lnTo>
                  <a:pt x="56" y="98"/>
                </a:lnTo>
                <a:lnTo>
                  <a:pt x="58" y="94"/>
                </a:lnTo>
                <a:lnTo>
                  <a:pt x="58" y="94"/>
                </a:lnTo>
                <a:lnTo>
                  <a:pt x="58" y="92"/>
                </a:lnTo>
                <a:lnTo>
                  <a:pt x="58" y="92"/>
                </a:lnTo>
                <a:lnTo>
                  <a:pt x="56" y="92"/>
                </a:lnTo>
                <a:lnTo>
                  <a:pt x="54" y="94"/>
                </a:lnTo>
                <a:lnTo>
                  <a:pt x="54" y="94"/>
                </a:lnTo>
                <a:lnTo>
                  <a:pt x="52" y="102"/>
                </a:lnTo>
                <a:lnTo>
                  <a:pt x="52" y="102"/>
                </a:lnTo>
                <a:close/>
                <a:moveTo>
                  <a:pt x="42" y="192"/>
                </a:moveTo>
                <a:lnTo>
                  <a:pt x="42" y="192"/>
                </a:lnTo>
                <a:lnTo>
                  <a:pt x="46" y="194"/>
                </a:lnTo>
                <a:lnTo>
                  <a:pt x="46" y="194"/>
                </a:lnTo>
                <a:lnTo>
                  <a:pt x="46" y="186"/>
                </a:lnTo>
                <a:lnTo>
                  <a:pt x="46" y="186"/>
                </a:lnTo>
                <a:lnTo>
                  <a:pt x="42" y="192"/>
                </a:lnTo>
                <a:lnTo>
                  <a:pt x="42" y="192"/>
                </a:lnTo>
                <a:close/>
                <a:moveTo>
                  <a:pt x="54" y="30"/>
                </a:moveTo>
                <a:lnTo>
                  <a:pt x="54" y="30"/>
                </a:lnTo>
                <a:lnTo>
                  <a:pt x="62" y="24"/>
                </a:lnTo>
                <a:lnTo>
                  <a:pt x="62" y="24"/>
                </a:lnTo>
                <a:lnTo>
                  <a:pt x="56" y="24"/>
                </a:lnTo>
                <a:lnTo>
                  <a:pt x="56" y="26"/>
                </a:lnTo>
                <a:lnTo>
                  <a:pt x="54" y="30"/>
                </a:lnTo>
                <a:lnTo>
                  <a:pt x="54" y="30"/>
                </a:lnTo>
                <a:close/>
                <a:moveTo>
                  <a:pt x="6" y="140"/>
                </a:moveTo>
                <a:lnTo>
                  <a:pt x="6" y="140"/>
                </a:lnTo>
                <a:lnTo>
                  <a:pt x="8" y="140"/>
                </a:lnTo>
                <a:lnTo>
                  <a:pt x="8" y="140"/>
                </a:lnTo>
                <a:lnTo>
                  <a:pt x="10" y="136"/>
                </a:lnTo>
                <a:lnTo>
                  <a:pt x="10" y="136"/>
                </a:lnTo>
                <a:lnTo>
                  <a:pt x="8" y="134"/>
                </a:lnTo>
                <a:lnTo>
                  <a:pt x="8" y="134"/>
                </a:lnTo>
                <a:lnTo>
                  <a:pt x="6" y="140"/>
                </a:lnTo>
                <a:lnTo>
                  <a:pt x="6" y="140"/>
                </a:lnTo>
                <a:close/>
                <a:moveTo>
                  <a:pt x="66" y="110"/>
                </a:moveTo>
                <a:lnTo>
                  <a:pt x="66" y="110"/>
                </a:lnTo>
                <a:lnTo>
                  <a:pt x="64" y="114"/>
                </a:lnTo>
                <a:lnTo>
                  <a:pt x="64" y="114"/>
                </a:lnTo>
                <a:lnTo>
                  <a:pt x="66" y="116"/>
                </a:lnTo>
                <a:lnTo>
                  <a:pt x="68" y="114"/>
                </a:lnTo>
                <a:lnTo>
                  <a:pt x="66" y="110"/>
                </a:lnTo>
                <a:lnTo>
                  <a:pt x="66" y="110"/>
                </a:lnTo>
                <a:close/>
                <a:moveTo>
                  <a:pt x="84" y="22"/>
                </a:moveTo>
                <a:lnTo>
                  <a:pt x="84" y="22"/>
                </a:lnTo>
                <a:lnTo>
                  <a:pt x="80" y="22"/>
                </a:lnTo>
                <a:lnTo>
                  <a:pt x="80" y="26"/>
                </a:lnTo>
                <a:lnTo>
                  <a:pt x="80" y="26"/>
                </a:lnTo>
                <a:lnTo>
                  <a:pt x="84" y="22"/>
                </a:lnTo>
                <a:lnTo>
                  <a:pt x="84" y="22"/>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7" name="Freeform 17"/>
          <p:cNvSpPr>
            <a:spLocks noEditPoints="1"/>
          </p:cNvSpPr>
          <p:nvPr>
            <p:custDataLst>
              <p:tags r:id="rId3"/>
            </p:custDataLst>
          </p:nvPr>
        </p:nvSpPr>
        <p:spPr bwMode="auto">
          <a:xfrm>
            <a:off x="3914066" y="1973194"/>
            <a:ext cx="352883" cy="413874"/>
          </a:xfrm>
          <a:custGeom>
            <a:avLst/>
            <a:gdLst>
              <a:gd name="T0" fmla="*/ 18 w 324"/>
              <a:gd name="T1" fmla="*/ 158 h 380"/>
              <a:gd name="T2" fmla="*/ 2 w 324"/>
              <a:gd name="T3" fmla="*/ 22 h 380"/>
              <a:gd name="T4" fmla="*/ 12 w 324"/>
              <a:gd name="T5" fmla="*/ 0 h 380"/>
              <a:gd name="T6" fmla="*/ 160 w 324"/>
              <a:gd name="T7" fmla="*/ 42 h 380"/>
              <a:gd name="T8" fmla="*/ 164 w 324"/>
              <a:gd name="T9" fmla="*/ 58 h 380"/>
              <a:gd name="T10" fmla="*/ 194 w 324"/>
              <a:gd name="T11" fmla="*/ 152 h 380"/>
              <a:gd name="T12" fmla="*/ 316 w 324"/>
              <a:gd name="T13" fmla="*/ 300 h 380"/>
              <a:gd name="T14" fmla="*/ 284 w 324"/>
              <a:gd name="T15" fmla="*/ 346 h 380"/>
              <a:gd name="T16" fmla="*/ 216 w 324"/>
              <a:gd name="T17" fmla="*/ 340 h 380"/>
              <a:gd name="T18" fmla="*/ 158 w 324"/>
              <a:gd name="T19" fmla="*/ 254 h 380"/>
              <a:gd name="T20" fmla="*/ 62 w 324"/>
              <a:gd name="T21" fmla="*/ 132 h 380"/>
              <a:gd name="T22" fmla="*/ 90 w 324"/>
              <a:gd name="T23" fmla="*/ 34 h 380"/>
              <a:gd name="T24" fmla="*/ 68 w 324"/>
              <a:gd name="T25" fmla="*/ 44 h 380"/>
              <a:gd name="T26" fmla="*/ 24 w 324"/>
              <a:gd name="T27" fmla="*/ 120 h 380"/>
              <a:gd name="T28" fmla="*/ 236 w 324"/>
              <a:gd name="T29" fmla="*/ 324 h 380"/>
              <a:gd name="T30" fmla="*/ 266 w 324"/>
              <a:gd name="T31" fmla="*/ 254 h 380"/>
              <a:gd name="T32" fmla="*/ 206 w 324"/>
              <a:gd name="T33" fmla="*/ 314 h 380"/>
              <a:gd name="T34" fmla="*/ 248 w 324"/>
              <a:gd name="T35" fmla="*/ 238 h 380"/>
              <a:gd name="T36" fmla="*/ 206 w 324"/>
              <a:gd name="T37" fmla="*/ 314 h 380"/>
              <a:gd name="T38" fmla="*/ 164 w 324"/>
              <a:gd name="T39" fmla="*/ 246 h 380"/>
              <a:gd name="T40" fmla="*/ 214 w 324"/>
              <a:gd name="T41" fmla="*/ 200 h 380"/>
              <a:gd name="T42" fmla="*/ 108 w 324"/>
              <a:gd name="T43" fmla="*/ 38 h 380"/>
              <a:gd name="T44" fmla="*/ 44 w 324"/>
              <a:gd name="T45" fmla="*/ 126 h 380"/>
              <a:gd name="T46" fmla="*/ 72 w 324"/>
              <a:gd name="T47" fmla="*/ 106 h 380"/>
              <a:gd name="T48" fmla="*/ 134 w 324"/>
              <a:gd name="T49" fmla="*/ 146 h 380"/>
              <a:gd name="T50" fmla="*/ 132 w 324"/>
              <a:gd name="T51" fmla="*/ 116 h 380"/>
              <a:gd name="T52" fmla="*/ 112 w 324"/>
              <a:gd name="T53" fmla="*/ 180 h 380"/>
              <a:gd name="T54" fmla="*/ 120 w 324"/>
              <a:gd name="T55" fmla="*/ 48 h 380"/>
              <a:gd name="T56" fmla="*/ 136 w 324"/>
              <a:gd name="T57" fmla="*/ 46 h 380"/>
              <a:gd name="T58" fmla="*/ 184 w 324"/>
              <a:gd name="T59" fmla="*/ 154 h 380"/>
              <a:gd name="T60" fmla="*/ 190 w 324"/>
              <a:gd name="T61" fmla="*/ 288 h 380"/>
              <a:gd name="T62" fmla="*/ 224 w 324"/>
              <a:gd name="T63" fmla="*/ 206 h 380"/>
              <a:gd name="T64" fmla="*/ 184 w 324"/>
              <a:gd name="T65" fmla="*/ 280 h 380"/>
              <a:gd name="T66" fmla="*/ 122 w 324"/>
              <a:gd name="T67" fmla="*/ 84 h 380"/>
              <a:gd name="T68" fmla="*/ 120 w 324"/>
              <a:gd name="T69" fmla="*/ 194 h 380"/>
              <a:gd name="T70" fmla="*/ 164 w 324"/>
              <a:gd name="T71" fmla="*/ 128 h 380"/>
              <a:gd name="T72" fmla="*/ 46 w 324"/>
              <a:gd name="T73" fmla="*/ 36 h 380"/>
              <a:gd name="T74" fmla="*/ 18 w 324"/>
              <a:gd name="T75" fmla="*/ 94 h 380"/>
              <a:gd name="T76" fmla="*/ 238 w 324"/>
              <a:gd name="T77" fmla="*/ 354 h 380"/>
              <a:gd name="T78" fmla="*/ 280 w 324"/>
              <a:gd name="T79" fmla="*/ 278 h 380"/>
              <a:gd name="T80" fmla="*/ 254 w 324"/>
              <a:gd name="T81" fmla="*/ 312 h 380"/>
              <a:gd name="T82" fmla="*/ 236 w 324"/>
              <a:gd name="T83" fmla="*/ 348 h 380"/>
              <a:gd name="T84" fmla="*/ 192 w 324"/>
              <a:gd name="T85" fmla="*/ 180 h 380"/>
              <a:gd name="T86" fmla="*/ 168 w 324"/>
              <a:gd name="T87" fmla="*/ 204 h 380"/>
              <a:gd name="T88" fmla="*/ 156 w 324"/>
              <a:gd name="T89" fmla="*/ 238 h 380"/>
              <a:gd name="T90" fmla="*/ 272 w 324"/>
              <a:gd name="T91" fmla="*/ 338 h 380"/>
              <a:gd name="T92" fmla="*/ 290 w 324"/>
              <a:gd name="T93" fmla="*/ 286 h 380"/>
              <a:gd name="T94" fmla="*/ 16 w 324"/>
              <a:gd name="T95" fmla="*/ 64 h 380"/>
              <a:gd name="T96" fmla="*/ 36 w 324"/>
              <a:gd name="T97" fmla="*/ 20 h 380"/>
              <a:gd name="T98" fmla="*/ 16 w 324"/>
              <a:gd name="T99" fmla="*/ 52 h 380"/>
              <a:gd name="T100" fmla="*/ 288 w 324"/>
              <a:gd name="T101" fmla="*/ 326 h 380"/>
              <a:gd name="T102" fmla="*/ 12 w 324"/>
              <a:gd name="T103" fmla="*/ 32 h 380"/>
              <a:gd name="T104" fmla="*/ 10 w 324"/>
              <a:gd name="T105" fmla="*/ 10 h 380"/>
              <a:gd name="T106" fmla="*/ 152 w 324"/>
              <a:gd name="T107" fmla="*/ 5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380">
                <a:moveTo>
                  <a:pt x="62" y="132"/>
                </a:moveTo>
                <a:lnTo>
                  <a:pt x="62" y="132"/>
                </a:lnTo>
                <a:lnTo>
                  <a:pt x="34" y="150"/>
                </a:lnTo>
                <a:lnTo>
                  <a:pt x="34" y="150"/>
                </a:lnTo>
                <a:lnTo>
                  <a:pt x="28" y="154"/>
                </a:lnTo>
                <a:lnTo>
                  <a:pt x="28" y="154"/>
                </a:lnTo>
                <a:lnTo>
                  <a:pt x="18" y="158"/>
                </a:lnTo>
                <a:lnTo>
                  <a:pt x="12" y="158"/>
                </a:lnTo>
                <a:lnTo>
                  <a:pt x="10" y="154"/>
                </a:lnTo>
                <a:lnTo>
                  <a:pt x="10" y="144"/>
                </a:lnTo>
                <a:lnTo>
                  <a:pt x="10" y="144"/>
                </a:lnTo>
                <a:lnTo>
                  <a:pt x="8" y="114"/>
                </a:lnTo>
                <a:lnTo>
                  <a:pt x="6" y="84"/>
                </a:lnTo>
                <a:lnTo>
                  <a:pt x="2" y="22"/>
                </a:lnTo>
                <a:lnTo>
                  <a:pt x="2" y="22"/>
                </a:lnTo>
                <a:lnTo>
                  <a:pt x="0" y="12"/>
                </a:lnTo>
                <a:lnTo>
                  <a:pt x="0" y="12"/>
                </a:lnTo>
                <a:lnTo>
                  <a:pt x="0" y="6"/>
                </a:lnTo>
                <a:lnTo>
                  <a:pt x="2" y="2"/>
                </a:lnTo>
                <a:lnTo>
                  <a:pt x="6" y="0"/>
                </a:lnTo>
                <a:lnTo>
                  <a:pt x="12" y="0"/>
                </a:lnTo>
                <a:lnTo>
                  <a:pt x="12" y="0"/>
                </a:lnTo>
                <a:lnTo>
                  <a:pt x="38" y="6"/>
                </a:lnTo>
                <a:lnTo>
                  <a:pt x="62" y="12"/>
                </a:lnTo>
                <a:lnTo>
                  <a:pt x="62" y="12"/>
                </a:lnTo>
                <a:lnTo>
                  <a:pt x="130" y="34"/>
                </a:lnTo>
                <a:lnTo>
                  <a:pt x="130" y="34"/>
                </a:lnTo>
                <a:lnTo>
                  <a:pt x="160" y="42"/>
                </a:lnTo>
                <a:lnTo>
                  <a:pt x="160" y="42"/>
                </a:lnTo>
                <a:lnTo>
                  <a:pt x="168" y="44"/>
                </a:lnTo>
                <a:lnTo>
                  <a:pt x="170" y="46"/>
                </a:lnTo>
                <a:lnTo>
                  <a:pt x="170" y="50"/>
                </a:lnTo>
                <a:lnTo>
                  <a:pt x="170" y="50"/>
                </a:lnTo>
                <a:lnTo>
                  <a:pt x="168" y="54"/>
                </a:lnTo>
                <a:lnTo>
                  <a:pt x="164" y="58"/>
                </a:lnTo>
                <a:lnTo>
                  <a:pt x="164" y="58"/>
                </a:lnTo>
                <a:lnTo>
                  <a:pt x="140" y="84"/>
                </a:lnTo>
                <a:lnTo>
                  <a:pt x="140" y="84"/>
                </a:lnTo>
                <a:lnTo>
                  <a:pt x="176" y="128"/>
                </a:lnTo>
                <a:lnTo>
                  <a:pt x="176" y="128"/>
                </a:lnTo>
                <a:lnTo>
                  <a:pt x="194" y="152"/>
                </a:lnTo>
                <a:lnTo>
                  <a:pt x="194" y="152"/>
                </a:lnTo>
                <a:lnTo>
                  <a:pt x="232" y="202"/>
                </a:lnTo>
                <a:lnTo>
                  <a:pt x="232" y="202"/>
                </a:lnTo>
                <a:lnTo>
                  <a:pt x="276" y="252"/>
                </a:lnTo>
                <a:lnTo>
                  <a:pt x="276" y="252"/>
                </a:lnTo>
                <a:lnTo>
                  <a:pt x="308" y="294"/>
                </a:lnTo>
                <a:lnTo>
                  <a:pt x="308" y="294"/>
                </a:lnTo>
                <a:lnTo>
                  <a:pt x="316" y="300"/>
                </a:lnTo>
                <a:lnTo>
                  <a:pt x="324" y="308"/>
                </a:lnTo>
                <a:lnTo>
                  <a:pt x="324" y="308"/>
                </a:lnTo>
                <a:lnTo>
                  <a:pt x="324" y="312"/>
                </a:lnTo>
                <a:lnTo>
                  <a:pt x="324" y="316"/>
                </a:lnTo>
                <a:lnTo>
                  <a:pt x="316" y="322"/>
                </a:lnTo>
                <a:lnTo>
                  <a:pt x="316" y="322"/>
                </a:lnTo>
                <a:lnTo>
                  <a:pt x="284" y="346"/>
                </a:lnTo>
                <a:lnTo>
                  <a:pt x="254" y="372"/>
                </a:lnTo>
                <a:lnTo>
                  <a:pt x="254" y="372"/>
                </a:lnTo>
                <a:lnTo>
                  <a:pt x="242" y="380"/>
                </a:lnTo>
                <a:lnTo>
                  <a:pt x="242" y="380"/>
                </a:lnTo>
                <a:lnTo>
                  <a:pt x="222" y="350"/>
                </a:lnTo>
                <a:lnTo>
                  <a:pt x="222" y="350"/>
                </a:lnTo>
                <a:lnTo>
                  <a:pt x="216" y="340"/>
                </a:lnTo>
                <a:lnTo>
                  <a:pt x="210" y="330"/>
                </a:lnTo>
                <a:lnTo>
                  <a:pt x="210" y="330"/>
                </a:lnTo>
                <a:lnTo>
                  <a:pt x="192" y="306"/>
                </a:lnTo>
                <a:lnTo>
                  <a:pt x="176" y="280"/>
                </a:lnTo>
                <a:lnTo>
                  <a:pt x="176" y="280"/>
                </a:lnTo>
                <a:lnTo>
                  <a:pt x="168" y="266"/>
                </a:lnTo>
                <a:lnTo>
                  <a:pt x="158" y="254"/>
                </a:lnTo>
                <a:lnTo>
                  <a:pt x="140" y="230"/>
                </a:lnTo>
                <a:lnTo>
                  <a:pt x="140" y="230"/>
                </a:lnTo>
                <a:lnTo>
                  <a:pt x="106" y="188"/>
                </a:lnTo>
                <a:lnTo>
                  <a:pt x="72" y="146"/>
                </a:lnTo>
                <a:lnTo>
                  <a:pt x="72" y="146"/>
                </a:lnTo>
                <a:lnTo>
                  <a:pt x="62" y="132"/>
                </a:lnTo>
                <a:lnTo>
                  <a:pt x="62" y="132"/>
                </a:lnTo>
                <a:close/>
                <a:moveTo>
                  <a:pt x="20" y="140"/>
                </a:moveTo>
                <a:lnTo>
                  <a:pt x="20" y="140"/>
                </a:lnTo>
                <a:lnTo>
                  <a:pt x="38" y="114"/>
                </a:lnTo>
                <a:lnTo>
                  <a:pt x="58" y="88"/>
                </a:lnTo>
                <a:lnTo>
                  <a:pt x="76" y="62"/>
                </a:lnTo>
                <a:lnTo>
                  <a:pt x="84" y="48"/>
                </a:lnTo>
                <a:lnTo>
                  <a:pt x="90" y="34"/>
                </a:lnTo>
                <a:lnTo>
                  <a:pt x="90" y="34"/>
                </a:lnTo>
                <a:lnTo>
                  <a:pt x="84" y="30"/>
                </a:lnTo>
                <a:lnTo>
                  <a:pt x="80" y="30"/>
                </a:lnTo>
                <a:lnTo>
                  <a:pt x="78" y="32"/>
                </a:lnTo>
                <a:lnTo>
                  <a:pt x="74" y="36"/>
                </a:lnTo>
                <a:lnTo>
                  <a:pt x="74" y="36"/>
                </a:lnTo>
                <a:lnTo>
                  <a:pt x="68" y="44"/>
                </a:lnTo>
                <a:lnTo>
                  <a:pt x="68" y="44"/>
                </a:lnTo>
                <a:lnTo>
                  <a:pt x="46" y="78"/>
                </a:lnTo>
                <a:lnTo>
                  <a:pt x="34" y="96"/>
                </a:lnTo>
                <a:lnTo>
                  <a:pt x="26" y="116"/>
                </a:lnTo>
                <a:lnTo>
                  <a:pt x="26" y="116"/>
                </a:lnTo>
                <a:lnTo>
                  <a:pt x="24" y="120"/>
                </a:lnTo>
                <a:lnTo>
                  <a:pt x="24" y="120"/>
                </a:lnTo>
                <a:lnTo>
                  <a:pt x="20" y="124"/>
                </a:lnTo>
                <a:lnTo>
                  <a:pt x="18" y="128"/>
                </a:lnTo>
                <a:lnTo>
                  <a:pt x="20" y="140"/>
                </a:lnTo>
                <a:lnTo>
                  <a:pt x="20" y="140"/>
                </a:lnTo>
                <a:close/>
                <a:moveTo>
                  <a:pt x="226" y="340"/>
                </a:moveTo>
                <a:lnTo>
                  <a:pt x="226" y="340"/>
                </a:lnTo>
                <a:lnTo>
                  <a:pt x="236" y="324"/>
                </a:lnTo>
                <a:lnTo>
                  <a:pt x="236" y="324"/>
                </a:lnTo>
                <a:lnTo>
                  <a:pt x="250" y="298"/>
                </a:lnTo>
                <a:lnTo>
                  <a:pt x="264" y="272"/>
                </a:lnTo>
                <a:lnTo>
                  <a:pt x="264" y="272"/>
                </a:lnTo>
                <a:lnTo>
                  <a:pt x="268" y="264"/>
                </a:lnTo>
                <a:lnTo>
                  <a:pt x="268" y="258"/>
                </a:lnTo>
                <a:lnTo>
                  <a:pt x="266" y="254"/>
                </a:lnTo>
                <a:lnTo>
                  <a:pt x="258" y="250"/>
                </a:lnTo>
                <a:lnTo>
                  <a:pt x="258" y="250"/>
                </a:lnTo>
                <a:lnTo>
                  <a:pt x="216" y="324"/>
                </a:lnTo>
                <a:lnTo>
                  <a:pt x="216" y="324"/>
                </a:lnTo>
                <a:lnTo>
                  <a:pt x="226" y="340"/>
                </a:lnTo>
                <a:lnTo>
                  <a:pt x="226" y="340"/>
                </a:lnTo>
                <a:close/>
                <a:moveTo>
                  <a:pt x="206" y="314"/>
                </a:moveTo>
                <a:lnTo>
                  <a:pt x="206" y="314"/>
                </a:lnTo>
                <a:lnTo>
                  <a:pt x="228" y="282"/>
                </a:lnTo>
                <a:lnTo>
                  <a:pt x="238" y="266"/>
                </a:lnTo>
                <a:lnTo>
                  <a:pt x="246" y="248"/>
                </a:lnTo>
                <a:lnTo>
                  <a:pt x="246" y="248"/>
                </a:lnTo>
                <a:lnTo>
                  <a:pt x="250" y="242"/>
                </a:lnTo>
                <a:lnTo>
                  <a:pt x="248" y="238"/>
                </a:lnTo>
                <a:lnTo>
                  <a:pt x="246" y="234"/>
                </a:lnTo>
                <a:lnTo>
                  <a:pt x="238" y="228"/>
                </a:lnTo>
                <a:lnTo>
                  <a:pt x="238" y="228"/>
                </a:lnTo>
                <a:lnTo>
                  <a:pt x="196" y="300"/>
                </a:lnTo>
                <a:lnTo>
                  <a:pt x="196" y="300"/>
                </a:lnTo>
                <a:lnTo>
                  <a:pt x="206" y="314"/>
                </a:lnTo>
                <a:lnTo>
                  <a:pt x="206" y="314"/>
                </a:lnTo>
                <a:close/>
                <a:moveTo>
                  <a:pt x="204" y="182"/>
                </a:moveTo>
                <a:lnTo>
                  <a:pt x="204" y="182"/>
                </a:lnTo>
                <a:lnTo>
                  <a:pt x="190" y="204"/>
                </a:lnTo>
                <a:lnTo>
                  <a:pt x="176" y="224"/>
                </a:lnTo>
                <a:lnTo>
                  <a:pt x="176" y="224"/>
                </a:lnTo>
                <a:lnTo>
                  <a:pt x="164" y="246"/>
                </a:lnTo>
                <a:lnTo>
                  <a:pt x="164" y="246"/>
                </a:lnTo>
                <a:lnTo>
                  <a:pt x="176" y="264"/>
                </a:lnTo>
                <a:lnTo>
                  <a:pt x="176" y="264"/>
                </a:lnTo>
                <a:lnTo>
                  <a:pt x="182" y="256"/>
                </a:lnTo>
                <a:lnTo>
                  <a:pt x="182" y="256"/>
                </a:lnTo>
                <a:lnTo>
                  <a:pt x="212" y="206"/>
                </a:lnTo>
                <a:lnTo>
                  <a:pt x="212" y="206"/>
                </a:lnTo>
                <a:lnTo>
                  <a:pt x="214" y="200"/>
                </a:lnTo>
                <a:lnTo>
                  <a:pt x="214" y="194"/>
                </a:lnTo>
                <a:lnTo>
                  <a:pt x="212" y="190"/>
                </a:lnTo>
                <a:lnTo>
                  <a:pt x="204" y="182"/>
                </a:lnTo>
                <a:lnTo>
                  <a:pt x="204" y="182"/>
                </a:lnTo>
                <a:close/>
                <a:moveTo>
                  <a:pt x="114" y="42"/>
                </a:moveTo>
                <a:lnTo>
                  <a:pt x="114" y="42"/>
                </a:lnTo>
                <a:lnTo>
                  <a:pt x="108" y="38"/>
                </a:lnTo>
                <a:lnTo>
                  <a:pt x="102" y="38"/>
                </a:lnTo>
                <a:lnTo>
                  <a:pt x="98" y="42"/>
                </a:lnTo>
                <a:lnTo>
                  <a:pt x="94" y="48"/>
                </a:lnTo>
                <a:lnTo>
                  <a:pt x="94" y="48"/>
                </a:lnTo>
                <a:lnTo>
                  <a:pt x="52" y="110"/>
                </a:lnTo>
                <a:lnTo>
                  <a:pt x="52" y="110"/>
                </a:lnTo>
                <a:lnTo>
                  <a:pt x="44" y="126"/>
                </a:lnTo>
                <a:lnTo>
                  <a:pt x="44" y="126"/>
                </a:lnTo>
                <a:lnTo>
                  <a:pt x="46" y="128"/>
                </a:lnTo>
                <a:lnTo>
                  <a:pt x="46" y="128"/>
                </a:lnTo>
                <a:lnTo>
                  <a:pt x="60" y="118"/>
                </a:lnTo>
                <a:lnTo>
                  <a:pt x="66" y="112"/>
                </a:lnTo>
                <a:lnTo>
                  <a:pt x="72" y="106"/>
                </a:lnTo>
                <a:lnTo>
                  <a:pt x="72" y="106"/>
                </a:lnTo>
                <a:lnTo>
                  <a:pt x="94" y="74"/>
                </a:lnTo>
                <a:lnTo>
                  <a:pt x="114" y="42"/>
                </a:lnTo>
                <a:lnTo>
                  <a:pt x="114" y="42"/>
                </a:lnTo>
                <a:close/>
                <a:moveTo>
                  <a:pt x="112" y="180"/>
                </a:moveTo>
                <a:lnTo>
                  <a:pt x="112" y="180"/>
                </a:lnTo>
                <a:lnTo>
                  <a:pt x="124" y="164"/>
                </a:lnTo>
                <a:lnTo>
                  <a:pt x="134" y="146"/>
                </a:lnTo>
                <a:lnTo>
                  <a:pt x="142" y="130"/>
                </a:lnTo>
                <a:lnTo>
                  <a:pt x="152" y="112"/>
                </a:lnTo>
                <a:lnTo>
                  <a:pt x="152" y="112"/>
                </a:lnTo>
                <a:lnTo>
                  <a:pt x="142" y="104"/>
                </a:lnTo>
                <a:lnTo>
                  <a:pt x="142" y="104"/>
                </a:lnTo>
                <a:lnTo>
                  <a:pt x="132" y="116"/>
                </a:lnTo>
                <a:lnTo>
                  <a:pt x="132" y="116"/>
                </a:lnTo>
                <a:lnTo>
                  <a:pt x="106" y="156"/>
                </a:lnTo>
                <a:lnTo>
                  <a:pt x="106" y="156"/>
                </a:lnTo>
                <a:lnTo>
                  <a:pt x="102" y="164"/>
                </a:lnTo>
                <a:lnTo>
                  <a:pt x="102" y="168"/>
                </a:lnTo>
                <a:lnTo>
                  <a:pt x="104" y="174"/>
                </a:lnTo>
                <a:lnTo>
                  <a:pt x="112" y="180"/>
                </a:lnTo>
                <a:lnTo>
                  <a:pt x="112" y="180"/>
                </a:lnTo>
                <a:close/>
                <a:moveTo>
                  <a:pt x="136" y="46"/>
                </a:moveTo>
                <a:lnTo>
                  <a:pt x="136" y="46"/>
                </a:lnTo>
                <a:lnTo>
                  <a:pt x="132" y="44"/>
                </a:lnTo>
                <a:lnTo>
                  <a:pt x="128" y="44"/>
                </a:lnTo>
                <a:lnTo>
                  <a:pt x="124" y="46"/>
                </a:lnTo>
                <a:lnTo>
                  <a:pt x="120" y="48"/>
                </a:lnTo>
                <a:lnTo>
                  <a:pt x="120" y="48"/>
                </a:lnTo>
                <a:lnTo>
                  <a:pt x="112" y="62"/>
                </a:lnTo>
                <a:lnTo>
                  <a:pt x="112" y="62"/>
                </a:lnTo>
                <a:lnTo>
                  <a:pt x="70" y="130"/>
                </a:lnTo>
                <a:lnTo>
                  <a:pt x="70" y="130"/>
                </a:lnTo>
                <a:lnTo>
                  <a:pt x="76" y="136"/>
                </a:lnTo>
                <a:lnTo>
                  <a:pt x="76" y="136"/>
                </a:lnTo>
                <a:lnTo>
                  <a:pt x="136" y="46"/>
                </a:lnTo>
                <a:lnTo>
                  <a:pt x="136" y="46"/>
                </a:lnTo>
                <a:close/>
                <a:moveTo>
                  <a:pt x="144" y="220"/>
                </a:moveTo>
                <a:lnTo>
                  <a:pt x="144" y="220"/>
                </a:lnTo>
                <a:lnTo>
                  <a:pt x="156" y="204"/>
                </a:lnTo>
                <a:lnTo>
                  <a:pt x="166" y="188"/>
                </a:lnTo>
                <a:lnTo>
                  <a:pt x="184" y="154"/>
                </a:lnTo>
                <a:lnTo>
                  <a:pt x="184" y="154"/>
                </a:lnTo>
                <a:lnTo>
                  <a:pt x="174" y="142"/>
                </a:lnTo>
                <a:lnTo>
                  <a:pt x="174" y="142"/>
                </a:lnTo>
                <a:lnTo>
                  <a:pt x="134" y="210"/>
                </a:lnTo>
                <a:lnTo>
                  <a:pt x="134" y="210"/>
                </a:lnTo>
                <a:lnTo>
                  <a:pt x="144" y="220"/>
                </a:lnTo>
                <a:lnTo>
                  <a:pt x="144" y="220"/>
                </a:lnTo>
                <a:close/>
                <a:moveTo>
                  <a:pt x="190" y="288"/>
                </a:moveTo>
                <a:lnTo>
                  <a:pt x="190" y="288"/>
                </a:lnTo>
                <a:lnTo>
                  <a:pt x="226" y="226"/>
                </a:lnTo>
                <a:lnTo>
                  <a:pt x="226" y="226"/>
                </a:lnTo>
                <a:lnTo>
                  <a:pt x="228" y="222"/>
                </a:lnTo>
                <a:lnTo>
                  <a:pt x="230" y="216"/>
                </a:lnTo>
                <a:lnTo>
                  <a:pt x="228" y="212"/>
                </a:lnTo>
                <a:lnTo>
                  <a:pt x="224" y="206"/>
                </a:lnTo>
                <a:lnTo>
                  <a:pt x="224" y="206"/>
                </a:lnTo>
                <a:lnTo>
                  <a:pt x="218" y="212"/>
                </a:lnTo>
                <a:lnTo>
                  <a:pt x="218" y="212"/>
                </a:lnTo>
                <a:lnTo>
                  <a:pt x="186" y="272"/>
                </a:lnTo>
                <a:lnTo>
                  <a:pt x="186" y="272"/>
                </a:lnTo>
                <a:lnTo>
                  <a:pt x="184" y="276"/>
                </a:lnTo>
                <a:lnTo>
                  <a:pt x="184" y="280"/>
                </a:lnTo>
                <a:lnTo>
                  <a:pt x="190" y="288"/>
                </a:lnTo>
                <a:lnTo>
                  <a:pt x="190" y="288"/>
                </a:lnTo>
                <a:close/>
                <a:moveTo>
                  <a:pt x="92" y="156"/>
                </a:moveTo>
                <a:lnTo>
                  <a:pt x="92" y="156"/>
                </a:lnTo>
                <a:lnTo>
                  <a:pt x="134" y="96"/>
                </a:lnTo>
                <a:lnTo>
                  <a:pt x="134" y="96"/>
                </a:lnTo>
                <a:lnTo>
                  <a:pt x="122" y="84"/>
                </a:lnTo>
                <a:lnTo>
                  <a:pt x="122" y="84"/>
                </a:lnTo>
                <a:lnTo>
                  <a:pt x="84" y="148"/>
                </a:lnTo>
                <a:lnTo>
                  <a:pt x="84" y="148"/>
                </a:lnTo>
                <a:lnTo>
                  <a:pt x="92" y="156"/>
                </a:lnTo>
                <a:lnTo>
                  <a:pt x="92" y="156"/>
                </a:lnTo>
                <a:close/>
                <a:moveTo>
                  <a:pt x="120" y="194"/>
                </a:moveTo>
                <a:lnTo>
                  <a:pt x="120" y="194"/>
                </a:lnTo>
                <a:lnTo>
                  <a:pt x="128" y="200"/>
                </a:lnTo>
                <a:lnTo>
                  <a:pt x="128" y="200"/>
                </a:lnTo>
                <a:lnTo>
                  <a:pt x="164" y="138"/>
                </a:lnTo>
                <a:lnTo>
                  <a:pt x="164" y="138"/>
                </a:lnTo>
                <a:lnTo>
                  <a:pt x="166" y="134"/>
                </a:lnTo>
                <a:lnTo>
                  <a:pt x="166" y="132"/>
                </a:lnTo>
                <a:lnTo>
                  <a:pt x="164" y="128"/>
                </a:lnTo>
                <a:lnTo>
                  <a:pt x="156" y="124"/>
                </a:lnTo>
                <a:lnTo>
                  <a:pt x="156" y="124"/>
                </a:lnTo>
                <a:lnTo>
                  <a:pt x="120" y="194"/>
                </a:lnTo>
                <a:lnTo>
                  <a:pt x="120" y="194"/>
                </a:lnTo>
                <a:close/>
                <a:moveTo>
                  <a:pt x="56" y="22"/>
                </a:moveTo>
                <a:lnTo>
                  <a:pt x="56" y="22"/>
                </a:lnTo>
                <a:lnTo>
                  <a:pt x="46" y="36"/>
                </a:lnTo>
                <a:lnTo>
                  <a:pt x="46" y="36"/>
                </a:lnTo>
                <a:lnTo>
                  <a:pt x="36" y="58"/>
                </a:lnTo>
                <a:lnTo>
                  <a:pt x="24" y="80"/>
                </a:lnTo>
                <a:lnTo>
                  <a:pt x="24" y="80"/>
                </a:lnTo>
                <a:lnTo>
                  <a:pt x="20" y="86"/>
                </a:lnTo>
                <a:lnTo>
                  <a:pt x="18" y="90"/>
                </a:lnTo>
                <a:lnTo>
                  <a:pt x="18" y="94"/>
                </a:lnTo>
                <a:lnTo>
                  <a:pt x="20" y="102"/>
                </a:lnTo>
                <a:lnTo>
                  <a:pt x="20" y="102"/>
                </a:lnTo>
                <a:lnTo>
                  <a:pt x="70" y="24"/>
                </a:lnTo>
                <a:lnTo>
                  <a:pt x="70" y="24"/>
                </a:lnTo>
                <a:lnTo>
                  <a:pt x="56" y="22"/>
                </a:lnTo>
                <a:lnTo>
                  <a:pt x="56" y="22"/>
                </a:lnTo>
                <a:close/>
                <a:moveTo>
                  <a:pt x="238" y="354"/>
                </a:moveTo>
                <a:lnTo>
                  <a:pt x="238" y="354"/>
                </a:lnTo>
                <a:lnTo>
                  <a:pt x="248" y="340"/>
                </a:lnTo>
                <a:lnTo>
                  <a:pt x="260" y="318"/>
                </a:lnTo>
                <a:lnTo>
                  <a:pt x="272" y="298"/>
                </a:lnTo>
                <a:lnTo>
                  <a:pt x="278" y="284"/>
                </a:lnTo>
                <a:lnTo>
                  <a:pt x="278" y="284"/>
                </a:lnTo>
                <a:lnTo>
                  <a:pt x="280" y="278"/>
                </a:lnTo>
                <a:lnTo>
                  <a:pt x="280" y="278"/>
                </a:lnTo>
                <a:lnTo>
                  <a:pt x="276" y="270"/>
                </a:lnTo>
                <a:lnTo>
                  <a:pt x="276" y="270"/>
                </a:lnTo>
                <a:lnTo>
                  <a:pt x="264" y="292"/>
                </a:lnTo>
                <a:lnTo>
                  <a:pt x="264" y="292"/>
                </a:lnTo>
                <a:lnTo>
                  <a:pt x="254" y="312"/>
                </a:lnTo>
                <a:lnTo>
                  <a:pt x="254" y="312"/>
                </a:lnTo>
                <a:lnTo>
                  <a:pt x="248" y="324"/>
                </a:lnTo>
                <a:lnTo>
                  <a:pt x="244" y="328"/>
                </a:lnTo>
                <a:lnTo>
                  <a:pt x="244" y="334"/>
                </a:lnTo>
                <a:lnTo>
                  <a:pt x="244" y="334"/>
                </a:lnTo>
                <a:lnTo>
                  <a:pt x="242" y="340"/>
                </a:lnTo>
                <a:lnTo>
                  <a:pt x="238" y="344"/>
                </a:lnTo>
                <a:lnTo>
                  <a:pt x="236" y="348"/>
                </a:lnTo>
                <a:lnTo>
                  <a:pt x="236" y="350"/>
                </a:lnTo>
                <a:lnTo>
                  <a:pt x="238" y="354"/>
                </a:lnTo>
                <a:lnTo>
                  <a:pt x="238" y="354"/>
                </a:lnTo>
                <a:close/>
                <a:moveTo>
                  <a:pt x="156" y="238"/>
                </a:moveTo>
                <a:lnTo>
                  <a:pt x="156" y="238"/>
                </a:lnTo>
                <a:lnTo>
                  <a:pt x="192" y="180"/>
                </a:lnTo>
                <a:lnTo>
                  <a:pt x="192" y="180"/>
                </a:lnTo>
                <a:lnTo>
                  <a:pt x="196" y="174"/>
                </a:lnTo>
                <a:lnTo>
                  <a:pt x="196" y="172"/>
                </a:lnTo>
                <a:lnTo>
                  <a:pt x="194" y="166"/>
                </a:lnTo>
                <a:lnTo>
                  <a:pt x="194" y="166"/>
                </a:lnTo>
                <a:lnTo>
                  <a:pt x="184" y="178"/>
                </a:lnTo>
                <a:lnTo>
                  <a:pt x="176" y="190"/>
                </a:lnTo>
                <a:lnTo>
                  <a:pt x="168" y="204"/>
                </a:lnTo>
                <a:lnTo>
                  <a:pt x="160" y="216"/>
                </a:lnTo>
                <a:lnTo>
                  <a:pt x="160" y="216"/>
                </a:lnTo>
                <a:lnTo>
                  <a:pt x="158" y="220"/>
                </a:lnTo>
                <a:lnTo>
                  <a:pt x="156" y="224"/>
                </a:lnTo>
                <a:lnTo>
                  <a:pt x="156" y="230"/>
                </a:lnTo>
                <a:lnTo>
                  <a:pt x="156" y="238"/>
                </a:lnTo>
                <a:lnTo>
                  <a:pt x="156" y="238"/>
                </a:lnTo>
                <a:close/>
                <a:moveTo>
                  <a:pt x="250" y="358"/>
                </a:moveTo>
                <a:lnTo>
                  <a:pt x="250" y="358"/>
                </a:lnTo>
                <a:lnTo>
                  <a:pt x="256" y="356"/>
                </a:lnTo>
                <a:lnTo>
                  <a:pt x="262" y="350"/>
                </a:lnTo>
                <a:lnTo>
                  <a:pt x="268" y="344"/>
                </a:lnTo>
                <a:lnTo>
                  <a:pt x="272" y="338"/>
                </a:lnTo>
                <a:lnTo>
                  <a:pt x="272" y="338"/>
                </a:lnTo>
                <a:lnTo>
                  <a:pt x="276" y="328"/>
                </a:lnTo>
                <a:lnTo>
                  <a:pt x="280" y="318"/>
                </a:lnTo>
                <a:lnTo>
                  <a:pt x="290" y="300"/>
                </a:lnTo>
                <a:lnTo>
                  <a:pt x="290" y="300"/>
                </a:lnTo>
                <a:lnTo>
                  <a:pt x="292" y="294"/>
                </a:lnTo>
                <a:lnTo>
                  <a:pt x="292" y="290"/>
                </a:lnTo>
                <a:lnTo>
                  <a:pt x="290" y="286"/>
                </a:lnTo>
                <a:lnTo>
                  <a:pt x="290" y="286"/>
                </a:lnTo>
                <a:lnTo>
                  <a:pt x="250" y="358"/>
                </a:lnTo>
                <a:lnTo>
                  <a:pt x="250" y="358"/>
                </a:lnTo>
                <a:close/>
                <a:moveTo>
                  <a:pt x="14" y="64"/>
                </a:moveTo>
                <a:lnTo>
                  <a:pt x="14" y="64"/>
                </a:lnTo>
                <a:lnTo>
                  <a:pt x="16" y="64"/>
                </a:lnTo>
                <a:lnTo>
                  <a:pt x="16" y="64"/>
                </a:lnTo>
                <a:lnTo>
                  <a:pt x="42" y="24"/>
                </a:lnTo>
                <a:lnTo>
                  <a:pt x="42" y="24"/>
                </a:lnTo>
                <a:lnTo>
                  <a:pt x="42" y="22"/>
                </a:lnTo>
                <a:lnTo>
                  <a:pt x="40" y="18"/>
                </a:lnTo>
                <a:lnTo>
                  <a:pt x="40" y="18"/>
                </a:lnTo>
                <a:lnTo>
                  <a:pt x="38" y="18"/>
                </a:lnTo>
                <a:lnTo>
                  <a:pt x="36" y="20"/>
                </a:lnTo>
                <a:lnTo>
                  <a:pt x="36" y="20"/>
                </a:lnTo>
                <a:lnTo>
                  <a:pt x="28" y="30"/>
                </a:lnTo>
                <a:lnTo>
                  <a:pt x="28" y="30"/>
                </a:lnTo>
                <a:lnTo>
                  <a:pt x="24" y="40"/>
                </a:lnTo>
                <a:lnTo>
                  <a:pt x="18" y="48"/>
                </a:lnTo>
                <a:lnTo>
                  <a:pt x="18" y="48"/>
                </a:lnTo>
                <a:lnTo>
                  <a:pt x="16" y="52"/>
                </a:lnTo>
                <a:lnTo>
                  <a:pt x="14" y="56"/>
                </a:lnTo>
                <a:lnTo>
                  <a:pt x="14" y="64"/>
                </a:lnTo>
                <a:lnTo>
                  <a:pt x="14" y="64"/>
                </a:lnTo>
                <a:close/>
                <a:moveTo>
                  <a:pt x="302" y="300"/>
                </a:moveTo>
                <a:lnTo>
                  <a:pt x="302" y="300"/>
                </a:lnTo>
                <a:lnTo>
                  <a:pt x="288" y="326"/>
                </a:lnTo>
                <a:lnTo>
                  <a:pt x="288" y="326"/>
                </a:lnTo>
                <a:lnTo>
                  <a:pt x="292" y="328"/>
                </a:lnTo>
                <a:lnTo>
                  <a:pt x="292" y="328"/>
                </a:lnTo>
                <a:lnTo>
                  <a:pt x="312" y="312"/>
                </a:lnTo>
                <a:lnTo>
                  <a:pt x="312" y="312"/>
                </a:lnTo>
                <a:lnTo>
                  <a:pt x="302" y="300"/>
                </a:lnTo>
                <a:lnTo>
                  <a:pt x="302" y="300"/>
                </a:lnTo>
                <a:close/>
                <a:moveTo>
                  <a:pt x="12" y="32"/>
                </a:moveTo>
                <a:lnTo>
                  <a:pt x="12" y="32"/>
                </a:lnTo>
                <a:lnTo>
                  <a:pt x="14" y="32"/>
                </a:lnTo>
                <a:lnTo>
                  <a:pt x="14" y="32"/>
                </a:lnTo>
                <a:lnTo>
                  <a:pt x="24" y="14"/>
                </a:lnTo>
                <a:lnTo>
                  <a:pt x="24" y="14"/>
                </a:lnTo>
                <a:lnTo>
                  <a:pt x="10" y="10"/>
                </a:lnTo>
                <a:lnTo>
                  <a:pt x="10" y="10"/>
                </a:lnTo>
                <a:lnTo>
                  <a:pt x="12" y="32"/>
                </a:lnTo>
                <a:lnTo>
                  <a:pt x="12" y="32"/>
                </a:lnTo>
                <a:close/>
                <a:moveTo>
                  <a:pt x="134" y="70"/>
                </a:moveTo>
                <a:lnTo>
                  <a:pt x="134" y="70"/>
                </a:lnTo>
                <a:lnTo>
                  <a:pt x="136" y="72"/>
                </a:lnTo>
                <a:lnTo>
                  <a:pt x="136" y="72"/>
                </a:lnTo>
                <a:lnTo>
                  <a:pt x="152" y="54"/>
                </a:lnTo>
                <a:lnTo>
                  <a:pt x="152" y="54"/>
                </a:lnTo>
                <a:lnTo>
                  <a:pt x="146" y="54"/>
                </a:lnTo>
                <a:lnTo>
                  <a:pt x="142" y="56"/>
                </a:lnTo>
                <a:lnTo>
                  <a:pt x="138" y="62"/>
                </a:lnTo>
                <a:lnTo>
                  <a:pt x="134" y="70"/>
                </a:lnTo>
                <a:lnTo>
                  <a:pt x="134" y="70"/>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8" name="Freeform 18"/>
          <p:cNvSpPr>
            <a:spLocks noEditPoints="1"/>
          </p:cNvSpPr>
          <p:nvPr>
            <p:custDataLst>
              <p:tags r:id="rId4"/>
            </p:custDataLst>
          </p:nvPr>
        </p:nvSpPr>
        <p:spPr bwMode="auto">
          <a:xfrm>
            <a:off x="5072913" y="1988441"/>
            <a:ext cx="374665" cy="431301"/>
          </a:xfrm>
          <a:custGeom>
            <a:avLst/>
            <a:gdLst>
              <a:gd name="T0" fmla="*/ 2 w 344"/>
              <a:gd name="T1" fmla="*/ 354 h 396"/>
              <a:gd name="T2" fmla="*/ 208 w 344"/>
              <a:gd name="T3" fmla="*/ 110 h 396"/>
              <a:gd name="T4" fmla="*/ 216 w 344"/>
              <a:gd name="T5" fmla="*/ 62 h 396"/>
              <a:gd name="T6" fmla="*/ 204 w 344"/>
              <a:gd name="T7" fmla="*/ 36 h 396"/>
              <a:gd name="T8" fmla="*/ 320 w 344"/>
              <a:gd name="T9" fmla="*/ 8 h 396"/>
              <a:gd name="T10" fmla="*/ 336 w 344"/>
              <a:gd name="T11" fmla="*/ 88 h 396"/>
              <a:gd name="T12" fmla="*/ 298 w 344"/>
              <a:gd name="T13" fmla="*/ 120 h 396"/>
              <a:gd name="T14" fmla="*/ 236 w 344"/>
              <a:gd name="T15" fmla="*/ 186 h 396"/>
              <a:gd name="T16" fmla="*/ 96 w 344"/>
              <a:gd name="T17" fmla="*/ 378 h 396"/>
              <a:gd name="T18" fmla="*/ 118 w 344"/>
              <a:gd name="T19" fmla="*/ 320 h 396"/>
              <a:gd name="T20" fmla="*/ 104 w 344"/>
              <a:gd name="T21" fmla="*/ 244 h 396"/>
              <a:gd name="T22" fmla="*/ 96 w 344"/>
              <a:gd name="T23" fmla="*/ 360 h 396"/>
              <a:gd name="T24" fmla="*/ 96 w 344"/>
              <a:gd name="T25" fmla="*/ 280 h 396"/>
              <a:gd name="T26" fmla="*/ 82 w 344"/>
              <a:gd name="T27" fmla="*/ 270 h 396"/>
              <a:gd name="T28" fmla="*/ 208 w 344"/>
              <a:gd name="T29" fmla="*/ 142 h 396"/>
              <a:gd name="T30" fmla="*/ 224 w 344"/>
              <a:gd name="T31" fmla="*/ 186 h 396"/>
              <a:gd name="T32" fmla="*/ 220 w 344"/>
              <a:gd name="T33" fmla="*/ 116 h 396"/>
              <a:gd name="T34" fmla="*/ 132 w 344"/>
              <a:gd name="T35" fmla="*/ 310 h 396"/>
              <a:gd name="T36" fmla="*/ 134 w 344"/>
              <a:gd name="T37" fmla="*/ 210 h 396"/>
              <a:gd name="T38" fmla="*/ 162 w 344"/>
              <a:gd name="T39" fmla="*/ 178 h 396"/>
              <a:gd name="T40" fmla="*/ 170 w 344"/>
              <a:gd name="T41" fmla="*/ 256 h 396"/>
              <a:gd name="T42" fmla="*/ 180 w 344"/>
              <a:gd name="T43" fmla="*/ 158 h 396"/>
              <a:gd name="T44" fmla="*/ 312 w 344"/>
              <a:gd name="T45" fmla="*/ 88 h 396"/>
              <a:gd name="T46" fmla="*/ 308 w 344"/>
              <a:gd name="T47" fmla="*/ 24 h 396"/>
              <a:gd name="T48" fmla="*/ 304 w 344"/>
              <a:gd name="T49" fmla="*/ 102 h 396"/>
              <a:gd name="T50" fmla="*/ 192 w 344"/>
              <a:gd name="T51" fmla="*/ 142 h 396"/>
              <a:gd name="T52" fmla="*/ 188 w 344"/>
              <a:gd name="T53" fmla="*/ 232 h 396"/>
              <a:gd name="T54" fmla="*/ 198 w 344"/>
              <a:gd name="T55" fmla="*/ 166 h 396"/>
              <a:gd name="T56" fmla="*/ 148 w 344"/>
              <a:gd name="T57" fmla="*/ 252 h 396"/>
              <a:gd name="T58" fmla="*/ 158 w 344"/>
              <a:gd name="T59" fmla="*/ 250 h 396"/>
              <a:gd name="T60" fmla="*/ 154 w 344"/>
              <a:gd name="T61" fmla="*/ 188 h 396"/>
              <a:gd name="T62" fmla="*/ 72 w 344"/>
              <a:gd name="T63" fmla="*/ 288 h 396"/>
              <a:gd name="T64" fmla="*/ 66 w 344"/>
              <a:gd name="T65" fmla="*/ 334 h 396"/>
              <a:gd name="T66" fmla="*/ 266 w 344"/>
              <a:gd name="T67" fmla="*/ 122 h 396"/>
              <a:gd name="T68" fmla="*/ 278 w 344"/>
              <a:gd name="T69" fmla="*/ 46 h 396"/>
              <a:gd name="T70" fmla="*/ 268 w 344"/>
              <a:gd name="T71" fmla="*/ 42 h 396"/>
              <a:gd name="T72" fmla="*/ 234 w 344"/>
              <a:gd name="T73" fmla="*/ 170 h 396"/>
              <a:gd name="T74" fmla="*/ 242 w 344"/>
              <a:gd name="T75" fmla="*/ 116 h 396"/>
              <a:gd name="T76" fmla="*/ 228 w 344"/>
              <a:gd name="T77" fmla="*/ 110 h 396"/>
              <a:gd name="T78" fmla="*/ 42 w 344"/>
              <a:gd name="T79" fmla="*/ 314 h 396"/>
              <a:gd name="T80" fmla="*/ 56 w 344"/>
              <a:gd name="T81" fmla="*/ 362 h 396"/>
              <a:gd name="T82" fmla="*/ 56 w 344"/>
              <a:gd name="T83" fmla="*/ 304 h 396"/>
              <a:gd name="T84" fmla="*/ 250 w 344"/>
              <a:gd name="T85" fmla="*/ 50 h 396"/>
              <a:gd name="T86" fmla="*/ 248 w 344"/>
              <a:gd name="T87" fmla="*/ 82 h 396"/>
              <a:gd name="T88" fmla="*/ 254 w 344"/>
              <a:gd name="T89" fmla="*/ 142 h 396"/>
              <a:gd name="T90" fmla="*/ 258 w 344"/>
              <a:gd name="T91" fmla="*/ 44 h 396"/>
              <a:gd name="T92" fmla="*/ 286 w 344"/>
              <a:gd name="T93" fmla="*/ 28 h 396"/>
              <a:gd name="T94" fmla="*/ 288 w 344"/>
              <a:gd name="T95" fmla="*/ 100 h 396"/>
              <a:gd name="T96" fmla="*/ 292 w 344"/>
              <a:gd name="T97" fmla="*/ 30 h 396"/>
              <a:gd name="T98" fmla="*/ 328 w 344"/>
              <a:gd name="T99" fmla="*/ 80 h 396"/>
              <a:gd name="T100" fmla="*/ 334 w 344"/>
              <a:gd name="T101" fmla="*/ 26 h 396"/>
              <a:gd name="T102" fmla="*/ 324 w 344"/>
              <a:gd name="T103" fmla="*/ 54 h 396"/>
              <a:gd name="T104" fmla="*/ 216 w 344"/>
              <a:gd name="T105" fmla="*/ 46 h 396"/>
              <a:gd name="T106" fmla="*/ 30 w 344"/>
              <a:gd name="T107" fmla="*/ 328 h 396"/>
              <a:gd name="T108" fmla="*/ 32 w 344"/>
              <a:gd name="T109" fmla="*/ 33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396">
                <a:moveTo>
                  <a:pt x="82" y="396"/>
                </a:moveTo>
                <a:lnTo>
                  <a:pt x="82" y="396"/>
                </a:lnTo>
                <a:lnTo>
                  <a:pt x="16" y="356"/>
                </a:lnTo>
                <a:lnTo>
                  <a:pt x="16" y="356"/>
                </a:lnTo>
                <a:lnTo>
                  <a:pt x="10" y="354"/>
                </a:lnTo>
                <a:lnTo>
                  <a:pt x="2" y="354"/>
                </a:lnTo>
                <a:lnTo>
                  <a:pt x="2" y="354"/>
                </a:lnTo>
                <a:lnTo>
                  <a:pt x="0" y="350"/>
                </a:lnTo>
                <a:lnTo>
                  <a:pt x="0" y="346"/>
                </a:lnTo>
                <a:lnTo>
                  <a:pt x="4" y="340"/>
                </a:lnTo>
                <a:lnTo>
                  <a:pt x="4" y="340"/>
                </a:lnTo>
                <a:lnTo>
                  <a:pt x="122" y="208"/>
                </a:lnTo>
                <a:lnTo>
                  <a:pt x="122" y="208"/>
                </a:lnTo>
                <a:lnTo>
                  <a:pt x="208" y="110"/>
                </a:lnTo>
                <a:lnTo>
                  <a:pt x="208" y="110"/>
                </a:lnTo>
                <a:lnTo>
                  <a:pt x="234" y="74"/>
                </a:lnTo>
                <a:lnTo>
                  <a:pt x="234" y="74"/>
                </a:lnTo>
                <a:lnTo>
                  <a:pt x="230" y="70"/>
                </a:lnTo>
                <a:lnTo>
                  <a:pt x="226" y="66"/>
                </a:lnTo>
                <a:lnTo>
                  <a:pt x="216" y="62"/>
                </a:lnTo>
                <a:lnTo>
                  <a:pt x="216" y="62"/>
                </a:lnTo>
                <a:lnTo>
                  <a:pt x="200" y="50"/>
                </a:lnTo>
                <a:lnTo>
                  <a:pt x="200" y="50"/>
                </a:lnTo>
                <a:lnTo>
                  <a:pt x="196" y="46"/>
                </a:lnTo>
                <a:lnTo>
                  <a:pt x="194" y="40"/>
                </a:lnTo>
                <a:lnTo>
                  <a:pt x="194" y="40"/>
                </a:lnTo>
                <a:lnTo>
                  <a:pt x="204" y="36"/>
                </a:lnTo>
                <a:lnTo>
                  <a:pt x="204" y="36"/>
                </a:lnTo>
                <a:lnTo>
                  <a:pt x="214" y="36"/>
                </a:lnTo>
                <a:lnTo>
                  <a:pt x="224" y="34"/>
                </a:lnTo>
                <a:lnTo>
                  <a:pt x="224" y="34"/>
                </a:lnTo>
                <a:lnTo>
                  <a:pt x="272" y="24"/>
                </a:lnTo>
                <a:lnTo>
                  <a:pt x="296" y="18"/>
                </a:lnTo>
                <a:lnTo>
                  <a:pt x="320" y="8"/>
                </a:lnTo>
                <a:lnTo>
                  <a:pt x="320" y="8"/>
                </a:lnTo>
                <a:lnTo>
                  <a:pt x="332" y="2"/>
                </a:lnTo>
                <a:lnTo>
                  <a:pt x="332" y="2"/>
                </a:lnTo>
                <a:lnTo>
                  <a:pt x="344" y="0"/>
                </a:lnTo>
                <a:lnTo>
                  <a:pt x="344" y="0"/>
                </a:lnTo>
                <a:lnTo>
                  <a:pt x="340" y="54"/>
                </a:lnTo>
                <a:lnTo>
                  <a:pt x="340" y="54"/>
                </a:lnTo>
                <a:lnTo>
                  <a:pt x="336" y="88"/>
                </a:lnTo>
                <a:lnTo>
                  <a:pt x="336" y="104"/>
                </a:lnTo>
                <a:lnTo>
                  <a:pt x="338" y="122"/>
                </a:lnTo>
                <a:lnTo>
                  <a:pt x="338" y="122"/>
                </a:lnTo>
                <a:lnTo>
                  <a:pt x="338" y="128"/>
                </a:lnTo>
                <a:lnTo>
                  <a:pt x="336" y="136"/>
                </a:lnTo>
                <a:lnTo>
                  <a:pt x="336" y="136"/>
                </a:lnTo>
                <a:lnTo>
                  <a:pt x="298" y="120"/>
                </a:lnTo>
                <a:lnTo>
                  <a:pt x="298" y="120"/>
                </a:lnTo>
                <a:lnTo>
                  <a:pt x="292" y="118"/>
                </a:lnTo>
                <a:lnTo>
                  <a:pt x="286" y="118"/>
                </a:lnTo>
                <a:lnTo>
                  <a:pt x="284" y="120"/>
                </a:lnTo>
                <a:lnTo>
                  <a:pt x="278" y="126"/>
                </a:lnTo>
                <a:lnTo>
                  <a:pt x="278" y="126"/>
                </a:lnTo>
                <a:lnTo>
                  <a:pt x="236" y="186"/>
                </a:lnTo>
                <a:lnTo>
                  <a:pt x="236" y="186"/>
                </a:lnTo>
                <a:lnTo>
                  <a:pt x="170" y="276"/>
                </a:lnTo>
                <a:lnTo>
                  <a:pt x="170" y="276"/>
                </a:lnTo>
                <a:lnTo>
                  <a:pt x="136" y="322"/>
                </a:lnTo>
                <a:lnTo>
                  <a:pt x="136" y="322"/>
                </a:lnTo>
                <a:lnTo>
                  <a:pt x="110" y="360"/>
                </a:lnTo>
                <a:lnTo>
                  <a:pt x="96" y="378"/>
                </a:lnTo>
                <a:lnTo>
                  <a:pt x="82" y="396"/>
                </a:lnTo>
                <a:lnTo>
                  <a:pt x="82" y="396"/>
                </a:lnTo>
                <a:close/>
                <a:moveTo>
                  <a:pt x="106" y="342"/>
                </a:moveTo>
                <a:lnTo>
                  <a:pt x="106" y="342"/>
                </a:lnTo>
                <a:lnTo>
                  <a:pt x="118" y="330"/>
                </a:lnTo>
                <a:lnTo>
                  <a:pt x="118" y="326"/>
                </a:lnTo>
                <a:lnTo>
                  <a:pt x="118" y="320"/>
                </a:lnTo>
                <a:lnTo>
                  <a:pt x="118" y="320"/>
                </a:lnTo>
                <a:lnTo>
                  <a:pt x="118" y="260"/>
                </a:lnTo>
                <a:lnTo>
                  <a:pt x="118" y="260"/>
                </a:lnTo>
                <a:lnTo>
                  <a:pt x="114" y="234"/>
                </a:lnTo>
                <a:lnTo>
                  <a:pt x="114" y="234"/>
                </a:lnTo>
                <a:lnTo>
                  <a:pt x="104" y="244"/>
                </a:lnTo>
                <a:lnTo>
                  <a:pt x="104" y="244"/>
                </a:lnTo>
                <a:lnTo>
                  <a:pt x="106" y="342"/>
                </a:lnTo>
                <a:lnTo>
                  <a:pt x="106" y="342"/>
                </a:lnTo>
                <a:close/>
                <a:moveTo>
                  <a:pt x="88" y="364"/>
                </a:moveTo>
                <a:lnTo>
                  <a:pt x="88" y="364"/>
                </a:lnTo>
                <a:lnTo>
                  <a:pt x="92" y="366"/>
                </a:lnTo>
                <a:lnTo>
                  <a:pt x="92" y="366"/>
                </a:lnTo>
                <a:lnTo>
                  <a:pt x="96" y="360"/>
                </a:lnTo>
                <a:lnTo>
                  <a:pt x="96" y="356"/>
                </a:lnTo>
                <a:lnTo>
                  <a:pt x="96" y="356"/>
                </a:lnTo>
                <a:lnTo>
                  <a:pt x="96" y="350"/>
                </a:lnTo>
                <a:lnTo>
                  <a:pt x="96" y="342"/>
                </a:lnTo>
                <a:lnTo>
                  <a:pt x="98" y="328"/>
                </a:lnTo>
                <a:lnTo>
                  <a:pt x="98" y="328"/>
                </a:lnTo>
                <a:lnTo>
                  <a:pt x="96" y="280"/>
                </a:lnTo>
                <a:lnTo>
                  <a:pt x="96" y="280"/>
                </a:lnTo>
                <a:lnTo>
                  <a:pt x="94" y="254"/>
                </a:lnTo>
                <a:lnTo>
                  <a:pt x="94" y="254"/>
                </a:lnTo>
                <a:lnTo>
                  <a:pt x="80" y="270"/>
                </a:lnTo>
                <a:lnTo>
                  <a:pt x="80" y="270"/>
                </a:lnTo>
                <a:lnTo>
                  <a:pt x="82" y="270"/>
                </a:lnTo>
                <a:lnTo>
                  <a:pt x="82" y="270"/>
                </a:lnTo>
                <a:lnTo>
                  <a:pt x="88" y="364"/>
                </a:lnTo>
                <a:lnTo>
                  <a:pt x="88" y="364"/>
                </a:lnTo>
                <a:close/>
                <a:moveTo>
                  <a:pt x="198" y="134"/>
                </a:moveTo>
                <a:lnTo>
                  <a:pt x="198" y="134"/>
                </a:lnTo>
                <a:lnTo>
                  <a:pt x="204" y="136"/>
                </a:lnTo>
                <a:lnTo>
                  <a:pt x="208" y="138"/>
                </a:lnTo>
                <a:lnTo>
                  <a:pt x="208" y="142"/>
                </a:lnTo>
                <a:lnTo>
                  <a:pt x="208" y="146"/>
                </a:lnTo>
                <a:lnTo>
                  <a:pt x="208" y="146"/>
                </a:lnTo>
                <a:lnTo>
                  <a:pt x="208" y="160"/>
                </a:lnTo>
                <a:lnTo>
                  <a:pt x="208" y="172"/>
                </a:lnTo>
                <a:lnTo>
                  <a:pt x="212" y="202"/>
                </a:lnTo>
                <a:lnTo>
                  <a:pt x="212" y="202"/>
                </a:lnTo>
                <a:lnTo>
                  <a:pt x="224" y="186"/>
                </a:lnTo>
                <a:lnTo>
                  <a:pt x="224" y="186"/>
                </a:lnTo>
                <a:lnTo>
                  <a:pt x="222" y="176"/>
                </a:lnTo>
                <a:lnTo>
                  <a:pt x="222" y="170"/>
                </a:lnTo>
                <a:lnTo>
                  <a:pt x="222" y="170"/>
                </a:lnTo>
                <a:lnTo>
                  <a:pt x="222" y="120"/>
                </a:lnTo>
                <a:lnTo>
                  <a:pt x="222" y="120"/>
                </a:lnTo>
                <a:lnTo>
                  <a:pt x="220" y="116"/>
                </a:lnTo>
                <a:lnTo>
                  <a:pt x="218" y="112"/>
                </a:lnTo>
                <a:lnTo>
                  <a:pt x="218" y="112"/>
                </a:lnTo>
                <a:lnTo>
                  <a:pt x="198" y="134"/>
                </a:lnTo>
                <a:lnTo>
                  <a:pt x="198" y="134"/>
                </a:lnTo>
                <a:close/>
                <a:moveTo>
                  <a:pt x="130" y="308"/>
                </a:moveTo>
                <a:lnTo>
                  <a:pt x="130" y="308"/>
                </a:lnTo>
                <a:lnTo>
                  <a:pt x="132" y="310"/>
                </a:lnTo>
                <a:lnTo>
                  <a:pt x="132" y="310"/>
                </a:lnTo>
                <a:lnTo>
                  <a:pt x="136" y="302"/>
                </a:lnTo>
                <a:lnTo>
                  <a:pt x="138" y="296"/>
                </a:lnTo>
                <a:lnTo>
                  <a:pt x="138" y="296"/>
                </a:lnTo>
                <a:lnTo>
                  <a:pt x="136" y="222"/>
                </a:lnTo>
                <a:lnTo>
                  <a:pt x="136" y="222"/>
                </a:lnTo>
                <a:lnTo>
                  <a:pt x="134" y="210"/>
                </a:lnTo>
                <a:lnTo>
                  <a:pt x="134" y="210"/>
                </a:lnTo>
                <a:lnTo>
                  <a:pt x="124" y="224"/>
                </a:lnTo>
                <a:lnTo>
                  <a:pt x="124" y="224"/>
                </a:lnTo>
                <a:lnTo>
                  <a:pt x="130" y="308"/>
                </a:lnTo>
                <a:lnTo>
                  <a:pt x="130" y="308"/>
                </a:lnTo>
                <a:close/>
                <a:moveTo>
                  <a:pt x="162" y="178"/>
                </a:moveTo>
                <a:lnTo>
                  <a:pt x="162" y="178"/>
                </a:lnTo>
                <a:lnTo>
                  <a:pt x="166" y="188"/>
                </a:lnTo>
                <a:lnTo>
                  <a:pt x="166" y="198"/>
                </a:lnTo>
                <a:lnTo>
                  <a:pt x="168" y="218"/>
                </a:lnTo>
                <a:lnTo>
                  <a:pt x="168" y="236"/>
                </a:lnTo>
                <a:lnTo>
                  <a:pt x="168" y="246"/>
                </a:lnTo>
                <a:lnTo>
                  <a:pt x="170" y="256"/>
                </a:lnTo>
                <a:lnTo>
                  <a:pt x="170" y="256"/>
                </a:lnTo>
                <a:lnTo>
                  <a:pt x="176" y="252"/>
                </a:lnTo>
                <a:lnTo>
                  <a:pt x="178" y="246"/>
                </a:lnTo>
                <a:lnTo>
                  <a:pt x="178" y="246"/>
                </a:lnTo>
                <a:lnTo>
                  <a:pt x="180" y="190"/>
                </a:lnTo>
                <a:lnTo>
                  <a:pt x="180" y="190"/>
                </a:lnTo>
                <a:lnTo>
                  <a:pt x="180" y="158"/>
                </a:lnTo>
                <a:lnTo>
                  <a:pt x="180" y="158"/>
                </a:lnTo>
                <a:lnTo>
                  <a:pt x="162" y="178"/>
                </a:lnTo>
                <a:lnTo>
                  <a:pt x="162" y="178"/>
                </a:lnTo>
                <a:close/>
                <a:moveTo>
                  <a:pt x="308" y="112"/>
                </a:moveTo>
                <a:lnTo>
                  <a:pt x="308" y="112"/>
                </a:lnTo>
                <a:lnTo>
                  <a:pt x="312" y="110"/>
                </a:lnTo>
                <a:lnTo>
                  <a:pt x="312" y="110"/>
                </a:lnTo>
                <a:lnTo>
                  <a:pt x="312" y="88"/>
                </a:lnTo>
                <a:lnTo>
                  <a:pt x="314" y="66"/>
                </a:lnTo>
                <a:lnTo>
                  <a:pt x="314" y="66"/>
                </a:lnTo>
                <a:lnTo>
                  <a:pt x="316" y="44"/>
                </a:lnTo>
                <a:lnTo>
                  <a:pt x="316" y="34"/>
                </a:lnTo>
                <a:lnTo>
                  <a:pt x="312" y="24"/>
                </a:lnTo>
                <a:lnTo>
                  <a:pt x="312" y="24"/>
                </a:lnTo>
                <a:lnTo>
                  <a:pt x="308" y="24"/>
                </a:lnTo>
                <a:lnTo>
                  <a:pt x="306" y="26"/>
                </a:lnTo>
                <a:lnTo>
                  <a:pt x="304" y="28"/>
                </a:lnTo>
                <a:lnTo>
                  <a:pt x="302" y="32"/>
                </a:lnTo>
                <a:lnTo>
                  <a:pt x="302" y="32"/>
                </a:lnTo>
                <a:lnTo>
                  <a:pt x="302" y="60"/>
                </a:lnTo>
                <a:lnTo>
                  <a:pt x="302" y="60"/>
                </a:lnTo>
                <a:lnTo>
                  <a:pt x="304" y="102"/>
                </a:lnTo>
                <a:lnTo>
                  <a:pt x="304" y="102"/>
                </a:lnTo>
                <a:lnTo>
                  <a:pt x="306" y="106"/>
                </a:lnTo>
                <a:lnTo>
                  <a:pt x="308" y="112"/>
                </a:lnTo>
                <a:lnTo>
                  <a:pt x="308" y="112"/>
                </a:lnTo>
                <a:close/>
                <a:moveTo>
                  <a:pt x="196" y="142"/>
                </a:moveTo>
                <a:lnTo>
                  <a:pt x="196" y="142"/>
                </a:lnTo>
                <a:lnTo>
                  <a:pt x="192" y="142"/>
                </a:lnTo>
                <a:lnTo>
                  <a:pt x="192" y="142"/>
                </a:lnTo>
                <a:lnTo>
                  <a:pt x="190" y="146"/>
                </a:lnTo>
                <a:lnTo>
                  <a:pt x="188" y="150"/>
                </a:lnTo>
                <a:lnTo>
                  <a:pt x="188" y="150"/>
                </a:lnTo>
                <a:lnTo>
                  <a:pt x="188" y="202"/>
                </a:lnTo>
                <a:lnTo>
                  <a:pt x="188" y="202"/>
                </a:lnTo>
                <a:lnTo>
                  <a:pt x="188" y="232"/>
                </a:lnTo>
                <a:lnTo>
                  <a:pt x="188" y="232"/>
                </a:lnTo>
                <a:lnTo>
                  <a:pt x="198" y="222"/>
                </a:lnTo>
                <a:lnTo>
                  <a:pt x="200" y="216"/>
                </a:lnTo>
                <a:lnTo>
                  <a:pt x="200" y="212"/>
                </a:lnTo>
                <a:lnTo>
                  <a:pt x="200" y="212"/>
                </a:lnTo>
                <a:lnTo>
                  <a:pt x="198" y="166"/>
                </a:lnTo>
                <a:lnTo>
                  <a:pt x="198" y="166"/>
                </a:lnTo>
                <a:lnTo>
                  <a:pt x="196" y="142"/>
                </a:lnTo>
                <a:lnTo>
                  <a:pt x="196" y="142"/>
                </a:lnTo>
                <a:close/>
                <a:moveTo>
                  <a:pt x="144" y="198"/>
                </a:moveTo>
                <a:lnTo>
                  <a:pt x="144" y="198"/>
                </a:lnTo>
                <a:lnTo>
                  <a:pt x="148" y="242"/>
                </a:lnTo>
                <a:lnTo>
                  <a:pt x="148" y="242"/>
                </a:lnTo>
                <a:lnTo>
                  <a:pt x="148" y="252"/>
                </a:lnTo>
                <a:lnTo>
                  <a:pt x="148" y="260"/>
                </a:lnTo>
                <a:lnTo>
                  <a:pt x="148" y="272"/>
                </a:lnTo>
                <a:lnTo>
                  <a:pt x="152" y="282"/>
                </a:lnTo>
                <a:lnTo>
                  <a:pt x="152" y="282"/>
                </a:lnTo>
                <a:lnTo>
                  <a:pt x="156" y="274"/>
                </a:lnTo>
                <a:lnTo>
                  <a:pt x="158" y="266"/>
                </a:lnTo>
                <a:lnTo>
                  <a:pt x="158" y="250"/>
                </a:lnTo>
                <a:lnTo>
                  <a:pt x="158" y="250"/>
                </a:lnTo>
                <a:lnTo>
                  <a:pt x="158" y="220"/>
                </a:lnTo>
                <a:lnTo>
                  <a:pt x="158" y="220"/>
                </a:lnTo>
                <a:lnTo>
                  <a:pt x="158" y="204"/>
                </a:lnTo>
                <a:lnTo>
                  <a:pt x="156" y="196"/>
                </a:lnTo>
                <a:lnTo>
                  <a:pt x="154" y="188"/>
                </a:lnTo>
                <a:lnTo>
                  <a:pt x="154" y="188"/>
                </a:lnTo>
                <a:lnTo>
                  <a:pt x="144" y="198"/>
                </a:lnTo>
                <a:lnTo>
                  <a:pt x="144" y="198"/>
                </a:lnTo>
                <a:close/>
                <a:moveTo>
                  <a:pt x="76" y="376"/>
                </a:moveTo>
                <a:lnTo>
                  <a:pt x="76" y="376"/>
                </a:lnTo>
                <a:lnTo>
                  <a:pt x="76" y="320"/>
                </a:lnTo>
                <a:lnTo>
                  <a:pt x="74" y="296"/>
                </a:lnTo>
                <a:lnTo>
                  <a:pt x="72" y="288"/>
                </a:lnTo>
                <a:lnTo>
                  <a:pt x="70" y="282"/>
                </a:lnTo>
                <a:lnTo>
                  <a:pt x="70" y="282"/>
                </a:lnTo>
                <a:lnTo>
                  <a:pt x="66" y="288"/>
                </a:lnTo>
                <a:lnTo>
                  <a:pt x="64" y="294"/>
                </a:lnTo>
                <a:lnTo>
                  <a:pt x="64" y="294"/>
                </a:lnTo>
                <a:lnTo>
                  <a:pt x="66" y="334"/>
                </a:lnTo>
                <a:lnTo>
                  <a:pt x="66" y="334"/>
                </a:lnTo>
                <a:lnTo>
                  <a:pt x="70" y="368"/>
                </a:lnTo>
                <a:lnTo>
                  <a:pt x="70" y="368"/>
                </a:lnTo>
                <a:lnTo>
                  <a:pt x="72" y="372"/>
                </a:lnTo>
                <a:lnTo>
                  <a:pt x="76" y="376"/>
                </a:lnTo>
                <a:lnTo>
                  <a:pt x="76" y="376"/>
                </a:lnTo>
                <a:close/>
                <a:moveTo>
                  <a:pt x="266" y="122"/>
                </a:moveTo>
                <a:lnTo>
                  <a:pt x="266" y="122"/>
                </a:lnTo>
                <a:lnTo>
                  <a:pt x="272" y="116"/>
                </a:lnTo>
                <a:lnTo>
                  <a:pt x="274" y="112"/>
                </a:lnTo>
                <a:lnTo>
                  <a:pt x="276" y="108"/>
                </a:lnTo>
                <a:lnTo>
                  <a:pt x="276" y="108"/>
                </a:lnTo>
                <a:lnTo>
                  <a:pt x="276" y="60"/>
                </a:lnTo>
                <a:lnTo>
                  <a:pt x="276" y="60"/>
                </a:lnTo>
                <a:lnTo>
                  <a:pt x="278" y="46"/>
                </a:lnTo>
                <a:lnTo>
                  <a:pt x="276" y="40"/>
                </a:lnTo>
                <a:lnTo>
                  <a:pt x="274" y="34"/>
                </a:lnTo>
                <a:lnTo>
                  <a:pt x="274" y="34"/>
                </a:lnTo>
                <a:lnTo>
                  <a:pt x="270" y="34"/>
                </a:lnTo>
                <a:lnTo>
                  <a:pt x="268" y="36"/>
                </a:lnTo>
                <a:lnTo>
                  <a:pt x="268" y="42"/>
                </a:lnTo>
                <a:lnTo>
                  <a:pt x="268" y="42"/>
                </a:lnTo>
                <a:lnTo>
                  <a:pt x="264" y="98"/>
                </a:lnTo>
                <a:lnTo>
                  <a:pt x="264" y="98"/>
                </a:lnTo>
                <a:lnTo>
                  <a:pt x="264" y="110"/>
                </a:lnTo>
                <a:lnTo>
                  <a:pt x="266" y="122"/>
                </a:lnTo>
                <a:lnTo>
                  <a:pt x="266" y="122"/>
                </a:lnTo>
                <a:close/>
                <a:moveTo>
                  <a:pt x="234" y="170"/>
                </a:moveTo>
                <a:lnTo>
                  <a:pt x="234" y="170"/>
                </a:lnTo>
                <a:lnTo>
                  <a:pt x="240" y="164"/>
                </a:lnTo>
                <a:lnTo>
                  <a:pt x="240" y="158"/>
                </a:lnTo>
                <a:lnTo>
                  <a:pt x="240" y="144"/>
                </a:lnTo>
                <a:lnTo>
                  <a:pt x="240" y="144"/>
                </a:lnTo>
                <a:lnTo>
                  <a:pt x="242" y="130"/>
                </a:lnTo>
                <a:lnTo>
                  <a:pt x="242" y="116"/>
                </a:lnTo>
                <a:lnTo>
                  <a:pt x="242" y="116"/>
                </a:lnTo>
                <a:lnTo>
                  <a:pt x="242" y="102"/>
                </a:lnTo>
                <a:lnTo>
                  <a:pt x="240" y="96"/>
                </a:lnTo>
                <a:lnTo>
                  <a:pt x="236" y="88"/>
                </a:lnTo>
                <a:lnTo>
                  <a:pt x="236" y="88"/>
                </a:lnTo>
                <a:lnTo>
                  <a:pt x="226" y="102"/>
                </a:lnTo>
                <a:lnTo>
                  <a:pt x="226" y="102"/>
                </a:lnTo>
                <a:lnTo>
                  <a:pt x="228" y="110"/>
                </a:lnTo>
                <a:lnTo>
                  <a:pt x="230" y="118"/>
                </a:lnTo>
                <a:lnTo>
                  <a:pt x="230" y="118"/>
                </a:lnTo>
                <a:lnTo>
                  <a:pt x="232" y="166"/>
                </a:lnTo>
                <a:lnTo>
                  <a:pt x="232" y="166"/>
                </a:lnTo>
                <a:lnTo>
                  <a:pt x="234" y="170"/>
                </a:lnTo>
                <a:lnTo>
                  <a:pt x="234" y="170"/>
                </a:lnTo>
                <a:close/>
                <a:moveTo>
                  <a:pt x="42" y="314"/>
                </a:moveTo>
                <a:lnTo>
                  <a:pt x="42" y="314"/>
                </a:lnTo>
                <a:lnTo>
                  <a:pt x="42" y="350"/>
                </a:lnTo>
                <a:lnTo>
                  <a:pt x="42" y="350"/>
                </a:lnTo>
                <a:lnTo>
                  <a:pt x="44" y="356"/>
                </a:lnTo>
                <a:lnTo>
                  <a:pt x="46" y="358"/>
                </a:lnTo>
                <a:lnTo>
                  <a:pt x="50" y="360"/>
                </a:lnTo>
                <a:lnTo>
                  <a:pt x="56" y="362"/>
                </a:lnTo>
                <a:lnTo>
                  <a:pt x="56" y="362"/>
                </a:lnTo>
                <a:lnTo>
                  <a:pt x="56" y="332"/>
                </a:lnTo>
                <a:lnTo>
                  <a:pt x="56" y="332"/>
                </a:lnTo>
                <a:lnTo>
                  <a:pt x="58" y="318"/>
                </a:lnTo>
                <a:lnTo>
                  <a:pt x="58" y="310"/>
                </a:lnTo>
                <a:lnTo>
                  <a:pt x="56" y="304"/>
                </a:lnTo>
                <a:lnTo>
                  <a:pt x="56" y="304"/>
                </a:lnTo>
                <a:lnTo>
                  <a:pt x="42" y="314"/>
                </a:lnTo>
                <a:lnTo>
                  <a:pt x="42" y="314"/>
                </a:lnTo>
                <a:close/>
                <a:moveTo>
                  <a:pt x="252" y="38"/>
                </a:moveTo>
                <a:lnTo>
                  <a:pt x="252" y="38"/>
                </a:lnTo>
                <a:lnTo>
                  <a:pt x="250" y="40"/>
                </a:lnTo>
                <a:lnTo>
                  <a:pt x="250" y="40"/>
                </a:lnTo>
                <a:lnTo>
                  <a:pt x="250" y="50"/>
                </a:lnTo>
                <a:lnTo>
                  <a:pt x="252" y="60"/>
                </a:lnTo>
                <a:lnTo>
                  <a:pt x="252" y="70"/>
                </a:lnTo>
                <a:lnTo>
                  <a:pt x="250" y="74"/>
                </a:lnTo>
                <a:lnTo>
                  <a:pt x="248" y="78"/>
                </a:lnTo>
                <a:lnTo>
                  <a:pt x="248" y="78"/>
                </a:lnTo>
                <a:lnTo>
                  <a:pt x="248" y="82"/>
                </a:lnTo>
                <a:lnTo>
                  <a:pt x="248" y="82"/>
                </a:lnTo>
                <a:lnTo>
                  <a:pt x="250" y="112"/>
                </a:lnTo>
                <a:lnTo>
                  <a:pt x="250" y="112"/>
                </a:lnTo>
                <a:lnTo>
                  <a:pt x="250" y="144"/>
                </a:lnTo>
                <a:lnTo>
                  <a:pt x="250" y="144"/>
                </a:lnTo>
                <a:lnTo>
                  <a:pt x="252" y="146"/>
                </a:lnTo>
                <a:lnTo>
                  <a:pt x="252" y="146"/>
                </a:lnTo>
                <a:lnTo>
                  <a:pt x="254" y="142"/>
                </a:lnTo>
                <a:lnTo>
                  <a:pt x="256" y="138"/>
                </a:lnTo>
                <a:lnTo>
                  <a:pt x="256" y="138"/>
                </a:lnTo>
                <a:lnTo>
                  <a:pt x="256" y="122"/>
                </a:lnTo>
                <a:lnTo>
                  <a:pt x="256" y="122"/>
                </a:lnTo>
                <a:lnTo>
                  <a:pt x="258" y="68"/>
                </a:lnTo>
                <a:lnTo>
                  <a:pt x="258" y="68"/>
                </a:lnTo>
                <a:lnTo>
                  <a:pt x="258" y="44"/>
                </a:lnTo>
                <a:lnTo>
                  <a:pt x="258" y="44"/>
                </a:lnTo>
                <a:lnTo>
                  <a:pt x="258" y="40"/>
                </a:lnTo>
                <a:lnTo>
                  <a:pt x="256" y="38"/>
                </a:lnTo>
                <a:lnTo>
                  <a:pt x="252" y="38"/>
                </a:lnTo>
                <a:lnTo>
                  <a:pt x="252" y="38"/>
                </a:lnTo>
                <a:close/>
                <a:moveTo>
                  <a:pt x="286" y="28"/>
                </a:moveTo>
                <a:lnTo>
                  <a:pt x="286" y="28"/>
                </a:lnTo>
                <a:lnTo>
                  <a:pt x="284" y="72"/>
                </a:lnTo>
                <a:lnTo>
                  <a:pt x="284" y="72"/>
                </a:lnTo>
                <a:lnTo>
                  <a:pt x="284" y="84"/>
                </a:lnTo>
                <a:lnTo>
                  <a:pt x="284" y="96"/>
                </a:lnTo>
                <a:lnTo>
                  <a:pt x="284" y="96"/>
                </a:lnTo>
                <a:lnTo>
                  <a:pt x="286" y="98"/>
                </a:lnTo>
                <a:lnTo>
                  <a:pt x="288" y="100"/>
                </a:lnTo>
                <a:lnTo>
                  <a:pt x="294" y="100"/>
                </a:lnTo>
                <a:lnTo>
                  <a:pt x="294" y="100"/>
                </a:lnTo>
                <a:lnTo>
                  <a:pt x="294" y="44"/>
                </a:lnTo>
                <a:lnTo>
                  <a:pt x="294" y="44"/>
                </a:lnTo>
                <a:lnTo>
                  <a:pt x="294" y="34"/>
                </a:lnTo>
                <a:lnTo>
                  <a:pt x="294" y="34"/>
                </a:lnTo>
                <a:lnTo>
                  <a:pt x="292" y="30"/>
                </a:lnTo>
                <a:lnTo>
                  <a:pt x="286" y="28"/>
                </a:lnTo>
                <a:lnTo>
                  <a:pt x="286" y="28"/>
                </a:lnTo>
                <a:close/>
                <a:moveTo>
                  <a:pt x="322" y="112"/>
                </a:moveTo>
                <a:lnTo>
                  <a:pt x="322" y="112"/>
                </a:lnTo>
                <a:lnTo>
                  <a:pt x="326" y="112"/>
                </a:lnTo>
                <a:lnTo>
                  <a:pt x="326" y="112"/>
                </a:lnTo>
                <a:lnTo>
                  <a:pt x="328" y="80"/>
                </a:lnTo>
                <a:lnTo>
                  <a:pt x="328" y="80"/>
                </a:lnTo>
                <a:lnTo>
                  <a:pt x="328" y="64"/>
                </a:lnTo>
                <a:lnTo>
                  <a:pt x="330" y="50"/>
                </a:lnTo>
                <a:lnTo>
                  <a:pt x="330" y="50"/>
                </a:lnTo>
                <a:lnTo>
                  <a:pt x="330" y="42"/>
                </a:lnTo>
                <a:lnTo>
                  <a:pt x="332" y="34"/>
                </a:lnTo>
                <a:lnTo>
                  <a:pt x="334" y="26"/>
                </a:lnTo>
                <a:lnTo>
                  <a:pt x="332" y="18"/>
                </a:lnTo>
                <a:lnTo>
                  <a:pt x="332" y="18"/>
                </a:lnTo>
                <a:lnTo>
                  <a:pt x="328" y="18"/>
                </a:lnTo>
                <a:lnTo>
                  <a:pt x="326" y="20"/>
                </a:lnTo>
                <a:lnTo>
                  <a:pt x="324" y="26"/>
                </a:lnTo>
                <a:lnTo>
                  <a:pt x="324" y="26"/>
                </a:lnTo>
                <a:lnTo>
                  <a:pt x="324" y="54"/>
                </a:lnTo>
                <a:lnTo>
                  <a:pt x="324" y="54"/>
                </a:lnTo>
                <a:lnTo>
                  <a:pt x="322" y="112"/>
                </a:lnTo>
                <a:lnTo>
                  <a:pt x="322" y="112"/>
                </a:lnTo>
                <a:close/>
                <a:moveTo>
                  <a:pt x="240" y="42"/>
                </a:moveTo>
                <a:lnTo>
                  <a:pt x="240" y="42"/>
                </a:lnTo>
                <a:lnTo>
                  <a:pt x="216" y="46"/>
                </a:lnTo>
                <a:lnTo>
                  <a:pt x="216" y="46"/>
                </a:lnTo>
                <a:lnTo>
                  <a:pt x="244" y="62"/>
                </a:lnTo>
                <a:lnTo>
                  <a:pt x="244" y="62"/>
                </a:lnTo>
                <a:lnTo>
                  <a:pt x="240" y="42"/>
                </a:lnTo>
                <a:lnTo>
                  <a:pt x="240" y="42"/>
                </a:lnTo>
                <a:close/>
                <a:moveTo>
                  <a:pt x="32" y="330"/>
                </a:moveTo>
                <a:lnTo>
                  <a:pt x="32" y="330"/>
                </a:lnTo>
                <a:lnTo>
                  <a:pt x="30" y="328"/>
                </a:lnTo>
                <a:lnTo>
                  <a:pt x="30" y="328"/>
                </a:lnTo>
                <a:lnTo>
                  <a:pt x="18" y="342"/>
                </a:lnTo>
                <a:lnTo>
                  <a:pt x="18" y="342"/>
                </a:lnTo>
                <a:lnTo>
                  <a:pt x="30" y="350"/>
                </a:lnTo>
                <a:lnTo>
                  <a:pt x="30" y="350"/>
                </a:lnTo>
                <a:lnTo>
                  <a:pt x="32" y="330"/>
                </a:lnTo>
                <a:lnTo>
                  <a:pt x="32" y="330"/>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9" name="Freeform 19"/>
          <p:cNvSpPr>
            <a:spLocks noEditPoints="1"/>
          </p:cNvSpPr>
          <p:nvPr>
            <p:custDataLst>
              <p:tags r:id="rId5"/>
            </p:custDataLst>
          </p:nvPr>
        </p:nvSpPr>
        <p:spPr bwMode="auto">
          <a:xfrm>
            <a:off x="3783368" y="3336800"/>
            <a:ext cx="422587" cy="337634"/>
          </a:xfrm>
          <a:custGeom>
            <a:avLst/>
            <a:gdLst>
              <a:gd name="T0" fmla="*/ 142 w 388"/>
              <a:gd name="T1" fmla="*/ 282 h 310"/>
              <a:gd name="T2" fmla="*/ 26 w 388"/>
              <a:gd name="T3" fmla="*/ 308 h 310"/>
              <a:gd name="T4" fmla="*/ 2 w 388"/>
              <a:gd name="T5" fmla="*/ 298 h 310"/>
              <a:gd name="T6" fmla="*/ 28 w 388"/>
              <a:gd name="T7" fmla="*/ 158 h 310"/>
              <a:gd name="T8" fmla="*/ 54 w 388"/>
              <a:gd name="T9" fmla="*/ 170 h 310"/>
              <a:gd name="T10" fmla="*/ 152 w 388"/>
              <a:gd name="T11" fmla="*/ 124 h 310"/>
              <a:gd name="T12" fmla="*/ 302 w 388"/>
              <a:gd name="T13" fmla="*/ 14 h 310"/>
              <a:gd name="T14" fmla="*/ 326 w 388"/>
              <a:gd name="T15" fmla="*/ 4 h 310"/>
              <a:gd name="T16" fmla="*/ 310 w 388"/>
              <a:gd name="T17" fmla="*/ 114 h 310"/>
              <a:gd name="T18" fmla="*/ 172 w 388"/>
              <a:gd name="T19" fmla="*/ 208 h 310"/>
              <a:gd name="T20" fmla="*/ 56 w 388"/>
              <a:gd name="T21" fmla="*/ 286 h 310"/>
              <a:gd name="T22" fmla="*/ 60 w 388"/>
              <a:gd name="T23" fmla="*/ 194 h 310"/>
              <a:gd name="T24" fmla="*/ 46 w 388"/>
              <a:gd name="T25" fmla="*/ 234 h 310"/>
              <a:gd name="T26" fmla="*/ 310 w 388"/>
              <a:gd name="T27" fmla="*/ 106 h 310"/>
              <a:gd name="T28" fmla="*/ 320 w 388"/>
              <a:gd name="T29" fmla="*/ 16 h 310"/>
              <a:gd name="T30" fmla="*/ 304 w 388"/>
              <a:gd name="T31" fmla="*/ 48 h 310"/>
              <a:gd name="T32" fmla="*/ 148 w 388"/>
              <a:gd name="T33" fmla="*/ 138 h 310"/>
              <a:gd name="T34" fmla="*/ 130 w 388"/>
              <a:gd name="T35" fmla="*/ 200 h 310"/>
              <a:gd name="T36" fmla="*/ 146 w 388"/>
              <a:gd name="T37" fmla="*/ 202 h 310"/>
              <a:gd name="T38" fmla="*/ 82 w 388"/>
              <a:gd name="T39" fmla="*/ 188 h 310"/>
              <a:gd name="T40" fmla="*/ 68 w 388"/>
              <a:gd name="T41" fmla="*/ 238 h 310"/>
              <a:gd name="T42" fmla="*/ 76 w 388"/>
              <a:gd name="T43" fmla="*/ 282 h 310"/>
              <a:gd name="T44" fmla="*/ 84 w 388"/>
              <a:gd name="T45" fmla="*/ 200 h 310"/>
              <a:gd name="T46" fmla="*/ 94 w 388"/>
              <a:gd name="T47" fmla="*/ 178 h 310"/>
              <a:gd name="T48" fmla="*/ 94 w 388"/>
              <a:gd name="T49" fmla="*/ 276 h 310"/>
              <a:gd name="T50" fmla="*/ 106 w 388"/>
              <a:gd name="T51" fmla="*/ 212 h 310"/>
              <a:gd name="T52" fmla="*/ 258 w 388"/>
              <a:gd name="T53" fmla="*/ 60 h 310"/>
              <a:gd name="T54" fmla="*/ 258 w 388"/>
              <a:gd name="T55" fmla="*/ 142 h 310"/>
              <a:gd name="T56" fmla="*/ 266 w 388"/>
              <a:gd name="T57" fmla="*/ 114 h 310"/>
              <a:gd name="T58" fmla="*/ 216 w 388"/>
              <a:gd name="T59" fmla="*/ 166 h 310"/>
              <a:gd name="T60" fmla="*/ 204 w 388"/>
              <a:gd name="T61" fmla="*/ 132 h 310"/>
              <a:gd name="T62" fmla="*/ 196 w 388"/>
              <a:gd name="T63" fmla="*/ 104 h 310"/>
              <a:gd name="T64" fmla="*/ 180 w 388"/>
              <a:gd name="T65" fmla="*/ 156 h 310"/>
              <a:gd name="T66" fmla="*/ 194 w 388"/>
              <a:gd name="T67" fmla="*/ 172 h 310"/>
              <a:gd name="T68" fmla="*/ 232 w 388"/>
              <a:gd name="T69" fmla="*/ 74 h 310"/>
              <a:gd name="T70" fmla="*/ 228 w 388"/>
              <a:gd name="T71" fmla="*/ 160 h 310"/>
              <a:gd name="T72" fmla="*/ 248 w 388"/>
              <a:gd name="T73" fmla="*/ 80 h 310"/>
              <a:gd name="T74" fmla="*/ 164 w 388"/>
              <a:gd name="T75" fmla="*/ 202 h 310"/>
              <a:gd name="T76" fmla="*/ 172 w 388"/>
              <a:gd name="T77" fmla="*/ 120 h 310"/>
              <a:gd name="T78" fmla="*/ 280 w 388"/>
              <a:gd name="T79" fmla="*/ 68 h 310"/>
              <a:gd name="T80" fmla="*/ 274 w 388"/>
              <a:gd name="T81" fmla="*/ 120 h 310"/>
              <a:gd name="T82" fmla="*/ 288 w 388"/>
              <a:gd name="T83" fmla="*/ 110 h 310"/>
              <a:gd name="T84" fmla="*/ 34 w 388"/>
              <a:gd name="T85" fmla="*/ 290 h 310"/>
              <a:gd name="T86" fmla="*/ 38 w 388"/>
              <a:gd name="T87" fmla="*/ 226 h 310"/>
              <a:gd name="T88" fmla="*/ 30 w 388"/>
              <a:gd name="T89" fmla="*/ 268 h 310"/>
              <a:gd name="T90" fmla="*/ 342 w 388"/>
              <a:gd name="T91" fmla="*/ 62 h 310"/>
              <a:gd name="T92" fmla="*/ 332 w 388"/>
              <a:gd name="T93" fmla="*/ 30 h 310"/>
              <a:gd name="T94" fmla="*/ 120 w 388"/>
              <a:gd name="T95" fmla="*/ 230 h 310"/>
              <a:gd name="T96" fmla="*/ 118 w 388"/>
              <a:gd name="T97" fmla="*/ 160 h 310"/>
              <a:gd name="T98" fmla="*/ 120 w 388"/>
              <a:gd name="T99" fmla="*/ 246 h 310"/>
              <a:gd name="T100" fmla="*/ 134 w 388"/>
              <a:gd name="T101" fmla="*/ 270 h 310"/>
              <a:gd name="T102" fmla="*/ 356 w 388"/>
              <a:gd name="T103" fmla="*/ 76 h 310"/>
              <a:gd name="T104" fmla="*/ 348 w 388"/>
              <a:gd name="T105" fmla="*/ 78 h 310"/>
              <a:gd name="T106" fmla="*/ 16 w 388"/>
              <a:gd name="T107" fmla="*/ 29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8" h="310">
                <a:moveTo>
                  <a:pt x="128" y="238"/>
                </a:moveTo>
                <a:lnTo>
                  <a:pt x="128" y="238"/>
                </a:lnTo>
                <a:lnTo>
                  <a:pt x="152" y="274"/>
                </a:lnTo>
                <a:lnTo>
                  <a:pt x="152" y="274"/>
                </a:lnTo>
                <a:lnTo>
                  <a:pt x="152" y="276"/>
                </a:lnTo>
                <a:lnTo>
                  <a:pt x="148" y="280"/>
                </a:lnTo>
                <a:lnTo>
                  <a:pt x="142" y="282"/>
                </a:lnTo>
                <a:lnTo>
                  <a:pt x="142" y="282"/>
                </a:lnTo>
                <a:lnTo>
                  <a:pt x="116" y="286"/>
                </a:lnTo>
                <a:lnTo>
                  <a:pt x="90" y="292"/>
                </a:lnTo>
                <a:lnTo>
                  <a:pt x="64" y="298"/>
                </a:lnTo>
                <a:lnTo>
                  <a:pt x="38" y="304"/>
                </a:lnTo>
                <a:lnTo>
                  <a:pt x="38" y="304"/>
                </a:lnTo>
                <a:lnTo>
                  <a:pt x="26" y="308"/>
                </a:lnTo>
                <a:lnTo>
                  <a:pt x="14" y="310"/>
                </a:lnTo>
                <a:lnTo>
                  <a:pt x="14" y="310"/>
                </a:lnTo>
                <a:lnTo>
                  <a:pt x="8" y="310"/>
                </a:lnTo>
                <a:lnTo>
                  <a:pt x="2" y="310"/>
                </a:lnTo>
                <a:lnTo>
                  <a:pt x="2" y="310"/>
                </a:lnTo>
                <a:lnTo>
                  <a:pt x="0" y="304"/>
                </a:lnTo>
                <a:lnTo>
                  <a:pt x="2" y="298"/>
                </a:lnTo>
                <a:lnTo>
                  <a:pt x="2" y="298"/>
                </a:lnTo>
                <a:lnTo>
                  <a:pt x="12" y="248"/>
                </a:lnTo>
                <a:lnTo>
                  <a:pt x="12" y="248"/>
                </a:lnTo>
                <a:lnTo>
                  <a:pt x="18" y="198"/>
                </a:lnTo>
                <a:lnTo>
                  <a:pt x="18" y="198"/>
                </a:lnTo>
                <a:lnTo>
                  <a:pt x="28" y="158"/>
                </a:lnTo>
                <a:lnTo>
                  <a:pt x="28" y="158"/>
                </a:lnTo>
                <a:lnTo>
                  <a:pt x="28" y="154"/>
                </a:lnTo>
                <a:lnTo>
                  <a:pt x="32" y="154"/>
                </a:lnTo>
                <a:lnTo>
                  <a:pt x="34" y="154"/>
                </a:lnTo>
                <a:lnTo>
                  <a:pt x="38" y="156"/>
                </a:lnTo>
                <a:lnTo>
                  <a:pt x="38" y="156"/>
                </a:lnTo>
                <a:lnTo>
                  <a:pt x="54" y="170"/>
                </a:lnTo>
                <a:lnTo>
                  <a:pt x="54" y="170"/>
                </a:lnTo>
                <a:lnTo>
                  <a:pt x="62" y="178"/>
                </a:lnTo>
                <a:lnTo>
                  <a:pt x="68" y="180"/>
                </a:lnTo>
                <a:lnTo>
                  <a:pt x="74" y="180"/>
                </a:lnTo>
                <a:lnTo>
                  <a:pt x="84" y="174"/>
                </a:lnTo>
                <a:lnTo>
                  <a:pt x="84" y="174"/>
                </a:lnTo>
                <a:lnTo>
                  <a:pt x="152" y="124"/>
                </a:lnTo>
                <a:lnTo>
                  <a:pt x="152" y="124"/>
                </a:lnTo>
                <a:lnTo>
                  <a:pt x="218" y="74"/>
                </a:lnTo>
                <a:lnTo>
                  <a:pt x="218" y="74"/>
                </a:lnTo>
                <a:lnTo>
                  <a:pt x="244" y="56"/>
                </a:lnTo>
                <a:lnTo>
                  <a:pt x="270" y="38"/>
                </a:lnTo>
                <a:lnTo>
                  <a:pt x="270" y="38"/>
                </a:lnTo>
                <a:lnTo>
                  <a:pt x="292" y="22"/>
                </a:lnTo>
                <a:lnTo>
                  <a:pt x="302" y="14"/>
                </a:lnTo>
                <a:lnTo>
                  <a:pt x="312" y="4"/>
                </a:lnTo>
                <a:lnTo>
                  <a:pt x="312" y="4"/>
                </a:lnTo>
                <a:lnTo>
                  <a:pt x="316" y="2"/>
                </a:lnTo>
                <a:lnTo>
                  <a:pt x="318" y="0"/>
                </a:lnTo>
                <a:lnTo>
                  <a:pt x="322" y="2"/>
                </a:lnTo>
                <a:lnTo>
                  <a:pt x="326" y="4"/>
                </a:lnTo>
                <a:lnTo>
                  <a:pt x="326" y="4"/>
                </a:lnTo>
                <a:lnTo>
                  <a:pt x="388" y="66"/>
                </a:lnTo>
                <a:lnTo>
                  <a:pt x="388" y="66"/>
                </a:lnTo>
                <a:lnTo>
                  <a:pt x="384" y="72"/>
                </a:lnTo>
                <a:lnTo>
                  <a:pt x="378" y="76"/>
                </a:lnTo>
                <a:lnTo>
                  <a:pt x="378" y="76"/>
                </a:lnTo>
                <a:lnTo>
                  <a:pt x="332" y="100"/>
                </a:lnTo>
                <a:lnTo>
                  <a:pt x="310" y="114"/>
                </a:lnTo>
                <a:lnTo>
                  <a:pt x="290" y="130"/>
                </a:lnTo>
                <a:lnTo>
                  <a:pt x="290" y="130"/>
                </a:lnTo>
                <a:lnTo>
                  <a:pt x="260" y="150"/>
                </a:lnTo>
                <a:lnTo>
                  <a:pt x="232" y="168"/>
                </a:lnTo>
                <a:lnTo>
                  <a:pt x="202" y="188"/>
                </a:lnTo>
                <a:lnTo>
                  <a:pt x="172" y="208"/>
                </a:lnTo>
                <a:lnTo>
                  <a:pt x="172" y="208"/>
                </a:lnTo>
                <a:lnTo>
                  <a:pt x="138" y="230"/>
                </a:lnTo>
                <a:lnTo>
                  <a:pt x="138" y="230"/>
                </a:lnTo>
                <a:lnTo>
                  <a:pt x="128" y="238"/>
                </a:lnTo>
                <a:lnTo>
                  <a:pt x="128" y="238"/>
                </a:lnTo>
                <a:close/>
                <a:moveTo>
                  <a:pt x="50" y="286"/>
                </a:moveTo>
                <a:lnTo>
                  <a:pt x="50" y="286"/>
                </a:lnTo>
                <a:lnTo>
                  <a:pt x="56" y="286"/>
                </a:lnTo>
                <a:lnTo>
                  <a:pt x="60" y="284"/>
                </a:lnTo>
                <a:lnTo>
                  <a:pt x="60" y="280"/>
                </a:lnTo>
                <a:lnTo>
                  <a:pt x="60" y="276"/>
                </a:lnTo>
                <a:lnTo>
                  <a:pt x="60" y="276"/>
                </a:lnTo>
                <a:lnTo>
                  <a:pt x="60" y="212"/>
                </a:lnTo>
                <a:lnTo>
                  <a:pt x="60" y="212"/>
                </a:lnTo>
                <a:lnTo>
                  <a:pt x="60" y="194"/>
                </a:lnTo>
                <a:lnTo>
                  <a:pt x="60" y="194"/>
                </a:lnTo>
                <a:lnTo>
                  <a:pt x="58" y="188"/>
                </a:lnTo>
                <a:lnTo>
                  <a:pt x="54" y="184"/>
                </a:lnTo>
                <a:lnTo>
                  <a:pt x="50" y="180"/>
                </a:lnTo>
                <a:lnTo>
                  <a:pt x="42" y="178"/>
                </a:lnTo>
                <a:lnTo>
                  <a:pt x="42" y="178"/>
                </a:lnTo>
                <a:lnTo>
                  <a:pt x="46" y="234"/>
                </a:lnTo>
                <a:lnTo>
                  <a:pt x="48" y="260"/>
                </a:lnTo>
                <a:lnTo>
                  <a:pt x="50" y="286"/>
                </a:lnTo>
                <a:lnTo>
                  <a:pt x="50" y="286"/>
                </a:lnTo>
                <a:close/>
                <a:moveTo>
                  <a:pt x="298" y="110"/>
                </a:moveTo>
                <a:lnTo>
                  <a:pt x="298" y="110"/>
                </a:lnTo>
                <a:lnTo>
                  <a:pt x="306" y="108"/>
                </a:lnTo>
                <a:lnTo>
                  <a:pt x="310" y="106"/>
                </a:lnTo>
                <a:lnTo>
                  <a:pt x="312" y="102"/>
                </a:lnTo>
                <a:lnTo>
                  <a:pt x="312" y="96"/>
                </a:lnTo>
                <a:lnTo>
                  <a:pt x="312" y="96"/>
                </a:lnTo>
                <a:lnTo>
                  <a:pt x="320" y="36"/>
                </a:lnTo>
                <a:lnTo>
                  <a:pt x="320" y="36"/>
                </a:lnTo>
                <a:lnTo>
                  <a:pt x="320" y="26"/>
                </a:lnTo>
                <a:lnTo>
                  <a:pt x="320" y="16"/>
                </a:lnTo>
                <a:lnTo>
                  <a:pt x="320" y="16"/>
                </a:lnTo>
                <a:lnTo>
                  <a:pt x="314" y="16"/>
                </a:lnTo>
                <a:lnTo>
                  <a:pt x="310" y="20"/>
                </a:lnTo>
                <a:lnTo>
                  <a:pt x="308" y="22"/>
                </a:lnTo>
                <a:lnTo>
                  <a:pt x="308" y="26"/>
                </a:lnTo>
                <a:lnTo>
                  <a:pt x="308" y="26"/>
                </a:lnTo>
                <a:lnTo>
                  <a:pt x="304" y="48"/>
                </a:lnTo>
                <a:lnTo>
                  <a:pt x="304" y="48"/>
                </a:lnTo>
                <a:lnTo>
                  <a:pt x="298" y="110"/>
                </a:lnTo>
                <a:lnTo>
                  <a:pt x="298" y="110"/>
                </a:lnTo>
                <a:close/>
                <a:moveTo>
                  <a:pt x="150" y="140"/>
                </a:moveTo>
                <a:lnTo>
                  <a:pt x="150" y="140"/>
                </a:lnTo>
                <a:lnTo>
                  <a:pt x="148" y="138"/>
                </a:lnTo>
                <a:lnTo>
                  <a:pt x="148" y="138"/>
                </a:lnTo>
                <a:lnTo>
                  <a:pt x="132" y="148"/>
                </a:lnTo>
                <a:lnTo>
                  <a:pt x="132" y="148"/>
                </a:lnTo>
                <a:lnTo>
                  <a:pt x="130" y="150"/>
                </a:lnTo>
                <a:lnTo>
                  <a:pt x="130" y="154"/>
                </a:lnTo>
                <a:lnTo>
                  <a:pt x="130" y="154"/>
                </a:lnTo>
                <a:lnTo>
                  <a:pt x="130" y="200"/>
                </a:lnTo>
                <a:lnTo>
                  <a:pt x="130" y="200"/>
                </a:lnTo>
                <a:lnTo>
                  <a:pt x="132" y="212"/>
                </a:lnTo>
                <a:lnTo>
                  <a:pt x="134" y="222"/>
                </a:lnTo>
                <a:lnTo>
                  <a:pt x="134" y="222"/>
                </a:lnTo>
                <a:lnTo>
                  <a:pt x="138" y="218"/>
                </a:lnTo>
                <a:lnTo>
                  <a:pt x="142" y="214"/>
                </a:lnTo>
                <a:lnTo>
                  <a:pt x="144" y="210"/>
                </a:lnTo>
                <a:lnTo>
                  <a:pt x="146" y="202"/>
                </a:lnTo>
                <a:lnTo>
                  <a:pt x="146" y="202"/>
                </a:lnTo>
                <a:lnTo>
                  <a:pt x="146" y="188"/>
                </a:lnTo>
                <a:lnTo>
                  <a:pt x="148" y="174"/>
                </a:lnTo>
                <a:lnTo>
                  <a:pt x="148" y="174"/>
                </a:lnTo>
                <a:lnTo>
                  <a:pt x="150" y="140"/>
                </a:lnTo>
                <a:lnTo>
                  <a:pt x="150" y="140"/>
                </a:lnTo>
                <a:close/>
                <a:moveTo>
                  <a:pt x="82" y="188"/>
                </a:moveTo>
                <a:lnTo>
                  <a:pt x="82" y="188"/>
                </a:lnTo>
                <a:lnTo>
                  <a:pt x="76" y="190"/>
                </a:lnTo>
                <a:lnTo>
                  <a:pt x="72" y="192"/>
                </a:lnTo>
                <a:lnTo>
                  <a:pt x="70" y="198"/>
                </a:lnTo>
                <a:lnTo>
                  <a:pt x="70" y="202"/>
                </a:lnTo>
                <a:lnTo>
                  <a:pt x="70" y="202"/>
                </a:lnTo>
                <a:lnTo>
                  <a:pt x="68" y="238"/>
                </a:lnTo>
                <a:lnTo>
                  <a:pt x="70" y="274"/>
                </a:lnTo>
                <a:lnTo>
                  <a:pt x="70" y="274"/>
                </a:lnTo>
                <a:lnTo>
                  <a:pt x="72" y="278"/>
                </a:lnTo>
                <a:lnTo>
                  <a:pt x="72" y="278"/>
                </a:lnTo>
                <a:lnTo>
                  <a:pt x="74" y="280"/>
                </a:lnTo>
                <a:lnTo>
                  <a:pt x="76" y="282"/>
                </a:lnTo>
                <a:lnTo>
                  <a:pt x="76" y="282"/>
                </a:lnTo>
                <a:lnTo>
                  <a:pt x="78" y="282"/>
                </a:lnTo>
                <a:lnTo>
                  <a:pt x="82" y="280"/>
                </a:lnTo>
                <a:lnTo>
                  <a:pt x="82" y="280"/>
                </a:lnTo>
                <a:lnTo>
                  <a:pt x="84" y="274"/>
                </a:lnTo>
                <a:lnTo>
                  <a:pt x="84" y="268"/>
                </a:lnTo>
                <a:lnTo>
                  <a:pt x="84" y="268"/>
                </a:lnTo>
                <a:lnTo>
                  <a:pt x="84" y="200"/>
                </a:lnTo>
                <a:lnTo>
                  <a:pt x="84" y="200"/>
                </a:lnTo>
                <a:lnTo>
                  <a:pt x="82" y="188"/>
                </a:lnTo>
                <a:lnTo>
                  <a:pt x="82" y="188"/>
                </a:lnTo>
                <a:close/>
                <a:moveTo>
                  <a:pt x="104" y="172"/>
                </a:moveTo>
                <a:lnTo>
                  <a:pt x="104" y="172"/>
                </a:lnTo>
                <a:lnTo>
                  <a:pt x="98" y="174"/>
                </a:lnTo>
                <a:lnTo>
                  <a:pt x="94" y="178"/>
                </a:lnTo>
                <a:lnTo>
                  <a:pt x="92" y="182"/>
                </a:lnTo>
                <a:lnTo>
                  <a:pt x="92" y="186"/>
                </a:lnTo>
                <a:lnTo>
                  <a:pt x="92" y="186"/>
                </a:lnTo>
                <a:lnTo>
                  <a:pt x="92" y="256"/>
                </a:lnTo>
                <a:lnTo>
                  <a:pt x="92" y="256"/>
                </a:lnTo>
                <a:lnTo>
                  <a:pt x="94" y="276"/>
                </a:lnTo>
                <a:lnTo>
                  <a:pt x="94" y="276"/>
                </a:lnTo>
                <a:lnTo>
                  <a:pt x="102" y="274"/>
                </a:lnTo>
                <a:lnTo>
                  <a:pt x="104" y="272"/>
                </a:lnTo>
                <a:lnTo>
                  <a:pt x="106" y="268"/>
                </a:lnTo>
                <a:lnTo>
                  <a:pt x="106" y="262"/>
                </a:lnTo>
                <a:lnTo>
                  <a:pt x="106" y="262"/>
                </a:lnTo>
                <a:lnTo>
                  <a:pt x="106" y="212"/>
                </a:lnTo>
                <a:lnTo>
                  <a:pt x="106" y="212"/>
                </a:lnTo>
                <a:lnTo>
                  <a:pt x="104" y="172"/>
                </a:lnTo>
                <a:lnTo>
                  <a:pt x="104" y="172"/>
                </a:lnTo>
                <a:close/>
                <a:moveTo>
                  <a:pt x="274" y="46"/>
                </a:moveTo>
                <a:lnTo>
                  <a:pt x="274" y="46"/>
                </a:lnTo>
                <a:lnTo>
                  <a:pt x="268" y="50"/>
                </a:lnTo>
                <a:lnTo>
                  <a:pt x="262" y="54"/>
                </a:lnTo>
                <a:lnTo>
                  <a:pt x="258" y="60"/>
                </a:lnTo>
                <a:lnTo>
                  <a:pt x="258" y="66"/>
                </a:lnTo>
                <a:lnTo>
                  <a:pt x="258" y="66"/>
                </a:lnTo>
                <a:lnTo>
                  <a:pt x="252" y="136"/>
                </a:lnTo>
                <a:lnTo>
                  <a:pt x="252" y="136"/>
                </a:lnTo>
                <a:lnTo>
                  <a:pt x="252" y="146"/>
                </a:lnTo>
                <a:lnTo>
                  <a:pt x="252" y="146"/>
                </a:lnTo>
                <a:lnTo>
                  <a:pt x="258" y="142"/>
                </a:lnTo>
                <a:lnTo>
                  <a:pt x="262" y="138"/>
                </a:lnTo>
                <a:lnTo>
                  <a:pt x="264" y="134"/>
                </a:lnTo>
                <a:lnTo>
                  <a:pt x="266" y="128"/>
                </a:lnTo>
                <a:lnTo>
                  <a:pt x="266" y="128"/>
                </a:lnTo>
                <a:lnTo>
                  <a:pt x="266" y="122"/>
                </a:lnTo>
                <a:lnTo>
                  <a:pt x="266" y="114"/>
                </a:lnTo>
                <a:lnTo>
                  <a:pt x="266" y="114"/>
                </a:lnTo>
                <a:lnTo>
                  <a:pt x="274" y="46"/>
                </a:lnTo>
                <a:lnTo>
                  <a:pt x="274" y="46"/>
                </a:lnTo>
                <a:close/>
                <a:moveTo>
                  <a:pt x="208" y="174"/>
                </a:moveTo>
                <a:lnTo>
                  <a:pt x="208" y="174"/>
                </a:lnTo>
                <a:lnTo>
                  <a:pt x="214" y="170"/>
                </a:lnTo>
                <a:lnTo>
                  <a:pt x="216" y="166"/>
                </a:lnTo>
                <a:lnTo>
                  <a:pt x="216" y="166"/>
                </a:lnTo>
                <a:lnTo>
                  <a:pt x="222" y="102"/>
                </a:lnTo>
                <a:lnTo>
                  <a:pt x="222" y="102"/>
                </a:lnTo>
                <a:lnTo>
                  <a:pt x="222" y="82"/>
                </a:lnTo>
                <a:lnTo>
                  <a:pt x="222" y="82"/>
                </a:lnTo>
                <a:lnTo>
                  <a:pt x="206" y="94"/>
                </a:lnTo>
                <a:lnTo>
                  <a:pt x="206" y="94"/>
                </a:lnTo>
                <a:lnTo>
                  <a:pt x="204" y="132"/>
                </a:lnTo>
                <a:lnTo>
                  <a:pt x="204" y="132"/>
                </a:lnTo>
                <a:lnTo>
                  <a:pt x="204" y="154"/>
                </a:lnTo>
                <a:lnTo>
                  <a:pt x="204" y="164"/>
                </a:lnTo>
                <a:lnTo>
                  <a:pt x="208" y="174"/>
                </a:lnTo>
                <a:lnTo>
                  <a:pt x="208" y="174"/>
                </a:lnTo>
                <a:close/>
                <a:moveTo>
                  <a:pt x="196" y="104"/>
                </a:moveTo>
                <a:lnTo>
                  <a:pt x="196" y="104"/>
                </a:lnTo>
                <a:lnTo>
                  <a:pt x="188" y="108"/>
                </a:lnTo>
                <a:lnTo>
                  <a:pt x="186" y="112"/>
                </a:lnTo>
                <a:lnTo>
                  <a:pt x="186" y="112"/>
                </a:lnTo>
                <a:lnTo>
                  <a:pt x="184" y="122"/>
                </a:lnTo>
                <a:lnTo>
                  <a:pt x="184" y="122"/>
                </a:lnTo>
                <a:lnTo>
                  <a:pt x="180" y="138"/>
                </a:lnTo>
                <a:lnTo>
                  <a:pt x="180" y="156"/>
                </a:lnTo>
                <a:lnTo>
                  <a:pt x="180" y="174"/>
                </a:lnTo>
                <a:lnTo>
                  <a:pt x="178" y="192"/>
                </a:lnTo>
                <a:lnTo>
                  <a:pt x="178" y="192"/>
                </a:lnTo>
                <a:lnTo>
                  <a:pt x="186" y="188"/>
                </a:lnTo>
                <a:lnTo>
                  <a:pt x="190" y="184"/>
                </a:lnTo>
                <a:lnTo>
                  <a:pt x="194" y="180"/>
                </a:lnTo>
                <a:lnTo>
                  <a:pt x="194" y="172"/>
                </a:lnTo>
                <a:lnTo>
                  <a:pt x="194" y="172"/>
                </a:lnTo>
                <a:lnTo>
                  <a:pt x="194" y="168"/>
                </a:lnTo>
                <a:lnTo>
                  <a:pt x="196" y="164"/>
                </a:lnTo>
                <a:lnTo>
                  <a:pt x="196" y="164"/>
                </a:lnTo>
                <a:lnTo>
                  <a:pt x="196" y="104"/>
                </a:lnTo>
                <a:lnTo>
                  <a:pt x="196" y="104"/>
                </a:lnTo>
                <a:close/>
                <a:moveTo>
                  <a:pt x="232" y="74"/>
                </a:moveTo>
                <a:lnTo>
                  <a:pt x="232" y="74"/>
                </a:lnTo>
                <a:lnTo>
                  <a:pt x="232" y="96"/>
                </a:lnTo>
                <a:lnTo>
                  <a:pt x="230" y="118"/>
                </a:lnTo>
                <a:lnTo>
                  <a:pt x="228" y="138"/>
                </a:lnTo>
                <a:lnTo>
                  <a:pt x="228" y="150"/>
                </a:lnTo>
                <a:lnTo>
                  <a:pt x="228" y="160"/>
                </a:lnTo>
                <a:lnTo>
                  <a:pt x="228" y="160"/>
                </a:lnTo>
                <a:lnTo>
                  <a:pt x="234" y="158"/>
                </a:lnTo>
                <a:lnTo>
                  <a:pt x="238" y="154"/>
                </a:lnTo>
                <a:lnTo>
                  <a:pt x="240" y="150"/>
                </a:lnTo>
                <a:lnTo>
                  <a:pt x="240" y="146"/>
                </a:lnTo>
                <a:lnTo>
                  <a:pt x="240" y="146"/>
                </a:lnTo>
                <a:lnTo>
                  <a:pt x="248" y="80"/>
                </a:lnTo>
                <a:lnTo>
                  <a:pt x="248" y="80"/>
                </a:lnTo>
                <a:lnTo>
                  <a:pt x="248" y="64"/>
                </a:lnTo>
                <a:lnTo>
                  <a:pt x="248" y="64"/>
                </a:lnTo>
                <a:lnTo>
                  <a:pt x="232" y="74"/>
                </a:lnTo>
                <a:lnTo>
                  <a:pt x="232" y="74"/>
                </a:lnTo>
                <a:close/>
                <a:moveTo>
                  <a:pt x="154" y="206"/>
                </a:moveTo>
                <a:lnTo>
                  <a:pt x="154" y="206"/>
                </a:lnTo>
                <a:lnTo>
                  <a:pt x="164" y="202"/>
                </a:lnTo>
                <a:lnTo>
                  <a:pt x="166" y="200"/>
                </a:lnTo>
                <a:lnTo>
                  <a:pt x="168" y="194"/>
                </a:lnTo>
                <a:lnTo>
                  <a:pt x="168" y="194"/>
                </a:lnTo>
                <a:lnTo>
                  <a:pt x="174" y="124"/>
                </a:lnTo>
                <a:lnTo>
                  <a:pt x="174" y="124"/>
                </a:lnTo>
                <a:lnTo>
                  <a:pt x="172" y="120"/>
                </a:lnTo>
                <a:lnTo>
                  <a:pt x="172" y="120"/>
                </a:lnTo>
                <a:lnTo>
                  <a:pt x="160" y="128"/>
                </a:lnTo>
                <a:lnTo>
                  <a:pt x="160" y="128"/>
                </a:lnTo>
                <a:lnTo>
                  <a:pt x="154" y="206"/>
                </a:lnTo>
                <a:lnTo>
                  <a:pt x="154" y="206"/>
                </a:lnTo>
                <a:close/>
                <a:moveTo>
                  <a:pt x="284" y="38"/>
                </a:moveTo>
                <a:lnTo>
                  <a:pt x="284" y="38"/>
                </a:lnTo>
                <a:lnTo>
                  <a:pt x="280" y="68"/>
                </a:lnTo>
                <a:lnTo>
                  <a:pt x="280" y="68"/>
                </a:lnTo>
                <a:lnTo>
                  <a:pt x="278" y="84"/>
                </a:lnTo>
                <a:lnTo>
                  <a:pt x="278" y="98"/>
                </a:lnTo>
                <a:lnTo>
                  <a:pt x="278" y="98"/>
                </a:lnTo>
                <a:lnTo>
                  <a:pt x="276" y="106"/>
                </a:lnTo>
                <a:lnTo>
                  <a:pt x="274" y="112"/>
                </a:lnTo>
                <a:lnTo>
                  <a:pt x="274" y="120"/>
                </a:lnTo>
                <a:lnTo>
                  <a:pt x="276" y="128"/>
                </a:lnTo>
                <a:lnTo>
                  <a:pt x="276" y="128"/>
                </a:lnTo>
                <a:lnTo>
                  <a:pt x="282" y="124"/>
                </a:lnTo>
                <a:lnTo>
                  <a:pt x="284" y="120"/>
                </a:lnTo>
                <a:lnTo>
                  <a:pt x="286" y="116"/>
                </a:lnTo>
                <a:lnTo>
                  <a:pt x="288" y="110"/>
                </a:lnTo>
                <a:lnTo>
                  <a:pt x="288" y="110"/>
                </a:lnTo>
                <a:lnTo>
                  <a:pt x="294" y="60"/>
                </a:lnTo>
                <a:lnTo>
                  <a:pt x="294" y="60"/>
                </a:lnTo>
                <a:lnTo>
                  <a:pt x="296" y="30"/>
                </a:lnTo>
                <a:lnTo>
                  <a:pt x="296" y="30"/>
                </a:lnTo>
                <a:lnTo>
                  <a:pt x="284" y="38"/>
                </a:lnTo>
                <a:lnTo>
                  <a:pt x="284" y="38"/>
                </a:lnTo>
                <a:close/>
                <a:moveTo>
                  <a:pt x="34" y="290"/>
                </a:moveTo>
                <a:lnTo>
                  <a:pt x="34" y="290"/>
                </a:lnTo>
                <a:lnTo>
                  <a:pt x="38" y="278"/>
                </a:lnTo>
                <a:lnTo>
                  <a:pt x="38" y="266"/>
                </a:lnTo>
                <a:lnTo>
                  <a:pt x="38" y="252"/>
                </a:lnTo>
                <a:lnTo>
                  <a:pt x="38" y="240"/>
                </a:lnTo>
                <a:lnTo>
                  <a:pt x="38" y="240"/>
                </a:lnTo>
                <a:lnTo>
                  <a:pt x="38" y="226"/>
                </a:lnTo>
                <a:lnTo>
                  <a:pt x="36" y="210"/>
                </a:lnTo>
                <a:lnTo>
                  <a:pt x="32" y="188"/>
                </a:lnTo>
                <a:lnTo>
                  <a:pt x="32" y="188"/>
                </a:lnTo>
                <a:lnTo>
                  <a:pt x="30" y="196"/>
                </a:lnTo>
                <a:lnTo>
                  <a:pt x="28" y="206"/>
                </a:lnTo>
                <a:lnTo>
                  <a:pt x="26" y="236"/>
                </a:lnTo>
                <a:lnTo>
                  <a:pt x="30" y="268"/>
                </a:lnTo>
                <a:lnTo>
                  <a:pt x="32" y="280"/>
                </a:lnTo>
                <a:lnTo>
                  <a:pt x="34" y="290"/>
                </a:lnTo>
                <a:lnTo>
                  <a:pt x="34" y="290"/>
                </a:lnTo>
                <a:close/>
                <a:moveTo>
                  <a:pt x="336" y="88"/>
                </a:moveTo>
                <a:lnTo>
                  <a:pt x="336" y="88"/>
                </a:lnTo>
                <a:lnTo>
                  <a:pt x="342" y="62"/>
                </a:lnTo>
                <a:lnTo>
                  <a:pt x="342" y="62"/>
                </a:lnTo>
                <a:lnTo>
                  <a:pt x="342" y="42"/>
                </a:lnTo>
                <a:lnTo>
                  <a:pt x="342" y="42"/>
                </a:lnTo>
                <a:lnTo>
                  <a:pt x="340" y="38"/>
                </a:lnTo>
                <a:lnTo>
                  <a:pt x="338" y="34"/>
                </a:lnTo>
                <a:lnTo>
                  <a:pt x="336" y="32"/>
                </a:lnTo>
                <a:lnTo>
                  <a:pt x="332" y="30"/>
                </a:lnTo>
                <a:lnTo>
                  <a:pt x="332" y="30"/>
                </a:lnTo>
                <a:lnTo>
                  <a:pt x="324" y="96"/>
                </a:lnTo>
                <a:lnTo>
                  <a:pt x="324" y="96"/>
                </a:lnTo>
                <a:lnTo>
                  <a:pt x="336" y="88"/>
                </a:lnTo>
                <a:lnTo>
                  <a:pt x="336" y="88"/>
                </a:lnTo>
                <a:close/>
                <a:moveTo>
                  <a:pt x="116" y="232"/>
                </a:moveTo>
                <a:lnTo>
                  <a:pt x="116" y="232"/>
                </a:lnTo>
                <a:lnTo>
                  <a:pt x="120" y="230"/>
                </a:lnTo>
                <a:lnTo>
                  <a:pt x="120" y="230"/>
                </a:lnTo>
                <a:lnTo>
                  <a:pt x="122" y="190"/>
                </a:lnTo>
                <a:lnTo>
                  <a:pt x="122" y="190"/>
                </a:lnTo>
                <a:lnTo>
                  <a:pt x="122" y="174"/>
                </a:lnTo>
                <a:lnTo>
                  <a:pt x="120" y="168"/>
                </a:lnTo>
                <a:lnTo>
                  <a:pt x="118" y="160"/>
                </a:lnTo>
                <a:lnTo>
                  <a:pt x="118" y="160"/>
                </a:lnTo>
                <a:lnTo>
                  <a:pt x="114" y="162"/>
                </a:lnTo>
                <a:lnTo>
                  <a:pt x="114" y="162"/>
                </a:lnTo>
                <a:lnTo>
                  <a:pt x="114" y="196"/>
                </a:lnTo>
                <a:lnTo>
                  <a:pt x="114" y="214"/>
                </a:lnTo>
                <a:lnTo>
                  <a:pt x="116" y="232"/>
                </a:lnTo>
                <a:lnTo>
                  <a:pt x="116" y="232"/>
                </a:lnTo>
                <a:close/>
                <a:moveTo>
                  <a:pt x="120" y="246"/>
                </a:moveTo>
                <a:lnTo>
                  <a:pt x="120" y="246"/>
                </a:lnTo>
                <a:lnTo>
                  <a:pt x="116" y="246"/>
                </a:lnTo>
                <a:lnTo>
                  <a:pt x="116" y="246"/>
                </a:lnTo>
                <a:lnTo>
                  <a:pt x="118" y="270"/>
                </a:lnTo>
                <a:lnTo>
                  <a:pt x="118" y="270"/>
                </a:lnTo>
                <a:lnTo>
                  <a:pt x="134" y="270"/>
                </a:lnTo>
                <a:lnTo>
                  <a:pt x="134" y="270"/>
                </a:lnTo>
                <a:lnTo>
                  <a:pt x="120" y="246"/>
                </a:lnTo>
                <a:lnTo>
                  <a:pt x="120" y="246"/>
                </a:lnTo>
                <a:close/>
                <a:moveTo>
                  <a:pt x="348" y="78"/>
                </a:moveTo>
                <a:lnTo>
                  <a:pt x="348" y="78"/>
                </a:lnTo>
                <a:lnTo>
                  <a:pt x="352" y="78"/>
                </a:lnTo>
                <a:lnTo>
                  <a:pt x="356" y="78"/>
                </a:lnTo>
                <a:lnTo>
                  <a:pt x="356" y="76"/>
                </a:lnTo>
                <a:lnTo>
                  <a:pt x="356" y="72"/>
                </a:lnTo>
                <a:lnTo>
                  <a:pt x="356" y="72"/>
                </a:lnTo>
                <a:lnTo>
                  <a:pt x="358" y="60"/>
                </a:lnTo>
                <a:lnTo>
                  <a:pt x="358" y="54"/>
                </a:lnTo>
                <a:lnTo>
                  <a:pt x="352" y="46"/>
                </a:lnTo>
                <a:lnTo>
                  <a:pt x="352" y="46"/>
                </a:lnTo>
                <a:lnTo>
                  <a:pt x="348" y="78"/>
                </a:lnTo>
                <a:lnTo>
                  <a:pt x="348" y="78"/>
                </a:lnTo>
                <a:close/>
                <a:moveTo>
                  <a:pt x="18" y="272"/>
                </a:moveTo>
                <a:lnTo>
                  <a:pt x="18" y="272"/>
                </a:lnTo>
                <a:lnTo>
                  <a:pt x="16" y="278"/>
                </a:lnTo>
                <a:lnTo>
                  <a:pt x="14" y="284"/>
                </a:lnTo>
                <a:lnTo>
                  <a:pt x="14" y="290"/>
                </a:lnTo>
                <a:lnTo>
                  <a:pt x="16" y="298"/>
                </a:lnTo>
                <a:lnTo>
                  <a:pt x="16" y="298"/>
                </a:lnTo>
                <a:lnTo>
                  <a:pt x="20" y="290"/>
                </a:lnTo>
                <a:lnTo>
                  <a:pt x="20" y="284"/>
                </a:lnTo>
                <a:lnTo>
                  <a:pt x="20" y="278"/>
                </a:lnTo>
                <a:lnTo>
                  <a:pt x="18" y="272"/>
                </a:lnTo>
                <a:lnTo>
                  <a:pt x="18" y="272"/>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0" name="Freeform 20"/>
          <p:cNvSpPr>
            <a:spLocks noEditPoints="1"/>
          </p:cNvSpPr>
          <p:nvPr>
            <p:custDataLst>
              <p:tags r:id="rId6"/>
            </p:custDataLst>
          </p:nvPr>
        </p:nvSpPr>
        <p:spPr bwMode="auto">
          <a:xfrm>
            <a:off x="5988775" y="2746132"/>
            <a:ext cx="222185" cy="217828"/>
          </a:xfrm>
          <a:custGeom>
            <a:avLst/>
            <a:gdLst>
              <a:gd name="T0" fmla="*/ 12 w 204"/>
              <a:gd name="T1" fmla="*/ 48 h 200"/>
              <a:gd name="T2" fmla="*/ 42 w 204"/>
              <a:gd name="T3" fmla="*/ 18 h 200"/>
              <a:gd name="T4" fmla="*/ 110 w 204"/>
              <a:gd name="T5" fmla="*/ 4 h 200"/>
              <a:gd name="T6" fmla="*/ 176 w 204"/>
              <a:gd name="T7" fmla="*/ 44 h 200"/>
              <a:gd name="T8" fmla="*/ 198 w 204"/>
              <a:gd name="T9" fmla="*/ 82 h 200"/>
              <a:gd name="T10" fmla="*/ 196 w 204"/>
              <a:gd name="T11" fmla="*/ 148 h 200"/>
              <a:gd name="T12" fmla="*/ 160 w 204"/>
              <a:gd name="T13" fmla="*/ 186 h 200"/>
              <a:gd name="T14" fmla="*/ 94 w 204"/>
              <a:gd name="T15" fmla="*/ 198 h 200"/>
              <a:gd name="T16" fmla="*/ 40 w 204"/>
              <a:gd name="T17" fmla="*/ 174 h 200"/>
              <a:gd name="T18" fmla="*/ 6 w 204"/>
              <a:gd name="T19" fmla="*/ 136 h 200"/>
              <a:gd name="T20" fmla="*/ 2 w 204"/>
              <a:gd name="T21" fmla="*/ 98 h 200"/>
              <a:gd name="T22" fmla="*/ 98 w 204"/>
              <a:gd name="T23" fmla="*/ 190 h 200"/>
              <a:gd name="T24" fmla="*/ 148 w 204"/>
              <a:gd name="T25" fmla="*/ 186 h 200"/>
              <a:gd name="T26" fmla="*/ 190 w 204"/>
              <a:gd name="T27" fmla="*/ 144 h 200"/>
              <a:gd name="T28" fmla="*/ 162 w 204"/>
              <a:gd name="T29" fmla="*/ 104 h 200"/>
              <a:gd name="T30" fmla="*/ 120 w 204"/>
              <a:gd name="T31" fmla="*/ 96 h 200"/>
              <a:gd name="T32" fmla="*/ 108 w 204"/>
              <a:gd name="T33" fmla="*/ 104 h 200"/>
              <a:gd name="T34" fmla="*/ 100 w 204"/>
              <a:gd name="T35" fmla="*/ 102 h 200"/>
              <a:gd name="T36" fmla="*/ 100 w 204"/>
              <a:gd name="T37" fmla="*/ 86 h 200"/>
              <a:gd name="T38" fmla="*/ 22 w 204"/>
              <a:gd name="T39" fmla="*/ 44 h 200"/>
              <a:gd name="T40" fmla="*/ 100 w 204"/>
              <a:gd name="T41" fmla="*/ 102 h 200"/>
              <a:gd name="T42" fmla="*/ 88 w 204"/>
              <a:gd name="T43" fmla="*/ 130 h 200"/>
              <a:gd name="T44" fmla="*/ 14 w 204"/>
              <a:gd name="T45" fmla="*/ 66 h 200"/>
              <a:gd name="T46" fmla="*/ 10 w 204"/>
              <a:gd name="T47" fmla="*/ 84 h 200"/>
              <a:gd name="T48" fmla="*/ 76 w 204"/>
              <a:gd name="T49" fmla="*/ 134 h 200"/>
              <a:gd name="T50" fmla="*/ 98 w 204"/>
              <a:gd name="T51" fmla="*/ 110 h 200"/>
              <a:gd name="T52" fmla="*/ 24 w 204"/>
              <a:gd name="T53" fmla="*/ 52 h 200"/>
              <a:gd name="T54" fmla="*/ 16 w 204"/>
              <a:gd name="T55" fmla="*/ 56 h 200"/>
              <a:gd name="T56" fmla="*/ 52 w 204"/>
              <a:gd name="T57" fmla="*/ 90 h 200"/>
              <a:gd name="T58" fmla="*/ 94 w 204"/>
              <a:gd name="T59" fmla="*/ 118 h 200"/>
              <a:gd name="T60" fmla="*/ 22 w 204"/>
              <a:gd name="T61" fmla="*/ 118 h 200"/>
              <a:gd name="T62" fmla="*/ 82 w 204"/>
              <a:gd name="T63" fmla="*/ 146 h 200"/>
              <a:gd name="T64" fmla="*/ 6 w 204"/>
              <a:gd name="T65" fmla="*/ 102 h 200"/>
              <a:gd name="T66" fmla="*/ 46 w 204"/>
              <a:gd name="T67" fmla="*/ 24 h 200"/>
              <a:gd name="T68" fmla="*/ 102 w 204"/>
              <a:gd name="T69" fmla="*/ 78 h 200"/>
              <a:gd name="T70" fmla="*/ 96 w 204"/>
              <a:gd name="T71" fmla="*/ 58 h 200"/>
              <a:gd name="T72" fmla="*/ 74 w 204"/>
              <a:gd name="T73" fmla="*/ 164 h 200"/>
              <a:gd name="T74" fmla="*/ 14 w 204"/>
              <a:gd name="T75" fmla="*/ 118 h 200"/>
              <a:gd name="T76" fmla="*/ 16 w 204"/>
              <a:gd name="T77" fmla="*/ 136 h 200"/>
              <a:gd name="T78" fmla="*/ 72 w 204"/>
              <a:gd name="T79" fmla="*/ 168 h 200"/>
              <a:gd name="T80" fmla="*/ 142 w 204"/>
              <a:gd name="T81" fmla="*/ 36 h 200"/>
              <a:gd name="T82" fmla="*/ 186 w 204"/>
              <a:gd name="T83" fmla="*/ 100 h 200"/>
              <a:gd name="T84" fmla="*/ 144 w 204"/>
              <a:gd name="T85" fmla="*/ 34 h 200"/>
              <a:gd name="T86" fmla="*/ 26 w 204"/>
              <a:gd name="T87" fmla="*/ 154 h 200"/>
              <a:gd name="T88" fmla="*/ 64 w 204"/>
              <a:gd name="T89" fmla="*/ 178 h 200"/>
              <a:gd name="T90" fmla="*/ 68 w 204"/>
              <a:gd name="T91" fmla="*/ 172 h 200"/>
              <a:gd name="T92" fmla="*/ 30 w 204"/>
              <a:gd name="T93" fmla="*/ 148 h 200"/>
              <a:gd name="T94" fmla="*/ 136 w 204"/>
              <a:gd name="T95" fmla="*/ 50 h 200"/>
              <a:gd name="T96" fmla="*/ 152 w 204"/>
              <a:gd name="T97" fmla="*/ 90 h 200"/>
              <a:gd name="T98" fmla="*/ 154 w 204"/>
              <a:gd name="T99" fmla="*/ 68 h 200"/>
              <a:gd name="T100" fmla="*/ 94 w 204"/>
              <a:gd name="T101" fmla="*/ 46 h 200"/>
              <a:gd name="T102" fmla="*/ 86 w 204"/>
              <a:gd name="T103" fmla="*/ 10 h 200"/>
              <a:gd name="T104" fmla="*/ 82 w 204"/>
              <a:gd name="T105" fmla="*/ 12 h 200"/>
              <a:gd name="T106" fmla="*/ 70 w 204"/>
              <a:gd name="T107" fmla="*/ 16 h 200"/>
              <a:gd name="T108" fmla="*/ 162 w 204"/>
              <a:gd name="T109" fmla="*/ 44 h 200"/>
              <a:gd name="T110" fmla="*/ 190 w 204"/>
              <a:gd name="T111" fmla="*/ 82 h 200"/>
              <a:gd name="T112" fmla="*/ 130 w 204"/>
              <a:gd name="T113" fmla="*/ 62 h 200"/>
              <a:gd name="T114" fmla="*/ 130 w 204"/>
              <a:gd name="T115" fmla="*/ 82 h 200"/>
              <a:gd name="T116" fmla="*/ 146 w 204"/>
              <a:gd name="T117" fmla="*/ 90 h 200"/>
              <a:gd name="T118" fmla="*/ 128 w 204"/>
              <a:gd name="T119" fmla="*/ 88 h 200"/>
              <a:gd name="T120" fmla="*/ 116 w 204"/>
              <a:gd name="T12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00">
                <a:moveTo>
                  <a:pt x="0" y="90"/>
                </a:moveTo>
                <a:lnTo>
                  <a:pt x="0" y="90"/>
                </a:lnTo>
                <a:lnTo>
                  <a:pt x="2" y="76"/>
                </a:lnTo>
                <a:lnTo>
                  <a:pt x="6" y="62"/>
                </a:lnTo>
                <a:lnTo>
                  <a:pt x="12" y="48"/>
                </a:lnTo>
                <a:lnTo>
                  <a:pt x="22" y="34"/>
                </a:lnTo>
                <a:lnTo>
                  <a:pt x="22" y="34"/>
                </a:lnTo>
                <a:lnTo>
                  <a:pt x="32" y="26"/>
                </a:lnTo>
                <a:lnTo>
                  <a:pt x="42" y="18"/>
                </a:lnTo>
                <a:lnTo>
                  <a:pt x="42" y="18"/>
                </a:lnTo>
                <a:lnTo>
                  <a:pt x="58" y="8"/>
                </a:lnTo>
                <a:lnTo>
                  <a:pt x="74" y="2"/>
                </a:lnTo>
                <a:lnTo>
                  <a:pt x="92" y="0"/>
                </a:lnTo>
                <a:lnTo>
                  <a:pt x="100" y="2"/>
                </a:lnTo>
                <a:lnTo>
                  <a:pt x="110" y="4"/>
                </a:lnTo>
                <a:lnTo>
                  <a:pt x="110" y="4"/>
                </a:lnTo>
                <a:lnTo>
                  <a:pt x="128" y="10"/>
                </a:lnTo>
                <a:lnTo>
                  <a:pt x="146" y="20"/>
                </a:lnTo>
                <a:lnTo>
                  <a:pt x="162" y="30"/>
                </a:lnTo>
                <a:lnTo>
                  <a:pt x="176" y="44"/>
                </a:lnTo>
                <a:lnTo>
                  <a:pt x="176" y="44"/>
                </a:lnTo>
                <a:lnTo>
                  <a:pt x="184" y="52"/>
                </a:lnTo>
                <a:lnTo>
                  <a:pt x="190" y="62"/>
                </a:lnTo>
                <a:lnTo>
                  <a:pt x="194" y="72"/>
                </a:lnTo>
                <a:lnTo>
                  <a:pt x="198" y="82"/>
                </a:lnTo>
                <a:lnTo>
                  <a:pt x="204" y="102"/>
                </a:lnTo>
                <a:lnTo>
                  <a:pt x="204" y="124"/>
                </a:lnTo>
                <a:lnTo>
                  <a:pt x="204" y="124"/>
                </a:lnTo>
                <a:lnTo>
                  <a:pt x="202" y="136"/>
                </a:lnTo>
                <a:lnTo>
                  <a:pt x="196" y="148"/>
                </a:lnTo>
                <a:lnTo>
                  <a:pt x="190" y="158"/>
                </a:lnTo>
                <a:lnTo>
                  <a:pt x="184" y="166"/>
                </a:lnTo>
                <a:lnTo>
                  <a:pt x="184" y="166"/>
                </a:lnTo>
                <a:lnTo>
                  <a:pt x="172" y="178"/>
                </a:lnTo>
                <a:lnTo>
                  <a:pt x="160" y="186"/>
                </a:lnTo>
                <a:lnTo>
                  <a:pt x="146" y="192"/>
                </a:lnTo>
                <a:lnTo>
                  <a:pt x="132" y="198"/>
                </a:lnTo>
                <a:lnTo>
                  <a:pt x="132" y="198"/>
                </a:lnTo>
                <a:lnTo>
                  <a:pt x="112" y="200"/>
                </a:lnTo>
                <a:lnTo>
                  <a:pt x="94" y="198"/>
                </a:lnTo>
                <a:lnTo>
                  <a:pt x="78" y="192"/>
                </a:lnTo>
                <a:lnTo>
                  <a:pt x="60" y="186"/>
                </a:lnTo>
                <a:lnTo>
                  <a:pt x="60" y="186"/>
                </a:lnTo>
                <a:lnTo>
                  <a:pt x="40" y="174"/>
                </a:lnTo>
                <a:lnTo>
                  <a:pt x="40" y="174"/>
                </a:lnTo>
                <a:lnTo>
                  <a:pt x="32" y="168"/>
                </a:lnTo>
                <a:lnTo>
                  <a:pt x="24" y="160"/>
                </a:lnTo>
                <a:lnTo>
                  <a:pt x="16" y="152"/>
                </a:lnTo>
                <a:lnTo>
                  <a:pt x="12" y="144"/>
                </a:lnTo>
                <a:lnTo>
                  <a:pt x="6" y="136"/>
                </a:lnTo>
                <a:lnTo>
                  <a:pt x="4" y="126"/>
                </a:lnTo>
                <a:lnTo>
                  <a:pt x="2" y="104"/>
                </a:lnTo>
                <a:lnTo>
                  <a:pt x="2" y="104"/>
                </a:lnTo>
                <a:lnTo>
                  <a:pt x="2" y="98"/>
                </a:lnTo>
                <a:lnTo>
                  <a:pt x="2" y="98"/>
                </a:lnTo>
                <a:lnTo>
                  <a:pt x="0" y="90"/>
                </a:lnTo>
                <a:lnTo>
                  <a:pt x="0" y="90"/>
                </a:lnTo>
                <a:close/>
                <a:moveTo>
                  <a:pt x="76" y="184"/>
                </a:moveTo>
                <a:lnTo>
                  <a:pt x="76" y="184"/>
                </a:lnTo>
                <a:lnTo>
                  <a:pt x="98" y="190"/>
                </a:lnTo>
                <a:lnTo>
                  <a:pt x="108" y="192"/>
                </a:lnTo>
                <a:lnTo>
                  <a:pt x="118" y="192"/>
                </a:lnTo>
                <a:lnTo>
                  <a:pt x="128" y="192"/>
                </a:lnTo>
                <a:lnTo>
                  <a:pt x="138" y="190"/>
                </a:lnTo>
                <a:lnTo>
                  <a:pt x="148" y="186"/>
                </a:lnTo>
                <a:lnTo>
                  <a:pt x="158" y="180"/>
                </a:lnTo>
                <a:lnTo>
                  <a:pt x="158" y="180"/>
                </a:lnTo>
                <a:lnTo>
                  <a:pt x="174" y="168"/>
                </a:lnTo>
                <a:lnTo>
                  <a:pt x="186" y="154"/>
                </a:lnTo>
                <a:lnTo>
                  <a:pt x="190" y="144"/>
                </a:lnTo>
                <a:lnTo>
                  <a:pt x="194" y="136"/>
                </a:lnTo>
                <a:lnTo>
                  <a:pt x="196" y="126"/>
                </a:lnTo>
                <a:lnTo>
                  <a:pt x="196" y="114"/>
                </a:lnTo>
                <a:lnTo>
                  <a:pt x="196" y="114"/>
                </a:lnTo>
                <a:lnTo>
                  <a:pt x="162" y="104"/>
                </a:lnTo>
                <a:lnTo>
                  <a:pt x="162" y="104"/>
                </a:lnTo>
                <a:lnTo>
                  <a:pt x="136" y="98"/>
                </a:lnTo>
                <a:lnTo>
                  <a:pt x="136" y="98"/>
                </a:lnTo>
                <a:lnTo>
                  <a:pt x="120" y="96"/>
                </a:lnTo>
                <a:lnTo>
                  <a:pt x="120" y="96"/>
                </a:lnTo>
                <a:lnTo>
                  <a:pt x="114" y="96"/>
                </a:lnTo>
                <a:lnTo>
                  <a:pt x="112" y="96"/>
                </a:lnTo>
                <a:lnTo>
                  <a:pt x="110" y="98"/>
                </a:lnTo>
                <a:lnTo>
                  <a:pt x="108" y="104"/>
                </a:lnTo>
                <a:lnTo>
                  <a:pt x="108" y="104"/>
                </a:lnTo>
                <a:lnTo>
                  <a:pt x="86" y="156"/>
                </a:lnTo>
                <a:lnTo>
                  <a:pt x="86" y="156"/>
                </a:lnTo>
                <a:lnTo>
                  <a:pt x="76" y="184"/>
                </a:lnTo>
                <a:lnTo>
                  <a:pt x="76" y="184"/>
                </a:lnTo>
                <a:close/>
                <a:moveTo>
                  <a:pt x="100" y="102"/>
                </a:moveTo>
                <a:lnTo>
                  <a:pt x="100" y="102"/>
                </a:lnTo>
                <a:lnTo>
                  <a:pt x="104" y="92"/>
                </a:lnTo>
                <a:lnTo>
                  <a:pt x="104" y="90"/>
                </a:lnTo>
                <a:lnTo>
                  <a:pt x="100" y="86"/>
                </a:lnTo>
                <a:lnTo>
                  <a:pt x="100" y="86"/>
                </a:lnTo>
                <a:lnTo>
                  <a:pt x="50" y="38"/>
                </a:lnTo>
                <a:lnTo>
                  <a:pt x="50" y="38"/>
                </a:lnTo>
                <a:lnTo>
                  <a:pt x="38" y="28"/>
                </a:lnTo>
                <a:lnTo>
                  <a:pt x="38" y="28"/>
                </a:lnTo>
                <a:lnTo>
                  <a:pt x="22" y="44"/>
                </a:lnTo>
                <a:lnTo>
                  <a:pt x="22" y="44"/>
                </a:lnTo>
                <a:lnTo>
                  <a:pt x="42" y="58"/>
                </a:lnTo>
                <a:lnTo>
                  <a:pt x="60" y="74"/>
                </a:lnTo>
                <a:lnTo>
                  <a:pt x="80" y="88"/>
                </a:lnTo>
                <a:lnTo>
                  <a:pt x="100" y="102"/>
                </a:lnTo>
                <a:lnTo>
                  <a:pt x="100" y="102"/>
                </a:lnTo>
                <a:close/>
                <a:moveTo>
                  <a:pt x="84" y="138"/>
                </a:moveTo>
                <a:lnTo>
                  <a:pt x="84" y="138"/>
                </a:lnTo>
                <a:lnTo>
                  <a:pt x="88" y="134"/>
                </a:lnTo>
                <a:lnTo>
                  <a:pt x="88" y="130"/>
                </a:lnTo>
                <a:lnTo>
                  <a:pt x="86" y="126"/>
                </a:lnTo>
                <a:lnTo>
                  <a:pt x="82" y="122"/>
                </a:lnTo>
                <a:lnTo>
                  <a:pt x="82" y="122"/>
                </a:lnTo>
                <a:lnTo>
                  <a:pt x="14" y="66"/>
                </a:lnTo>
                <a:lnTo>
                  <a:pt x="14" y="66"/>
                </a:lnTo>
                <a:lnTo>
                  <a:pt x="12" y="64"/>
                </a:lnTo>
                <a:lnTo>
                  <a:pt x="12" y="64"/>
                </a:lnTo>
                <a:lnTo>
                  <a:pt x="8" y="74"/>
                </a:lnTo>
                <a:lnTo>
                  <a:pt x="8" y="80"/>
                </a:lnTo>
                <a:lnTo>
                  <a:pt x="10" y="84"/>
                </a:lnTo>
                <a:lnTo>
                  <a:pt x="16" y="90"/>
                </a:lnTo>
                <a:lnTo>
                  <a:pt x="16" y="90"/>
                </a:lnTo>
                <a:lnTo>
                  <a:pt x="16" y="90"/>
                </a:lnTo>
                <a:lnTo>
                  <a:pt x="16" y="90"/>
                </a:lnTo>
                <a:lnTo>
                  <a:pt x="76" y="134"/>
                </a:lnTo>
                <a:lnTo>
                  <a:pt x="76" y="134"/>
                </a:lnTo>
                <a:lnTo>
                  <a:pt x="84" y="138"/>
                </a:lnTo>
                <a:lnTo>
                  <a:pt x="84" y="138"/>
                </a:lnTo>
                <a:close/>
                <a:moveTo>
                  <a:pt x="98" y="110"/>
                </a:moveTo>
                <a:lnTo>
                  <a:pt x="98" y="110"/>
                </a:lnTo>
                <a:lnTo>
                  <a:pt x="94" y="106"/>
                </a:lnTo>
                <a:lnTo>
                  <a:pt x="94" y="106"/>
                </a:lnTo>
                <a:lnTo>
                  <a:pt x="36" y="60"/>
                </a:lnTo>
                <a:lnTo>
                  <a:pt x="36" y="60"/>
                </a:lnTo>
                <a:lnTo>
                  <a:pt x="24" y="52"/>
                </a:lnTo>
                <a:lnTo>
                  <a:pt x="24" y="52"/>
                </a:lnTo>
                <a:lnTo>
                  <a:pt x="20" y="52"/>
                </a:lnTo>
                <a:lnTo>
                  <a:pt x="16" y="54"/>
                </a:lnTo>
                <a:lnTo>
                  <a:pt x="16" y="54"/>
                </a:lnTo>
                <a:lnTo>
                  <a:pt x="16" y="56"/>
                </a:lnTo>
                <a:lnTo>
                  <a:pt x="18" y="60"/>
                </a:lnTo>
                <a:lnTo>
                  <a:pt x="18" y="60"/>
                </a:lnTo>
                <a:lnTo>
                  <a:pt x="20" y="64"/>
                </a:lnTo>
                <a:lnTo>
                  <a:pt x="20" y="64"/>
                </a:lnTo>
                <a:lnTo>
                  <a:pt x="52" y="90"/>
                </a:lnTo>
                <a:lnTo>
                  <a:pt x="52" y="90"/>
                </a:lnTo>
                <a:lnTo>
                  <a:pt x="92" y="122"/>
                </a:lnTo>
                <a:lnTo>
                  <a:pt x="92" y="122"/>
                </a:lnTo>
                <a:lnTo>
                  <a:pt x="94" y="118"/>
                </a:lnTo>
                <a:lnTo>
                  <a:pt x="94" y="118"/>
                </a:lnTo>
                <a:lnTo>
                  <a:pt x="98" y="110"/>
                </a:lnTo>
                <a:lnTo>
                  <a:pt x="98" y="110"/>
                </a:lnTo>
                <a:close/>
                <a:moveTo>
                  <a:pt x="6" y="102"/>
                </a:moveTo>
                <a:lnTo>
                  <a:pt x="6" y="102"/>
                </a:lnTo>
                <a:lnTo>
                  <a:pt x="22" y="118"/>
                </a:lnTo>
                <a:lnTo>
                  <a:pt x="40" y="130"/>
                </a:lnTo>
                <a:lnTo>
                  <a:pt x="78" y="154"/>
                </a:lnTo>
                <a:lnTo>
                  <a:pt x="78" y="154"/>
                </a:lnTo>
                <a:lnTo>
                  <a:pt x="82" y="146"/>
                </a:lnTo>
                <a:lnTo>
                  <a:pt x="82" y="146"/>
                </a:lnTo>
                <a:lnTo>
                  <a:pt x="64" y="130"/>
                </a:lnTo>
                <a:lnTo>
                  <a:pt x="46" y="116"/>
                </a:lnTo>
                <a:lnTo>
                  <a:pt x="8" y="90"/>
                </a:lnTo>
                <a:lnTo>
                  <a:pt x="8" y="90"/>
                </a:lnTo>
                <a:lnTo>
                  <a:pt x="6" y="102"/>
                </a:lnTo>
                <a:lnTo>
                  <a:pt x="6" y="102"/>
                </a:lnTo>
                <a:close/>
                <a:moveTo>
                  <a:pt x="60" y="16"/>
                </a:moveTo>
                <a:lnTo>
                  <a:pt x="60" y="16"/>
                </a:lnTo>
                <a:lnTo>
                  <a:pt x="50" y="20"/>
                </a:lnTo>
                <a:lnTo>
                  <a:pt x="46" y="24"/>
                </a:lnTo>
                <a:lnTo>
                  <a:pt x="48" y="28"/>
                </a:lnTo>
                <a:lnTo>
                  <a:pt x="54" y="34"/>
                </a:lnTo>
                <a:lnTo>
                  <a:pt x="54" y="34"/>
                </a:lnTo>
                <a:lnTo>
                  <a:pt x="102" y="78"/>
                </a:lnTo>
                <a:lnTo>
                  <a:pt x="102" y="78"/>
                </a:lnTo>
                <a:lnTo>
                  <a:pt x="104" y="78"/>
                </a:lnTo>
                <a:lnTo>
                  <a:pt x="104" y="78"/>
                </a:lnTo>
                <a:lnTo>
                  <a:pt x="102" y="68"/>
                </a:lnTo>
                <a:lnTo>
                  <a:pt x="96" y="58"/>
                </a:lnTo>
                <a:lnTo>
                  <a:pt x="96" y="58"/>
                </a:lnTo>
                <a:lnTo>
                  <a:pt x="60" y="16"/>
                </a:lnTo>
                <a:lnTo>
                  <a:pt x="60" y="16"/>
                </a:lnTo>
                <a:close/>
                <a:moveTo>
                  <a:pt x="72" y="168"/>
                </a:moveTo>
                <a:lnTo>
                  <a:pt x="72" y="168"/>
                </a:lnTo>
                <a:lnTo>
                  <a:pt x="74" y="164"/>
                </a:lnTo>
                <a:lnTo>
                  <a:pt x="74" y="160"/>
                </a:lnTo>
                <a:lnTo>
                  <a:pt x="70" y="156"/>
                </a:lnTo>
                <a:lnTo>
                  <a:pt x="70" y="156"/>
                </a:lnTo>
                <a:lnTo>
                  <a:pt x="14" y="118"/>
                </a:lnTo>
                <a:lnTo>
                  <a:pt x="14" y="118"/>
                </a:lnTo>
                <a:lnTo>
                  <a:pt x="10" y="118"/>
                </a:lnTo>
                <a:lnTo>
                  <a:pt x="10" y="118"/>
                </a:lnTo>
                <a:lnTo>
                  <a:pt x="10" y="126"/>
                </a:lnTo>
                <a:lnTo>
                  <a:pt x="12" y="132"/>
                </a:lnTo>
                <a:lnTo>
                  <a:pt x="16" y="136"/>
                </a:lnTo>
                <a:lnTo>
                  <a:pt x="22" y="142"/>
                </a:lnTo>
                <a:lnTo>
                  <a:pt x="22" y="142"/>
                </a:lnTo>
                <a:lnTo>
                  <a:pt x="44" y="152"/>
                </a:lnTo>
                <a:lnTo>
                  <a:pt x="44" y="152"/>
                </a:lnTo>
                <a:lnTo>
                  <a:pt x="72" y="168"/>
                </a:lnTo>
                <a:lnTo>
                  <a:pt x="72" y="168"/>
                </a:lnTo>
                <a:close/>
                <a:moveTo>
                  <a:pt x="144" y="34"/>
                </a:moveTo>
                <a:lnTo>
                  <a:pt x="144" y="34"/>
                </a:lnTo>
                <a:lnTo>
                  <a:pt x="142" y="36"/>
                </a:lnTo>
                <a:lnTo>
                  <a:pt x="142" y="36"/>
                </a:lnTo>
                <a:lnTo>
                  <a:pt x="174" y="94"/>
                </a:lnTo>
                <a:lnTo>
                  <a:pt x="174" y="94"/>
                </a:lnTo>
                <a:lnTo>
                  <a:pt x="178" y="98"/>
                </a:lnTo>
                <a:lnTo>
                  <a:pt x="186" y="100"/>
                </a:lnTo>
                <a:lnTo>
                  <a:pt x="186" y="100"/>
                </a:lnTo>
                <a:lnTo>
                  <a:pt x="178" y="80"/>
                </a:lnTo>
                <a:lnTo>
                  <a:pt x="170" y="64"/>
                </a:lnTo>
                <a:lnTo>
                  <a:pt x="158" y="48"/>
                </a:lnTo>
                <a:lnTo>
                  <a:pt x="144" y="34"/>
                </a:lnTo>
                <a:lnTo>
                  <a:pt x="144" y="34"/>
                </a:lnTo>
                <a:close/>
                <a:moveTo>
                  <a:pt x="20" y="146"/>
                </a:moveTo>
                <a:lnTo>
                  <a:pt x="20" y="146"/>
                </a:lnTo>
                <a:lnTo>
                  <a:pt x="20" y="148"/>
                </a:lnTo>
                <a:lnTo>
                  <a:pt x="20" y="148"/>
                </a:lnTo>
                <a:lnTo>
                  <a:pt x="26" y="154"/>
                </a:lnTo>
                <a:lnTo>
                  <a:pt x="32" y="162"/>
                </a:lnTo>
                <a:lnTo>
                  <a:pt x="32" y="162"/>
                </a:lnTo>
                <a:lnTo>
                  <a:pt x="48" y="170"/>
                </a:lnTo>
                <a:lnTo>
                  <a:pt x="64" y="178"/>
                </a:lnTo>
                <a:lnTo>
                  <a:pt x="64" y="178"/>
                </a:lnTo>
                <a:lnTo>
                  <a:pt x="64" y="180"/>
                </a:lnTo>
                <a:lnTo>
                  <a:pt x="64" y="180"/>
                </a:lnTo>
                <a:lnTo>
                  <a:pt x="70" y="178"/>
                </a:lnTo>
                <a:lnTo>
                  <a:pt x="70" y="178"/>
                </a:lnTo>
                <a:lnTo>
                  <a:pt x="68" y="172"/>
                </a:lnTo>
                <a:lnTo>
                  <a:pt x="68" y="172"/>
                </a:lnTo>
                <a:lnTo>
                  <a:pt x="64" y="168"/>
                </a:lnTo>
                <a:lnTo>
                  <a:pt x="64" y="168"/>
                </a:lnTo>
                <a:lnTo>
                  <a:pt x="30" y="148"/>
                </a:lnTo>
                <a:lnTo>
                  <a:pt x="30" y="148"/>
                </a:lnTo>
                <a:lnTo>
                  <a:pt x="20" y="146"/>
                </a:lnTo>
                <a:lnTo>
                  <a:pt x="20" y="146"/>
                </a:lnTo>
                <a:close/>
                <a:moveTo>
                  <a:pt x="136" y="44"/>
                </a:moveTo>
                <a:lnTo>
                  <a:pt x="136" y="44"/>
                </a:lnTo>
                <a:lnTo>
                  <a:pt x="136" y="50"/>
                </a:lnTo>
                <a:lnTo>
                  <a:pt x="136" y="56"/>
                </a:lnTo>
                <a:lnTo>
                  <a:pt x="136" y="56"/>
                </a:lnTo>
                <a:lnTo>
                  <a:pt x="150" y="86"/>
                </a:lnTo>
                <a:lnTo>
                  <a:pt x="150" y="86"/>
                </a:lnTo>
                <a:lnTo>
                  <a:pt x="152" y="90"/>
                </a:lnTo>
                <a:lnTo>
                  <a:pt x="156" y="92"/>
                </a:lnTo>
                <a:lnTo>
                  <a:pt x="160" y="94"/>
                </a:lnTo>
                <a:lnTo>
                  <a:pt x="166" y="94"/>
                </a:lnTo>
                <a:lnTo>
                  <a:pt x="166" y="94"/>
                </a:lnTo>
                <a:lnTo>
                  <a:pt x="154" y="68"/>
                </a:lnTo>
                <a:lnTo>
                  <a:pt x="146" y="56"/>
                </a:lnTo>
                <a:lnTo>
                  <a:pt x="136" y="44"/>
                </a:lnTo>
                <a:lnTo>
                  <a:pt x="136" y="44"/>
                </a:lnTo>
                <a:close/>
                <a:moveTo>
                  <a:pt x="94" y="46"/>
                </a:moveTo>
                <a:lnTo>
                  <a:pt x="94" y="46"/>
                </a:lnTo>
                <a:lnTo>
                  <a:pt x="90" y="30"/>
                </a:lnTo>
                <a:lnTo>
                  <a:pt x="88" y="22"/>
                </a:lnTo>
                <a:lnTo>
                  <a:pt x="88" y="14"/>
                </a:lnTo>
                <a:lnTo>
                  <a:pt x="88" y="14"/>
                </a:lnTo>
                <a:lnTo>
                  <a:pt x="86" y="10"/>
                </a:lnTo>
                <a:lnTo>
                  <a:pt x="86" y="10"/>
                </a:lnTo>
                <a:lnTo>
                  <a:pt x="82" y="6"/>
                </a:lnTo>
                <a:lnTo>
                  <a:pt x="78" y="8"/>
                </a:lnTo>
                <a:lnTo>
                  <a:pt x="78" y="8"/>
                </a:lnTo>
                <a:lnTo>
                  <a:pt x="82" y="12"/>
                </a:lnTo>
                <a:lnTo>
                  <a:pt x="82" y="16"/>
                </a:lnTo>
                <a:lnTo>
                  <a:pt x="82" y="16"/>
                </a:lnTo>
                <a:lnTo>
                  <a:pt x="70" y="14"/>
                </a:lnTo>
                <a:lnTo>
                  <a:pt x="70" y="14"/>
                </a:lnTo>
                <a:lnTo>
                  <a:pt x="70" y="16"/>
                </a:lnTo>
                <a:lnTo>
                  <a:pt x="70" y="16"/>
                </a:lnTo>
                <a:lnTo>
                  <a:pt x="94" y="46"/>
                </a:lnTo>
                <a:lnTo>
                  <a:pt x="94" y="46"/>
                </a:lnTo>
                <a:close/>
                <a:moveTo>
                  <a:pt x="162" y="44"/>
                </a:moveTo>
                <a:lnTo>
                  <a:pt x="162" y="44"/>
                </a:lnTo>
                <a:lnTo>
                  <a:pt x="172" y="56"/>
                </a:lnTo>
                <a:lnTo>
                  <a:pt x="180" y="70"/>
                </a:lnTo>
                <a:lnTo>
                  <a:pt x="194" y="102"/>
                </a:lnTo>
                <a:lnTo>
                  <a:pt x="194" y="102"/>
                </a:lnTo>
                <a:lnTo>
                  <a:pt x="190" y="82"/>
                </a:lnTo>
                <a:lnTo>
                  <a:pt x="182" y="66"/>
                </a:lnTo>
                <a:lnTo>
                  <a:pt x="174" y="52"/>
                </a:lnTo>
                <a:lnTo>
                  <a:pt x="162" y="44"/>
                </a:lnTo>
                <a:lnTo>
                  <a:pt x="162" y="44"/>
                </a:lnTo>
                <a:close/>
                <a:moveTo>
                  <a:pt x="130" y="62"/>
                </a:moveTo>
                <a:lnTo>
                  <a:pt x="130" y="62"/>
                </a:lnTo>
                <a:lnTo>
                  <a:pt x="126" y="68"/>
                </a:lnTo>
                <a:lnTo>
                  <a:pt x="126" y="72"/>
                </a:lnTo>
                <a:lnTo>
                  <a:pt x="130" y="82"/>
                </a:lnTo>
                <a:lnTo>
                  <a:pt x="130" y="82"/>
                </a:lnTo>
                <a:lnTo>
                  <a:pt x="132" y="84"/>
                </a:lnTo>
                <a:lnTo>
                  <a:pt x="134" y="88"/>
                </a:lnTo>
                <a:lnTo>
                  <a:pt x="140" y="90"/>
                </a:lnTo>
                <a:lnTo>
                  <a:pt x="146" y="90"/>
                </a:lnTo>
                <a:lnTo>
                  <a:pt x="146" y="90"/>
                </a:lnTo>
                <a:lnTo>
                  <a:pt x="130" y="62"/>
                </a:lnTo>
                <a:lnTo>
                  <a:pt x="130" y="62"/>
                </a:lnTo>
                <a:close/>
                <a:moveTo>
                  <a:pt x="116" y="88"/>
                </a:moveTo>
                <a:lnTo>
                  <a:pt x="116" y="88"/>
                </a:lnTo>
                <a:lnTo>
                  <a:pt x="128" y="88"/>
                </a:lnTo>
                <a:lnTo>
                  <a:pt x="128" y="88"/>
                </a:lnTo>
                <a:lnTo>
                  <a:pt x="120" y="78"/>
                </a:lnTo>
                <a:lnTo>
                  <a:pt x="120" y="78"/>
                </a:lnTo>
                <a:lnTo>
                  <a:pt x="116" y="88"/>
                </a:lnTo>
                <a:lnTo>
                  <a:pt x="116" y="88"/>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1" name="Freeform 21"/>
          <p:cNvSpPr>
            <a:spLocks noEditPoints="1"/>
          </p:cNvSpPr>
          <p:nvPr>
            <p:custDataLst>
              <p:tags r:id="rId7"/>
            </p:custDataLst>
          </p:nvPr>
        </p:nvSpPr>
        <p:spPr bwMode="auto">
          <a:xfrm>
            <a:off x="4352234" y="1104711"/>
            <a:ext cx="263573" cy="169906"/>
          </a:xfrm>
          <a:custGeom>
            <a:avLst/>
            <a:gdLst>
              <a:gd name="T0" fmla="*/ 54 w 242"/>
              <a:gd name="T1" fmla="*/ 0 h 156"/>
              <a:gd name="T2" fmla="*/ 220 w 242"/>
              <a:gd name="T3" fmla="*/ 0 h 156"/>
              <a:gd name="T4" fmla="*/ 230 w 242"/>
              <a:gd name="T5" fmla="*/ 12 h 156"/>
              <a:gd name="T6" fmla="*/ 232 w 242"/>
              <a:gd name="T7" fmla="*/ 70 h 156"/>
              <a:gd name="T8" fmla="*/ 240 w 242"/>
              <a:gd name="T9" fmla="*/ 136 h 156"/>
              <a:gd name="T10" fmla="*/ 234 w 242"/>
              <a:gd name="T11" fmla="*/ 152 h 156"/>
              <a:gd name="T12" fmla="*/ 138 w 242"/>
              <a:gd name="T13" fmla="*/ 156 h 156"/>
              <a:gd name="T14" fmla="*/ 40 w 242"/>
              <a:gd name="T15" fmla="*/ 154 h 156"/>
              <a:gd name="T16" fmla="*/ 16 w 242"/>
              <a:gd name="T17" fmla="*/ 152 h 156"/>
              <a:gd name="T18" fmla="*/ 12 w 242"/>
              <a:gd name="T19" fmla="*/ 108 h 156"/>
              <a:gd name="T20" fmla="*/ 2 w 242"/>
              <a:gd name="T21" fmla="*/ 32 h 156"/>
              <a:gd name="T22" fmla="*/ 2 w 242"/>
              <a:gd name="T23" fmla="*/ 2 h 156"/>
              <a:gd name="T24" fmla="*/ 128 w 242"/>
              <a:gd name="T25" fmla="*/ 144 h 156"/>
              <a:gd name="T26" fmla="*/ 182 w 242"/>
              <a:gd name="T27" fmla="*/ 110 h 156"/>
              <a:gd name="T28" fmla="*/ 132 w 242"/>
              <a:gd name="T29" fmla="*/ 92 h 156"/>
              <a:gd name="T30" fmla="*/ 118 w 242"/>
              <a:gd name="T31" fmla="*/ 94 h 156"/>
              <a:gd name="T32" fmla="*/ 100 w 242"/>
              <a:gd name="T33" fmla="*/ 80 h 156"/>
              <a:gd name="T34" fmla="*/ 54 w 242"/>
              <a:gd name="T35" fmla="*/ 122 h 156"/>
              <a:gd name="T36" fmla="*/ 24 w 242"/>
              <a:gd name="T37" fmla="*/ 134 h 156"/>
              <a:gd name="T38" fmla="*/ 10 w 242"/>
              <a:gd name="T39" fmla="*/ 20 h 156"/>
              <a:gd name="T40" fmla="*/ 166 w 242"/>
              <a:gd name="T41" fmla="*/ 68 h 156"/>
              <a:gd name="T42" fmla="*/ 226 w 242"/>
              <a:gd name="T43" fmla="*/ 130 h 156"/>
              <a:gd name="T44" fmla="*/ 166 w 242"/>
              <a:gd name="T45" fmla="*/ 68 h 156"/>
              <a:gd name="T46" fmla="*/ 124 w 242"/>
              <a:gd name="T47" fmla="*/ 76 h 156"/>
              <a:gd name="T48" fmla="*/ 172 w 242"/>
              <a:gd name="T49" fmla="*/ 18 h 156"/>
              <a:gd name="T50" fmla="*/ 166 w 242"/>
              <a:gd name="T51" fmla="*/ 10 h 156"/>
              <a:gd name="T52" fmla="*/ 120 w 242"/>
              <a:gd name="T53" fmla="*/ 64 h 156"/>
              <a:gd name="T54" fmla="*/ 118 w 242"/>
              <a:gd name="T55" fmla="*/ 76 h 156"/>
              <a:gd name="T56" fmla="*/ 108 w 242"/>
              <a:gd name="T57" fmla="*/ 8 h 156"/>
              <a:gd name="T58" fmla="*/ 88 w 242"/>
              <a:gd name="T59" fmla="*/ 34 h 156"/>
              <a:gd name="T60" fmla="*/ 82 w 242"/>
              <a:gd name="T61" fmla="*/ 48 h 156"/>
              <a:gd name="T62" fmla="*/ 122 w 242"/>
              <a:gd name="T63" fmla="*/ 12 h 156"/>
              <a:gd name="T64" fmla="*/ 110 w 242"/>
              <a:gd name="T65" fmla="*/ 62 h 156"/>
              <a:gd name="T66" fmla="*/ 146 w 242"/>
              <a:gd name="T67" fmla="*/ 18 h 156"/>
              <a:gd name="T68" fmla="*/ 142 w 242"/>
              <a:gd name="T69" fmla="*/ 10 h 156"/>
              <a:gd name="T70" fmla="*/ 128 w 242"/>
              <a:gd name="T71" fmla="*/ 18 h 156"/>
              <a:gd name="T72" fmla="*/ 112 w 242"/>
              <a:gd name="T73" fmla="*/ 50 h 156"/>
              <a:gd name="T74" fmla="*/ 108 w 242"/>
              <a:gd name="T75" fmla="*/ 52 h 156"/>
              <a:gd name="T76" fmla="*/ 74 w 242"/>
              <a:gd name="T77" fmla="*/ 42 h 156"/>
              <a:gd name="T78" fmla="*/ 82 w 242"/>
              <a:gd name="T79" fmla="*/ 10 h 156"/>
              <a:gd name="T80" fmla="*/ 62 w 242"/>
              <a:gd name="T81" fmla="*/ 36 h 156"/>
              <a:gd name="T82" fmla="*/ 160 w 242"/>
              <a:gd name="T83" fmla="*/ 44 h 156"/>
              <a:gd name="T84" fmla="*/ 204 w 242"/>
              <a:gd name="T85" fmla="*/ 12 h 156"/>
              <a:gd name="T86" fmla="*/ 188 w 242"/>
              <a:gd name="T87" fmla="*/ 12 h 156"/>
              <a:gd name="T88" fmla="*/ 160 w 242"/>
              <a:gd name="T89" fmla="*/ 44 h 156"/>
              <a:gd name="T90" fmla="*/ 66 w 242"/>
              <a:gd name="T91" fmla="*/ 10 h 156"/>
              <a:gd name="T92" fmla="*/ 48 w 242"/>
              <a:gd name="T93" fmla="*/ 14 h 156"/>
              <a:gd name="T94" fmla="*/ 48 w 242"/>
              <a:gd name="T95" fmla="*/ 26 h 156"/>
              <a:gd name="T96" fmla="*/ 68 w 242"/>
              <a:gd name="T97" fmla="*/ 12 h 156"/>
              <a:gd name="T98" fmla="*/ 30 w 242"/>
              <a:gd name="T99" fmla="*/ 12 h 156"/>
              <a:gd name="T100" fmla="*/ 40 w 242"/>
              <a:gd name="T101"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156">
                <a:moveTo>
                  <a:pt x="2" y="2"/>
                </a:moveTo>
                <a:lnTo>
                  <a:pt x="2" y="2"/>
                </a:lnTo>
                <a:lnTo>
                  <a:pt x="54" y="0"/>
                </a:lnTo>
                <a:lnTo>
                  <a:pt x="54" y="0"/>
                </a:lnTo>
                <a:lnTo>
                  <a:pt x="140" y="2"/>
                </a:lnTo>
                <a:lnTo>
                  <a:pt x="140" y="2"/>
                </a:lnTo>
                <a:lnTo>
                  <a:pt x="220" y="0"/>
                </a:lnTo>
                <a:lnTo>
                  <a:pt x="220" y="0"/>
                </a:lnTo>
                <a:lnTo>
                  <a:pt x="226" y="0"/>
                </a:lnTo>
                <a:lnTo>
                  <a:pt x="228" y="2"/>
                </a:lnTo>
                <a:lnTo>
                  <a:pt x="230" y="6"/>
                </a:lnTo>
                <a:lnTo>
                  <a:pt x="230" y="12"/>
                </a:lnTo>
                <a:lnTo>
                  <a:pt x="230" y="12"/>
                </a:lnTo>
                <a:lnTo>
                  <a:pt x="230" y="42"/>
                </a:lnTo>
                <a:lnTo>
                  <a:pt x="232" y="70"/>
                </a:lnTo>
                <a:lnTo>
                  <a:pt x="232" y="70"/>
                </a:lnTo>
                <a:lnTo>
                  <a:pt x="236" y="120"/>
                </a:lnTo>
                <a:lnTo>
                  <a:pt x="236" y="120"/>
                </a:lnTo>
                <a:lnTo>
                  <a:pt x="238" y="128"/>
                </a:lnTo>
                <a:lnTo>
                  <a:pt x="240" y="136"/>
                </a:lnTo>
                <a:lnTo>
                  <a:pt x="240" y="136"/>
                </a:lnTo>
                <a:lnTo>
                  <a:pt x="242" y="144"/>
                </a:lnTo>
                <a:lnTo>
                  <a:pt x="240" y="150"/>
                </a:lnTo>
                <a:lnTo>
                  <a:pt x="234" y="152"/>
                </a:lnTo>
                <a:lnTo>
                  <a:pt x="226" y="154"/>
                </a:lnTo>
                <a:lnTo>
                  <a:pt x="226" y="154"/>
                </a:lnTo>
                <a:lnTo>
                  <a:pt x="138" y="156"/>
                </a:lnTo>
                <a:lnTo>
                  <a:pt x="138" y="156"/>
                </a:lnTo>
                <a:lnTo>
                  <a:pt x="68" y="154"/>
                </a:lnTo>
                <a:lnTo>
                  <a:pt x="68" y="154"/>
                </a:lnTo>
                <a:lnTo>
                  <a:pt x="40" y="154"/>
                </a:lnTo>
                <a:lnTo>
                  <a:pt x="40" y="154"/>
                </a:lnTo>
                <a:lnTo>
                  <a:pt x="30" y="156"/>
                </a:lnTo>
                <a:lnTo>
                  <a:pt x="30" y="156"/>
                </a:lnTo>
                <a:lnTo>
                  <a:pt x="22" y="156"/>
                </a:lnTo>
                <a:lnTo>
                  <a:pt x="16" y="152"/>
                </a:lnTo>
                <a:lnTo>
                  <a:pt x="12" y="146"/>
                </a:lnTo>
                <a:lnTo>
                  <a:pt x="12" y="138"/>
                </a:lnTo>
                <a:lnTo>
                  <a:pt x="12" y="138"/>
                </a:lnTo>
                <a:lnTo>
                  <a:pt x="12" y="108"/>
                </a:lnTo>
                <a:lnTo>
                  <a:pt x="8" y="78"/>
                </a:lnTo>
                <a:lnTo>
                  <a:pt x="8" y="78"/>
                </a:lnTo>
                <a:lnTo>
                  <a:pt x="4" y="54"/>
                </a:lnTo>
                <a:lnTo>
                  <a:pt x="2" y="32"/>
                </a:lnTo>
                <a:lnTo>
                  <a:pt x="2" y="32"/>
                </a:lnTo>
                <a:lnTo>
                  <a:pt x="0" y="16"/>
                </a:lnTo>
                <a:lnTo>
                  <a:pt x="2" y="2"/>
                </a:lnTo>
                <a:lnTo>
                  <a:pt x="2" y="2"/>
                </a:lnTo>
                <a:close/>
                <a:moveTo>
                  <a:pt x="42" y="140"/>
                </a:moveTo>
                <a:lnTo>
                  <a:pt x="42" y="140"/>
                </a:lnTo>
                <a:lnTo>
                  <a:pt x="86" y="144"/>
                </a:lnTo>
                <a:lnTo>
                  <a:pt x="128" y="144"/>
                </a:lnTo>
                <a:lnTo>
                  <a:pt x="170" y="144"/>
                </a:lnTo>
                <a:lnTo>
                  <a:pt x="214" y="140"/>
                </a:lnTo>
                <a:lnTo>
                  <a:pt x="214" y="140"/>
                </a:lnTo>
                <a:lnTo>
                  <a:pt x="182" y="110"/>
                </a:lnTo>
                <a:lnTo>
                  <a:pt x="166" y="96"/>
                </a:lnTo>
                <a:lnTo>
                  <a:pt x="150" y="82"/>
                </a:lnTo>
                <a:lnTo>
                  <a:pt x="150" y="82"/>
                </a:lnTo>
                <a:lnTo>
                  <a:pt x="132" y="92"/>
                </a:lnTo>
                <a:lnTo>
                  <a:pt x="132" y="92"/>
                </a:lnTo>
                <a:lnTo>
                  <a:pt x="126" y="94"/>
                </a:lnTo>
                <a:lnTo>
                  <a:pt x="122" y="96"/>
                </a:lnTo>
                <a:lnTo>
                  <a:pt x="118" y="94"/>
                </a:lnTo>
                <a:lnTo>
                  <a:pt x="114" y="90"/>
                </a:lnTo>
                <a:lnTo>
                  <a:pt x="114" y="90"/>
                </a:lnTo>
                <a:lnTo>
                  <a:pt x="108" y="84"/>
                </a:lnTo>
                <a:lnTo>
                  <a:pt x="100" y="80"/>
                </a:lnTo>
                <a:lnTo>
                  <a:pt x="100" y="80"/>
                </a:lnTo>
                <a:lnTo>
                  <a:pt x="70" y="108"/>
                </a:lnTo>
                <a:lnTo>
                  <a:pt x="70" y="108"/>
                </a:lnTo>
                <a:lnTo>
                  <a:pt x="54" y="122"/>
                </a:lnTo>
                <a:lnTo>
                  <a:pt x="48" y="130"/>
                </a:lnTo>
                <a:lnTo>
                  <a:pt x="42" y="140"/>
                </a:lnTo>
                <a:lnTo>
                  <a:pt x="42" y="140"/>
                </a:lnTo>
                <a:close/>
                <a:moveTo>
                  <a:pt x="24" y="134"/>
                </a:moveTo>
                <a:lnTo>
                  <a:pt x="24" y="134"/>
                </a:lnTo>
                <a:lnTo>
                  <a:pt x="84" y="70"/>
                </a:lnTo>
                <a:lnTo>
                  <a:pt x="84" y="70"/>
                </a:lnTo>
                <a:lnTo>
                  <a:pt x="10" y="20"/>
                </a:lnTo>
                <a:lnTo>
                  <a:pt x="10" y="20"/>
                </a:lnTo>
                <a:lnTo>
                  <a:pt x="24" y="134"/>
                </a:lnTo>
                <a:lnTo>
                  <a:pt x="24" y="134"/>
                </a:lnTo>
                <a:close/>
                <a:moveTo>
                  <a:pt x="166" y="68"/>
                </a:moveTo>
                <a:lnTo>
                  <a:pt x="166" y="68"/>
                </a:lnTo>
                <a:lnTo>
                  <a:pt x="194" y="100"/>
                </a:lnTo>
                <a:lnTo>
                  <a:pt x="210" y="116"/>
                </a:lnTo>
                <a:lnTo>
                  <a:pt x="226" y="130"/>
                </a:lnTo>
                <a:lnTo>
                  <a:pt x="226" y="130"/>
                </a:lnTo>
                <a:lnTo>
                  <a:pt x="218" y="20"/>
                </a:lnTo>
                <a:lnTo>
                  <a:pt x="218" y="20"/>
                </a:lnTo>
                <a:lnTo>
                  <a:pt x="166" y="68"/>
                </a:lnTo>
                <a:lnTo>
                  <a:pt x="166" y="68"/>
                </a:lnTo>
                <a:close/>
                <a:moveTo>
                  <a:pt x="118" y="76"/>
                </a:moveTo>
                <a:lnTo>
                  <a:pt x="118" y="76"/>
                </a:lnTo>
                <a:lnTo>
                  <a:pt x="124" y="76"/>
                </a:lnTo>
                <a:lnTo>
                  <a:pt x="130" y="74"/>
                </a:lnTo>
                <a:lnTo>
                  <a:pt x="136" y="66"/>
                </a:lnTo>
                <a:lnTo>
                  <a:pt x="136" y="66"/>
                </a:lnTo>
                <a:lnTo>
                  <a:pt x="172" y="18"/>
                </a:lnTo>
                <a:lnTo>
                  <a:pt x="172" y="18"/>
                </a:lnTo>
                <a:lnTo>
                  <a:pt x="176" y="10"/>
                </a:lnTo>
                <a:lnTo>
                  <a:pt x="176" y="10"/>
                </a:lnTo>
                <a:lnTo>
                  <a:pt x="166" y="10"/>
                </a:lnTo>
                <a:lnTo>
                  <a:pt x="160" y="12"/>
                </a:lnTo>
                <a:lnTo>
                  <a:pt x="158" y="16"/>
                </a:lnTo>
                <a:lnTo>
                  <a:pt x="158" y="16"/>
                </a:lnTo>
                <a:lnTo>
                  <a:pt x="120" y="64"/>
                </a:lnTo>
                <a:lnTo>
                  <a:pt x="120" y="64"/>
                </a:lnTo>
                <a:lnTo>
                  <a:pt x="118" y="70"/>
                </a:lnTo>
                <a:lnTo>
                  <a:pt x="118" y="76"/>
                </a:lnTo>
                <a:lnTo>
                  <a:pt x="118" y="76"/>
                </a:lnTo>
                <a:close/>
                <a:moveTo>
                  <a:pt x="122" y="12"/>
                </a:moveTo>
                <a:lnTo>
                  <a:pt x="122" y="12"/>
                </a:lnTo>
                <a:lnTo>
                  <a:pt x="114" y="10"/>
                </a:lnTo>
                <a:lnTo>
                  <a:pt x="108" y="8"/>
                </a:lnTo>
                <a:lnTo>
                  <a:pt x="104" y="10"/>
                </a:lnTo>
                <a:lnTo>
                  <a:pt x="100" y="16"/>
                </a:lnTo>
                <a:lnTo>
                  <a:pt x="100" y="16"/>
                </a:lnTo>
                <a:lnTo>
                  <a:pt x="88" y="34"/>
                </a:lnTo>
                <a:lnTo>
                  <a:pt x="88" y="34"/>
                </a:lnTo>
                <a:lnTo>
                  <a:pt x="84" y="40"/>
                </a:lnTo>
                <a:lnTo>
                  <a:pt x="82" y="48"/>
                </a:lnTo>
                <a:lnTo>
                  <a:pt x="82" y="48"/>
                </a:lnTo>
                <a:lnTo>
                  <a:pt x="94" y="56"/>
                </a:lnTo>
                <a:lnTo>
                  <a:pt x="94" y="56"/>
                </a:lnTo>
                <a:lnTo>
                  <a:pt x="122" y="12"/>
                </a:lnTo>
                <a:lnTo>
                  <a:pt x="122" y="12"/>
                </a:lnTo>
                <a:close/>
                <a:moveTo>
                  <a:pt x="100" y="62"/>
                </a:moveTo>
                <a:lnTo>
                  <a:pt x="100" y="62"/>
                </a:lnTo>
                <a:lnTo>
                  <a:pt x="106" y="62"/>
                </a:lnTo>
                <a:lnTo>
                  <a:pt x="110" y="62"/>
                </a:lnTo>
                <a:lnTo>
                  <a:pt x="110" y="62"/>
                </a:lnTo>
                <a:lnTo>
                  <a:pt x="116" y="56"/>
                </a:lnTo>
                <a:lnTo>
                  <a:pt x="116" y="56"/>
                </a:lnTo>
                <a:lnTo>
                  <a:pt x="146" y="18"/>
                </a:lnTo>
                <a:lnTo>
                  <a:pt x="146" y="18"/>
                </a:lnTo>
                <a:lnTo>
                  <a:pt x="148" y="12"/>
                </a:lnTo>
                <a:lnTo>
                  <a:pt x="148" y="12"/>
                </a:lnTo>
                <a:lnTo>
                  <a:pt x="142" y="10"/>
                </a:lnTo>
                <a:lnTo>
                  <a:pt x="136" y="12"/>
                </a:lnTo>
                <a:lnTo>
                  <a:pt x="132" y="14"/>
                </a:lnTo>
                <a:lnTo>
                  <a:pt x="128" y="18"/>
                </a:lnTo>
                <a:lnTo>
                  <a:pt x="128" y="18"/>
                </a:lnTo>
                <a:lnTo>
                  <a:pt x="124" y="26"/>
                </a:lnTo>
                <a:lnTo>
                  <a:pt x="118" y="32"/>
                </a:lnTo>
                <a:lnTo>
                  <a:pt x="112" y="40"/>
                </a:lnTo>
                <a:lnTo>
                  <a:pt x="112" y="50"/>
                </a:lnTo>
                <a:lnTo>
                  <a:pt x="112" y="50"/>
                </a:lnTo>
                <a:lnTo>
                  <a:pt x="110" y="50"/>
                </a:lnTo>
                <a:lnTo>
                  <a:pt x="108" y="52"/>
                </a:lnTo>
                <a:lnTo>
                  <a:pt x="108" y="52"/>
                </a:lnTo>
                <a:lnTo>
                  <a:pt x="100" y="62"/>
                </a:lnTo>
                <a:lnTo>
                  <a:pt x="100" y="62"/>
                </a:lnTo>
                <a:close/>
                <a:moveTo>
                  <a:pt x="74" y="42"/>
                </a:moveTo>
                <a:lnTo>
                  <a:pt x="74" y="42"/>
                </a:lnTo>
                <a:lnTo>
                  <a:pt x="94" y="8"/>
                </a:lnTo>
                <a:lnTo>
                  <a:pt x="94" y="8"/>
                </a:lnTo>
                <a:lnTo>
                  <a:pt x="88" y="8"/>
                </a:lnTo>
                <a:lnTo>
                  <a:pt x="82" y="10"/>
                </a:lnTo>
                <a:lnTo>
                  <a:pt x="78" y="12"/>
                </a:lnTo>
                <a:lnTo>
                  <a:pt x="74" y="16"/>
                </a:lnTo>
                <a:lnTo>
                  <a:pt x="74" y="16"/>
                </a:lnTo>
                <a:lnTo>
                  <a:pt x="62" y="36"/>
                </a:lnTo>
                <a:lnTo>
                  <a:pt x="62" y="36"/>
                </a:lnTo>
                <a:lnTo>
                  <a:pt x="74" y="42"/>
                </a:lnTo>
                <a:lnTo>
                  <a:pt x="74" y="42"/>
                </a:lnTo>
                <a:close/>
                <a:moveTo>
                  <a:pt x="160" y="44"/>
                </a:moveTo>
                <a:lnTo>
                  <a:pt x="160" y="44"/>
                </a:lnTo>
                <a:lnTo>
                  <a:pt x="162" y="46"/>
                </a:lnTo>
                <a:lnTo>
                  <a:pt x="162" y="46"/>
                </a:lnTo>
                <a:lnTo>
                  <a:pt x="204" y="12"/>
                </a:lnTo>
                <a:lnTo>
                  <a:pt x="204" y="12"/>
                </a:lnTo>
                <a:lnTo>
                  <a:pt x="198" y="10"/>
                </a:lnTo>
                <a:lnTo>
                  <a:pt x="192" y="10"/>
                </a:lnTo>
                <a:lnTo>
                  <a:pt x="188" y="12"/>
                </a:lnTo>
                <a:lnTo>
                  <a:pt x="184" y="16"/>
                </a:lnTo>
                <a:lnTo>
                  <a:pt x="184" y="16"/>
                </a:lnTo>
                <a:lnTo>
                  <a:pt x="160" y="44"/>
                </a:lnTo>
                <a:lnTo>
                  <a:pt x="160" y="44"/>
                </a:lnTo>
                <a:close/>
                <a:moveTo>
                  <a:pt x="68" y="12"/>
                </a:moveTo>
                <a:lnTo>
                  <a:pt x="68" y="12"/>
                </a:lnTo>
                <a:lnTo>
                  <a:pt x="66" y="10"/>
                </a:lnTo>
                <a:lnTo>
                  <a:pt x="66" y="10"/>
                </a:lnTo>
                <a:lnTo>
                  <a:pt x="60" y="10"/>
                </a:lnTo>
                <a:lnTo>
                  <a:pt x="54" y="10"/>
                </a:lnTo>
                <a:lnTo>
                  <a:pt x="50" y="12"/>
                </a:lnTo>
                <a:lnTo>
                  <a:pt x="48" y="14"/>
                </a:lnTo>
                <a:lnTo>
                  <a:pt x="46" y="18"/>
                </a:lnTo>
                <a:lnTo>
                  <a:pt x="46" y="18"/>
                </a:lnTo>
                <a:lnTo>
                  <a:pt x="46" y="22"/>
                </a:lnTo>
                <a:lnTo>
                  <a:pt x="48" y="26"/>
                </a:lnTo>
                <a:lnTo>
                  <a:pt x="54" y="30"/>
                </a:lnTo>
                <a:lnTo>
                  <a:pt x="54" y="30"/>
                </a:lnTo>
                <a:lnTo>
                  <a:pt x="68" y="12"/>
                </a:lnTo>
                <a:lnTo>
                  <a:pt x="68" y="12"/>
                </a:lnTo>
                <a:close/>
                <a:moveTo>
                  <a:pt x="40" y="10"/>
                </a:moveTo>
                <a:lnTo>
                  <a:pt x="40" y="10"/>
                </a:lnTo>
                <a:lnTo>
                  <a:pt x="30" y="12"/>
                </a:lnTo>
                <a:lnTo>
                  <a:pt x="30" y="12"/>
                </a:lnTo>
                <a:lnTo>
                  <a:pt x="32" y="14"/>
                </a:lnTo>
                <a:lnTo>
                  <a:pt x="36" y="16"/>
                </a:lnTo>
                <a:lnTo>
                  <a:pt x="38" y="14"/>
                </a:lnTo>
                <a:lnTo>
                  <a:pt x="40" y="10"/>
                </a:lnTo>
                <a:lnTo>
                  <a:pt x="40" y="10"/>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2" name="Freeform 22"/>
          <p:cNvSpPr>
            <a:spLocks noEditPoints="1"/>
          </p:cNvSpPr>
          <p:nvPr>
            <p:custDataLst>
              <p:tags r:id="rId8"/>
            </p:custDataLst>
          </p:nvPr>
        </p:nvSpPr>
        <p:spPr bwMode="auto">
          <a:xfrm>
            <a:off x="5308168" y="3345513"/>
            <a:ext cx="296247" cy="313673"/>
          </a:xfrm>
          <a:custGeom>
            <a:avLst/>
            <a:gdLst>
              <a:gd name="T0" fmla="*/ 252 w 272"/>
              <a:gd name="T1" fmla="*/ 170 h 288"/>
              <a:gd name="T2" fmla="*/ 272 w 272"/>
              <a:gd name="T3" fmla="*/ 288 h 288"/>
              <a:gd name="T4" fmla="*/ 234 w 272"/>
              <a:gd name="T5" fmla="*/ 284 h 288"/>
              <a:gd name="T6" fmla="*/ 144 w 272"/>
              <a:gd name="T7" fmla="*/ 282 h 288"/>
              <a:gd name="T8" fmla="*/ 136 w 272"/>
              <a:gd name="T9" fmla="*/ 264 h 288"/>
              <a:gd name="T10" fmla="*/ 154 w 272"/>
              <a:gd name="T11" fmla="*/ 238 h 288"/>
              <a:gd name="T12" fmla="*/ 90 w 272"/>
              <a:gd name="T13" fmla="*/ 154 h 288"/>
              <a:gd name="T14" fmla="*/ 16 w 272"/>
              <a:gd name="T15" fmla="*/ 78 h 288"/>
              <a:gd name="T16" fmla="*/ 4 w 272"/>
              <a:gd name="T17" fmla="*/ 50 h 288"/>
              <a:gd name="T18" fmla="*/ 48 w 272"/>
              <a:gd name="T19" fmla="*/ 16 h 288"/>
              <a:gd name="T20" fmla="*/ 68 w 272"/>
              <a:gd name="T21" fmla="*/ 0 h 288"/>
              <a:gd name="T22" fmla="*/ 72 w 272"/>
              <a:gd name="T23" fmla="*/ 12 h 288"/>
              <a:gd name="T24" fmla="*/ 136 w 272"/>
              <a:gd name="T25" fmla="*/ 98 h 288"/>
              <a:gd name="T26" fmla="*/ 236 w 272"/>
              <a:gd name="T27" fmla="*/ 272 h 288"/>
              <a:gd name="T28" fmla="*/ 230 w 272"/>
              <a:gd name="T29" fmla="*/ 260 h 288"/>
              <a:gd name="T30" fmla="*/ 228 w 272"/>
              <a:gd name="T31" fmla="*/ 190 h 288"/>
              <a:gd name="T32" fmla="*/ 218 w 272"/>
              <a:gd name="T33" fmla="*/ 206 h 288"/>
              <a:gd name="T34" fmla="*/ 240 w 272"/>
              <a:gd name="T35" fmla="*/ 190 h 288"/>
              <a:gd name="T36" fmla="*/ 240 w 272"/>
              <a:gd name="T37" fmla="*/ 258 h 288"/>
              <a:gd name="T38" fmla="*/ 68 w 272"/>
              <a:gd name="T39" fmla="*/ 28 h 288"/>
              <a:gd name="T40" fmla="*/ 76 w 272"/>
              <a:gd name="T41" fmla="*/ 102 h 288"/>
              <a:gd name="T42" fmla="*/ 88 w 272"/>
              <a:gd name="T43" fmla="*/ 142 h 288"/>
              <a:gd name="T44" fmla="*/ 90 w 272"/>
              <a:gd name="T45" fmla="*/ 120 h 288"/>
              <a:gd name="T46" fmla="*/ 68 w 272"/>
              <a:gd name="T47" fmla="*/ 28 h 288"/>
              <a:gd name="T48" fmla="*/ 154 w 272"/>
              <a:gd name="T49" fmla="*/ 204 h 288"/>
              <a:gd name="T50" fmla="*/ 168 w 272"/>
              <a:gd name="T51" fmla="*/ 226 h 288"/>
              <a:gd name="T52" fmla="*/ 166 w 272"/>
              <a:gd name="T53" fmla="*/ 168 h 288"/>
              <a:gd name="T54" fmla="*/ 146 w 272"/>
              <a:gd name="T55" fmla="*/ 128 h 288"/>
              <a:gd name="T56" fmla="*/ 136 w 272"/>
              <a:gd name="T57" fmla="*/ 136 h 288"/>
              <a:gd name="T58" fmla="*/ 136 w 272"/>
              <a:gd name="T59" fmla="*/ 112 h 288"/>
              <a:gd name="T60" fmla="*/ 126 w 272"/>
              <a:gd name="T61" fmla="*/ 152 h 288"/>
              <a:gd name="T62" fmla="*/ 128 w 272"/>
              <a:gd name="T63" fmla="*/ 170 h 288"/>
              <a:gd name="T64" fmla="*/ 94 w 272"/>
              <a:gd name="T65" fmla="*/ 62 h 288"/>
              <a:gd name="T66" fmla="*/ 104 w 272"/>
              <a:gd name="T67" fmla="*/ 134 h 288"/>
              <a:gd name="T68" fmla="*/ 116 w 272"/>
              <a:gd name="T69" fmla="*/ 168 h 288"/>
              <a:gd name="T70" fmla="*/ 110 w 272"/>
              <a:gd name="T71" fmla="*/ 92 h 288"/>
              <a:gd name="T72" fmla="*/ 184 w 272"/>
              <a:gd name="T73" fmla="*/ 270 h 288"/>
              <a:gd name="T74" fmla="*/ 188 w 272"/>
              <a:gd name="T75" fmla="*/ 200 h 288"/>
              <a:gd name="T76" fmla="*/ 182 w 272"/>
              <a:gd name="T77" fmla="*/ 170 h 288"/>
              <a:gd name="T78" fmla="*/ 180 w 272"/>
              <a:gd name="T79" fmla="*/ 208 h 288"/>
              <a:gd name="T80" fmla="*/ 180 w 272"/>
              <a:gd name="T81" fmla="*/ 264 h 288"/>
              <a:gd name="T82" fmla="*/ 206 w 272"/>
              <a:gd name="T83" fmla="*/ 272 h 288"/>
              <a:gd name="T84" fmla="*/ 204 w 272"/>
              <a:gd name="T85" fmla="*/ 202 h 288"/>
              <a:gd name="T86" fmla="*/ 198 w 272"/>
              <a:gd name="T87" fmla="*/ 266 h 288"/>
              <a:gd name="T88" fmla="*/ 56 w 272"/>
              <a:gd name="T89" fmla="*/ 24 h 288"/>
              <a:gd name="T90" fmla="*/ 48 w 272"/>
              <a:gd name="T91" fmla="*/ 38 h 288"/>
              <a:gd name="T92" fmla="*/ 58 w 272"/>
              <a:gd name="T93" fmla="*/ 90 h 288"/>
              <a:gd name="T94" fmla="*/ 58 w 272"/>
              <a:gd name="T95" fmla="*/ 106 h 288"/>
              <a:gd name="T96" fmla="*/ 56 w 272"/>
              <a:gd name="T97" fmla="*/ 24 h 288"/>
              <a:gd name="T98" fmla="*/ 36 w 272"/>
              <a:gd name="T99" fmla="*/ 44 h 288"/>
              <a:gd name="T100" fmla="*/ 34 w 272"/>
              <a:gd name="T101" fmla="*/ 68 h 288"/>
              <a:gd name="T102" fmla="*/ 46 w 272"/>
              <a:gd name="T103" fmla="*/ 96 h 288"/>
              <a:gd name="T104" fmla="*/ 38 w 272"/>
              <a:gd name="T105" fmla="*/ 44 h 288"/>
              <a:gd name="T106" fmla="*/ 168 w 272"/>
              <a:gd name="T107" fmla="*/ 268 h 288"/>
              <a:gd name="T108" fmla="*/ 148 w 272"/>
              <a:gd name="T109" fmla="*/ 266 h 288"/>
              <a:gd name="T110" fmla="*/ 18 w 272"/>
              <a:gd name="T111" fmla="*/ 6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288">
                <a:moveTo>
                  <a:pt x="208" y="186"/>
                </a:moveTo>
                <a:lnTo>
                  <a:pt x="208" y="186"/>
                </a:lnTo>
                <a:lnTo>
                  <a:pt x="242" y="164"/>
                </a:lnTo>
                <a:lnTo>
                  <a:pt x="242" y="164"/>
                </a:lnTo>
                <a:lnTo>
                  <a:pt x="252" y="170"/>
                </a:lnTo>
                <a:lnTo>
                  <a:pt x="252" y="170"/>
                </a:lnTo>
                <a:lnTo>
                  <a:pt x="254" y="200"/>
                </a:lnTo>
                <a:lnTo>
                  <a:pt x="258" y="230"/>
                </a:lnTo>
                <a:lnTo>
                  <a:pt x="264" y="258"/>
                </a:lnTo>
                <a:lnTo>
                  <a:pt x="272" y="288"/>
                </a:lnTo>
                <a:lnTo>
                  <a:pt x="272" y="288"/>
                </a:lnTo>
                <a:lnTo>
                  <a:pt x="256" y="288"/>
                </a:lnTo>
                <a:lnTo>
                  <a:pt x="256" y="288"/>
                </a:lnTo>
                <a:lnTo>
                  <a:pt x="244" y="286"/>
                </a:lnTo>
                <a:lnTo>
                  <a:pt x="234" y="284"/>
                </a:lnTo>
                <a:lnTo>
                  <a:pt x="234" y="284"/>
                </a:lnTo>
                <a:lnTo>
                  <a:pt x="146" y="282"/>
                </a:lnTo>
                <a:lnTo>
                  <a:pt x="146" y="282"/>
                </a:lnTo>
                <a:lnTo>
                  <a:pt x="144" y="282"/>
                </a:lnTo>
                <a:lnTo>
                  <a:pt x="144" y="282"/>
                </a:lnTo>
                <a:lnTo>
                  <a:pt x="138" y="280"/>
                </a:lnTo>
                <a:lnTo>
                  <a:pt x="134" y="278"/>
                </a:lnTo>
                <a:lnTo>
                  <a:pt x="134" y="278"/>
                </a:lnTo>
                <a:lnTo>
                  <a:pt x="134" y="270"/>
                </a:lnTo>
                <a:lnTo>
                  <a:pt x="136" y="264"/>
                </a:lnTo>
                <a:lnTo>
                  <a:pt x="136" y="264"/>
                </a:lnTo>
                <a:lnTo>
                  <a:pt x="142" y="254"/>
                </a:lnTo>
                <a:lnTo>
                  <a:pt x="150" y="246"/>
                </a:lnTo>
                <a:lnTo>
                  <a:pt x="150" y="246"/>
                </a:lnTo>
                <a:lnTo>
                  <a:pt x="154" y="238"/>
                </a:lnTo>
                <a:lnTo>
                  <a:pt x="156" y="234"/>
                </a:lnTo>
                <a:lnTo>
                  <a:pt x="154" y="230"/>
                </a:lnTo>
                <a:lnTo>
                  <a:pt x="150" y="224"/>
                </a:lnTo>
                <a:lnTo>
                  <a:pt x="150" y="224"/>
                </a:lnTo>
                <a:lnTo>
                  <a:pt x="90" y="154"/>
                </a:lnTo>
                <a:lnTo>
                  <a:pt x="90" y="154"/>
                </a:lnTo>
                <a:lnTo>
                  <a:pt x="48" y="110"/>
                </a:lnTo>
                <a:lnTo>
                  <a:pt x="48" y="110"/>
                </a:lnTo>
                <a:lnTo>
                  <a:pt x="16" y="78"/>
                </a:lnTo>
                <a:lnTo>
                  <a:pt x="16" y="78"/>
                </a:lnTo>
                <a:lnTo>
                  <a:pt x="10" y="72"/>
                </a:lnTo>
                <a:lnTo>
                  <a:pt x="10" y="72"/>
                </a:lnTo>
                <a:lnTo>
                  <a:pt x="2" y="62"/>
                </a:lnTo>
                <a:lnTo>
                  <a:pt x="0" y="56"/>
                </a:lnTo>
                <a:lnTo>
                  <a:pt x="4" y="50"/>
                </a:lnTo>
                <a:lnTo>
                  <a:pt x="14" y="44"/>
                </a:lnTo>
                <a:lnTo>
                  <a:pt x="14" y="44"/>
                </a:lnTo>
                <a:lnTo>
                  <a:pt x="26" y="36"/>
                </a:lnTo>
                <a:lnTo>
                  <a:pt x="38" y="26"/>
                </a:lnTo>
                <a:lnTo>
                  <a:pt x="48" y="16"/>
                </a:lnTo>
                <a:lnTo>
                  <a:pt x="56" y="4"/>
                </a:lnTo>
                <a:lnTo>
                  <a:pt x="56" y="4"/>
                </a:lnTo>
                <a:lnTo>
                  <a:pt x="58" y="0"/>
                </a:lnTo>
                <a:lnTo>
                  <a:pt x="60" y="0"/>
                </a:lnTo>
                <a:lnTo>
                  <a:pt x="68" y="0"/>
                </a:lnTo>
                <a:lnTo>
                  <a:pt x="68" y="0"/>
                </a:lnTo>
                <a:lnTo>
                  <a:pt x="72" y="2"/>
                </a:lnTo>
                <a:lnTo>
                  <a:pt x="74" y="6"/>
                </a:lnTo>
                <a:lnTo>
                  <a:pt x="74" y="6"/>
                </a:lnTo>
                <a:lnTo>
                  <a:pt x="72" y="12"/>
                </a:lnTo>
                <a:lnTo>
                  <a:pt x="74" y="18"/>
                </a:lnTo>
                <a:lnTo>
                  <a:pt x="80" y="26"/>
                </a:lnTo>
                <a:lnTo>
                  <a:pt x="80" y="26"/>
                </a:lnTo>
                <a:lnTo>
                  <a:pt x="136" y="98"/>
                </a:lnTo>
                <a:lnTo>
                  <a:pt x="136" y="98"/>
                </a:lnTo>
                <a:lnTo>
                  <a:pt x="198" y="176"/>
                </a:lnTo>
                <a:lnTo>
                  <a:pt x="198" y="176"/>
                </a:lnTo>
                <a:lnTo>
                  <a:pt x="208" y="186"/>
                </a:lnTo>
                <a:lnTo>
                  <a:pt x="208" y="186"/>
                </a:lnTo>
                <a:close/>
                <a:moveTo>
                  <a:pt x="236" y="272"/>
                </a:moveTo>
                <a:lnTo>
                  <a:pt x="236" y="272"/>
                </a:lnTo>
                <a:lnTo>
                  <a:pt x="232" y="272"/>
                </a:lnTo>
                <a:lnTo>
                  <a:pt x="232" y="272"/>
                </a:lnTo>
                <a:lnTo>
                  <a:pt x="230" y="266"/>
                </a:lnTo>
                <a:lnTo>
                  <a:pt x="230" y="260"/>
                </a:lnTo>
                <a:lnTo>
                  <a:pt x="230" y="260"/>
                </a:lnTo>
                <a:lnTo>
                  <a:pt x="230" y="204"/>
                </a:lnTo>
                <a:lnTo>
                  <a:pt x="230" y="204"/>
                </a:lnTo>
                <a:lnTo>
                  <a:pt x="228" y="190"/>
                </a:lnTo>
                <a:lnTo>
                  <a:pt x="228" y="190"/>
                </a:lnTo>
                <a:lnTo>
                  <a:pt x="222" y="192"/>
                </a:lnTo>
                <a:lnTo>
                  <a:pt x="220" y="196"/>
                </a:lnTo>
                <a:lnTo>
                  <a:pt x="218" y="200"/>
                </a:lnTo>
                <a:lnTo>
                  <a:pt x="218" y="206"/>
                </a:lnTo>
                <a:lnTo>
                  <a:pt x="218" y="206"/>
                </a:lnTo>
                <a:lnTo>
                  <a:pt x="218" y="272"/>
                </a:lnTo>
                <a:lnTo>
                  <a:pt x="218" y="272"/>
                </a:lnTo>
                <a:lnTo>
                  <a:pt x="254" y="272"/>
                </a:lnTo>
                <a:lnTo>
                  <a:pt x="254" y="272"/>
                </a:lnTo>
                <a:lnTo>
                  <a:pt x="240" y="190"/>
                </a:lnTo>
                <a:lnTo>
                  <a:pt x="240" y="190"/>
                </a:lnTo>
                <a:lnTo>
                  <a:pt x="238" y="190"/>
                </a:lnTo>
                <a:lnTo>
                  <a:pt x="238" y="190"/>
                </a:lnTo>
                <a:lnTo>
                  <a:pt x="240" y="258"/>
                </a:lnTo>
                <a:lnTo>
                  <a:pt x="240" y="258"/>
                </a:lnTo>
                <a:lnTo>
                  <a:pt x="238" y="264"/>
                </a:lnTo>
                <a:lnTo>
                  <a:pt x="236" y="272"/>
                </a:lnTo>
                <a:lnTo>
                  <a:pt x="236" y="272"/>
                </a:lnTo>
                <a:close/>
                <a:moveTo>
                  <a:pt x="68" y="28"/>
                </a:moveTo>
                <a:lnTo>
                  <a:pt x="68" y="28"/>
                </a:lnTo>
                <a:lnTo>
                  <a:pt x="66" y="30"/>
                </a:lnTo>
                <a:lnTo>
                  <a:pt x="66" y="30"/>
                </a:lnTo>
                <a:lnTo>
                  <a:pt x="70" y="66"/>
                </a:lnTo>
                <a:lnTo>
                  <a:pt x="76" y="102"/>
                </a:lnTo>
                <a:lnTo>
                  <a:pt x="76" y="102"/>
                </a:lnTo>
                <a:lnTo>
                  <a:pt x="76" y="114"/>
                </a:lnTo>
                <a:lnTo>
                  <a:pt x="76" y="120"/>
                </a:lnTo>
                <a:lnTo>
                  <a:pt x="72" y="124"/>
                </a:lnTo>
                <a:lnTo>
                  <a:pt x="72" y="124"/>
                </a:lnTo>
                <a:lnTo>
                  <a:pt x="88" y="142"/>
                </a:lnTo>
                <a:lnTo>
                  <a:pt x="88" y="142"/>
                </a:lnTo>
                <a:lnTo>
                  <a:pt x="92" y="140"/>
                </a:lnTo>
                <a:lnTo>
                  <a:pt x="92" y="140"/>
                </a:lnTo>
                <a:lnTo>
                  <a:pt x="90" y="120"/>
                </a:lnTo>
                <a:lnTo>
                  <a:pt x="90" y="120"/>
                </a:lnTo>
                <a:lnTo>
                  <a:pt x="82" y="48"/>
                </a:lnTo>
                <a:lnTo>
                  <a:pt x="82" y="48"/>
                </a:lnTo>
                <a:lnTo>
                  <a:pt x="80" y="44"/>
                </a:lnTo>
                <a:lnTo>
                  <a:pt x="80" y="44"/>
                </a:lnTo>
                <a:lnTo>
                  <a:pt x="68" y="28"/>
                </a:lnTo>
                <a:lnTo>
                  <a:pt x="68" y="28"/>
                </a:lnTo>
                <a:close/>
                <a:moveTo>
                  <a:pt x="146" y="128"/>
                </a:moveTo>
                <a:lnTo>
                  <a:pt x="146" y="128"/>
                </a:lnTo>
                <a:lnTo>
                  <a:pt x="150" y="166"/>
                </a:lnTo>
                <a:lnTo>
                  <a:pt x="154" y="204"/>
                </a:lnTo>
                <a:lnTo>
                  <a:pt x="154" y="204"/>
                </a:lnTo>
                <a:lnTo>
                  <a:pt x="156" y="212"/>
                </a:lnTo>
                <a:lnTo>
                  <a:pt x="158" y="216"/>
                </a:lnTo>
                <a:lnTo>
                  <a:pt x="168" y="226"/>
                </a:lnTo>
                <a:lnTo>
                  <a:pt x="168" y="226"/>
                </a:lnTo>
                <a:lnTo>
                  <a:pt x="170" y="222"/>
                </a:lnTo>
                <a:lnTo>
                  <a:pt x="170" y="222"/>
                </a:lnTo>
                <a:lnTo>
                  <a:pt x="168" y="194"/>
                </a:lnTo>
                <a:lnTo>
                  <a:pt x="166" y="168"/>
                </a:lnTo>
                <a:lnTo>
                  <a:pt x="166" y="168"/>
                </a:lnTo>
                <a:lnTo>
                  <a:pt x="164" y="156"/>
                </a:lnTo>
                <a:lnTo>
                  <a:pt x="162" y="144"/>
                </a:lnTo>
                <a:lnTo>
                  <a:pt x="156" y="134"/>
                </a:lnTo>
                <a:lnTo>
                  <a:pt x="146" y="128"/>
                </a:lnTo>
                <a:lnTo>
                  <a:pt x="146" y="128"/>
                </a:lnTo>
                <a:close/>
                <a:moveTo>
                  <a:pt x="140" y="196"/>
                </a:moveTo>
                <a:lnTo>
                  <a:pt x="140" y="196"/>
                </a:lnTo>
                <a:lnTo>
                  <a:pt x="140" y="162"/>
                </a:lnTo>
                <a:lnTo>
                  <a:pt x="138" y="144"/>
                </a:lnTo>
                <a:lnTo>
                  <a:pt x="136" y="136"/>
                </a:lnTo>
                <a:lnTo>
                  <a:pt x="132" y="128"/>
                </a:lnTo>
                <a:lnTo>
                  <a:pt x="132" y="128"/>
                </a:lnTo>
                <a:lnTo>
                  <a:pt x="140" y="118"/>
                </a:lnTo>
                <a:lnTo>
                  <a:pt x="140" y="118"/>
                </a:lnTo>
                <a:lnTo>
                  <a:pt x="136" y="112"/>
                </a:lnTo>
                <a:lnTo>
                  <a:pt x="130" y="106"/>
                </a:lnTo>
                <a:lnTo>
                  <a:pt x="126" y="100"/>
                </a:lnTo>
                <a:lnTo>
                  <a:pt x="118" y="96"/>
                </a:lnTo>
                <a:lnTo>
                  <a:pt x="118" y="96"/>
                </a:lnTo>
                <a:lnTo>
                  <a:pt x="126" y="152"/>
                </a:lnTo>
                <a:lnTo>
                  <a:pt x="126" y="152"/>
                </a:lnTo>
                <a:lnTo>
                  <a:pt x="128" y="160"/>
                </a:lnTo>
                <a:lnTo>
                  <a:pt x="128" y="166"/>
                </a:lnTo>
                <a:lnTo>
                  <a:pt x="128" y="170"/>
                </a:lnTo>
                <a:lnTo>
                  <a:pt x="128" y="170"/>
                </a:lnTo>
                <a:lnTo>
                  <a:pt x="128" y="178"/>
                </a:lnTo>
                <a:lnTo>
                  <a:pt x="130" y="184"/>
                </a:lnTo>
                <a:lnTo>
                  <a:pt x="140" y="196"/>
                </a:lnTo>
                <a:lnTo>
                  <a:pt x="140" y="196"/>
                </a:lnTo>
                <a:close/>
                <a:moveTo>
                  <a:pt x="94" y="62"/>
                </a:moveTo>
                <a:lnTo>
                  <a:pt x="94" y="62"/>
                </a:lnTo>
                <a:lnTo>
                  <a:pt x="98" y="92"/>
                </a:lnTo>
                <a:lnTo>
                  <a:pt x="98" y="92"/>
                </a:lnTo>
                <a:lnTo>
                  <a:pt x="102" y="120"/>
                </a:lnTo>
                <a:lnTo>
                  <a:pt x="104" y="134"/>
                </a:lnTo>
                <a:lnTo>
                  <a:pt x="104" y="148"/>
                </a:lnTo>
                <a:lnTo>
                  <a:pt x="104" y="148"/>
                </a:lnTo>
                <a:lnTo>
                  <a:pt x="104" y="154"/>
                </a:lnTo>
                <a:lnTo>
                  <a:pt x="108" y="160"/>
                </a:lnTo>
                <a:lnTo>
                  <a:pt x="116" y="168"/>
                </a:lnTo>
                <a:lnTo>
                  <a:pt x="116" y="168"/>
                </a:lnTo>
                <a:lnTo>
                  <a:pt x="112" y="114"/>
                </a:lnTo>
                <a:lnTo>
                  <a:pt x="112" y="114"/>
                </a:lnTo>
                <a:lnTo>
                  <a:pt x="108" y="98"/>
                </a:lnTo>
                <a:lnTo>
                  <a:pt x="110" y="92"/>
                </a:lnTo>
                <a:lnTo>
                  <a:pt x="112" y="84"/>
                </a:lnTo>
                <a:lnTo>
                  <a:pt x="112" y="84"/>
                </a:lnTo>
                <a:lnTo>
                  <a:pt x="94" y="62"/>
                </a:lnTo>
                <a:lnTo>
                  <a:pt x="94" y="62"/>
                </a:lnTo>
                <a:close/>
                <a:moveTo>
                  <a:pt x="184" y="270"/>
                </a:moveTo>
                <a:lnTo>
                  <a:pt x="184" y="270"/>
                </a:lnTo>
                <a:lnTo>
                  <a:pt x="188" y="266"/>
                </a:lnTo>
                <a:lnTo>
                  <a:pt x="188" y="266"/>
                </a:lnTo>
                <a:lnTo>
                  <a:pt x="188" y="234"/>
                </a:lnTo>
                <a:lnTo>
                  <a:pt x="188" y="200"/>
                </a:lnTo>
                <a:lnTo>
                  <a:pt x="188" y="200"/>
                </a:lnTo>
                <a:lnTo>
                  <a:pt x="188" y="192"/>
                </a:lnTo>
                <a:lnTo>
                  <a:pt x="188" y="182"/>
                </a:lnTo>
                <a:lnTo>
                  <a:pt x="184" y="172"/>
                </a:lnTo>
                <a:lnTo>
                  <a:pt x="182" y="170"/>
                </a:lnTo>
                <a:lnTo>
                  <a:pt x="178" y="166"/>
                </a:lnTo>
                <a:lnTo>
                  <a:pt x="178" y="166"/>
                </a:lnTo>
                <a:lnTo>
                  <a:pt x="176" y="168"/>
                </a:lnTo>
                <a:lnTo>
                  <a:pt x="176" y="168"/>
                </a:lnTo>
                <a:lnTo>
                  <a:pt x="180" y="208"/>
                </a:lnTo>
                <a:lnTo>
                  <a:pt x="180" y="228"/>
                </a:lnTo>
                <a:lnTo>
                  <a:pt x="180" y="248"/>
                </a:lnTo>
                <a:lnTo>
                  <a:pt x="180" y="248"/>
                </a:lnTo>
                <a:lnTo>
                  <a:pt x="180" y="264"/>
                </a:lnTo>
                <a:lnTo>
                  <a:pt x="180" y="264"/>
                </a:lnTo>
                <a:lnTo>
                  <a:pt x="182" y="268"/>
                </a:lnTo>
                <a:lnTo>
                  <a:pt x="184" y="270"/>
                </a:lnTo>
                <a:lnTo>
                  <a:pt x="184" y="270"/>
                </a:lnTo>
                <a:close/>
                <a:moveTo>
                  <a:pt x="206" y="272"/>
                </a:moveTo>
                <a:lnTo>
                  <a:pt x="206" y="272"/>
                </a:lnTo>
                <a:lnTo>
                  <a:pt x="208" y="238"/>
                </a:lnTo>
                <a:lnTo>
                  <a:pt x="208" y="208"/>
                </a:lnTo>
                <a:lnTo>
                  <a:pt x="208" y="208"/>
                </a:lnTo>
                <a:lnTo>
                  <a:pt x="206" y="204"/>
                </a:lnTo>
                <a:lnTo>
                  <a:pt x="204" y="202"/>
                </a:lnTo>
                <a:lnTo>
                  <a:pt x="198" y="198"/>
                </a:lnTo>
                <a:lnTo>
                  <a:pt x="198" y="198"/>
                </a:lnTo>
                <a:lnTo>
                  <a:pt x="198" y="252"/>
                </a:lnTo>
                <a:lnTo>
                  <a:pt x="198" y="252"/>
                </a:lnTo>
                <a:lnTo>
                  <a:pt x="198" y="266"/>
                </a:lnTo>
                <a:lnTo>
                  <a:pt x="198" y="266"/>
                </a:lnTo>
                <a:lnTo>
                  <a:pt x="202" y="268"/>
                </a:lnTo>
                <a:lnTo>
                  <a:pt x="206" y="272"/>
                </a:lnTo>
                <a:lnTo>
                  <a:pt x="206" y="272"/>
                </a:lnTo>
                <a:close/>
                <a:moveTo>
                  <a:pt x="56" y="24"/>
                </a:moveTo>
                <a:lnTo>
                  <a:pt x="56" y="24"/>
                </a:lnTo>
                <a:lnTo>
                  <a:pt x="52" y="28"/>
                </a:lnTo>
                <a:lnTo>
                  <a:pt x="50" y="30"/>
                </a:lnTo>
                <a:lnTo>
                  <a:pt x="48" y="38"/>
                </a:lnTo>
                <a:lnTo>
                  <a:pt x="48" y="38"/>
                </a:lnTo>
                <a:lnTo>
                  <a:pt x="50" y="50"/>
                </a:lnTo>
                <a:lnTo>
                  <a:pt x="50" y="62"/>
                </a:lnTo>
                <a:lnTo>
                  <a:pt x="56" y="84"/>
                </a:lnTo>
                <a:lnTo>
                  <a:pt x="56" y="84"/>
                </a:lnTo>
                <a:lnTo>
                  <a:pt x="58" y="90"/>
                </a:lnTo>
                <a:lnTo>
                  <a:pt x="58" y="94"/>
                </a:lnTo>
                <a:lnTo>
                  <a:pt x="58" y="100"/>
                </a:lnTo>
                <a:lnTo>
                  <a:pt x="54" y="104"/>
                </a:lnTo>
                <a:lnTo>
                  <a:pt x="54" y="104"/>
                </a:lnTo>
                <a:lnTo>
                  <a:pt x="58" y="106"/>
                </a:lnTo>
                <a:lnTo>
                  <a:pt x="60" y="110"/>
                </a:lnTo>
                <a:lnTo>
                  <a:pt x="62" y="112"/>
                </a:lnTo>
                <a:lnTo>
                  <a:pt x="66" y="114"/>
                </a:lnTo>
                <a:lnTo>
                  <a:pt x="66" y="114"/>
                </a:lnTo>
                <a:lnTo>
                  <a:pt x="56" y="24"/>
                </a:lnTo>
                <a:lnTo>
                  <a:pt x="56" y="24"/>
                </a:lnTo>
                <a:close/>
                <a:moveTo>
                  <a:pt x="38" y="44"/>
                </a:moveTo>
                <a:lnTo>
                  <a:pt x="38" y="44"/>
                </a:lnTo>
                <a:lnTo>
                  <a:pt x="36" y="44"/>
                </a:lnTo>
                <a:lnTo>
                  <a:pt x="36" y="44"/>
                </a:lnTo>
                <a:lnTo>
                  <a:pt x="32" y="48"/>
                </a:lnTo>
                <a:lnTo>
                  <a:pt x="32" y="54"/>
                </a:lnTo>
                <a:lnTo>
                  <a:pt x="32" y="54"/>
                </a:lnTo>
                <a:lnTo>
                  <a:pt x="32" y="62"/>
                </a:lnTo>
                <a:lnTo>
                  <a:pt x="34" y="68"/>
                </a:lnTo>
                <a:lnTo>
                  <a:pt x="34" y="68"/>
                </a:lnTo>
                <a:lnTo>
                  <a:pt x="38" y="88"/>
                </a:lnTo>
                <a:lnTo>
                  <a:pt x="38" y="88"/>
                </a:lnTo>
                <a:lnTo>
                  <a:pt x="46" y="96"/>
                </a:lnTo>
                <a:lnTo>
                  <a:pt x="46" y="96"/>
                </a:lnTo>
                <a:lnTo>
                  <a:pt x="46" y="82"/>
                </a:lnTo>
                <a:lnTo>
                  <a:pt x="44" y="68"/>
                </a:lnTo>
                <a:lnTo>
                  <a:pt x="40" y="56"/>
                </a:lnTo>
                <a:lnTo>
                  <a:pt x="38" y="44"/>
                </a:lnTo>
                <a:lnTo>
                  <a:pt x="38" y="44"/>
                </a:lnTo>
                <a:close/>
                <a:moveTo>
                  <a:pt x="148" y="266"/>
                </a:moveTo>
                <a:lnTo>
                  <a:pt x="148" y="266"/>
                </a:lnTo>
                <a:lnTo>
                  <a:pt x="148" y="270"/>
                </a:lnTo>
                <a:lnTo>
                  <a:pt x="148" y="270"/>
                </a:lnTo>
                <a:lnTo>
                  <a:pt x="168" y="268"/>
                </a:lnTo>
                <a:lnTo>
                  <a:pt x="168" y="268"/>
                </a:lnTo>
                <a:lnTo>
                  <a:pt x="168" y="240"/>
                </a:lnTo>
                <a:lnTo>
                  <a:pt x="168" y="240"/>
                </a:lnTo>
                <a:lnTo>
                  <a:pt x="148" y="266"/>
                </a:lnTo>
                <a:lnTo>
                  <a:pt x="148" y="266"/>
                </a:lnTo>
                <a:close/>
                <a:moveTo>
                  <a:pt x="22" y="56"/>
                </a:moveTo>
                <a:lnTo>
                  <a:pt x="22" y="56"/>
                </a:lnTo>
                <a:lnTo>
                  <a:pt x="16" y="58"/>
                </a:lnTo>
                <a:lnTo>
                  <a:pt x="16" y="62"/>
                </a:lnTo>
                <a:lnTo>
                  <a:pt x="18" y="66"/>
                </a:lnTo>
                <a:lnTo>
                  <a:pt x="26" y="72"/>
                </a:lnTo>
                <a:lnTo>
                  <a:pt x="26" y="72"/>
                </a:lnTo>
                <a:lnTo>
                  <a:pt x="22" y="56"/>
                </a:lnTo>
                <a:lnTo>
                  <a:pt x="22" y="5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3" name="Freeform 23"/>
          <p:cNvSpPr>
            <a:spLocks noEditPoints="1"/>
          </p:cNvSpPr>
          <p:nvPr>
            <p:custDataLst>
              <p:tags r:id="rId9"/>
            </p:custDataLst>
          </p:nvPr>
        </p:nvSpPr>
        <p:spPr bwMode="auto">
          <a:xfrm>
            <a:off x="4582799" y="3380365"/>
            <a:ext cx="233077" cy="731904"/>
          </a:xfrm>
          <a:custGeom>
            <a:avLst/>
            <a:gdLst>
              <a:gd name="T0" fmla="*/ 212 w 214"/>
              <a:gd name="T1" fmla="*/ 564 h 672"/>
              <a:gd name="T2" fmla="*/ 202 w 214"/>
              <a:gd name="T3" fmla="*/ 578 h 672"/>
              <a:gd name="T4" fmla="*/ 118 w 214"/>
              <a:gd name="T5" fmla="*/ 672 h 672"/>
              <a:gd name="T6" fmla="*/ 104 w 214"/>
              <a:gd name="T7" fmla="*/ 662 h 672"/>
              <a:gd name="T8" fmla="*/ 34 w 214"/>
              <a:gd name="T9" fmla="*/ 600 h 672"/>
              <a:gd name="T10" fmla="*/ 20 w 214"/>
              <a:gd name="T11" fmla="*/ 586 h 672"/>
              <a:gd name="T12" fmla="*/ 6 w 214"/>
              <a:gd name="T13" fmla="*/ 574 h 672"/>
              <a:gd name="T14" fmla="*/ 0 w 214"/>
              <a:gd name="T15" fmla="*/ 564 h 672"/>
              <a:gd name="T16" fmla="*/ 4 w 214"/>
              <a:gd name="T17" fmla="*/ 560 h 672"/>
              <a:gd name="T18" fmla="*/ 52 w 214"/>
              <a:gd name="T19" fmla="*/ 556 h 672"/>
              <a:gd name="T20" fmla="*/ 74 w 214"/>
              <a:gd name="T21" fmla="*/ 556 h 672"/>
              <a:gd name="T22" fmla="*/ 56 w 214"/>
              <a:gd name="T23" fmla="*/ 454 h 672"/>
              <a:gd name="T24" fmla="*/ 46 w 214"/>
              <a:gd name="T25" fmla="*/ 364 h 672"/>
              <a:gd name="T26" fmla="*/ 34 w 214"/>
              <a:gd name="T27" fmla="*/ 218 h 672"/>
              <a:gd name="T28" fmla="*/ 26 w 214"/>
              <a:gd name="T29" fmla="*/ 118 h 672"/>
              <a:gd name="T30" fmla="*/ 18 w 214"/>
              <a:gd name="T31" fmla="*/ 64 h 672"/>
              <a:gd name="T32" fmla="*/ 16 w 214"/>
              <a:gd name="T33" fmla="*/ 22 h 672"/>
              <a:gd name="T34" fmla="*/ 46 w 214"/>
              <a:gd name="T35" fmla="*/ 0 h 672"/>
              <a:gd name="T36" fmla="*/ 78 w 214"/>
              <a:gd name="T37" fmla="*/ 0 h 672"/>
              <a:gd name="T38" fmla="*/ 142 w 214"/>
              <a:gd name="T39" fmla="*/ 2 h 672"/>
              <a:gd name="T40" fmla="*/ 190 w 214"/>
              <a:gd name="T41" fmla="*/ 6 h 672"/>
              <a:gd name="T42" fmla="*/ 178 w 214"/>
              <a:gd name="T43" fmla="*/ 72 h 672"/>
              <a:gd name="T44" fmla="*/ 164 w 214"/>
              <a:gd name="T45" fmla="*/ 184 h 672"/>
              <a:gd name="T46" fmla="*/ 158 w 214"/>
              <a:gd name="T47" fmla="*/ 298 h 672"/>
              <a:gd name="T48" fmla="*/ 150 w 214"/>
              <a:gd name="T49" fmla="*/ 424 h 672"/>
              <a:gd name="T50" fmla="*/ 148 w 214"/>
              <a:gd name="T51" fmla="*/ 540 h 672"/>
              <a:gd name="T52" fmla="*/ 158 w 214"/>
              <a:gd name="T53" fmla="*/ 556 h 672"/>
              <a:gd name="T54" fmla="*/ 202 w 214"/>
              <a:gd name="T55" fmla="*/ 556 h 672"/>
              <a:gd name="T56" fmla="*/ 214 w 214"/>
              <a:gd name="T57" fmla="*/ 556 h 672"/>
              <a:gd name="T58" fmla="*/ 182 w 214"/>
              <a:gd name="T59" fmla="*/ 570 h 672"/>
              <a:gd name="T60" fmla="*/ 148 w 214"/>
              <a:gd name="T61" fmla="*/ 564 h 672"/>
              <a:gd name="T62" fmla="*/ 140 w 214"/>
              <a:gd name="T63" fmla="*/ 556 h 672"/>
              <a:gd name="T64" fmla="*/ 136 w 214"/>
              <a:gd name="T65" fmla="*/ 546 h 672"/>
              <a:gd name="T66" fmla="*/ 142 w 214"/>
              <a:gd name="T67" fmla="*/ 378 h 672"/>
              <a:gd name="T68" fmla="*/ 148 w 214"/>
              <a:gd name="T69" fmla="*/ 278 h 672"/>
              <a:gd name="T70" fmla="*/ 152 w 214"/>
              <a:gd name="T71" fmla="*/ 222 h 672"/>
              <a:gd name="T72" fmla="*/ 170 w 214"/>
              <a:gd name="T73" fmla="*/ 68 h 672"/>
              <a:gd name="T74" fmla="*/ 178 w 214"/>
              <a:gd name="T75" fmla="*/ 26 h 672"/>
              <a:gd name="T76" fmla="*/ 174 w 214"/>
              <a:gd name="T77" fmla="*/ 16 h 672"/>
              <a:gd name="T78" fmla="*/ 136 w 214"/>
              <a:gd name="T79" fmla="*/ 14 h 672"/>
              <a:gd name="T80" fmla="*/ 90 w 214"/>
              <a:gd name="T81" fmla="*/ 12 h 672"/>
              <a:gd name="T82" fmla="*/ 26 w 214"/>
              <a:gd name="T83" fmla="*/ 16 h 672"/>
              <a:gd name="T84" fmla="*/ 26 w 214"/>
              <a:gd name="T85" fmla="*/ 50 h 672"/>
              <a:gd name="T86" fmla="*/ 36 w 214"/>
              <a:gd name="T87" fmla="*/ 144 h 672"/>
              <a:gd name="T88" fmla="*/ 38 w 214"/>
              <a:gd name="T89" fmla="*/ 188 h 672"/>
              <a:gd name="T90" fmla="*/ 48 w 214"/>
              <a:gd name="T91" fmla="*/ 308 h 672"/>
              <a:gd name="T92" fmla="*/ 70 w 214"/>
              <a:gd name="T93" fmla="*/ 476 h 672"/>
              <a:gd name="T94" fmla="*/ 82 w 214"/>
              <a:gd name="T95" fmla="*/ 534 h 672"/>
              <a:gd name="T96" fmla="*/ 88 w 214"/>
              <a:gd name="T97" fmla="*/ 556 h 672"/>
              <a:gd name="T98" fmla="*/ 80 w 214"/>
              <a:gd name="T99" fmla="*/ 562 h 672"/>
              <a:gd name="T100" fmla="*/ 52 w 214"/>
              <a:gd name="T101" fmla="*/ 564 h 672"/>
              <a:gd name="T102" fmla="*/ 24 w 214"/>
              <a:gd name="T103" fmla="*/ 574 h 672"/>
              <a:gd name="T104" fmla="*/ 64 w 214"/>
              <a:gd name="T105" fmla="*/ 612 h 672"/>
              <a:gd name="T106" fmla="*/ 102 w 214"/>
              <a:gd name="T107" fmla="*/ 644 h 672"/>
              <a:gd name="T108" fmla="*/ 114 w 214"/>
              <a:gd name="T109" fmla="*/ 654 h 672"/>
              <a:gd name="T110" fmla="*/ 132 w 214"/>
              <a:gd name="T111" fmla="*/ 642 h 672"/>
              <a:gd name="T112" fmla="*/ 158 w 214"/>
              <a:gd name="T113" fmla="*/ 614 h 672"/>
              <a:gd name="T114" fmla="*/ 196 w 214"/>
              <a:gd name="T115" fmla="*/ 56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 h="672">
                <a:moveTo>
                  <a:pt x="214" y="556"/>
                </a:moveTo>
                <a:lnTo>
                  <a:pt x="214" y="556"/>
                </a:lnTo>
                <a:lnTo>
                  <a:pt x="212" y="564"/>
                </a:lnTo>
                <a:lnTo>
                  <a:pt x="210" y="570"/>
                </a:lnTo>
                <a:lnTo>
                  <a:pt x="202" y="578"/>
                </a:lnTo>
                <a:lnTo>
                  <a:pt x="202" y="578"/>
                </a:lnTo>
                <a:lnTo>
                  <a:pt x="152" y="634"/>
                </a:lnTo>
                <a:lnTo>
                  <a:pt x="152" y="634"/>
                </a:lnTo>
                <a:lnTo>
                  <a:pt x="118" y="672"/>
                </a:lnTo>
                <a:lnTo>
                  <a:pt x="118" y="672"/>
                </a:lnTo>
                <a:lnTo>
                  <a:pt x="104" y="662"/>
                </a:lnTo>
                <a:lnTo>
                  <a:pt x="104" y="662"/>
                </a:lnTo>
                <a:lnTo>
                  <a:pt x="90" y="648"/>
                </a:lnTo>
                <a:lnTo>
                  <a:pt x="90" y="648"/>
                </a:lnTo>
                <a:lnTo>
                  <a:pt x="34" y="600"/>
                </a:lnTo>
                <a:lnTo>
                  <a:pt x="34" y="600"/>
                </a:lnTo>
                <a:lnTo>
                  <a:pt x="20" y="586"/>
                </a:lnTo>
                <a:lnTo>
                  <a:pt x="20" y="586"/>
                </a:lnTo>
                <a:lnTo>
                  <a:pt x="14" y="580"/>
                </a:lnTo>
                <a:lnTo>
                  <a:pt x="6" y="574"/>
                </a:lnTo>
                <a:lnTo>
                  <a:pt x="6" y="574"/>
                </a:lnTo>
                <a:lnTo>
                  <a:pt x="2" y="570"/>
                </a:lnTo>
                <a:lnTo>
                  <a:pt x="0" y="568"/>
                </a:lnTo>
                <a:lnTo>
                  <a:pt x="0" y="564"/>
                </a:lnTo>
                <a:lnTo>
                  <a:pt x="0" y="564"/>
                </a:lnTo>
                <a:lnTo>
                  <a:pt x="2" y="562"/>
                </a:lnTo>
                <a:lnTo>
                  <a:pt x="4" y="560"/>
                </a:lnTo>
                <a:lnTo>
                  <a:pt x="10" y="558"/>
                </a:lnTo>
                <a:lnTo>
                  <a:pt x="10" y="558"/>
                </a:lnTo>
                <a:lnTo>
                  <a:pt x="52" y="556"/>
                </a:lnTo>
                <a:lnTo>
                  <a:pt x="52" y="556"/>
                </a:lnTo>
                <a:lnTo>
                  <a:pt x="74" y="556"/>
                </a:lnTo>
                <a:lnTo>
                  <a:pt x="74" y="556"/>
                </a:lnTo>
                <a:lnTo>
                  <a:pt x="74" y="544"/>
                </a:lnTo>
                <a:lnTo>
                  <a:pt x="74" y="544"/>
                </a:lnTo>
                <a:lnTo>
                  <a:pt x="56" y="454"/>
                </a:lnTo>
                <a:lnTo>
                  <a:pt x="50" y="408"/>
                </a:lnTo>
                <a:lnTo>
                  <a:pt x="46" y="364"/>
                </a:lnTo>
                <a:lnTo>
                  <a:pt x="46" y="364"/>
                </a:lnTo>
                <a:lnTo>
                  <a:pt x="36" y="262"/>
                </a:lnTo>
                <a:lnTo>
                  <a:pt x="36" y="262"/>
                </a:lnTo>
                <a:lnTo>
                  <a:pt x="34" y="218"/>
                </a:lnTo>
                <a:lnTo>
                  <a:pt x="30" y="174"/>
                </a:lnTo>
                <a:lnTo>
                  <a:pt x="30" y="174"/>
                </a:lnTo>
                <a:lnTo>
                  <a:pt x="26" y="118"/>
                </a:lnTo>
                <a:lnTo>
                  <a:pt x="24" y="92"/>
                </a:lnTo>
                <a:lnTo>
                  <a:pt x="18" y="64"/>
                </a:lnTo>
                <a:lnTo>
                  <a:pt x="18" y="64"/>
                </a:lnTo>
                <a:lnTo>
                  <a:pt x="16" y="44"/>
                </a:lnTo>
                <a:lnTo>
                  <a:pt x="16" y="22"/>
                </a:lnTo>
                <a:lnTo>
                  <a:pt x="16" y="22"/>
                </a:lnTo>
                <a:lnTo>
                  <a:pt x="14" y="6"/>
                </a:lnTo>
                <a:lnTo>
                  <a:pt x="14" y="6"/>
                </a:lnTo>
                <a:lnTo>
                  <a:pt x="46" y="0"/>
                </a:lnTo>
                <a:lnTo>
                  <a:pt x="62" y="0"/>
                </a:lnTo>
                <a:lnTo>
                  <a:pt x="78" y="0"/>
                </a:lnTo>
                <a:lnTo>
                  <a:pt x="78" y="0"/>
                </a:lnTo>
                <a:lnTo>
                  <a:pt x="110" y="2"/>
                </a:lnTo>
                <a:lnTo>
                  <a:pt x="142" y="2"/>
                </a:lnTo>
                <a:lnTo>
                  <a:pt x="142" y="2"/>
                </a:lnTo>
                <a:lnTo>
                  <a:pt x="164" y="2"/>
                </a:lnTo>
                <a:lnTo>
                  <a:pt x="190" y="6"/>
                </a:lnTo>
                <a:lnTo>
                  <a:pt x="190" y="6"/>
                </a:lnTo>
                <a:lnTo>
                  <a:pt x="184" y="36"/>
                </a:lnTo>
                <a:lnTo>
                  <a:pt x="184" y="36"/>
                </a:lnTo>
                <a:lnTo>
                  <a:pt x="178" y="72"/>
                </a:lnTo>
                <a:lnTo>
                  <a:pt x="174" y="110"/>
                </a:lnTo>
                <a:lnTo>
                  <a:pt x="164" y="184"/>
                </a:lnTo>
                <a:lnTo>
                  <a:pt x="164" y="184"/>
                </a:lnTo>
                <a:lnTo>
                  <a:pt x="160" y="240"/>
                </a:lnTo>
                <a:lnTo>
                  <a:pt x="158" y="298"/>
                </a:lnTo>
                <a:lnTo>
                  <a:pt x="158" y="298"/>
                </a:lnTo>
                <a:lnTo>
                  <a:pt x="154" y="362"/>
                </a:lnTo>
                <a:lnTo>
                  <a:pt x="150" y="424"/>
                </a:lnTo>
                <a:lnTo>
                  <a:pt x="150" y="424"/>
                </a:lnTo>
                <a:lnTo>
                  <a:pt x="148" y="482"/>
                </a:lnTo>
                <a:lnTo>
                  <a:pt x="148" y="540"/>
                </a:lnTo>
                <a:lnTo>
                  <a:pt x="148" y="540"/>
                </a:lnTo>
                <a:lnTo>
                  <a:pt x="150" y="548"/>
                </a:lnTo>
                <a:lnTo>
                  <a:pt x="152" y="554"/>
                </a:lnTo>
                <a:lnTo>
                  <a:pt x="158" y="556"/>
                </a:lnTo>
                <a:lnTo>
                  <a:pt x="166" y="556"/>
                </a:lnTo>
                <a:lnTo>
                  <a:pt x="166" y="556"/>
                </a:lnTo>
                <a:lnTo>
                  <a:pt x="202" y="556"/>
                </a:lnTo>
                <a:lnTo>
                  <a:pt x="202" y="556"/>
                </a:lnTo>
                <a:lnTo>
                  <a:pt x="214" y="556"/>
                </a:lnTo>
                <a:lnTo>
                  <a:pt x="214" y="556"/>
                </a:lnTo>
                <a:close/>
                <a:moveTo>
                  <a:pt x="196" y="568"/>
                </a:moveTo>
                <a:lnTo>
                  <a:pt x="196" y="568"/>
                </a:lnTo>
                <a:lnTo>
                  <a:pt x="182" y="570"/>
                </a:lnTo>
                <a:lnTo>
                  <a:pt x="170" y="568"/>
                </a:lnTo>
                <a:lnTo>
                  <a:pt x="158" y="566"/>
                </a:lnTo>
                <a:lnTo>
                  <a:pt x="148" y="564"/>
                </a:lnTo>
                <a:lnTo>
                  <a:pt x="148" y="564"/>
                </a:lnTo>
                <a:lnTo>
                  <a:pt x="142" y="560"/>
                </a:lnTo>
                <a:lnTo>
                  <a:pt x="140" y="556"/>
                </a:lnTo>
                <a:lnTo>
                  <a:pt x="138" y="552"/>
                </a:lnTo>
                <a:lnTo>
                  <a:pt x="136" y="546"/>
                </a:lnTo>
                <a:lnTo>
                  <a:pt x="136" y="546"/>
                </a:lnTo>
                <a:lnTo>
                  <a:pt x="140" y="446"/>
                </a:lnTo>
                <a:lnTo>
                  <a:pt x="140" y="446"/>
                </a:lnTo>
                <a:lnTo>
                  <a:pt x="142" y="378"/>
                </a:lnTo>
                <a:lnTo>
                  <a:pt x="148" y="312"/>
                </a:lnTo>
                <a:lnTo>
                  <a:pt x="148" y="312"/>
                </a:lnTo>
                <a:lnTo>
                  <a:pt x="148" y="278"/>
                </a:lnTo>
                <a:lnTo>
                  <a:pt x="148" y="278"/>
                </a:lnTo>
                <a:lnTo>
                  <a:pt x="152" y="222"/>
                </a:lnTo>
                <a:lnTo>
                  <a:pt x="152" y="222"/>
                </a:lnTo>
                <a:lnTo>
                  <a:pt x="158" y="168"/>
                </a:lnTo>
                <a:lnTo>
                  <a:pt x="158" y="168"/>
                </a:lnTo>
                <a:lnTo>
                  <a:pt x="170" y="68"/>
                </a:lnTo>
                <a:lnTo>
                  <a:pt x="170" y="68"/>
                </a:lnTo>
                <a:lnTo>
                  <a:pt x="178" y="26"/>
                </a:lnTo>
                <a:lnTo>
                  <a:pt x="178" y="26"/>
                </a:lnTo>
                <a:lnTo>
                  <a:pt x="178" y="22"/>
                </a:lnTo>
                <a:lnTo>
                  <a:pt x="176" y="18"/>
                </a:lnTo>
                <a:lnTo>
                  <a:pt x="174" y="16"/>
                </a:lnTo>
                <a:lnTo>
                  <a:pt x="170" y="16"/>
                </a:lnTo>
                <a:lnTo>
                  <a:pt x="170" y="16"/>
                </a:lnTo>
                <a:lnTo>
                  <a:pt x="136" y="14"/>
                </a:lnTo>
                <a:lnTo>
                  <a:pt x="136" y="14"/>
                </a:lnTo>
                <a:lnTo>
                  <a:pt x="90" y="12"/>
                </a:lnTo>
                <a:lnTo>
                  <a:pt x="90" y="12"/>
                </a:lnTo>
                <a:lnTo>
                  <a:pt x="58" y="10"/>
                </a:lnTo>
                <a:lnTo>
                  <a:pt x="42" y="12"/>
                </a:lnTo>
                <a:lnTo>
                  <a:pt x="26" y="16"/>
                </a:lnTo>
                <a:lnTo>
                  <a:pt x="26" y="16"/>
                </a:lnTo>
                <a:lnTo>
                  <a:pt x="26" y="50"/>
                </a:lnTo>
                <a:lnTo>
                  <a:pt x="26" y="50"/>
                </a:lnTo>
                <a:lnTo>
                  <a:pt x="28" y="66"/>
                </a:lnTo>
                <a:lnTo>
                  <a:pt x="28" y="66"/>
                </a:lnTo>
                <a:lnTo>
                  <a:pt x="36" y="144"/>
                </a:lnTo>
                <a:lnTo>
                  <a:pt x="36" y="144"/>
                </a:lnTo>
                <a:lnTo>
                  <a:pt x="38" y="188"/>
                </a:lnTo>
                <a:lnTo>
                  <a:pt x="38" y="188"/>
                </a:lnTo>
                <a:lnTo>
                  <a:pt x="44" y="266"/>
                </a:lnTo>
                <a:lnTo>
                  <a:pt x="44" y="266"/>
                </a:lnTo>
                <a:lnTo>
                  <a:pt x="48" y="308"/>
                </a:lnTo>
                <a:lnTo>
                  <a:pt x="52" y="350"/>
                </a:lnTo>
                <a:lnTo>
                  <a:pt x="52" y="350"/>
                </a:lnTo>
                <a:lnTo>
                  <a:pt x="70" y="476"/>
                </a:lnTo>
                <a:lnTo>
                  <a:pt x="70" y="476"/>
                </a:lnTo>
                <a:lnTo>
                  <a:pt x="76" y="514"/>
                </a:lnTo>
                <a:lnTo>
                  <a:pt x="82" y="534"/>
                </a:lnTo>
                <a:lnTo>
                  <a:pt x="86" y="552"/>
                </a:lnTo>
                <a:lnTo>
                  <a:pt x="86" y="552"/>
                </a:lnTo>
                <a:lnTo>
                  <a:pt x="88" y="556"/>
                </a:lnTo>
                <a:lnTo>
                  <a:pt x="88" y="560"/>
                </a:lnTo>
                <a:lnTo>
                  <a:pt x="84" y="562"/>
                </a:lnTo>
                <a:lnTo>
                  <a:pt x="80" y="562"/>
                </a:lnTo>
                <a:lnTo>
                  <a:pt x="80" y="562"/>
                </a:lnTo>
                <a:lnTo>
                  <a:pt x="52" y="564"/>
                </a:lnTo>
                <a:lnTo>
                  <a:pt x="52" y="564"/>
                </a:lnTo>
                <a:lnTo>
                  <a:pt x="20" y="566"/>
                </a:lnTo>
                <a:lnTo>
                  <a:pt x="20" y="566"/>
                </a:lnTo>
                <a:lnTo>
                  <a:pt x="24" y="574"/>
                </a:lnTo>
                <a:lnTo>
                  <a:pt x="24" y="574"/>
                </a:lnTo>
                <a:lnTo>
                  <a:pt x="64" y="612"/>
                </a:lnTo>
                <a:lnTo>
                  <a:pt x="64" y="612"/>
                </a:lnTo>
                <a:lnTo>
                  <a:pt x="82" y="628"/>
                </a:lnTo>
                <a:lnTo>
                  <a:pt x="92" y="636"/>
                </a:lnTo>
                <a:lnTo>
                  <a:pt x="102" y="644"/>
                </a:lnTo>
                <a:lnTo>
                  <a:pt x="102" y="644"/>
                </a:lnTo>
                <a:lnTo>
                  <a:pt x="110" y="652"/>
                </a:lnTo>
                <a:lnTo>
                  <a:pt x="114" y="654"/>
                </a:lnTo>
                <a:lnTo>
                  <a:pt x="118" y="654"/>
                </a:lnTo>
                <a:lnTo>
                  <a:pt x="124" y="652"/>
                </a:lnTo>
                <a:lnTo>
                  <a:pt x="132" y="642"/>
                </a:lnTo>
                <a:lnTo>
                  <a:pt x="132" y="642"/>
                </a:lnTo>
                <a:lnTo>
                  <a:pt x="146" y="628"/>
                </a:lnTo>
                <a:lnTo>
                  <a:pt x="158" y="614"/>
                </a:lnTo>
                <a:lnTo>
                  <a:pt x="158" y="614"/>
                </a:lnTo>
                <a:lnTo>
                  <a:pt x="196" y="568"/>
                </a:lnTo>
                <a:lnTo>
                  <a:pt x="196" y="568"/>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4" name="Freeform 24"/>
          <p:cNvSpPr>
            <a:spLocks noEditPoints="1"/>
          </p:cNvSpPr>
          <p:nvPr>
            <p:custDataLst>
              <p:tags r:id="rId10"/>
            </p:custDataLst>
          </p:nvPr>
        </p:nvSpPr>
        <p:spPr bwMode="auto">
          <a:xfrm>
            <a:off x="4615474" y="1676946"/>
            <a:ext cx="213473" cy="692695"/>
          </a:xfrm>
          <a:custGeom>
            <a:avLst/>
            <a:gdLst>
              <a:gd name="T0" fmla="*/ 150 w 196"/>
              <a:gd name="T1" fmla="*/ 636 h 636"/>
              <a:gd name="T2" fmla="*/ 52 w 196"/>
              <a:gd name="T3" fmla="*/ 636 h 636"/>
              <a:gd name="T4" fmla="*/ 28 w 196"/>
              <a:gd name="T5" fmla="*/ 636 h 636"/>
              <a:gd name="T6" fmla="*/ 24 w 196"/>
              <a:gd name="T7" fmla="*/ 626 h 636"/>
              <a:gd name="T8" fmla="*/ 32 w 196"/>
              <a:gd name="T9" fmla="*/ 524 h 636"/>
              <a:gd name="T10" fmla="*/ 44 w 196"/>
              <a:gd name="T11" fmla="*/ 340 h 636"/>
              <a:gd name="T12" fmla="*/ 50 w 196"/>
              <a:gd name="T13" fmla="*/ 264 h 636"/>
              <a:gd name="T14" fmla="*/ 56 w 196"/>
              <a:gd name="T15" fmla="*/ 182 h 636"/>
              <a:gd name="T16" fmla="*/ 46 w 196"/>
              <a:gd name="T17" fmla="*/ 160 h 636"/>
              <a:gd name="T18" fmla="*/ 16 w 196"/>
              <a:gd name="T19" fmla="*/ 158 h 636"/>
              <a:gd name="T20" fmla="*/ 0 w 196"/>
              <a:gd name="T21" fmla="*/ 154 h 636"/>
              <a:gd name="T22" fmla="*/ 2 w 196"/>
              <a:gd name="T23" fmla="*/ 144 h 636"/>
              <a:gd name="T24" fmla="*/ 30 w 196"/>
              <a:gd name="T25" fmla="*/ 104 h 636"/>
              <a:gd name="T26" fmla="*/ 70 w 196"/>
              <a:gd name="T27" fmla="*/ 36 h 636"/>
              <a:gd name="T28" fmla="*/ 92 w 196"/>
              <a:gd name="T29" fmla="*/ 4 h 636"/>
              <a:gd name="T30" fmla="*/ 104 w 196"/>
              <a:gd name="T31" fmla="*/ 0 h 636"/>
              <a:gd name="T32" fmla="*/ 180 w 196"/>
              <a:gd name="T33" fmla="*/ 128 h 636"/>
              <a:gd name="T34" fmla="*/ 196 w 196"/>
              <a:gd name="T35" fmla="*/ 152 h 636"/>
              <a:gd name="T36" fmla="*/ 134 w 196"/>
              <a:gd name="T37" fmla="*/ 164 h 636"/>
              <a:gd name="T38" fmla="*/ 134 w 196"/>
              <a:gd name="T39" fmla="*/ 198 h 636"/>
              <a:gd name="T40" fmla="*/ 140 w 196"/>
              <a:gd name="T41" fmla="*/ 336 h 636"/>
              <a:gd name="T42" fmla="*/ 144 w 196"/>
              <a:gd name="T43" fmla="*/ 428 h 636"/>
              <a:gd name="T44" fmla="*/ 154 w 196"/>
              <a:gd name="T45" fmla="*/ 550 h 636"/>
              <a:gd name="T46" fmla="*/ 164 w 196"/>
              <a:gd name="T47" fmla="*/ 628 h 636"/>
              <a:gd name="T48" fmla="*/ 34 w 196"/>
              <a:gd name="T49" fmla="*/ 622 h 636"/>
              <a:gd name="T50" fmla="*/ 94 w 196"/>
              <a:gd name="T51" fmla="*/ 628 h 636"/>
              <a:gd name="T52" fmla="*/ 152 w 196"/>
              <a:gd name="T53" fmla="*/ 624 h 636"/>
              <a:gd name="T54" fmla="*/ 146 w 196"/>
              <a:gd name="T55" fmla="*/ 568 h 636"/>
              <a:gd name="T56" fmla="*/ 142 w 196"/>
              <a:gd name="T57" fmla="*/ 492 h 636"/>
              <a:gd name="T58" fmla="*/ 134 w 196"/>
              <a:gd name="T59" fmla="*/ 444 h 636"/>
              <a:gd name="T60" fmla="*/ 132 w 196"/>
              <a:gd name="T61" fmla="*/ 336 h 636"/>
              <a:gd name="T62" fmla="*/ 128 w 196"/>
              <a:gd name="T63" fmla="*/ 220 h 636"/>
              <a:gd name="T64" fmla="*/ 122 w 196"/>
              <a:gd name="T65" fmla="*/ 162 h 636"/>
              <a:gd name="T66" fmla="*/ 126 w 196"/>
              <a:gd name="T67" fmla="*/ 152 h 636"/>
              <a:gd name="T68" fmla="*/ 178 w 196"/>
              <a:gd name="T69" fmla="*/ 146 h 636"/>
              <a:gd name="T70" fmla="*/ 102 w 196"/>
              <a:gd name="T71" fmla="*/ 20 h 636"/>
              <a:gd name="T72" fmla="*/ 70 w 196"/>
              <a:gd name="T73" fmla="*/ 64 h 636"/>
              <a:gd name="T74" fmla="*/ 22 w 196"/>
              <a:gd name="T75" fmla="*/ 136 h 636"/>
              <a:gd name="T76" fmla="*/ 42 w 196"/>
              <a:gd name="T77" fmla="*/ 146 h 636"/>
              <a:gd name="T78" fmla="*/ 54 w 196"/>
              <a:gd name="T79" fmla="*/ 146 h 636"/>
              <a:gd name="T80" fmla="*/ 64 w 196"/>
              <a:gd name="T81" fmla="*/ 150 h 636"/>
              <a:gd name="T82" fmla="*/ 66 w 196"/>
              <a:gd name="T83" fmla="*/ 174 h 636"/>
              <a:gd name="T84" fmla="*/ 64 w 196"/>
              <a:gd name="T85" fmla="*/ 174 h 636"/>
              <a:gd name="T86" fmla="*/ 54 w 196"/>
              <a:gd name="T87" fmla="*/ 324 h 636"/>
              <a:gd name="T88" fmla="*/ 46 w 196"/>
              <a:gd name="T89" fmla="*/ 422 h 636"/>
              <a:gd name="T90" fmla="*/ 34 w 196"/>
              <a:gd name="T91" fmla="*/ 62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636">
                <a:moveTo>
                  <a:pt x="164" y="636"/>
                </a:moveTo>
                <a:lnTo>
                  <a:pt x="164" y="636"/>
                </a:lnTo>
                <a:lnTo>
                  <a:pt x="150" y="636"/>
                </a:lnTo>
                <a:lnTo>
                  <a:pt x="150" y="636"/>
                </a:lnTo>
                <a:lnTo>
                  <a:pt x="52" y="636"/>
                </a:lnTo>
                <a:lnTo>
                  <a:pt x="52" y="636"/>
                </a:lnTo>
                <a:lnTo>
                  <a:pt x="32" y="636"/>
                </a:lnTo>
                <a:lnTo>
                  <a:pt x="32" y="636"/>
                </a:lnTo>
                <a:lnTo>
                  <a:pt x="28" y="636"/>
                </a:lnTo>
                <a:lnTo>
                  <a:pt x="26" y="634"/>
                </a:lnTo>
                <a:lnTo>
                  <a:pt x="24" y="630"/>
                </a:lnTo>
                <a:lnTo>
                  <a:pt x="24" y="626"/>
                </a:lnTo>
                <a:lnTo>
                  <a:pt x="24" y="626"/>
                </a:lnTo>
                <a:lnTo>
                  <a:pt x="32" y="524"/>
                </a:lnTo>
                <a:lnTo>
                  <a:pt x="32" y="524"/>
                </a:lnTo>
                <a:lnTo>
                  <a:pt x="40" y="380"/>
                </a:lnTo>
                <a:lnTo>
                  <a:pt x="40" y="380"/>
                </a:lnTo>
                <a:lnTo>
                  <a:pt x="44" y="340"/>
                </a:lnTo>
                <a:lnTo>
                  <a:pt x="48" y="302"/>
                </a:lnTo>
                <a:lnTo>
                  <a:pt x="48" y="302"/>
                </a:lnTo>
                <a:lnTo>
                  <a:pt x="50" y="264"/>
                </a:lnTo>
                <a:lnTo>
                  <a:pt x="50" y="264"/>
                </a:lnTo>
                <a:lnTo>
                  <a:pt x="56" y="182"/>
                </a:lnTo>
                <a:lnTo>
                  <a:pt x="56" y="182"/>
                </a:lnTo>
                <a:lnTo>
                  <a:pt x="58" y="164"/>
                </a:lnTo>
                <a:lnTo>
                  <a:pt x="58" y="164"/>
                </a:lnTo>
                <a:lnTo>
                  <a:pt x="46" y="160"/>
                </a:lnTo>
                <a:lnTo>
                  <a:pt x="36" y="158"/>
                </a:lnTo>
                <a:lnTo>
                  <a:pt x="16" y="158"/>
                </a:lnTo>
                <a:lnTo>
                  <a:pt x="16" y="158"/>
                </a:lnTo>
                <a:lnTo>
                  <a:pt x="8" y="158"/>
                </a:lnTo>
                <a:lnTo>
                  <a:pt x="4" y="156"/>
                </a:lnTo>
                <a:lnTo>
                  <a:pt x="0" y="154"/>
                </a:lnTo>
                <a:lnTo>
                  <a:pt x="0" y="154"/>
                </a:lnTo>
                <a:lnTo>
                  <a:pt x="0" y="148"/>
                </a:lnTo>
                <a:lnTo>
                  <a:pt x="2" y="144"/>
                </a:lnTo>
                <a:lnTo>
                  <a:pt x="8" y="140"/>
                </a:lnTo>
                <a:lnTo>
                  <a:pt x="8" y="140"/>
                </a:lnTo>
                <a:lnTo>
                  <a:pt x="30" y="104"/>
                </a:lnTo>
                <a:lnTo>
                  <a:pt x="30" y="104"/>
                </a:lnTo>
                <a:lnTo>
                  <a:pt x="70" y="36"/>
                </a:lnTo>
                <a:lnTo>
                  <a:pt x="70" y="36"/>
                </a:lnTo>
                <a:lnTo>
                  <a:pt x="88" y="6"/>
                </a:lnTo>
                <a:lnTo>
                  <a:pt x="88" y="6"/>
                </a:lnTo>
                <a:lnTo>
                  <a:pt x="92" y="4"/>
                </a:lnTo>
                <a:lnTo>
                  <a:pt x="96" y="2"/>
                </a:lnTo>
                <a:lnTo>
                  <a:pt x="104" y="0"/>
                </a:lnTo>
                <a:lnTo>
                  <a:pt x="104" y="0"/>
                </a:lnTo>
                <a:lnTo>
                  <a:pt x="168" y="110"/>
                </a:lnTo>
                <a:lnTo>
                  <a:pt x="168" y="110"/>
                </a:lnTo>
                <a:lnTo>
                  <a:pt x="180" y="128"/>
                </a:lnTo>
                <a:lnTo>
                  <a:pt x="194" y="144"/>
                </a:lnTo>
                <a:lnTo>
                  <a:pt x="194" y="144"/>
                </a:lnTo>
                <a:lnTo>
                  <a:pt x="196" y="152"/>
                </a:lnTo>
                <a:lnTo>
                  <a:pt x="196" y="158"/>
                </a:lnTo>
                <a:lnTo>
                  <a:pt x="196" y="158"/>
                </a:lnTo>
                <a:lnTo>
                  <a:pt x="134" y="164"/>
                </a:lnTo>
                <a:lnTo>
                  <a:pt x="134" y="164"/>
                </a:lnTo>
                <a:lnTo>
                  <a:pt x="134" y="198"/>
                </a:lnTo>
                <a:lnTo>
                  <a:pt x="134" y="198"/>
                </a:lnTo>
                <a:lnTo>
                  <a:pt x="136" y="238"/>
                </a:lnTo>
                <a:lnTo>
                  <a:pt x="136" y="238"/>
                </a:lnTo>
                <a:lnTo>
                  <a:pt x="140" y="336"/>
                </a:lnTo>
                <a:lnTo>
                  <a:pt x="140" y="336"/>
                </a:lnTo>
                <a:lnTo>
                  <a:pt x="144" y="428"/>
                </a:lnTo>
                <a:lnTo>
                  <a:pt x="144" y="428"/>
                </a:lnTo>
                <a:lnTo>
                  <a:pt x="148" y="480"/>
                </a:lnTo>
                <a:lnTo>
                  <a:pt x="148" y="480"/>
                </a:lnTo>
                <a:lnTo>
                  <a:pt x="154" y="550"/>
                </a:lnTo>
                <a:lnTo>
                  <a:pt x="154" y="550"/>
                </a:lnTo>
                <a:lnTo>
                  <a:pt x="164" y="628"/>
                </a:lnTo>
                <a:lnTo>
                  <a:pt x="164" y="628"/>
                </a:lnTo>
                <a:lnTo>
                  <a:pt x="164" y="636"/>
                </a:lnTo>
                <a:lnTo>
                  <a:pt x="164" y="636"/>
                </a:lnTo>
                <a:close/>
                <a:moveTo>
                  <a:pt x="34" y="622"/>
                </a:moveTo>
                <a:lnTo>
                  <a:pt x="34" y="622"/>
                </a:lnTo>
                <a:lnTo>
                  <a:pt x="58" y="626"/>
                </a:lnTo>
                <a:lnTo>
                  <a:pt x="94" y="628"/>
                </a:lnTo>
                <a:lnTo>
                  <a:pt x="130" y="626"/>
                </a:lnTo>
                <a:lnTo>
                  <a:pt x="144" y="626"/>
                </a:lnTo>
                <a:lnTo>
                  <a:pt x="152" y="624"/>
                </a:lnTo>
                <a:lnTo>
                  <a:pt x="152" y="624"/>
                </a:lnTo>
                <a:lnTo>
                  <a:pt x="148" y="596"/>
                </a:lnTo>
                <a:lnTo>
                  <a:pt x="146" y="568"/>
                </a:lnTo>
                <a:lnTo>
                  <a:pt x="146" y="568"/>
                </a:lnTo>
                <a:lnTo>
                  <a:pt x="142" y="492"/>
                </a:lnTo>
                <a:lnTo>
                  <a:pt x="142" y="492"/>
                </a:lnTo>
                <a:lnTo>
                  <a:pt x="138" y="466"/>
                </a:lnTo>
                <a:lnTo>
                  <a:pt x="138" y="466"/>
                </a:lnTo>
                <a:lnTo>
                  <a:pt x="134" y="444"/>
                </a:lnTo>
                <a:lnTo>
                  <a:pt x="134" y="444"/>
                </a:lnTo>
                <a:lnTo>
                  <a:pt x="132" y="336"/>
                </a:lnTo>
                <a:lnTo>
                  <a:pt x="132" y="336"/>
                </a:lnTo>
                <a:lnTo>
                  <a:pt x="130" y="276"/>
                </a:lnTo>
                <a:lnTo>
                  <a:pt x="130" y="276"/>
                </a:lnTo>
                <a:lnTo>
                  <a:pt x="128" y="220"/>
                </a:lnTo>
                <a:lnTo>
                  <a:pt x="126" y="192"/>
                </a:lnTo>
                <a:lnTo>
                  <a:pt x="122" y="162"/>
                </a:lnTo>
                <a:lnTo>
                  <a:pt x="122" y="162"/>
                </a:lnTo>
                <a:lnTo>
                  <a:pt x="122" y="158"/>
                </a:lnTo>
                <a:lnTo>
                  <a:pt x="124" y="154"/>
                </a:lnTo>
                <a:lnTo>
                  <a:pt x="126" y="152"/>
                </a:lnTo>
                <a:lnTo>
                  <a:pt x="132" y="152"/>
                </a:lnTo>
                <a:lnTo>
                  <a:pt x="132" y="152"/>
                </a:lnTo>
                <a:lnTo>
                  <a:pt x="178" y="146"/>
                </a:lnTo>
                <a:lnTo>
                  <a:pt x="178" y="146"/>
                </a:lnTo>
                <a:lnTo>
                  <a:pt x="102" y="20"/>
                </a:lnTo>
                <a:lnTo>
                  <a:pt x="102" y="20"/>
                </a:lnTo>
                <a:lnTo>
                  <a:pt x="90" y="34"/>
                </a:lnTo>
                <a:lnTo>
                  <a:pt x="90" y="34"/>
                </a:lnTo>
                <a:lnTo>
                  <a:pt x="70" y="64"/>
                </a:lnTo>
                <a:lnTo>
                  <a:pt x="70" y="64"/>
                </a:lnTo>
                <a:lnTo>
                  <a:pt x="22" y="136"/>
                </a:lnTo>
                <a:lnTo>
                  <a:pt x="22" y="136"/>
                </a:lnTo>
                <a:lnTo>
                  <a:pt x="20" y="144"/>
                </a:lnTo>
                <a:lnTo>
                  <a:pt x="20" y="144"/>
                </a:lnTo>
                <a:lnTo>
                  <a:pt x="42" y="146"/>
                </a:lnTo>
                <a:lnTo>
                  <a:pt x="42" y="146"/>
                </a:lnTo>
                <a:lnTo>
                  <a:pt x="48" y="146"/>
                </a:lnTo>
                <a:lnTo>
                  <a:pt x="54" y="146"/>
                </a:lnTo>
                <a:lnTo>
                  <a:pt x="60" y="146"/>
                </a:lnTo>
                <a:lnTo>
                  <a:pt x="64" y="150"/>
                </a:lnTo>
                <a:lnTo>
                  <a:pt x="64" y="150"/>
                </a:lnTo>
                <a:lnTo>
                  <a:pt x="66" y="156"/>
                </a:lnTo>
                <a:lnTo>
                  <a:pt x="66" y="162"/>
                </a:lnTo>
                <a:lnTo>
                  <a:pt x="66" y="174"/>
                </a:lnTo>
                <a:lnTo>
                  <a:pt x="66" y="174"/>
                </a:lnTo>
                <a:lnTo>
                  <a:pt x="64" y="174"/>
                </a:lnTo>
                <a:lnTo>
                  <a:pt x="64" y="174"/>
                </a:lnTo>
                <a:lnTo>
                  <a:pt x="58" y="260"/>
                </a:lnTo>
                <a:lnTo>
                  <a:pt x="58" y="260"/>
                </a:lnTo>
                <a:lnTo>
                  <a:pt x="54" y="324"/>
                </a:lnTo>
                <a:lnTo>
                  <a:pt x="54" y="324"/>
                </a:lnTo>
                <a:lnTo>
                  <a:pt x="46" y="422"/>
                </a:lnTo>
                <a:lnTo>
                  <a:pt x="46" y="422"/>
                </a:lnTo>
                <a:lnTo>
                  <a:pt x="42" y="508"/>
                </a:lnTo>
                <a:lnTo>
                  <a:pt x="42" y="508"/>
                </a:lnTo>
                <a:lnTo>
                  <a:pt x="34" y="622"/>
                </a:lnTo>
                <a:lnTo>
                  <a:pt x="34" y="622"/>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6" name="Freeform 26"/>
          <p:cNvSpPr>
            <a:spLocks noEditPoints="1"/>
          </p:cNvSpPr>
          <p:nvPr>
            <p:custDataLst>
              <p:tags r:id="rId11"/>
            </p:custDataLst>
          </p:nvPr>
        </p:nvSpPr>
        <p:spPr bwMode="auto">
          <a:xfrm>
            <a:off x="3630889" y="2707275"/>
            <a:ext cx="446548" cy="296247"/>
          </a:xfrm>
          <a:custGeom>
            <a:avLst/>
            <a:gdLst>
              <a:gd name="T0" fmla="*/ 410 w 410"/>
              <a:gd name="T1" fmla="*/ 206 h 272"/>
              <a:gd name="T2" fmla="*/ 176 w 410"/>
              <a:gd name="T3" fmla="*/ 174 h 272"/>
              <a:gd name="T4" fmla="*/ 176 w 410"/>
              <a:gd name="T5" fmla="*/ 222 h 272"/>
              <a:gd name="T6" fmla="*/ 182 w 410"/>
              <a:gd name="T7" fmla="*/ 270 h 272"/>
              <a:gd name="T8" fmla="*/ 176 w 410"/>
              <a:gd name="T9" fmla="*/ 272 h 272"/>
              <a:gd name="T10" fmla="*/ 170 w 410"/>
              <a:gd name="T11" fmla="*/ 270 h 272"/>
              <a:gd name="T12" fmla="*/ 74 w 410"/>
              <a:gd name="T13" fmla="*/ 204 h 272"/>
              <a:gd name="T14" fmla="*/ 4 w 410"/>
              <a:gd name="T15" fmla="*/ 160 h 272"/>
              <a:gd name="T16" fmla="*/ 0 w 410"/>
              <a:gd name="T17" fmla="*/ 154 h 272"/>
              <a:gd name="T18" fmla="*/ 4 w 410"/>
              <a:gd name="T19" fmla="*/ 148 h 272"/>
              <a:gd name="T20" fmla="*/ 26 w 410"/>
              <a:gd name="T21" fmla="*/ 128 h 272"/>
              <a:gd name="T22" fmla="*/ 108 w 410"/>
              <a:gd name="T23" fmla="*/ 46 h 272"/>
              <a:gd name="T24" fmla="*/ 154 w 410"/>
              <a:gd name="T25" fmla="*/ 4 h 272"/>
              <a:gd name="T26" fmla="*/ 158 w 410"/>
              <a:gd name="T27" fmla="*/ 2 h 272"/>
              <a:gd name="T28" fmla="*/ 164 w 410"/>
              <a:gd name="T29" fmla="*/ 0 h 272"/>
              <a:gd name="T30" fmla="*/ 168 w 410"/>
              <a:gd name="T31" fmla="*/ 12 h 272"/>
              <a:gd name="T32" fmla="*/ 172 w 410"/>
              <a:gd name="T33" fmla="*/ 76 h 272"/>
              <a:gd name="T34" fmla="*/ 182 w 410"/>
              <a:gd name="T35" fmla="*/ 78 h 272"/>
              <a:gd name="T36" fmla="*/ 206 w 410"/>
              <a:gd name="T37" fmla="*/ 76 h 272"/>
              <a:gd name="T38" fmla="*/ 318 w 410"/>
              <a:gd name="T39" fmla="*/ 58 h 272"/>
              <a:gd name="T40" fmla="*/ 378 w 410"/>
              <a:gd name="T41" fmla="*/ 46 h 272"/>
              <a:gd name="T42" fmla="*/ 386 w 410"/>
              <a:gd name="T43" fmla="*/ 46 h 272"/>
              <a:gd name="T44" fmla="*/ 398 w 410"/>
              <a:gd name="T45" fmla="*/ 44 h 272"/>
              <a:gd name="T46" fmla="*/ 406 w 410"/>
              <a:gd name="T47" fmla="*/ 52 h 272"/>
              <a:gd name="T48" fmla="*/ 406 w 410"/>
              <a:gd name="T49" fmla="*/ 64 h 272"/>
              <a:gd name="T50" fmla="*/ 408 w 410"/>
              <a:gd name="T51" fmla="*/ 180 h 272"/>
              <a:gd name="T52" fmla="*/ 410 w 410"/>
              <a:gd name="T53" fmla="*/ 206 h 272"/>
              <a:gd name="T54" fmla="*/ 396 w 410"/>
              <a:gd name="T55" fmla="*/ 56 h 272"/>
              <a:gd name="T56" fmla="*/ 382 w 410"/>
              <a:gd name="T57" fmla="*/ 58 h 272"/>
              <a:gd name="T58" fmla="*/ 298 w 410"/>
              <a:gd name="T59" fmla="*/ 72 h 272"/>
              <a:gd name="T60" fmla="*/ 218 w 410"/>
              <a:gd name="T61" fmla="*/ 84 h 272"/>
              <a:gd name="T62" fmla="*/ 176 w 410"/>
              <a:gd name="T63" fmla="*/ 88 h 272"/>
              <a:gd name="T64" fmla="*/ 164 w 410"/>
              <a:gd name="T65" fmla="*/ 86 h 272"/>
              <a:gd name="T66" fmla="*/ 162 w 410"/>
              <a:gd name="T67" fmla="*/ 74 h 272"/>
              <a:gd name="T68" fmla="*/ 160 w 410"/>
              <a:gd name="T69" fmla="*/ 18 h 272"/>
              <a:gd name="T70" fmla="*/ 150 w 410"/>
              <a:gd name="T71" fmla="*/ 24 h 272"/>
              <a:gd name="T72" fmla="*/ 88 w 410"/>
              <a:gd name="T73" fmla="*/ 80 h 272"/>
              <a:gd name="T74" fmla="*/ 28 w 410"/>
              <a:gd name="T75" fmla="*/ 142 h 272"/>
              <a:gd name="T76" fmla="*/ 20 w 410"/>
              <a:gd name="T77" fmla="*/ 152 h 272"/>
              <a:gd name="T78" fmla="*/ 52 w 410"/>
              <a:gd name="T79" fmla="*/ 178 h 272"/>
              <a:gd name="T80" fmla="*/ 144 w 410"/>
              <a:gd name="T81" fmla="*/ 238 h 272"/>
              <a:gd name="T82" fmla="*/ 170 w 410"/>
              <a:gd name="T83" fmla="*/ 252 h 272"/>
              <a:gd name="T84" fmla="*/ 168 w 410"/>
              <a:gd name="T85" fmla="*/ 230 h 272"/>
              <a:gd name="T86" fmla="*/ 166 w 410"/>
              <a:gd name="T87" fmla="*/ 186 h 272"/>
              <a:gd name="T88" fmla="*/ 168 w 410"/>
              <a:gd name="T89" fmla="*/ 164 h 272"/>
              <a:gd name="T90" fmla="*/ 186 w 410"/>
              <a:gd name="T91" fmla="*/ 166 h 272"/>
              <a:gd name="T92" fmla="*/ 276 w 410"/>
              <a:gd name="T93" fmla="*/ 176 h 272"/>
              <a:gd name="T94" fmla="*/ 324 w 410"/>
              <a:gd name="T95" fmla="*/ 182 h 272"/>
              <a:gd name="T96" fmla="*/ 372 w 410"/>
              <a:gd name="T97" fmla="*/ 190 h 272"/>
              <a:gd name="T98" fmla="*/ 398 w 410"/>
              <a:gd name="T99" fmla="*/ 194 h 272"/>
              <a:gd name="T100" fmla="*/ 396 w 410"/>
              <a:gd name="T101"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 h="272">
                <a:moveTo>
                  <a:pt x="410" y="206"/>
                </a:moveTo>
                <a:lnTo>
                  <a:pt x="410" y="206"/>
                </a:lnTo>
                <a:lnTo>
                  <a:pt x="176" y="174"/>
                </a:lnTo>
                <a:lnTo>
                  <a:pt x="176" y="174"/>
                </a:lnTo>
                <a:lnTo>
                  <a:pt x="176" y="198"/>
                </a:lnTo>
                <a:lnTo>
                  <a:pt x="176" y="222"/>
                </a:lnTo>
                <a:lnTo>
                  <a:pt x="182" y="270"/>
                </a:lnTo>
                <a:lnTo>
                  <a:pt x="182" y="270"/>
                </a:lnTo>
                <a:lnTo>
                  <a:pt x="178" y="272"/>
                </a:lnTo>
                <a:lnTo>
                  <a:pt x="176" y="272"/>
                </a:lnTo>
                <a:lnTo>
                  <a:pt x="170" y="270"/>
                </a:lnTo>
                <a:lnTo>
                  <a:pt x="170" y="270"/>
                </a:lnTo>
                <a:lnTo>
                  <a:pt x="74" y="204"/>
                </a:lnTo>
                <a:lnTo>
                  <a:pt x="74" y="204"/>
                </a:lnTo>
                <a:lnTo>
                  <a:pt x="4" y="160"/>
                </a:lnTo>
                <a:lnTo>
                  <a:pt x="4" y="160"/>
                </a:lnTo>
                <a:lnTo>
                  <a:pt x="2" y="156"/>
                </a:lnTo>
                <a:lnTo>
                  <a:pt x="0" y="154"/>
                </a:lnTo>
                <a:lnTo>
                  <a:pt x="2" y="150"/>
                </a:lnTo>
                <a:lnTo>
                  <a:pt x="4" y="148"/>
                </a:lnTo>
                <a:lnTo>
                  <a:pt x="4" y="148"/>
                </a:lnTo>
                <a:lnTo>
                  <a:pt x="26" y="128"/>
                </a:lnTo>
                <a:lnTo>
                  <a:pt x="26" y="128"/>
                </a:lnTo>
                <a:lnTo>
                  <a:pt x="108" y="46"/>
                </a:lnTo>
                <a:lnTo>
                  <a:pt x="108" y="46"/>
                </a:lnTo>
                <a:lnTo>
                  <a:pt x="154" y="4"/>
                </a:lnTo>
                <a:lnTo>
                  <a:pt x="154" y="4"/>
                </a:lnTo>
                <a:lnTo>
                  <a:pt x="158" y="2"/>
                </a:lnTo>
                <a:lnTo>
                  <a:pt x="164" y="0"/>
                </a:lnTo>
                <a:lnTo>
                  <a:pt x="164" y="0"/>
                </a:lnTo>
                <a:lnTo>
                  <a:pt x="168" y="6"/>
                </a:lnTo>
                <a:lnTo>
                  <a:pt x="168" y="12"/>
                </a:lnTo>
                <a:lnTo>
                  <a:pt x="168" y="12"/>
                </a:lnTo>
                <a:lnTo>
                  <a:pt x="172" y="76"/>
                </a:lnTo>
                <a:lnTo>
                  <a:pt x="172" y="76"/>
                </a:lnTo>
                <a:lnTo>
                  <a:pt x="182" y="78"/>
                </a:lnTo>
                <a:lnTo>
                  <a:pt x="190" y="78"/>
                </a:lnTo>
                <a:lnTo>
                  <a:pt x="206" y="76"/>
                </a:lnTo>
                <a:lnTo>
                  <a:pt x="206" y="76"/>
                </a:lnTo>
                <a:lnTo>
                  <a:pt x="318" y="58"/>
                </a:lnTo>
                <a:lnTo>
                  <a:pt x="318" y="58"/>
                </a:lnTo>
                <a:lnTo>
                  <a:pt x="378" y="46"/>
                </a:lnTo>
                <a:lnTo>
                  <a:pt x="378" y="46"/>
                </a:lnTo>
                <a:lnTo>
                  <a:pt x="386" y="46"/>
                </a:lnTo>
                <a:lnTo>
                  <a:pt x="386" y="46"/>
                </a:lnTo>
                <a:lnTo>
                  <a:pt x="398" y="44"/>
                </a:lnTo>
                <a:lnTo>
                  <a:pt x="404" y="46"/>
                </a:lnTo>
                <a:lnTo>
                  <a:pt x="406" y="52"/>
                </a:lnTo>
                <a:lnTo>
                  <a:pt x="406" y="64"/>
                </a:lnTo>
                <a:lnTo>
                  <a:pt x="406" y="64"/>
                </a:lnTo>
                <a:lnTo>
                  <a:pt x="408" y="180"/>
                </a:lnTo>
                <a:lnTo>
                  <a:pt x="408" y="180"/>
                </a:lnTo>
                <a:lnTo>
                  <a:pt x="410" y="206"/>
                </a:lnTo>
                <a:lnTo>
                  <a:pt x="410" y="206"/>
                </a:lnTo>
                <a:close/>
                <a:moveTo>
                  <a:pt x="396" y="56"/>
                </a:moveTo>
                <a:lnTo>
                  <a:pt x="396" y="56"/>
                </a:lnTo>
                <a:lnTo>
                  <a:pt x="382" y="58"/>
                </a:lnTo>
                <a:lnTo>
                  <a:pt x="382" y="58"/>
                </a:lnTo>
                <a:lnTo>
                  <a:pt x="298" y="72"/>
                </a:lnTo>
                <a:lnTo>
                  <a:pt x="298" y="72"/>
                </a:lnTo>
                <a:lnTo>
                  <a:pt x="218" y="84"/>
                </a:lnTo>
                <a:lnTo>
                  <a:pt x="218" y="84"/>
                </a:lnTo>
                <a:lnTo>
                  <a:pt x="176" y="88"/>
                </a:lnTo>
                <a:lnTo>
                  <a:pt x="176" y="88"/>
                </a:lnTo>
                <a:lnTo>
                  <a:pt x="168" y="88"/>
                </a:lnTo>
                <a:lnTo>
                  <a:pt x="164" y="86"/>
                </a:lnTo>
                <a:lnTo>
                  <a:pt x="162" y="80"/>
                </a:lnTo>
                <a:lnTo>
                  <a:pt x="162" y="74"/>
                </a:lnTo>
                <a:lnTo>
                  <a:pt x="162" y="74"/>
                </a:lnTo>
                <a:lnTo>
                  <a:pt x="160" y="18"/>
                </a:lnTo>
                <a:lnTo>
                  <a:pt x="160" y="18"/>
                </a:lnTo>
                <a:lnTo>
                  <a:pt x="150" y="24"/>
                </a:lnTo>
                <a:lnTo>
                  <a:pt x="132" y="38"/>
                </a:lnTo>
                <a:lnTo>
                  <a:pt x="88" y="80"/>
                </a:lnTo>
                <a:lnTo>
                  <a:pt x="44" y="126"/>
                </a:lnTo>
                <a:lnTo>
                  <a:pt x="28" y="142"/>
                </a:lnTo>
                <a:lnTo>
                  <a:pt x="20" y="152"/>
                </a:lnTo>
                <a:lnTo>
                  <a:pt x="20" y="152"/>
                </a:lnTo>
                <a:lnTo>
                  <a:pt x="32" y="164"/>
                </a:lnTo>
                <a:lnTo>
                  <a:pt x="52" y="178"/>
                </a:lnTo>
                <a:lnTo>
                  <a:pt x="98" y="210"/>
                </a:lnTo>
                <a:lnTo>
                  <a:pt x="144" y="238"/>
                </a:lnTo>
                <a:lnTo>
                  <a:pt x="160" y="248"/>
                </a:lnTo>
                <a:lnTo>
                  <a:pt x="170" y="252"/>
                </a:lnTo>
                <a:lnTo>
                  <a:pt x="170" y="252"/>
                </a:lnTo>
                <a:lnTo>
                  <a:pt x="168" y="230"/>
                </a:lnTo>
                <a:lnTo>
                  <a:pt x="166" y="208"/>
                </a:lnTo>
                <a:lnTo>
                  <a:pt x="166" y="186"/>
                </a:lnTo>
                <a:lnTo>
                  <a:pt x="168" y="164"/>
                </a:lnTo>
                <a:lnTo>
                  <a:pt x="168" y="164"/>
                </a:lnTo>
                <a:lnTo>
                  <a:pt x="186" y="166"/>
                </a:lnTo>
                <a:lnTo>
                  <a:pt x="186" y="166"/>
                </a:lnTo>
                <a:lnTo>
                  <a:pt x="232" y="172"/>
                </a:lnTo>
                <a:lnTo>
                  <a:pt x="276" y="176"/>
                </a:lnTo>
                <a:lnTo>
                  <a:pt x="276" y="176"/>
                </a:lnTo>
                <a:lnTo>
                  <a:pt x="324" y="182"/>
                </a:lnTo>
                <a:lnTo>
                  <a:pt x="372" y="190"/>
                </a:lnTo>
                <a:lnTo>
                  <a:pt x="372" y="190"/>
                </a:lnTo>
                <a:lnTo>
                  <a:pt x="398" y="194"/>
                </a:lnTo>
                <a:lnTo>
                  <a:pt x="398" y="194"/>
                </a:lnTo>
                <a:lnTo>
                  <a:pt x="396" y="56"/>
                </a:lnTo>
                <a:lnTo>
                  <a:pt x="396" y="5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7" name="Freeform 27"/>
          <p:cNvSpPr>
            <a:spLocks noEditPoints="1"/>
          </p:cNvSpPr>
          <p:nvPr>
            <p:custDataLst>
              <p:tags r:id="rId12"/>
            </p:custDataLst>
          </p:nvPr>
        </p:nvSpPr>
        <p:spPr bwMode="auto">
          <a:xfrm>
            <a:off x="5384408" y="2702918"/>
            <a:ext cx="446548" cy="294069"/>
          </a:xfrm>
          <a:custGeom>
            <a:avLst/>
            <a:gdLst>
              <a:gd name="T0" fmla="*/ 2 w 410"/>
              <a:gd name="T1" fmla="*/ 170 h 270"/>
              <a:gd name="T2" fmla="*/ 10 w 410"/>
              <a:gd name="T3" fmla="*/ 52 h 270"/>
              <a:gd name="T4" fmla="*/ 12 w 410"/>
              <a:gd name="T5" fmla="*/ 36 h 270"/>
              <a:gd name="T6" fmla="*/ 28 w 410"/>
              <a:gd name="T7" fmla="*/ 36 h 270"/>
              <a:gd name="T8" fmla="*/ 36 w 410"/>
              <a:gd name="T9" fmla="*/ 36 h 270"/>
              <a:gd name="T10" fmla="*/ 98 w 410"/>
              <a:gd name="T11" fmla="*/ 50 h 270"/>
              <a:gd name="T12" fmla="*/ 208 w 410"/>
              <a:gd name="T13" fmla="*/ 72 h 270"/>
              <a:gd name="T14" fmla="*/ 224 w 410"/>
              <a:gd name="T15" fmla="*/ 74 h 270"/>
              <a:gd name="T16" fmla="*/ 242 w 410"/>
              <a:gd name="T17" fmla="*/ 74 h 270"/>
              <a:gd name="T18" fmla="*/ 248 w 410"/>
              <a:gd name="T19" fmla="*/ 10 h 270"/>
              <a:gd name="T20" fmla="*/ 250 w 410"/>
              <a:gd name="T21" fmla="*/ 4 h 270"/>
              <a:gd name="T22" fmla="*/ 252 w 410"/>
              <a:gd name="T23" fmla="*/ 0 h 270"/>
              <a:gd name="T24" fmla="*/ 264 w 410"/>
              <a:gd name="T25" fmla="*/ 2 h 270"/>
              <a:gd name="T26" fmla="*/ 308 w 410"/>
              <a:gd name="T27" fmla="*/ 48 h 270"/>
              <a:gd name="T28" fmla="*/ 386 w 410"/>
              <a:gd name="T29" fmla="*/ 132 h 270"/>
              <a:gd name="T30" fmla="*/ 408 w 410"/>
              <a:gd name="T31" fmla="*/ 152 h 270"/>
              <a:gd name="T32" fmla="*/ 410 w 410"/>
              <a:gd name="T33" fmla="*/ 154 h 270"/>
              <a:gd name="T34" fmla="*/ 410 w 410"/>
              <a:gd name="T35" fmla="*/ 160 h 270"/>
              <a:gd name="T36" fmla="*/ 406 w 410"/>
              <a:gd name="T37" fmla="*/ 164 h 270"/>
              <a:gd name="T38" fmla="*/ 334 w 410"/>
              <a:gd name="T39" fmla="*/ 206 h 270"/>
              <a:gd name="T40" fmla="*/ 238 w 410"/>
              <a:gd name="T41" fmla="*/ 268 h 270"/>
              <a:gd name="T42" fmla="*/ 228 w 410"/>
              <a:gd name="T43" fmla="*/ 270 h 270"/>
              <a:gd name="T44" fmla="*/ 226 w 410"/>
              <a:gd name="T45" fmla="*/ 268 h 270"/>
              <a:gd name="T46" fmla="*/ 234 w 410"/>
              <a:gd name="T47" fmla="*/ 196 h 270"/>
              <a:gd name="T48" fmla="*/ 234 w 410"/>
              <a:gd name="T49" fmla="*/ 172 h 270"/>
              <a:gd name="T50" fmla="*/ 0 w 410"/>
              <a:gd name="T51" fmla="*/ 196 h 270"/>
              <a:gd name="T52" fmla="*/ 2 w 410"/>
              <a:gd name="T53" fmla="*/ 170 h 270"/>
              <a:gd name="T54" fmla="*/ 12 w 410"/>
              <a:gd name="T55" fmla="*/ 184 h 270"/>
              <a:gd name="T56" fmla="*/ 38 w 410"/>
              <a:gd name="T57" fmla="*/ 180 h 270"/>
              <a:gd name="T58" fmla="*/ 134 w 410"/>
              <a:gd name="T59" fmla="*/ 170 h 270"/>
              <a:gd name="T60" fmla="*/ 180 w 410"/>
              <a:gd name="T61" fmla="*/ 168 h 270"/>
              <a:gd name="T62" fmla="*/ 224 w 410"/>
              <a:gd name="T63" fmla="*/ 164 h 270"/>
              <a:gd name="T64" fmla="*/ 242 w 410"/>
              <a:gd name="T65" fmla="*/ 162 h 270"/>
              <a:gd name="T66" fmla="*/ 242 w 410"/>
              <a:gd name="T67" fmla="*/ 206 h 270"/>
              <a:gd name="T68" fmla="*/ 238 w 410"/>
              <a:gd name="T69" fmla="*/ 250 h 270"/>
              <a:gd name="T70" fmla="*/ 248 w 410"/>
              <a:gd name="T71" fmla="*/ 246 h 270"/>
              <a:gd name="T72" fmla="*/ 310 w 410"/>
              <a:gd name="T73" fmla="*/ 212 h 270"/>
              <a:gd name="T74" fmla="*/ 378 w 410"/>
              <a:gd name="T75" fmla="*/ 166 h 270"/>
              <a:gd name="T76" fmla="*/ 392 w 410"/>
              <a:gd name="T77" fmla="*/ 156 h 270"/>
              <a:gd name="T78" fmla="*/ 368 w 410"/>
              <a:gd name="T79" fmla="*/ 128 h 270"/>
              <a:gd name="T80" fmla="*/ 284 w 410"/>
              <a:gd name="T81" fmla="*/ 38 h 270"/>
              <a:gd name="T82" fmla="*/ 256 w 410"/>
              <a:gd name="T83" fmla="*/ 16 h 270"/>
              <a:gd name="T84" fmla="*/ 254 w 410"/>
              <a:gd name="T85" fmla="*/ 72 h 270"/>
              <a:gd name="T86" fmla="*/ 252 w 410"/>
              <a:gd name="T87" fmla="*/ 80 h 270"/>
              <a:gd name="T88" fmla="*/ 246 w 410"/>
              <a:gd name="T89" fmla="*/ 86 h 270"/>
              <a:gd name="T90" fmla="*/ 238 w 410"/>
              <a:gd name="T91" fmla="*/ 86 h 270"/>
              <a:gd name="T92" fmla="*/ 196 w 410"/>
              <a:gd name="T93" fmla="*/ 80 h 270"/>
              <a:gd name="T94" fmla="*/ 116 w 410"/>
              <a:gd name="T95" fmla="*/ 64 h 270"/>
              <a:gd name="T96" fmla="*/ 34 w 410"/>
              <a:gd name="T97" fmla="*/ 48 h 270"/>
              <a:gd name="T98" fmla="*/ 20 w 410"/>
              <a:gd name="T99" fmla="*/ 46 h 270"/>
              <a:gd name="T100" fmla="*/ 12 w 410"/>
              <a:gd name="T101" fmla="*/ 18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 h="270">
                <a:moveTo>
                  <a:pt x="2" y="170"/>
                </a:moveTo>
                <a:lnTo>
                  <a:pt x="2" y="170"/>
                </a:lnTo>
                <a:lnTo>
                  <a:pt x="10" y="52"/>
                </a:lnTo>
                <a:lnTo>
                  <a:pt x="10" y="52"/>
                </a:lnTo>
                <a:lnTo>
                  <a:pt x="10" y="40"/>
                </a:lnTo>
                <a:lnTo>
                  <a:pt x="12" y="36"/>
                </a:lnTo>
                <a:lnTo>
                  <a:pt x="18" y="34"/>
                </a:lnTo>
                <a:lnTo>
                  <a:pt x="28" y="36"/>
                </a:lnTo>
                <a:lnTo>
                  <a:pt x="28" y="36"/>
                </a:lnTo>
                <a:lnTo>
                  <a:pt x="36" y="36"/>
                </a:lnTo>
                <a:lnTo>
                  <a:pt x="36" y="36"/>
                </a:lnTo>
                <a:lnTo>
                  <a:pt x="98" y="50"/>
                </a:lnTo>
                <a:lnTo>
                  <a:pt x="98" y="50"/>
                </a:lnTo>
                <a:lnTo>
                  <a:pt x="208" y="72"/>
                </a:lnTo>
                <a:lnTo>
                  <a:pt x="208" y="72"/>
                </a:lnTo>
                <a:lnTo>
                  <a:pt x="224" y="74"/>
                </a:lnTo>
                <a:lnTo>
                  <a:pt x="232" y="76"/>
                </a:lnTo>
                <a:lnTo>
                  <a:pt x="242" y="74"/>
                </a:lnTo>
                <a:lnTo>
                  <a:pt x="242" y="74"/>
                </a:lnTo>
                <a:lnTo>
                  <a:pt x="248" y="10"/>
                </a:lnTo>
                <a:lnTo>
                  <a:pt x="248" y="10"/>
                </a:lnTo>
                <a:lnTo>
                  <a:pt x="250" y="4"/>
                </a:lnTo>
                <a:lnTo>
                  <a:pt x="252" y="0"/>
                </a:lnTo>
                <a:lnTo>
                  <a:pt x="252" y="0"/>
                </a:lnTo>
                <a:lnTo>
                  <a:pt x="258" y="0"/>
                </a:lnTo>
                <a:lnTo>
                  <a:pt x="264" y="2"/>
                </a:lnTo>
                <a:lnTo>
                  <a:pt x="264" y="2"/>
                </a:lnTo>
                <a:lnTo>
                  <a:pt x="308" y="48"/>
                </a:lnTo>
                <a:lnTo>
                  <a:pt x="308" y="48"/>
                </a:lnTo>
                <a:lnTo>
                  <a:pt x="386" y="132"/>
                </a:lnTo>
                <a:lnTo>
                  <a:pt x="386" y="132"/>
                </a:lnTo>
                <a:lnTo>
                  <a:pt x="408" y="152"/>
                </a:lnTo>
                <a:lnTo>
                  <a:pt x="408" y="152"/>
                </a:lnTo>
                <a:lnTo>
                  <a:pt x="410" y="154"/>
                </a:lnTo>
                <a:lnTo>
                  <a:pt x="410" y="158"/>
                </a:lnTo>
                <a:lnTo>
                  <a:pt x="410" y="160"/>
                </a:lnTo>
                <a:lnTo>
                  <a:pt x="406" y="164"/>
                </a:lnTo>
                <a:lnTo>
                  <a:pt x="406" y="164"/>
                </a:lnTo>
                <a:lnTo>
                  <a:pt x="334" y="206"/>
                </a:lnTo>
                <a:lnTo>
                  <a:pt x="334" y="206"/>
                </a:lnTo>
                <a:lnTo>
                  <a:pt x="238" y="268"/>
                </a:lnTo>
                <a:lnTo>
                  <a:pt x="238" y="268"/>
                </a:lnTo>
                <a:lnTo>
                  <a:pt x="232" y="270"/>
                </a:lnTo>
                <a:lnTo>
                  <a:pt x="228" y="270"/>
                </a:lnTo>
                <a:lnTo>
                  <a:pt x="226" y="268"/>
                </a:lnTo>
                <a:lnTo>
                  <a:pt x="226" y="268"/>
                </a:lnTo>
                <a:lnTo>
                  <a:pt x="232" y="220"/>
                </a:lnTo>
                <a:lnTo>
                  <a:pt x="234" y="196"/>
                </a:lnTo>
                <a:lnTo>
                  <a:pt x="234" y="172"/>
                </a:lnTo>
                <a:lnTo>
                  <a:pt x="234" y="172"/>
                </a:lnTo>
                <a:lnTo>
                  <a:pt x="0" y="196"/>
                </a:lnTo>
                <a:lnTo>
                  <a:pt x="0" y="196"/>
                </a:lnTo>
                <a:lnTo>
                  <a:pt x="2" y="170"/>
                </a:lnTo>
                <a:lnTo>
                  <a:pt x="2" y="170"/>
                </a:lnTo>
                <a:close/>
                <a:moveTo>
                  <a:pt x="12" y="184"/>
                </a:moveTo>
                <a:lnTo>
                  <a:pt x="12" y="184"/>
                </a:lnTo>
                <a:lnTo>
                  <a:pt x="38" y="180"/>
                </a:lnTo>
                <a:lnTo>
                  <a:pt x="38" y="180"/>
                </a:lnTo>
                <a:lnTo>
                  <a:pt x="86" y="174"/>
                </a:lnTo>
                <a:lnTo>
                  <a:pt x="134" y="170"/>
                </a:lnTo>
                <a:lnTo>
                  <a:pt x="134" y="170"/>
                </a:lnTo>
                <a:lnTo>
                  <a:pt x="180" y="168"/>
                </a:lnTo>
                <a:lnTo>
                  <a:pt x="224" y="164"/>
                </a:lnTo>
                <a:lnTo>
                  <a:pt x="224" y="164"/>
                </a:lnTo>
                <a:lnTo>
                  <a:pt x="242" y="162"/>
                </a:lnTo>
                <a:lnTo>
                  <a:pt x="242" y="162"/>
                </a:lnTo>
                <a:lnTo>
                  <a:pt x="244" y="186"/>
                </a:lnTo>
                <a:lnTo>
                  <a:pt x="242" y="206"/>
                </a:lnTo>
                <a:lnTo>
                  <a:pt x="240" y="228"/>
                </a:lnTo>
                <a:lnTo>
                  <a:pt x="238" y="250"/>
                </a:lnTo>
                <a:lnTo>
                  <a:pt x="238" y="250"/>
                </a:lnTo>
                <a:lnTo>
                  <a:pt x="248" y="246"/>
                </a:lnTo>
                <a:lnTo>
                  <a:pt x="264" y="238"/>
                </a:lnTo>
                <a:lnTo>
                  <a:pt x="310" y="212"/>
                </a:lnTo>
                <a:lnTo>
                  <a:pt x="358" y="180"/>
                </a:lnTo>
                <a:lnTo>
                  <a:pt x="378" y="166"/>
                </a:lnTo>
                <a:lnTo>
                  <a:pt x="392" y="156"/>
                </a:lnTo>
                <a:lnTo>
                  <a:pt x="392" y="156"/>
                </a:lnTo>
                <a:lnTo>
                  <a:pt x="384" y="146"/>
                </a:lnTo>
                <a:lnTo>
                  <a:pt x="368" y="128"/>
                </a:lnTo>
                <a:lnTo>
                  <a:pt x="326" y="82"/>
                </a:lnTo>
                <a:lnTo>
                  <a:pt x="284" y="38"/>
                </a:lnTo>
                <a:lnTo>
                  <a:pt x="266" y="24"/>
                </a:lnTo>
                <a:lnTo>
                  <a:pt x="256" y="16"/>
                </a:lnTo>
                <a:lnTo>
                  <a:pt x="256" y="16"/>
                </a:lnTo>
                <a:lnTo>
                  <a:pt x="254" y="72"/>
                </a:lnTo>
                <a:lnTo>
                  <a:pt x="254" y="72"/>
                </a:lnTo>
                <a:lnTo>
                  <a:pt x="252" y="80"/>
                </a:lnTo>
                <a:lnTo>
                  <a:pt x="250" y="84"/>
                </a:lnTo>
                <a:lnTo>
                  <a:pt x="246" y="86"/>
                </a:lnTo>
                <a:lnTo>
                  <a:pt x="238" y="86"/>
                </a:lnTo>
                <a:lnTo>
                  <a:pt x="238" y="86"/>
                </a:lnTo>
                <a:lnTo>
                  <a:pt x="196" y="80"/>
                </a:lnTo>
                <a:lnTo>
                  <a:pt x="196" y="80"/>
                </a:lnTo>
                <a:lnTo>
                  <a:pt x="116" y="64"/>
                </a:lnTo>
                <a:lnTo>
                  <a:pt x="116" y="64"/>
                </a:lnTo>
                <a:lnTo>
                  <a:pt x="34" y="48"/>
                </a:lnTo>
                <a:lnTo>
                  <a:pt x="34" y="48"/>
                </a:lnTo>
                <a:lnTo>
                  <a:pt x="20" y="46"/>
                </a:lnTo>
                <a:lnTo>
                  <a:pt x="20" y="46"/>
                </a:lnTo>
                <a:lnTo>
                  <a:pt x="12" y="184"/>
                </a:lnTo>
                <a:lnTo>
                  <a:pt x="12" y="184"/>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33" name="Freeform 33"/>
          <p:cNvSpPr>
            <a:spLocks noEditPoints="1"/>
          </p:cNvSpPr>
          <p:nvPr>
            <p:custDataLst>
              <p:tags r:id="rId13"/>
            </p:custDataLst>
          </p:nvPr>
        </p:nvSpPr>
        <p:spPr bwMode="auto">
          <a:xfrm>
            <a:off x="5784605" y="3870796"/>
            <a:ext cx="265751" cy="215650"/>
          </a:xfrm>
          <a:custGeom>
            <a:avLst/>
            <a:gdLst>
              <a:gd name="T0" fmla="*/ 158 w 244"/>
              <a:gd name="T1" fmla="*/ 72 h 198"/>
              <a:gd name="T2" fmla="*/ 166 w 244"/>
              <a:gd name="T3" fmla="*/ 146 h 198"/>
              <a:gd name="T4" fmla="*/ 148 w 244"/>
              <a:gd name="T5" fmla="*/ 176 h 198"/>
              <a:gd name="T6" fmla="*/ 102 w 244"/>
              <a:gd name="T7" fmla="*/ 196 h 198"/>
              <a:gd name="T8" fmla="*/ 48 w 244"/>
              <a:gd name="T9" fmla="*/ 186 h 198"/>
              <a:gd name="T10" fmla="*/ 8 w 244"/>
              <a:gd name="T11" fmla="*/ 146 h 198"/>
              <a:gd name="T12" fmla="*/ 4 w 244"/>
              <a:gd name="T13" fmla="*/ 102 h 198"/>
              <a:gd name="T14" fmla="*/ 44 w 244"/>
              <a:gd name="T15" fmla="*/ 52 h 198"/>
              <a:gd name="T16" fmla="*/ 84 w 244"/>
              <a:gd name="T17" fmla="*/ 44 h 198"/>
              <a:gd name="T18" fmla="*/ 130 w 244"/>
              <a:gd name="T19" fmla="*/ 52 h 198"/>
              <a:gd name="T20" fmla="*/ 154 w 244"/>
              <a:gd name="T21" fmla="*/ 52 h 198"/>
              <a:gd name="T22" fmla="*/ 150 w 244"/>
              <a:gd name="T23" fmla="*/ 42 h 198"/>
              <a:gd name="T24" fmla="*/ 220 w 244"/>
              <a:gd name="T25" fmla="*/ 6 h 198"/>
              <a:gd name="T26" fmla="*/ 244 w 244"/>
              <a:gd name="T27" fmla="*/ 30 h 198"/>
              <a:gd name="T28" fmla="*/ 180 w 244"/>
              <a:gd name="T29" fmla="*/ 70 h 198"/>
              <a:gd name="T30" fmla="*/ 126 w 244"/>
              <a:gd name="T31" fmla="*/ 118 h 198"/>
              <a:gd name="T32" fmla="*/ 90 w 244"/>
              <a:gd name="T33" fmla="*/ 146 h 198"/>
              <a:gd name="T34" fmla="*/ 64 w 244"/>
              <a:gd name="T35" fmla="*/ 126 h 198"/>
              <a:gd name="T36" fmla="*/ 84 w 244"/>
              <a:gd name="T37" fmla="*/ 98 h 198"/>
              <a:gd name="T38" fmla="*/ 96 w 244"/>
              <a:gd name="T39" fmla="*/ 88 h 198"/>
              <a:gd name="T40" fmla="*/ 118 w 244"/>
              <a:gd name="T41" fmla="*/ 88 h 198"/>
              <a:gd name="T42" fmla="*/ 80 w 244"/>
              <a:gd name="T43" fmla="*/ 80 h 198"/>
              <a:gd name="T44" fmla="*/ 48 w 244"/>
              <a:gd name="T45" fmla="*/ 104 h 198"/>
              <a:gd name="T46" fmla="*/ 56 w 244"/>
              <a:gd name="T47" fmla="*/ 146 h 198"/>
              <a:gd name="T48" fmla="*/ 82 w 244"/>
              <a:gd name="T49" fmla="*/ 160 h 198"/>
              <a:gd name="T50" fmla="*/ 126 w 244"/>
              <a:gd name="T51" fmla="*/ 130 h 198"/>
              <a:gd name="T52" fmla="*/ 118 w 244"/>
              <a:gd name="T53" fmla="*/ 106 h 198"/>
              <a:gd name="T54" fmla="*/ 148 w 244"/>
              <a:gd name="T55" fmla="*/ 120 h 198"/>
              <a:gd name="T56" fmla="*/ 90 w 244"/>
              <a:gd name="T57" fmla="*/ 188 h 198"/>
              <a:gd name="T58" fmla="*/ 136 w 244"/>
              <a:gd name="T59" fmla="*/ 152 h 198"/>
              <a:gd name="T60" fmla="*/ 160 w 244"/>
              <a:gd name="T61" fmla="*/ 108 h 198"/>
              <a:gd name="T62" fmla="*/ 60 w 244"/>
              <a:gd name="T63" fmla="*/ 64 h 198"/>
              <a:gd name="T64" fmla="*/ 18 w 244"/>
              <a:gd name="T65" fmla="*/ 104 h 198"/>
              <a:gd name="T66" fmla="*/ 158 w 244"/>
              <a:gd name="T67" fmla="*/ 132 h 198"/>
              <a:gd name="T68" fmla="*/ 138 w 244"/>
              <a:gd name="T69" fmla="*/ 170 h 198"/>
              <a:gd name="T70" fmla="*/ 156 w 244"/>
              <a:gd name="T71" fmla="*/ 152 h 198"/>
              <a:gd name="T72" fmla="*/ 86 w 244"/>
              <a:gd name="T73" fmla="*/ 128 h 198"/>
              <a:gd name="T74" fmla="*/ 74 w 244"/>
              <a:gd name="T75" fmla="*/ 118 h 198"/>
              <a:gd name="T76" fmla="*/ 82 w 244"/>
              <a:gd name="T77" fmla="*/ 136 h 198"/>
              <a:gd name="T78" fmla="*/ 104 w 244"/>
              <a:gd name="T79" fmla="*/ 128 h 198"/>
              <a:gd name="T80" fmla="*/ 38 w 244"/>
              <a:gd name="T81" fmla="*/ 100 h 198"/>
              <a:gd name="T82" fmla="*/ 16 w 244"/>
              <a:gd name="T83" fmla="*/ 142 h 198"/>
              <a:gd name="T84" fmla="*/ 70 w 244"/>
              <a:gd name="T85" fmla="*/ 176 h 198"/>
              <a:gd name="T86" fmla="*/ 84 w 244"/>
              <a:gd name="T87" fmla="*/ 184 h 198"/>
              <a:gd name="T88" fmla="*/ 36 w 244"/>
              <a:gd name="T89" fmla="*/ 146 h 198"/>
              <a:gd name="T90" fmla="*/ 18 w 244"/>
              <a:gd name="T91" fmla="*/ 150 h 198"/>
              <a:gd name="T92" fmla="*/ 144 w 244"/>
              <a:gd name="T93" fmla="*/ 96 h 198"/>
              <a:gd name="T94" fmla="*/ 150 w 244"/>
              <a:gd name="T95" fmla="*/ 106 h 198"/>
              <a:gd name="T96" fmla="*/ 88 w 244"/>
              <a:gd name="T97" fmla="*/ 54 h 198"/>
              <a:gd name="T98" fmla="*/ 46 w 244"/>
              <a:gd name="T99" fmla="*/ 88 h 198"/>
              <a:gd name="T100" fmla="*/ 52 w 244"/>
              <a:gd name="T101" fmla="*/ 158 h 198"/>
              <a:gd name="T102" fmla="*/ 32 w 244"/>
              <a:gd name="T103" fmla="*/ 164 h 198"/>
              <a:gd name="T104" fmla="*/ 70 w 244"/>
              <a:gd name="T105" fmla="*/ 168 h 198"/>
              <a:gd name="T106" fmla="*/ 56 w 244"/>
              <a:gd name="T107" fmla="*/ 182 h 198"/>
              <a:gd name="T108" fmla="*/ 96 w 244"/>
              <a:gd name="T109" fmla="*/ 66 h 198"/>
              <a:gd name="T110" fmla="*/ 88 w 244"/>
              <a:gd name="T111" fmla="*/ 62 h 198"/>
              <a:gd name="T112" fmla="*/ 114 w 244"/>
              <a:gd name="T113" fmla="*/ 60 h 198"/>
              <a:gd name="T114" fmla="*/ 122 w 244"/>
              <a:gd name="T115" fmla="*/ 64 h 198"/>
              <a:gd name="T116" fmla="*/ 124 w 244"/>
              <a:gd name="T117" fmla="*/ 74 h 198"/>
              <a:gd name="T118" fmla="*/ 136 w 244"/>
              <a:gd name="T119" fmla="*/ 72 h 198"/>
              <a:gd name="T120" fmla="*/ 32 w 244"/>
              <a:gd name="T121" fmla="*/ 80 h 198"/>
              <a:gd name="T122" fmla="*/ 134 w 244"/>
              <a:gd name="T123" fmla="*/ 96 h 198"/>
              <a:gd name="T124" fmla="*/ 132 w 244"/>
              <a:gd name="T125" fmla="*/ 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198">
                <a:moveTo>
                  <a:pt x="168" y="74"/>
                </a:moveTo>
                <a:lnTo>
                  <a:pt x="168" y="74"/>
                </a:lnTo>
                <a:lnTo>
                  <a:pt x="170" y="62"/>
                </a:lnTo>
                <a:lnTo>
                  <a:pt x="170" y="62"/>
                </a:lnTo>
                <a:lnTo>
                  <a:pt x="158" y="72"/>
                </a:lnTo>
                <a:lnTo>
                  <a:pt x="158" y="72"/>
                </a:lnTo>
                <a:lnTo>
                  <a:pt x="168" y="94"/>
                </a:lnTo>
                <a:lnTo>
                  <a:pt x="168" y="94"/>
                </a:lnTo>
                <a:lnTo>
                  <a:pt x="172" y="108"/>
                </a:lnTo>
                <a:lnTo>
                  <a:pt x="172" y="120"/>
                </a:lnTo>
                <a:lnTo>
                  <a:pt x="170" y="132"/>
                </a:lnTo>
                <a:lnTo>
                  <a:pt x="166" y="146"/>
                </a:lnTo>
                <a:lnTo>
                  <a:pt x="166" y="146"/>
                </a:lnTo>
                <a:lnTo>
                  <a:pt x="162" y="158"/>
                </a:lnTo>
                <a:lnTo>
                  <a:pt x="162" y="158"/>
                </a:lnTo>
                <a:lnTo>
                  <a:pt x="158" y="164"/>
                </a:lnTo>
                <a:lnTo>
                  <a:pt x="154" y="172"/>
                </a:lnTo>
                <a:lnTo>
                  <a:pt x="148" y="176"/>
                </a:lnTo>
                <a:lnTo>
                  <a:pt x="142" y="182"/>
                </a:lnTo>
                <a:lnTo>
                  <a:pt x="142" y="182"/>
                </a:lnTo>
                <a:lnTo>
                  <a:pt x="122" y="192"/>
                </a:lnTo>
                <a:lnTo>
                  <a:pt x="112" y="194"/>
                </a:lnTo>
                <a:lnTo>
                  <a:pt x="102" y="196"/>
                </a:lnTo>
                <a:lnTo>
                  <a:pt x="102" y="196"/>
                </a:lnTo>
                <a:lnTo>
                  <a:pt x="90" y="198"/>
                </a:lnTo>
                <a:lnTo>
                  <a:pt x="76" y="198"/>
                </a:lnTo>
                <a:lnTo>
                  <a:pt x="64" y="194"/>
                </a:lnTo>
                <a:lnTo>
                  <a:pt x="50" y="188"/>
                </a:lnTo>
                <a:lnTo>
                  <a:pt x="50" y="188"/>
                </a:lnTo>
                <a:lnTo>
                  <a:pt x="48" y="186"/>
                </a:lnTo>
                <a:lnTo>
                  <a:pt x="48" y="186"/>
                </a:lnTo>
                <a:lnTo>
                  <a:pt x="38" y="182"/>
                </a:lnTo>
                <a:lnTo>
                  <a:pt x="30" y="178"/>
                </a:lnTo>
                <a:lnTo>
                  <a:pt x="22" y="170"/>
                </a:lnTo>
                <a:lnTo>
                  <a:pt x="16" y="164"/>
                </a:lnTo>
                <a:lnTo>
                  <a:pt x="8" y="146"/>
                </a:lnTo>
                <a:lnTo>
                  <a:pt x="2" y="128"/>
                </a:lnTo>
                <a:lnTo>
                  <a:pt x="2" y="128"/>
                </a:lnTo>
                <a:lnTo>
                  <a:pt x="0" y="120"/>
                </a:lnTo>
                <a:lnTo>
                  <a:pt x="2" y="114"/>
                </a:lnTo>
                <a:lnTo>
                  <a:pt x="4" y="102"/>
                </a:lnTo>
                <a:lnTo>
                  <a:pt x="4" y="102"/>
                </a:lnTo>
                <a:lnTo>
                  <a:pt x="16" y="80"/>
                </a:lnTo>
                <a:lnTo>
                  <a:pt x="22" y="70"/>
                </a:lnTo>
                <a:lnTo>
                  <a:pt x="30" y="62"/>
                </a:lnTo>
                <a:lnTo>
                  <a:pt x="30" y="62"/>
                </a:lnTo>
                <a:lnTo>
                  <a:pt x="38" y="56"/>
                </a:lnTo>
                <a:lnTo>
                  <a:pt x="44" y="52"/>
                </a:lnTo>
                <a:lnTo>
                  <a:pt x="52" y="50"/>
                </a:lnTo>
                <a:lnTo>
                  <a:pt x="62" y="48"/>
                </a:lnTo>
                <a:lnTo>
                  <a:pt x="62" y="48"/>
                </a:lnTo>
                <a:lnTo>
                  <a:pt x="70" y="48"/>
                </a:lnTo>
                <a:lnTo>
                  <a:pt x="70" y="48"/>
                </a:lnTo>
                <a:lnTo>
                  <a:pt x="84" y="44"/>
                </a:lnTo>
                <a:lnTo>
                  <a:pt x="96" y="44"/>
                </a:lnTo>
                <a:lnTo>
                  <a:pt x="110" y="46"/>
                </a:lnTo>
                <a:lnTo>
                  <a:pt x="122" y="48"/>
                </a:lnTo>
                <a:lnTo>
                  <a:pt x="122" y="48"/>
                </a:lnTo>
                <a:lnTo>
                  <a:pt x="130" y="52"/>
                </a:lnTo>
                <a:lnTo>
                  <a:pt x="130" y="52"/>
                </a:lnTo>
                <a:lnTo>
                  <a:pt x="148" y="64"/>
                </a:lnTo>
                <a:lnTo>
                  <a:pt x="148" y="64"/>
                </a:lnTo>
                <a:lnTo>
                  <a:pt x="162" y="54"/>
                </a:lnTo>
                <a:lnTo>
                  <a:pt x="162" y="54"/>
                </a:lnTo>
                <a:lnTo>
                  <a:pt x="154" y="52"/>
                </a:lnTo>
                <a:lnTo>
                  <a:pt x="154" y="52"/>
                </a:lnTo>
                <a:lnTo>
                  <a:pt x="150" y="52"/>
                </a:lnTo>
                <a:lnTo>
                  <a:pt x="146" y="48"/>
                </a:lnTo>
                <a:lnTo>
                  <a:pt x="146" y="48"/>
                </a:lnTo>
                <a:lnTo>
                  <a:pt x="148" y="46"/>
                </a:lnTo>
                <a:lnTo>
                  <a:pt x="150" y="42"/>
                </a:lnTo>
                <a:lnTo>
                  <a:pt x="150" y="42"/>
                </a:lnTo>
                <a:lnTo>
                  <a:pt x="160" y="34"/>
                </a:lnTo>
                <a:lnTo>
                  <a:pt x="160" y="34"/>
                </a:lnTo>
                <a:lnTo>
                  <a:pt x="210" y="0"/>
                </a:lnTo>
                <a:lnTo>
                  <a:pt x="210" y="0"/>
                </a:lnTo>
                <a:lnTo>
                  <a:pt x="220" y="6"/>
                </a:lnTo>
                <a:lnTo>
                  <a:pt x="220" y="6"/>
                </a:lnTo>
                <a:lnTo>
                  <a:pt x="198" y="34"/>
                </a:lnTo>
                <a:lnTo>
                  <a:pt x="198" y="34"/>
                </a:lnTo>
                <a:lnTo>
                  <a:pt x="222" y="28"/>
                </a:lnTo>
                <a:lnTo>
                  <a:pt x="232" y="26"/>
                </a:lnTo>
                <a:lnTo>
                  <a:pt x="244" y="30"/>
                </a:lnTo>
                <a:lnTo>
                  <a:pt x="244" y="30"/>
                </a:lnTo>
                <a:lnTo>
                  <a:pt x="234" y="36"/>
                </a:lnTo>
                <a:lnTo>
                  <a:pt x="226" y="42"/>
                </a:lnTo>
                <a:lnTo>
                  <a:pt x="206" y="52"/>
                </a:lnTo>
                <a:lnTo>
                  <a:pt x="206" y="52"/>
                </a:lnTo>
                <a:lnTo>
                  <a:pt x="190" y="64"/>
                </a:lnTo>
                <a:lnTo>
                  <a:pt x="180" y="70"/>
                </a:lnTo>
                <a:lnTo>
                  <a:pt x="168" y="74"/>
                </a:lnTo>
                <a:lnTo>
                  <a:pt x="168" y="74"/>
                </a:lnTo>
                <a:close/>
                <a:moveTo>
                  <a:pt x="124" y="116"/>
                </a:moveTo>
                <a:lnTo>
                  <a:pt x="124" y="116"/>
                </a:lnTo>
                <a:lnTo>
                  <a:pt x="126" y="118"/>
                </a:lnTo>
                <a:lnTo>
                  <a:pt x="126" y="118"/>
                </a:lnTo>
                <a:lnTo>
                  <a:pt x="118" y="124"/>
                </a:lnTo>
                <a:lnTo>
                  <a:pt x="112" y="132"/>
                </a:lnTo>
                <a:lnTo>
                  <a:pt x="106" y="138"/>
                </a:lnTo>
                <a:lnTo>
                  <a:pt x="98" y="144"/>
                </a:lnTo>
                <a:lnTo>
                  <a:pt x="98" y="144"/>
                </a:lnTo>
                <a:lnTo>
                  <a:pt x="90" y="146"/>
                </a:lnTo>
                <a:lnTo>
                  <a:pt x="82" y="146"/>
                </a:lnTo>
                <a:lnTo>
                  <a:pt x="76" y="144"/>
                </a:lnTo>
                <a:lnTo>
                  <a:pt x="70" y="140"/>
                </a:lnTo>
                <a:lnTo>
                  <a:pt x="70" y="140"/>
                </a:lnTo>
                <a:lnTo>
                  <a:pt x="66" y="132"/>
                </a:lnTo>
                <a:lnTo>
                  <a:pt x="64" y="126"/>
                </a:lnTo>
                <a:lnTo>
                  <a:pt x="64" y="118"/>
                </a:lnTo>
                <a:lnTo>
                  <a:pt x="68" y="110"/>
                </a:lnTo>
                <a:lnTo>
                  <a:pt x="68" y="110"/>
                </a:lnTo>
                <a:lnTo>
                  <a:pt x="70" y="106"/>
                </a:lnTo>
                <a:lnTo>
                  <a:pt x="76" y="104"/>
                </a:lnTo>
                <a:lnTo>
                  <a:pt x="84" y="98"/>
                </a:lnTo>
                <a:lnTo>
                  <a:pt x="84" y="98"/>
                </a:lnTo>
                <a:lnTo>
                  <a:pt x="86" y="96"/>
                </a:lnTo>
                <a:lnTo>
                  <a:pt x="86" y="96"/>
                </a:lnTo>
                <a:lnTo>
                  <a:pt x="88" y="90"/>
                </a:lnTo>
                <a:lnTo>
                  <a:pt x="92" y="88"/>
                </a:lnTo>
                <a:lnTo>
                  <a:pt x="96" y="88"/>
                </a:lnTo>
                <a:lnTo>
                  <a:pt x="100" y="90"/>
                </a:lnTo>
                <a:lnTo>
                  <a:pt x="100" y="90"/>
                </a:lnTo>
                <a:lnTo>
                  <a:pt x="108" y="96"/>
                </a:lnTo>
                <a:lnTo>
                  <a:pt x="108" y="96"/>
                </a:lnTo>
                <a:lnTo>
                  <a:pt x="118" y="88"/>
                </a:lnTo>
                <a:lnTo>
                  <a:pt x="118" y="88"/>
                </a:lnTo>
                <a:lnTo>
                  <a:pt x="98" y="76"/>
                </a:lnTo>
                <a:lnTo>
                  <a:pt x="98" y="76"/>
                </a:lnTo>
                <a:lnTo>
                  <a:pt x="94" y="80"/>
                </a:lnTo>
                <a:lnTo>
                  <a:pt x="94" y="80"/>
                </a:lnTo>
                <a:lnTo>
                  <a:pt x="84" y="80"/>
                </a:lnTo>
                <a:lnTo>
                  <a:pt x="80" y="80"/>
                </a:lnTo>
                <a:lnTo>
                  <a:pt x="76" y="80"/>
                </a:lnTo>
                <a:lnTo>
                  <a:pt x="76" y="80"/>
                </a:lnTo>
                <a:lnTo>
                  <a:pt x="64" y="88"/>
                </a:lnTo>
                <a:lnTo>
                  <a:pt x="52" y="96"/>
                </a:lnTo>
                <a:lnTo>
                  <a:pt x="52" y="96"/>
                </a:lnTo>
                <a:lnTo>
                  <a:pt x="48" y="104"/>
                </a:lnTo>
                <a:lnTo>
                  <a:pt x="44" y="112"/>
                </a:lnTo>
                <a:lnTo>
                  <a:pt x="44" y="112"/>
                </a:lnTo>
                <a:lnTo>
                  <a:pt x="44" y="122"/>
                </a:lnTo>
                <a:lnTo>
                  <a:pt x="46" y="130"/>
                </a:lnTo>
                <a:lnTo>
                  <a:pt x="50" y="140"/>
                </a:lnTo>
                <a:lnTo>
                  <a:pt x="56" y="146"/>
                </a:lnTo>
                <a:lnTo>
                  <a:pt x="56" y="146"/>
                </a:lnTo>
                <a:lnTo>
                  <a:pt x="60" y="152"/>
                </a:lnTo>
                <a:lnTo>
                  <a:pt x="66" y="156"/>
                </a:lnTo>
                <a:lnTo>
                  <a:pt x="74" y="160"/>
                </a:lnTo>
                <a:lnTo>
                  <a:pt x="82" y="160"/>
                </a:lnTo>
                <a:lnTo>
                  <a:pt x="82" y="160"/>
                </a:lnTo>
                <a:lnTo>
                  <a:pt x="92" y="158"/>
                </a:lnTo>
                <a:lnTo>
                  <a:pt x="104" y="154"/>
                </a:lnTo>
                <a:lnTo>
                  <a:pt x="112" y="148"/>
                </a:lnTo>
                <a:lnTo>
                  <a:pt x="120" y="140"/>
                </a:lnTo>
                <a:lnTo>
                  <a:pt x="120" y="140"/>
                </a:lnTo>
                <a:lnTo>
                  <a:pt x="126" y="130"/>
                </a:lnTo>
                <a:lnTo>
                  <a:pt x="128" y="122"/>
                </a:lnTo>
                <a:lnTo>
                  <a:pt x="128" y="112"/>
                </a:lnTo>
                <a:lnTo>
                  <a:pt x="124" y="102"/>
                </a:lnTo>
                <a:lnTo>
                  <a:pt x="124" y="102"/>
                </a:lnTo>
                <a:lnTo>
                  <a:pt x="118" y="106"/>
                </a:lnTo>
                <a:lnTo>
                  <a:pt x="118" y="106"/>
                </a:lnTo>
                <a:lnTo>
                  <a:pt x="124" y="116"/>
                </a:lnTo>
                <a:lnTo>
                  <a:pt x="124" y="116"/>
                </a:lnTo>
                <a:close/>
                <a:moveTo>
                  <a:pt x="160" y="108"/>
                </a:moveTo>
                <a:lnTo>
                  <a:pt x="160" y="108"/>
                </a:lnTo>
                <a:lnTo>
                  <a:pt x="148" y="120"/>
                </a:lnTo>
                <a:lnTo>
                  <a:pt x="148" y="120"/>
                </a:lnTo>
                <a:lnTo>
                  <a:pt x="128" y="146"/>
                </a:lnTo>
                <a:lnTo>
                  <a:pt x="104" y="170"/>
                </a:lnTo>
                <a:lnTo>
                  <a:pt x="104" y="170"/>
                </a:lnTo>
                <a:lnTo>
                  <a:pt x="98" y="178"/>
                </a:lnTo>
                <a:lnTo>
                  <a:pt x="90" y="188"/>
                </a:lnTo>
                <a:lnTo>
                  <a:pt x="90" y="188"/>
                </a:lnTo>
                <a:lnTo>
                  <a:pt x="102" y="188"/>
                </a:lnTo>
                <a:lnTo>
                  <a:pt x="102" y="188"/>
                </a:lnTo>
                <a:lnTo>
                  <a:pt x="110" y="180"/>
                </a:lnTo>
                <a:lnTo>
                  <a:pt x="110" y="180"/>
                </a:lnTo>
                <a:lnTo>
                  <a:pt x="124" y="166"/>
                </a:lnTo>
                <a:lnTo>
                  <a:pt x="136" y="152"/>
                </a:lnTo>
                <a:lnTo>
                  <a:pt x="158" y="120"/>
                </a:lnTo>
                <a:lnTo>
                  <a:pt x="158" y="120"/>
                </a:lnTo>
                <a:lnTo>
                  <a:pt x="162" y="114"/>
                </a:lnTo>
                <a:lnTo>
                  <a:pt x="162" y="112"/>
                </a:lnTo>
                <a:lnTo>
                  <a:pt x="160" y="108"/>
                </a:lnTo>
                <a:lnTo>
                  <a:pt x="160" y="108"/>
                </a:lnTo>
                <a:close/>
                <a:moveTo>
                  <a:pt x="10" y="120"/>
                </a:moveTo>
                <a:lnTo>
                  <a:pt x="10" y="120"/>
                </a:lnTo>
                <a:lnTo>
                  <a:pt x="24" y="106"/>
                </a:lnTo>
                <a:lnTo>
                  <a:pt x="36" y="94"/>
                </a:lnTo>
                <a:lnTo>
                  <a:pt x="60" y="64"/>
                </a:lnTo>
                <a:lnTo>
                  <a:pt x="60" y="64"/>
                </a:lnTo>
                <a:lnTo>
                  <a:pt x="54" y="66"/>
                </a:lnTo>
                <a:lnTo>
                  <a:pt x="50" y="68"/>
                </a:lnTo>
                <a:lnTo>
                  <a:pt x="50" y="68"/>
                </a:lnTo>
                <a:lnTo>
                  <a:pt x="38" y="78"/>
                </a:lnTo>
                <a:lnTo>
                  <a:pt x="28" y="90"/>
                </a:lnTo>
                <a:lnTo>
                  <a:pt x="18" y="104"/>
                </a:lnTo>
                <a:lnTo>
                  <a:pt x="10" y="120"/>
                </a:lnTo>
                <a:lnTo>
                  <a:pt x="10" y="120"/>
                </a:lnTo>
                <a:close/>
                <a:moveTo>
                  <a:pt x="160" y="132"/>
                </a:moveTo>
                <a:lnTo>
                  <a:pt x="160" y="132"/>
                </a:lnTo>
                <a:lnTo>
                  <a:pt x="158" y="132"/>
                </a:lnTo>
                <a:lnTo>
                  <a:pt x="158" y="132"/>
                </a:lnTo>
                <a:lnTo>
                  <a:pt x="118" y="184"/>
                </a:lnTo>
                <a:lnTo>
                  <a:pt x="118" y="184"/>
                </a:lnTo>
                <a:lnTo>
                  <a:pt x="130" y="180"/>
                </a:lnTo>
                <a:lnTo>
                  <a:pt x="134" y="176"/>
                </a:lnTo>
                <a:lnTo>
                  <a:pt x="138" y="170"/>
                </a:lnTo>
                <a:lnTo>
                  <a:pt x="138" y="170"/>
                </a:lnTo>
                <a:lnTo>
                  <a:pt x="144" y="160"/>
                </a:lnTo>
                <a:lnTo>
                  <a:pt x="148" y="158"/>
                </a:lnTo>
                <a:lnTo>
                  <a:pt x="152" y="154"/>
                </a:lnTo>
                <a:lnTo>
                  <a:pt x="152" y="154"/>
                </a:lnTo>
                <a:lnTo>
                  <a:pt x="156" y="152"/>
                </a:lnTo>
                <a:lnTo>
                  <a:pt x="156" y="152"/>
                </a:lnTo>
                <a:lnTo>
                  <a:pt x="160" y="142"/>
                </a:lnTo>
                <a:lnTo>
                  <a:pt x="160" y="132"/>
                </a:lnTo>
                <a:lnTo>
                  <a:pt x="160" y="132"/>
                </a:lnTo>
                <a:close/>
                <a:moveTo>
                  <a:pt x="104" y="128"/>
                </a:moveTo>
                <a:lnTo>
                  <a:pt x="104" y="128"/>
                </a:lnTo>
                <a:lnTo>
                  <a:pt x="86" y="128"/>
                </a:lnTo>
                <a:lnTo>
                  <a:pt x="86" y="128"/>
                </a:lnTo>
                <a:lnTo>
                  <a:pt x="86" y="110"/>
                </a:lnTo>
                <a:lnTo>
                  <a:pt x="86" y="110"/>
                </a:lnTo>
                <a:lnTo>
                  <a:pt x="80" y="112"/>
                </a:lnTo>
                <a:lnTo>
                  <a:pt x="76" y="114"/>
                </a:lnTo>
                <a:lnTo>
                  <a:pt x="74" y="118"/>
                </a:lnTo>
                <a:lnTo>
                  <a:pt x="72" y="122"/>
                </a:lnTo>
                <a:lnTo>
                  <a:pt x="72" y="122"/>
                </a:lnTo>
                <a:lnTo>
                  <a:pt x="72" y="126"/>
                </a:lnTo>
                <a:lnTo>
                  <a:pt x="74" y="130"/>
                </a:lnTo>
                <a:lnTo>
                  <a:pt x="78" y="134"/>
                </a:lnTo>
                <a:lnTo>
                  <a:pt x="82" y="136"/>
                </a:lnTo>
                <a:lnTo>
                  <a:pt x="82" y="136"/>
                </a:lnTo>
                <a:lnTo>
                  <a:pt x="88" y="138"/>
                </a:lnTo>
                <a:lnTo>
                  <a:pt x="92" y="136"/>
                </a:lnTo>
                <a:lnTo>
                  <a:pt x="98" y="134"/>
                </a:lnTo>
                <a:lnTo>
                  <a:pt x="104" y="128"/>
                </a:lnTo>
                <a:lnTo>
                  <a:pt x="104" y="128"/>
                </a:lnTo>
                <a:close/>
                <a:moveTo>
                  <a:pt x="16" y="142"/>
                </a:moveTo>
                <a:lnTo>
                  <a:pt x="16" y="142"/>
                </a:lnTo>
                <a:lnTo>
                  <a:pt x="24" y="132"/>
                </a:lnTo>
                <a:lnTo>
                  <a:pt x="32" y="124"/>
                </a:lnTo>
                <a:lnTo>
                  <a:pt x="36" y="112"/>
                </a:lnTo>
                <a:lnTo>
                  <a:pt x="38" y="100"/>
                </a:lnTo>
                <a:lnTo>
                  <a:pt x="38" y="100"/>
                </a:lnTo>
                <a:lnTo>
                  <a:pt x="14" y="128"/>
                </a:lnTo>
                <a:lnTo>
                  <a:pt x="14" y="128"/>
                </a:lnTo>
                <a:lnTo>
                  <a:pt x="12" y="132"/>
                </a:lnTo>
                <a:lnTo>
                  <a:pt x="12" y="134"/>
                </a:lnTo>
                <a:lnTo>
                  <a:pt x="16" y="142"/>
                </a:lnTo>
                <a:lnTo>
                  <a:pt x="16" y="142"/>
                </a:lnTo>
                <a:close/>
                <a:moveTo>
                  <a:pt x="98" y="168"/>
                </a:moveTo>
                <a:lnTo>
                  <a:pt x="98" y="168"/>
                </a:lnTo>
                <a:lnTo>
                  <a:pt x="84" y="168"/>
                </a:lnTo>
                <a:lnTo>
                  <a:pt x="76" y="170"/>
                </a:lnTo>
                <a:lnTo>
                  <a:pt x="70" y="176"/>
                </a:lnTo>
                <a:lnTo>
                  <a:pt x="68" y="186"/>
                </a:lnTo>
                <a:lnTo>
                  <a:pt x="68" y="186"/>
                </a:lnTo>
                <a:lnTo>
                  <a:pt x="76" y="188"/>
                </a:lnTo>
                <a:lnTo>
                  <a:pt x="80" y="188"/>
                </a:lnTo>
                <a:lnTo>
                  <a:pt x="84" y="184"/>
                </a:lnTo>
                <a:lnTo>
                  <a:pt x="84" y="184"/>
                </a:lnTo>
                <a:lnTo>
                  <a:pt x="98" y="168"/>
                </a:lnTo>
                <a:lnTo>
                  <a:pt x="98" y="168"/>
                </a:lnTo>
                <a:close/>
                <a:moveTo>
                  <a:pt x="26" y="158"/>
                </a:moveTo>
                <a:lnTo>
                  <a:pt x="26" y="158"/>
                </a:lnTo>
                <a:lnTo>
                  <a:pt x="36" y="146"/>
                </a:lnTo>
                <a:lnTo>
                  <a:pt x="36" y="146"/>
                </a:lnTo>
                <a:lnTo>
                  <a:pt x="38" y="142"/>
                </a:lnTo>
                <a:lnTo>
                  <a:pt x="40" y="138"/>
                </a:lnTo>
                <a:lnTo>
                  <a:pt x="38" y="136"/>
                </a:lnTo>
                <a:lnTo>
                  <a:pt x="34" y="130"/>
                </a:lnTo>
                <a:lnTo>
                  <a:pt x="34" y="130"/>
                </a:lnTo>
                <a:lnTo>
                  <a:pt x="18" y="150"/>
                </a:lnTo>
                <a:lnTo>
                  <a:pt x="18" y="150"/>
                </a:lnTo>
                <a:lnTo>
                  <a:pt x="26" y="158"/>
                </a:lnTo>
                <a:lnTo>
                  <a:pt x="26" y="158"/>
                </a:lnTo>
                <a:close/>
                <a:moveTo>
                  <a:pt x="154" y="90"/>
                </a:moveTo>
                <a:lnTo>
                  <a:pt x="154" y="90"/>
                </a:lnTo>
                <a:lnTo>
                  <a:pt x="144" y="96"/>
                </a:lnTo>
                <a:lnTo>
                  <a:pt x="140" y="102"/>
                </a:lnTo>
                <a:lnTo>
                  <a:pt x="138" y="110"/>
                </a:lnTo>
                <a:lnTo>
                  <a:pt x="140" y="122"/>
                </a:lnTo>
                <a:lnTo>
                  <a:pt x="140" y="122"/>
                </a:lnTo>
                <a:lnTo>
                  <a:pt x="146" y="114"/>
                </a:lnTo>
                <a:lnTo>
                  <a:pt x="150" y="106"/>
                </a:lnTo>
                <a:lnTo>
                  <a:pt x="154" y="100"/>
                </a:lnTo>
                <a:lnTo>
                  <a:pt x="154" y="94"/>
                </a:lnTo>
                <a:lnTo>
                  <a:pt x="154" y="90"/>
                </a:lnTo>
                <a:lnTo>
                  <a:pt x="154" y="90"/>
                </a:lnTo>
                <a:close/>
                <a:moveTo>
                  <a:pt x="88" y="54"/>
                </a:moveTo>
                <a:lnTo>
                  <a:pt x="88" y="54"/>
                </a:lnTo>
                <a:lnTo>
                  <a:pt x="84" y="54"/>
                </a:lnTo>
                <a:lnTo>
                  <a:pt x="80" y="54"/>
                </a:lnTo>
                <a:lnTo>
                  <a:pt x="80" y="54"/>
                </a:lnTo>
                <a:lnTo>
                  <a:pt x="62" y="70"/>
                </a:lnTo>
                <a:lnTo>
                  <a:pt x="46" y="88"/>
                </a:lnTo>
                <a:lnTo>
                  <a:pt x="46" y="88"/>
                </a:lnTo>
                <a:lnTo>
                  <a:pt x="58" y="82"/>
                </a:lnTo>
                <a:lnTo>
                  <a:pt x="68" y="72"/>
                </a:lnTo>
                <a:lnTo>
                  <a:pt x="88" y="54"/>
                </a:lnTo>
                <a:lnTo>
                  <a:pt x="88" y="54"/>
                </a:lnTo>
                <a:close/>
                <a:moveTo>
                  <a:pt x="52" y="158"/>
                </a:moveTo>
                <a:lnTo>
                  <a:pt x="52" y="158"/>
                </a:lnTo>
                <a:lnTo>
                  <a:pt x="44" y="148"/>
                </a:lnTo>
                <a:lnTo>
                  <a:pt x="44" y="148"/>
                </a:lnTo>
                <a:lnTo>
                  <a:pt x="36" y="156"/>
                </a:lnTo>
                <a:lnTo>
                  <a:pt x="34" y="160"/>
                </a:lnTo>
                <a:lnTo>
                  <a:pt x="32" y="164"/>
                </a:lnTo>
                <a:lnTo>
                  <a:pt x="32" y="164"/>
                </a:lnTo>
                <a:lnTo>
                  <a:pt x="42" y="172"/>
                </a:lnTo>
                <a:lnTo>
                  <a:pt x="42" y="172"/>
                </a:lnTo>
                <a:lnTo>
                  <a:pt x="52" y="158"/>
                </a:lnTo>
                <a:lnTo>
                  <a:pt x="52" y="158"/>
                </a:lnTo>
                <a:close/>
                <a:moveTo>
                  <a:pt x="70" y="168"/>
                </a:moveTo>
                <a:lnTo>
                  <a:pt x="70" y="168"/>
                </a:lnTo>
                <a:lnTo>
                  <a:pt x="58" y="162"/>
                </a:lnTo>
                <a:lnTo>
                  <a:pt x="58" y="162"/>
                </a:lnTo>
                <a:lnTo>
                  <a:pt x="46" y="176"/>
                </a:lnTo>
                <a:lnTo>
                  <a:pt x="46" y="176"/>
                </a:lnTo>
                <a:lnTo>
                  <a:pt x="56" y="182"/>
                </a:lnTo>
                <a:lnTo>
                  <a:pt x="56" y="182"/>
                </a:lnTo>
                <a:lnTo>
                  <a:pt x="70" y="168"/>
                </a:lnTo>
                <a:lnTo>
                  <a:pt x="70" y="168"/>
                </a:lnTo>
                <a:close/>
                <a:moveTo>
                  <a:pt x="84" y="68"/>
                </a:moveTo>
                <a:lnTo>
                  <a:pt x="84" y="68"/>
                </a:lnTo>
                <a:lnTo>
                  <a:pt x="90" y="68"/>
                </a:lnTo>
                <a:lnTo>
                  <a:pt x="96" y="66"/>
                </a:lnTo>
                <a:lnTo>
                  <a:pt x="100" y="62"/>
                </a:lnTo>
                <a:lnTo>
                  <a:pt x="104" y="56"/>
                </a:lnTo>
                <a:lnTo>
                  <a:pt x="104" y="56"/>
                </a:lnTo>
                <a:lnTo>
                  <a:pt x="98" y="56"/>
                </a:lnTo>
                <a:lnTo>
                  <a:pt x="94" y="58"/>
                </a:lnTo>
                <a:lnTo>
                  <a:pt x="88" y="62"/>
                </a:lnTo>
                <a:lnTo>
                  <a:pt x="84" y="68"/>
                </a:lnTo>
                <a:lnTo>
                  <a:pt x="84" y="68"/>
                </a:lnTo>
                <a:close/>
                <a:moveTo>
                  <a:pt x="122" y="64"/>
                </a:moveTo>
                <a:lnTo>
                  <a:pt x="122" y="64"/>
                </a:lnTo>
                <a:lnTo>
                  <a:pt x="118" y="60"/>
                </a:lnTo>
                <a:lnTo>
                  <a:pt x="114" y="60"/>
                </a:lnTo>
                <a:lnTo>
                  <a:pt x="110" y="64"/>
                </a:lnTo>
                <a:lnTo>
                  <a:pt x="104" y="70"/>
                </a:lnTo>
                <a:lnTo>
                  <a:pt x="104" y="70"/>
                </a:lnTo>
                <a:lnTo>
                  <a:pt x="114" y="74"/>
                </a:lnTo>
                <a:lnTo>
                  <a:pt x="114" y="74"/>
                </a:lnTo>
                <a:lnTo>
                  <a:pt x="122" y="64"/>
                </a:lnTo>
                <a:lnTo>
                  <a:pt x="122" y="64"/>
                </a:lnTo>
                <a:close/>
                <a:moveTo>
                  <a:pt x="136" y="72"/>
                </a:moveTo>
                <a:lnTo>
                  <a:pt x="136" y="72"/>
                </a:lnTo>
                <a:lnTo>
                  <a:pt x="132" y="72"/>
                </a:lnTo>
                <a:lnTo>
                  <a:pt x="128" y="72"/>
                </a:lnTo>
                <a:lnTo>
                  <a:pt x="124" y="74"/>
                </a:lnTo>
                <a:lnTo>
                  <a:pt x="120" y="78"/>
                </a:lnTo>
                <a:lnTo>
                  <a:pt x="120" y="78"/>
                </a:lnTo>
                <a:lnTo>
                  <a:pt x="124" y="80"/>
                </a:lnTo>
                <a:lnTo>
                  <a:pt x="126" y="82"/>
                </a:lnTo>
                <a:lnTo>
                  <a:pt x="130" y="78"/>
                </a:lnTo>
                <a:lnTo>
                  <a:pt x="136" y="72"/>
                </a:lnTo>
                <a:lnTo>
                  <a:pt x="136" y="72"/>
                </a:lnTo>
                <a:close/>
                <a:moveTo>
                  <a:pt x="42" y="70"/>
                </a:moveTo>
                <a:lnTo>
                  <a:pt x="42" y="70"/>
                </a:lnTo>
                <a:lnTo>
                  <a:pt x="34" y="74"/>
                </a:lnTo>
                <a:lnTo>
                  <a:pt x="32" y="80"/>
                </a:lnTo>
                <a:lnTo>
                  <a:pt x="32" y="80"/>
                </a:lnTo>
                <a:lnTo>
                  <a:pt x="42" y="70"/>
                </a:lnTo>
                <a:lnTo>
                  <a:pt x="42" y="70"/>
                </a:lnTo>
                <a:close/>
                <a:moveTo>
                  <a:pt x="132" y="94"/>
                </a:moveTo>
                <a:lnTo>
                  <a:pt x="132" y="94"/>
                </a:lnTo>
                <a:lnTo>
                  <a:pt x="134" y="96"/>
                </a:lnTo>
                <a:lnTo>
                  <a:pt x="134" y="96"/>
                </a:lnTo>
                <a:lnTo>
                  <a:pt x="138" y="94"/>
                </a:lnTo>
                <a:lnTo>
                  <a:pt x="140" y="92"/>
                </a:lnTo>
                <a:lnTo>
                  <a:pt x="144" y="84"/>
                </a:lnTo>
                <a:lnTo>
                  <a:pt x="144" y="84"/>
                </a:lnTo>
                <a:lnTo>
                  <a:pt x="132" y="94"/>
                </a:lnTo>
                <a:lnTo>
                  <a:pt x="132" y="94"/>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3" name="矩形 2"/>
          <p:cNvSpPr/>
          <p:nvPr>
            <p:custDataLst>
              <p:tags r:id="rId14"/>
            </p:custDataLst>
          </p:nvPr>
        </p:nvSpPr>
        <p:spPr>
          <a:xfrm>
            <a:off x="4508182" y="2740706"/>
            <a:ext cx="854481" cy="307951"/>
          </a:xfrm>
          <a:prstGeom prst="rect">
            <a:avLst/>
          </a:prstGeom>
        </p:spPr>
        <p:txBody>
          <a:bodyPr wrap="none">
            <a:normAutofit fontScale="70000"/>
          </a:bodyPr>
          <a:lstStyle/>
          <a:p>
            <a:pPr algn="r">
              <a:lnSpc>
                <a:spcPct val="120000"/>
              </a:lnSpc>
            </a:pPr>
            <a:r>
              <a:rPr lang="zh-CN" altLang="en-US" sz="1600" b="1">
                <a:solidFill>
                  <a:srgbClr val="4276AA"/>
                </a:solidFill>
                <a:latin typeface="Arial" panose="020B0604020202020204" pitchFamily="34" charset="0"/>
                <a:ea typeface="微软雅黑" panose="020B0503020204020204" pitchFamily="34" charset="-122"/>
              </a:rPr>
              <a:t>会计信息质量要求</a:t>
            </a:r>
            <a:endParaRPr lang="zh-CN" altLang="en-US" sz="1600" b="1">
              <a:solidFill>
                <a:srgbClr val="4276AA"/>
              </a:solidFill>
              <a:latin typeface="Arial" panose="020B0604020202020204" pitchFamily="34" charset="0"/>
              <a:ea typeface="微软雅黑" panose="020B0503020204020204" pitchFamily="34" charset="-122"/>
            </a:endParaRPr>
          </a:p>
        </p:txBody>
      </p:sp>
      <p:sp>
        <p:nvSpPr>
          <p:cNvPr id="82" name="Freeform 7"/>
          <p:cNvSpPr>
            <a:spLocks noEditPoints="1"/>
          </p:cNvSpPr>
          <p:nvPr>
            <p:custDataLst>
              <p:tags r:id="rId15"/>
            </p:custDataLst>
          </p:nvPr>
        </p:nvSpPr>
        <p:spPr bwMode="auto">
          <a:xfrm>
            <a:off x="2913523" y="1236906"/>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84" name="矩形 83"/>
          <p:cNvSpPr/>
          <p:nvPr>
            <p:custDataLst>
              <p:tags r:id="rId16"/>
            </p:custDataLst>
          </p:nvPr>
        </p:nvSpPr>
        <p:spPr>
          <a:xfrm flipH="1">
            <a:off x="3068320" y="1274445"/>
            <a:ext cx="608965" cy="499110"/>
          </a:xfrm>
          <a:prstGeom prst="rect">
            <a:avLst/>
          </a:prstGeom>
        </p:spPr>
        <p:txBody>
          <a:bodyPr wrap="square">
            <a:normAutofit fontScale="80000"/>
          </a:bodyPr>
          <a:lstStyle/>
          <a:p>
            <a:pPr algn="r">
              <a:lnSpc>
                <a:spcPct val="120000"/>
              </a:lnSpc>
            </a:pPr>
            <a:r>
              <a:rPr lang="zh-CN" altLang="en-US" sz="1400" b="1">
                <a:solidFill>
                  <a:srgbClr val="4276AA"/>
                </a:solidFill>
                <a:latin typeface="Arial" panose="020B0604020202020204" pitchFamily="34" charset="0"/>
                <a:ea typeface="微软雅黑" panose="020B0503020204020204" pitchFamily="34" charset="-122"/>
              </a:rPr>
              <a:t>可靠性</a:t>
            </a:r>
            <a:endParaRPr lang="zh-CN" altLang="en-US" sz="1400" b="1">
              <a:solidFill>
                <a:srgbClr val="4276AA"/>
              </a:solidFill>
              <a:latin typeface="Arial" panose="020B0604020202020204" pitchFamily="34" charset="0"/>
              <a:ea typeface="微软雅黑" panose="020B0503020204020204" pitchFamily="34" charset="-122"/>
            </a:endParaRPr>
          </a:p>
        </p:txBody>
      </p:sp>
      <p:sp>
        <p:nvSpPr>
          <p:cNvPr id="85" name="Freeform 25"/>
          <p:cNvSpPr>
            <a:spLocks noEditPoints="1"/>
          </p:cNvSpPr>
          <p:nvPr>
            <p:custDataLst>
              <p:tags r:id="rId17"/>
            </p:custDataLst>
          </p:nvPr>
        </p:nvSpPr>
        <p:spPr bwMode="auto">
          <a:xfrm>
            <a:off x="3049279" y="1396860"/>
            <a:ext cx="174263" cy="193867"/>
          </a:xfrm>
          <a:custGeom>
            <a:avLst/>
            <a:gdLst>
              <a:gd name="T0" fmla="*/ 2 w 160"/>
              <a:gd name="T1" fmla="*/ 170 h 178"/>
              <a:gd name="T2" fmla="*/ 2 w 160"/>
              <a:gd name="T3" fmla="*/ 138 h 178"/>
              <a:gd name="T4" fmla="*/ 8 w 160"/>
              <a:gd name="T5" fmla="*/ 112 h 178"/>
              <a:gd name="T6" fmla="*/ 30 w 160"/>
              <a:gd name="T7" fmla="*/ 68 h 178"/>
              <a:gd name="T8" fmla="*/ 44 w 160"/>
              <a:gd name="T9" fmla="*/ 48 h 178"/>
              <a:gd name="T10" fmla="*/ 50 w 160"/>
              <a:gd name="T11" fmla="*/ 20 h 178"/>
              <a:gd name="T12" fmla="*/ 60 w 160"/>
              <a:gd name="T13" fmla="*/ 6 h 178"/>
              <a:gd name="T14" fmla="*/ 76 w 160"/>
              <a:gd name="T15" fmla="*/ 0 h 178"/>
              <a:gd name="T16" fmla="*/ 104 w 160"/>
              <a:gd name="T17" fmla="*/ 6 h 178"/>
              <a:gd name="T18" fmla="*/ 118 w 160"/>
              <a:gd name="T19" fmla="*/ 14 h 178"/>
              <a:gd name="T20" fmla="*/ 124 w 160"/>
              <a:gd name="T21" fmla="*/ 42 h 178"/>
              <a:gd name="T22" fmla="*/ 122 w 160"/>
              <a:gd name="T23" fmla="*/ 54 h 178"/>
              <a:gd name="T24" fmla="*/ 142 w 160"/>
              <a:gd name="T25" fmla="*/ 72 h 178"/>
              <a:gd name="T26" fmla="*/ 154 w 160"/>
              <a:gd name="T27" fmla="*/ 104 h 178"/>
              <a:gd name="T28" fmla="*/ 160 w 160"/>
              <a:gd name="T29" fmla="*/ 134 h 178"/>
              <a:gd name="T30" fmla="*/ 158 w 160"/>
              <a:gd name="T31" fmla="*/ 164 h 178"/>
              <a:gd name="T32" fmla="*/ 152 w 160"/>
              <a:gd name="T33" fmla="*/ 174 h 178"/>
              <a:gd name="T34" fmla="*/ 16 w 160"/>
              <a:gd name="T35" fmla="*/ 176 h 178"/>
              <a:gd name="T36" fmla="*/ 6 w 160"/>
              <a:gd name="T37" fmla="*/ 178 h 178"/>
              <a:gd name="T38" fmla="*/ 26 w 160"/>
              <a:gd name="T39" fmla="*/ 164 h 178"/>
              <a:gd name="T40" fmla="*/ 138 w 160"/>
              <a:gd name="T41" fmla="*/ 164 h 178"/>
              <a:gd name="T42" fmla="*/ 144 w 160"/>
              <a:gd name="T43" fmla="*/ 164 h 178"/>
              <a:gd name="T44" fmla="*/ 148 w 160"/>
              <a:gd name="T45" fmla="*/ 154 h 178"/>
              <a:gd name="T46" fmla="*/ 148 w 160"/>
              <a:gd name="T47" fmla="*/ 144 h 178"/>
              <a:gd name="T48" fmla="*/ 142 w 160"/>
              <a:gd name="T49" fmla="*/ 96 h 178"/>
              <a:gd name="T50" fmla="*/ 132 w 160"/>
              <a:gd name="T51" fmla="*/ 78 h 178"/>
              <a:gd name="T52" fmla="*/ 114 w 160"/>
              <a:gd name="T53" fmla="*/ 66 h 178"/>
              <a:gd name="T54" fmla="*/ 88 w 160"/>
              <a:gd name="T55" fmla="*/ 80 h 178"/>
              <a:gd name="T56" fmla="*/ 66 w 160"/>
              <a:gd name="T57" fmla="*/ 76 h 178"/>
              <a:gd name="T58" fmla="*/ 50 w 160"/>
              <a:gd name="T59" fmla="*/ 68 h 178"/>
              <a:gd name="T60" fmla="*/ 30 w 160"/>
              <a:gd name="T61" fmla="*/ 84 h 178"/>
              <a:gd name="T62" fmla="*/ 26 w 160"/>
              <a:gd name="T63" fmla="*/ 98 h 178"/>
              <a:gd name="T64" fmla="*/ 18 w 160"/>
              <a:gd name="T65" fmla="*/ 118 h 178"/>
              <a:gd name="T66" fmla="*/ 16 w 160"/>
              <a:gd name="T67" fmla="*/ 164 h 178"/>
              <a:gd name="T68" fmla="*/ 64 w 160"/>
              <a:gd name="T69" fmla="*/ 66 h 178"/>
              <a:gd name="T70" fmla="*/ 112 w 160"/>
              <a:gd name="T71" fmla="*/ 20 h 178"/>
              <a:gd name="T72" fmla="*/ 104 w 160"/>
              <a:gd name="T73" fmla="*/ 20 h 178"/>
              <a:gd name="T74" fmla="*/ 64 w 160"/>
              <a:gd name="T75" fmla="*/ 54 h 178"/>
              <a:gd name="T76" fmla="*/ 64 w 160"/>
              <a:gd name="T77" fmla="*/ 66 h 178"/>
              <a:gd name="T78" fmla="*/ 74 w 160"/>
              <a:gd name="T79" fmla="*/ 68 h 178"/>
              <a:gd name="T80" fmla="*/ 80 w 160"/>
              <a:gd name="T81" fmla="*/ 70 h 178"/>
              <a:gd name="T82" fmla="*/ 106 w 160"/>
              <a:gd name="T83" fmla="*/ 48 h 178"/>
              <a:gd name="T84" fmla="*/ 114 w 160"/>
              <a:gd name="T85" fmla="*/ 40 h 178"/>
              <a:gd name="T86" fmla="*/ 118 w 160"/>
              <a:gd name="T87" fmla="*/ 36 h 178"/>
              <a:gd name="T88" fmla="*/ 108 w 160"/>
              <a:gd name="T89" fmla="*/ 36 h 178"/>
              <a:gd name="T90" fmla="*/ 74 w 160"/>
              <a:gd name="T91" fmla="*/ 68 h 178"/>
              <a:gd name="T92" fmla="*/ 54 w 160"/>
              <a:gd name="T93" fmla="*/ 52 h 178"/>
              <a:gd name="T94" fmla="*/ 98 w 160"/>
              <a:gd name="T95" fmla="*/ 16 h 178"/>
              <a:gd name="T96" fmla="*/ 90 w 160"/>
              <a:gd name="T97" fmla="*/ 14 h 178"/>
              <a:gd name="T98" fmla="*/ 74 w 160"/>
              <a:gd name="T99" fmla="*/ 28 h 178"/>
              <a:gd name="T100" fmla="*/ 60 w 160"/>
              <a:gd name="T101" fmla="*/ 34 h 178"/>
              <a:gd name="T102" fmla="*/ 54 w 160"/>
              <a:gd name="T103" fmla="*/ 52 h 178"/>
              <a:gd name="T104" fmla="*/ 56 w 160"/>
              <a:gd name="T105" fmla="*/ 28 h 178"/>
              <a:gd name="T106" fmla="*/ 74 w 160"/>
              <a:gd name="T107" fmla="*/ 10 h 178"/>
              <a:gd name="T108" fmla="*/ 62 w 160"/>
              <a:gd name="T109" fmla="*/ 16 h 178"/>
              <a:gd name="T110" fmla="*/ 56 w 160"/>
              <a:gd name="T111" fmla="*/ 28 h 178"/>
              <a:gd name="T112" fmla="*/ 96 w 160"/>
              <a:gd name="T113" fmla="*/ 66 h 178"/>
              <a:gd name="T114" fmla="*/ 106 w 160"/>
              <a:gd name="T115" fmla="*/ 62 h 178"/>
              <a:gd name="T116" fmla="*/ 110 w 160"/>
              <a:gd name="T117" fmla="*/ 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78">
                <a:moveTo>
                  <a:pt x="6" y="178"/>
                </a:moveTo>
                <a:lnTo>
                  <a:pt x="6" y="178"/>
                </a:lnTo>
                <a:lnTo>
                  <a:pt x="2" y="170"/>
                </a:lnTo>
                <a:lnTo>
                  <a:pt x="0" y="162"/>
                </a:lnTo>
                <a:lnTo>
                  <a:pt x="0" y="162"/>
                </a:lnTo>
                <a:lnTo>
                  <a:pt x="2" y="138"/>
                </a:lnTo>
                <a:lnTo>
                  <a:pt x="4" y="126"/>
                </a:lnTo>
                <a:lnTo>
                  <a:pt x="8" y="112"/>
                </a:lnTo>
                <a:lnTo>
                  <a:pt x="8" y="112"/>
                </a:lnTo>
                <a:lnTo>
                  <a:pt x="14" y="96"/>
                </a:lnTo>
                <a:lnTo>
                  <a:pt x="20" y="82"/>
                </a:lnTo>
                <a:lnTo>
                  <a:pt x="30" y="68"/>
                </a:lnTo>
                <a:lnTo>
                  <a:pt x="40" y="56"/>
                </a:lnTo>
                <a:lnTo>
                  <a:pt x="40" y="56"/>
                </a:lnTo>
                <a:lnTo>
                  <a:pt x="44" y="48"/>
                </a:lnTo>
                <a:lnTo>
                  <a:pt x="44" y="48"/>
                </a:lnTo>
                <a:lnTo>
                  <a:pt x="46" y="34"/>
                </a:lnTo>
                <a:lnTo>
                  <a:pt x="50" y="20"/>
                </a:lnTo>
                <a:lnTo>
                  <a:pt x="50" y="20"/>
                </a:lnTo>
                <a:lnTo>
                  <a:pt x="54" y="10"/>
                </a:lnTo>
                <a:lnTo>
                  <a:pt x="60" y="6"/>
                </a:lnTo>
                <a:lnTo>
                  <a:pt x="68" y="2"/>
                </a:lnTo>
                <a:lnTo>
                  <a:pt x="76" y="0"/>
                </a:lnTo>
                <a:lnTo>
                  <a:pt x="76" y="0"/>
                </a:lnTo>
                <a:lnTo>
                  <a:pt x="86" y="0"/>
                </a:lnTo>
                <a:lnTo>
                  <a:pt x="94" y="2"/>
                </a:lnTo>
                <a:lnTo>
                  <a:pt x="104" y="6"/>
                </a:lnTo>
                <a:lnTo>
                  <a:pt x="112" y="10"/>
                </a:lnTo>
                <a:lnTo>
                  <a:pt x="112" y="10"/>
                </a:lnTo>
                <a:lnTo>
                  <a:pt x="118" y="14"/>
                </a:lnTo>
                <a:lnTo>
                  <a:pt x="124" y="22"/>
                </a:lnTo>
                <a:lnTo>
                  <a:pt x="126" y="30"/>
                </a:lnTo>
                <a:lnTo>
                  <a:pt x="124" y="42"/>
                </a:lnTo>
                <a:lnTo>
                  <a:pt x="124" y="42"/>
                </a:lnTo>
                <a:lnTo>
                  <a:pt x="122" y="54"/>
                </a:lnTo>
                <a:lnTo>
                  <a:pt x="122" y="54"/>
                </a:lnTo>
                <a:lnTo>
                  <a:pt x="134" y="64"/>
                </a:lnTo>
                <a:lnTo>
                  <a:pt x="134" y="64"/>
                </a:lnTo>
                <a:lnTo>
                  <a:pt x="142" y="72"/>
                </a:lnTo>
                <a:lnTo>
                  <a:pt x="148" y="82"/>
                </a:lnTo>
                <a:lnTo>
                  <a:pt x="152" y="92"/>
                </a:lnTo>
                <a:lnTo>
                  <a:pt x="154" y="104"/>
                </a:lnTo>
                <a:lnTo>
                  <a:pt x="154" y="104"/>
                </a:lnTo>
                <a:lnTo>
                  <a:pt x="158" y="118"/>
                </a:lnTo>
                <a:lnTo>
                  <a:pt x="160" y="134"/>
                </a:lnTo>
                <a:lnTo>
                  <a:pt x="160" y="150"/>
                </a:lnTo>
                <a:lnTo>
                  <a:pt x="158" y="164"/>
                </a:lnTo>
                <a:lnTo>
                  <a:pt x="158" y="164"/>
                </a:lnTo>
                <a:lnTo>
                  <a:pt x="158" y="170"/>
                </a:lnTo>
                <a:lnTo>
                  <a:pt x="156" y="172"/>
                </a:lnTo>
                <a:lnTo>
                  <a:pt x="152" y="174"/>
                </a:lnTo>
                <a:lnTo>
                  <a:pt x="148" y="174"/>
                </a:lnTo>
                <a:lnTo>
                  <a:pt x="148" y="174"/>
                </a:lnTo>
                <a:lnTo>
                  <a:pt x="16" y="176"/>
                </a:lnTo>
                <a:lnTo>
                  <a:pt x="16" y="176"/>
                </a:lnTo>
                <a:lnTo>
                  <a:pt x="6" y="178"/>
                </a:lnTo>
                <a:lnTo>
                  <a:pt x="6" y="178"/>
                </a:lnTo>
                <a:close/>
                <a:moveTo>
                  <a:pt x="16" y="164"/>
                </a:moveTo>
                <a:lnTo>
                  <a:pt x="16" y="164"/>
                </a:lnTo>
                <a:lnTo>
                  <a:pt x="26" y="164"/>
                </a:lnTo>
                <a:lnTo>
                  <a:pt x="26" y="164"/>
                </a:lnTo>
                <a:lnTo>
                  <a:pt x="138" y="164"/>
                </a:lnTo>
                <a:lnTo>
                  <a:pt x="138" y="164"/>
                </a:lnTo>
                <a:lnTo>
                  <a:pt x="140" y="164"/>
                </a:lnTo>
                <a:lnTo>
                  <a:pt x="140" y="164"/>
                </a:lnTo>
                <a:lnTo>
                  <a:pt x="144" y="164"/>
                </a:lnTo>
                <a:lnTo>
                  <a:pt x="148" y="160"/>
                </a:lnTo>
                <a:lnTo>
                  <a:pt x="148" y="158"/>
                </a:lnTo>
                <a:lnTo>
                  <a:pt x="148" y="154"/>
                </a:lnTo>
                <a:lnTo>
                  <a:pt x="148" y="154"/>
                </a:lnTo>
                <a:lnTo>
                  <a:pt x="148" y="144"/>
                </a:lnTo>
                <a:lnTo>
                  <a:pt x="148" y="144"/>
                </a:lnTo>
                <a:lnTo>
                  <a:pt x="146" y="120"/>
                </a:lnTo>
                <a:lnTo>
                  <a:pt x="146" y="108"/>
                </a:lnTo>
                <a:lnTo>
                  <a:pt x="142" y="96"/>
                </a:lnTo>
                <a:lnTo>
                  <a:pt x="142" y="96"/>
                </a:lnTo>
                <a:lnTo>
                  <a:pt x="138" y="86"/>
                </a:lnTo>
                <a:lnTo>
                  <a:pt x="132" y="78"/>
                </a:lnTo>
                <a:lnTo>
                  <a:pt x="124" y="72"/>
                </a:lnTo>
                <a:lnTo>
                  <a:pt x="114" y="66"/>
                </a:lnTo>
                <a:lnTo>
                  <a:pt x="114" y="66"/>
                </a:lnTo>
                <a:lnTo>
                  <a:pt x="106" y="72"/>
                </a:lnTo>
                <a:lnTo>
                  <a:pt x="98" y="76"/>
                </a:lnTo>
                <a:lnTo>
                  <a:pt x="88" y="80"/>
                </a:lnTo>
                <a:lnTo>
                  <a:pt x="80" y="80"/>
                </a:lnTo>
                <a:lnTo>
                  <a:pt x="72" y="80"/>
                </a:lnTo>
                <a:lnTo>
                  <a:pt x="66" y="76"/>
                </a:lnTo>
                <a:lnTo>
                  <a:pt x="58" y="72"/>
                </a:lnTo>
                <a:lnTo>
                  <a:pt x="50" y="68"/>
                </a:lnTo>
                <a:lnTo>
                  <a:pt x="50" y="68"/>
                </a:lnTo>
                <a:lnTo>
                  <a:pt x="42" y="72"/>
                </a:lnTo>
                <a:lnTo>
                  <a:pt x="34" y="78"/>
                </a:lnTo>
                <a:lnTo>
                  <a:pt x="30" y="84"/>
                </a:lnTo>
                <a:lnTo>
                  <a:pt x="28" y="94"/>
                </a:lnTo>
                <a:lnTo>
                  <a:pt x="28" y="94"/>
                </a:lnTo>
                <a:lnTo>
                  <a:pt x="26" y="98"/>
                </a:lnTo>
                <a:lnTo>
                  <a:pt x="24" y="104"/>
                </a:lnTo>
                <a:lnTo>
                  <a:pt x="24" y="104"/>
                </a:lnTo>
                <a:lnTo>
                  <a:pt x="18" y="118"/>
                </a:lnTo>
                <a:lnTo>
                  <a:pt x="14" y="132"/>
                </a:lnTo>
                <a:lnTo>
                  <a:pt x="12" y="148"/>
                </a:lnTo>
                <a:lnTo>
                  <a:pt x="16" y="164"/>
                </a:lnTo>
                <a:lnTo>
                  <a:pt x="16" y="164"/>
                </a:lnTo>
                <a:close/>
                <a:moveTo>
                  <a:pt x="64" y="66"/>
                </a:moveTo>
                <a:lnTo>
                  <a:pt x="64" y="66"/>
                </a:lnTo>
                <a:lnTo>
                  <a:pt x="88" y="44"/>
                </a:lnTo>
                <a:lnTo>
                  <a:pt x="100" y="32"/>
                </a:lnTo>
                <a:lnTo>
                  <a:pt x="112" y="20"/>
                </a:lnTo>
                <a:lnTo>
                  <a:pt x="112" y="20"/>
                </a:lnTo>
                <a:lnTo>
                  <a:pt x="106" y="20"/>
                </a:lnTo>
                <a:lnTo>
                  <a:pt x="104" y="20"/>
                </a:lnTo>
                <a:lnTo>
                  <a:pt x="104" y="20"/>
                </a:lnTo>
                <a:lnTo>
                  <a:pt x="64" y="54"/>
                </a:lnTo>
                <a:lnTo>
                  <a:pt x="64" y="54"/>
                </a:lnTo>
                <a:lnTo>
                  <a:pt x="58" y="60"/>
                </a:lnTo>
                <a:lnTo>
                  <a:pt x="58" y="60"/>
                </a:lnTo>
                <a:lnTo>
                  <a:pt x="64" y="66"/>
                </a:lnTo>
                <a:lnTo>
                  <a:pt x="64" y="66"/>
                </a:lnTo>
                <a:close/>
                <a:moveTo>
                  <a:pt x="74" y="68"/>
                </a:moveTo>
                <a:lnTo>
                  <a:pt x="74" y="68"/>
                </a:lnTo>
                <a:lnTo>
                  <a:pt x="74" y="70"/>
                </a:lnTo>
                <a:lnTo>
                  <a:pt x="74" y="70"/>
                </a:lnTo>
                <a:lnTo>
                  <a:pt x="80" y="70"/>
                </a:lnTo>
                <a:lnTo>
                  <a:pt x="84" y="68"/>
                </a:lnTo>
                <a:lnTo>
                  <a:pt x="84" y="68"/>
                </a:lnTo>
                <a:lnTo>
                  <a:pt x="106" y="48"/>
                </a:lnTo>
                <a:lnTo>
                  <a:pt x="106" y="48"/>
                </a:lnTo>
                <a:lnTo>
                  <a:pt x="110" y="44"/>
                </a:lnTo>
                <a:lnTo>
                  <a:pt x="114" y="40"/>
                </a:lnTo>
                <a:lnTo>
                  <a:pt x="114" y="40"/>
                </a:lnTo>
                <a:lnTo>
                  <a:pt x="116" y="38"/>
                </a:lnTo>
                <a:lnTo>
                  <a:pt x="118" y="36"/>
                </a:lnTo>
                <a:lnTo>
                  <a:pt x="116" y="30"/>
                </a:lnTo>
                <a:lnTo>
                  <a:pt x="116" y="30"/>
                </a:lnTo>
                <a:lnTo>
                  <a:pt x="108" y="36"/>
                </a:lnTo>
                <a:lnTo>
                  <a:pt x="94" y="46"/>
                </a:lnTo>
                <a:lnTo>
                  <a:pt x="82" y="58"/>
                </a:lnTo>
                <a:lnTo>
                  <a:pt x="74" y="68"/>
                </a:lnTo>
                <a:lnTo>
                  <a:pt x="74" y="68"/>
                </a:lnTo>
                <a:close/>
                <a:moveTo>
                  <a:pt x="54" y="52"/>
                </a:moveTo>
                <a:lnTo>
                  <a:pt x="54" y="52"/>
                </a:lnTo>
                <a:lnTo>
                  <a:pt x="62" y="46"/>
                </a:lnTo>
                <a:lnTo>
                  <a:pt x="62" y="46"/>
                </a:lnTo>
                <a:lnTo>
                  <a:pt x="98" y="16"/>
                </a:lnTo>
                <a:lnTo>
                  <a:pt x="98" y="16"/>
                </a:lnTo>
                <a:lnTo>
                  <a:pt x="94" y="14"/>
                </a:lnTo>
                <a:lnTo>
                  <a:pt x="90" y="14"/>
                </a:lnTo>
                <a:lnTo>
                  <a:pt x="90" y="14"/>
                </a:lnTo>
                <a:lnTo>
                  <a:pt x="74" y="28"/>
                </a:lnTo>
                <a:lnTo>
                  <a:pt x="74" y="28"/>
                </a:lnTo>
                <a:lnTo>
                  <a:pt x="66" y="32"/>
                </a:lnTo>
                <a:lnTo>
                  <a:pt x="66" y="32"/>
                </a:lnTo>
                <a:lnTo>
                  <a:pt x="60" y="34"/>
                </a:lnTo>
                <a:lnTo>
                  <a:pt x="56" y="38"/>
                </a:lnTo>
                <a:lnTo>
                  <a:pt x="54" y="44"/>
                </a:lnTo>
                <a:lnTo>
                  <a:pt x="54" y="52"/>
                </a:lnTo>
                <a:lnTo>
                  <a:pt x="54" y="52"/>
                </a:lnTo>
                <a:close/>
                <a:moveTo>
                  <a:pt x="56" y="28"/>
                </a:moveTo>
                <a:lnTo>
                  <a:pt x="56" y="28"/>
                </a:lnTo>
                <a:lnTo>
                  <a:pt x="70" y="18"/>
                </a:lnTo>
                <a:lnTo>
                  <a:pt x="72" y="14"/>
                </a:lnTo>
                <a:lnTo>
                  <a:pt x="74" y="10"/>
                </a:lnTo>
                <a:lnTo>
                  <a:pt x="74" y="10"/>
                </a:lnTo>
                <a:lnTo>
                  <a:pt x="68" y="14"/>
                </a:lnTo>
                <a:lnTo>
                  <a:pt x="62" y="16"/>
                </a:lnTo>
                <a:lnTo>
                  <a:pt x="58" y="22"/>
                </a:lnTo>
                <a:lnTo>
                  <a:pt x="56" y="28"/>
                </a:lnTo>
                <a:lnTo>
                  <a:pt x="56" y="28"/>
                </a:lnTo>
                <a:close/>
                <a:moveTo>
                  <a:pt x="110" y="52"/>
                </a:moveTo>
                <a:lnTo>
                  <a:pt x="110" y="52"/>
                </a:lnTo>
                <a:lnTo>
                  <a:pt x="96" y="66"/>
                </a:lnTo>
                <a:lnTo>
                  <a:pt x="96" y="66"/>
                </a:lnTo>
                <a:lnTo>
                  <a:pt x="102" y="64"/>
                </a:lnTo>
                <a:lnTo>
                  <a:pt x="106" y="62"/>
                </a:lnTo>
                <a:lnTo>
                  <a:pt x="110" y="56"/>
                </a:lnTo>
                <a:lnTo>
                  <a:pt x="110" y="52"/>
                </a:lnTo>
                <a:lnTo>
                  <a:pt x="110" y="52"/>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4572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pPr>
              <a:lnSpc>
                <a:spcPct val="120000"/>
              </a:lnSpc>
            </a:pPr>
            <a:endParaRPr lang="zh-CN" altLang="en-US" sz="1350">
              <a:latin typeface="Arial" panose="020B0604020202020204" pitchFamily="34" charset="0"/>
              <a:ea typeface="微软雅黑" panose="020B0503020204020204" pitchFamily="34" charset="-122"/>
            </a:endParaRPr>
          </a:p>
        </p:txBody>
      </p:sp>
      <p:grpSp>
        <p:nvGrpSpPr>
          <p:cNvPr id="86" name="组合 85"/>
          <p:cNvGrpSpPr/>
          <p:nvPr>
            <p:custDataLst>
              <p:tags r:id="rId18"/>
            </p:custDataLst>
          </p:nvPr>
        </p:nvGrpSpPr>
        <p:grpSpPr>
          <a:xfrm>
            <a:off x="5656175" y="1676745"/>
            <a:ext cx="128444" cy="206158"/>
            <a:chOff x="10509" y="1870"/>
            <a:chExt cx="238" cy="382"/>
          </a:xfrm>
        </p:grpSpPr>
        <p:sp>
          <p:nvSpPr>
            <p:cNvPr id="87" name="Freeform 30"/>
            <p:cNvSpPr>
              <a:spLocks noEditPoints="1"/>
            </p:cNvSpPr>
            <p:nvPr>
              <p:custDataLst>
                <p:tags r:id="rId19"/>
              </p:custDataLst>
            </p:nvPr>
          </p:nvSpPr>
          <p:spPr bwMode="auto">
            <a:xfrm>
              <a:off x="10509" y="1870"/>
              <a:ext cx="238" cy="383"/>
            </a:xfrm>
            <a:custGeom>
              <a:avLst/>
              <a:gdLst>
                <a:gd name="T0" fmla="*/ 2 w 118"/>
                <a:gd name="T1" fmla="*/ 12 h 190"/>
                <a:gd name="T2" fmla="*/ 16 w 118"/>
                <a:gd name="T3" fmla="*/ 4 h 190"/>
                <a:gd name="T4" fmla="*/ 32 w 118"/>
                <a:gd name="T5" fmla="*/ 2 h 190"/>
                <a:gd name="T6" fmla="*/ 84 w 118"/>
                <a:gd name="T7" fmla="*/ 0 h 190"/>
                <a:gd name="T8" fmla="*/ 96 w 118"/>
                <a:gd name="T9" fmla="*/ 2 h 190"/>
                <a:gd name="T10" fmla="*/ 104 w 118"/>
                <a:gd name="T11" fmla="*/ 6 h 190"/>
                <a:gd name="T12" fmla="*/ 108 w 118"/>
                <a:gd name="T13" fmla="*/ 14 h 190"/>
                <a:gd name="T14" fmla="*/ 110 w 118"/>
                <a:gd name="T15" fmla="*/ 28 h 190"/>
                <a:gd name="T16" fmla="*/ 112 w 118"/>
                <a:gd name="T17" fmla="*/ 44 h 190"/>
                <a:gd name="T18" fmla="*/ 114 w 118"/>
                <a:gd name="T19" fmla="*/ 100 h 190"/>
                <a:gd name="T20" fmla="*/ 118 w 118"/>
                <a:gd name="T21" fmla="*/ 140 h 190"/>
                <a:gd name="T22" fmla="*/ 116 w 118"/>
                <a:gd name="T23" fmla="*/ 170 h 190"/>
                <a:gd name="T24" fmla="*/ 112 w 118"/>
                <a:gd name="T25" fmla="*/ 184 h 190"/>
                <a:gd name="T26" fmla="*/ 96 w 118"/>
                <a:gd name="T27" fmla="*/ 190 h 190"/>
                <a:gd name="T28" fmla="*/ 44 w 118"/>
                <a:gd name="T29" fmla="*/ 190 h 190"/>
                <a:gd name="T30" fmla="*/ 28 w 118"/>
                <a:gd name="T31" fmla="*/ 186 h 190"/>
                <a:gd name="T32" fmla="*/ 20 w 118"/>
                <a:gd name="T33" fmla="*/ 186 h 190"/>
                <a:gd name="T34" fmla="*/ 12 w 118"/>
                <a:gd name="T35" fmla="*/ 178 h 190"/>
                <a:gd name="T36" fmla="*/ 10 w 118"/>
                <a:gd name="T37" fmla="*/ 172 h 190"/>
                <a:gd name="T38" fmla="*/ 6 w 118"/>
                <a:gd name="T39" fmla="*/ 160 h 190"/>
                <a:gd name="T40" fmla="*/ 0 w 118"/>
                <a:gd name="T41" fmla="*/ 82 h 190"/>
                <a:gd name="T42" fmla="*/ 0 w 118"/>
                <a:gd name="T43" fmla="*/ 38 h 190"/>
                <a:gd name="T44" fmla="*/ 2 w 118"/>
                <a:gd name="T45" fmla="*/ 24 h 190"/>
                <a:gd name="T46" fmla="*/ 2 w 118"/>
                <a:gd name="T47" fmla="*/ 12 h 190"/>
                <a:gd name="T48" fmla="*/ 10 w 118"/>
                <a:gd name="T49" fmla="*/ 62 h 190"/>
                <a:gd name="T50" fmla="*/ 12 w 118"/>
                <a:gd name="T51" fmla="*/ 136 h 190"/>
                <a:gd name="T52" fmla="*/ 16 w 118"/>
                <a:gd name="T53" fmla="*/ 160 h 190"/>
                <a:gd name="T54" fmla="*/ 20 w 118"/>
                <a:gd name="T55" fmla="*/ 172 h 190"/>
                <a:gd name="T56" fmla="*/ 30 w 118"/>
                <a:gd name="T57" fmla="*/ 176 h 190"/>
                <a:gd name="T58" fmla="*/ 46 w 118"/>
                <a:gd name="T59" fmla="*/ 180 h 190"/>
                <a:gd name="T60" fmla="*/ 94 w 118"/>
                <a:gd name="T61" fmla="*/ 178 h 190"/>
                <a:gd name="T62" fmla="*/ 98 w 118"/>
                <a:gd name="T63" fmla="*/ 176 h 190"/>
                <a:gd name="T64" fmla="*/ 100 w 118"/>
                <a:gd name="T65" fmla="*/ 174 h 190"/>
                <a:gd name="T66" fmla="*/ 106 w 118"/>
                <a:gd name="T67" fmla="*/ 152 h 190"/>
                <a:gd name="T68" fmla="*/ 106 w 118"/>
                <a:gd name="T69" fmla="*/ 54 h 190"/>
                <a:gd name="T70" fmla="*/ 106 w 118"/>
                <a:gd name="T71" fmla="*/ 40 h 190"/>
                <a:gd name="T72" fmla="*/ 102 w 118"/>
                <a:gd name="T73" fmla="*/ 26 h 190"/>
                <a:gd name="T74" fmla="*/ 96 w 118"/>
                <a:gd name="T75" fmla="*/ 14 h 190"/>
                <a:gd name="T76" fmla="*/ 82 w 118"/>
                <a:gd name="T77" fmla="*/ 10 h 190"/>
                <a:gd name="T78" fmla="*/ 52 w 118"/>
                <a:gd name="T79" fmla="*/ 10 h 190"/>
                <a:gd name="T80" fmla="*/ 20 w 118"/>
                <a:gd name="T81" fmla="*/ 14 h 190"/>
                <a:gd name="T82" fmla="*/ 12 w 118"/>
                <a:gd name="T83" fmla="*/ 18 h 190"/>
                <a:gd name="T84" fmla="*/ 10 w 118"/>
                <a:gd name="T85" fmla="*/ 26 h 190"/>
                <a:gd name="T86" fmla="*/ 10 w 118"/>
                <a:gd name="T87" fmla="*/ 6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90">
                  <a:moveTo>
                    <a:pt x="2" y="12"/>
                  </a:moveTo>
                  <a:lnTo>
                    <a:pt x="2" y="12"/>
                  </a:lnTo>
                  <a:lnTo>
                    <a:pt x="10" y="6"/>
                  </a:lnTo>
                  <a:lnTo>
                    <a:pt x="16" y="4"/>
                  </a:lnTo>
                  <a:lnTo>
                    <a:pt x="24" y="2"/>
                  </a:lnTo>
                  <a:lnTo>
                    <a:pt x="32" y="2"/>
                  </a:lnTo>
                  <a:lnTo>
                    <a:pt x="32" y="2"/>
                  </a:lnTo>
                  <a:lnTo>
                    <a:pt x="84" y="0"/>
                  </a:lnTo>
                  <a:lnTo>
                    <a:pt x="84" y="0"/>
                  </a:lnTo>
                  <a:lnTo>
                    <a:pt x="96" y="2"/>
                  </a:lnTo>
                  <a:lnTo>
                    <a:pt x="96" y="2"/>
                  </a:lnTo>
                  <a:lnTo>
                    <a:pt x="104" y="6"/>
                  </a:lnTo>
                  <a:lnTo>
                    <a:pt x="106" y="10"/>
                  </a:lnTo>
                  <a:lnTo>
                    <a:pt x="108" y="14"/>
                  </a:lnTo>
                  <a:lnTo>
                    <a:pt x="108" y="14"/>
                  </a:lnTo>
                  <a:lnTo>
                    <a:pt x="110" y="28"/>
                  </a:lnTo>
                  <a:lnTo>
                    <a:pt x="112" y="44"/>
                  </a:lnTo>
                  <a:lnTo>
                    <a:pt x="112" y="44"/>
                  </a:lnTo>
                  <a:lnTo>
                    <a:pt x="114" y="100"/>
                  </a:lnTo>
                  <a:lnTo>
                    <a:pt x="114" y="100"/>
                  </a:lnTo>
                  <a:lnTo>
                    <a:pt x="118" y="140"/>
                  </a:lnTo>
                  <a:lnTo>
                    <a:pt x="118" y="140"/>
                  </a:lnTo>
                  <a:lnTo>
                    <a:pt x="116" y="170"/>
                  </a:lnTo>
                  <a:lnTo>
                    <a:pt x="116" y="170"/>
                  </a:lnTo>
                  <a:lnTo>
                    <a:pt x="116" y="178"/>
                  </a:lnTo>
                  <a:lnTo>
                    <a:pt x="112" y="184"/>
                  </a:lnTo>
                  <a:lnTo>
                    <a:pt x="104" y="188"/>
                  </a:lnTo>
                  <a:lnTo>
                    <a:pt x="96" y="190"/>
                  </a:lnTo>
                  <a:lnTo>
                    <a:pt x="96" y="190"/>
                  </a:lnTo>
                  <a:lnTo>
                    <a:pt x="44" y="190"/>
                  </a:lnTo>
                  <a:lnTo>
                    <a:pt x="44" y="190"/>
                  </a:lnTo>
                  <a:lnTo>
                    <a:pt x="28" y="186"/>
                  </a:lnTo>
                  <a:lnTo>
                    <a:pt x="28" y="186"/>
                  </a:lnTo>
                  <a:lnTo>
                    <a:pt x="20" y="186"/>
                  </a:lnTo>
                  <a:lnTo>
                    <a:pt x="16" y="182"/>
                  </a:lnTo>
                  <a:lnTo>
                    <a:pt x="12" y="178"/>
                  </a:lnTo>
                  <a:lnTo>
                    <a:pt x="10" y="172"/>
                  </a:lnTo>
                  <a:lnTo>
                    <a:pt x="10" y="172"/>
                  </a:lnTo>
                  <a:lnTo>
                    <a:pt x="6" y="160"/>
                  </a:lnTo>
                  <a:lnTo>
                    <a:pt x="6" y="160"/>
                  </a:lnTo>
                  <a:lnTo>
                    <a:pt x="0" y="82"/>
                  </a:lnTo>
                  <a:lnTo>
                    <a:pt x="0" y="82"/>
                  </a:lnTo>
                  <a:lnTo>
                    <a:pt x="0" y="54"/>
                  </a:lnTo>
                  <a:lnTo>
                    <a:pt x="0" y="38"/>
                  </a:lnTo>
                  <a:lnTo>
                    <a:pt x="2" y="24"/>
                  </a:lnTo>
                  <a:lnTo>
                    <a:pt x="2" y="24"/>
                  </a:lnTo>
                  <a:lnTo>
                    <a:pt x="2" y="12"/>
                  </a:lnTo>
                  <a:lnTo>
                    <a:pt x="2" y="12"/>
                  </a:lnTo>
                  <a:close/>
                  <a:moveTo>
                    <a:pt x="10" y="62"/>
                  </a:moveTo>
                  <a:lnTo>
                    <a:pt x="10" y="62"/>
                  </a:lnTo>
                  <a:lnTo>
                    <a:pt x="10" y="112"/>
                  </a:lnTo>
                  <a:lnTo>
                    <a:pt x="12" y="136"/>
                  </a:lnTo>
                  <a:lnTo>
                    <a:pt x="16" y="160"/>
                  </a:lnTo>
                  <a:lnTo>
                    <a:pt x="16" y="160"/>
                  </a:lnTo>
                  <a:lnTo>
                    <a:pt x="18" y="166"/>
                  </a:lnTo>
                  <a:lnTo>
                    <a:pt x="20" y="172"/>
                  </a:lnTo>
                  <a:lnTo>
                    <a:pt x="26" y="174"/>
                  </a:lnTo>
                  <a:lnTo>
                    <a:pt x="30" y="176"/>
                  </a:lnTo>
                  <a:lnTo>
                    <a:pt x="30" y="176"/>
                  </a:lnTo>
                  <a:lnTo>
                    <a:pt x="46" y="180"/>
                  </a:lnTo>
                  <a:lnTo>
                    <a:pt x="62" y="180"/>
                  </a:lnTo>
                  <a:lnTo>
                    <a:pt x="94" y="178"/>
                  </a:lnTo>
                  <a:lnTo>
                    <a:pt x="94" y="178"/>
                  </a:lnTo>
                  <a:lnTo>
                    <a:pt x="98" y="176"/>
                  </a:lnTo>
                  <a:lnTo>
                    <a:pt x="100" y="174"/>
                  </a:lnTo>
                  <a:lnTo>
                    <a:pt x="100" y="174"/>
                  </a:lnTo>
                  <a:lnTo>
                    <a:pt x="104" y="162"/>
                  </a:lnTo>
                  <a:lnTo>
                    <a:pt x="106" y="152"/>
                  </a:lnTo>
                  <a:lnTo>
                    <a:pt x="106" y="152"/>
                  </a:lnTo>
                  <a:lnTo>
                    <a:pt x="106" y="54"/>
                  </a:lnTo>
                  <a:lnTo>
                    <a:pt x="106" y="54"/>
                  </a:lnTo>
                  <a:lnTo>
                    <a:pt x="106" y="40"/>
                  </a:lnTo>
                  <a:lnTo>
                    <a:pt x="102" y="26"/>
                  </a:lnTo>
                  <a:lnTo>
                    <a:pt x="102" y="26"/>
                  </a:lnTo>
                  <a:lnTo>
                    <a:pt x="100" y="18"/>
                  </a:lnTo>
                  <a:lnTo>
                    <a:pt x="96" y="14"/>
                  </a:lnTo>
                  <a:lnTo>
                    <a:pt x="90" y="10"/>
                  </a:lnTo>
                  <a:lnTo>
                    <a:pt x="82" y="10"/>
                  </a:lnTo>
                  <a:lnTo>
                    <a:pt x="82" y="10"/>
                  </a:lnTo>
                  <a:lnTo>
                    <a:pt x="52" y="10"/>
                  </a:lnTo>
                  <a:lnTo>
                    <a:pt x="20" y="14"/>
                  </a:lnTo>
                  <a:lnTo>
                    <a:pt x="20" y="14"/>
                  </a:lnTo>
                  <a:lnTo>
                    <a:pt x="14" y="16"/>
                  </a:lnTo>
                  <a:lnTo>
                    <a:pt x="12" y="18"/>
                  </a:lnTo>
                  <a:lnTo>
                    <a:pt x="10" y="20"/>
                  </a:lnTo>
                  <a:lnTo>
                    <a:pt x="10" y="26"/>
                  </a:lnTo>
                  <a:lnTo>
                    <a:pt x="10" y="26"/>
                  </a:lnTo>
                  <a:lnTo>
                    <a:pt x="10" y="62"/>
                  </a:lnTo>
                  <a:lnTo>
                    <a:pt x="10" y="62"/>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grpSp>
          <p:nvGrpSpPr>
            <p:cNvPr id="88" name="组合 87"/>
            <p:cNvGrpSpPr/>
            <p:nvPr/>
          </p:nvGrpSpPr>
          <p:grpSpPr>
            <a:xfrm>
              <a:off x="10548" y="1908"/>
              <a:ext cx="160" cy="310"/>
              <a:chOff x="10964" y="2053"/>
              <a:chExt cx="160" cy="310"/>
            </a:xfrm>
          </p:grpSpPr>
          <p:sp>
            <p:nvSpPr>
              <p:cNvPr id="89" name="Freeform 31"/>
              <p:cNvSpPr>
                <a:spLocks noEditPoints="1"/>
              </p:cNvSpPr>
              <p:nvPr>
                <p:custDataLst>
                  <p:tags r:id="rId20"/>
                </p:custDataLst>
              </p:nvPr>
            </p:nvSpPr>
            <p:spPr bwMode="auto">
              <a:xfrm>
                <a:off x="10964" y="2053"/>
                <a:ext cx="161" cy="262"/>
              </a:xfrm>
              <a:custGeom>
                <a:avLst/>
                <a:gdLst>
                  <a:gd name="T0" fmla="*/ 38 w 80"/>
                  <a:gd name="T1" fmla="*/ 128 h 130"/>
                  <a:gd name="T2" fmla="*/ 14 w 80"/>
                  <a:gd name="T3" fmla="*/ 124 h 130"/>
                  <a:gd name="T4" fmla="*/ 6 w 80"/>
                  <a:gd name="T5" fmla="*/ 114 h 130"/>
                  <a:gd name="T6" fmla="*/ 2 w 80"/>
                  <a:gd name="T7" fmla="*/ 70 h 130"/>
                  <a:gd name="T8" fmla="*/ 0 w 80"/>
                  <a:gd name="T9" fmla="*/ 56 h 130"/>
                  <a:gd name="T10" fmla="*/ 0 w 80"/>
                  <a:gd name="T11" fmla="*/ 44 h 130"/>
                  <a:gd name="T12" fmla="*/ 2 w 80"/>
                  <a:gd name="T13" fmla="*/ 4 h 130"/>
                  <a:gd name="T14" fmla="*/ 20 w 80"/>
                  <a:gd name="T15" fmla="*/ 2 h 130"/>
                  <a:gd name="T16" fmla="*/ 50 w 80"/>
                  <a:gd name="T17" fmla="*/ 0 h 130"/>
                  <a:gd name="T18" fmla="*/ 64 w 80"/>
                  <a:gd name="T19" fmla="*/ 2 h 130"/>
                  <a:gd name="T20" fmla="*/ 70 w 80"/>
                  <a:gd name="T21" fmla="*/ 16 h 130"/>
                  <a:gd name="T22" fmla="*/ 74 w 80"/>
                  <a:gd name="T23" fmla="*/ 38 h 130"/>
                  <a:gd name="T24" fmla="*/ 76 w 80"/>
                  <a:gd name="T25" fmla="*/ 58 h 130"/>
                  <a:gd name="T26" fmla="*/ 80 w 80"/>
                  <a:gd name="T27" fmla="*/ 92 h 130"/>
                  <a:gd name="T28" fmla="*/ 76 w 80"/>
                  <a:gd name="T29" fmla="*/ 120 h 130"/>
                  <a:gd name="T30" fmla="*/ 38 w 80"/>
                  <a:gd name="T31" fmla="*/ 130 h 130"/>
                  <a:gd name="T32" fmla="*/ 72 w 80"/>
                  <a:gd name="T33" fmla="*/ 96 h 130"/>
                  <a:gd name="T34" fmla="*/ 70 w 80"/>
                  <a:gd name="T35" fmla="*/ 60 h 130"/>
                  <a:gd name="T36" fmla="*/ 64 w 80"/>
                  <a:gd name="T37" fmla="*/ 20 h 130"/>
                  <a:gd name="T38" fmla="*/ 62 w 80"/>
                  <a:gd name="T39" fmla="*/ 14 h 130"/>
                  <a:gd name="T40" fmla="*/ 58 w 80"/>
                  <a:gd name="T41" fmla="*/ 10 h 130"/>
                  <a:gd name="T42" fmla="*/ 52 w 80"/>
                  <a:gd name="T43" fmla="*/ 10 h 130"/>
                  <a:gd name="T44" fmla="*/ 20 w 80"/>
                  <a:gd name="T45" fmla="*/ 10 h 130"/>
                  <a:gd name="T46" fmla="*/ 10 w 80"/>
                  <a:gd name="T47" fmla="*/ 14 h 130"/>
                  <a:gd name="T48" fmla="*/ 8 w 80"/>
                  <a:gd name="T49" fmla="*/ 22 h 130"/>
                  <a:gd name="T50" fmla="*/ 10 w 80"/>
                  <a:gd name="T51" fmla="*/ 38 h 130"/>
                  <a:gd name="T52" fmla="*/ 12 w 80"/>
                  <a:gd name="T53" fmla="*/ 76 h 130"/>
                  <a:gd name="T54" fmla="*/ 16 w 80"/>
                  <a:gd name="T55" fmla="*/ 104 h 130"/>
                  <a:gd name="T56" fmla="*/ 18 w 80"/>
                  <a:gd name="T57" fmla="*/ 110 h 130"/>
                  <a:gd name="T58" fmla="*/ 24 w 80"/>
                  <a:gd name="T59" fmla="*/ 114 h 130"/>
                  <a:gd name="T60" fmla="*/ 30 w 80"/>
                  <a:gd name="T61" fmla="*/ 116 h 130"/>
                  <a:gd name="T62" fmla="*/ 38 w 80"/>
                  <a:gd name="T63" fmla="*/ 114 h 130"/>
                  <a:gd name="T64" fmla="*/ 58 w 80"/>
                  <a:gd name="T65" fmla="*/ 114 h 130"/>
                  <a:gd name="T66" fmla="*/ 70 w 80"/>
                  <a:gd name="T67" fmla="*/ 112 h 130"/>
                  <a:gd name="T68" fmla="*/ 72 w 80"/>
                  <a:gd name="T69" fmla="*/ 100 h 130"/>
                  <a:gd name="T70" fmla="*/ 72 w 80"/>
                  <a:gd name="T71" fmla="*/ 9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30">
                    <a:moveTo>
                      <a:pt x="38" y="128"/>
                    </a:moveTo>
                    <a:lnTo>
                      <a:pt x="38" y="128"/>
                    </a:lnTo>
                    <a:lnTo>
                      <a:pt x="14" y="124"/>
                    </a:lnTo>
                    <a:lnTo>
                      <a:pt x="14" y="124"/>
                    </a:lnTo>
                    <a:lnTo>
                      <a:pt x="10" y="120"/>
                    </a:lnTo>
                    <a:lnTo>
                      <a:pt x="6" y="114"/>
                    </a:lnTo>
                    <a:lnTo>
                      <a:pt x="6" y="114"/>
                    </a:lnTo>
                    <a:lnTo>
                      <a:pt x="2" y="70"/>
                    </a:lnTo>
                    <a:lnTo>
                      <a:pt x="2" y="70"/>
                    </a:lnTo>
                    <a:lnTo>
                      <a:pt x="0" y="56"/>
                    </a:lnTo>
                    <a:lnTo>
                      <a:pt x="0" y="44"/>
                    </a:lnTo>
                    <a:lnTo>
                      <a:pt x="0" y="44"/>
                    </a:lnTo>
                    <a:lnTo>
                      <a:pt x="2" y="4"/>
                    </a:lnTo>
                    <a:lnTo>
                      <a:pt x="2" y="4"/>
                    </a:lnTo>
                    <a:lnTo>
                      <a:pt x="20" y="2"/>
                    </a:lnTo>
                    <a:lnTo>
                      <a:pt x="20" y="2"/>
                    </a:lnTo>
                    <a:lnTo>
                      <a:pt x="50" y="0"/>
                    </a:lnTo>
                    <a:lnTo>
                      <a:pt x="50" y="0"/>
                    </a:lnTo>
                    <a:lnTo>
                      <a:pt x="58" y="0"/>
                    </a:lnTo>
                    <a:lnTo>
                      <a:pt x="64" y="2"/>
                    </a:lnTo>
                    <a:lnTo>
                      <a:pt x="68" y="8"/>
                    </a:lnTo>
                    <a:lnTo>
                      <a:pt x="70" y="16"/>
                    </a:lnTo>
                    <a:lnTo>
                      <a:pt x="70" y="16"/>
                    </a:lnTo>
                    <a:lnTo>
                      <a:pt x="74" y="38"/>
                    </a:lnTo>
                    <a:lnTo>
                      <a:pt x="76" y="58"/>
                    </a:lnTo>
                    <a:lnTo>
                      <a:pt x="76" y="58"/>
                    </a:lnTo>
                    <a:lnTo>
                      <a:pt x="80" y="92"/>
                    </a:lnTo>
                    <a:lnTo>
                      <a:pt x="80" y="92"/>
                    </a:lnTo>
                    <a:lnTo>
                      <a:pt x="80" y="108"/>
                    </a:lnTo>
                    <a:lnTo>
                      <a:pt x="76" y="120"/>
                    </a:lnTo>
                    <a:lnTo>
                      <a:pt x="76" y="120"/>
                    </a:lnTo>
                    <a:lnTo>
                      <a:pt x="38" y="130"/>
                    </a:lnTo>
                    <a:lnTo>
                      <a:pt x="38" y="128"/>
                    </a:lnTo>
                    <a:close/>
                    <a:moveTo>
                      <a:pt x="72" y="96"/>
                    </a:moveTo>
                    <a:lnTo>
                      <a:pt x="72" y="96"/>
                    </a:lnTo>
                    <a:lnTo>
                      <a:pt x="70" y="60"/>
                    </a:lnTo>
                    <a:lnTo>
                      <a:pt x="70" y="60"/>
                    </a:lnTo>
                    <a:lnTo>
                      <a:pt x="64" y="20"/>
                    </a:lnTo>
                    <a:lnTo>
                      <a:pt x="64" y="20"/>
                    </a:lnTo>
                    <a:lnTo>
                      <a:pt x="62" y="14"/>
                    </a:lnTo>
                    <a:lnTo>
                      <a:pt x="60" y="12"/>
                    </a:lnTo>
                    <a:lnTo>
                      <a:pt x="58" y="10"/>
                    </a:lnTo>
                    <a:lnTo>
                      <a:pt x="52" y="10"/>
                    </a:lnTo>
                    <a:lnTo>
                      <a:pt x="52" y="10"/>
                    </a:lnTo>
                    <a:lnTo>
                      <a:pt x="20" y="10"/>
                    </a:lnTo>
                    <a:lnTo>
                      <a:pt x="20" y="10"/>
                    </a:lnTo>
                    <a:lnTo>
                      <a:pt x="14" y="12"/>
                    </a:lnTo>
                    <a:lnTo>
                      <a:pt x="10" y="14"/>
                    </a:lnTo>
                    <a:lnTo>
                      <a:pt x="10" y="16"/>
                    </a:lnTo>
                    <a:lnTo>
                      <a:pt x="8" y="22"/>
                    </a:lnTo>
                    <a:lnTo>
                      <a:pt x="8" y="22"/>
                    </a:lnTo>
                    <a:lnTo>
                      <a:pt x="10" y="38"/>
                    </a:lnTo>
                    <a:lnTo>
                      <a:pt x="10" y="38"/>
                    </a:lnTo>
                    <a:lnTo>
                      <a:pt x="12" y="76"/>
                    </a:lnTo>
                    <a:lnTo>
                      <a:pt x="12" y="76"/>
                    </a:lnTo>
                    <a:lnTo>
                      <a:pt x="16" y="104"/>
                    </a:lnTo>
                    <a:lnTo>
                      <a:pt x="16" y="104"/>
                    </a:lnTo>
                    <a:lnTo>
                      <a:pt x="18" y="110"/>
                    </a:lnTo>
                    <a:lnTo>
                      <a:pt x="20" y="112"/>
                    </a:lnTo>
                    <a:lnTo>
                      <a:pt x="24" y="114"/>
                    </a:lnTo>
                    <a:lnTo>
                      <a:pt x="30" y="116"/>
                    </a:lnTo>
                    <a:lnTo>
                      <a:pt x="30" y="116"/>
                    </a:lnTo>
                    <a:lnTo>
                      <a:pt x="38" y="114"/>
                    </a:lnTo>
                    <a:lnTo>
                      <a:pt x="38" y="114"/>
                    </a:lnTo>
                    <a:lnTo>
                      <a:pt x="58" y="114"/>
                    </a:lnTo>
                    <a:lnTo>
                      <a:pt x="58" y="114"/>
                    </a:lnTo>
                    <a:lnTo>
                      <a:pt x="66" y="114"/>
                    </a:lnTo>
                    <a:lnTo>
                      <a:pt x="70" y="112"/>
                    </a:lnTo>
                    <a:lnTo>
                      <a:pt x="72" y="108"/>
                    </a:lnTo>
                    <a:lnTo>
                      <a:pt x="72" y="100"/>
                    </a:lnTo>
                    <a:lnTo>
                      <a:pt x="72" y="100"/>
                    </a:lnTo>
                    <a:lnTo>
                      <a:pt x="72" y="96"/>
                    </a:lnTo>
                    <a:lnTo>
                      <a:pt x="72" y="9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90" name="Freeform 32"/>
              <p:cNvSpPr>
                <a:spLocks noEditPoints="1"/>
              </p:cNvSpPr>
              <p:nvPr>
                <p:custDataLst>
                  <p:tags r:id="rId21"/>
                </p:custDataLst>
              </p:nvPr>
            </p:nvSpPr>
            <p:spPr bwMode="auto">
              <a:xfrm>
                <a:off x="11024" y="2311"/>
                <a:ext cx="57" cy="52"/>
              </a:xfrm>
              <a:custGeom>
                <a:avLst/>
                <a:gdLst>
                  <a:gd name="T0" fmla="*/ 8 w 28"/>
                  <a:gd name="T1" fmla="*/ 2 h 26"/>
                  <a:gd name="T2" fmla="*/ 8 w 28"/>
                  <a:gd name="T3" fmla="*/ 2 h 26"/>
                  <a:gd name="T4" fmla="*/ 16 w 28"/>
                  <a:gd name="T5" fmla="*/ 0 h 26"/>
                  <a:gd name="T6" fmla="*/ 16 w 28"/>
                  <a:gd name="T7" fmla="*/ 0 h 26"/>
                  <a:gd name="T8" fmla="*/ 22 w 28"/>
                  <a:gd name="T9" fmla="*/ 0 h 26"/>
                  <a:gd name="T10" fmla="*/ 26 w 28"/>
                  <a:gd name="T11" fmla="*/ 2 h 26"/>
                  <a:gd name="T12" fmla="*/ 28 w 28"/>
                  <a:gd name="T13" fmla="*/ 6 h 26"/>
                  <a:gd name="T14" fmla="*/ 28 w 28"/>
                  <a:gd name="T15" fmla="*/ 12 h 26"/>
                  <a:gd name="T16" fmla="*/ 28 w 28"/>
                  <a:gd name="T17" fmla="*/ 12 h 26"/>
                  <a:gd name="T18" fmla="*/ 28 w 28"/>
                  <a:gd name="T19" fmla="*/ 18 h 26"/>
                  <a:gd name="T20" fmla="*/ 26 w 28"/>
                  <a:gd name="T21" fmla="*/ 22 h 26"/>
                  <a:gd name="T22" fmla="*/ 22 w 28"/>
                  <a:gd name="T23" fmla="*/ 26 h 26"/>
                  <a:gd name="T24" fmla="*/ 16 w 28"/>
                  <a:gd name="T25" fmla="*/ 26 h 26"/>
                  <a:gd name="T26" fmla="*/ 16 w 28"/>
                  <a:gd name="T27" fmla="*/ 26 h 26"/>
                  <a:gd name="T28" fmla="*/ 8 w 28"/>
                  <a:gd name="T29" fmla="*/ 24 h 26"/>
                  <a:gd name="T30" fmla="*/ 2 w 28"/>
                  <a:gd name="T31" fmla="*/ 20 h 26"/>
                  <a:gd name="T32" fmla="*/ 2 w 28"/>
                  <a:gd name="T33" fmla="*/ 20 h 26"/>
                  <a:gd name="T34" fmla="*/ 0 w 28"/>
                  <a:gd name="T35" fmla="*/ 16 h 26"/>
                  <a:gd name="T36" fmla="*/ 0 w 28"/>
                  <a:gd name="T37" fmla="*/ 12 h 26"/>
                  <a:gd name="T38" fmla="*/ 2 w 28"/>
                  <a:gd name="T39" fmla="*/ 10 h 26"/>
                  <a:gd name="T40" fmla="*/ 4 w 28"/>
                  <a:gd name="T41" fmla="*/ 6 h 26"/>
                  <a:gd name="T42" fmla="*/ 4 w 28"/>
                  <a:gd name="T43" fmla="*/ 6 h 26"/>
                  <a:gd name="T44" fmla="*/ 8 w 28"/>
                  <a:gd name="T45" fmla="*/ 0 h 26"/>
                  <a:gd name="T46" fmla="*/ 8 w 28"/>
                  <a:gd name="T47" fmla="*/ 2 h 26"/>
                  <a:gd name="T48" fmla="*/ 16 w 28"/>
                  <a:gd name="T49" fmla="*/ 16 h 26"/>
                  <a:gd name="T50" fmla="*/ 16 w 28"/>
                  <a:gd name="T51" fmla="*/ 16 h 26"/>
                  <a:gd name="T52" fmla="*/ 18 w 28"/>
                  <a:gd name="T53" fmla="*/ 14 h 26"/>
                  <a:gd name="T54" fmla="*/ 18 w 28"/>
                  <a:gd name="T55" fmla="*/ 14 h 26"/>
                  <a:gd name="T56" fmla="*/ 16 w 28"/>
                  <a:gd name="T57" fmla="*/ 10 h 26"/>
                  <a:gd name="T58" fmla="*/ 14 w 28"/>
                  <a:gd name="T59" fmla="*/ 10 h 26"/>
                  <a:gd name="T60" fmla="*/ 12 w 28"/>
                  <a:gd name="T61" fmla="*/ 12 h 26"/>
                  <a:gd name="T62" fmla="*/ 12 w 28"/>
                  <a:gd name="T63" fmla="*/ 12 h 26"/>
                  <a:gd name="T64" fmla="*/ 16 w 28"/>
                  <a:gd name="T65" fmla="*/ 16 h 26"/>
                  <a:gd name="T66" fmla="*/ 16 w 28"/>
                  <a:gd name="T6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6">
                    <a:moveTo>
                      <a:pt x="8" y="2"/>
                    </a:moveTo>
                    <a:lnTo>
                      <a:pt x="8" y="2"/>
                    </a:lnTo>
                    <a:lnTo>
                      <a:pt x="16" y="0"/>
                    </a:lnTo>
                    <a:lnTo>
                      <a:pt x="16" y="0"/>
                    </a:lnTo>
                    <a:lnTo>
                      <a:pt x="22" y="0"/>
                    </a:lnTo>
                    <a:lnTo>
                      <a:pt x="26" y="2"/>
                    </a:lnTo>
                    <a:lnTo>
                      <a:pt x="28" y="6"/>
                    </a:lnTo>
                    <a:lnTo>
                      <a:pt x="28" y="12"/>
                    </a:lnTo>
                    <a:lnTo>
                      <a:pt x="28" y="12"/>
                    </a:lnTo>
                    <a:lnTo>
                      <a:pt x="28" y="18"/>
                    </a:lnTo>
                    <a:lnTo>
                      <a:pt x="26" y="22"/>
                    </a:lnTo>
                    <a:lnTo>
                      <a:pt x="22" y="26"/>
                    </a:lnTo>
                    <a:lnTo>
                      <a:pt x="16" y="26"/>
                    </a:lnTo>
                    <a:lnTo>
                      <a:pt x="16" y="26"/>
                    </a:lnTo>
                    <a:lnTo>
                      <a:pt x="8" y="24"/>
                    </a:lnTo>
                    <a:lnTo>
                      <a:pt x="2" y="20"/>
                    </a:lnTo>
                    <a:lnTo>
                      <a:pt x="2" y="20"/>
                    </a:lnTo>
                    <a:lnTo>
                      <a:pt x="0" y="16"/>
                    </a:lnTo>
                    <a:lnTo>
                      <a:pt x="0" y="12"/>
                    </a:lnTo>
                    <a:lnTo>
                      <a:pt x="2" y="10"/>
                    </a:lnTo>
                    <a:lnTo>
                      <a:pt x="4" y="6"/>
                    </a:lnTo>
                    <a:lnTo>
                      <a:pt x="4" y="6"/>
                    </a:lnTo>
                    <a:lnTo>
                      <a:pt x="8" y="0"/>
                    </a:lnTo>
                    <a:lnTo>
                      <a:pt x="8" y="2"/>
                    </a:lnTo>
                    <a:close/>
                    <a:moveTo>
                      <a:pt x="16" y="16"/>
                    </a:moveTo>
                    <a:lnTo>
                      <a:pt x="16" y="16"/>
                    </a:lnTo>
                    <a:lnTo>
                      <a:pt x="18" y="14"/>
                    </a:lnTo>
                    <a:lnTo>
                      <a:pt x="18" y="14"/>
                    </a:lnTo>
                    <a:lnTo>
                      <a:pt x="16" y="10"/>
                    </a:lnTo>
                    <a:lnTo>
                      <a:pt x="14" y="10"/>
                    </a:lnTo>
                    <a:lnTo>
                      <a:pt x="12" y="12"/>
                    </a:lnTo>
                    <a:lnTo>
                      <a:pt x="12" y="12"/>
                    </a:lnTo>
                    <a:lnTo>
                      <a:pt x="16" y="16"/>
                    </a:lnTo>
                    <a:lnTo>
                      <a:pt x="16" y="1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grpSp>
      </p:grpSp>
      <p:grpSp>
        <p:nvGrpSpPr>
          <p:cNvPr id="92" name="组合 91"/>
          <p:cNvGrpSpPr/>
          <p:nvPr>
            <p:custDataLst>
              <p:tags r:id="rId22"/>
            </p:custDataLst>
          </p:nvPr>
        </p:nvGrpSpPr>
        <p:grpSpPr>
          <a:xfrm>
            <a:off x="4383610" y="4342763"/>
            <a:ext cx="158666" cy="232062"/>
            <a:chOff x="7906" y="6528"/>
            <a:chExt cx="294" cy="430"/>
          </a:xfrm>
        </p:grpSpPr>
        <p:sp>
          <p:nvSpPr>
            <p:cNvPr id="93" name="Freeform 34"/>
            <p:cNvSpPr>
              <a:spLocks noEditPoints="1"/>
            </p:cNvSpPr>
            <p:nvPr>
              <p:custDataLst>
                <p:tags r:id="rId23"/>
              </p:custDataLst>
            </p:nvPr>
          </p:nvSpPr>
          <p:spPr bwMode="auto">
            <a:xfrm>
              <a:off x="7906" y="6576"/>
              <a:ext cx="295" cy="383"/>
            </a:xfrm>
            <a:custGeom>
              <a:avLst/>
              <a:gdLst>
                <a:gd name="T0" fmla="*/ 138 w 146"/>
                <a:gd name="T1" fmla="*/ 0 h 190"/>
                <a:gd name="T2" fmla="*/ 142 w 146"/>
                <a:gd name="T3" fmla="*/ 10 h 190"/>
                <a:gd name="T4" fmla="*/ 142 w 146"/>
                <a:gd name="T5" fmla="*/ 18 h 190"/>
                <a:gd name="T6" fmla="*/ 144 w 146"/>
                <a:gd name="T7" fmla="*/ 80 h 190"/>
                <a:gd name="T8" fmla="*/ 144 w 146"/>
                <a:gd name="T9" fmla="*/ 90 h 190"/>
                <a:gd name="T10" fmla="*/ 142 w 146"/>
                <a:gd name="T11" fmla="*/ 118 h 190"/>
                <a:gd name="T12" fmla="*/ 144 w 146"/>
                <a:gd name="T13" fmla="*/ 148 h 190"/>
                <a:gd name="T14" fmla="*/ 146 w 146"/>
                <a:gd name="T15" fmla="*/ 176 h 190"/>
                <a:gd name="T16" fmla="*/ 144 w 146"/>
                <a:gd name="T17" fmla="*/ 184 h 190"/>
                <a:gd name="T18" fmla="*/ 138 w 146"/>
                <a:gd name="T19" fmla="*/ 186 h 190"/>
                <a:gd name="T20" fmla="*/ 122 w 146"/>
                <a:gd name="T21" fmla="*/ 186 h 190"/>
                <a:gd name="T22" fmla="*/ 88 w 146"/>
                <a:gd name="T23" fmla="*/ 186 h 190"/>
                <a:gd name="T24" fmla="*/ 54 w 146"/>
                <a:gd name="T25" fmla="*/ 188 h 190"/>
                <a:gd name="T26" fmla="*/ 10 w 146"/>
                <a:gd name="T27" fmla="*/ 190 h 190"/>
                <a:gd name="T28" fmla="*/ 6 w 146"/>
                <a:gd name="T29" fmla="*/ 188 h 190"/>
                <a:gd name="T30" fmla="*/ 4 w 146"/>
                <a:gd name="T31" fmla="*/ 182 h 190"/>
                <a:gd name="T32" fmla="*/ 0 w 146"/>
                <a:gd name="T33" fmla="*/ 140 h 190"/>
                <a:gd name="T34" fmla="*/ 0 w 146"/>
                <a:gd name="T35" fmla="*/ 116 h 190"/>
                <a:gd name="T36" fmla="*/ 0 w 146"/>
                <a:gd name="T37" fmla="*/ 78 h 190"/>
                <a:gd name="T38" fmla="*/ 2 w 146"/>
                <a:gd name="T39" fmla="*/ 52 h 190"/>
                <a:gd name="T40" fmla="*/ 2 w 146"/>
                <a:gd name="T41" fmla="*/ 24 h 190"/>
                <a:gd name="T42" fmla="*/ 0 w 146"/>
                <a:gd name="T43" fmla="*/ 20 h 190"/>
                <a:gd name="T44" fmla="*/ 2 w 146"/>
                <a:gd name="T45" fmla="*/ 6 h 190"/>
                <a:gd name="T46" fmla="*/ 16 w 146"/>
                <a:gd name="T47" fmla="*/ 4 h 190"/>
                <a:gd name="T48" fmla="*/ 68 w 146"/>
                <a:gd name="T49" fmla="*/ 6 h 190"/>
                <a:gd name="T50" fmla="*/ 120 w 146"/>
                <a:gd name="T51" fmla="*/ 0 h 190"/>
                <a:gd name="T52" fmla="*/ 126 w 146"/>
                <a:gd name="T53" fmla="*/ 0 h 190"/>
                <a:gd name="T54" fmla="*/ 138 w 146"/>
                <a:gd name="T55" fmla="*/ 0 h 190"/>
                <a:gd name="T56" fmla="*/ 12 w 146"/>
                <a:gd name="T57" fmla="*/ 16 h 190"/>
                <a:gd name="T58" fmla="*/ 12 w 146"/>
                <a:gd name="T59" fmla="*/ 98 h 190"/>
                <a:gd name="T60" fmla="*/ 14 w 146"/>
                <a:gd name="T61" fmla="*/ 182 h 190"/>
                <a:gd name="T62" fmla="*/ 50 w 146"/>
                <a:gd name="T63" fmla="*/ 180 h 190"/>
                <a:gd name="T64" fmla="*/ 102 w 146"/>
                <a:gd name="T65" fmla="*/ 176 h 190"/>
                <a:gd name="T66" fmla="*/ 134 w 146"/>
                <a:gd name="T67" fmla="*/ 178 h 190"/>
                <a:gd name="T68" fmla="*/ 136 w 146"/>
                <a:gd name="T69" fmla="*/ 168 h 190"/>
                <a:gd name="T70" fmla="*/ 136 w 146"/>
                <a:gd name="T71" fmla="*/ 158 h 190"/>
                <a:gd name="T72" fmla="*/ 134 w 146"/>
                <a:gd name="T73" fmla="*/ 114 h 190"/>
                <a:gd name="T74" fmla="*/ 134 w 146"/>
                <a:gd name="T75" fmla="*/ 20 h 190"/>
                <a:gd name="T76" fmla="*/ 132 w 146"/>
                <a:gd name="T77" fmla="*/ 12 h 190"/>
                <a:gd name="T78" fmla="*/ 120 w 146"/>
                <a:gd name="T79" fmla="*/ 10 h 190"/>
                <a:gd name="T80" fmla="*/ 60 w 146"/>
                <a:gd name="T81" fmla="*/ 14 h 190"/>
                <a:gd name="T82" fmla="*/ 48 w 146"/>
                <a:gd name="T83" fmla="*/ 14 h 190"/>
                <a:gd name="T84" fmla="*/ 12 w 146"/>
                <a:gd name="T85" fmla="*/ 1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190">
                  <a:moveTo>
                    <a:pt x="138" y="0"/>
                  </a:moveTo>
                  <a:lnTo>
                    <a:pt x="138" y="0"/>
                  </a:lnTo>
                  <a:lnTo>
                    <a:pt x="140" y="4"/>
                  </a:lnTo>
                  <a:lnTo>
                    <a:pt x="142" y="10"/>
                  </a:lnTo>
                  <a:lnTo>
                    <a:pt x="142" y="18"/>
                  </a:lnTo>
                  <a:lnTo>
                    <a:pt x="142" y="18"/>
                  </a:lnTo>
                  <a:lnTo>
                    <a:pt x="144" y="80"/>
                  </a:lnTo>
                  <a:lnTo>
                    <a:pt x="144" y="80"/>
                  </a:lnTo>
                  <a:lnTo>
                    <a:pt x="144" y="90"/>
                  </a:lnTo>
                  <a:lnTo>
                    <a:pt x="144" y="90"/>
                  </a:lnTo>
                  <a:lnTo>
                    <a:pt x="142" y="104"/>
                  </a:lnTo>
                  <a:lnTo>
                    <a:pt x="142" y="118"/>
                  </a:lnTo>
                  <a:lnTo>
                    <a:pt x="144" y="148"/>
                  </a:lnTo>
                  <a:lnTo>
                    <a:pt x="144" y="148"/>
                  </a:lnTo>
                  <a:lnTo>
                    <a:pt x="146" y="176"/>
                  </a:lnTo>
                  <a:lnTo>
                    <a:pt x="146" y="176"/>
                  </a:lnTo>
                  <a:lnTo>
                    <a:pt x="146" y="180"/>
                  </a:lnTo>
                  <a:lnTo>
                    <a:pt x="144" y="184"/>
                  </a:lnTo>
                  <a:lnTo>
                    <a:pt x="142" y="186"/>
                  </a:lnTo>
                  <a:lnTo>
                    <a:pt x="138" y="186"/>
                  </a:lnTo>
                  <a:lnTo>
                    <a:pt x="138" y="186"/>
                  </a:lnTo>
                  <a:lnTo>
                    <a:pt x="122" y="186"/>
                  </a:lnTo>
                  <a:lnTo>
                    <a:pt x="122" y="186"/>
                  </a:lnTo>
                  <a:lnTo>
                    <a:pt x="88" y="186"/>
                  </a:lnTo>
                  <a:lnTo>
                    <a:pt x="54" y="188"/>
                  </a:lnTo>
                  <a:lnTo>
                    <a:pt x="54" y="188"/>
                  </a:lnTo>
                  <a:lnTo>
                    <a:pt x="32" y="190"/>
                  </a:lnTo>
                  <a:lnTo>
                    <a:pt x="10" y="190"/>
                  </a:lnTo>
                  <a:lnTo>
                    <a:pt x="10" y="190"/>
                  </a:lnTo>
                  <a:lnTo>
                    <a:pt x="6" y="188"/>
                  </a:lnTo>
                  <a:lnTo>
                    <a:pt x="4" y="182"/>
                  </a:lnTo>
                  <a:lnTo>
                    <a:pt x="4" y="182"/>
                  </a:lnTo>
                  <a:lnTo>
                    <a:pt x="0" y="140"/>
                  </a:lnTo>
                  <a:lnTo>
                    <a:pt x="0" y="140"/>
                  </a:lnTo>
                  <a:lnTo>
                    <a:pt x="0" y="116"/>
                  </a:lnTo>
                  <a:lnTo>
                    <a:pt x="0" y="116"/>
                  </a:lnTo>
                  <a:lnTo>
                    <a:pt x="0" y="96"/>
                  </a:lnTo>
                  <a:lnTo>
                    <a:pt x="0" y="78"/>
                  </a:lnTo>
                  <a:lnTo>
                    <a:pt x="0" y="78"/>
                  </a:lnTo>
                  <a:lnTo>
                    <a:pt x="2" y="52"/>
                  </a:lnTo>
                  <a:lnTo>
                    <a:pt x="2" y="24"/>
                  </a:lnTo>
                  <a:lnTo>
                    <a:pt x="2" y="24"/>
                  </a:lnTo>
                  <a:lnTo>
                    <a:pt x="0" y="20"/>
                  </a:lnTo>
                  <a:lnTo>
                    <a:pt x="0" y="20"/>
                  </a:lnTo>
                  <a:lnTo>
                    <a:pt x="0" y="10"/>
                  </a:lnTo>
                  <a:lnTo>
                    <a:pt x="2" y="6"/>
                  </a:lnTo>
                  <a:lnTo>
                    <a:pt x="6" y="4"/>
                  </a:lnTo>
                  <a:lnTo>
                    <a:pt x="16" y="4"/>
                  </a:lnTo>
                  <a:lnTo>
                    <a:pt x="16" y="4"/>
                  </a:lnTo>
                  <a:lnTo>
                    <a:pt x="68" y="6"/>
                  </a:lnTo>
                  <a:lnTo>
                    <a:pt x="94" y="4"/>
                  </a:lnTo>
                  <a:lnTo>
                    <a:pt x="120" y="0"/>
                  </a:lnTo>
                  <a:lnTo>
                    <a:pt x="120" y="0"/>
                  </a:lnTo>
                  <a:lnTo>
                    <a:pt x="126" y="0"/>
                  </a:lnTo>
                  <a:lnTo>
                    <a:pt x="126" y="0"/>
                  </a:lnTo>
                  <a:lnTo>
                    <a:pt x="138" y="0"/>
                  </a:lnTo>
                  <a:lnTo>
                    <a:pt x="138" y="0"/>
                  </a:lnTo>
                  <a:close/>
                  <a:moveTo>
                    <a:pt x="12" y="16"/>
                  </a:moveTo>
                  <a:lnTo>
                    <a:pt x="12" y="16"/>
                  </a:lnTo>
                  <a:lnTo>
                    <a:pt x="12" y="98"/>
                  </a:lnTo>
                  <a:lnTo>
                    <a:pt x="14" y="182"/>
                  </a:lnTo>
                  <a:lnTo>
                    <a:pt x="14" y="182"/>
                  </a:lnTo>
                  <a:lnTo>
                    <a:pt x="50" y="180"/>
                  </a:lnTo>
                  <a:lnTo>
                    <a:pt x="50" y="180"/>
                  </a:lnTo>
                  <a:lnTo>
                    <a:pt x="102" y="176"/>
                  </a:lnTo>
                  <a:lnTo>
                    <a:pt x="102" y="176"/>
                  </a:lnTo>
                  <a:lnTo>
                    <a:pt x="134" y="178"/>
                  </a:lnTo>
                  <a:lnTo>
                    <a:pt x="134" y="178"/>
                  </a:lnTo>
                  <a:lnTo>
                    <a:pt x="136" y="172"/>
                  </a:lnTo>
                  <a:lnTo>
                    <a:pt x="136" y="168"/>
                  </a:lnTo>
                  <a:lnTo>
                    <a:pt x="136" y="158"/>
                  </a:lnTo>
                  <a:lnTo>
                    <a:pt x="136" y="158"/>
                  </a:lnTo>
                  <a:lnTo>
                    <a:pt x="134" y="114"/>
                  </a:lnTo>
                  <a:lnTo>
                    <a:pt x="134" y="114"/>
                  </a:lnTo>
                  <a:lnTo>
                    <a:pt x="134" y="20"/>
                  </a:lnTo>
                  <a:lnTo>
                    <a:pt x="134" y="20"/>
                  </a:lnTo>
                  <a:lnTo>
                    <a:pt x="132" y="12"/>
                  </a:lnTo>
                  <a:lnTo>
                    <a:pt x="132" y="12"/>
                  </a:lnTo>
                  <a:lnTo>
                    <a:pt x="120" y="10"/>
                  </a:lnTo>
                  <a:lnTo>
                    <a:pt x="120" y="10"/>
                  </a:lnTo>
                  <a:lnTo>
                    <a:pt x="60" y="14"/>
                  </a:lnTo>
                  <a:lnTo>
                    <a:pt x="60" y="14"/>
                  </a:lnTo>
                  <a:lnTo>
                    <a:pt x="48" y="14"/>
                  </a:lnTo>
                  <a:lnTo>
                    <a:pt x="48" y="14"/>
                  </a:lnTo>
                  <a:lnTo>
                    <a:pt x="30" y="14"/>
                  </a:lnTo>
                  <a:lnTo>
                    <a:pt x="12" y="16"/>
                  </a:lnTo>
                  <a:lnTo>
                    <a:pt x="12" y="1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7" name="Freeform 35"/>
            <p:cNvSpPr/>
            <p:nvPr>
              <p:custDataLst>
                <p:tags r:id="rId24"/>
              </p:custDataLst>
            </p:nvPr>
          </p:nvSpPr>
          <p:spPr bwMode="auto">
            <a:xfrm>
              <a:off x="8136" y="6528"/>
              <a:ext cx="8" cy="8"/>
            </a:xfrm>
            <a:custGeom>
              <a:avLst/>
              <a:gdLst>
                <a:gd name="T0" fmla="*/ 4 w 4"/>
                <a:gd name="T1" fmla="*/ 4 h 4"/>
                <a:gd name="T2" fmla="*/ 4 w 4"/>
                <a:gd name="T3" fmla="*/ 4 h 4"/>
                <a:gd name="T4" fmla="*/ 0 w 4"/>
                <a:gd name="T5" fmla="*/ 0 h 4"/>
                <a:gd name="T6" fmla="*/ 0 w 4"/>
                <a:gd name="T7" fmla="*/ 0 h 4"/>
                <a:gd name="T8" fmla="*/ 0 w 4"/>
                <a:gd name="T9" fmla="*/ 0 h 4"/>
                <a:gd name="T10" fmla="*/ 0 w 4"/>
                <a:gd name="T11" fmla="*/ 0 h 4"/>
                <a:gd name="T12" fmla="*/ 4 w 4"/>
                <a:gd name="T13" fmla="*/ 2 h 4"/>
                <a:gd name="T14" fmla="*/ 4 w 4"/>
                <a:gd name="T15" fmla="*/ 2 h 4"/>
                <a:gd name="T16" fmla="*/ 4 w 4"/>
                <a:gd name="T17" fmla="*/ 2 h 4"/>
                <a:gd name="T18" fmla="*/ 4 w 4"/>
                <a:gd name="T19" fmla="*/ 2 h 4"/>
                <a:gd name="T20" fmla="*/ 4 w 4"/>
                <a:gd name="T21" fmla="*/ 4 h 4"/>
                <a:gd name="T22" fmla="*/ 4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4"/>
                  </a:moveTo>
                  <a:lnTo>
                    <a:pt x="4" y="4"/>
                  </a:lnTo>
                  <a:lnTo>
                    <a:pt x="0" y="0"/>
                  </a:lnTo>
                  <a:lnTo>
                    <a:pt x="0" y="0"/>
                  </a:lnTo>
                  <a:lnTo>
                    <a:pt x="0" y="0"/>
                  </a:lnTo>
                  <a:lnTo>
                    <a:pt x="0" y="0"/>
                  </a:lnTo>
                  <a:lnTo>
                    <a:pt x="4" y="2"/>
                  </a:lnTo>
                  <a:lnTo>
                    <a:pt x="4" y="2"/>
                  </a:lnTo>
                  <a:lnTo>
                    <a:pt x="4" y="2"/>
                  </a:lnTo>
                  <a:lnTo>
                    <a:pt x="4" y="2"/>
                  </a:lnTo>
                  <a:lnTo>
                    <a:pt x="4" y="4"/>
                  </a:lnTo>
                  <a:lnTo>
                    <a:pt x="4" y="4"/>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95" name="Freeform 36"/>
            <p:cNvSpPr>
              <a:spLocks noEditPoints="1"/>
            </p:cNvSpPr>
            <p:nvPr>
              <p:custDataLst>
                <p:tags r:id="rId25"/>
              </p:custDataLst>
            </p:nvPr>
          </p:nvSpPr>
          <p:spPr bwMode="auto">
            <a:xfrm>
              <a:off x="8068" y="6806"/>
              <a:ext cx="85" cy="109"/>
            </a:xfrm>
            <a:custGeom>
              <a:avLst/>
              <a:gdLst>
                <a:gd name="T0" fmla="*/ 4 w 42"/>
                <a:gd name="T1" fmla="*/ 50 h 54"/>
                <a:gd name="T2" fmla="*/ 4 w 42"/>
                <a:gd name="T3" fmla="*/ 50 h 54"/>
                <a:gd name="T4" fmla="*/ 0 w 42"/>
                <a:gd name="T5" fmla="*/ 10 h 54"/>
                <a:gd name="T6" fmla="*/ 0 w 42"/>
                <a:gd name="T7" fmla="*/ 10 h 54"/>
                <a:gd name="T8" fmla="*/ 0 w 42"/>
                <a:gd name="T9" fmla="*/ 6 h 54"/>
                <a:gd name="T10" fmla="*/ 0 w 42"/>
                <a:gd name="T11" fmla="*/ 4 h 54"/>
                <a:gd name="T12" fmla="*/ 4 w 42"/>
                <a:gd name="T13" fmla="*/ 2 h 54"/>
                <a:gd name="T14" fmla="*/ 8 w 42"/>
                <a:gd name="T15" fmla="*/ 0 h 54"/>
                <a:gd name="T16" fmla="*/ 8 w 42"/>
                <a:gd name="T17" fmla="*/ 0 h 54"/>
                <a:gd name="T18" fmla="*/ 38 w 42"/>
                <a:gd name="T19" fmla="*/ 2 h 54"/>
                <a:gd name="T20" fmla="*/ 38 w 42"/>
                <a:gd name="T21" fmla="*/ 2 h 54"/>
                <a:gd name="T22" fmla="*/ 40 w 42"/>
                <a:gd name="T23" fmla="*/ 8 h 54"/>
                <a:gd name="T24" fmla="*/ 40 w 42"/>
                <a:gd name="T25" fmla="*/ 12 h 54"/>
                <a:gd name="T26" fmla="*/ 40 w 42"/>
                <a:gd name="T27" fmla="*/ 12 h 54"/>
                <a:gd name="T28" fmla="*/ 38 w 42"/>
                <a:gd name="T29" fmla="*/ 20 h 54"/>
                <a:gd name="T30" fmla="*/ 40 w 42"/>
                <a:gd name="T31" fmla="*/ 26 h 54"/>
                <a:gd name="T32" fmla="*/ 42 w 42"/>
                <a:gd name="T33" fmla="*/ 38 h 54"/>
                <a:gd name="T34" fmla="*/ 42 w 42"/>
                <a:gd name="T35" fmla="*/ 38 h 54"/>
                <a:gd name="T36" fmla="*/ 42 w 42"/>
                <a:gd name="T37" fmla="*/ 44 h 54"/>
                <a:gd name="T38" fmla="*/ 40 w 42"/>
                <a:gd name="T39" fmla="*/ 48 h 54"/>
                <a:gd name="T40" fmla="*/ 40 w 42"/>
                <a:gd name="T41" fmla="*/ 48 h 54"/>
                <a:gd name="T42" fmla="*/ 38 w 42"/>
                <a:gd name="T43" fmla="*/ 52 h 54"/>
                <a:gd name="T44" fmla="*/ 38 w 42"/>
                <a:gd name="T45" fmla="*/ 52 h 54"/>
                <a:gd name="T46" fmla="*/ 20 w 42"/>
                <a:gd name="T47" fmla="*/ 54 h 54"/>
                <a:gd name="T48" fmla="*/ 12 w 42"/>
                <a:gd name="T49" fmla="*/ 52 h 54"/>
                <a:gd name="T50" fmla="*/ 4 w 42"/>
                <a:gd name="T51" fmla="*/ 50 h 54"/>
                <a:gd name="T52" fmla="*/ 4 w 42"/>
                <a:gd name="T53" fmla="*/ 50 h 54"/>
                <a:gd name="T54" fmla="*/ 28 w 42"/>
                <a:gd name="T55" fmla="*/ 12 h 54"/>
                <a:gd name="T56" fmla="*/ 28 w 42"/>
                <a:gd name="T57" fmla="*/ 12 h 54"/>
                <a:gd name="T58" fmla="*/ 26 w 42"/>
                <a:gd name="T59" fmla="*/ 10 h 54"/>
                <a:gd name="T60" fmla="*/ 26 w 42"/>
                <a:gd name="T61" fmla="*/ 10 h 54"/>
                <a:gd name="T62" fmla="*/ 20 w 42"/>
                <a:gd name="T63" fmla="*/ 14 h 54"/>
                <a:gd name="T64" fmla="*/ 16 w 42"/>
                <a:gd name="T65" fmla="*/ 20 h 54"/>
                <a:gd name="T66" fmla="*/ 14 w 42"/>
                <a:gd name="T67" fmla="*/ 26 h 54"/>
                <a:gd name="T68" fmla="*/ 14 w 42"/>
                <a:gd name="T69" fmla="*/ 34 h 54"/>
                <a:gd name="T70" fmla="*/ 14 w 42"/>
                <a:gd name="T71" fmla="*/ 34 h 54"/>
                <a:gd name="T72" fmla="*/ 28 w 42"/>
                <a:gd name="T73" fmla="*/ 12 h 54"/>
                <a:gd name="T74" fmla="*/ 28 w 42"/>
                <a:gd name="T75" fmla="*/ 12 h 54"/>
                <a:gd name="T76" fmla="*/ 34 w 42"/>
                <a:gd name="T77" fmla="*/ 20 h 54"/>
                <a:gd name="T78" fmla="*/ 34 w 42"/>
                <a:gd name="T79" fmla="*/ 20 h 54"/>
                <a:gd name="T80" fmla="*/ 30 w 42"/>
                <a:gd name="T81" fmla="*/ 20 h 54"/>
                <a:gd name="T82" fmla="*/ 30 w 42"/>
                <a:gd name="T83" fmla="*/ 20 h 54"/>
                <a:gd name="T84" fmla="*/ 16 w 42"/>
                <a:gd name="T85" fmla="*/ 44 h 54"/>
                <a:gd name="T86" fmla="*/ 16 w 42"/>
                <a:gd name="T87" fmla="*/ 44 h 54"/>
                <a:gd name="T88" fmla="*/ 22 w 42"/>
                <a:gd name="T89" fmla="*/ 42 h 54"/>
                <a:gd name="T90" fmla="*/ 26 w 42"/>
                <a:gd name="T91" fmla="*/ 38 h 54"/>
                <a:gd name="T92" fmla="*/ 28 w 42"/>
                <a:gd name="T93" fmla="*/ 32 h 54"/>
                <a:gd name="T94" fmla="*/ 30 w 42"/>
                <a:gd name="T95" fmla="*/ 28 h 54"/>
                <a:gd name="T96" fmla="*/ 30 w 42"/>
                <a:gd name="T97" fmla="*/ 28 h 54"/>
                <a:gd name="T98" fmla="*/ 32 w 42"/>
                <a:gd name="T99" fmla="*/ 26 h 54"/>
                <a:gd name="T100" fmla="*/ 34 w 42"/>
                <a:gd name="T101" fmla="*/ 20 h 54"/>
                <a:gd name="T102" fmla="*/ 34 w 42"/>
                <a:gd name="T10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 h="54">
                  <a:moveTo>
                    <a:pt x="4" y="50"/>
                  </a:moveTo>
                  <a:lnTo>
                    <a:pt x="4" y="50"/>
                  </a:lnTo>
                  <a:lnTo>
                    <a:pt x="0" y="10"/>
                  </a:lnTo>
                  <a:lnTo>
                    <a:pt x="0" y="10"/>
                  </a:lnTo>
                  <a:lnTo>
                    <a:pt x="0" y="6"/>
                  </a:lnTo>
                  <a:lnTo>
                    <a:pt x="0" y="4"/>
                  </a:lnTo>
                  <a:lnTo>
                    <a:pt x="4" y="2"/>
                  </a:lnTo>
                  <a:lnTo>
                    <a:pt x="8" y="0"/>
                  </a:lnTo>
                  <a:lnTo>
                    <a:pt x="8" y="0"/>
                  </a:lnTo>
                  <a:lnTo>
                    <a:pt x="38" y="2"/>
                  </a:lnTo>
                  <a:lnTo>
                    <a:pt x="38" y="2"/>
                  </a:lnTo>
                  <a:lnTo>
                    <a:pt x="40" y="8"/>
                  </a:lnTo>
                  <a:lnTo>
                    <a:pt x="40" y="12"/>
                  </a:lnTo>
                  <a:lnTo>
                    <a:pt x="40" y="12"/>
                  </a:lnTo>
                  <a:lnTo>
                    <a:pt x="38" y="20"/>
                  </a:lnTo>
                  <a:lnTo>
                    <a:pt x="40" y="26"/>
                  </a:lnTo>
                  <a:lnTo>
                    <a:pt x="42" y="38"/>
                  </a:lnTo>
                  <a:lnTo>
                    <a:pt x="42" y="38"/>
                  </a:lnTo>
                  <a:lnTo>
                    <a:pt x="42" y="44"/>
                  </a:lnTo>
                  <a:lnTo>
                    <a:pt x="40" y="48"/>
                  </a:lnTo>
                  <a:lnTo>
                    <a:pt x="40" y="48"/>
                  </a:lnTo>
                  <a:lnTo>
                    <a:pt x="38" y="52"/>
                  </a:lnTo>
                  <a:lnTo>
                    <a:pt x="38" y="52"/>
                  </a:lnTo>
                  <a:lnTo>
                    <a:pt x="20" y="54"/>
                  </a:lnTo>
                  <a:lnTo>
                    <a:pt x="12" y="52"/>
                  </a:lnTo>
                  <a:lnTo>
                    <a:pt x="4" y="50"/>
                  </a:lnTo>
                  <a:lnTo>
                    <a:pt x="4" y="50"/>
                  </a:lnTo>
                  <a:close/>
                  <a:moveTo>
                    <a:pt x="28" y="12"/>
                  </a:moveTo>
                  <a:lnTo>
                    <a:pt x="28" y="12"/>
                  </a:lnTo>
                  <a:lnTo>
                    <a:pt x="26" y="10"/>
                  </a:lnTo>
                  <a:lnTo>
                    <a:pt x="26" y="10"/>
                  </a:lnTo>
                  <a:lnTo>
                    <a:pt x="20" y="14"/>
                  </a:lnTo>
                  <a:lnTo>
                    <a:pt x="16" y="20"/>
                  </a:lnTo>
                  <a:lnTo>
                    <a:pt x="14" y="26"/>
                  </a:lnTo>
                  <a:lnTo>
                    <a:pt x="14" y="34"/>
                  </a:lnTo>
                  <a:lnTo>
                    <a:pt x="14" y="34"/>
                  </a:lnTo>
                  <a:lnTo>
                    <a:pt x="28" y="12"/>
                  </a:lnTo>
                  <a:lnTo>
                    <a:pt x="28" y="12"/>
                  </a:lnTo>
                  <a:close/>
                  <a:moveTo>
                    <a:pt x="34" y="20"/>
                  </a:moveTo>
                  <a:lnTo>
                    <a:pt x="34" y="20"/>
                  </a:lnTo>
                  <a:lnTo>
                    <a:pt x="30" y="20"/>
                  </a:lnTo>
                  <a:lnTo>
                    <a:pt x="30" y="20"/>
                  </a:lnTo>
                  <a:lnTo>
                    <a:pt x="16" y="44"/>
                  </a:lnTo>
                  <a:lnTo>
                    <a:pt x="16" y="44"/>
                  </a:lnTo>
                  <a:lnTo>
                    <a:pt x="22" y="42"/>
                  </a:lnTo>
                  <a:lnTo>
                    <a:pt x="26" y="38"/>
                  </a:lnTo>
                  <a:lnTo>
                    <a:pt x="28" y="32"/>
                  </a:lnTo>
                  <a:lnTo>
                    <a:pt x="30" y="28"/>
                  </a:lnTo>
                  <a:lnTo>
                    <a:pt x="30" y="28"/>
                  </a:lnTo>
                  <a:lnTo>
                    <a:pt x="32" y="26"/>
                  </a:lnTo>
                  <a:lnTo>
                    <a:pt x="34" y="20"/>
                  </a:lnTo>
                  <a:lnTo>
                    <a:pt x="34" y="20"/>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96" name="Freeform 37"/>
            <p:cNvSpPr/>
            <p:nvPr>
              <p:custDataLst>
                <p:tags r:id="rId26"/>
              </p:custDataLst>
            </p:nvPr>
          </p:nvSpPr>
          <p:spPr bwMode="auto">
            <a:xfrm>
              <a:off x="7955" y="6649"/>
              <a:ext cx="198" cy="32"/>
            </a:xfrm>
            <a:custGeom>
              <a:avLst/>
              <a:gdLst>
                <a:gd name="T0" fmla="*/ 0 w 98"/>
                <a:gd name="T1" fmla="*/ 4 h 16"/>
                <a:gd name="T2" fmla="*/ 0 w 98"/>
                <a:gd name="T3" fmla="*/ 4 h 16"/>
                <a:gd name="T4" fmla="*/ 8 w 98"/>
                <a:gd name="T5" fmla="*/ 2 h 16"/>
                <a:gd name="T6" fmla="*/ 18 w 98"/>
                <a:gd name="T7" fmla="*/ 2 h 16"/>
                <a:gd name="T8" fmla="*/ 26 w 98"/>
                <a:gd name="T9" fmla="*/ 2 h 16"/>
                <a:gd name="T10" fmla="*/ 34 w 98"/>
                <a:gd name="T11" fmla="*/ 4 h 16"/>
                <a:gd name="T12" fmla="*/ 34 w 98"/>
                <a:gd name="T13" fmla="*/ 4 h 16"/>
                <a:gd name="T14" fmla="*/ 42 w 98"/>
                <a:gd name="T15" fmla="*/ 6 h 16"/>
                <a:gd name="T16" fmla="*/ 46 w 98"/>
                <a:gd name="T17" fmla="*/ 6 h 16"/>
                <a:gd name="T18" fmla="*/ 50 w 98"/>
                <a:gd name="T19" fmla="*/ 2 h 16"/>
                <a:gd name="T20" fmla="*/ 50 w 98"/>
                <a:gd name="T21" fmla="*/ 2 h 16"/>
                <a:gd name="T22" fmla="*/ 54 w 98"/>
                <a:gd name="T23" fmla="*/ 0 h 16"/>
                <a:gd name="T24" fmla="*/ 60 w 98"/>
                <a:gd name="T25" fmla="*/ 0 h 16"/>
                <a:gd name="T26" fmla="*/ 60 w 98"/>
                <a:gd name="T27" fmla="*/ 0 h 16"/>
                <a:gd name="T28" fmla="*/ 74 w 98"/>
                <a:gd name="T29" fmla="*/ 2 h 16"/>
                <a:gd name="T30" fmla="*/ 86 w 98"/>
                <a:gd name="T31" fmla="*/ 2 h 16"/>
                <a:gd name="T32" fmla="*/ 86 w 98"/>
                <a:gd name="T33" fmla="*/ 2 h 16"/>
                <a:gd name="T34" fmla="*/ 92 w 98"/>
                <a:gd name="T35" fmla="*/ 2 h 16"/>
                <a:gd name="T36" fmla="*/ 96 w 98"/>
                <a:gd name="T37" fmla="*/ 2 h 16"/>
                <a:gd name="T38" fmla="*/ 98 w 98"/>
                <a:gd name="T39" fmla="*/ 6 h 16"/>
                <a:gd name="T40" fmla="*/ 98 w 98"/>
                <a:gd name="T41" fmla="*/ 6 h 16"/>
                <a:gd name="T42" fmla="*/ 94 w 98"/>
                <a:gd name="T43" fmla="*/ 10 h 16"/>
                <a:gd name="T44" fmla="*/ 90 w 98"/>
                <a:gd name="T45" fmla="*/ 12 h 16"/>
                <a:gd name="T46" fmla="*/ 86 w 98"/>
                <a:gd name="T47" fmla="*/ 12 h 16"/>
                <a:gd name="T48" fmla="*/ 86 w 98"/>
                <a:gd name="T49" fmla="*/ 12 h 16"/>
                <a:gd name="T50" fmla="*/ 82 w 98"/>
                <a:gd name="T51" fmla="*/ 12 h 16"/>
                <a:gd name="T52" fmla="*/ 78 w 98"/>
                <a:gd name="T53" fmla="*/ 12 h 16"/>
                <a:gd name="T54" fmla="*/ 78 w 98"/>
                <a:gd name="T55" fmla="*/ 12 h 16"/>
                <a:gd name="T56" fmla="*/ 72 w 98"/>
                <a:gd name="T57" fmla="*/ 14 h 16"/>
                <a:gd name="T58" fmla="*/ 66 w 98"/>
                <a:gd name="T59" fmla="*/ 14 h 16"/>
                <a:gd name="T60" fmla="*/ 66 w 98"/>
                <a:gd name="T61" fmla="*/ 14 h 16"/>
                <a:gd name="T62" fmla="*/ 54 w 98"/>
                <a:gd name="T63" fmla="*/ 12 h 16"/>
                <a:gd name="T64" fmla="*/ 48 w 98"/>
                <a:gd name="T65" fmla="*/ 12 h 16"/>
                <a:gd name="T66" fmla="*/ 44 w 98"/>
                <a:gd name="T67" fmla="*/ 16 h 16"/>
                <a:gd name="T68" fmla="*/ 44 w 98"/>
                <a:gd name="T69" fmla="*/ 16 h 16"/>
                <a:gd name="T70" fmla="*/ 38 w 98"/>
                <a:gd name="T71" fmla="*/ 16 h 16"/>
                <a:gd name="T72" fmla="*/ 34 w 98"/>
                <a:gd name="T73" fmla="*/ 14 h 16"/>
                <a:gd name="T74" fmla="*/ 34 w 98"/>
                <a:gd name="T75" fmla="*/ 14 h 16"/>
                <a:gd name="T76" fmla="*/ 20 w 98"/>
                <a:gd name="T77" fmla="*/ 10 h 16"/>
                <a:gd name="T78" fmla="*/ 14 w 98"/>
                <a:gd name="T79" fmla="*/ 10 h 16"/>
                <a:gd name="T80" fmla="*/ 6 w 98"/>
                <a:gd name="T81" fmla="*/ 10 h 16"/>
                <a:gd name="T82" fmla="*/ 6 w 98"/>
                <a:gd name="T83" fmla="*/ 10 h 16"/>
                <a:gd name="T84" fmla="*/ 4 w 98"/>
                <a:gd name="T85" fmla="*/ 12 h 16"/>
                <a:gd name="T86" fmla="*/ 2 w 98"/>
                <a:gd name="T87" fmla="*/ 10 h 16"/>
                <a:gd name="T88" fmla="*/ 0 w 98"/>
                <a:gd name="T89" fmla="*/ 4 h 16"/>
                <a:gd name="T90" fmla="*/ 0 w 98"/>
                <a:gd name="T9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16">
                  <a:moveTo>
                    <a:pt x="0" y="4"/>
                  </a:moveTo>
                  <a:lnTo>
                    <a:pt x="0" y="4"/>
                  </a:lnTo>
                  <a:lnTo>
                    <a:pt x="8" y="2"/>
                  </a:lnTo>
                  <a:lnTo>
                    <a:pt x="18" y="2"/>
                  </a:lnTo>
                  <a:lnTo>
                    <a:pt x="26" y="2"/>
                  </a:lnTo>
                  <a:lnTo>
                    <a:pt x="34" y="4"/>
                  </a:lnTo>
                  <a:lnTo>
                    <a:pt x="34" y="4"/>
                  </a:lnTo>
                  <a:lnTo>
                    <a:pt x="42" y="6"/>
                  </a:lnTo>
                  <a:lnTo>
                    <a:pt x="46" y="6"/>
                  </a:lnTo>
                  <a:lnTo>
                    <a:pt x="50" y="2"/>
                  </a:lnTo>
                  <a:lnTo>
                    <a:pt x="50" y="2"/>
                  </a:lnTo>
                  <a:lnTo>
                    <a:pt x="54" y="0"/>
                  </a:lnTo>
                  <a:lnTo>
                    <a:pt x="60" y="0"/>
                  </a:lnTo>
                  <a:lnTo>
                    <a:pt x="60" y="0"/>
                  </a:lnTo>
                  <a:lnTo>
                    <a:pt x="74" y="2"/>
                  </a:lnTo>
                  <a:lnTo>
                    <a:pt x="86" y="2"/>
                  </a:lnTo>
                  <a:lnTo>
                    <a:pt x="86" y="2"/>
                  </a:lnTo>
                  <a:lnTo>
                    <a:pt x="92" y="2"/>
                  </a:lnTo>
                  <a:lnTo>
                    <a:pt x="96" y="2"/>
                  </a:lnTo>
                  <a:lnTo>
                    <a:pt x="98" y="6"/>
                  </a:lnTo>
                  <a:lnTo>
                    <a:pt x="98" y="6"/>
                  </a:lnTo>
                  <a:lnTo>
                    <a:pt x="94" y="10"/>
                  </a:lnTo>
                  <a:lnTo>
                    <a:pt x="90" y="12"/>
                  </a:lnTo>
                  <a:lnTo>
                    <a:pt x="86" y="12"/>
                  </a:lnTo>
                  <a:lnTo>
                    <a:pt x="86" y="12"/>
                  </a:lnTo>
                  <a:lnTo>
                    <a:pt x="82" y="12"/>
                  </a:lnTo>
                  <a:lnTo>
                    <a:pt x="78" y="12"/>
                  </a:lnTo>
                  <a:lnTo>
                    <a:pt x="78" y="12"/>
                  </a:lnTo>
                  <a:lnTo>
                    <a:pt x="72" y="14"/>
                  </a:lnTo>
                  <a:lnTo>
                    <a:pt x="66" y="14"/>
                  </a:lnTo>
                  <a:lnTo>
                    <a:pt x="66" y="14"/>
                  </a:lnTo>
                  <a:lnTo>
                    <a:pt x="54" y="12"/>
                  </a:lnTo>
                  <a:lnTo>
                    <a:pt x="48" y="12"/>
                  </a:lnTo>
                  <a:lnTo>
                    <a:pt x="44" y="16"/>
                  </a:lnTo>
                  <a:lnTo>
                    <a:pt x="44" y="16"/>
                  </a:lnTo>
                  <a:lnTo>
                    <a:pt x="38" y="16"/>
                  </a:lnTo>
                  <a:lnTo>
                    <a:pt x="34" y="14"/>
                  </a:lnTo>
                  <a:lnTo>
                    <a:pt x="34" y="14"/>
                  </a:lnTo>
                  <a:lnTo>
                    <a:pt x="20" y="10"/>
                  </a:lnTo>
                  <a:lnTo>
                    <a:pt x="14" y="10"/>
                  </a:lnTo>
                  <a:lnTo>
                    <a:pt x="6" y="10"/>
                  </a:lnTo>
                  <a:lnTo>
                    <a:pt x="6" y="10"/>
                  </a:lnTo>
                  <a:lnTo>
                    <a:pt x="4" y="12"/>
                  </a:lnTo>
                  <a:lnTo>
                    <a:pt x="2" y="10"/>
                  </a:lnTo>
                  <a:lnTo>
                    <a:pt x="0" y="4"/>
                  </a:lnTo>
                  <a:lnTo>
                    <a:pt x="0" y="4"/>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97" name="Freeform 38"/>
            <p:cNvSpPr/>
            <p:nvPr>
              <p:custDataLst>
                <p:tags r:id="rId27"/>
              </p:custDataLst>
            </p:nvPr>
          </p:nvSpPr>
          <p:spPr bwMode="auto">
            <a:xfrm>
              <a:off x="7971" y="6718"/>
              <a:ext cx="174" cy="32"/>
            </a:xfrm>
            <a:custGeom>
              <a:avLst/>
              <a:gdLst>
                <a:gd name="T0" fmla="*/ 86 w 86"/>
                <a:gd name="T1" fmla="*/ 4 h 16"/>
                <a:gd name="T2" fmla="*/ 86 w 86"/>
                <a:gd name="T3" fmla="*/ 4 h 16"/>
                <a:gd name="T4" fmla="*/ 80 w 86"/>
                <a:gd name="T5" fmla="*/ 10 h 16"/>
                <a:gd name="T6" fmla="*/ 80 w 86"/>
                <a:gd name="T7" fmla="*/ 10 h 16"/>
                <a:gd name="T8" fmla="*/ 76 w 86"/>
                <a:gd name="T9" fmla="*/ 10 h 16"/>
                <a:gd name="T10" fmla="*/ 76 w 86"/>
                <a:gd name="T11" fmla="*/ 10 h 16"/>
                <a:gd name="T12" fmla="*/ 68 w 86"/>
                <a:gd name="T13" fmla="*/ 10 h 16"/>
                <a:gd name="T14" fmla="*/ 62 w 86"/>
                <a:gd name="T15" fmla="*/ 10 h 16"/>
                <a:gd name="T16" fmla="*/ 56 w 86"/>
                <a:gd name="T17" fmla="*/ 8 h 16"/>
                <a:gd name="T18" fmla="*/ 50 w 86"/>
                <a:gd name="T19" fmla="*/ 10 h 16"/>
                <a:gd name="T20" fmla="*/ 50 w 86"/>
                <a:gd name="T21" fmla="*/ 10 h 16"/>
                <a:gd name="T22" fmla="*/ 44 w 86"/>
                <a:gd name="T23" fmla="*/ 12 h 16"/>
                <a:gd name="T24" fmla="*/ 38 w 86"/>
                <a:gd name="T25" fmla="*/ 12 h 16"/>
                <a:gd name="T26" fmla="*/ 24 w 86"/>
                <a:gd name="T27" fmla="*/ 10 h 16"/>
                <a:gd name="T28" fmla="*/ 24 w 86"/>
                <a:gd name="T29" fmla="*/ 10 h 16"/>
                <a:gd name="T30" fmla="*/ 12 w 86"/>
                <a:gd name="T31" fmla="*/ 10 h 16"/>
                <a:gd name="T32" fmla="*/ 8 w 86"/>
                <a:gd name="T33" fmla="*/ 12 h 16"/>
                <a:gd name="T34" fmla="*/ 2 w 86"/>
                <a:gd name="T35" fmla="*/ 16 h 16"/>
                <a:gd name="T36" fmla="*/ 2 w 86"/>
                <a:gd name="T37" fmla="*/ 16 h 16"/>
                <a:gd name="T38" fmla="*/ 0 w 86"/>
                <a:gd name="T39" fmla="*/ 14 h 16"/>
                <a:gd name="T40" fmla="*/ 0 w 86"/>
                <a:gd name="T41" fmla="*/ 14 h 16"/>
                <a:gd name="T42" fmla="*/ 2 w 86"/>
                <a:gd name="T43" fmla="*/ 8 h 16"/>
                <a:gd name="T44" fmla="*/ 2 w 86"/>
                <a:gd name="T45" fmla="*/ 8 h 16"/>
                <a:gd name="T46" fmla="*/ 4 w 86"/>
                <a:gd name="T47" fmla="*/ 6 h 16"/>
                <a:gd name="T48" fmla="*/ 8 w 86"/>
                <a:gd name="T49" fmla="*/ 2 h 16"/>
                <a:gd name="T50" fmla="*/ 16 w 86"/>
                <a:gd name="T51" fmla="*/ 0 h 16"/>
                <a:gd name="T52" fmla="*/ 16 w 86"/>
                <a:gd name="T53" fmla="*/ 0 h 16"/>
                <a:gd name="T54" fmla="*/ 24 w 86"/>
                <a:gd name="T55" fmla="*/ 2 h 16"/>
                <a:gd name="T56" fmla="*/ 32 w 86"/>
                <a:gd name="T57" fmla="*/ 2 h 16"/>
                <a:gd name="T58" fmla="*/ 32 w 86"/>
                <a:gd name="T59" fmla="*/ 2 h 16"/>
                <a:gd name="T60" fmla="*/ 42 w 86"/>
                <a:gd name="T61" fmla="*/ 4 h 16"/>
                <a:gd name="T62" fmla="*/ 50 w 86"/>
                <a:gd name="T63" fmla="*/ 2 h 16"/>
                <a:gd name="T64" fmla="*/ 50 w 86"/>
                <a:gd name="T65" fmla="*/ 2 h 16"/>
                <a:gd name="T66" fmla="*/ 56 w 86"/>
                <a:gd name="T67" fmla="*/ 0 h 16"/>
                <a:gd name="T68" fmla="*/ 64 w 86"/>
                <a:gd name="T69" fmla="*/ 0 h 16"/>
                <a:gd name="T70" fmla="*/ 64 w 86"/>
                <a:gd name="T71" fmla="*/ 0 h 16"/>
                <a:gd name="T72" fmla="*/ 70 w 86"/>
                <a:gd name="T73" fmla="*/ 2 h 16"/>
                <a:gd name="T74" fmla="*/ 76 w 86"/>
                <a:gd name="T75" fmla="*/ 0 h 16"/>
                <a:gd name="T76" fmla="*/ 76 w 86"/>
                <a:gd name="T77" fmla="*/ 0 h 16"/>
                <a:gd name="T78" fmla="*/ 86 w 86"/>
                <a:gd name="T79" fmla="*/ 2 h 16"/>
                <a:gd name="T80" fmla="*/ 86 w 86"/>
                <a:gd name="T81" fmla="*/ 2 h 16"/>
                <a:gd name="T82" fmla="*/ 86 w 86"/>
                <a:gd name="T83" fmla="*/ 4 h 16"/>
                <a:gd name="T84" fmla="*/ 86 w 86"/>
                <a:gd name="T8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6">
                  <a:moveTo>
                    <a:pt x="86" y="4"/>
                  </a:moveTo>
                  <a:lnTo>
                    <a:pt x="86" y="4"/>
                  </a:lnTo>
                  <a:lnTo>
                    <a:pt x="80" y="10"/>
                  </a:lnTo>
                  <a:lnTo>
                    <a:pt x="80" y="10"/>
                  </a:lnTo>
                  <a:lnTo>
                    <a:pt x="76" y="10"/>
                  </a:lnTo>
                  <a:lnTo>
                    <a:pt x="76" y="10"/>
                  </a:lnTo>
                  <a:lnTo>
                    <a:pt x="68" y="10"/>
                  </a:lnTo>
                  <a:lnTo>
                    <a:pt x="62" y="10"/>
                  </a:lnTo>
                  <a:lnTo>
                    <a:pt x="56" y="8"/>
                  </a:lnTo>
                  <a:lnTo>
                    <a:pt x="50" y="10"/>
                  </a:lnTo>
                  <a:lnTo>
                    <a:pt x="50" y="10"/>
                  </a:lnTo>
                  <a:lnTo>
                    <a:pt x="44" y="12"/>
                  </a:lnTo>
                  <a:lnTo>
                    <a:pt x="38" y="12"/>
                  </a:lnTo>
                  <a:lnTo>
                    <a:pt x="24" y="10"/>
                  </a:lnTo>
                  <a:lnTo>
                    <a:pt x="24" y="10"/>
                  </a:lnTo>
                  <a:lnTo>
                    <a:pt x="12" y="10"/>
                  </a:lnTo>
                  <a:lnTo>
                    <a:pt x="8" y="12"/>
                  </a:lnTo>
                  <a:lnTo>
                    <a:pt x="2" y="16"/>
                  </a:lnTo>
                  <a:lnTo>
                    <a:pt x="2" y="16"/>
                  </a:lnTo>
                  <a:lnTo>
                    <a:pt x="0" y="14"/>
                  </a:lnTo>
                  <a:lnTo>
                    <a:pt x="0" y="14"/>
                  </a:lnTo>
                  <a:lnTo>
                    <a:pt x="2" y="8"/>
                  </a:lnTo>
                  <a:lnTo>
                    <a:pt x="2" y="8"/>
                  </a:lnTo>
                  <a:lnTo>
                    <a:pt x="4" y="6"/>
                  </a:lnTo>
                  <a:lnTo>
                    <a:pt x="8" y="2"/>
                  </a:lnTo>
                  <a:lnTo>
                    <a:pt x="16" y="0"/>
                  </a:lnTo>
                  <a:lnTo>
                    <a:pt x="16" y="0"/>
                  </a:lnTo>
                  <a:lnTo>
                    <a:pt x="24" y="2"/>
                  </a:lnTo>
                  <a:lnTo>
                    <a:pt x="32" y="2"/>
                  </a:lnTo>
                  <a:lnTo>
                    <a:pt x="32" y="2"/>
                  </a:lnTo>
                  <a:lnTo>
                    <a:pt x="42" y="4"/>
                  </a:lnTo>
                  <a:lnTo>
                    <a:pt x="50" y="2"/>
                  </a:lnTo>
                  <a:lnTo>
                    <a:pt x="50" y="2"/>
                  </a:lnTo>
                  <a:lnTo>
                    <a:pt x="56" y="0"/>
                  </a:lnTo>
                  <a:lnTo>
                    <a:pt x="64" y="0"/>
                  </a:lnTo>
                  <a:lnTo>
                    <a:pt x="64" y="0"/>
                  </a:lnTo>
                  <a:lnTo>
                    <a:pt x="70" y="2"/>
                  </a:lnTo>
                  <a:lnTo>
                    <a:pt x="76" y="0"/>
                  </a:lnTo>
                  <a:lnTo>
                    <a:pt x="76" y="0"/>
                  </a:lnTo>
                  <a:lnTo>
                    <a:pt x="86" y="2"/>
                  </a:lnTo>
                  <a:lnTo>
                    <a:pt x="86" y="2"/>
                  </a:lnTo>
                  <a:lnTo>
                    <a:pt x="86" y="4"/>
                  </a:lnTo>
                  <a:lnTo>
                    <a:pt x="86" y="4"/>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0" name="Freeform 39"/>
            <p:cNvSpPr/>
            <p:nvPr>
              <p:custDataLst>
                <p:tags r:id="rId28"/>
              </p:custDataLst>
            </p:nvPr>
          </p:nvSpPr>
          <p:spPr bwMode="auto">
            <a:xfrm>
              <a:off x="7959" y="6802"/>
              <a:ext cx="81" cy="16"/>
            </a:xfrm>
            <a:custGeom>
              <a:avLst/>
              <a:gdLst>
                <a:gd name="T0" fmla="*/ 40 w 40"/>
                <a:gd name="T1" fmla="*/ 0 h 8"/>
                <a:gd name="T2" fmla="*/ 40 w 40"/>
                <a:gd name="T3" fmla="*/ 0 h 8"/>
                <a:gd name="T4" fmla="*/ 40 w 40"/>
                <a:gd name="T5" fmla="*/ 8 h 8"/>
                <a:gd name="T6" fmla="*/ 40 w 40"/>
                <a:gd name="T7" fmla="*/ 8 h 8"/>
                <a:gd name="T8" fmla="*/ 24 w 40"/>
                <a:gd name="T9" fmla="*/ 8 h 8"/>
                <a:gd name="T10" fmla="*/ 24 w 40"/>
                <a:gd name="T11" fmla="*/ 8 h 8"/>
                <a:gd name="T12" fmla="*/ 6 w 40"/>
                <a:gd name="T13" fmla="*/ 6 h 8"/>
                <a:gd name="T14" fmla="*/ 6 w 40"/>
                <a:gd name="T15" fmla="*/ 6 h 8"/>
                <a:gd name="T16" fmla="*/ 0 w 40"/>
                <a:gd name="T17" fmla="*/ 4 h 8"/>
                <a:gd name="T18" fmla="*/ 0 w 40"/>
                <a:gd name="T19" fmla="*/ 4 h 8"/>
                <a:gd name="T20" fmla="*/ 0 w 40"/>
                <a:gd name="T21" fmla="*/ 0 h 8"/>
                <a:gd name="T22" fmla="*/ 0 w 40"/>
                <a:gd name="T23" fmla="*/ 0 h 8"/>
                <a:gd name="T24" fmla="*/ 40 w 40"/>
                <a:gd name="T25" fmla="*/ 0 h 8"/>
                <a:gd name="T26" fmla="*/ 40 w 4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8">
                  <a:moveTo>
                    <a:pt x="40" y="0"/>
                  </a:moveTo>
                  <a:lnTo>
                    <a:pt x="40" y="0"/>
                  </a:lnTo>
                  <a:lnTo>
                    <a:pt x="40" y="8"/>
                  </a:lnTo>
                  <a:lnTo>
                    <a:pt x="40" y="8"/>
                  </a:lnTo>
                  <a:lnTo>
                    <a:pt x="24" y="8"/>
                  </a:lnTo>
                  <a:lnTo>
                    <a:pt x="24" y="8"/>
                  </a:lnTo>
                  <a:lnTo>
                    <a:pt x="6" y="6"/>
                  </a:lnTo>
                  <a:lnTo>
                    <a:pt x="6" y="6"/>
                  </a:lnTo>
                  <a:lnTo>
                    <a:pt x="0" y="4"/>
                  </a:lnTo>
                  <a:lnTo>
                    <a:pt x="0" y="4"/>
                  </a:lnTo>
                  <a:lnTo>
                    <a:pt x="0" y="0"/>
                  </a:lnTo>
                  <a:lnTo>
                    <a:pt x="0" y="0"/>
                  </a:lnTo>
                  <a:lnTo>
                    <a:pt x="40" y="0"/>
                  </a:lnTo>
                  <a:lnTo>
                    <a:pt x="40" y="0"/>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1" name="Freeform 40"/>
            <p:cNvSpPr/>
            <p:nvPr>
              <p:custDataLst>
                <p:tags r:id="rId29"/>
              </p:custDataLst>
            </p:nvPr>
          </p:nvSpPr>
          <p:spPr bwMode="auto">
            <a:xfrm>
              <a:off x="7967" y="6859"/>
              <a:ext cx="65" cy="24"/>
            </a:xfrm>
            <a:custGeom>
              <a:avLst/>
              <a:gdLst>
                <a:gd name="T0" fmla="*/ 0 w 32"/>
                <a:gd name="T1" fmla="*/ 6 h 12"/>
                <a:gd name="T2" fmla="*/ 0 w 32"/>
                <a:gd name="T3" fmla="*/ 6 h 12"/>
                <a:gd name="T4" fmla="*/ 32 w 32"/>
                <a:gd name="T5" fmla="*/ 0 h 12"/>
                <a:gd name="T6" fmla="*/ 32 w 32"/>
                <a:gd name="T7" fmla="*/ 0 h 12"/>
                <a:gd name="T8" fmla="*/ 30 w 32"/>
                <a:gd name="T9" fmla="*/ 4 h 12"/>
                <a:gd name="T10" fmla="*/ 28 w 32"/>
                <a:gd name="T11" fmla="*/ 6 h 12"/>
                <a:gd name="T12" fmla="*/ 22 w 32"/>
                <a:gd name="T13" fmla="*/ 10 h 12"/>
                <a:gd name="T14" fmla="*/ 22 w 32"/>
                <a:gd name="T15" fmla="*/ 10 h 12"/>
                <a:gd name="T16" fmla="*/ 6 w 32"/>
                <a:gd name="T17" fmla="*/ 12 h 12"/>
                <a:gd name="T18" fmla="*/ 6 w 32"/>
                <a:gd name="T19" fmla="*/ 12 h 12"/>
                <a:gd name="T20" fmla="*/ 4 w 32"/>
                <a:gd name="T21" fmla="*/ 10 h 12"/>
                <a:gd name="T22" fmla="*/ 0 w 32"/>
                <a:gd name="T23" fmla="*/ 6 h 12"/>
                <a:gd name="T24" fmla="*/ 0 w 32"/>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2">
                  <a:moveTo>
                    <a:pt x="0" y="6"/>
                  </a:moveTo>
                  <a:lnTo>
                    <a:pt x="0" y="6"/>
                  </a:lnTo>
                  <a:lnTo>
                    <a:pt x="32" y="0"/>
                  </a:lnTo>
                  <a:lnTo>
                    <a:pt x="32" y="0"/>
                  </a:lnTo>
                  <a:lnTo>
                    <a:pt x="30" y="4"/>
                  </a:lnTo>
                  <a:lnTo>
                    <a:pt x="28" y="6"/>
                  </a:lnTo>
                  <a:lnTo>
                    <a:pt x="22" y="10"/>
                  </a:lnTo>
                  <a:lnTo>
                    <a:pt x="22" y="10"/>
                  </a:lnTo>
                  <a:lnTo>
                    <a:pt x="6" y="12"/>
                  </a:lnTo>
                  <a:lnTo>
                    <a:pt x="6" y="12"/>
                  </a:lnTo>
                  <a:lnTo>
                    <a:pt x="4" y="10"/>
                  </a:lnTo>
                  <a:lnTo>
                    <a:pt x="0" y="6"/>
                  </a:lnTo>
                  <a:lnTo>
                    <a:pt x="0" y="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grpSp>
      <p:grpSp>
        <p:nvGrpSpPr>
          <p:cNvPr id="100" name="组合 99"/>
          <p:cNvGrpSpPr/>
          <p:nvPr>
            <p:custDataLst>
              <p:tags r:id="rId30"/>
            </p:custDataLst>
          </p:nvPr>
        </p:nvGrpSpPr>
        <p:grpSpPr>
          <a:xfrm>
            <a:off x="2895174" y="3742639"/>
            <a:ext cx="237459" cy="243935"/>
            <a:chOff x="3411" y="1911"/>
            <a:chExt cx="440" cy="452"/>
          </a:xfrm>
        </p:grpSpPr>
        <p:sp>
          <p:nvSpPr>
            <p:cNvPr id="101" name="Freeform 28"/>
            <p:cNvSpPr>
              <a:spLocks noEditPoints="1"/>
            </p:cNvSpPr>
            <p:nvPr>
              <p:custDataLst>
                <p:tags r:id="rId31"/>
              </p:custDataLst>
            </p:nvPr>
          </p:nvSpPr>
          <p:spPr bwMode="auto">
            <a:xfrm>
              <a:off x="3411" y="1911"/>
              <a:ext cx="440" cy="452"/>
            </a:xfrm>
            <a:custGeom>
              <a:avLst/>
              <a:gdLst>
                <a:gd name="T0" fmla="*/ 42 w 218"/>
                <a:gd name="T1" fmla="*/ 200 h 224"/>
                <a:gd name="T2" fmla="*/ 12 w 218"/>
                <a:gd name="T3" fmla="*/ 160 h 224"/>
                <a:gd name="T4" fmla="*/ 10 w 218"/>
                <a:gd name="T5" fmla="*/ 62 h 224"/>
                <a:gd name="T6" fmla="*/ 60 w 218"/>
                <a:gd name="T7" fmla="*/ 10 h 224"/>
                <a:gd name="T8" fmla="*/ 152 w 218"/>
                <a:gd name="T9" fmla="*/ 10 h 224"/>
                <a:gd name="T10" fmla="*/ 210 w 218"/>
                <a:gd name="T11" fmla="*/ 76 h 224"/>
                <a:gd name="T12" fmla="*/ 188 w 218"/>
                <a:gd name="T13" fmla="*/ 186 h 224"/>
                <a:gd name="T14" fmla="*/ 110 w 218"/>
                <a:gd name="T15" fmla="*/ 224 h 224"/>
                <a:gd name="T16" fmla="*/ 100 w 218"/>
                <a:gd name="T17" fmla="*/ 10 h 224"/>
                <a:gd name="T18" fmla="*/ 72 w 218"/>
                <a:gd name="T19" fmla="*/ 46 h 224"/>
                <a:gd name="T20" fmla="*/ 64 w 218"/>
                <a:gd name="T21" fmla="*/ 70 h 224"/>
                <a:gd name="T22" fmla="*/ 42 w 218"/>
                <a:gd name="T23" fmla="*/ 80 h 224"/>
                <a:gd name="T24" fmla="*/ 12 w 218"/>
                <a:gd name="T25" fmla="*/ 108 h 224"/>
                <a:gd name="T26" fmla="*/ 44 w 218"/>
                <a:gd name="T27" fmla="*/ 136 h 224"/>
                <a:gd name="T28" fmla="*/ 70 w 218"/>
                <a:gd name="T29" fmla="*/ 164 h 224"/>
                <a:gd name="T30" fmla="*/ 112 w 218"/>
                <a:gd name="T31" fmla="*/ 166 h 224"/>
                <a:gd name="T32" fmla="*/ 166 w 218"/>
                <a:gd name="T33" fmla="*/ 182 h 224"/>
                <a:gd name="T34" fmla="*/ 170 w 218"/>
                <a:gd name="T35" fmla="*/ 166 h 224"/>
                <a:gd name="T36" fmla="*/ 154 w 218"/>
                <a:gd name="T37" fmla="*/ 120 h 224"/>
                <a:gd name="T38" fmla="*/ 142 w 218"/>
                <a:gd name="T39" fmla="*/ 96 h 224"/>
                <a:gd name="T40" fmla="*/ 120 w 218"/>
                <a:gd name="T41" fmla="*/ 64 h 224"/>
                <a:gd name="T42" fmla="*/ 128 w 218"/>
                <a:gd name="T43" fmla="*/ 12 h 224"/>
                <a:gd name="T44" fmla="*/ 24 w 218"/>
                <a:gd name="T45" fmla="*/ 80 h 224"/>
                <a:gd name="T46" fmla="*/ 30 w 218"/>
                <a:gd name="T47" fmla="*/ 86 h 224"/>
                <a:gd name="T48" fmla="*/ 66 w 218"/>
                <a:gd name="T49" fmla="*/ 26 h 224"/>
                <a:gd name="T50" fmla="*/ 160 w 218"/>
                <a:gd name="T51" fmla="*/ 104 h 224"/>
                <a:gd name="T52" fmla="*/ 166 w 218"/>
                <a:gd name="T53" fmla="*/ 108 h 224"/>
                <a:gd name="T54" fmla="*/ 154 w 218"/>
                <a:gd name="T55" fmla="*/ 64 h 224"/>
                <a:gd name="T56" fmla="*/ 158 w 218"/>
                <a:gd name="T57" fmla="*/ 30 h 224"/>
                <a:gd name="T58" fmla="*/ 154 w 218"/>
                <a:gd name="T59" fmla="*/ 64 h 224"/>
                <a:gd name="T60" fmla="*/ 174 w 218"/>
                <a:gd name="T61" fmla="*/ 142 h 224"/>
                <a:gd name="T62" fmla="*/ 206 w 218"/>
                <a:gd name="T63" fmla="*/ 112 h 224"/>
                <a:gd name="T64" fmla="*/ 104 w 218"/>
                <a:gd name="T65" fmla="*/ 212 h 224"/>
                <a:gd name="T66" fmla="*/ 136 w 218"/>
                <a:gd name="T67" fmla="*/ 174 h 224"/>
                <a:gd name="T68" fmla="*/ 202 w 218"/>
                <a:gd name="T69" fmla="*/ 80 h 224"/>
                <a:gd name="T70" fmla="*/ 172 w 218"/>
                <a:gd name="T71" fmla="*/ 128 h 224"/>
                <a:gd name="T72" fmla="*/ 202 w 218"/>
                <a:gd name="T73" fmla="*/ 80 h 224"/>
                <a:gd name="T74" fmla="*/ 162 w 218"/>
                <a:gd name="T75" fmla="*/ 86 h 224"/>
                <a:gd name="T76" fmla="*/ 142 w 218"/>
                <a:gd name="T77" fmla="*/ 20 h 224"/>
                <a:gd name="T78" fmla="*/ 130 w 218"/>
                <a:gd name="T79" fmla="*/ 58 h 224"/>
                <a:gd name="T80" fmla="*/ 104 w 218"/>
                <a:gd name="T81" fmla="*/ 182 h 224"/>
                <a:gd name="T82" fmla="*/ 98 w 218"/>
                <a:gd name="T83" fmla="*/ 204 h 224"/>
                <a:gd name="T84" fmla="*/ 196 w 218"/>
                <a:gd name="T85" fmla="*/ 154 h 224"/>
                <a:gd name="T86" fmla="*/ 56 w 218"/>
                <a:gd name="T87" fmla="*/ 168 h 224"/>
                <a:gd name="T88" fmla="*/ 62 w 218"/>
                <a:gd name="T89" fmla="*/ 188 h 224"/>
                <a:gd name="T90" fmla="*/ 42 w 218"/>
                <a:gd name="T91" fmla="*/ 156 h 224"/>
                <a:gd name="T92" fmla="*/ 52 w 218"/>
                <a:gd name="T93" fmla="*/ 156 h 224"/>
                <a:gd name="T94" fmla="*/ 86 w 218"/>
                <a:gd name="T95" fmla="*/ 26 h 224"/>
                <a:gd name="T96" fmla="*/ 80 w 218"/>
                <a:gd name="T97" fmla="*/ 16 h 224"/>
                <a:gd name="T98" fmla="*/ 136 w 218"/>
                <a:gd name="T99" fmla="*/ 192 h 224"/>
                <a:gd name="T100" fmla="*/ 140 w 218"/>
                <a:gd name="T101" fmla="*/ 196 h 224"/>
                <a:gd name="T102" fmla="*/ 74 w 218"/>
                <a:gd name="T103" fmla="*/ 204 h 224"/>
                <a:gd name="T104" fmla="*/ 64 w 218"/>
                <a:gd name="T105" fmla="*/ 202 h 224"/>
                <a:gd name="T106" fmla="*/ 20 w 218"/>
                <a:gd name="T107" fmla="*/ 72 h 224"/>
                <a:gd name="T108" fmla="*/ 156 w 218"/>
                <a:gd name="T109" fmla="*/ 18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224">
                  <a:moveTo>
                    <a:pt x="110" y="224"/>
                  </a:moveTo>
                  <a:lnTo>
                    <a:pt x="110" y="224"/>
                  </a:lnTo>
                  <a:lnTo>
                    <a:pt x="86" y="220"/>
                  </a:lnTo>
                  <a:lnTo>
                    <a:pt x="62" y="214"/>
                  </a:lnTo>
                  <a:lnTo>
                    <a:pt x="62" y="214"/>
                  </a:lnTo>
                  <a:lnTo>
                    <a:pt x="52" y="208"/>
                  </a:lnTo>
                  <a:lnTo>
                    <a:pt x="42" y="200"/>
                  </a:lnTo>
                  <a:lnTo>
                    <a:pt x="42" y="200"/>
                  </a:lnTo>
                  <a:lnTo>
                    <a:pt x="26" y="184"/>
                  </a:lnTo>
                  <a:lnTo>
                    <a:pt x="20" y="176"/>
                  </a:lnTo>
                  <a:lnTo>
                    <a:pt x="14" y="166"/>
                  </a:lnTo>
                  <a:lnTo>
                    <a:pt x="14" y="166"/>
                  </a:lnTo>
                  <a:lnTo>
                    <a:pt x="12" y="160"/>
                  </a:lnTo>
                  <a:lnTo>
                    <a:pt x="12" y="160"/>
                  </a:lnTo>
                  <a:lnTo>
                    <a:pt x="2" y="110"/>
                  </a:lnTo>
                  <a:lnTo>
                    <a:pt x="2" y="110"/>
                  </a:lnTo>
                  <a:lnTo>
                    <a:pt x="0" y="98"/>
                  </a:lnTo>
                  <a:lnTo>
                    <a:pt x="2" y="86"/>
                  </a:lnTo>
                  <a:lnTo>
                    <a:pt x="6" y="74"/>
                  </a:lnTo>
                  <a:lnTo>
                    <a:pt x="10" y="62"/>
                  </a:lnTo>
                  <a:lnTo>
                    <a:pt x="10" y="62"/>
                  </a:lnTo>
                  <a:lnTo>
                    <a:pt x="16" y="52"/>
                  </a:lnTo>
                  <a:lnTo>
                    <a:pt x="24" y="40"/>
                  </a:lnTo>
                  <a:lnTo>
                    <a:pt x="42" y="22"/>
                  </a:lnTo>
                  <a:lnTo>
                    <a:pt x="42" y="22"/>
                  </a:lnTo>
                  <a:lnTo>
                    <a:pt x="50" y="16"/>
                  </a:lnTo>
                  <a:lnTo>
                    <a:pt x="60" y="10"/>
                  </a:lnTo>
                  <a:lnTo>
                    <a:pt x="60" y="10"/>
                  </a:lnTo>
                  <a:lnTo>
                    <a:pt x="82" y="4"/>
                  </a:lnTo>
                  <a:lnTo>
                    <a:pt x="94" y="0"/>
                  </a:lnTo>
                  <a:lnTo>
                    <a:pt x="106" y="0"/>
                  </a:lnTo>
                  <a:lnTo>
                    <a:pt x="118" y="0"/>
                  </a:lnTo>
                  <a:lnTo>
                    <a:pt x="130" y="2"/>
                  </a:lnTo>
                  <a:lnTo>
                    <a:pt x="140" y="6"/>
                  </a:lnTo>
                  <a:lnTo>
                    <a:pt x="152" y="10"/>
                  </a:lnTo>
                  <a:lnTo>
                    <a:pt x="152" y="10"/>
                  </a:lnTo>
                  <a:lnTo>
                    <a:pt x="168" y="20"/>
                  </a:lnTo>
                  <a:lnTo>
                    <a:pt x="180" y="32"/>
                  </a:lnTo>
                  <a:lnTo>
                    <a:pt x="192" y="46"/>
                  </a:lnTo>
                  <a:lnTo>
                    <a:pt x="202" y="60"/>
                  </a:lnTo>
                  <a:lnTo>
                    <a:pt x="202" y="60"/>
                  </a:lnTo>
                  <a:lnTo>
                    <a:pt x="210" y="76"/>
                  </a:lnTo>
                  <a:lnTo>
                    <a:pt x="216" y="94"/>
                  </a:lnTo>
                  <a:lnTo>
                    <a:pt x="218" y="114"/>
                  </a:lnTo>
                  <a:lnTo>
                    <a:pt x="214" y="134"/>
                  </a:lnTo>
                  <a:lnTo>
                    <a:pt x="214" y="134"/>
                  </a:lnTo>
                  <a:lnTo>
                    <a:pt x="208" y="154"/>
                  </a:lnTo>
                  <a:lnTo>
                    <a:pt x="200" y="170"/>
                  </a:lnTo>
                  <a:lnTo>
                    <a:pt x="188" y="186"/>
                  </a:lnTo>
                  <a:lnTo>
                    <a:pt x="172" y="202"/>
                  </a:lnTo>
                  <a:lnTo>
                    <a:pt x="172" y="202"/>
                  </a:lnTo>
                  <a:lnTo>
                    <a:pt x="162" y="208"/>
                  </a:lnTo>
                  <a:lnTo>
                    <a:pt x="152" y="212"/>
                  </a:lnTo>
                  <a:lnTo>
                    <a:pt x="152" y="212"/>
                  </a:lnTo>
                  <a:lnTo>
                    <a:pt x="132" y="220"/>
                  </a:lnTo>
                  <a:lnTo>
                    <a:pt x="110" y="224"/>
                  </a:lnTo>
                  <a:lnTo>
                    <a:pt x="110" y="224"/>
                  </a:lnTo>
                  <a:close/>
                  <a:moveTo>
                    <a:pt x="128" y="12"/>
                  </a:moveTo>
                  <a:lnTo>
                    <a:pt x="128" y="12"/>
                  </a:lnTo>
                  <a:lnTo>
                    <a:pt x="120" y="10"/>
                  </a:lnTo>
                  <a:lnTo>
                    <a:pt x="114" y="10"/>
                  </a:lnTo>
                  <a:lnTo>
                    <a:pt x="100" y="10"/>
                  </a:lnTo>
                  <a:lnTo>
                    <a:pt x="100" y="10"/>
                  </a:lnTo>
                  <a:lnTo>
                    <a:pt x="96" y="24"/>
                  </a:lnTo>
                  <a:lnTo>
                    <a:pt x="92" y="32"/>
                  </a:lnTo>
                  <a:lnTo>
                    <a:pt x="86" y="38"/>
                  </a:lnTo>
                  <a:lnTo>
                    <a:pt x="74" y="46"/>
                  </a:lnTo>
                  <a:lnTo>
                    <a:pt x="74" y="46"/>
                  </a:lnTo>
                  <a:lnTo>
                    <a:pt x="72" y="46"/>
                  </a:lnTo>
                  <a:lnTo>
                    <a:pt x="72" y="46"/>
                  </a:lnTo>
                  <a:lnTo>
                    <a:pt x="68" y="48"/>
                  </a:lnTo>
                  <a:lnTo>
                    <a:pt x="64" y="52"/>
                  </a:lnTo>
                  <a:lnTo>
                    <a:pt x="62" y="56"/>
                  </a:lnTo>
                  <a:lnTo>
                    <a:pt x="64" y="62"/>
                  </a:lnTo>
                  <a:lnTo>
                    <a:pt x="64" y="62"/>
                  </a:lnTo>
                  <a:lnTo>
                    <a:pt x="64" y="66"/>
                  </a:lnTo>
                  <a:lnTo>
                    <a:pt x="64" y="70"/>
                  </a:lnTo>
                  <a:lnTo>
                    <a:pt x="60" y="76"/>
                  </a:lnTo>
                  <a:lnTo>
                    <a:pt x="60" y="76"/>
                  </a:lnTo>
                  <a:lnTo>
                    <a:pt x="56" y="80"/>
                  </a:lnTo>
                  <a:lnTo>
                    <a:pt x="52" y="80"/>
                  </a:lnTo>
                  <a:lnTo>
                    <a:pt x="46" y="80"/>
                  </a:lnTo>
                  <a:lnTo>
                    <a:pt x="42" y="80"/>
                  </a:lnTo>
                  <a:lnTo>
                    <a:pt x="42" y="80"/>
                  </a:lnTo>
                  <a:lnTo>
                    <a:pt x="34" y="102"/>
                  </a:lnTo>
                  <a:lnTo>
                    <a:pt x="34" y="102"/>
                  </a:lnTo>
                  <a:lnTo>
                    <a:pt x="30" y="106"/>
                  </a:lnTo>
                  <a:lnTo>
                    <a:pt x="24" y="108"/>
                  </a:lnTo>
                  <a:lnTo>
                    <a:pt x="18" y="108"/>
                  </a:lnTo>
                  <a:lnTo>
                    <a:pt x="12" y="108"/>
                  </a:lnTo>
                  <a:lnTo>
                    <a:pt x="12" y="108"/>
                  </a:lnTo>
                  <a:lnTo>
                    <a:pt x="20" y="146"/>
                  </a:lnTo>
                  <a:lnTo>
                    <a:pt x="20" y="146"/>
                  </a:lnTo>
                  <a:lnTo>
                    <a:pt x="26" y="142"/>
                  </a:lnTo>
                  <a:lnTo>
                    <a:pt x="26" y="142"/>
                  </a:lnTo>
                  <a:lnTo>
                    <a:pt x="32" y="138"/>
                  </a:lnTo>
                  <a:lnTo>
                    <a:pt x="38" y="136"/>
                  </a:lnTo>
                  <a:lnTo>
                    <a:pt x="44" y="136"/>
                  </a:lnTo>
                  <a:lnTo>
                    <a:pt x="50" y="138"/>
                  </a:lnTo>
                  <a:lnTo>
                    <a:pt x="54" y="140"/>
                  </a:lnTo>
                  <a:lnTo>
                    <a:pt x="60" y="144"/>
                  </a:lnTo>
                  <a:lnTo>
                    <a:pt x="64" y="150"/>
                  </a:lnTo>
                  <a:lnTo>
                    <a:pt x="66" y="156"/>
                  </a:lnTo>
                  <a:lnTo>
                    <a:pt x="66" y="156"/>
                  </a:lnTo>
                  <a:lnTo>
                    <a:pt x="70" y="164"/>
                  </a:lnTo>
                  <a:lnTo>
                    <a:pt x="70" y="164"/>
                  </a:lnTo>
                  <a:lnTo>
                    <a:pt x="76" y="174"/>
                  </a:lnTo>
                  <a:lnTo>
                    <a:pt x="82" y="178"/>
                  </a:lnTo>
                  <a:lnTo>
                    <a:pt x="88" y="178"/>
                  </a:lnTo>
                  <a:lnTo>
                    <a:pt x="98" y="174"/>
                  </a:lnTo>
                  <a:lnTo>
                    <a:pt x="98" y="174"/>
                  </a:lnTo>
                  <a:lnTo>
                    <a:pt x="112" y="166"/>
                  </a:lnTo>
                  <a:lnTo>
                    <a:pt x="126" y="164"/>
                  </a:lnTo>
                  <a:lnTo>
                    <a:pt x="126" y="164"/>
                  </a:lnTo>
                  <a:lnTo>
                    <a:pt x="138" y="164"/>
                  </a:lnTo>
                  <a:lnTo>
                    <a:pt x="148" y="166"/>
                  </a:lnTo>
                  <a:lnTo>
                    <a:pt x="158" y="172"/>
                  </a:lnTo>
                  <a:lnTo>
                    <a:pt x="166" y="182"/>
                  </a:lnTo>
                  <a:lnTo>
                    <a:pt x="166" y="182"/>
                  </a:lnTo>
                  <a:lnTo>
                    <a:pt x="172" y="190"/>
                  </a:lnTo>
                  <a:lnTo>
                    <a:pt x="172" y="190"/>
                  </a:lnTo>
                  <a:lnTo>
                    <a:pt x="188" y="174"/>
                  </a:lnTo>
                  <a:lnTo>
                    <a:pt x="188" y="174"/>
                  </a:lnTo>
                  <a:lnTo>
                    <a:pt x="180" y="170"/>
                  </a:lnTo>
                  <a:lnTo>
                    <a:pt x="180" y="170"/>
                  </a:lnTo>
                  <a:lnTo>
                    <a:pt x="170" y="166"/>
                  </a:lnTo>
                  <a:lnTo>
                    <a:pt x="164" y="158"/>
                  </a:lnTo>
                  <a:lnTo>
                    <a:pt x="160" y="148"/>
                  </a:lnTo>
                  <a:lnTo>
                    <a:pt x="158" y="138"/>
                  </a:lnTo>
                  <a:lnTo>
                    <a:pt x="158" y="138"/>
                  </a:lnTo>
                  <a:lnTo>
                    <a:pt x="160" y="132"/>
                  </a:lnTo>
                  <a:lnTo>
                    <a:pt x="158" y="126"/>
                  </a:lnTo>
                  <a:lnTo>
                    <a:pt x="154" y="120"/>
                  </a:lnTo>
                  <a:lnTo>
                    <a:pt x="148" y="116"/>
                  </a:lnTo>
                  <a:lnTo>
                    <a:pt x="148" y="116"/>
                  </a:lnTo>
                  <a:lnTo>
                    <a:pt x="142" y="112"/>
                  </a:lnTo>
                  <a:lnTo>
                    <a:pt x="138" y="108"/>
                  </a:lnTo>
                  <a:lnTo>
                    <a:pt x="138" y="102"/>
                  </a:lnTo>
                  <a:lnTo>
                    <a:pt x="142" y="96"/>
                  </a:lnTo>
                  <a:lnTo>
                    <a:pt x="142" y="96"/>
                  </a:lnTo>
                  <a:lnTo>
                    <a:pt x="144" y="90"/>
                  </a:lnTo>
                  <a:lnTo>
                    <a:pt x="146" y="86"/>
                  </a:lnTo>
                  <a:lnTo>
                    <a:pt x="144" y="80"/>
                  </a:lnTo>
                  <a:lnTo>
                    <a:pt x="142" y="74"/>
                  </a:lnTo>
                  <a:lnTo>
                    <a:pt x="142" y="74"/>
                  </a:lnTo>
                  <a:lnTo>
                    <a:pt x="120" y="64"/>
                  </a:lnTo>
                  <a:lnTo>
                    <a:pt x="120" y="64"/>
                  </a:lnTo>
                  <a:lnTo>
                    <a:pt x="112" y="58"/>
                  </a:lnTo>
                  <a:lnTo>
                    <a:pt x="108" y="50"/>
                  </a:lnTo>
                  <a:lnTo>
                    <a:pt x="108" y="42"/>
                  </a:lnTo>
                  <a:lnTo>
                    <a:pt x="112" y="32"/>
                  </a:lnTo>
                  <a:lnTo>
                    <a:pt x="112" y="32"/>
                  </a:lnTo>
                  <a:lnTo>
                    <a:pt x="128" y="12"/>
                  </a:lnTo>
                  <a:lnTo>
                    <a:pt x="128" y="12"/>
                  </a:lnTo>
                  <a:close/>
                  <a:moveTo>
                    <a:pt x="68" y="16"/>
                  </a:moveTo>
                  <a:lnTo>
                    <a:pt x="68" y="16"/>
                  </a:lnTo>
                  <a:lnTo>
                    <a:pt x="56" y="28"/>
                  </a:lnTo>
                  <a:lnTo>
                    <a:pt x="48" y="40"/>
                  </a:lnTo>
                  <a:lnTo>
                    <a:pt x="32" y="66"/>
                  </a:lnTo>
                  <a:lnTo>
                    <a:pt x="32" y="66"/>
                  </a:lnTo>
                  <a:lnTo>
                    <a:pt x="24" y="80"/>
                  </a:lnTo>
                  <a:lnTo>
                    <a:pt x="20" y="88"/>
                  </a:lnTo>
                  <a:lnTo>
                    <a:pt x="20" y="96"/>
                  </a:lnTo>
                  <a:lnTo>
                    <a:pt x="20" y="96"/>
                  </a:lnTo>
                  <a:lnTo>
                    <a:pt x="24" y="96"/>
                  </a:lnTo>
                  <a:lnTo>
                    <a:pt x="28" y="94"/>
                  </a:lnTo>
                  <a:lnTo>
                    <a:pt x="30" y="86"/>
                  </a:lnTo>
                  <a:lnTo>
                    <a:pt x="30" y="86"/>
                  </a:lnTo>
                  <a:lnTo>
                    <a:pt x="32" y="80"/>
                  </a:lnTo>
                  <a:lnTo>
                    <a:pt x="36" y="74"/>
                  </a:lnTo>
                  <a:lnTo>
                    <a:pt x="36" y="74"/>
                  </a:lnTo>
                  <a:lnTo>
                    <a:pt x="54" y="46"/>
                  </a:lnTo>
                  <a:lnTo>
                    <a:pt x="54" y="46"/>
                  </a:lnTo>
                  <a:lnTo>
                    <a:pt x="64" y="34"/>
                  </a:lnTo>
                  <a:lnTo>
                    <a:pt x="66" y="26"/>
                  </a:lnTo>
                  <a:lnTo>
                    <a:pt x="68" y="16"/>
                  </a:lnTo>
                  <a:lnTo>
                    <a:pt x="68" y="16"/>
                  </a:lnTo>
                  <a:close/>
                  <a:moveTo>
                    <a:pt x="190" y="60"/>
                  </a:moveTo>
                  <a:lnTo>
                    <a:pt x="190" y="60"/>
                  </a:lnTo>
                  <a:lnTo>
                    <a:pt x="166" y="94"/>
                  </a:lnTo>
                  <a:lnTo>
                    <a:pt x="166" y="94"/>
                  </a:lnTo>
                  <a:lnTo>
                    <a:pt x="160" y="104"/>
                  </a:lnTo>
                  <a:lnTo>
                    <a:pt x="160" y="104"/>
                  </a:lnTo>
                  <a:lnTo>
                    <a:pt x="160" y="106"/>
                  </a:lnTo>
                  <a:lnTo>
                    <a:pt x="160" y="110"/>
                  </a:lnTo>
                  <a:lnTo>
                    <a:pt x="160" y="110"/>
                  </a:lnTo>
                  <a:lnTo>
                    <a:pt x="164" y="110"/>
                  </a:lnTo>
                  <a:lnTo>
                    <a:pt x="166" y="108"/>
                  </a:lnTo>
                  <a:lnTo>
                    <a:pt x="166" y="108"/>
                  </a:lnTo>
                  <a:lnTo>
                    <a:pt x="182" y="88"/>
                  </a:lnTo>
                  <a:lnTo>
                    <a:pt x="190" y="78"/>
                  </a:lnTo>
                  <a:lnTo>
                    <a:pt x="196" y="68"/>
                  </a:lnTo>
                  <a:lnTo>
                    <a:pt x="196" y="68"/>
                  </a:lnTo>
                  <a:lnTo>
                    <a:pt x="190" y="60"/>
                  </a:lnTo>
                  <a:lnTo>
                    <a:pt x="190" y="60"/>
                  </a:lnTo>
                  <a:close/>
                  <a:moveTo>
                    <a:pt x="154" y="64"/>
                  </a:moveTo>
                  <a:lnTo>
                    <a:pt x="154" y="64"/>
                  </a:lnTo>
                  <a:lnTo>
                    <a:pt x="166" y="42"/>
                  </a:lnTo>
                  <a:lnTo>
                    <a:pt x="166" y="42"/>
                  </a:lnTo>
                  <a:lnTo>
                    <a:pt x="166" y="38"/>
                  </a:lnTo>
                  <a:lnTo>
                    <a:pt x="166" y="34"/>
                  </a:lnTo>
                  <a:lnTo>
                    <a:pt x="164" y="30"/>
                  </a:lnTo>
                  <a:lnTo>
                    <a:pt x="158" y="30"/>
                  </a:lnTo>
                  <a:lnTo>
                    <a:pt x="158" y="30"/>
                  </a:lnTo>
                  <a:lnTo>
                    <a:pt x="154" y="36"/>
                  </a:lnTo>
                  <a:lnTo>
                    <a:pt x="150" y="44"/>
                  </a:lnTo>
                  <a:lnTo>
                    <a:pt x="146" y="52"/>
                  </a:lnTo>
                  <a:lnTo>
                    <a:pt x="146" y="62"/>
                  </a:lnTo>
                  <a:lnTo>
                    <a:pt x="146" y="62"/>
                  </a:lnTo>
                  <a:lnTo>
                    <a:pt x="154" y="64"/>
                  </a:lnTo>
                  <a:lnTo>
                    <a:pt x="154" y="64"/>
                  </a:lnTo>
                  <a:close/>
                  <a:moveTo>
                    <a:pt x="208" y="100"/>
                  </a:moveTo>
                  <a:lnTo>
                    <a:pt x="208" y="100"/>
                  </a:lnTo>
                  <a:lnTo>
                    <a:pt x="206" y="100"/>
                  </a:lnTo>
                  <a:lnTo>
                    <a:pt x="206" y="100"/>
                  </a:lnTo>
                  <a:lnTo>
                    <a:pt x="174" y="142"/>
                  </a:lnTo>
                  <a:lnTo>
                    <a:pt x="174" y="142"/>
                  </a:lnTo>
                  <a:lnTo>
                    <a:pt x="172" y="146"/>
                  </a:lnTo>
                  <a:lnTo>
                    <a:pt x="174" y="150"/>
                  </a:lnTo>
                  <a:lnTo>
                    <a:pt x="174" y="150"/>
                  </a:lnTo>
                  <a:lnTo>
                    <a:pt x="178" y="148"/>
                  </a:lnTo>
                  <a:lnTo>
                    <a:pt x="178" y="148"/>
                  </a:lnTo>
                  <a:lnTo>
                    <a:pt x="206" y="112"/>
                  </a:lnTo>
                  <a:lnTo>
                    <a:pt x="206" y="112"/>
                  </a:lnTo>
                  <a:lnTo>
                    <a:pt x="208" y="106"/>
                  </a:lnTo>
                  <a:lnTo>
                    <a:pt x="208" y="100"/>
                  </a:lnTo>
                  <a:lnTo>
                    <a:pt x="208" y="100"/>
                  </a:lnTo>
                  <a:close/>
                  <a:moveTo>
                    <a:pt x="128" y="172"/>
                  </a:moveTo>
                  <a:lnTo>
                    <a:pt x="128" y="172"/>
                  </a:lnTo>
                  <a:lnTo>
                    <a:pt x="104" y="212"/>
                  </a:lnTo>
                  <a:lnTo>
                    <a:pt x="104" y="212"/>
                  </a:lnTo>
                  <a:lnTo>
                    <a:pt x="116" y="212"/>
                  </a:lnTo>
                  <a:lnTo>
                    <a:pt x="116" y="212"/>
                  </a:lnTo>
                  <a:lnTo>
                    <a:pt x="120" y="202"/>
                  </a:lnTo>
                  <a:lnTo>
                    <a:pt x="120" y="202"/>
                  </a:lnTo>
                  <a:lnTo>
                    <a:pt x="136" y="178"/>
                  </a:lnTo>
                  <a:lnTo>
                    <a:pt x="136" y="178"/>
                  </a:lnTo>
                  <a:lnTo>
                    <a:pt x="136" y="174"/>
                  </a:lnTo>
                  <a:lnTo>
                    <a:pt x="136" y="174"/>
                  </a:lnTo>
                  <a:lnTo>
                    <a:pt x="130" y="172"/>
                  </a:lnTo>
                  <a:lnTo>
                    <a:pt x="130" y="172"/>
                  </a:lnTo>
                  <a:lnTo>
                    <a:pt x="128" y="172"/>
                  </a:lnTo>
                  <a:lnTo>
                    <a:pt x="128" y="172"/>
                  </a:lnTo>
                  <a:close/>
                  <a:moveTo>
                    <a:pt x="202" y="80"/>
                  </a:moveTo>
                  <a:lnTo>
                    <a:pt x="202" y="80"/>
                  </a:lnTo>
                  <a:lnTo>
                    <a:pt x="200" y="80"/>
                  </a:lnTo>
                  <a:lnTo>
                    <a:pt x="200" y="80"/>
                  </a:lnTo>
                  <a:lnTo>
                    <a:pt x="182" y="102"/>
                  </a:lnTo>
                  <a:lnTo>
                    <a:pt x="174" y="114"/>
                  </a:lnTo>
                  <a:lnTo>
                    <a:pt x="172" y="120"/>
                  </a:lnTo>
                  <a:lnTo>
                    <a:pt x="172" y="128"/>
                  </a:lnTo>
                  <a:lnTo>
                    <a:pt x="172" y="128"/>
                  </a:lnTo>
                  <a:lnTo>
                    <a:pt x="182" y="118"/>
                  </a:lnTo>
                  <a:lnTo>
                    <a:pt x="190" y="108"/>
                  </a:lnTo>
                  <a:lnTo>
                    <a:pt x="204" y="86"/>
                  </a:lnTo>
                  <a:lnTo>
                    <a:pt x="204" y="86"/>
                  </a:lnTo>
                  <a:lnTo>
                    <a:pt x="204" y="84"/>
                  </a:lnTo>
                  <a:lnTo>
                    <a:pt x="202" y="80"/>
                  </a:lnTo>
                  <a:lnTo>
                    <a:pt x="202" y="80"/>
                  </a:lnTo>
                  <a:close/>
                  <a:moveTo>
                    <a:pt x="176" y="46"/>
                  </a:moveTo>
                  <a:lnTo>
                    <a:pt x="176" y="46"/>
                  </a:lnTo>
                  <a:lnTo>
                    <a:pt x="168" y="56"/>
                  </a:lnTo>
                  <a:lnTo>
                    <a:pt x="164" y="68"/>
                  </a:lnTo>
                  <a:lnTo>
                    <a:pt x="160" y="76"/>
                  </a:lnTo>
                  <a:lnTo>
                    <a:pt x="162" y="86"/>
                  </a:lnTo>
                  <a:lnTo>
                    <a:pt x="162" y="86"/>
                  </a:lnTo>
                  <a:lnTo>
                    <a:pt x="184" y="52"/>
                  </a:lnTo>
                  <a:lnTo>
                    <a:pt x="184" y="52"/>
                  </a:lnTo>
                  <a:lnTo>
                    <a:pt x="176" y="46"/>
                  </a:lnTo>
                  <a:lnTo>
                    <a:pt x="176" y="46"/>
                  </a:lnTo>
                  <a:close/>
                  <a:moveTo>
                    <a:pt x="150" y="22"/>
                  </a:moveTo>
                  <a:lnTo>
                    <a:pt x="150" y="22"/>
                  </a:lnTo>
                  <a:lnTo>
                    <a:pt x="142" y="20"/>
                  </a:lnTo>
                  <a:lnTo>
                    <a:pt x="140" y="22"/>
                  </a:lnTo>
                  <a:lnTo>
                    <a:pt x="138" y="26"/>
                  </a:lnTo>
                  <a:lnTo>
                    <a:pt x="138" y="26"/>
                  </a:lnTo>
                  <a:lnTo>
                    <a:pt x="126" y="56"/>
                  </a:lnTo>
                  <a:lnTo>
                    <a:pt x="126" y="56"/>
                  </a:lnTo>
                  <a:lnTo>
                    <a:pt x="130" y="58"/>
                  </a:lnTo>
                  <a:lnTo>
                    <a:pt x="130" y="58"/>
                  </a:lnTo>
                  <a:lnTo>
                    <a:pt x="142" y="42"/>
                  </a:lnTo>
                  <a:lnTo>
                    <a:pt x="148" y="32"/>
                  </a:lnTo>
                  <a:lnTo>
                    <a:pt x="150" y="22"/>
                  </a:lnTo>
                  <a:lnTo>
                    <a:pt x="150" y="22"/>
                  </a:lnTo>
                  <a:close/>
                  <a:moveTo>
                    <a:pt x="114" y="180"/>
                  </a:moveTo>
                  <a:lnTo>
                    <a:pt x="114" y="180"/>
                  </a:lnTo>
                  <a:lnTo>
                    <a:pt x="104" y="182"/>
                  </a:lnTo>
                  <a:lnTo>
                    <a:pt x="96" y="188"/>
                  </a:lnTo>
                  <a:lnTo>
                    <a:pt x="90" y="196"/>
                  </a:lnTo>
                  <a:lnTo>
                    <a:pt x="86" y="208"/>
                  </a:lnTo>
                  <a:lnTo>
                    <a:pt x="86" y="208"/>
                  </a:lnTo>
                  <a:lnTo>
                    <a:pt x="94" y="208"/>
                  </a:lnTo>
                  <a:lnTo>
                    <a:pt x="98" y="204"/>
                  </a:lnTo>
                  <a:lnTo>
                    <a:pt x="98" y="204"/>
                  </a:lnTo>
                  <a:lnTo>
                    <a:pt x="114" y="180"/>
                  </a:lnTo>
                  <a:lnTo>
                    <a:pt x="114" y="180"/>
                  </a:lnTo>
                  <a:close/>
                  <a:moveTo>
                    <a:pt x="182" y="158"/>
                  </a:moveTo>
                  <a:lnTo>
                    <a:pt x="182" y="158"/>
                  </a:lnTo>
                  <a:lnTo>
                    <a:pt x="188" y="158"/>
                  </a:lnTo>
                  <a:lnTo>
                    <a:pt x="192" y="156"/>
                  </a:lnTo>
                  <a:lnTo>
                    <a:pt x="196" y="154"/>
                  </a:lnTo>
                  <a:lnTo>
                    <a:pt x="200" y="150"/>
                  </a:lnTo>
                  <a:lnTo>
                    <a:pt x="204" y="140"/>
                  </a:lnTo>
                  <a:lnTo>
                    <a:pt x="206" y="124"/>
                  </a:lnTo>
                  <a:lnTo>
                    <a:pt x="206" y="124"/>
                  </a:lnTo>
                  <a:lnTo>
                    <a:pt x="182" y="158"/>
                  </a:lnTo>
                  <a:lnTo>
                    <a:pt x="182" y="158"/>
                  </a:lnTo>
                  <a:close/>
                  <a:moveTo>
                    <a:pt x="56" y="168"/>
                  </a:moveTo>
                  <a:lnTo>
                    <a:pt x="56" y="168"/>
                  </a:lnTo>
                  <a:lnTo>
                    <a:pt x="52" y="178"/>
                  </a:lnTo>
                  <a:lnTo>
                    <a:pt x="50" y="184"/>
                  </a:lnTo>
                  <a:lnTo>
                    <a:pt x="52" y="190"/>
                  </a:lnTo>
                  <a:lnTo>
                    <a:pt x="56" y="194"/>
                  </a:lnTo>
                  <a:lnTo>
                    <a:pt x="56" y="194"/>
                  </a:lnTo>
                  <a:lnTo>
                    <a:pt x="62" y="188"/>
                  </a:lnTo>
                  <a:lnTo>
                    <a:pt x="64" y="182"/>
                  </a:lnTo>
                  <a:lnTo>
                    <a:pt x="62" y="176"/>
                  </a:lnTo>
                  <a:lnTo>
                    <a:pt x="56" y="168"/>
                  </a:lnTo>
                  <a:lnTo>
                    <a:pt x="56" y="168"/>
                  </a:lnTo>
                  <a:close/>
                  <a:moveTo>
                    <a:pt x="46" y="148"/>
                  </a:moveTo>
                  <a:lnTo>
                    <a:pt x="46" y="148"/>
                  </a:lnTo>
                  <a:lnTo>
                    <a:pt x="42" y="156"/>
                  </a:lnTo>
                  <a:lnTo>
                    <a:pt x="38" y="164"/>
                  </a:lnTo>
                  <a:lnTo>
                    <a:pt x="36" y="172"/>
                  </a:lnTo>
                  <a:lnTo>
                    <a:pt x="36" y="178"/>
                  </a:lnTo>
                  <a:lnTo>
                    <a:pt x="38" y="182"/>
                  </a:lnTo>
                  <a:lnTo>
                    <a:pt x="38" y="182"/>
                  </a:lnTo>
                  <a:lnTo>
                    <a:pt x="52" y="156"/>
                  </a:lnTo>
                  <a:lnTo>
                    <a:pt x="52" y="156"/>
                  </a:lnTo>
                  <a:lnTo>
                    <a:pt x="46" y="148"/>
                  </a:lnTo>
                  <a:lnTo>
                    <a:pt x="46" y="148"/>
                  </a:lnTo>
                  <a:close/>
                  <a:moveTo>
                    <a:pt x="72" y="36"/>
                  </a:moveTo>
                  <a:lnTo>
                    <a:pt x="72" y="36"/>
                  </a:lnTo>
                  <a:lnTo>
                    <a:pt x="78" y="34"/>
                  </a:lnTo>
                  <a:lnTo>
                    <a:pt x="82" y="30"/>
                  </a:lnTo>
                  <a:lnTo>
                    <a:pt x="86" y="26"/>
                  </a:lnTo>
                  <a:lnTo>
                    <a:pt x="88" y="20"/>
                  </a:lnTo>
                  <a:lnTo>
                    <a:pt x="88" y="20"/>
                  </a:lnTo>
                  <a:lnTo>
                    <a:pt x="88" y="18"/>
                  </a:lnTo>
                  <a:lnTo>
                    <a:pt x="86" y="14"/>
                  </a:lnTo>
                  <a:lnTo>
                    <a:pt x="86" y="14"/>
                  </a:lnTo>
                  <a:lnTo>
                    <a:pt x="82" y="16"/>
                  </a:lnTo>
                  <a:lnTo>
                    <a:pt x="80" y="16"/>
                  </a:lnTo>
                  <a:lnTo>
                    <a:pt x="80" y="16"/>
                  </a:lnTo>
                  <a:lnTo>
                    <a:pt x="72" y="36"/>
                  </a:lnTo>
                  <a:lnTo>
                    <a:pt x="72" y="36"/>
                  </a:lnTo>
                  <a:close/>
                  <a:moveTo>
                    <a:pt x="152" y="180"/>
                  </a:moveTo>
                  <a:lnTo>
                    <a:pt x="152" y="180"/>
                  </a:lnTo>
                  <a:lnTo>
                    <a:pt x="144" y="184"/>
                  </a:lnTo>
                  <a:lnTo>
                    <a:pt x="136" y="192"/>
                  </a:lnTo>
                  <a:lnTo>
                    <a:pt x="130" y="200"/>
                  </a:lnTo>
                  <a:lnTo>
                    <a:pt x="128" y="210"/>
                  </a:lnTo>
                  <a:lnTo>
                    <a:pt x="128" y="210"/>
                  </a:lnTo>
                  <a:lnTo>
                    <a:pt x="132" y="212"/>
                  </a:lnTo>
                  <a:lnTo>
                    <a:pt x="134" y="208"/>
                  </a:lnTo>
                  <a:lnTo>
                    <a:pt x="134" y="208"/>
                  </a:lnTo>
                  <a:lnTo>
                    <a:pt x="140" y="196"/>
                  </a:lnTo>
                  <a:lnTo>
                    <a:pt x="140" y="196"/>
                  </a:lnTo>
                  <a:lnTo>
                    <a:pt x="152" y="180"/>
                  </a:lnTo>
                  <a:lnTo>
                    <a:pt x="152" y="180"/>
                  </a:lnTo>
                  <a:close/>
                  <a:moveTo>
                    <a:pt x="64" y="202"/>
                  </a:moveTo>
                  <a:lnTo>
                    <a:pt x="64" y="202"/>
                  </a:lnTo>
                  <a:lnTo>
                    <a:pt x="72" y="204"/>
                  </a:lnTo>
                  <a:lnTo>
                    <a:pt x="74" y="204"/>
                  </a:lnTo>
                  <a:lnTo>
                    <a:pt x="76" y="202"/>
                  </a:lnTo>
                  <a:lnTo>
                    <a:pt x="76" y="202"/>
                  </a:lnTo>
                  <a:lnTo>
                    <a:pt x="84" y="190"/>
                  </a:lnTo>
                  <a:lnTo>
                    <a:pt x="84" y="190"/>
                  </a:lnTo>
                  <a:lnTo>
                    <a:pt x="72" y="190"/>
                  </a:lnTo>
                  <a:lnTo>
                    <a:pt x="72" y="190"/>
                  </a:lnTo>
                  <a:lnTo>
                    <a:pt x="64" y="202"/>
                  </a:lnTo>
                  <a:lnTo>
                    <a:pt x="64" y="202"/>
                  </a:lnTo>
                  <a:close/>
                  <a:moveTo>
                    <a:pt x="40" y="40"/>
                  </a:moveTo>
                  <a:lnTo>
                    <a:pt x="40" y="40"/>
                  </a:lnTo>
                  <a:lnTo>
                    <a:pt x="32" y="48"/>
                  </a:lnTo>
                  <a:lnTo>
                    <a:pt x="24" y="56"/>
                  </a:lnTo>
                  <a:lnTo>
                    <a:pt x="22" y="64"/>
                  </a:lnTo>
                  <a:lnTo>
                    <a:pt x="20" y="72"/>
                  </a:lnTo>
                  <a:lnTo>
                    <a:pt x="20" y="72"/>
                  </a:lnTo>
                  <a:lnTo>
                    <a:pt x="40" y="40"/>
                  </a:lnTo>
                  <a:lnTo>
                    <a:pt x="40" y="40"/>
                  </a:lnTo>
                  <a:close/>
                  <a:moveTo>
                    <a:pt x="162" y="198"/>
                  </a:moveTo>
                  <a:lnTo>
                    <a:pt x="162" y="198"/>
                  </a:lnTo>
                  <a:lnTo>
                    <a:pt x="156" y="188"/>
                  </a:lnTo>
                  <a:lnTo>
                    <a:pt x="156" y="188"/>
                  </a:lnTo>
                  <a:lnTo>
                    <a:pt x="144" y="202"/>
                  </a:lnTo>
                  <a:lnTo>
                    <a:pt x="144" y="202"/>
                  </a:lnTo>
                  <a:lnTo>
                    <a:pt x="146" y="204"/>
                  </a:lnTo>
                  <a:lnTo>
                    <a:pt x="146" y="204"/>
                  </a:lnTo>
                  <a:lnTo>
                    <a:pt x="162" y="198"/>
                  </a:lnTo>
                  <a:lnTo>
                    <a:pt x="162" y="198"/>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02" name="Freeform 29"/>
            <p:cNvSpPr>
              <a:spLocks noEditPoints="1"/>
            </p:cNvSpPr>
            <p:nvPr>
              <p:custDataLst>
                <p:tags r:id="rId32"/>
              </p:custDataLst>
            </p:nvPr>
          </p:nvSpPr>
          <p:spPr bwMode="auto">
            <a:xfrm>
              <a:off x="3560" y="2090"/>
              <a:ext cx="113" cy="93"/>
            </a:xfrm>
            <a:custGeom>
              <a:avLst/>
              <a:gdLst>
                <a:gd name="T0" fmla="*/ 24 w 56"/>
                <a:gd name="T1" fmla="*/ 0 h 46"/>
                <a:gd name="T2" fmla="*/ 24 w 56"/>
                <a:gd name="T3" fmla="*/ 0 h 46"/>
                <a:gd name="T4" fmla="*/ 38 w 56"/>
                <a:gd name="T5" fmla="*/ 8 h 46"/>
                <a:gd name="T6" fmla="*/ 38 w 56"/>
                <a:gd name="T7" fmla="*/ 8 h 46"/>
                <a:gd name="T8" fmla="*/ 54 w 56"/>
                <a:gd name="T9" fmla="*/ 26 h 46"/>
                <a:gd name="T10" fmla="*/ 54 w 56"/>
                <a:gd name="T11" fmla="*/ 26 h 46"/>
                <a:gd name="T12" fmla="*/ 56 w 56"/>
                <a:gd name="T13" fmla="*/ 30 h 46"/>
                <a:gd name="T14" fmla="*/ 56 w 56"/>
                <a:gd name="T15" fmla="*/ 34 h 46"/>
                <a:gd name="T16" fmla="*/ 54 w 56"/>
                <a:gd name="T17" fmla="*/ 40 h 46"/>
                <a:gd name="T18" fmla="*/ 50 w 56"/>
                <a:gd name="T19" fmla="*/ 42 h 46"/>
                <a:gd name="T20" fmla="*/ 50 w 56"/>
                <a:gd name="T21" fmla="*/ 42 h 46"/>
                <a:gd name="T22" fmla="*/ 44 w 56"/>
                <a:gd name="T23" fmla="*/ 46 h 46"/>
                <a:gd name="T24" fmla="*/ 36 w 56"/>
                <a:gd name="T25" fmla="*/ 46 h 46"/>
                <a:gd name="T26" fmla="*/ 30 w 56"/>
                <a:gd name="T27" fmla="*/ 44 h 46"/>
                <a:gd name="T28" fmla="*/ 24 w 56"/>
                <a:gd name="T29" fmla="*/ 40 h 46"/>
                <a:gd name="T30" fmla="*/ 24 w 56"/>
                <a:gd name="T31" fmla="*/ 40 h 46"/>
                <a:gd name="T32" fmla="*/ 20 w 56"/>
                <a:gd name="T33" fmla="*/ 36 h 46"/>
                <a:gd name="T34" fmla="*/ 14 w 56"/>
                <a:gd name="T35" fmla="*/ 34 h 46"/>
                <a:gd name="T36" fmla="*/ 14 w 56"/>
                <a:gd name="T37" fmla="*/ 34 h 46"/>
                <a:gd name="T38" fmla="*/ 4 w 56"/>
                <a:gd name="T39" fmla="*/ 30 h 46"/>
                <a:gd name="T40" fmla="*/ 2 w 56"/>
                <a:gd name="T41" fmla="*/ 26 h 46"/>
                <a:gd name="T42" fmla="*/ 0 w 56"/>
                <a:gd name="T43" fmla="*/ 22 h 46"/>
                <a:gd name="T44" fmla="*/ 0 w 56"/>
                <a:gd name="T45" fmla="*/ 22 h 46"/>
                <a:gd name="T46" fmla="*/ 2 w 56"/>
                <a:gd name="T47" fmla="*/ 16 h 46"/>
                <a:gd name="T48" fmla="*/ 4 w 56"/>
                <a:gd name="T49" fmla="*/ 10 h 46"/>
                <a:gd name="T50" fmla="*/ 6 w 56"/>
                <a:gd name="T51" fmla="*/ 6 h 46"/>
                <a:gd name="T52" fmla="*/ 12 w 56"/>
                <a:gd name="T53" fmla="*/ 4 h 46"/>
                <a:gd name="T54" fmla="*/ 12 w 56"/>
                <a:gd name="T55" fmla="*/ 4 h 46"/>
                <a:gd name="T56" fmla="*/ 24 w 56"/>
                <a:gd name="T57" fmla="*/ 0 h 46"/>
                <a:gd name="T58" fmla="*/ 24 w 56"/>
                <a:gd name="T59" fmla="*/ 0 h 46"/>
                <a:gd name="T60" fmla="*/ 44 w 56"/>
                <a:gd name="T61" fmla="*/ 36 h 46"/>
                <a:gd name="T62" fmla="*/ 44 w 56"/>
                <a:gd name="T63" fmla="*/ 36 h 46"/>
                <a:gd name="T64" fmla="*/ 28 w 56"/>
                <a:gd name="T65" fmla="*/ 16 h 46"/>
                <a:gd name="T66" fmla="*/ 28 w 56"/>
                <a:gd name="T67" fmla="*/ 16 h 46"/>
                <a:gd name="T68" fmla="*/ 24 w 56"/>
                <a:gd name="T69" fmla="*/ 12 h 46"/>
                <a:gd name="T70" fmla="*/ 18 w 56"/>
                <a:gd name="T71" fmla="*/ 10 h 46"/>
                <a:gd name="T72" fmla="*/ 18 w 56"/>
                <a:gd name="T73" fmla="*/ 10 h 46"/>
                <a:gd name="T74" fmla="*/ 14 w 56"/>
                <a:gd name="T75" fmla="*/ 12 h 46"/>
                <a:gd name="T76" fmla="*/ 12 w 56"/>
                <a:gd name="T77" fmla="*/ 16 h 46"/>
                <a:gd name="T78" fmla="*/ 12 w 56"/>
                <a:gd name="T79" fmla="*/ 16 h 46"/>
                <a:gd name="T80" fmla="*/ 12 w 56"/>
                <a:gd name="T81" fmla="*/ 20 h 46"/>
                <a:gd name="T82" fmla="*/ 16 w 56"/>
                <a:gd name="T83" fmla="*/ 22 h 46"/>
                <a:gd name="T84" fmla="*/ 16 w 56"/>
                <a:gd name="T85" fmla="*/ 22 h 46"/>
                <a:gd name="T86" fmla="*/ 20 w 56"/>
                <a:gd name="T87" fmla="*/ 24 h 46"/>
                <a:gd name="T88" fmla="*/ 20 w 56"/>
                <a:gd name="T89" fmla="*/ 24 h 46"/>
                <a:gd name="T90" fmla="*/ 24 w 56"/>
                <a:gd name="T91" fmla="*/ 24 h 46"/>
                <a:gd name="T92" fmla="*/ 28 w 56"/>
                <a:gd name="T93" fmla="*/ 26 h 46"/>
                <a:gd name="T94" fmla="*/ 30 w 56"/>
                <a:gd name="T95" fmla="*/ 28 h 46"/>
                <a:gd name="T96" fmla="*/ 34 w 56"/>
                <a:gd name="T97" fmla="*/ 32 h 46"/>
                <a:gd name="T98" fmla="*/ 34 w 56"/>
                <a:gd name="T99" fmla="*/ 32 h 46"/>
                <a:gd name="T100" fmla="*/ 38 w 56"/>
                <a:gd name="T101" fmla="*/ 36 h 46"/>
                <a:gd name="T102" fmla="*/ 40 w 56"/>
                <a:gd name="T103" fmla="*/ 36 h 46"/>
                <a:gd name="T104" fmla="*/ 44 w 56"/>
                <a:gd name="T105" fmla="*/ 36 h 46"/>
                <a:gd name="T106" fmla="*/ 44 w 56"/>
                <a:gd name="T10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6">
                  <a:moveTo>
                    <a:pt x="24" y="0"/>
                  </a:moveTo>
                  <a:lnTo>
                    <a:pt x="24" y="0"/>
                  </a:lnTo>
                  <a:lnTo>
                    <a:pt x="38" y="8"/>
                  </a:lnTo>
                  <a:lnTo>
                    <a:pt x="38" y="8"/>
                  </a:lnTo>
                  <a:lnTo>
                    <a:pt x="54" y="26"/>
                  </a:lnTo>
                  <a:lnTo>
                    <a:pt x="54" y="26"/>
                  </a:lnTo>
                  <a:lnTo>
                    <a:pt x="56" y="30"/>
                  </a:lnTo>
                  <a:lnTo>
                    <a:pt x="56" y="34"/>
                  </a:lnTo>
                  <a:lnTo>
                    <a:pt x="54" y="40"/>
                  </a:lnTo>
                  <a:lnTo>
                    <a:pt x="50" y="42"/>
                  </a:lnTo>
                  <a:lnTo>
                    <a:pt x="50" y="42"/>
                  </a:lnTo>
                  <a:lnTo>
                    <a:pt x="44" y="46"/>
                  </a:lnTo>
                  <a:lnTo>
                    <a:pt x="36" y="46"/>
                  </a:lnTo>
                  <a:lnTo>
                    <a:pt x="30" y="44"/>
                  </a:lnTo>
                  <a:lnTo>
                    <a:pt x="24" y="40"/>
                  </a:lnTo>
                  <a:lnTo>
                    <a:pt x="24" y="40"/>
                  </a:lnTo>
                  <a:lnTo>
                    <a:pt x="20" y="36"/>
                  </a:lnTo>
                  <a:lnTo>
                    <a:pt x="14" y="34"/>
                  </a:lnTo>
                  <a:lnTo>
                    <a:pt x="14" y="34"/>
                  </a:lnTo>
                  <a:lnTo>
                    <a:pt x="4" y="30"/>
                  </a:lnTo>
                  <a:lnTo>
                    <a:pt x="2" y="26"/>
                  </a:lnTo>
                  <a:lnTo>
                    <a:pt x="0" y="22"/>
                  </a:lnTo>
                  <a:lnTo>
                    <a:pt x="0" y="22"/>
                  </a:lnTo>
                  <a:lnTo>
                    <a:pt x="2" y="16"/>
                  </a:lnTo>
                  <a:lnTo>
                    <a:pt x="4" y="10"/>
                  </a:lnTo>
                  <a:lnTo>
                    <a:pt x="6" y="6"/>
                  </a:lnTo>
                  <a:lnTo>
                    <a:pt x="12" y="4"/>
                  </a:lnTo>
                  <a:lnTo>
                    <a:pt x="12" y="4"/>
                  </a:lnTo>
                  <a:lnTo>
                    <a:pt x="24" y="0"/>
                  </a:lnTo>
                  <a:lnTo>
                    <a:pt x="24" y="0"/>
                  </a:lnTo>
                  <a:close/>
                  <a:moveTo>
                    <a:pt x="44" y="36"/>
                  </a:moveTo>
                  <a:lnTo>
                    <a:pt x="44" y="36"/>
                  </a:lnTo>
                  <a:lnTo>
                    <a:pt x="28" y="16"/>
                  </a:lnTo>
                  <a:lnTo>
                    <a:pt x="28" y="16"/>
                  </a:lnTo>
                  <a:lnTo>
                    <a:pt x="24" y="12"/>
                  </a:lnTo>
                  <a:lnTo>
                    <a:pt x="18" y="10"/>
                  </a:lnTo>
                  <a:lnTo>
                    <a:pt x="18" y="10"/>
                  </a:lnTo>
                  <a:lnTo>
                    <a:pt x="14" y="12"/>
                  </a:lnTo>
                  <a:lnTo>
                    <a:pt x="12" y="16"/>
                  </a:lnTo>
                  <a:lnTo>
                    <a:pt x="12" y="16"/>
                  </a:lnTo>
                  <a:lnTo>
                    <a:pt x="12" y="20"/>
                  </a:lnTo>
                  <a:lnTo>
                    <a:pt x="16" y="22"/>
                  </a:lnTo>
                  <a:lnTo>
                    <a:pt x="16" y="22"/>
                  </a:lnTo>
                  <a:lnTo>
                    <a:pt x="20" y="24"/>
                  </a:lnTo>
                  <a:lnTo>
                    <a:pt x="20" y="24"/>
                  </a:lnTo>
                  <a:lnTo>
                    <a:pt x="24" y="24"/>
                  </a:lnTo>
                  <a:lnTo>
                    <a:pt x="28" y="26"/>
                  </a:lnTo>
                  <a:lnTo>
                    <a:pt x="30" y="28"/>
                  </a:lnTo>
                  <a:lnTo>
                    <a:pt x="34" y="32"/>
                  </a:lnTo>
                  <a:lnTo>
                    <a:pt x="34" y="32"/>
                  </a:lnTo>
                  <a:lnTo>
                    <a:pt x="38" y="36"/>
                  </a:lnTo>
                  <a:lnTo>
                    <a:pt x="40" y="36"/>
                  </a:lnTo>
                  <a:lnTo>
                    <a:pt x="44" y="36"/>
                  </a:lnTo>
                  <a:lnTo>
                    <a:pt x="44" y="3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grpSp>
      <p:sp>
        <p:nvSpPr>
          <p:cNvPr id="103" name="Freeform 7"/>
          <p:cNvSpPr>
            <a:spLocks noEditPoints="1"/>
          </p:cNvSpPr>
          <p:nvPr>
            <p:custDataLst>
              <p:tags r:id="rId33"/>
            </p:custDataLst>
          </p:nvPr>
        </p:nvSpPr>
        <p:spPr bwMode="auto">
          <a:xfrm>
            <a:off x="2547620" y="2522963"/>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2" name="矩形 11"/>
          <p:cNvSpPr/>
          <p:nvPr>
            <p:custDataLst>
              <p:tags r:id="rId34"/>
            </p:custDataLst>
          </p:nvPr>
        </p:nvSpPr>
        <p:spPr>
          <a:xfrm flipH="1">
            <a:off x="2814320" y="2560955"/>
            <a:ext cx="617855" cy="499110"/>
          </a:xfrm>
          <a:prstGeom prst="rect">
            <a:avLst/>
          </a:prstGeom>
        </p:spPr>
        <p:txBody>
          <a:bodyPr wrap="square">
            <a:normAutofit fontScale="80000"/>
          </a:bodyPr>
          <a:lstStyle/>
          <a:p>
            <a:pPr algn="r">
              <a:lnSpc>
                <a:spcPct val="120000"/>
              </a:lnSpc>
            </a:pPr>
            <a:r>
              <a:rPr lang="zh-CN" altLang="en-US" sz="1400" b="1">
                <a:solidFill>
                  <a:srgbClr val="4276AA"/>
                </a:solidFill>
                <a:latin typeface="Arial" panose="020B0604020202020204" pitchFamily="34" charset="0"/>
                <a:ea typeface="微软雅黑" panose="020B0503020204020204" pitchFamily="34" charset="-122"/>
              </a:rPr>
              <a:t>谨慎性</a:t>
            </a:r>
            <a:endParaRPr lang="zh-CN" altLang="en-US" sz="1400" b="1">
              <a:solidFill>
                <a:srgbClr val="4276AA"/>
              </a:solidFill>
              <a:latin typeface="Arial" panose="020B0604020202020204" pitchFamily="34" charset="0"/>
              <a:ea typeface="微软雅黑" panose="020B0503020204020204" pitchFamily="34" charset="-122"/>
            </a:endParaRPr>
          </a:p>
        </p:txBody>
      </p:sp>
      <p:sp>
        <p:nvSpPr>
          <p:cNvPr id="13" name="Freeform 7"/>
          <p:cNvSpPr>
            <a:spLocks noEditPoints="1"/>
          </p:cNvSpPr>
          <p:nvPr>
            <p:custDataLst>
              <p:tags r:id="rId35"/>
            </p:custDataLst>
          </p:nvPr>
        </p:nvSpPr>
        <p:spPr bwMode="auto">
          <a:xfrm>
            <a:off x="4275674" y="946558"/>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06" name="矩形 105"/>
          <p:cNvSpPr/>
          <p:nvPr>
            <p:custDataLst>
              <p:tags r:id="rId36"/>
            </p:custDataLst>
          </p:nvPr>
        </p:nvSpPr>
        <p:spPr>
          <a:xfrm flipH="1">
            <a:off x="4542155" y="984250"/>
            <a:ext cx="631190" cy="499110"/>
          </a:xfrm>
          <a:prstGeom prst="rect">
            <a:avLst/>
          </a:prstGeom>
        </p:spPr>
        <p:txBody>
          <a:bodyPr wrap="square">
            <a:normAutofit fontScale="80000"/>
          </a:bodyPr>
          <a:lstStyle/>
          <a:p>
            <a:pPr algn="r">
              <a:lnSpc>
                <a:spcPct val="120000"/>
              </a:lnSpc>
            </a:pPr>
            <a:r>
              <a:rPr lang="zh-CN" altLang="en-US" sz="1400" b="1">
                <a:solidFill>
                  <a:srgbClr val="4276AA"/>
                </a:solidFill>
                <a:latin typeface="Arial" panose="020B0604020202020204" pitchFamily="34" charset="0"/>
                <a:ea typeface="微软雅黑" panose="020B0503020204020204" pitchFamily="34" charset="-122"/>
              </a:rPr>
              <a:t>相关性</a:t>
            </a:r>
            <a:endParaRPr lang="zh-CN" altLang="en-US" sz="1400" b="1">
              <a:solidFill>
                <a:srgbClr val="4276AA"/>
              </a:solidFill>
              <a:latin typeface="Arial" panose="020B0604020202020204" pitchFamily="34" charset="0"/>
              <a:ea typeface="微软雅黑" panose="020B0503020204020204" pitchFamily="34" charset="-122"/>
            </a:endParaRPr>
          </a:p>
        </p:txBody>
      </p:sp>
      <p:sp>
        <p:nvSpPr>
          <p:cNvPr id="14" name="Freeform 7"/>
          <p:cNvSpPr>
            <a:spLocks noEditPoints="1"/>
          </p:cNvSpPr>
          <p:nvPr>
            <p:custDataLst>
              <p:tags r:id="rId37"/>
            </p:custDataLst>
          </p:nvPr>
        </p:nvSpPr>
        <p:spPr bwMode="auto">
          <a:xfrm>
            <a:off x="2785079" y="3605020"/>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5" name="矩形 14"/>
          <p:cNvSpPr/>
          <p:nvPr>
            <p:custDataLst>
              <p:tags r:id="rId38"/>
            </p:custDataLst>
          </p:nvPr>
        </p:nvSpPr>
        <p:spPr>
          <a:xfrm flipH="1">
            <a:off x="2987675" y="3642360"/>
            <a:ext cx="615950" cy="469900"/>
          </a:xfrm>
          <a:prstGeom prst="rect">
            <a:avLst/>
          </a:prstGeom>
        </p:spPr>
        <p:txBody>
          <a:bodyPr wrap="square">
            <a:normAutofit fontScale="70000"/>
          </a:bodyPr>
          <a:lstStyle/>
          <a:p>
            <a:pPr algn="r">
              <a:lnSpc>
                <a:spcPct val="120000"/>
              </a:lnSpc>
            </a:pPr>
            <a:r>
              <a:rPr lang="zh-CN" altLang="en-US" sz="1400" b="1">
                <a:solidFill>
                  <a:srgbClr val="4276AA"/>
                </a:solidFill>
                <a:latin typeface="Arial" panose="020B0604020202020204" pitchFamily="34" charset="0"/>
                <a:ea typeface="微软雅黑" panose="020B0503020204020204" pitchFamily="34" charset="-122"/>
              </a:rPr>
              <a:t>实质重于形式</a:t>
            </a:r>
            <a:endParaRPr lang="zh-CN" altLang="en-US" sz="1400" b="1">
              <a:solidFill>
                <a:srgbClr val="4276AA"/>
              </a:solidFill>
              <a:latin typeface="Arial" panose="020B0604020202020204" pitchFamily="34" charset="0"/>
              <a:ea typeface="微软雅黑" panose="020B0503020204020204" pitchFamily="34" charset="-122"/>
            </a:endParaRPr>
          </a:p>
        </p:txBody>
      </p:sp>
      <p:sp>
        <p:nvSpPr>
          <p:cNvPr id="16" name="Freeform 7"/>
          <p:cNvSpPr>
            <a:spLocks noEditPoints="1"/>
          </p:cNvSpPr>
          <p:nvPr>
            <p:custDataLst>
              <p:tags r:id="rId39"/>
            </p:custDataLst>
          </p:nvPr>
        </p:nvSpPr>
        <p:spPr bwMode="auto">
          <a:xfrm>
            <a:off x="4275674" y="4199208"/>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5" name="矩形 24"/>
          <p:cNvSpPr/>
          <p:nvPr>
            <p:custDataLst>
              <p:tags r:id="rId40"/>
            </p:custDataLst>
          </p:nvPr>
        </p:nvSpPr>
        <p:spPr>
          <a:xfrm flipH="1">
            <a:off x="4455795" y="4244975"/>
            <a:ext cx="722630" cy="499110"/>
          </a:xfrm>
          <a:prstGeom prst="rect">
            <a:avLst/>
          </a:prstGeom>
        </p:spPr>
        <p:txBody>
          <a:bodyPr wrap="square">
            <a:normAutofit/>
          </a:bodyPr>
          <a:lstStyle/>
          <a:p>
            <a:pPr algn="r">
              <a:lnSpc>
                <a:spcPct val="120000"/>
              </a:lnSpc>
            </a:pPr>
            <a:r>
              <a:rPr lang="zh-CN" altLang="en-US" sz="1100" b="1">
                <a:solidFill>
                  <a:srgbClr val="4276AA"/>
                </a:solidFill>
                <a:latin typeface="Arial" panose="020B0604020202020204" pitchFamily="34" charset="0"/>
                <a:ea typeface="微软雅黑" panose="020B0503020204020204" pitchFamily="34" charset="-122"/>
              </a:rPr>
              <a:t>重要性</a:t>
            </a:r>
            <a:endParaRPr lang="zh-CN" altLang="en-US" sz="1100" b="1">
              <a:solidFill>
                <a:srgbClr val="4276AA"/>
              </a:solidFill>
              <a:latin typeface="Arial" panose="020B0604020202020204" pitchFamily="34" charset="0"/>
              <a:ea typeface="微软雅黑" panose="020B0503020204020204" pitchFamily="34" charset="-122"/>
            </a:endParaRPr>
          </a:p>
        </p:txBody>
      </p:sp>
      <p:sp>
        <p:nvSpPr>
          <p:cNvPr id="28" name="Freeform 7"/>
          <p:cNvSpPr>
            <a:spLocks noEditPoints="1"/>
          </p:cNvSpPr>
          <p:nvPr>
            <p:custDataLst>
              <p:tags r:id="rId41"/>
            </p:custDataLst>
          </p:nvPr>
        </p:nvSpPr>
        <p:spPr bwMode="auto">
          <a:xfrm>
            <a:off x="5692873" y="3742639"/>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29" name="矩形 28"/>
          <p:cNvSpPr/>
          <p:nvPr>
            <p:custDataLst>
              <p:tags r:id="rId42"/>
            </p:custDataLst>
          </p:nvPr>
        </p:nvSpPr>
        <p:spPr>
          <a:xfrm flipH="1">
            <a:off x="5939790" y="3795395"/>
            <a:ext cx="673100" cy="499110"/>
          </a:xfrm>
          <a:prstGeom prst="rect">
            <a:avLst/>
          </a:prstGeom>
        </p:spPr>
        <p:txBody>
          <a:bodyPr wrap="square">
            <a:normAutofit fontScale="80000"/>
          </a:bodyPr>
          <a:lstStyle/>
          <a:p>
            <a:pPr algn="r">
              <a:lnSpc>
                <a:spcPct val="120000"/>
              </a:lnSpc>
            </a:pPr>
            <a:r>
              <a:rPr lang="zh-CN" altLang="en-US" sz="1400" b="1">
                <a:solidFill>
                  <a:srgbClr val="4276AA"/>
                </a:solidFill>
                <a:latin typeface="Arial" panose="020B0604020202020204" pitchFamily="34" charset="0"/>
                <a:ea typeface="微软雅黑" panose="020B0503020204020204" pitchFamily="34" charset="-122"/>
              </a:rPr>
              <a:t>可比性</a:t>
            </a:r>
            <a:endParaRPr lang="zh-CN" altLang="en-US" sz="1400" b="1">
              <a:solidFill>
                <a:srgbClr val="4276AA"/>
              </a:solidFill>
              <a:latin typeface="Arial" panose="020B0604020202020204" pitchFamily="34" charset="0"/>
              <a:ea typeface="微软雅黑" panose="020B0503020204020204" pitchFamily="34" charset="-122"/>
            </a:endParaRPr>
          </a:p>
        </p:txBody>
      </p:sp>
      <p:sp>
        <p:nvSpPr>
          <p:cNvPr id="113" name="Freeform 7"/>
          <p:cNvSpPr>
            <a:spLocks noEditPoints="1"/>
          </p:cNvSpPr>
          <p:nvPr>
            <p:custDataLst>
              <p:tags r:id="rId43"/>
            </p:custDataLst>
          </p:nvPr>
        </p:nvSpPr>
        <p:spPr bwMode="auto">
          <a:xfrm>
            <a:off x="5901729" y="2609311"/>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14" name="矩形 113"/>
          <p:cNvSpPr/>
          <p:nvPr>
            <p:custDataLst>
              <p:tags r:id="rId44"/>
            </p:custDataLst>
          </p:nvPr>
        </p:nvSpPr>
        <p:spPr>
          <a:xfrm flipH="1">
            <a:off x="6156325" y="2656840"/>
            <a:ext cx="601345" cy="499110"/>
          </a:xfrm>
          <a:prstGeom prst="rect">
            <a:avLst/>
          </a:prstGeom>
        </p:spPr>
        <p:txBody>
          <a:bodyPr wrap="square">
            <a:noAutofit/>
          </a:bodyPr>
          <a:lstStyle/>
          <a:p>
            <a:pPr algn="r">
              <a:lnSpc>
                <a:spcPct val="120000"/>
              </a:lnSpc>
            </a:pPr>
            <a:r>
              <a:rPr lang="zh-CN" altLang="en-US" sz="1000" b="1">
                <a:solidFill>
                  <a:srgbClr val="4276AA"/>
                </a:solidFill>
                <a:latin typeface="Arial" panose="020B0604020202020204" pitchFamily="34" charset="0"/>
                <a:ea typeface="微软雅黑" panose="020B0503020204020204" pitchFamily="34" charset="-122"/>
              </a:rPr>
              <a:t>及时性</a:t>
            </a:r>
            <a:endParaRPr lang="zh-CN" altLang="en-US" sz="1000" b="1">
              <a:solidFill>
                <a:srgbClr val="4276AA"/>
              </a:solidFill>
              <a:latin typeface="Arial" panose="020B0604020202020204" pitchFamily="34" charset="0"/>
              <a:ea typeface="微软雅黑" panose="020B0503020204020204" pitchFamily="34" charset="-122"/>
            </a:endParaRPr>
          </a:p>
        </p:txBody>
      </p:sp>
      <p:sp>
        <p:nvSpPr>
          <p:cNvPr id="115" name="Freeform 7"/>
          <p:cNvSpPr>
            <a:spLocks noEditPoints="1"/>
          </p:cNvSpPr>
          <p:nvPr>
            <p:custDataLst>
              <p:tags r:id="rId45"/>
            </p:custDataLst>
          </p:nvPr>
        </p:nvSpPr>
        <p:spPr bwMode="auto">
          <a:xfrm>
            <a:off x="5524493" y="1540745"/>
            <a:ext cx="932027" cy="594187"/>
          </a:xfrm>
          <a:custGeom>
            <a:avLst/>
            <a:gdLst>
              <a:gd name="T0" fmla="*/ 244 w 696"/>
              <a:gd name="T1" fmla="*/ 0 h 502"/>
              <a:gd name="T2" fmla="*/ 588 w 696"/>
              <a:gd name="T3" fmla="*/ 4 h 502"/>
              <a:gd name="T4" fmla="*/ 662 w 696"/>
              <a:gd name="T5" fmla="*/ 54 h 502"/>
              <a:gd name="T6" fmla="*/ 694 w 696"/>
              <a:gd name="T7" fmla="*/ 444 h 502"/>
              <a:gd name="T8" fmla="*/ 586 w 696"/>
              <a:gd name="T9" fmla="*/ 486 h 502"/>
              <a:gd name="T10" fmla="*/ 136 w 696"/>
              <a:gd name="T11" fmla="*/ 502 h 502"/>
              <a:gd name="T12" fmla="*/ 30 w 696"/>
              <a:gd name="T13" fmla="*/ 402 h 502"/>
              <a:gd name="T14" fmla="*/ 0 w 696"/>
              <a:gd name="T15" fmla="*/ 0 h 502"/>
              <a:gd name="T16" fmla="*/ 314 w 696"/>
              <a:gd name="T17" fmla="*/ 12 h 502"/>
              <a:gd name="T18" fmla="*/ 28 w 696"/>
              <a:gd name="T19" fmla="*/ 10 h 502"/>
              <a:gd name="T20" fmla="*/ 36 w 696"/>
              <a:gd name="T21" fmla="*/ 370 h 502"/>
              <a:gd name="T22" fmla="*/ 446 w 696"/>
              <a:gd name="T23" fmla="*/ 406 h 502"/>
              <a:gd name="T24" fmla="*/ 604 w 696"/>
              <a:gd name="T25" fmla="*/ 328 h 502"/>
              <a:gd name="T26" fmla="*/ 402 w 696"/>
              <a:gd name="T27" fmla="*/ 468 h 502"/>
              <a:gd name="T28" fmla="*/ 362 w 696"/>
              <a:gd name="T29" fmla="*/ 454 h 502"/>
              <a:gd name="T30" fmla="*/ 208 w 696"/>
              <a:gd name="T31" fmla="*/ 484 h 502"/>
              <a:gd name="T32" fmla="*/ 148 w 696"/>
              <a:gd name="T33" fmla="*/ 436 h 502"/>
              <a:gd name="T34" fmla="*/ 450 w 696"/>
              <a:gd name="T35" fmla="*/ 480 h 502"/>
              <a:gd name="T36" fmla="*/ 428 w 696"/>
              <a:gd name="T37" fmla="*/ 486 h 502"/>
              <a:gd name="T38" fmla="*/ 110 w 696"/>
              <a:gd name="T39" fmla="*/ 414 h 502"/>
              <a:gd name="T40" fmla="*/ 504 w 696"/>
              <a:gd name="T41" fmla="*/ 412 h 502"/>
              <a:gd name="T42" fmla="*/ 580 w 696"/>
              <a:gd name="T43" fmla="*/ 472 h 502"/>
              <a:gd name="T44" fmla="*/ 454 w 696"/>
              <a:gd name="T45" fmla="*/ 432 h 502"/>
              <a:gd name="T46" fmla="*/ 510 w 696"/>
              <a:gd name="T47" fmla="*/ 478 h 502"/>
              <a:gd name="T48" fmla="*/ 652 w 696"/>
              <a:gd name="T49" fmla="*/ 464 h 502"/>
              <a:gd name="T50" fmla="*/ 598 w 696"/>
              <a:gd name="T51" fmla="*/ 404 h 502"/>
              <a:gd name="T52" fmla="*/ 370 w 696"/>
              <a:gd name="T53" fmla="*/ 484 h 502"/>
              <a:gd name="T54" fmla="*/ 530 w 696"/>
              <a:gd name="T55" fmla="*/ 456 h 502"/>
              <a:gd name="T56" fmla="*/ 546 w 696"/>
              <a:gd name="T57" fmla="*/ 478 h 502"/>
              <a:gd name="T58" fmla="*/ 170 w 696"/>
              <a:gd name="T59" fmla="*/ 420 h 502"/>
              <a:gd name="T60" fmla="*/ 570 w 696"/>
              <a:gd name="T61" fmla="*/ 408 h 502"/>
              <a:gd name="T62" fmla="*/ 628 w 696"/>
              <a:gd name="T63" fmla="*/ 448 h 502"/>
              <a:gd name="T64" fmla="*/ 136 w 696"/>
              <a:gd name="T65" fmla="*/ 490 h 502"/>
              <a:gd name="T66" fmla="*/ 86 w 696"/>
              <a:gd name="T67" fmla="*/ 416 h 502"/>
              <a:gd name="T68" fmla="*/ 552 w 696"/>
              <a:gd name="T69" fmla="*/ 410 h 502"/>
              <a:gd name="T70" fmla="*/ 610 w 696"/>
              <a:gd name="T71" fmla="*/ 474 h 502"/>
              <a:gd name="T72" fmla="*/ 280 w 696"/>
              <a:gd name="T73" fmla="*/ 468 h 502"/>
              <a:gd name="T74" fmla="*/ 428 w 696"/>
              <a:gd name="T75" fmla="*/ 432 h 502"/>
              <a:gd name="T76" fmla="*/ 432 w 696"/>
              <a:gd name="T77" fmla="*/ 418 h 502"/>
              <a:gd name="T78" fmla="*/ 268 w 696"/>
              <a:gd name="T79" fmla="*/ 422 h 502"/>
              <a:gd name="T80" fmla="*/ 312 w 696"/>
              <a:gd name="T81" fmla="*/ 490 h 502"/>
              <a:gd name="T82" fmla="*/ 252 w 696"/>
              <a:gd name="T83" fmla="*/ 490 h 502"/>
              <a:gd name="T84" fmla="*/ 284 w 696"/>
              <a:gd name="T85" fmla="*/ 422 h 502"/>
              <a:gd name="T86" fmla="*/ 336 w 696"/>
              <a:gd name="T87" fmla="*/ 478 h 502"/>
              <a:gd name="T88" fmla="*/ 646 w 696"/>
              <a:gd name="T89" fmla="*/ 312 h 502"/>
              <a:gd name="T90" fmla="*/ 606 w 696"/>
              <a:gd name="T91" fmla="*/ 128 h 502"/>
              <a:gd name="T92" fmla="*/ 606 w 696"/>
              <a:gd name="T93" fmla="*/ 128 h 502"/>
              <a:gd name="T94" fmla="*/ 652 w 696"/>
              <a:gd name="T95" fmla="*/ 148 h 502"/>
              <a:gd name="T96" fmla="*/ 644 w 696"/>
              <a:gd name="T97" fmla="*/ 286 h 502"/>
              <a:gd name="T98" fmla="*/ 610 w 696"/>
              <a:gd name="T99" fmla="*/ 182 h 502"/>
              <a:gd name="T100" fmla="*/ 602 w 696"/>
              <a:gd name="T101" fmla="*/ 62 h 502"/>
              <a:gd name="T102" fmla="*/ 52 w 696"/>
              <a:gd name="T103" fmla="*/ 414 h 502"/>
              <a:gd name="T104" fmla="*/ 646 w 696"/>
              <a:gd name="T105" fmla="*/ 196 h 502"/>
              <a:gd name="T106" fmla="*/ 646 w 696"/>
              <a:gd name="T107" fmla="*/ 196 h 502"/>
              <a:gd name="T108" fmla="*/ 660 w 696"/>
              <a:gd name="T109" fmla="*/ 74 h 502"/>
              <a:gd name="T110" fmla="*/ 642 w 696"/>
              <a:gd name="T111" fmla="*/ 84 h 502"/>
              <a:gd name="T112" fmla="*/ 648 w 696"/>
              <a:gd name="T113" fmla="*/ 252 h 502"/>
              <a:gd name="T114" fmla="*/ 616 w 696"/>
              <a:gd name="T115" fmla="*/ 3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502">
                <a:moveTo>
                  <a:pt x="0" y="0"/>
                </a:moveTo>
                <a:lnTo>
                  <a:pt x="0" y="0"/>
                </a:lnTo>
                <a:lnTo>
                  <a:pt x="40" y="2"/>
                </a:lnTo>
                <a:lnTo>
                  <a:pt x="40" y="2"/>
                </a:lnTo>
                <a:lnTo>
                  <a:pt x="104" y="2"/>
                </a:lnTo>
                <a:lnTo>
                  <a:pt x="170" y="4"/>
                </a:lnTo>
                <a:lnTo>
                  <a:pt x="170" y="4"/>
                </a:lnTo>
                <a:lnTo>
                  <a:pt x="190" y="2"/>
                </a:lnTo>
                <a:lnTo>
                  <a:pt x="212" y="0"/>
                </a:lnTo>
                <a:lnTo>
                  <a:pt x="212" y="0"/>
                </a:lnTo>
                <a:lnTo>
                  <a:pt x="244" y="0"/>
                </a:lnTo>
                <a:lnTo>
                  <a:pt x="244" y="0"/>
                </a:lnTo>
                <a:lnTo>
                  <a:pt x="342" y="4"/>
                </a:lnTo>
                <a:lnTo>
                  <a:pt x="342" y="4"/>
                </a:lnTo>
                <a:lnTo>
                  <a:pt x="426" y="6"/>
                </a:lnTo>
                <a:lnTo>
                  <a:pt x="426" y="6"/>
                </a:lnTo>
                <a:lnTo>
                  <a:pt x="456" y="6"/>
                </a:lnTo>
                <a:lnTo>
                  <a:pt x="456" y="6"/>
                </a:lnTo>
                <a:lnTo>
                  <a:pt x="476" y="8"/>
                </a:lnTo>
                <a:lnTo>
                  <a:pt x="496" y="8"/>
                </a:lnTo>
                <a:lnTo>
                  <a:pt x="536" y="6"/>
                </a:lnTo>
                <a:lnTo>
                  <a:pt x="536" y="6"/>
                </a:lnTo>
                <a:lnTo>
                  <a:pt x="588" y="4"/>
                </a:lnTo>
                <a:lnTo>
                  <a:pt x="588" y="4"/>
                </a:lnTo>
                <a:lnTo>
                  <a:pt x="604" y="0"/>
                </a:lnTo>
                <a:lnTo>
                  <a:pt x="604" y="0"/>
                </a:lnTo>
                <a:lnTo>
                  <a:pt x="606" y="0"/>
                </a:lnTo>
                <a:lnTo>
                  <a:pt x="610" y="2"/>
                </a:lnTo>
                <a:lnTo>
                  <a:pt x="612" y="4"/>
                </a:lnTo>
                <a:lnTo>
                  <a:pt x="614" y="8"/>
                </a:lnTo>
                <a:lnTo>
                  <a:pt x="614" y="8"/>
                </a:lnTo>
                <a:lnTo>
                  <a:pt x="616" y="12"/>
                </a:lnTo>
                <a:lnTo>
                  <a:pt x="618" y="16"/>
                </a:lnTo>
                <a:lnTo>
                  <a:pt x="618" y="16"/>
                </a:lnTo>
                <a:lnTo>
                  <a:pt x="662" y="54"/>
                </a:lnTo>
                <a:lnTo>
                  <a:pt x="662" y="54"/>
                </a:lnTo>
                <a:lnTo>
                  <a:pt x="668" y="58"/>
                </a:lnTo>
                <a:lnTo>
                  <a:pt x="668" y="66"/>
                </a:lnTo>
                <a:lnTo>
                  <a:pt x="668" y="66"/>
                </a:lnTo>
                <a:lnTo>
                  <a:pt x="668" y="84"/>
                </a:lnTo>
                <a:lnTo>
                  <a:pt x="668" y="102"/>
                </a:lnTo>
                <a:lnTo>
                  <a:pt x="668" y="102"/>
                </a:lnTo>
                <a:lnTo>
                  <a:pt x="674" y="216"/>
                </a:lnTo>
                <a:lnTo>
                  <a:pt x="674" y="216"/>
                </a:lnTo>
                <a:lnTo>
                  <a:pt x="686" y="354"/>
                </a:lnTo>
                <a:lnTo>
                  <a:pt x="686" y="354"/>
                </a:lnTo>
                <a:lnTo>
                  <a:pt x="694" y="444"/>
                </a:lnTo>
                <a:lnTo>
                  <a:pt x="694" y="444"/>
                </a:lnTo>
                <a:lnTo>
                  <a:pt x="696" y="464"/>
                </a:lnTo>
                <a:lnTo>
                  <a:pt x="696" y="464"/>
                </a:lnTo>
                <a:lnTo>
                  <a:pt x="696" y="468"/>
                </a:lnTo>
                <a:lnTo>
                  <a:pt x="694" y="470"/>
                </a:lnTo>
                <a:lnTo>
                  <a:pt x="692" y="474"/>
                </a:lnTo>
                <a:lnTo>
                  <a:pt x="688" y="474"/>
                </a:lnTo>
                <a:lnTo>
                  <a:pt x="688" y="474"/>
                </a:lnTo>
                <a:lnTo>
                  <a:pt x="672" y="480"/>
                </a:lnTo>
                <a:lnTo>
                  <a:pt x="656" y="482"/>
                </a:lnTo>
                <a:lnTo>
                  <a:pt x="656" y="482"/>
                </a:lnTo>
                <a:lnTo>
                  <a:pt x="620" y="484"/>
                </a:lnTo>
                <a:lnTo>
                  <a:pt x="586" y="486"/>
                </a:lnTo>
                <a:lnTo>
                  <a:pt x="586" y="486"/>
                </a:lnTo>
                <a:lnTo>
                  <a:pt x="482" y="490"/>
                </a:lnTo>
                <a:lnTo>
                  <a:pt x="482" y="490"/>
                </a:lnTo>
                <a:lnTo>
                  <a:pt x="300" y="498"/>
                </a:lnTo>
                <a:lnTo>
                  <a:pt x="300" y="498"/>
                </a:lnTo>
                <a:lnTo>
                  <a:pt x="248" y="500"/>
                </a:lnTo>
                <a:lnTo>
                  <a:pt x="198" y="500"/>
                </a:lnTo>
                <a:lnTo>
                  <a:pt x="198" y="500"/>
                </a:lnTo>
                <a:lnTo>
                  <a:pt x="166" y="498"/>
                </a:lnTo>
                <a:lnTo>
                  <a:pt x="152" y="500"/>
                </a:lnTo>
                <a:lnTo>
                  <a:pt x="136" y="502"/>
                </a:lnTo>
                <a:lnTo>
                  <a:pt x="136" y="502"/>
                </a:lnTo>
                <a:lnTo>
                  <a:pt x="126" y="502"/>
                </a:lnTo>
                <a:lnTo>
                  <a:pt x="118" y="500"/>
                </a:lnTo>
                <a:lnTo>
                  <a:pt x="112" y="496"/>
                </a:lnTo>
                <a:lnTo>
                  <a:pt x="106" y="488"/>
                </a:lnTo>
                <a:lnTo>
                  <a:pt x="106" y="488"/>
                </a:lnTo>
                <a:lnTo>
                  <a:pt x="92" y="472"/>
                </a:lnTo>
                <a:lnTo>
                  <a:pt x="76" y="458"/>
                </a:lnTo>
                <a:lnTo>
                  <a:pt x="76" y="458"/>
                </a:lnTo>
                <a:lnTo>
                  <a:pt x="34" y="414"/>
                </a:lnTo>
                <a:lnTo>
                  <a:pt x="34" y="414"/>
                </a:lnTo>
                <a:lnTo>
                  <a:pt x="30" y="408"/>
                </a:lnTo>
                <a:lnTo>
                  <a:pt x="30" y="402"/>
                </a:lnTo>
                <a:lnTo>
                  <a:pt x="30" y="402"/>
                </a:lnTo>
                <a:lnTo>
                  <a:pt x="24" y="312"/>
                </a:lnTo>
                <a:lnTo>
                  <a:pt x="24" y="312"/>
                </a:lnTo>
                <a:lnTo>
                  <a:pt x="16" y="200"/>
                </a:lnTo>
                <a:lnTo>
                  <a:pt x="16" y="200"/>
                </a:lnTo>
                <a:lnTo>
                  <a:pt x="12" y="152"/>
                </a:lnTo>
                <a:lnTo>
                  <a:pt x="12" y="152"/>
                </a:lnTo>
                <a:lnTo>
                  <a:pt x="8" y="92"/>
                </a:lnTo>
                <a:lnTo>
                  <a:pt x="8" y="92"/>
                </a:lnTo>
                <a:lnTo>
                  <a:pt x="2" y="22"/>
                </a:lnTo>
                <a:lnTo>
                  <a:pt x="2" y="22"/>
                </a:lnTo>
                <a:lnTo>
                  <a:pt x="0" y="0"/>
                </a:lnTo>
                <a:lnTo>
                  <a:pt x="0" y="0"/>
                </a:lnTo>
                <a:close/>
                <a:moveTo>
                  <a:pt x="590" y="14"/>
                </a:moveTo>
                <a:lnTo>
                  <a:pt x="590" y="14"/>
                </a:lnTo>
                <a:lnTo>
                  <a:pt x="560" y="16"/>
                </a:lnTo>
                <a:lnTo>
                  <a:pt x="560" y="16"/>
                </a:lnTo>
                <a:lnTo>
                  <a:pt x="520" y="16"/>
                </a:lnTo>
                <a:lnTo>
                  <a:pt x="520" y="16"/>
                </a:lnTo>
                <a:lnTo>
                  <a:pt x="444" y="14"/>
                </a:lnTo>
                <a:lnTo>
                  <a:pt x="444" y="14"/>
                </a:lnTo>
                <a:lnTo>
                  <a:pt x="320" y="12"/>
                </a:lnTo>
                <a:lnTo>
                  <a:pt x="320" y="12"/>
                </a:lnTo>
                <a:lnTo>
                  <a:pt x="314" y="12"/>
                </a:lnTo>
                <a:lnTo>
                  <a:pt x="314" y="12"/>
                </a:lnTo>
                <a:lnTo>
                  <a:pt x="242" y="8"/>
                </a:lnTo>
                <a:lnTo>
                  <a:pt x="242" y="8"/>
                </a:lnTo>
                <a:lnTo>
                  <a:pt x="196" y="8"/>
                </a:lnTo>
                <a:lnTo>
                  <a:pt x="196" y="8"/>
                </a:lnTo>
                <a:lnTo>
                  <a:pt x="124" y="10"/>
                </a:lnTo>
                <a:lnTo>
                  <a:pt x="124" y="10"/>
                </a:lnTo>
                <a:lnTo>
                  <a:pt x="104" y="10"/>
                </a:lnTo>
                <a:lnTo>
                  <a:pt x="84" y="8"/>
                </a:lnTo>
                <a:lnTo>
                  <a:pt x="84" y="8"/>
                </a:lnTo>
                <a:lnTo>
                  <a:pt x="28" y="10"/>
                </a:lnTo>
                <a:lnTo>
                  <a:pt x="28" y="10"/>
                </a:lnTo>
                <a:lnTo>
                  <a:pt x="12" y="12"/>
                </a:lnTo>
                <a:lnTo>
                  <a:pt x="12" y="12"/>
                </a:lnTo>
                <a:lnTo>
                  <a:pt x="10" y="34"/>
                </a:lnTo>
                <a:lnTo>
                  <a:pt x="10" y="34"/>
                </a:lnTo>
                <a:lnTo>
                  <a:pt x="18" y="122"/>
                </a:lnTo>
                <a:lnTo>
                  <a:pt x="18" y="122"/>
                </a:lnTo>
                <a:lnTo>
                  <a:pt x="22" y="178"/>
                </a:lnTo>
                <a:lnTo>
                  <a:pt x="22" y="178"/>
                </a:lnTo>
                <a:lnTo>
                  <a:pt x="28" y="266"/>
                </a:lnTo>
                <a:lnTo>
                  <a:pt x="28" y="266"/>
                </a:lnTo>
                <a:lnTo>
                  <a:pt x="36" y="370"/>
                </a:lnTo>
                <a:lnTo>
                  <a:pt x="36" y="370"/>
                </a:lnTo>
                <a:lnTo>
                  <a:pt x="38" y="388"/>
                </a:lnTo>
                <a:lnTo>
                  <a:pt x="40" y="396"/>
                </a:lnTo>
                <a:lnTo>
                  <a:pt x="42" y="404"/>
                </a:lnTo>
                <a:lnTo>
                  <a:pt x="42" y="404"/>
                </a:lnTo>
                <a:lnTo>
                  <a:pt x="104" y="408"/>
                </a:lnTo>
                <a:lnTo>
                  <a:pt x="166" y="410"/>
                </a:lnTo>
                <a:lnTo>
                  <a:pt x="166" y="410"/>
                </a:lnTo>
                <a:lnTo>
                  <a:pt x="232" y="412"/>
                </a:lnTo>
                <a:lnTo>
                  <a:pt x="296" y="410"/>
                </a:lnTo>
                <a:lnTo>
                  <a:pt x="296" y="410"/>
                </a:lnTo>
                <a:lnTo>
                  <a:pt x="446" y="406"/>
                </a:lnTo>
                <a:lnTo>
                  <a:pt x="446" y="406"/>
                </a:lnTo>
                <a:lnTo>
                  <a:pt x="566" y="398"/>
                </a:lnTo>
                <a:lnTo>
                  <a:pt x="566" y="398"/>
                </a:lnTo>
                <a:lnTo>
                  <a:pt x="582" y="396"/>
                </a:lnTo>
                <a:lnTo>
                  <a:pt x="596" y="394"/>
                </a:lnTo>
                <a:lnTo>
                  <a:pt x="596" y="394"/>
                </a:lnTo>
                <a:lnTo>
                  <a:pt x="602" y="392"/>
                </a:lnTo>
                <a:lnTo>
                  <a:pt x="606" y="390"/>
                </a:lnTo>
                <a:lnTo>
                  <a:pt x="606" y="386"/>
                </a:lnTo>
                <a:lnTo>
                  <a:pt x="606" y="378"/>
                </a:lnTo>
                <a:lnTo>
                  <a:pt x="606" y="378"/>
                </a:lnTo>
                <a:lnTo>
                  <a:pt x="604" y="328"/>
                </a:lnTo>
                <a:lnTo>
                  <a:pt x="604" y="328"/>
                </a:lnTo>
                <a:lnTo>
                  <a:pt x="602" y="220"/>
                </a:lnTo>
                <a:lnTo>
                  <a:pt x="602" y="220"/>
                </a:lnTo>
                <a:lnTo>
                  <a:pt x="598" y="144"/>
                </a:lnTo>
                <a:lnTo>
                  <a:pt x="598" y="144"/>
                </a:lnTo>
                <a:lnTo>
                  <a:pt x="594" y="40"/>
                </a:lnTo>
                <a:lnTo>
                  <a:pt x="594" y="40"/>
                </a:lnTo>
                <a:lnTo>
                  <a:pt x="590" y="14"/>
                </a:lnTo>
                <a:lnTo>
                  <a:pt x="590" y="14"/>
                </a:lnTo>
                <a:close/>
                <a:moveTo>
                  <a:pt x="412" y="484"/>
                </a:moveTo>
                <a:lnTo>
                  <a:pt x="412" y="484"/>
                </a:lnTo>
                <a:lnTo>
                  <a:pt x="402" y="468"/>
                </a:lnTo>
                <a:lnTo>
                  <a:pt x="402" y="468"/>
                </a:lnTo>
                <a:lnTo>
                  <a:pt x="372" y="426"/>
                </a:lnTo>
                <a:lnTo>
                  <a:pt x="372" y="426"/>
                </a:lnTo>
                <a:lnTo>
                  <a:pt x="366" y="420"/>
                </a:lnTo>
                <a:lnTo>
                  <a:pt x="362" y="418"/>
                </a:lnTo>
                <a:lnTo>
                  <a:pt x="358" y="418"/>
                </a:lnTo>
                <a:lnTo>
                  <a:pt x="358" y="418"/>
                </a:lnTo>
                <a:lnTo>
                  <a:pt x="338" y="420"/>
                </a:lnTo>
                <a:lnTo>
                  <a:pt x="338" y="420"/>
                </a:lnTo>
                <a:lnTo>
                  <a:pt x="342" y="428"/>
                </a:lnTo>
                <a:lnTo>
                  <a:pt x="342" y="428"/>
                </a:lnTo>
                <a:lnTo>
                  <a:pt x="352" y="440"/>
                </a:lnTo>
                <a:lnTo>
                  <a:pt x="362" y="454"/>
                </a:lnTo>
                <a:lnTo>
                  <a:pt x="370" y="466"/>
                </a:lnTo>
                <a:lnTo>
                  <a:pt x="382" y="478"/>
                </a:lnTo>
                <a:lnTo>
                  <a:pt x="382" y="478"/>
                </a:lnTo>
                <a:lnTo>
                  <a:pt x="386" y="484"/>
                </a:lnTo>
                <a:lnTo>
                  <a:pt x="390" y="486"/>
                </a:lnTo>
                <a:lnTo>
                  <a:pt x="394" y="486"/>
                </a:lnTo>
                <a:lnTo>
                  <a:pt x="394" y="486"/>
                </a:lnTo>
                <a:lnTo>
                  <a:pt x="412" y="484"/>
                </a:lnTo>
                <a:lnTo>
                  <a:pt x="412" y="484"/>
                </a:lnTo>
                <a:close/>
                <a:moveTo>
                  <a:pt x="212" y="492"/>
                </a:moveTo>
                <a:lnTo>
                  <a:pt x="212" y="492"/>
                </a:lnTo>
                <a:lnTo>
                  <a:pt x="208" y="484"/>
                </a:lnTo>
                <a:lnTo>
                  <a:pt x="208" y="484"/>
                </a:lnTo>
                <a:lnTo>
                  <a:pt x="198" y="468"/>
                </a:lnTo>
                <a:lnTo>
                  <a:pt x="186" y="454"/>
                </a:lnTo>
                <a:lnTo>
                  <a:pt x="162" y="426"/>
                </a:lnTo>
                <a:lnTo>
                  <a:pt x="162" y="426"/>
                </a:lnTo>
                <a:lnTo>
                  <a:pt x="156" y="420"/>
                </a:lnTo>
                <a:lnTo>
                  <a:pt x="150" y="418"/>
                </a:lnTo>
                <a:lnTo>
                  <a:pt x="144" y="418"/>
                </a:lnTo>
                <a:lnTo>
                  <a:pt x="136" y="418"/>
                </a:lnTo>
                <a:lnTo>
                  <a:pt x="136" y="418"/>
                </a:lnTo>
                <a:lnTo>
                  <a:pt x="148" y="436"/>
                </a:lnTo>
                <a:lnTo>
                  <a:pt x="148" y="436"/>
                </a:lnTo>
                <a:lnTo>
                  <a:pt x="178" y="480"/>
                </a:lnTo>
                <a:lnTo>
                  <a:pt x="178" y="480"/>
                </a:lnTo>
                <a:lnTo>
                  <a:pt x="184" y="488"/>
                </a:lnTo>
                <a:lnTo>
                  <a:pt x="192" y="492"/>
                </a:lnTo>
                <a:lnTo>
                  <a:pt x="202" y="492"/>
                </a:lnTo>
                <a:lnTo>
                  <a:pt x="212" y="492"/>
                </a:lnTo>
                <a:lnTo>
                  <a:pt x="212" y="492"/>
                </a:lnTo>
                <a:close/>
                <a:moveTo>
                  <a:pt x="428" y="486"/>
                </a:moveTo>
                <a:lnTo>
                  <a:pt x="428" y="486"/>
                </a:lnTo>
                <a:lnTo>
                  <a:pt x="450" y="484"/>
                </a:lnTo>
                <a:lnTo>
                  <a:pt x="450" y="484"/>
                </a:lnTo>
                <a:lnTo>
                  <a:pt x="450" y="480"/>
                </a:lnTo>
                <a:lnTo>
                  <a:pt x="450" y="480"/>
                </a:lnTo>
                <a:lnTo>
                  <a:pt x="410" y="424"/>
                </a:lnTo>
                <a:lnTo>
                  <a:pt x="410" y="424"/>
                </a:lnTo>
                <a:lnTo>
                  <a:pt x="404" y="420"/>
                </a:lnTo>
                <a:lnTo>
                  <a:pt x="398" y="418"/>
                </a:lnTo>
                <a:lnTo>
                  <a:pt x="398" y="418"/>
                </a:lnTo>
                <a:lnTo>
                  <a:pt x="390" y="418"/>
                </a:lnTo>
                <a:lnTo>
                  <a:pt x="380" y="418"/>
                </a:lnTo>
                <a:lnTo>
                  <a:pt x="380" y="418"/>
                </a:lnTo>
                <a:lnTo>
                  <a:pt x="402" y="454"/>
                </a:lnTo>
                <a:lnTo>
                  <a:pt x="402" y="454"/>
                </a:lnTo>
                <a:lnTo>
                  <a:pt x="428" y="486"/>
                </a:lnTo>
                <a:lnTo>
                  <a:pt x="428" y="486"/>
                </a:lnTo>
                <a:close/>
                <a:moveTo>
                  <a:pt x="176" y="490"/>
                </a:moveTo>
                <a:lnTo>
                  <a:pt x="176" y="490"/>
                </a:lnTo>
                <a:lnTo>
                  <a:pt x="162" y="470"/>
                </a:lnTo>
                <a:lnTo>
                  <a:pt x="162" y="470"/>
                </a:lnTo>
                <a:lnTo>
                  <a:pt x="146" y="446"/>
                </a:lnTo>
                <a:lnTo>
                  <a:pt x="138" y="434"/>
                </a:lnTo>
                <a:lnTo>
                  <a:pt x="128" y="424"/>
                </a:lnTo>
                <a:lnTo>
                  <a:pt x="128" y="424"/>
                </a:lnTo>
                <a:lnTo>
                  <a:pt x="120" y="418"/>
                </a:lnTo>
                <a:lnTo>
                  <a:pt x="116" y="416"/>
                </a:lnTo>
                <a:lnTo>
                  <a:pt x="110" y="414"/>
                </a:lnTo>
                <a:lnTo>
                  <a:pt x="102" y="416"/>
                </a:lnTo>
                <a:lnTo>
                  <a:pt x="102" y="416"/>
                </a:lnTo>
                <a:lnTo>
                  <a:pt x="128" y="456"/>
                </a:lnTo>
                <a:lnTo>
                  <a:pt x="128" y="456"/>
                </a:lnTo>
                <a:lnTo>
                  <a:pt x="148" y="484"/>
                </a:lnTo>
                <a:lnTo>
                  <a:pt x="148" y="484"/>
                </a:lnTo>
                <a:lnTo>
                  <a:pt x="154" y="488"/>
                </a:lnTo>
                <a:lnTo>
                  <a:pt x="160" y="492"/>
                </a:lnTo>
                <a:lnTo>
                  <a:pt x="168" y="492"/>
                </a:lnTo>
                <a:lnTo>
                  <a:pt x="176" y="490"/>
                </a:lnTo>
                <a:lnTo>
                  <a:pt x="176" y="490"/>
                </a:lnTo>
                <a:close/>
                <a:moveTo>
                  <a:pt x="504" y="412"/>
                </a:moveTo>
                <a:lnTo>
                  <a:pt x="504" y="412"/>
                </a:lnTo>
                <a:lnTo>
                  <a:pt x="512" y="424"/>
                </a:lnTo>
                <a:lnTo>
                  <a:pt x="512" y="424"/>
                </a:lnTo>
                <a:lnTo>
                  <a:pt x="532" y="446"/>
                </a:lnTo>
                <a:lnTo>
                  <a:pt x="552" y="470"/>
                </a:lnTo>
                <a:lnTo>
                  <a:pt x="552" y="470"/>
                </a:lnTo>
                <a:lnTo>
                  <a:pt x="560" y="476"/>
                </a:lnTo>
                <a:lnTo>
                  <a:pt x="566" y="478"/>
                </a:lnTo>
                <a:lnTo>
                  <a:pt x="574" y="478"/>
                </a:lnTo>
                <a:lnTo>
                  <a:pt x="582" y="476"/>
                </a:lnTo>
                <a:lnTo>
                  <a:pt x="582" y="476"/>
                </a:lnTo>
                <a:lnTo>
                  <a:pt x="580" y="472"/>
                </a:lnTo>
                <a:lnTo>
                  <a:pt x="580" y="472"/>
                </a:lnTo>
                <a:lnTo>
                  <a:pt x="556" y="442"/>
                </a:lnTo>
                <a:lnTo>
                  <a:pt x="526" y="414"/>
                </a:lnTo>
                <a:lnTo>
                  <a:pt x="526" y="414"/>
                </a:lnTo>
                <a:lnTo>
                  <a:pt x="522" y="412"/>
                </a:lnTo>
                <a:lnTo>
                  <a:pt x="516" y="410"/>
                </a:lnTo>
                <a:lnTo>
                  <a:pt x="512" y="410"/>
                </a:lnTo>
                <a:lnTo>
                  <a:pt x="504" y="412"/>
                </a:lnTo>
                <a:lnTo>
                  <a:pt x="504" y="412"/>
                </a:lnTo>
                <a:close/>
                <a:moveTo>
                  <a:pt x="444" y="418"/>
                </a:moveTo>
                <a:lnTo>
                  <a:pt x="444" y="418"/>
                </a:lnTo>
                <a:lnTo>
                  <a:pt x="454" y="432"/>
                </a:lnTo>
                <a:lnTo>
                  <a:pt x="454" y="432"/>
                </a:lnTo>
                <a:lnTo>
                  <a:pt x="470" y="454"/>
                </a:lnTo>
                <a:lnTo>
                  <a:pt x="478" y="466"/>
                </a:lnTo>
                <a:lnTo>
                  <a:pt x="486" y="478"/>
                </a:lnTo>
                <a:lnTo>
                  <a:pt x="486" y="478"/>
                </a:lnTo>
                <a:lnTo>
                  <a:pt x="488" y="480"/>
                </a:lnTo>
                <a:lnTo>
                  <a:pt x="490" y="482"/>
                </a:lnTo>
                <a:lnTo>
                  <a:pt x="490" y="482"/>
                </a:lnTo>
                <a:lnTo>
                  <a:pt x="500" y="482"/>
                </a:lnTo>
                <a:lnTo>
                  <a:pt x="506" y="480"/>
                </a:lnTo>
                <a:lnTo>
                  <a:pt x="510" y="478"/>
                </a:lnTo>
                <a:lnTo>
                  <a:pt x="510" y="478"/>
                </a:lnTo>
                <a:lnTo>
                  <a:pt x="474" y="424"/>
                </a:lnTo>
                <a:lnTo>
                  <a:pt x="474" y="424"/>
                </a:lnTo>
                <a:lnTo>
                  <a:pt x="468" y="418"/>
                </a:lnTo>
                <a:lnTo>
                  <a:pt x="462" y="414"/>
                </a:lnTo>
                <a:lnTo>
                  <a:pt x="454" y="414"/>
                </a:lnTo>
                <a:lnTo>
                  <a:pt x="444" y="418"/>
                </a:lnTo>
                <a:lnTo>
                  <a:pt x="444" y="418"/>
                </a:lnTo>
                <a:close/>
                <a:moveTo>
                  <a:pt x="598" y="404"/>
                </a:moveTo>
                <a:lnTo>
                  <a:pt x="598" y="404"/>
                </a:lnTo>
                <a:lnTo>
                  <a:pt x="606" y="414"/>
                </a:lnTo>
                <a:lnTo>
                  <a:pt x="606" y="414"/>
                </a:lnTo>
                <a:lnTo>
                  <a:pt x="652" y="464"/>
                </a:lnTo>
                <a:lnTo>
                  <a:pt x="652" y="464"/>
                </a:lnTo>
                <a:lnTo>
                  <a:pt x="658" y="468"/>
                </a:lnTo>
                <a:lnTo>
                  <a:pt x="664" y="470"/>
                </a:lnTo>
                <a:lnTo>
                  <a:pt x="670" y="470"/>
                </a:lnTo>
                <a:lnTo>
                  <a:pt x="676" y="464"/>
                </a:lnTo>
                <a:lnTo>
                  <a:pt x="676" y="464"/>
                </a:lnTo>
                <a:lnTo>
                  <a:pt x="628" y="412"/>
                </a:lnTo>
                <a:lnTo>
                  <a:pt x="628" y="412"/>
                </a:lnTo>
                <a:lnTo>
                  <a:pt x="622" y="406"/>
                </a:lnTo>
                <a:lnTo>
                  <a:pt x="614" y="402"/>
                </a:lnTo>
                <a:lnTo>
                  <a:pt x="608" y="402"/>
                </a:lnTo>
                <a:lnTo>
                  <a:pt x="598" y="404"/>
                </a:lnTo>
                <a:lnTo>
                  <a:pt x="598" y="404"/>
                </a:lnTo>
                <a:close/>
                <a:moveTo>
                  <a:pt x="306" y="420"/>
                </a:moveTo>
                <a:lnTo>
                  <a:pt x="306" y="420"/>
                </a:lnTo>
                <a:lnTo>
                  <a:pt x="306" y="424"/>
                </a:lnTo>
                <a:lnTo>
                  <a:pt x="306" y="424"/>
                </a:lnTo>
                <a:lnTo>
                  <a:pt x="352" y="486"/>
                </a:lnTo>
                <a:lnTo>
                  <a:pt x="352" y="486"/>
                </a:lnTo>
                <a:lnTo>
                  <a:pt x="356" y="488"/>
                </a:lnTo>
                <a:lnTo>
                  <a:pt x="360" y="488"/>
                </a:lnTo>
                <a:lnTo>
                  <a:pt x="366" y="488"/>
                </a:lnTo>
                <a:lnTo>
                  <a:pt x="370" y="484"/>
                </a:lnTo>
                <a:lnTo>
                  <a:pt x="370" y="484"/>
                </a:lnTo>
                <a:lnTo>
                  <a:pt x="352" y="456"/>
                </a:lnTo>
                <a:lnTo>
                  <a:pt x="342" y="442"/>
                </a:lnTo>
                <a:lnTo>
                  <a:pt x="332" y="428"/>
                </a:lnTo>
                <a:lnTo>
                  <a:pt x="332" y="428"/>
                </a:lnTo>
                <a:lnTo>
                  <a:pt x="326" y="424"/>
                </a:lnTo>
                <a:lnTo>
                  <a:pt x="320" y="420"/>
                </a:lnTo>
                <a:lnTo>
                  <a:pt x="314" y="418"/>
                </a:lnTo>
                <a:lnTo>
                  <a:pt x="306" y="420"/>
                </a:lnTo>
                <a:lnTo>
                  <a:pt x="306" y="420"/>
                </a:lnTo>
                <a:close/>
                <a:moveTo>
                  <a:pt x="546" y="478"/>
                </a:moveTo>
                <a:lnTo>
                  <a:pt x="546" y="478"/>
                </a:lnTo>
                <a:lnTo>
                  <a:pt x="530" y="456"/>
                </a:lnTo>
                <a:lnTo>
                  <a:pt x="530" y="456"/>
                </a:lnTo>
                <a:lnTo>
                  <a:pt x="494" y="418"/>
                </a:lnTo>
                <a:lnTo>
                  <a:pt x="494" y="418"/>
                </a:lnTo>
                <a:lnTo>
                  <a:pt x="492" y="414"/>
                </a:lnTo>
                <a:lnTo>
                  <a:pt x="488" y="412"/>
                </a:lnTo>
                <a:lnTo>
                  <a:pt x="484" y="412"/>
                </a:lnTo>
                <a:lnTo>
                  <a:pt x="478" y="414"/>
                </a:lnTo>
                <a:lnTo>
                  <a:pt x="478" y="414"/>
                </a:lnTo>
                <a:lnTo>
                  <a:pt x="524" y="480"/>
                </a:lnTo>
                <a:lnTo>
                  <a:pt x="524" y="480"/>
                </a:lnTo>
                <a:lnTo>
                  <a:pt x="546" y="478"/>
                </a:lnTo>
                <a:lnTo>
                  <a:pt x="546" y="478"/>
                </a:lnTo>
                <a:close/>
                <a:moveTo>
                  <a:pt x="238" y="490"/>
                </a:moveTo>
                <a:lnTo>
                  <a:pt x="238" y="490"/>
                </a:lnTo>
                <a:lnTo>
                  <a:pt x="236" y="482"/>
                </a:lnTo>
                <a:lnTo>
                  <a:pt x="234" y="476"/>
                </a:lnTo>
                <a:lnTo>
                  <a:pt x="234" y="476"/>
                </a:lnTo>
                <a:lnTo>
                  <a:pt x="192" y="424"/>
                </a:lnTo>
                <a:lnTo>
                  <a:pt x="192" y="424"/>
                </a:lnTo>
                <a:lnTo>
                  <a:pt x="188" y="420"/>
                </a:lnTo>
                <a:lnTo>
                  <a:pt x="182" y="418"/>
                </a:lnTo>
                <a:lnTo>
                  <a:pt x="176" y="418"/>
                </a:lnTo>
                <a:lnTo>
                  <a:pt x="170" y="420"/>
                </a:lnTo>
                <a:lnTo>
                  <a:pt x="170" y="420"/>
                </a:lnTo>
                <a:lnTo>
                  <a:pt x="170" y="422"/>
                </a:lnTo>
                <a:lnTo>
                  <a:pt x="170" y="422"/>
                </a:lnTo>
                <a:lnTo>
                  <a:pt x="210" y="472"/>
                </a:lnTo>
                <a:lnTo>
                  <a:pt x="210" y="472"/>
                </a:lnTo>
                <a:lnTo>
                  <a:pt x="220" y="486"/>
                </a:lnTo>
                <a:lnTo>
                  <a:pt x="220" y="486"/>
                </a:lnTo>
                <a:lnTo>
                  <a:pt x="224" y="490"/>
                </a:lnTo>
                <a:lnTo>
                  <a:pt x="228" y="490"/>
                </a:lnTo>
                <a:lnTo>
                  <a:pt x="232" y="492"/>
                </a:lnTo>
                <a:lnTo>
                  <a:pt x="238" y="490"/>
                </a:lnTo>
                <a:lnTo>
                  <a:pt x="238" y="490"/>
                </a:lnTo>
                <a:close/>
                <a:moveTo>
                  <a:pt x="570" y="408"/>
                </a:moveTo>
                <a:lnTo>
                  <a:pt x="570" y="408"/>
                </a:lnTo>
                <a:lnTo>
                  <a:pt x="572" y="412"/>
                </a:lnTo>
                <a:lnTo>
                  <a:pt x="572" y="412"/>
                </a:lnTo>
                <a:lnTo>
                  <a:pt x="622" y="468"/>
                </a:lnTo>
                <a:lnTo>
                  <a:pt x="622" y="468"/>
                </a:lnTo>
                <a:lnTo>
                  <a:pt x="628" y="472"/>
                </a:lnTo>
                <a:lnTo>
                  <a:pt x="632" y="474"/>
                </a:lnTo>
                <a:lnTo>
                  <a:pt x="636" y="474"/>
                </a:lnTo>
                <a:lnTo>
                  <a:pt x="644" y="470"/>
                </a:lnTo>
                <a:lnTo>
                  <a:pt x="644" y="470"/>
                </a:lnTo>
                <a:lnTo>
                  <a:pt x="628" y="448"/>
                </a:lnTo>
                <a:lnTo>
                  <a:pt x="628" y="448"/>
                </a:lnTo>
                <a:lnTo>
                  <a:pt x="608" y="428"/>
                </a:lnTo>
                <a:lnTo>
                  <a:pt x="598" y="418"/>
                </a:lnTo>
                <a:lnTo>
                  <a:pt x="588" y="410"/>
                </a:lnTo>
                <a:lnTo>
                  <a:pt x="588" y="410"/>
                </a:lnTo>
                <a:lnTo>
                  <a:pt x="578" y="408"/>
                </a:lnTo>
                <a:lnTo>
                  <a:pt x="570" y="408"/>
                </a:lnTo>
                <a:lnTo>
                  <a:pt x="570" y="408"/>
                </a:lnTo>
                <a:close/>
                <a:moveTo>
                  <a:pt x="68" y="414"/>
                </a:moveTo>
                <a:lnTo>
                  <a:pt x="68" y="414"/>
                </a:lnTo>
                <a:lnTo>
                  <a:pt x="70" y="418"/>
                </a:lnTo>
                <a:lnTo>
                  <a:pt x="70" y="418"/>
                </a:lnTo>
                <a:lnTo>
                  <a:pt x="136" y="490"/>
                </a:lnTo>
                <a:lnTo>
                  <a:pt x="136" y="490"/>
                </a:lnTo>
                <a:lnTo>
                  <a:pt x="138" y="492"/>
                </a:lnTo>
                <a:lnTo>
                  <a:pt x="142" y="492"/>
                </a:lnTo>
                <a:lnTo>
                  <a:pt x="142" y="492"/>
                </a:lnTo>
                <a:lnTo>
                  <a:pt x="144" y="490"/>
                </a:lnTo>
                <a:lnTo>
                  <a:pt x="144" y="490"/>
                </a:lnTo>
                <a:lnTo>
                  <a:pt x="122" y="458"/>
                </a:lnTo>
                <a:lnTo>
                  <a:pt x="112" y="442"/>
                </a:lnTo>
                <a:lnTo>
                  <a:pt x="100" y="426"/>
                </a:lnTo>
                <a:lnTo>
                  <a:pt x="100" y="426"/>
                </a:lnTo>
                <a:lnTo>
                  <a:pt x="92" y="420"/>
                </a:lnTo>
                <a:lnTo>
                  <a:pt x="86" y="416"/>
                </a:lnTo>
                <a:lnTo>
                  <a:pt x="78" y="412"/>
                </a:lnTo>
                <a:lnTo>
                  <a:pt x="68" y="414"/>
                </a:lnTo>
                <a:lnTo>
                  <a:pt x="68" y="414"/>
                </a:lnTo>
                <a:close/>
                <a:moveTo>
                  <a:pt x="610" y="474"/>
                </a:moveTo>
                <a:lnTo>
                  <a:pt x="610" y="474"/>
                </a:lnTo>
                <a:lnTo>
                  <a:pt x="610" y="470"/>
                </a:lnTo>
                <a:lnTo>
                  <a:pt x="610" y="470"/>
                </a:lnTo>
                <a:lnTo>
                  <a:pt x="586" y="440"/>
                </a:lnTo>
                <a:lnTo>
                  <a:pt x="572" y="424"/>
                </a:lnTo>
                <a:lnTo>
                  <a:pt x="558" y="412"/>
                </a:lnTo>
                <a:lnTo>
                  <a:pt x="558" y="412"/>
                </a:lnTo>
                <a:lnTo>
                  <a:pt x="552" y="410"/>
                </a:lnTo>
                <a:lnTo>
                  <a:pt x="548" y="408"/>
                </a:lnTo>
                <a:lnTo>
                  <a:pt x="536" y="410"/>
                </a:lnTo>
                <a:lnTo>
                  <a:pt x="536" y="410"/>
                </a:lnTo>
                <a:lnTo>
                  <a:pt x="548" y="422"/>
                </a:lnTo>
                <a:lnTo>
                  <a:pt x="548" y="422"/>
                </a:lnTo>
                <a:lnTo>
                  <a:pt x="592" y="470"/>
                </a:lnTo>
                <a:lnTo>
                  <a:pt x="592" y="470"/>
                </a:lnTo>
                <a:lnTo>
                  <a:pt x="596" y="474"/>
                </a:lnTo>
                <a:lnTo>
                  <a:pt x="600" y="476"/>
                </a:lnTo>
                <a:lnTo>
                  <a:pt x="604" y="476"/>
                </a:lnTo>
                <a:lnTo>
                  <a:pt x="610" y="474"/>
                </a:lnTo>
                <a:lnTo>
                  <a:pt x="610" y="474"/>
                </a:lnTo>
                <a:close/>
                <a:moveTo>
                  <a:pt x="228" y="422"/>
                </a:moveTo>
                <a:lnTo>
                  <a:pt x="228" y="422"/>
                </a:lnTo>
                <a:lnTo>
                  <a:pt x="230" y="428"/>
                </a:lnTo>
                <a:lnTo>
                  <a:pt x="230" y="428"/>
                </a:lnTo>
                <a:lnTo>
                  <a:pt x="274" y="488"/>
                </a:lnTo>
                <a:lnTo>
                  <a:pt x="274" y="488"/>
                </a:lnTo>
                <a:lnTo>
                  <a:pt x="278" y="492"/>
                </a:lnTo>
                <a:lnTo>
                  <a:pt x="282" y="492"/>
                </a:lnTo>
                <a:lnTo>
                  <a:pt x="286" y="490"/>
                </a:lnTo>
                <a:lnTo>
                  <a:pt x="292" y="488"/>
                </a:lnTo>
                <a:lnTo>
                  <a:pt x="292" y="488"/>
                </a:lnTo>
                <a:lnTo>
                  <a:pt x="280" y="468"/>
                </a:lnTo>
                <a:lnTo>
                  <a:pt x="280" y="468"/>
                </a:lnTo>
                <a:lnTo>
                  <a:pt x="244" y="426"/>
                </a:lnTo>
                <a:lnTo>
                  <a:pt x="244" y="426"/>
                </a:lnTo>
                <a:lnTo>
                  <a:pt x="242" y="422"/>
                </a:lnTo>
                <a:lnTo>
                  <a:pt x="238" y="420"/>
                </a:lnTo>
                <a:lnTo>
                  <a:pt x="234" y="420"/>
                </a:lnTo>
                <a:lnTo>
                  <a:pt x="228" y="422"/>
                </a:lnTo>
                <a:lnTo>
                  <a:pt x="228" y="422"/>
                </a:lnTo>
                <a:close/>
                <a:moveTo>
                  <a:pt x="418" y="416"/>
                </a:moveTo>
                <a:lnTo>
                  <a:pt x="418" y="416"/>
                </a:lnTo>
                <a:lnTo>
                  <a:pt x="428" y="432"/>
                </a:lnTo>
                <a:lnTo>
                  <a:pt x="428" y="432"/>
                </a:lnTo>
                <a:lnTo>
                  <a:pt x="444" y="456"/>
                </a:lnTo>
                <a:lnTo>
                  <a:pt x="444" y="456"/>
                </a:lnTo>
                <a:lnTo>
                  <a:pt x="462" y="478"/>
                </a:lnTo>
                <a:lnTo>
                  <a:pt x="462" y="478"/>
                </a:lnTo>
                <a:lnTo>
                  <a:pt x="466" y="484"/>
                </a:lnTo>
                <a:lnTo>
                  <a:pt x="470" y="484"/>
                </a:lnTo>
                <a:lnTo>
                  <a:pt x="474" y="482"/>
                </a:lnTo>
                <a:lnTo>
                  <a:pt x="474" y="482"/>
                </a:lnTo>
                <a:lnTo>
                  <a:pt x="472" y="476"/>
                </a:lnTo>
                <a:lnTo>
                  <a:pt x="472" y="476"/>
                </a:lnTo>
                <a:lnTo>
                  <a:pt x="432" y="418"/>
                </a:lnTo>
                <a:lnTo>
                  <a:pt x="432" y="418"/>
                </a:lnTo>
                <a:lnTo>
                  <a:pt x="430" y="416"/>
                </a:lnTo>
                <a:lnTo>
                  <a:pt x="426" y="414"/>
                </a:lnTo>
                <a:lnTo>
                  <a:pt x="418" y="416"/>
                </a:lnTo>
                <a:lnTo>
                  <a:pt x="418" y="416"/>
                </a:lnTo>
                <a:close/>
                <a:moveTo>
                  <a:pt x="316" y="488"/>
                </a:moveTo>
                <a:lnTo>
                  <a:pt x="316" y="488"/>
                </a:lnTo>
                <a:lnTo>
                  <a:pt x="314" y="484"/>
                </a:lnTo>
                <a:lnTo>
                  <a:pt x="314" y="484"/>
                </a:lnTo>
                <a:lnTo>
                  <a:pt x="276" y="428"/>
                </a:lnTo>
                <a:lnTo>
                  <a:pt x="276" y="428"/>
                </a:lnTo>
                <a:lnTo>
                  <a:pt x="272" y="424"/>
                </a:lnTo>
                <a:lnTo>
                  <a:pt x="268" y="422"/>
                </a:lnTo>
                <a:lnTo>
                  <a:pt x="262" y="420"/>
                </a:lnTo>
                <a:lnTo>
                  <a:pt x="256" y="422"/>
                </a:lnTo>
                <a:lnTo>
                  <a:pt x="256" y="422"/>
                </a:lnTo>
                <a:lnTo>
                  <a:pt x="262" y="432"/>
                </a:lnTo>
                <a:lnTo>
                  <a:pt x="262" y="432"/>
                </a:lnTo>
                <a:lnTo>
                  <a:pt x="294" y="474"/>
                </a:lnTo>
                <a:lnTo>
                  <a:pt x="294" y="474"/>
                </a:lnTo>
                <a:lnTo>
                  <a:pt x="302" y="484"/>
                </a:lnTo>
                <a:lnTo>
                  <a:pt x="302" y="484"/>
                </a:lnTo>
                <a:lnTo>
                  <a:pt x="304" y="488"/>
                </a:lnTo>
                <a:lnTo>
                  <a:pt x="308" y="490"/>
                </a:lnTo>
                <a:lnTo>
                  <a:pt x="312" y="490"/>
                </a:lnTo>
                <a:lnTo>
                  <a:pt x="316" y="488"/>
                </a:lnTo>
                <a:lnTo>
                  <a:pt x="316" y="488"/>
                </a:lnTo>
                <a:close/>
                <a:moveTo>
                  <a:pt x="202" y="422"/>
                </a:moveTo>
                <a:lnTo>
                  <a:pt x="202" y="422"/>
                </a:lnTo>
                <a:lnTo>
                  <a:pt x="204" y="426"/>
                </a:lnTo>
                <a:lnTo>
                  <a:pt x="204" y="426"/>
                </a:lnTo>
                <a:lnTo>
                  <a:pt x="244" y="478"/>
                </a:lnTo>
                <a:lnTo>
                  <a:pt x="244" y="478"/>
                </a:lnTo>
                <a:lnTo>
                  <a:pt x="248" y="482"/>
                </a:lnTo>
                <a:lnTo>
                  <a:pt x="250" y="486"/>
                </a:lnTo>
                <a:lnTo>
                  <a:pt x="250" y="486"/>
                </a:lnTo>
                <a:lnTo>
                  <a:pt x="252" y="490"/>
                </a:lnTo>
                <a:lnTo>
                  <a:pt x="256" y="492"/>
                </a:lnTo>
                <a:lnTo>
                  <a:pt x="264" y="490"/>
                </a:lnTo>
                <a:lnTo>
                  <a:pt x="264" y="490"/>
                </a:lnTo>
                <a:lnTo>
                  <a:pt x="254" y="474"/>
                </a:lnTo>
                <a:lnTo>
                  <a:pt x="242" y="458"/>
                </a:lnTo>
                <a:lnTo>
                  <a:pt x="218" y="428"/>
                </a:lnTo>
                <a:lnTo>
                  <a:pt x="218" y="428"/>
                </a:lnTo>
                <a:lnTo>
                  <a:pt x="212" y="422"/>
                </a:lnTo>
                <a:lnTo>
                  <a:pt x="208" y="420"/>
                </a:lnTo>
                <a:lnTo>
                  <a:pt x="202" y="422"/>
                </a:lnTo>
                <a:lnTo>
                  <a:pt x="202" y="422"/>
                </a:lnTo>
                <a:close/>
                <a:moveTo>
                  <a:pt x="284" y="422"/>
                </a:moveTo>
                <a:lnTo>
                  <a:pt x="284" y="422"/>
                </a:lnTo>
                <a:lnTo>
                  <a:pt x="298" y="446"/>
                </a:lnTo>
                <a:lnTo>
                  <a:pt x="316" y="468"/>
                </a:lnTo>
                <a:lnTo>
                  <a:pt x="316" y="468"/>
                </a:lnTo>
                <a:lnTo>
                  <a:pt x="322" y="474"/>
                </a:lnTo>
                <a:lnTo>
                  <a:pt x="326" y="482"/>
                </a:lnTo>
                <a:lnTo>
                  <a:pt x="326" y="482"/>
                </a:lnTo>
                <a:lnTo>
                  <a:pt x="328" y="486"/>
                </a:lnTo>
                <a:lnTo>
                  <a:pt x="332" y="488"/>
                </a:lnTo>
                <a:lnTo>
                  <a:pt x="340" y="488"/>
                </a:lnTo>
                <a:lnTo>
                  <a:pt x="340" y="488"/>
                </a:lnTo>
                <a:lnTo>
                  <a:pt x="336" y="478"/>
                </a:lnTo>
                <a:lnTo>
                  <a:pt x="330" y="468"/>
                </a:lnTo>
                <a:lnTo>
                  <a:pt x="314" y="448"/>
                </a:lnTo>
                <a:lnTo>
                  <a:pt x="296" y="430"/>
                </a:lnTo>
                <a:lnTo>
                  <a:pt x="290" y="424"/>
                </a:lnTo>
                <a:lnTo>
                  <a:pt x="284" y="422"/>
                </a:lnTo>
                <a:lnTo>
                  <a:pt x="284" y="422"/>
                </a:lnTo>
                <a:close/>
                <a:moveTo>
                  <a:pt x="676" y="344"/>
                </a:moveTo>
                <a:lnTo>
                  <a:pt x="676" y="344"/>
                </a:lnTo>
                <a:lnTo>
                  <a:pt x="678" y="342"/>
                </a:lnTo>
                <a:lnTo>
                  <a:pt x="678" y="342"/>
                </a:lnTo>
                <a:lnTo>
                  <a:pt x="662" y="326"/>
                </a:lnTo>
                <a:lnTo>
                  <a:pt x="646" y="312"/>
                </a:lnTo>
                <a:lnTo>
                  <a:pt x="630" y="296"/>
                </a:lnTo>
                <a:lnTo>
                  <a:pt x="614" y="282"/>
                </a:lnTo>
                <a:lnTo>
                  <a:pt x="614" y="282"/>
                </a:lnTo>
                <a:lnTo>
                  <a:pt x="612" y="290"/>
                </a:lnTo>
                <a:lnTo>
                  <a:pt x="614" y="294"/>
                </a:lnTo>
                <a:lnTo>
                  <a:pt x="616" y="296"/>
                </a:lnTo>
                <a:lnTo>
                  <a:pt x="616" y="296"/>
                </a:lnTo>
                <a:lnTo>
                  <a:pt x="668" y="340"/>
                </a:lnTo>
                <a:lnTo>
                  <a:pt x="668" y="340"/>
                </a:lnTo>
                <a:lnTo>
                  <a:pt x="676" y="344"/>
                </a:lnTo>
                <a:lnTo>
                  <a:pt x="676" y="344"/>
                </a:lnTo>
                <a:close/>
                <a:moveTo>
                  <a:pt x="606" y="128"/>
                </a:moveTo>
                <a:lnTo>
                  <a:pt x="606" y="128"/>
                </a:lnTo>
                <a:lnTo>
                  <a:pt x="616" y="144"/>
                </a:lnTo>
                <a:lnTo>
                  <a:pt x="622" y="150"/>
                </a:lnTo>
                <a:lnTo>
                  <a:pt x="630" y="156"/>
                </a:lnTo>
                <a:lnTo>
                  <a:pt x="630" y="156"/>
                </a:lnTo>
                <a:lnTo>
                  <a:pt x="646" y="168"/>
                </a:lnTo>
                <a:lnTo>
                  <a:pt x="654" y="172"/>
                </a:lnTo>
                <a:lnTo>
                  <a:pt x="662" y="176"/>
                </a:lnTo>
                <a:lnTo>
                  <a:pt x="662" y="176"/>
                </a:lnTo>
                <a:lnTo>
                  <a:pt x="636" y="150"/>
                </a:lnTo>
                <a:lnTo>
                  <a:pt x="622" y="138"/>
                </a:lnTo>
                <a:lnTo>
                  <a:pt x="606" y="128"/>
                </a:lnTo>
                <a:lnTo>
                  <a:pt x="606" y="128"/>
                </a:lnTo>
                <a:close/>
                <a:moveTo>
                  <a:pt x="606" y="92"/>
                </a:moveTo>
                <a:lnTo>
                  <a:pt x="606" y="92"/>
                </a:lnTo>
                <a:lnTo>
                  <a:pt x="604" y="98"/>
                </a:lnTo>
                <a:lnTo>
                  <a:pt x="604" y="102"/>
                </a:lnTo>
                <a:lnTo>
                  <a:pt x="606" y="106"/>
                </a:lnTo>
                <a:lnTo>
                  <a:pt x="610" y="110"/>
                </a:lnTo>
                <a:lnTo>
                  <a:pt x="610" y="110"/>
                </a:lnTo>
                <a:lnTo>
                  <a:pt x="622" y="120"/>
                </a:lnTo>
                <a:lnTo>
                  <a:pt x="622" y="120"/>
                </a:lnTo>
                <a:lnTo>
                  <a:pt x="652" y="148"/>
                </a:lnTo>
                <a:lnTo>
                  <a:pt x="652" y="148"/>
                </a:lnTo>
                <a:lnTo>
                  <a:pt x="660" y="152"/>
                </a:lnTo>
                <a:lnTo>
                  <a:pt x="660" y="152"/>
                </a:lnTo>
                <a:lnTo>
                  <a:pt x="648" y="136"/>
                </a:lnTo>
                <a:lnTo>
                  <a:pt x="634" y="120"/>
                </a:lnTo>
                <a:lnTo>
                  <a:pt x="606" y="92"/>
                </a:lnTo>
                <a:lnTo>
                  <a:pt x="606" y="92"/>
                </a:lnTo>
                <a:close/>
                <a:moveTo>
                  <a:pt x="674" y="316"/>
                </a:moveTo>
                <a:lnTo>
                  <a:pt x="674" y="316"/>
                </a:lnTo>
                <a:lnTo>
                  <a:pt x="676" y="312"/>
                </a:lnTo>
                <a:lnTo>
                  <a:pt x="676" y="312"/>
                </a:lnTo>
                <a:lnTo>
                  <a:pt x="660" y="298"/>
                </a:lnTo>
                <a:lnTo>
                  <a:pt x="644" y="286"/>
                </a:lnTo>
                <a:lnTo>
                  <a:pt x="628" y="272"/>
                </a:lnTo>
                <a:lnTo>
                  <a:pt x="614" y="258"/>
                </a:lnTo>
                <a:lnTo>
                  <a:pt x="614" y="258"/>
                </a:lnTo>
                <a:lnTo>
                  <a:pt x="612" y="262"/>
                </a:lnTo>
                <a:lnTo>
                  <a:pt x="612" y="266"/>
                </a:lnTo>
                <a:lnTo>
                  <a:pt x="612" y="266"/>
                </a:lnTo>
                <a:lnTo>
                  <a:pt x="664" y="310"/>
                </a:lnTo>
                <a:lnTo>
                  <a:pt x="664" y="310"/>
                </a:lnTo>
                <a:lnTo>
                  <a:pt x="674" y="316"/>
                </a:lnTo>
                <a:lnTo>
                  <a:pt x="674" y="316"/>
                </a:lnTo>
                <a:close/>
                <a:moveTo>
                  <a:pt x="610" y="182"/>
                </a:moveTo>
                <a:lnTo>
                  <a:pt x="610" y="182"/>
                </a:lnTo>
                <a:lnTo>
                  <a:pt x="608" y="186"/>
                </a:lnTo>
                <a:lnTo>
                  <a:pt x="608" y="186"/>
                </a:lnTo>
                <a:lnTo>
                  <a:pt x="634" y="214"/>
                </a:lnTo>
                <a:lnTo>
                  <a:pt x="650" y="228"/>
                </a:lnTo>
                <a:lnTo>
                  <a:pt x="666" y="242"/>
                </a:lnTo>
                <a:lnTo>
                  <a:pt x="666" y="242"/>
                </a:lnTo>
                <a:lnTo>
                  <a:pt x="668" y="236"/>
                </a:lnTo>
                <a:lnTo>
                  <a:pt x="666" y="234"/>
                </a:lnTo>
                <a:lnTo>
                  <a:pt x="666" y="234"/>
                </a:lnTo>
                <a:lnTo>
                  <a:pt x="610" y="182"/>
                </a:lnTo>
                <a:lnTo>
                  <a:pt x="610" y="182"/>
                </a:lnTo>
                <a:close/>
                <a:moveTo>
                  <a:pt x="602" y="62"/>
                </a:moveTo>
                <a:lnTo>
                  <a:pt x="602" y="62"/>
                </a:lnTo>
                <a:lnTo>
                  <a:pt x="610" y="76"/>
                </a:lnTo>
                <a:lnTo>
                  <a:pt x="626" y="94"/>
                </a:lnTo>
                <a:lnTo>
                  <a:pt x="644" y="114"/>
                </a:lnTo>
                <a:lnTo>
                  <a:pt x="660" y="126"/>
                </a:lnTo>
                <a:lnTo>
                  <a:pt x="660" y="126"/>
                </a:lnTo>
                <a:lnTo>
                  <a:pt x="648" y="108"/>
                </a:lnTo>
                <a:lnTo>
                  <a:pt x="634" y="92"/>
                </a:lnTo>
                <a:lnTo>
                  <a:pt x="602" y="62"/>
                </a:lnTo>
                <a:lnTo>
                  <a:pt x="602" y="62"/>
                </a:lnTo>
                <a:close/>
                <a:moveTo>
                  <a:pt x="52" y="414"/>
                </a:moveTo>
                <a:lnTo>
                  <a:pt x="52" y="414"/>
                </a:lnTo>
                <a:lnTo>
                  <a:pt x="64" y="430"/>
                </a:lnTo>
                <a:lnTo>
                  <a:pt x="78" y="444"/>
                </a:lnTo>
                <a:lnTo>
                  <a:pt x="92" y="458"/>
                </a:lnTo>
                <a:lnTo>
                  <a:pt x="108" y="470"/>
                </a:lnTo>
                <a:lnTo>
                  <a:pt x="108" y="470"/>
                </a:lnTo>
                <a:lnTo>
                  <a:pt x="96" y="456"/>
                </a:lnTo>
                <a:lnTo>
                  <a:pt x="82" y="440"/>
                </a:lnTo>
                <a:lnTo>
                  <a:pt x="68" y="428"/>
                </a:lnTo>
                <a:lnTo>
                  <a:pt x="52" y="414"/>
                </a:lnTo>
                <a:lnTo>
                  <a:pt x="52" y="414"/>
                </a:lnTo>
                <a:close/>
                <a:moveTo>
                  <a:pt x="646" y="196"/>
                </a:moveTo>
                <a:lnTo>
                  <a:pt x="646" y="196"/>
                </a:lnTo>
                <a:lnTo>
                  <a:pt x="650" y="194"/>
                </a:lnTo>
                <a:lnTo>
                  <a:pt x="650" y="194"/>
                </a:lnTo>
                <a:lnTo>
                  <a:pt x="638" y="184"/>
                </a:lnTo>
                <a:lnTo>
                  <a:pt x="628" y="172"/>
                </a:lnTo>
                <a:lnTo>
                  <a:pt x="618" y="160"/>
                </a:lnTo>
                <a:lnTo>
                  <a:pt x="608" y="150"/>
                </a:lnTo>
                <a:lnTo>
                  <a:pt x="608" y="150"/>
                </a:lnTo>
                <a:lnTo>
                  <a:pt x="606" y="160"/>
                </a:lnTo>
                <a:lnTo>
                  <a:pt x="608" y="164"/>
                </a:lnTo>
                <a:lnTo>
                  <a:pt x="610" y="166"/>
                </a:lnTo>
                <a:lnTo>
                  <a:pt x="610" y="166"/>
                </a:lnTo>
                <a:lnTo>
                  <a:pt x="646" y="196"/>
                </a:lnTo>
                <a:lnTo>
                  <a:pt x="646" y="196"/>
                </a:lnTo>
                <a:close/>
                <a:moveTo>
                  <a:pt x="660" y="74"/>
                </a:moveTo>
                <a:lnTo>
                  <a:pt x="660" y="74"/>
                </a:lnTo>
                <a:lnTo>
                  <a:pt x="652" y="60"/>
                </a:lnTo>
                <a:lnTo>
                  <a:pt x="642" y="48"/>
                </a:lnTo>
                <a:lnTo>
                  <a:pt x="630" y="38"/>
                </a:lnTo>
                <a:lnTo>
                  <a:pt x="616" y="30"/>
                </a:lnTo>
                <a:lnTo>
                  <a:pt x="616" y="30"/>
                </a:lnTo>
                <a:lnTo>
                  <a:pt x="624" y="42"/>
                </a:lnTo>
                <a:lnTo>
                  <a:pt x="636" y="54"/>
                </a:lnTo>
                <a:lnTo>
                  <a:pt x="648" y="64"/>
                </a:lnTo>
                <a:lnTo>
                  <a:pt x="660" y="74"/>
                </a:lnTo>
                <a:lnTo>
                  <a:pt x="660" y="74"/>
                </a:lnTo>
                <a:close/>
                <a:moveTo>
                  <a:pt x="642" y="84"/>
                </a:moveTo>
                <a:lnTo>
                  <a:pt x="642" y="84"/>
                </a:lnTo>
                <a:lnTo>
                  <a:pt x="636" y="72"/>
                </a:lnTo>
                <a:lnTo>
                  <a:pt x="624" y="58"/>
                </a:lnTo>
                <a:lnTo>
                  <a:pt x="612" y="46"/>
                </a:lnTo>
                <a:lnTo>
                  <a:pt x="600" y="38"/>
                </a:lnTo>
                <a:lnTo>
                  <a:pt x="600" y="38"/>
                </a:lnTo>
                <a:lnTo>
                  <a:pt x="608" y="50"/>
                </a:lnTo>
                <a:lnTo>
                  <a:pt x="620" y="62"/>
                </a:lnTo>
                <a:lnTo>
                  <a:pt x="642" y="84"/>
                </a:lnTo>
                <a:lnTo>
                  <a:pt x="642" y="84"/>
                </a:lnTo>
                <a:close/>
                <a:moveTo>
                  <a:pt x="648" y="252"/>
                </a:moveTo>
                <a:lnTo>
                  <a:pt x="648" y="252"/>
                </a:lnTo>
                <a:lnTo>
                  <a:pt x="650" y="248"/>
                </a:lnTo>
                <a:lnTo>
                  <a:pt x="650" y="248"/>
                </a:lnTo>
                <a:lnTo>
                  <a:pt x="640" y="240"/>
                </a:lnTo>
                <a:lnTo>
                  <a:pt x="632" y="232"/>
                </a:lnTo>
                <a:lnTo>
                  <a:pt x="622" y="224"/>
                </a:lnTo>
                <a:lnTo>
                  <a:pt x="612" y="216"/>
                </a:lnTo>
                <a:lnTo>
                  <a:pt x="612" y="216"/>
                </a:lnTo>
                <a:lnTo>
                  <a:pt x="610" y="220"/>
                </a:lnTo>
                <a:lnTo>
                  <a:pt x="610" y="220"/>
                </a:lnTo>
                <a:lnTo>
                  <a:pt x="648" y="252"/>
                </a:lnTo>
                <a:lnTo>
                  <a:pt x="648" y="252"/>
                </a:lnTo>
                <a:close/>
                <a:moveTo>
                  <a:pt x="616" y="318"/>
                </a:moveTo>
                <a:lnTo>
                  <a:pt x="616" y="318"/>
                </a:lnTo>
                <a:lnTo>
                  <a:pt x="614" y="322"/>
                </a:lnTo>
                <a:lnTo>
                  <a:pt x="614" y="322"/>
                </a:lnTo>
                <a:lnTo>
                  <a:pt x="620" y="328"/>
                </a:lnTo>
                <a:lnTo>
                  <a:pt x="626" y="336"/>
                </a:lnTo>
                <a:lnTo>
                  <a:pt x="636" y="340"/>
                </a:lnTo>
                <a:lnTo>
                  <a:pt x="646" y="344"/>
                </a:lnTo>
                <a:lnTo>
                  <a:pt x="646" y="344"/>
                </a:lnTo>
                <a:lnTo>
                  <a:pt x="616" y="318"/>
                </a:lnTo>
                <a:lnTo>
                  <a:pt x="616" y="318"/>
                </a:lnTo>
                <a:close/>
                <a:moveTo>
                  <a:pt x="632" y="366"/>
                </a:moveTo>
                <a:lnTo>
                  <a:pt x="632" y="366"/>
                </a:lnTo>
                <a:lnTo>
                  <a:pt x="624" y="354"/>
                </a:lnTo>
                <a:lnTo>
                  <a:pt x="620" y="352"/>
                </a:lnTo>
                <a:lnTo>
                  <a:pt x="616" y="352"/>
                </a:lnTo>
                <a:lnTo>
                  <a:pt x="616" y="352"/>
                </a:lnTo>
                <a:lnTo>
                  <a:pt x="632" y="366"/>
                </a:lnTo>
                <a:lnTo>
                  <a:pt x="632" y="366"/>
                </a:lnTo>
                <a:close/>
              </a:path>
            </a:pathLst>
          </a:custGeom>
          <a:solidFill>
            <a:srgbClr val="4276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pitchFamily="34" charset="-122"/>
            </a:endParaRPr>
          </a:p>
        </p:txBody>
      </p:sp>
      <p:sp>
        <p:nvSpPr>
          <p:cNvPr id="116" name="矩形 115"/>
          <p:cNvSpPr/>
          <p:nvPr>
            <p:custDataLst>
              <p:tags r:id="rId46"/>
            </p:custDataLst>
          </p:nvPr>
        </p:nvSpPr>
        <p:spPr>
          <a:xfrm flipH="1">
            <a:off x="5791095" y="1578523"/>
            <a:ext cx="497045" cy="498956"/>
          </a:xfrm>
          <a:prstGeom prst="rect">
            <a:avLst/>
          </a:prstGeom>
        </p:spPr>
        <p:txBody>
          <a:bodyPr wrap="square">
            <a:normAutofit fontScale="80000"/>
          </a:bodyPr>
          <a:lstStyle/>
          <a:p>
            <a:pPr algn="r">
              <a:lnSpc>
                <a:spcPct val="120000"/>
              </a:lnSpc>
            </a:pPr>
            <a:r>
              <a:rPr lang="zh-CN" altLang="en-US" sz="1400" b="1">
                <a:solidFill>
                  <a:srgbClr val="4276AA"/>
                </a:solidFill>
                <a:latin typeface="Arial" panose="020B0604020202020204" pitchFamily="34" charset="0"/>
                <a:ea typeface="微软雅黑" panose="020B0503020204020204" pitchFamily="34" charset="-122"/>
              </a:rPr>
              <a:t>可理解性</a:t>
            </a:r>
            <a:endParaRPr lang="zh-CN" altLang="en-US" sz="1400" b="1">
              <a:solidFill>
                <a:srgbClr val="4276AA"/>
              </a:solidFill>
              <a:latin typeface="Arial" panose="020B0604020202020204" pitchFamily="34" charset="0"/>
              <a:ea typeface="微软雅黑" panose="020B0503020204020204" pitchFamily="34" charset="-122"/>
            </a:endParaRPr>
          </a:p>
        </p:txBody>
      </p:sp>
      <p:sp>
        <p:nvSpPr>
          <p:cNvPr id="4" name="文本框 3"/>
          <p:cNvSpPr txBox="1"/>
          <p:nvPr/>
        </p:nvSpPr>
        <p:spPr>
          <a:xfrm>
            <a:off x="948055" y="1836420"/>
            <a:ext cx="2835275" cy="275590"/>
          </a:xfrm>
          <a:prstGeom prst="rect">
            <a:avLst/>
          </a:prstGeom>
          <a:noFill/>
        </p:spPr>
        <p:txBody>
          <a:bodyPr wrap="square" rtlCol="0">
            <a:spAutoFit/>
          </a:bodyPr>
          <a:p>
            <a:pPr algn="r"/>
            <a:r>
              <a:rPr lang="zh-CN" altLang="en-US" sz="1200" b="1">
                <a:solidFill>
                  <a:schemeClr val="accent2">
                    <a:lumMod val="60000"/>
                    <a:lumOff val="40000"/>
                  </a:schemeClr>
                </a:solidFill>
              </a:rPr>
              <a:t>真实可靠、内容完整</a:t>
            </a:r>
            <a:endParaRPr lang="zh-CN" altLang="en-US" sz="1200" b="1">
              <a:solidFill>
                <a:schemeClr val="accent2">
                  <a:lumMod val="60000"/>
                  <a:lumOff val="40000"/>
                </a:schemeClr>
              </a:solidFill>
            </a:endParaRPr>
          </a:p>
        </p:txBody>
      </p:sp>
      <p:sp>
        <p:nvSpPr>
          <p:cNvPr id="9" name="文本框 8"/>
          <p:cNvSpPr txBox="1"/>
          <p:nvPr/>
        </p:nvSpPr>
        <p:spPr>
          <a:xfrm>
            <a:off x="5307965" y="1096010"/>
            <a:ext cx="3259455" cy="275590"/>
          </a:xfrm>
          <a:prstGeom prst="rect">
            <a:avLst/>
          </a:prstGeom>
          <a:noFill/>
        </p:spPr>
        <p:txBody>
          <a:bodyPr wrap="square" rtlCol="0">
            <a:spAutoFit/>
          </a:bodyPr>
          <a:p>
            <a:pPr algn="r"/>
            <a:r>
              <a:rPr lang="zh-CN" altLang="en-US" sz="1200" b="1">
                <a:solidFill>
                  <a:schemeClr val="accent2">
                    <a:lumMod val="60000"/>
                    <a:lumOff val="40000"/>
                  </a:schemeClr>
                </a:solidFill>
              </a:rPr>
              <a:t>应当与财务报告使用者的经济决策需要相关</a:t>
            </a:r>
            <a:endParaRPr lang="zh-CN" altLang="en-US" sz="1200" b="1">
              <a:solidFill>
                <a:schemeClr val="accent2">
                  <a:lumMod val="60000"/>
                  <a:lumOff val="40000"/>
                </a:schemeClr>
              </a:solidFill>
            </a:endParaRPr>
          </a:p>
        </p:txBody>
      </p:sp>
      <p:sp>
        <p:nvSpPr>
          <p:cNvPr id="31" name="文本框 30"/>
          <p:cNvSpPr txBox="1"/>
          <p:nvPr/>
        </p:nvSpPr>
        <p:spPr>
          <a:xfrm>
            <a:off x="5579745" y="2144395"/>
            <a:ext cx="3259455" cy="275590"/>
          </a:xfrm>
          <a:prstGeom prst="rect">
            <a:avLst/>
          </a:prstGeom>
          <a:noFill/>
        </p:spPr>
        <p:txBody>
          <a:bodyPr wrap="square" rtlCol="0">
            <a:spAutoFit/>
          </a:bodyPr>
          <a:p>
            <a:pPr algn="l"/>
            <a:r>
              <a:rPr lang="zh-CN" altLang="en-US" sz="1200" b="1">
                <a:solidFill>
                  <a:schemeClr val="accent2">
                    <a:lumMod val="60000"/>
                    <a:lumOff val="40000"/>
                  </a:schemeClr>
                </a:solidFill>
              </a:rPr>
              <a:t>应应当清晰明了</a:t>
            </a:r>
            <a:endParaRPr lang="zh-CN" altLang="en-US" sz="1200" b="1">
              <a:solidFill>
                <a:schemeClr val="accent2">
                  <a:lumMod val="60000"/>
                  <a:lumOff val="40000"/>
                </a:schemeClr>
              </a:solidFill>
            </a:endParaRPr>
          </a:p>
        </p:txBody>
      </p:sp>
      <p:sp>
        <p:nvSpPr>
          <p:cNvPr id="32" name="文本框 31"/>
          <p:cNvSpPr txBox="1"/>
          <p:nvPr/>
        </p:nvSpPr>
        <p:spPr>
          <a:xfrm>
            <a:off x="5579745" y="3155950"/>
            <a:ext cx="3259455" cy="275590"/>
          </a:xfrm>
          <a:prstGeom prst="rect">
            <a:avLst/>
          </a:prstGeom>
          <a:noFill/>
        </p:spPr>
        <p:txBody>
          <a:bodyPr wrap="square" rtlCol="0">
            <a:spAutoFit/>
          </a:bodyPr>
          <a:p>
            <a:pPr algn="l"/>
            <a:r>
              <a:rPr lang="zh-CN" altLang="en-US" sz="1200" b="1">
                <a:solidFill>
                  <a:schemeClr val="accent2">
                    <a:lumMod val="60000"/>
                    <a:lumOff val="40000"/>
                  </a:schemeClr>
                </a:solidFill>
              </a:rPr>
              <a:t>不得提前或延后</a:t>
            </a:r>
            <a:endParaRPr lang="zh-CN" altLang="en-US" sz="1200" b="1">
              <a:solidFill>
                <a:schemeClr val="accent2">
                  <a:lumMod val="60000"/>
                  <a:lumOff val="40000"/>
                </a:schemeClr>
              </a:solidFill>
            </a:endParaRPr>
          </a:p>
        </p:txBody>
      </p:sp>
      <p:sp>
        <p:nvSpPr>
          <p:cNvPr id="34" name="文本框 33"/>
          <p:cNvSpPr txBox="1"/>
          <p:nvPr/>
        </p:nvSpPr>
        <p:spPr>
          <a:xfrm>
            <a:off x="5579745" y="4371975"/>
            <a:ext cx="3259455" cy="275590"/>
          </a:xfrm>
          <a:prstGeom prst="rect">
            <a:avLst/>
          </a:prstGeom>
          <a:noFill/>
        </p:spPr>
        <p:txBody>
          <a:bodyPr wrap="square" rtlCol="0">
            <a:spAutoFit/>
          </a:bodyPr>
          <a:p>
            <a:pPr algn="l"/>
            <a:r>
              <a:rPr lang="zh-CN" altLang="en-US" sz="1200" b="1">
                <a:solidFill>
                  <a:schemeClr val="accent2">
                    <a:lumMod val="60000"/>
                    <a:lumOff val="40000"/>
                  </a:schemeClr>
                </a:solidFill>
              </a:rPr>
              <a:t>横向可比</a:t>
            </a:r>
            <a:r>
              <a:rPr lang="en-US" altLang="zh-CN" sz="1200" b="1">
                <a:solidFill>
                  <a:schemeClr val="accent2">
                    <a:lumMod val="60000"/>
                    <a:lumOff val="40000"/>
                  </a:schemeClr>
                </a:solidFill>
              </a:rPr>
              <a:t>/</a:t>
            </a:r>
            <a:r>
              <a:rPr lang="zh-CN" altLang="en-US" sz="1200" b="1">
                <a:solidFill>
                  <a:schemeClr val="accent2">
                    <a:lumMod val="60000"/>
                    <a:lumOff val="40000"/>
                  </a:schemeClr>
                </a:solidFill>
              </a:rPr>
              <a:t>纵向科可比</a:t>
            </a:r>
            <a:endParaRPr lang="zh-CN" altLang="en-US" sz="1200" b="1">
              <a:solidFill>
                <a:schemeClr val="accent2">
                  <a:lumMod val="60000"/>
                  <a:lumOff val="40000"/>
                </a:schemeClr>
              </a:solidFill>
            </a:endParaRPr>
          </a:p>
        </p:txBody>
      </p:sp>
      <p:sp>
        <p:nvSpPr>
          <p:cNvPr id="35" name="文本框 34"/>
          <p:cNvSpPr txBox="1"/>
          <p:nvPr/>
        </p:nvSpPr>
        <p:spPr>
          <a:xfrm>
            <a:off x="1043305" y="4534535"/>
            <a:ext cx="3259455" cy="275590"/>
          </a:xfrm>
          <a:prstGeom prst="rect">
            <a:avLst/>
          </a:prstGeom>
          <a:noFill/>
        </p:spPr>
        <p:txBody>
          <a:bodyPr wrap="square" rtlCol="0">
            <a:spAutoFit/>
          </a:bodyPr>
          <a:p>
            <a:pPr algn="l"/>
            <a:r>
              <a:rPr sz="1200" b="1">
                <a:solidFill>
                  <a:schemeClr val="accent2">
                    <a:lumMod val="60000"/>
                    <a:lumOff val="40000"/>
                  </a:schemeClr>
                </a:solidFill>
              </a:rPr>
              <a:t>功能、项目性质和金额大小加以职业判断</a:t>
            </a:r>
            <a:endParaRPr sz="1200" b="1">
              <a:solidFill>
                <a:schemeClr val="accent2">
                  <a:lumMod val="60000"/>
                  <a:lumOff val="40000"/>
                </a:schemeClr>
              </a:solidFill>
            </a:endParaRPr>
          </a:p>
        </p:txBody>
      </p:sp>
      <p:sp>
        <p:nvSpPr>
          <p:cNvPr id="36" name="文本框 35"/>
          <p:cNvSpPr txBox="1"/>
          <p:nvPr/>
        </p:nvSpPr>
        <p:spPr>
          <a:xfrm>
            <a:off x="251460" y="3764280"/>
            <a:ext cx="2533015" cy="275590"/>
          </a:xfrm>
          <a:prstGeom prst="rect">
            <a:avLst/>
          </a:prstGeom>
          <a:noFill/>
        </p:spPr>
        <p:txBody>
          <a:bodyPr wrap="square" rtlCol="0">
            <a:spAutoFit/>
          </a:bodyPr>
          <a:p>
            <a:pPr algn="r"/>
            <a:r>
              <a:rPr sz="1200" b="1">
                <a:solidFill>
                  <a:schemeClr val="accent2">
                    <a:lumMod val="60000"/>
                    <a:lumOff val="40000"/>
                  </a:schemeClr>
                </a:solidFill>
              </a:rPr>
              <a:t>经济实质</a:t>
            </a:r>
            <a:endParaRPr sz="1200" b="1">
              <a:solidFill>
                <a:schemeClr val="accent2">
                  <a:lumMod val="60000"/>
                  <a:lumOff val="40000"/>
                </a:schemeClr>
              </a:solidFill>
            </a:endParaRPr>
          </a:p>
        </p:txBody>
      </p:sp>
      <p:sp>
        <p:nvSpPr>
          <p:cNvPr id="37" name="文本框 36"/>
          <p:cNvSpPr txBox="1"/>
          <p:nvPr/>
        </p:nvSpPr>
        <p:spPr>
          <a:xfrm>
            <a:off x="335280" y="3117215"/>
            <a:ext cx="3295015" cy="275590"/>
          </a:xfrm>
          <a:prstGeom prst="rect">
            <a:avLst/>
          </a:prstGeom>
          <a:noFill/>
        </p:spPr>
        <p:txBody>
          <a:bodyPr wrap="square" rtlCol="0">
            <a:spAutoFit/>
          </a:bodyPr>
          <a:p>
            <a:pPr algn="r"/>
            <a:r>
              <a:rPr sz="1200" b="1">
                <a:solidFill>
                  <a:schemeClr val="accent2">
                    <a:lumMod val="60000"/>
                    <a:lumOff val="40000"/>
                  </a:schemeClr>
                </a:solidFill>
              </a:rPr>
              <a:t>不应高估资产或者收益、低估负债或者费用</a:t>
            </a:r>
            <a:endParaRPr sz="1200" b="1">
              <a:solidFill>
                <a:schemeClr val="accent2">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6772275" cy="460375"/>
          </a:xfrm>
          <a:prstGeom prst="rect">
            <a:avLst/>
          </a:prstGeom>
          <a:noFill/>
        </p:spPr>
        <p:txBody>
          <a:bodyPr wrap="square" rtlCol="0">
            <a:spAutoFit/>
          </a:bodyPr>
          <a:p>
            <a:r>
              <a:rPr lang="zh-CN" altLang="zh-CN" sz="2400" b="1">
                <a:solidFill>
                  <a:schemeClr val="tx1"/>
                </a:solidFill>
                <a:latin typeface="宋体" panose="02010600030101010101" pitchFamily="2" charset="-122"/>
                <a:ea typeface="宋体" panose="02010600030101010101" pitchFamily="2" charset="-122"/>
                <a:sym typeface="+mn-ea"/>
              </a:rPr>
              <a:t>会计基础重点难点讲解</a:t>
            </a:r>
            <a:r>
              <a:rPr lang="en-US" altLang="zh-CN" sz="2400" b="1">
                <a:solidFill>
                  <a:schemeClr val="tx1"/>
                </a:solidFill>
                <a:latin typeface="宋体" panose="02010600030101010101" pitchFamily="2" charset="-122"/>
                <a:ea typeface="宋体" panose="02010600030101010101" pitchFamily="2" charset="-122"/>
                <a:sym typeface="+mn-ea"/>
              </a:rPr>
              <a:t>—</a:t>
            </a:r>
            <a:r>
              <a:rPr lang="zh-CN" sz="2400" b="1">
                <a:solidFill>
                  <a:schemeClr val="tx1"/>
                </a:solidFill>
                <a:latin typeface="宋体" panose="02010600030101010101" pitchFamily="2" charset="-122"/>
                <a:ea typeface="宋体" panose="02010600030101010101" pitchFamily="2" charset="-122"/>
                <a:sym typeface="+mn-ea"/>
              </a:rPr>
              <a:t>会计要素确认</a:t>
            </a:r>
            <a:endParaRPr lang="zh-CN" sz="2400" b="1">
              <a:solidFill>
                <a:schemeClr val="tx1"/>
              </a:solidFill>
              <a:latin typeface="宋体" panose="02010600030101010101" pitchFamily="2" charset="-122"/>
              <a:ea typeface="宋体" panose="02010600030101010101" pitchFamily="2" charset="-122"/>
              <a:sym typeface="+mn-ea"/>
            </a:endParaRPr>
          </a:p>
        </p:txBody>
      </p:sp>
      <p:sp>
        <p:nvSpPr>
          <p:cNvPr id="71" name="文本框 70"/>
          <p:cNvSpPr txBox="1"/>
          <p:nvPr/>
        </p:nvSpPr>
        <p:spPr>
          <a:xfrm>
            <a:off x="2339975" y="848995"/>
            <a:ext cx="4137025" cy="645160"/>
          </a:xfrm>
          <a:prstGeom prst="rect">
            <a:avLst/>
          </a:prstGeom>
          <a:noFill/>
        </p:spPr>
        <p:txBody>
          <a:bodyPr wrap="square" rtlCol="0">
            <a:spAutoFit/>
          </a:bodyPr>
          <a:p>
            <a:pPr algn="ctr"/>
            <a:r>
              <a:rPr lang="zh-CN" altLang="en-US" b="1">
                <a:solidFill>
                  <a:schemeClr val="tx1"/>
                </a:solidFill>
              </a:rPr>
              <a:t>资产</a:t>
            </a:r>
            <a:r>
              <a:rPr lang="en-US" altLang="zh-CN" b="1">
                <a:solidFill>
                  <a:schemeClr val="tx1"/>
                </a:solidFill>
              </a:rPr>
              <a:t>=</a:t>
            </a:r>
            <a:r>
              <a:rPr lang="zh-CN" altLang="en-US" b="1">
                <a:solidFill>
                  <a:schemeClr val="tx1"/>
                </a:solidFill>
              </a:rPr>
              <a:t>负债</a:t>
            </a:r>
            <a:r>
              <a:rPr lang="en-US" altLang="zh-CN" b="1">
                <a:solidFill>
                  <a:schemeClr val="tx1"/>
                </a:solidFill>
              </a:rPr>
              <a:t>+</a:t>
            </a:r>
            <a:r>
              <a:rPr lang="zh-CN" altLang="en-US" b="1">
                <a:solidFill>
                  <a:schemeClr val="tx1"/>
                </a:solidFill>
              </a:rPr>
              <a:t>所有者权益</a:t>
            </a:r>
            <a:endParaRPr lang="zh-CN" altLang="en-US" b="1">
              <a:solidFill>
                <a:schemeClr val="tx1"/>
              </a:solidFill>
            </a:endParaRPr>
          </a:p>
          <a:p>
            <a:pPr algn="ctr"/>
            <a:r>
              <a:rPr lang="zh-CN" altLang="en-US" b="1">
                <a:solidFill>
                  <a:schemeClr val="tx1"/>
                </a:solidFill>
              </a:rPr>
              <a:t>利润</a:t>
            </a:r>
            <a:r>
              <a:rPr lang="en-US" altLang="zh-CN" b="1">
                <a:solidFill>
                  <a:schemeClr val="tx1"/>
                </a:solidFill>
              </a:rPr>
              <a:t>=</a:t>
            </a:r>
            <a:r>
              <a:rPr lang="zh-CN" altLang="en-US" b="1">
                <a:solidFill>
                  <a:schemeClr val="tx1"/>
                </a:solidFill>
              </a:rPr>
              <a:t>收入</a:t>
            </a:r>
            <a:r>
              <a:rPr lang="en-US" altLang="zh-CN" b="1">
                <a:solidFill>
                  <a:schemeClr val="tx1"/>
                </a:solidFill>
              </a:rPr>
              <a:t>-</a:t>
            </a:r>
            <a:r>
              <a:rPr lang="zh-CN" altLang="en-US" b="1">
                <a:solidFill>
                  <a:schemeClr val="tx1"/>
                </a:solidFill>
              </a:rPr>
              <a:t>费用</a:t>
            </a:r>
            <a:endParaRPr lang="zh-CN" altLang="en-US" b="1">
              <a:solidFill>
                <a:schemeClr val="tx1"/>
              </a:solidFill>
            </a:endParaRPr>
          </a:p>
        </p:txBody>
      </p:sp>
      <p:sp>
        <p:nvSpPr>
          <p:cNvPr id="3" name="矩形 2"/>
          <p:cNvSpPr/>
          <p:nvPr>
            <p:custDataLst>
              <p:tags r:id="rId1"/>
            </p:custDataLst>
          </p:nvPr>
        </p:nvSpPr>
        <p:spPr>
          <a:xfrm>
            <a:off x="1375252" y="1753553"/>
            <a:ext cx="3119438" cy="8672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custDataLst>
              <p:tags r:id="rId2"/>
            </p:custDataLst>
          </p:nvPr>
        </p:nvSpPr>
        <p:spPr>
          <a:xfrm>
            <a:off x="1788637" y="1624488"/>
            <a:ext cx="2292668" cy="302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custDataLst>
              <p:tags r:id="rId3"/>
            </p:custDataLst>
          </p:nvPr>
        </p:nvSpPr>
        <p:spPr>
          <a:xfrm>
            <a:off x="4794726" y="1753553"/>
            <a:ext cx="3119438" cy="8672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4"/>
            </p:custDataLst>
          </p:nvPr>
        </p:nvSpPr>
        <p:spPr>
          <a:xfrm>
            <a:off x="5208111" y="1624488"/>
            <a:ext cx="2292668" cy="302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custDataLst>
              <p:tags r:id="rId5"/>
            </p:custDataLst>
          </p:nvPr>
        </p:nvSpPr>
        <p:spPr>
          <a:xfrm>
            <a:off x="1832928" y="1600677"/>
            <a:ext cx="2187416"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marL="0" indent="0" algn="ctr">
              <a:lnSpc>
                <a:spcPct val="120000"/>
              </a:lnSpc>
              <a:spcBef>
                <a:spcPts val="0"/>
              </a:spcBef>
              <a:spcAft>
                <a:spcPts val="0"/>
              </a:spcAft>
              <a:buSzPct val="100000"/>
            </a:pPr>
            <a:r>
              <a:rPr lang="zh-CN" altLang="en-US" sz="1400" b="1" spc="300">
                <a:solidFill>
                  <a:schemeClr val="bg1"/>
                </a:solidFill>
                <a:latin typeface="Arial" panose="020B0604020202020204" pitchFamily="34" charset="0"/>
                <a:sym typeface="Arial" panose="020B0604020202020204" pitchFamily="34" charset="0"/>
              </a:rPr>
              <a:t>资产</a:t>
            </a:r>
            <a:endParaRPr lang="zh-CN" altLang="en-US" sz="1400" b="1" spc="300">
              <a:solidFill>
                <a:schemeClr val="bg1"/>
              </a:solidFill>
              <a:latin typeface="Arial" panose="020B0604020202020204" pitchFamily="34" charset="0"/>
              <a:sym typeface="Arial" panose="020B0604020202020204" pitchFamily="34" charset="0"/>
            </a:endParaRPr>
          </a:p>
        </p:txBody>
      </p:sp>
      <p:sp>
        <p:nvSpPr>
          <p:cNvPr id="21" name="文本框 20"/>
          <p:cNvSpPr txBox="1"/>
          <p:nvPr>
            <p:custDataLst>
              <p:tags r:id="rId6"/>
            </p:custDataLst>
          </p:nvPr>
        </p:nvSpPr>
        <p:spPr>
          <a:xfrm>
            <a:off x="1463675" y="1913255"/>
            <a:ext cx="2943860" cy="739775"/>
          </a:xfrm>
          <a:prstGeom prst="rect">
            <a:avLst/>
          </a:prstGeom>
        </p:spPr>
        <p:txBody>
          <a:bodyPr wrap="square" lIns="68580" tIns="34290" rIns="68580" bIns="34290">
            <a:normAutofit/>
          </a:bodyPr>
          <a:lstStyle>
            <a:defPPr>
              <a:defRPr lang="zh-CN"/>
            </a:defPPr>
            <a:lvl1pPr>
              <a:defRPr sz="1400">
                <a:solidFill>
                  <a:srgbClr val="474546"/>
                </a:solidFill>
                <a:latin typeface="Arial" panose="020B0604020202020204" pitchFamily="34" charset="0"/>
              </a:defRPr>
            </a:lvl1pPr>
          </a:lstStyle>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企业过去的交易或者事项形成的</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企业拥有或者控制的</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预期会给企业带来经济利益的资源</a:t>
            </a:r>
            <a:endParaRPr lang="zh-CN" altLang="en-US" sz="1050" spc="150">
              <a:solidFill>
                <a:schemeClr val="tx1"/>
              </a:solidFill>
              <a:ea typeface="微软雅黑" panose="020B0503020204020204" pitchFamily="34" charset="-122"/>
              <a:sym typeface="Arial" panose="020B0604020202020204" pitchFamily="34" charset="0"/>
            </a:endParaRPr>
          </a:p>
        </p:txBody>
      </p:sp>
      <p:sp>
        <p:nvSpPr>
          <p:cNvPr id="22" name="文本框 21"/>
          <p:cNvSpPr txBox="1"/>
          <p:nvPr>
            <p:custDataLst>
              <p:tags r:id="rId7"/>
            </p:custDataLst>
          </p:nvPr>
        </p:nvSpPr>
        <p:spPr>
          <a:xfrm>
            <a:off x="5261928" y="1600677"/>
            <a:ext cx="2187416"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marL="0" indent="0" algn="ctr">
              <a:lnSpc>
                <a:spcPct val="120000"/>
              </a:lnSpc>
              <a:spcBef>
                <a:spcPts val="0"/>
              </a:spcBef>
              <a:spcAft>
                <a:spcPts val="0"/>
              </a:spcAft>
              <a:buSzPct val="100000"/>
            </a:pPr>
            <a:r>
              <a:rPr lang="zh-CN" altLang="en-US" sz="1400" b="1" spc="300">
                <a:solidFill>
                  <a:schemeClr val="bg1"/>
                </a:solidFill>
                <a:latin typeface="Arial" panose="020B0604020202020204" pitchFamily="34" charset="0"/>
                <a:sym typeface="Arial" panose="020B0604020202020204" pitchFamily="34" charset="0"/>
              </a:rPr>
              <a:t>负债</a:t>
            </a:r>
            <a:endParaRPr lang="zh-CN" altLang="en-US" sz="1400" b="1" spc="300">
              <a:solidFill>
                <a:schemeClr val="bg1"/>
              </a:solidFill>
              <a:latin typeface="Arial" panose="020B0604020202020204" pitchFamily="34" charset="0"/>
              <a:sym typeface="Arial" panose="020B0604020202020204" pitchFamily="34" charset="0"/>
            </a:endParaRPr>
          </a:p>
        </p:txBody>
      </p:sp>
      <p:sp>
        <p:nvSpPr>
          <p:cNvPr id="23" name="文本框 22"/>
          <p:cNvSpPr txBox="1"/>
          <p:nvPr>
            <p:custDataLst>
              <p:tags r:id="rId8"/>
            </p:custDataLst>
          </p:nvPr>
        </p:nvSpPr>
        <p:spPr>
          <a:xfrm>
            <a:off x="4899025" y="1952625"/>
            <a:ext cx="2910840" cy="691515"/>
          </a:xfrm>
          <a:prstGeom prst="rect">
            <a:avLst/>
          </a:prstGeom>
        </p:spPr>
        <p:txBody>
          <a:bodyPr wrap="square" lIns="68580" tIns="34290" rIns="68580" bIns="34290">
            <a:normAutofit/>
          </a:bodyPr>
          <a:lstStyle>
            <a:defPPr>
              <a:defRPr lang="zh-CN"/>
            </a:defPPr>
            <a:lvl1pPr>
              <a:defRPr sz="1400">
                <a:solidFill>
                  <a:srgbClr val="474546"/>
                </a:solidFill>
                <a:latin typeface="Arial" panose="020B0604020202020204" pitchFamily="34" charset="0"/>
              </a:defRPr>
            </a:lvl1pPr>
          </a:lstStyle>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过去的交易或者事项形成的</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预期会导致经济利益流出企业</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现时义务。</a:t>
            </a:r>
            <a:endParaRPr lang="zh-CN" altLang="en-US" sz="1050" spc="150">
              <a:solidFill>
                <a:schemeClr val="tx1"/>
              </a:solidFill>
              <a:ea typeface="微软雅黑" panose="020B0503020204020204" pitchFamily="34" charset="-122"/>
              <a:sym typeface="Arial" panose="020B0604020202020204" pitchFamily="34" charset="0"/>
            </a:endParaRPr>
          </a:p>
        </p:txBody>
      </p:sp>
      <p:sp>
        <p:nvSpPr>
          <p:cNvPr id="8" name="矩形 7"/>
          <p:cNvSpPr/>
          <p:nvPr>
            <p:custDataLst>
              <p:tags r:id="rId9"/>
            </p:custDataLst>
          </p:nvPr>
        </p:nvSpPr>
        <p:spPr>
          <a:xfrm>
            <a:off x="1375252" y="2821306"/>
            <a:ext cx="3119438" cy="8672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rgbClr val="474546"/>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custDataLst>
              <p:tags r:id="rId10"/>
            </p:custDataLst>
          </p:nvPr>
        </p:nvSpPr>
        <p:spPr>
          <a:xfrm>
            <a:off x="1788637" y="2692718"/>
            <a:ext cx="2292668" cy="302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custDataLst>
              <p:tags r:id="rId11"/>
            </p:custDataLst>
          </p:nvPr>
        </p:nvSpPr>
        <p:spPr>
          <a:xfrm>
            <a:off x="4794726" y="2821306"/>
            <a:ext cx="3119438" cy="8672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rgbClr val="474546"/>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custDataLst>
              <p:tags r:id="rId12"/>
            </p:custDataLst>
          </p:nvPr>
        </p:nvSpPr>
        <p:spPr>
          <a:xfrm>
            <a:off x="5208111" y="2692718"/>
            <a:ext cx="2292668" cy="302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rgbClr val="474546"/>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custDataLst>
              <p:tags r:id="rId13"/>
            </p:custDataLst>
          </p:nvPr>
        </p:nvSpPr>
        <p:spPr>
          <a:xfrm>
            <a:off x="1832928" y="2668429"/>
            <a:ext cx="2187416"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marL="0" indent="0" algn="ctr">
              <a:lnSpc>
                <a:spcPct val="120000"/>
              </a:lnSpc>
              <a:spcBef>
                <a:spcPts val="0"/>
              </a:spcBef>
              <a:spcAft>
                <a:spcPts val="0"/>
              </a:spcAft>
              <a:buSzPct val="100000"/>
            </a:pPr>
            <a:r>
              <a:rPr lang="zh-CN" altLang="en-US" sz="1400" b="1" spc="300">
                <a:solidFill>
                  <a:schemeClr val="bg1"/>
                </a:solidFill>
                <a:latin typeface="Arial" panose="020B0604020202020204" pitchFamily="34" charset="0"/>
                <a:sym typeface="Arial" panose="020B0604020202020204" pitchFamily="34" charset="0"/>
              </a:rPr>
              <a:t>所有者权益</a:t>
            </a:r>
            <a:endParaRPr lang="zh-CN" altLang="en-US" sz="1400" b="1" spc="300">
              <a:solidFill>
                <a:schemeClr val="bg1"/>
              </a:solidFill>
              <a:latin typeface="Arial" panose="020B0604020202020204" pitchFamily="34" charset="0"/>
              <a:sym typeface="Arial" panose="020B0604020202020204" pitchFamily="34" charset="0"/>
            </a:endParaRPr>
          </a:p>
        </p:txBody>
      </p:sp>
      <p:sp>
        <p:nvSpPr>
          <p:cNvPr id="25" name="文本框 24"/>
          <p:cNvSpPr txBox="1"/>
          <p:nvPr>
            <p:custDataLst>
              <p:tags r:id="rId14"/>
            </p:custDataLst>
          </p:nvPr>
        </p:nvSpPr>
        <p:spPr>
          <a:xfrm>
            <a:off x="1479550" y="3110389"/>
            <a:ext cx="2910840" cy="444818"/>
          </a:xfrm>
          <a:prstGeom prst="rect">
            <a:avLst/>
          </a:prstGeom>
        </p:spPr>
        <p:txBody>
          <a:bodyPr wrap="square" lIns="68580" tIns="34290" rIns="68580" bIns="34290">
            <a:normAutofit/>
          </a:bodyPr>
          <a:lstStyle>
            <a:defPPr>
              <a:defRPr lang="zh-CN"/>
            </a:defPPr>
            <a:lvl1pPr>
              <a:defRPr sz="1400">
                <a:solidFill>
                  <a:srgbClr val="474546"/>
                </a:solidFill>
                <a:latin typeface="Arial" panose="020B0604020202020204" pitchFamily="34" charset="0"/>
              </a:defRPr>
            </a:lvl1pPr>
          </a:lstStyle>
          <a:p>
            <a:pPr algn="ctr">
              <a:lnSpc>
                <a:spcPct val="120000"/>
              </a:lnSpc>
            </a:pPr>
            <a:r>
              <a:rPr lang="zh-CN" altLang="en-US" sz="1050" spc="150">
                <a:solidFill>
                  <a:schemeClr val="tx1"/>
                </a:solidFill>
                <a:ea typeface="微软雅黑" panose="020B0503020204020204" pitchFamily="34" charset="-122"/>
                <a:sym typeface="Arial" panose="020B0604020202020204" pitchFamily="34" charset="0"/>
              </a:rPr>
              <a:t>资产扣除负债后由所有者享有的剩余权益</a:t>
            </a:r>
            <a:endParaRPr lang="zh-CN" altLang="en-US" sz="1050" spc="150">
              <a:solidFill>
                <a:schemeClr val="tx1"/>
              </a:solidFill>
              <a:ea typeface="微软雅黑" panose="020B0503020204020204" pitchFamily="34" charset="-122"/>
              <a:sym typeface="Arial" panose="020B0604020202020204" pitchFamily="34" charset="0"/>
            </a:endParaRPr>
          </a:p>
        </p:txBody>
      </p:sp>
      <p:sp>
        <p:nvSpPr>
          <p:cNvPr id="26" name="文本框 25"/>
          <p:cNvSpPr txBox="1"/>
          <p:nvPr>
            <p:custDataLst>
              <p:tags r:id="rId15"/>
            </p:custDataLst>
          </p:nvPr>
        </p:nvSpPr>
        <p:spPr>
          <a:xfrm>
            <a:off x="5261928" y="2668429"/>
            <a:ext cx="2187416"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marL="0" indent="0" algn="ctr">
              <a:lnSpc>
                <a:spcPct val="120000"/>
              </a:lnSpc>
              <a:spcBef>
                <a:spcPts val="0"/>
              </a:spcBef>
              <a:spcAft>
                <a:spcPts val="0"/>
              </a:spcAft>
              <a:buSzPct val="100000"/>
            </a:pPr>
            <a:r>
              <a:rPr lang="zh-CN" altLang="en-US" sz="1400" b="1" spc="300">
                <a:solidFill>
                  <a:schemeClr val="bg1"/>
                </a:solidFill>
                <a:latin typeface="Arial" panose="020B0604020202020204" pitchFamily="34" charset="0"/>
                <a:sym typeface="Arial" panose="020B0604020202020204" pitchFamily="34" charset="0"/>
              </a:rPr>
              <a:t>收入</a:t>
            </a:r>
            <a:endParaRPr lang="zh-CN" altLang="en-US" sz="1400" b="1" spc="300">
              <a:solidFill>
                <a:schemeClr val="bg1"/>
              </a:solidFill>
              <a:latin typeface="Arial" panose="020B0604020202020204" pitchFamily="34" charset="0"/>
              <a:sym typeface="Arial" panose="020B0604020202020204" pitchFamily="34" charset="0"/>
            </a:endParaRPr>
          </a:p>
        </p:txBody>
      </p:sp>
      <p:sp>
        <p:nvSpPr>
          <p:cNvPr id="27" name="文本框 26"/>
          <p:cNvSpPr txBox="1"/>
          <p:nvPr>
            <p:custDataLst>
              <p:tags r:id="rId16"/>
            </p:custDataLst>
          </p:nvPr>
        </p:nvSpPr>
        <p:spPr>
          <a:xfrm>
            <a:off x="4899025" y="2959735"/>
            <a:ext cx="3214370" cy="754380"/>
          </a:xfrm>
          <a:prstGeom prst="rect">
            <a:avLst/>
          </a:prstGeom>
        </p:spPr>
        <p:txBody>
          <a:bodyPr wrap="square" lIns="68580" tIns="34290" rIns="68580" bIns="34290">
            <a:normAutofit lnSpcReduction="20000"/>
          </a:bodyPr>
          <a:lstStyle>
            <a:defPPr>
              <a:defRPr lang="zh-CN"/>
            </a:defPPr>
            <a:lvl1pPr>
              <a:defRPr sz="1400">
                <a:solidFill>
                  <a:srgbClr val="474546"/>
                </a:solidFill>
                <a:latin typeface="Arial" panose="020B0604020202020204" pitchFamily="34" charset="0"/>
              </a:defRPr>
            </a:lvl1pPr>
          </a:lstStyle>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日常活动中形成的</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会导致所有者权益增加的、与所有者投入资本无关</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经济利益的总流入</a:t>
            </a:r>
            <a:endParaRPr lang="zh-CN" altLang="en-US" sz="1050" spc="150">
              <a:solidFill>
                <a:schemeClr val="tx1"/>
              </a:solidFill>
              <a:ea typeface="微软雅黑" panose="020B0503020204020204" pitchFamily="34" charset="-122"/>
              <a:sym typeface="Arial" panose="020B0604020202020204" pitchFamily="34" charset="0"/>
            </a:endParaRPr>
          </a:p>
        </p:txBody>
      </p:sp>
      <p:sp>
        <p:nvSpPr>
          <p:cNvPr id="19" name="矩形 18"/>
          <p:cNvSpPr/>
          <p:nvPr>
            <p:custDataLst>
              <p:tags r:id="rId17"/>
            </p:custDataLst>
          </p:nvPr>
        </p:nvSpPr>
        <p:spPr>
          <a:xfrm>
            <a:off x="1375252" y="3889534"/>
            <a:ext cx="3119438" cy="8672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rgbClr val="474546"/>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custDataLst>
              <p:tags r:id="rId18"/>
            </p:custDataLst>
          </p:nvPr>
        </p:nvSpPr>
        <p:spPr>
          <a:xfrm>
            <a:off x="1788637" y="3760471"/>
            <a:ext cx="2292668" cy="3024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custDataLst>
              <p:tags r:id="rId19"/>
            </p:custDataLst>
          </p:nvPr>
        </p:nvSpPr>
        <p:spPr>
          <a:xfrm>
            <a:off x="4794726" y="3889534"/>
            <a:ext cx="3119438" cy="8672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rgbClr val="474546"/>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custDataLst>
              <p:tags r:id="rId20"/>
            </p:custDataLst>
          </p:nvPr>
        </p:nvSpPr>
        <p:spPr>
          <a:xfrm>
            <a:off x="5208111" y="3760471"/>
            <a:ext cx="2292668" cy="3024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srgbClr val="474546"/>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custDataLst>
              <p:tags r:id="rId21"/>
            </p:custDataLst>
          </p:nvPr>
        </p:nvSpPr>
        <p:spPr>
          <a:xfrm>
            <a:off x="1832928" y="3736658"/>
            <a:ext cx="2187416"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marL="0" indent="0" algn="ctr">
              <a:lnSpc>
                <a:spcPct val="120000"/>
              </a:lnSpc>
              <a:spcBef>
                <a:spcPts val="0"/>
              </a:spcBef>
              <a:spcAft>
                <a:spcPts val="0"/>
              </a:spcAft>
              <a:buSzPct val="100000"/>
            </a:pPr>
            <a:r>
              <a:rPr lang="zh-CN" altLang="en-US" sz="1400" b="1" spc="300">
                <a:solidFill>
                  <a:schemeClr val="bg1"/>
                </a:solidFill>
                <a:latin typeface="Arial" panose="020B0604020202020204" pitchFamily="34" charset="0"/>
                <a:sym typeface="Arial" panose="020B0604020202020204" pitchFamily="34" charset="0"/>
              </a:rPr>
              <a:t>费用</a:t>
            </a:r>
            <a:endParaRPr lang="zh-CN" altLang="en-US" sz="1400" b="1" spc="300">
              <a:solidFill>
                <a:schemeClr val="bg1"/>
              </a:solidFill>
              <a:latin typeface="Arial" panose="020B0604020202020204" pitchFamily="34" charset="0"/>
              <a:sym typeface="Arial" panose="020B0604020202020204" pitchFamily="34" charset="0"/>
            </a:endParaRPr>
          </a:p>
        </p:txBody>
      </p:sp>
      <p:sp>
        <p:nvSpPr>
          <p:cNvPr id="32" name="文本框 31"/>
          <p:cNvSpPr txBox="1"/>
          <p:nvPr>
            <p:custDataLst>
              <p:tags r:id="rId22"/>
            </p:custDataLst>
          </p:nvPr>
        </p:nvSpPr>
        <p:spPr>
          <a:xfrm>
            <a:off x="1375410" y="4044950"/>
            <a:ext cx="3326130" cy="742315"/>
          </a:xfrm>
          <a:prstGeom prst="rect">
            <a:avLst/>
          </a:prstGeom>
        </p:spPr>
        <p:txBody>
          <a:bodyPr wrap="square" lIns="68580" tIns="34290" rIns="68580" bIns="34290">
            <a:normAutofit fontScale="90000"/>
          </a:bodyPr>
          <a:lstStyle>
            <a:defPPr>
              <a:defRPr lang="zh-CN"/>
            </a:defPPr>
            <a:lvl1pPr>
              <a:defRPr sz="1400">
                <a:solidFill>
                  <a:srgbClr val="474546"/>
                </a:solidFill>
                <a:latin typeface="Arial" panose="020B0604020202020204" pitchFamily="34" charset="0"/>
              </a:defRPr>
            </a:lvl1pPr>
          </a:lstStyle>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日常活动中发生的</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会导致所有者权益减少的、与向所有者分配利润无关</a:t>
            </a:r>
            <a:endParaRPr lang="zh-CN" altLang="en-US" sz="1050" spc="150">
              <a:solidFill>
                <a:schemeClr val="tx1"/>
              </a:solidFill>
              <a:ea typeface="微软雅黑" panose="020B0503020204020204" pitchFamily="34" charset="-122"/>
              <a:sym typeface="Arial" panose="020B0604020202020204" pitchFamily="34" charset="0"/>
            </a:endParaRPr>
          </a:p>
          <a:p>
            <a:pPr algn="l">
              <a:lnSpc>
                <a:spcPct val="120000"/>
              </a:lnSpc>
            </a:pPr>
            <a:r>
              <a:rPr lang="zh-CN" altLang="en-US" sz="1050" spc="150">
                <a:solidFill>
                  <a:schemeClr val="tx1"/>
                </a:solidFill>
                <a:ea typeface="微软雅黑" panose="020B0503020204020204" pitchFamily="34" charset="-122"/>
                <a:sym typeface="Arial" panose="020B0604020202020204" pitchFamily="34" charset="0"/>
              </a:rPr>
              <a:t>经济利益的总流出</a:t>
            </a:r>
            <a:endParaRPr lang="zh-CN" altLang="en-US" sz="1050" spc="150">
              <a:solidFill>
                <a:schemeClr val="tx1"/>
              </a:solidFill>
              <a:ea typeface="微软雅黑" panose="020B0503020204020204" pitchFamily="34" charset="-122"/>
              <a:sym typeface="Arial" panose="020B0604020202020204" pitchFamily="34" charset="0"/>
            </a:endParaRPr>
          </a:p>
        </p:txBody>
      </p:sp>
      <p:sp>
        <p:nvSpPr>
          <p:cNvPr id="33" name="文本框 32"/>
          <p:cNvSpPr txBox="1"/>
          <p:nvPr>
            <p:custDataLst>
              <p:tags r:id="rId23"/>
            </p:custDataLst>
          </p:nvPr>
        </p:nvSpPr>
        <p:spPr>
          <a:xfrm>
            <a:off x="5261928" y="3736658"/>
            <a:ext cx="2187416" cy="3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lstStyle>
            <a:defPPr>
              <a:defRPr lang="zh-CN"/>
            </a:defPPr>
            <a:lvl1pPr algn="ctr" fontAlgn="base">
              <a:spcBef>
                <a:spcPct val="0"/>
              </a:spcBef>
              <a:spcAft>
                <a:spcPct val="0"/>
              </a:spcAft>
              <a:defRPr sz="2400">
                <a:solidFill>
                  <a:prstClr val="white"/>
                </a:solidFill>
                <a:latin typeface="+mj-lt"/>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pPr marL="0" indent="0" algn="ctr">
              <a:lnSpc>
                <a:spcPct val="120000"/>
              </a:lnSpc>
              <a:spcBef>
                <a:spcPts val="0"/>
              </a:spcBef>
              <a:spcAft>
                <a:spcPts val="0"/>
              </a:spcAft>
              <a:buSzPct val="100000"/>
            </a:pPr>
            <a:r>
              <a:rPr lang="zh-CN" altLang="en-US" sz="1400" b="1" spc="300">
                <a:solidFill>
                  <a:schemeClr val="bg1"/>
                </a:solidFill>
                <a:latin typeface="Arial" panose="020B0604020202020204" pitchFamily="34" charset="0"/>
                <a:sym typeface="Arial" panose="020B0604020202020204" pitchFamily="34" charset="0"/>
              </a:rPr>
              <a:t>利润</a:t>
            </a:r>
            <a:endParaRPr lang="zh-CN" altLang="en-US" sz="1400" b="1" spc="300">
              <a:solidFill>
                <a:schemeClr val="bg1"/>
              </a:solidFill>
              <a:latin typeface="Arial" panose="020B0604020202020204" pitchFamily="34" charset="0"/>
              <a:sym typeface="Arial" panose="020B0604020202020204" pitchFamily="34" charset="0"/>
            </a:endParaRPr>
          </a:p>
        </p:txBody>
      </p:sp>
      <p:sp>
        <p:nvSpPr>
          <p:cNvPr id="34" name="文本框 33"/>
          <p:cNvSpPr txBox="1"/>
          <p:nvPr>
            <p:custDataLst>
              <p:tags r:id="rId24"/>
            </p:custDataLst>
          </p:nvPr>
        </p:nvSpPr>
        <p:spPr>
          <a:xfrm>
            <a:off x="4899026" y="4178142"/>
            <a:ext cx="2910840" cy="444818"/>
          </a:xfrm>
          <a:prstGeom prst="rect">
            <a:avLst/>
          </a:prstGeom>
        </p:spPr>
        <p:txBody>
          <a:bodyPr wrap="square" lIns="68580" tIns="34290" rIns="68580" bIns="34290">
            <a:normAutofit/>
          </a:bodyPr>
          <a:lstStyle>
            <a:defPPr>
              <a:defRPr lang="zh-CN"/>
            </a:defPPr>
            <a:lvl1pPr>
              <a:defRPr sz="1400">
                <a:solidFill>
                  <a:srgbClr val="474546"/>
                </a:solidFill>
                <a:latin typeface="Arial" panose="020B0604020202020204" pitchFamily="34" charset="0"/>
              </a:defRPr>
            </a:lvl1pPr>
          </a:lstStyle>
          <a:p>
            <a:pPr algn="ctr">
              <a:lnSpc>
                <a:spcPct val="120000"/>
              </a:lnSpc>
            </a:pPr>
            <a:r>
              <a:rPr lang="zh-CN" altLang="en-US" sz="1050" spc="150">
                <a:solidFill>
                  <a:schemeClr val="tx1"/>
                </a:solidFill>
                <a:ea typeface="微软雅黑" panose="020B0503020204020204" pitchFamily="34" charset="-122"/>
                <a:sym typeface="Arial" panose="020B0604020202020204" pitchFamily="34" charset="0"/>
              </a:rPr>
              <a:t>企业在一定会计期间的经营成果</a:t>
            </a:r>
            <a:endParaRPr lang="zh-CN" altLang="en-US" sz="1050" spc="150">
              <a:solidFill>
                <a:schemeClr val="tx1"/>
              </a:solidFill>
              <a:ea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4"/>
          </p:nvPr>
        </p:nvSpPr>
        <p:spPr/>
        <p:txBody>
          <a:bodyPr/>
          <a:p>
            <a:fld id="{E050F338-EFDA-4F8E-882C-DA95E7E9D7D9}" type="slidenum">
              <a:rPr lang="zh-CN" altLang="en-US" smtClean="0"/>
            </a:fld>
            <a:endParaRPr lang="zh-CN" altLang="en-US"/>
          </a:p>
        </p:txBody>
      </p:sp>
    </p:spTree>
    <p:custDataLst>
      <p:tags r:id="rId2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27405" y="128270"/>
            <a:ext cx="7245985" cy="460375"/>
          </a:xfrm>
          <a:prstGeom prst="rect">
            <a:avLst/>
          </a:prstGeom>
          <a:noFill/>
        </p:spPr>
        <p:txBody>
          <a:bodyPr wrap="square" rtlCol="0">
            <a:spAutoFit/>
          </a:bodyPr>
          <a:p>
            <a:r>
              <a:rPr lang="zh-CN" altLang="zh-CN" sz="2400" b="1">
                <a:latin typeface="宋体" panose="02010600030101010101" pitchFamily="2" charset="-122"/>
                <a:ea typeface="宋体" panose="02010600030101010101" pitchFamily="2" charset="-122"/>
                <a:sym typeface="+mn-ea"/>
              </a:rPr>
              <a:t>会计基础重点难点讲解</a:t>
            </a:r>
            <a:r>
              <a:rPr lang="en-US" altLang="zh-CN" sz="2400" b="1">
                <a:latin typeface="宋体" panose="02010600030101010101" pitchFamily="2" charset="-122"/>
                <a:ea typeface="宋体" panose="02010600030101010101" pitchFamily="2" charset="-122"/>
                <a:sym typeface="+mn-ea"/>
              </a:rPr>
              <a:t>—</a:t>
            </a:r>
            <a:r>
              <a:rPr lang="zh-CN" sz="2400" b="1">
                <a:latin typeface="宋体" panose="02010600030101010101" pitchFamily="2" charset="-122"/>
                <a:ea typeface="宋体" panose="02010600030101010101" pitchFamily="2" charset="-122"/>
                <a:sym typeface="+mn-ea"/>
              </a:rPr>
              <a:t>收入与利得、费用与损失</a:t>
            </a:r>
            <a:endParaRPr lang="zh-CN" sz="2400" b="1">
              <a:latin typeface="宋体" panose="02010600030101010101" pitchFamily="2" charset="-122"/>
              <a:ea typeface="宋体" panose="02010600030101010101" pitchFamily="2" charset="-122"/>
              <a:sym typeface="+mn-ea"/>
            </a:endParaRPr>
          </a:p>
        </p:txBody>
      </p:sp>
      <p:sp>
        <p:nvSpPr>
          <p:cNvPr id="7" name="灯片编号占位符 6"/>
          <p:cNvSpPr>
            <a:spLocks noGrp="1"/>
          </p:cNvSpPr>
          <p:nvPr>
            <p:ph type="sldNum" sz="quarter" idx="4"/>
          </p:nvPr>
        </p:nvSpPr>
        <p:spPr/>
        <p:txBody>
          <a:bodyPr/>
          <a:p>
            <a:fld id="{E050F338-EFDA-4F8E-882C-DA95E7E9D7D9}" type="slidenum">
              <a:rPr lang="zh-CN" altLang="en-US" smtClean="0"/>
            </a:fld>
            <a:endParaRPr lang="zh-CN" altLang="en-US"/>
          </a:p>
        </p:txBody>
      </p:sp>
      <p:graphicFrame>
        <p:nvGraphicFramePr>
          <p:cNvPr id="10" name="表格 9"/>
          <p:cNvGraphicFramePr/>
          <p:nvPr>
            <p:custDataLst>
              <p:tags r:id="rId1"/>
            </p:custDataLst>
          </p:nvPr>
        </p:nvGraphicFramePr>
        <p:xfrm>
          <a:off x="539750" y="915670"/>
          <a:ext cx="5541963" cy="1619850"/>
        </p:xfrm>
        <a:graphic>
          <a:graphicData uri="http://schemas.openxmlformats.org/drawingml/2006/table">
            <a:tbl>
              <a:tblPr firstRow="1" bandRow="1"/>
              <a:tblGrid>
                <a:gridCol w="454025"/>
                <a:gridCol w="933450"/>
                <a:gridCol w="781050"/>
                <a:gridCol w="1095375"/>
                <a:gridCol w="2278063"/>
              </a:tblGrid>
              <a:tr h="323850">
                <a:tc>
                  <a:txBody>
                    <a:bodyPr/>
                    <a:p>
                      <a:pPr indent="0" algn="ctr">
                        <a:buNone/>
                      </a:pPr>
                      <a:r>
                        <a:rPr 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9050">
                      <a:solidFill>
                        <a:srgbClr val="FFFFFF"/>
                      </a:solidFill>
                      <a:prstDash val="solid"/>
                    </a:lnR>
                    <a:lnT>
                      <a:noFill/>
                    </a:lnT>
                    <a:lnB>
                      <a:noFill/>
                    </a:lnB>
                    <a:lnTlToBr>
                      <a:noFill/>
                    </a:lnTlToBr>
                    <a:lnBlToTr>
                      <a:noFill/>
                    </a:lnBlToTr>
                    <a:solidFill>
                      <a:srgbClr val="404040">
                        <a:alpha val="74000"/>
                      </a:srgbClr>
                    </a:solidFill>
                  </a:tcPr>
                </a:tc>
                <a:tc>
                  <a:txBody>
                    <a:bodyPr/>
                    <a:p>
                      <a:pPr indent="0" algn="ctr">
                        <a:buNone/>
                      </a:pPr>
                      <a:r>
                        <a:rPr 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rPr>
                        <a:t>来源</a:t>
                      </a:r>
                      <a:endParaRPr lang="en-US" alt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a:noFill/>
                    </a:lnB>
                    <a:lnTlToBr>
                      <a:noFill/>
                    </a:lnTlToBr>
                    <a:lnBlToTr>
                      <a:noFill/>
                    </a:lnBlToTr>
                    <a:solidFill>
                      <a:srgbClr val="FF6238">
                        <a:alpha val="74000"/>
                      </a:srgbClr>
                    </a:solidFill>
                  </a:tcPr>
                </a:tc>
                <a:tc>
                  <a:txBody>
                    <a:bodyPr/>
                    <a:p>
                      <a:pPr indent="0" algn="ctr">
                        <a:buNone/>
                      </a:pPr>
                      <a:r>
                        <a:rPr 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rPr>
                        <a:t>经济利益</a:t>
                      </a:r>
                      <a:endParaRPr lang="en-US" alt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a:noFill/>
                    </a:lnB>
                    <a:lnTlToBr>
                      <a:noFill/>
                    </a:lnTlToBr>
                    <a:lnBlToTr>
                      <a:noFill/>
                    </a:lnBlToTr>
                    <a:solidFill>
                      <a:srgbClr val="FF6238">
                        <a:alpha val="74000"/>
                      </a:srgbClr>
                    </a:solidFill>
                  </a:tcPr>
                </a:tc>
                <a:tc>
                  <a:txBody>
                    <a:bodyPr/>
                    <a:p>
                      <a:pPr indent="0" algn="ctr">
                        <a:buNone/>
                      </a:pPr>
                      <a:r>
                        <a:rPr 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rPr>
                        <a:t>计入科目</a:t>
                      </a:r>
                      <a:endParaRPr lang="en-US" alt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a:noFill/>
                    </a:lnB>
                    <a:lnTlToBr>
                      <a:noFill/>
                    </a:lnTlToBr>
                    <a:lnBlToTr>
                      <a:noFill/>
                    </a:lnBlToTr>
                    <a:solidFill>
                      <a:srgbClr val="FF6238">
                        <a:alpha val="74000"/>
                      </a:srgbClr>
                    </a:solidFill>
                  </a:tcPr>
                </a:tc>
                <a:tc>
                  <a:txBody>
                    <a:bodyPr/>
                    <a:p>
                      <a:pPr indent="0" algn="ctr">
                        <a:buNone/>
                      </a:pPr>
                      <a:r>
                        <a:rPr 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rPr>
                        <a:t>工业企业举例</a:t>
                      </a:r>
                      <a:endParaRPr lang="en-US" altLang="en-US" sz="1200" b="0">
                        <a:ln>
                          <a:noFill/>
                        </a:ln>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a:noFill/>
                    </a:lnR>
                    <a:lnT>
                      <a:noFill/>
                    </a:lnT>
                    <a:lnB>
                      <a:noFill/>
                    </a:lnB>
                    <a:lnTlToBr>
                      <a:noFill/>
                    </a:lnTlToBr>
                    <a:lnBlToTr>
                      <a:noFill/>
                    </a:lnBlToTr>
                    <a:solidFill>
                      <a:srgbClr val="FF6238">
                        <a:alpha val="74000"/>
                      </a:srgbClr>
                    </a:solidFill>
                  </a:tcPr>
                </a:tc>
              </a:tr>
              <a:tr h="324000">
                <a:tc rowSpan="2">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收入</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6350">
                      <a:solidFill>
                        <a:srgbClr val="D9D9D9"/>
                      </a:solidFill>
                      <a:prstDash val="dash"/>
                    </a:lnR>
                    <a:lnT>
                      <a:noFill/>
                    </a:lnT>
                    <a:lnB w="6350">
                      <a:solidFill>
                        <a:srgbClr val="D9D9D9"/>
                      </a:solidFill>
                      <a:prstDash val="dash"/>
                    </a:lnB>
                    <a:lnTlToBr>
                      <a:noFill/>
                    </a:lnTlToBr>
                    <a:lnBlToTr>
                      <a:noFill/>
                    </a:lnBlToTr>
                    <a:solidFill>
                      <a:srgbClr val="FFFFFF">
                        <a:alpha val="74000"/>
                      </a:srgbClr>
                    </a:solidFill>
                  </a:tcPr>
                </a:tc>
                <a:tc rowSpan="2">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日常活动</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alpha val="74000"/>
                      </a:srgbClr>
                    </a:solidFill>
                  </a:tcPr>
                </a:tc>
                <a:tc rowSpan="2">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总流入</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alpha val="74000"/>
                      </a:srgbClr>
                    </a:solidFill>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主营业务收入</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alpha val="74000"/>
                      </a:srgbClr>
                    </a:solidFill>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销售产成品</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a:noFill/>
                    </a:lnT>
                    <a:lnB w="6350">
                      <a:solidFill>
                        <a:srgbClr val="D9D9D9"/>
                      </a:solidFill>
                      <a:prstDash val="dash"/>
                    </a:lnB>
                    <a:lnTlToBr>
                      <a:noFill/>
                    </a:lnTlToBr>
                    <a:lnBlToTr>
                      <a:noFill/>
                    </a:lnBlToTr>
                    <a:solidFill>
                      <a:srgbClr val="FFFFFF">
                        <a:alpha val="74000"/>
                      </a:srgbClr>
                    </a:solidFill>
                  </a:tcPr>
                </a:tc>
              </a:tr>
              <a:tr h="324000">
                <a:tc vMerge="1">
                  <a:tcPr>
                    <a:lnL>
                      <a:noFill/>
                    </a:lnL>
                    <a:lnR w="6350">
                      <a:solidFill>
                        <a:srgbClr val="D9D9D9"/>
                      </a:solidFill>
                      <a:prstDash val="dash"/>
                    </a:lnR>
                    <a:lnB w="6350">
                      <a:solidFill>
                        <a:srgbClr val="D9D9D9"/>
                      </a:solidFill>
                      <a:prstDash val="dash"/>
                    </a:lnB>
                  </a:tcPr>
                </a:tc>
                <a:tc vMerge="1">
                  <a:tcPr>
                    <a:lnL w="6350">
                      <a:solidFill>
                        <a:srgbClr val="D9D9D9"/>
                      </a:solidFill>
                      <a:prstDash val="dash"/>
                    </a:lnL>
                    <a:lnR w="6350">
                      <a:solidFill>
                        <a:srgbClr val="D9D9D9"/>
                      </a:solidFill>
                      <a:prstDash val="dash"/>
                    </a:lnR>
                    <a:lnB w="6350">
                      <a:solidFill>
                        <a:srgbClr val="D9D9D9"/>
                      </a:solidFill>
                      <a:prstDash val="dash"/>
                    </a:lnB>
                  </a:tcPr>
                </a:tc>
                <a:tc vMerge="1">
                  <a:tcPr>
                    <a:lnL w="6350">
                      <a:solidFill>
                        <a:srgbClr val="D9D9D9"/>
                      </a:solidFill>
                      <a:prstDash val="dash"/>
                    </a:lnL>
                    <a:lnR w="6350">
                      <a:solidFill>
                        <a:srgbClr val="D9D9D9"/>
                      </a:solidFill>
                      <a:prstDash val="dash"/>
                    </a:lnR>
                    <a:lnB w="6350">
                      <a:solidFill>
                        <a:srgbClr val="D9D9D9"/>
                      </a:solidFill>
                      <a:prstDash val="dash"/>
                    </a:lnB>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其他业务收入</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alpha val="74000"/>
                      </a:srgbClr>
                    </a:solidFill>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销售原材料</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alpha val="74000"/>
                      </a:srgbClr>
                    </a:solidFill>
                  </a:tcPr>
                </a:tc>
              </a:tr>
              <a:tr h="324000">
                <a:tc rowSpan="2">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利得</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6350">
                      <a:solidFill>
                        <a:srgbClr val="D9D9D9"/>
                      </a:solidFill>
                      <a:prstDash val="dash"/>
                    </a:lnR>
                    <a:lnT w="6350">
                      <a:solidFill>
                        <a:srgbClr val="D9D9D9"/>
                      </a:solidFill>
                      <a:prstDash val="dash"/>
                    </a:lnT>
                    <a:lnB w="19050">
                      <a:solidFill>
                        <a:srgbClr val="FF6238"/>
                      </a:solidFill>
                      <a:prstDash val="solid"/>
                    </a:lnB>
                    <a:lnTlToBr>
                      <a:noFill/>
                    </a:lnTlToBr>
                    <a:lnBlToTr>
                      <a:noFill/>
                    </a:lnBlToTr>
                    <a:solidFill>
                      <a:srgbClr val="FFFFFF">
                        <a:alpha val="74000"/>
                      </a:srgbClr>
                    </a:solidFill>
                  </a:tcPr>
                </a:tc>
                <a:tc rowSpan="2">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非日常活动</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19050">
                      <a:solidFill>
                        <a:srgbClr val="FF6238"/>
                      </a:solidFill>
                      <a:prstDash val="solid"/>
                    </a:lnB>
                    <a:lnTlToBr>
                      <a:noFill/>
                    </a:lnTlToBr>
                    <a:lnBlToTr>
                      <a:noFill/>
                    </a:lnBlToTr>
                    <a:solidFill>
                      <a:srgbClr val="FFFFFF">
                        <a:alpha val="74000"/>
                      </a:srgbClr>
                    </a:solidFill>
                  </a:tcPr>
                </a:tc>
                <a:tc rowSpan="2">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净流入</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19050">
                      <a:solidFill>
                        <a:srgbClr val="FF6238"/>
                      </a:solidFill>
                      <a:prstDash val="solid"/>
                    </a:lnB>
                    <a:lnTlToBr>
                      <a:noFill/>
                    </a:lnTlToBr>
                    <a:lnBlToTr>
                      <a:noFill/>
                    </a:lnBlToTr>
                    <a:solidFill>
                      <a:srgbClr val="FFFFFF">
                        <a:alpha val="74000"/>
                      </a:srgbClr>
                    </a:solidFill>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营业外收入</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alpha val="74000"/>
                      </a:srgbClr>
                    </a:solidFill>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销售厂房</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alpha val="74000"/>
                      </a:srgbClr>
                    </a:solidFill>
                  </a:tcPr>
                </a:tc>
              </a:tr>
              <a:tr h="324000">
                <a:tc vMerge="1">
                  <a:tcPr>
                    <a:lnL>
                      <a:noFill/>
                    </a:lnL>
                    <a:lnR w="6350">
                      <a:solidFill>
                        <a:srgbClr val="D9D9D9"/>
                      </a:solidFill>
                      <a:prstDash val="dash"/>
                    </a:lnR>
                    <a:lnB w="19050">
                      <a:solidFill>
                        <a:srgbClr val="FF6238"/>
                      </a:solidFill>
                      <a:prstDash val="solid"/>
                    </a:lnB>
                  </a:tcPr>
                </a:tc>
                <a:tc vMerge="1">
                  <a:tcPr>
                    <a:lnL w="6350">
                      <a:solidFill>
                        <a:srgbClr val="D9D9D9"/>
                      </a:solidFill>
                      <a:prstDash val="dash"/>
                    </a:lnL>
                    <a:lnR w="6350">
                      <a:solidFill>
                        <a:srgbClr val="D9D9D9"/>
                      </a:solidFill>
                      <a:prstDash val="dash"/>
                    </a:lnR>
                    <a:lnB w="19050">
                      <a:solidFill>
                        <a:srgbClr val="FF6238"/>
                      </a:solidFill>
                      <a:prstDash val="solid"/>
                    </a:lnB>
                  </a:tcPr>
                </a:tc>
                <a:tc vMerge="1">
                  <a:tcPr>
                    <a:lnL w="6350">
                      <a:solidFill>
                        <a:srgbClr val="D9D9D9"/>
                      </a:solidFill>
                      <a:prstDash val="dash"/>
                    </a:lnL>
                    <a:lnR w="6350">
                      <a:solidFill>
                        <a:srgbClr val="D9D9D9"/>
                      </a:solidFill>
                      <a:prstDash val="dash"/>
                    </a:lnR>
                    <a:lnB w="19050">
                      <a:solidFill>
                        <a:srgbClr val="FF6238"/>
                      </a:solidFill>
                      <a:prstDash val="solid"/>
                    </a:lnB>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其他综合收益</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19050">
                      <a:solidFill>
                        <a:srgbClr val="FF6238"/>
                      </a:solidFill>
                      <a:prstDash val="solid"/>
                    </a:lnB>
                    <a:lnTlToBr>
                      <a:noFill/>
                    </a:lnTlToBr>
                    <a:lnBlToTr>
                      <a:noFill/>
                    </a:lnBlToTr>
                    <a:solidFill>
                      <a:srgbClr val="FFFFFF">
                        <a:alpha val="74000"/>
                      </a:srgbClr>
                    </a:solidFill>
                  </a:tcPr>
                </a:tc>
                <a:tc>
                  <a:txBody>
                    <a:bodyPr/>
                    <a:p>
                      <a:pPr indent="0" algn="ctr">
                        <a:buNone/>
                      </a:pPr>
                      <a:r>
                        <a:rPr 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rPr>
                        <a:t>可供出售金融资产公允价值上升</a:t>
                      </a:r>
                      <a:endParaRPr lang="en-US" altLang="en-US" sz="1200" b="0">
                        <a:ln>
                          <a:noFill/>
                        </a:ln>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w="6350">
                      <a:solidFill>
                        <a:srgbClr val="D9D9D9"/>
                      </a:solidFill>
                      <a:prstDash val="dash"/>
                    </a:lnT>
                    <a:lnB w="19050">
                      <a:solidFill>
                        <a:srgbClr val="FF6238"/>
                      </a:solidFill>
                      <a:prstDash val="solid"/>
                    </a:lnB>
                    <a:lnTlToBr>
                      <a:noFill/>
                    </a:lnTlToBr>
                    <a:lnBlToTr>
                      <a:noFill/>
                    </a:lnBlToTr>
                    <a:solidFill>
                      <a:srgbClr val="FFFFFF">
                        <a:alpha val="74000"/>
                      </a:srgbClr>
                    </a:solidFill>
                  </a:tcPr>
                </a:tc>
              </a:tr>
            </a:tbl>
          </a:graphicData>
        </a:graphic>
      </p:graphicFrame>
      <p:graphicFrame>
        <p:nvGraphicFramePr>
          <p:cNvPr id="14" name="表格 13"/>
          <p:cNvGraphicFramePr/>
          <p:nvPr>
            <p:custDataLst>
              <p:tags r:id="rId2"/>
            </p:custDataLst>
          </p:nvPr>
        </p:nvGraphicFramePr>
        <p:xfrm>
          <a:off x="3105785" y="3147695"/>
          <a:ext cx="5612447" cy="1619885"/>
        </p:xfrm>
        <a:graphic>
          <a:graphicData uri="http://schemas.openxmlformats.org/drawingml/2006/table">
            <a:tbl>
              <a:tblPr firstRow="1" bandRow="1"/>
              <a:tblGrid>
                <a:gridCol w="619760"/>
                <a:gridCol w="909637"/>
                <a:gridCol w="752475"/>
                <a:gridCol w="1057275"/>
                <a:gridCol w="2273300"/>
              </a:tblGrid>
              <a:tr h="323850">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项目</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19050">
                      <a:solidFill>
                        <a:srgbClr val="FFFFFF"/>
                      </a:solidFill>
                      <a:prstDash val="solid"/>
                    </a:lnR>
                    <a:lnT>
                      <a:noFill/>
                    </a:lnT>
                    <a:lnB>
                      <a:noFill/>
                    </a:lnB>
                    <a:lnTlToBr>
                      <a:noFill/>
                    </a:lnTlToBr>
                    <a:lnBlToTr>
                      <a:noFill/>
                    </a:lnBlToTr>
                    <a:solidFill>
                      <a:srgbClr val="404040"/>
                    </a:solidFill>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来源</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a:noFill/>
                    </a:lnB>
                    <a:lnTlToBr>
                      <a:noFill/>
                    </a:lnTlToBr>
                    <a:lnBlToTr>
                      <a:noFill/>
                    </a:lnBlToTr>
                    <a:solidFill>
                      <a:srgbClr val="03A9F5"/>
                    </a:solidFill>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经济利益</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a:noFill/>
                    </a:lnB>
                    <a:lnTlToBr>
                      <a:noFill/>
                    </a:lnTlToBr>
                    <a:lnBlToTr>
                      <a:noFill/>
                    </a:lnBlToTr>
                    <a:solidFill>
                      <a:srgbClr val="03A9F5"/>
                    </a:solidFill>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计入科目</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w="19050">
                      <a:solidFill>
                        <a:srgbClr val="FFFFFF"/>
                      </a:solidFill>
                      <a:prstDash val="solid"/>
                    </a:lnR>
                    <a:lnT>
                      <a:noFill/>
                    </a:lnT>
                    <a:lnB>
                      <a:noFill/>
                    </a:lnB>
                    <a:lnTlToBr>
                      <a:noFill/>
                    </a:lnTlToBr>
                    <a:lnBlToTr>
                      <a:noFill/>
                    </a:lnBlToTr>
                    <a:solidFill>
                      <a:srgbClr val="03A9F5"/>
                    </a:solidFill>
                  </a:tcPr>
                </a:tc>
                <a:tc>
                  <a:txBody>
                    <a:bodyPr/>
                    <a:p>
                      <a:pPr indent="0" algn="ctr">
                        <a:buNone/>
                      </a:pPr>
                      <a:r>
                        <a:rPr lang="en-US" sz="1200" b="0">
                          <a:solidFill>
                            <a:srgbClr val="FFFFFF"/>
                          </a:solidFill>
                          <a:latin typeface="宋体" panose="02010600030101010101" pitchFamily="2" charset="-122"/>
                          <a:ea typeface="宋体" panose="02010600030101010101" pitchFamily="2" charset="-122"/>
                          <a:cs typeface="宋体" panose="02010600030101010101" pitchFamily="2" charset="-122"/>
                        </a:rPr>
                        <a:t>工业企业举例</a:t>
                      </a:r>
                      <a:endParaRPr lang="en-US" altLang="en-US" sz="1200" b="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9050">
                      <a:solidFill>
                        <a:srgbClr val="FFFFFF"/>
                      </a:solidFill>
                      <a:prstDash val="solid"/>
                    </a:lnL>
                    <a:lnR>
                      <a:noFill/>
                    </a:lnR>
                    <a:lnT>
                      <a:noFill/>
                    </a:lnT>
                    <a:lnB>
                      <a:noFill/>
                    </a:lnB>
                    <a:lnTlToBr>
                      <a:noFill/>
                    </a:lnTlToBr>
                    <a:lnBlToTr>
                      <a:noFill/>
                    </a:lnBlToTr>
                    <a:solidFill>
                      <a:srgbClr val="03A9F5"/>
                    </a:solidFill>
                  </a:tcPr>
                </a:tc>
              </a:tr>
              <a:tr h="324000">
                <a:tc rowSpan="2">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费用</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rowSpan="2">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日常活动</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rowSpan="2">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总流出</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销售费用</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a:noFill/>
                    </a:lnT>
                    <a:lnB w="6350">
                      <a:solidFill>
                        <a:srgbClr val="D9D9D9"/>
                      </a:solidFill>
                      <a:prstDash val="dash"/>
                    </a:lnB>
                    <a:lnTlToBr>
                      <a:noFill/>
                    </a:lnTlToBr>
                    <a:lnBlToTr>
                      <a:noFill/>
                    </a:lnBlToTr>
                    <a:solidFill>
                      <a:srgbClr val="FFFFFF"/>
                    </a:solidFill>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广告费</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a:noFill/>
                    </a:lnT>
                    <a:lnB w="6350">
                      <a:solidFill>
                        <a:srgbClr val="D9D9D9"/>
                      </a:solidFill>
                      <a:prstDash val="dash"/>
                    </a:lnB>
                    <a:lnTlToBr>
                      <a:noFill/>
                    </a:lnTlToBr>
                    <a:lnBlToTr>
                      <a:noFill/>
                    </a:lnBlToTr>
                    <a:solidFill>
                      <a:srgbClr val="FFFFFF"/>
                    </a:solidFill>
                  </a:tcPr>
                </a:tc>
              </a:tr>
              <a:tr h="324000">
                <a:tc vMerge="1">
                  <a:tcPr>
                    <a:lnL>
                      <a:noFill/>
                    </a:lnL>
                    <a:lnR w="6350">
                      <a:solidFill>
                        <a:srgbClr val="D9D9D9"/>
                      </a:solidFill>
                      <a:prstDash val="dash"/>
                    </a:lnR>
                    <a:lnB w="6350">
                      <a:solidFill>
                        <a:srgbClr val="D9D9D9"/>
                      </a:solidFill>
                      <a:prstDash val="dash"/>
                    </a:lnB>
                  </a:tcPr>
                </a:tc>
                <a:tc vMerge="1">
                  <a:tcPr>
                    <a:lnL w="6350">
                      <a:solidFill>
                        <a:srgbClr val="D9D9D9"/>
                      </a:solidFill>
                      <a:prstDash val="dash"/>
                    </a:lnL>
                    <a:lnR w="6350">
                      <a:solidFill>
                        <a:srgbClr val="D9D9D9"/>
                      </a:solidFill>
                      <a:prstDash val="dash"/>
                    </a:lnR>
                    <a:lnB w="6350">
                      <a:solidFill>
                        <a:srgbClr val="D9D9D9"/>
                      </a:solidFill>
                      <a:prstDash val="dash"/>
                    </a:lnB>
                  </a:tcPr>
                </a:tc>
                <a:tc vMerge="1">
                  <a:tcPr>
                    <a:lnL w="6350">
                      <a:solidFill>
                        <a:srgbClr val="D9D9D9"/>
                      </a:solidFill>
                      <a:prstDash val="dash"/>
                    </a:lnL>
                    <a:lnR w="6350">
                      <a:solidFill>
                        <a:srgbClr val="D9D9D9"/>
                      </a:solidFill>
                      <a:prstDash val="dash"/>
                    </a:lnR>
                    <a:lnB w="6350">
                      <a:solidFill>
                        <a:srgbClr val="D9D9D9"/>
                      </a:solidFill>
                      <a:prstDash val="dash"/>
                    </a:lnB>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管理费用</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董事、监事的工资</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4000">
                <a:tc rowSpan="2">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损失</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a:noFill/>
                    </a:lnL>
                    <a:lnR w="6350">
                      <a:solidFill>
                        <a:srgbClr val="D9D9D9"/>
                      </a:solidFill>
                      <a:prstDash val="dash"/>
                    </a:lnR>
                    <a:lnT w="6350">
                      <a:solidFill>
                        <a:srgbClr val="D9D9D9"/>
                      </a:solidFill>
                      <a:prstDash val="dash"/>
                    </a:lnT>
                    <a:lnB w="19050">
                      <a:solidFill>
                        <a:srgbClr val="03A9F5"/>
                      </a:solidFill>
                      <a:prstDash val="solid"/>
                    </a:lnB>
                    <a:lnTlToBr>
                      <a:noFill/>
                    </a:lnTlToBr>
                    <a:lnBlToTr>
                      <a:noFill/>
                    </a:lnBlToTr>
                    <a:solidFill>
                      <a:srgbClr val="FFFFFF"/>
                    </a:solidFill>
                  </a:tcPr>
                </a:tc>
                <a:tc rowSpan="2">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非日常活动</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19050">
                      <a:solidFill>
                        <a:srgbClr val="03A9F5"/>
                      </a:solidFill>
                      <a:prstDash val="solid"/>
                    </a:lnB>
                    <a:lnTlToBr>
                      <a:noFill/>
                    </a:lnTlToBr>
                    <a:lnBlToTr>
                      <a:noFill/>
                    </a:lnBlToTr>
                    <a:solidFill>
                      <a:srgbClr val="FFFFFF"/>
                    </a:solidFill>
                  </a:tcPr>
                </a:tc>
                <a:tc rowSpan="2">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净流出</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19050">
                      <a:solidFill>
                        <a:srgbClr val="03A9F5"/>
                      </a:solidFill>
                      <a:prstDash val="solid"/>
                    </a:lnB>
                    <a:lnTlToBr>
                      <a:noFill/>
                    </a:lnTlToBr>
                    <a:lnBlToTr>
                      <a:noFill/>
                    </a:lnBlToTr>
                    <a:solidFill>
                      <a:srgbClr val="FFFFFF"/>
                    </a:solidFill>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营业外支出</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lnTlToBr>
                      <a:noFill/>
                    </a:lnTlToBr>
                    <a:lnBlToTr>
                      <a:noFill/>
                    </a:lnBlToTr>
                    <a:solidFill>
                      <a:srgbClr val="FFFFFF"/>
                    </a:solidFill>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固定资产盘亏</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w="6350">
                      <a:solidFill>
                        <a:srgbClr val="D9D9D9"/>
                      </a:solidFill>
                      <a:prstDash val="dash"/>
                    </a:lnT>
                    <a:lnB w="6350">
                      <a:solidFill>
                        <a:srgbClr val="D9D9D9"/>
                      </a:solidFill>
                      <a:prstDash val="dash"/>
                    </a:lnB>
                    <a:lnTlToBr>
                      <a:noFill/>
                    </a:lnTlToBr>
                    <a:lnBlToTr>
                      <a:noFill/>
                    </a:lnBlToTr>
                    <a:solidFill>
                      <a:srgbClr val="FFFFFF"/>
                    </a:solidFill>
                  </a:tcPr>
                </a:tc>
              </a:tr>
              <a:tr h="324000">
                <a:tc vMerge="1">
                  <a:tcPr>
                    <a:lnL>
                      <a:noFill/>
                    </a:lnL>
                    <a:lnR w="6350">
                      <a:solidFill>
                        <a:srgbClr val="D9D9D9"/>
                      </a:solidFill>
                      <a:prstDash val="dash"/>
                    </a:lnR>
                    <a:lnB w="19050">
                      <a:solidFill>
                        <a:srgbClr val="03A9F5"/>
                      </a:solidFill>
                      <a:prstDash val="solid"/>
                    </a:lnB>
                  </a:tcPr>
                </a:tc>
                <a:tc vMerge="1">
                  <a:tcPr>
                    <a:lnL w="6350">
                      <a:solidFill>
                        <a:srgbClr val="D9D9D9"/>
                      </a:solidFill>
                      <a:prstDash val="dash"/>
                    </a:lnL>
                    <a:lnR w="6350">
                      <a:solidFill>
                        <a:srgbClr val="D9D9D9"/>
                      </a:solidFill>
                      <a:prstDash val="dash"/>
                    </a:lnR>
                    <a:lnB w="19050">
                      <a:solidFill>
                        <a:srgbClr val="03A9F5"/>
                      </a:solidFill>
                      <a:prstDash val="solid"/>
                    </a:lnB>
                  </a:tcPr>
                </a:tc>
                <a:tc vMerge="1">
                  <a:tcPr>
                    <a:lnL w="6350">
                      <a:solidFill>
                        <a:srgbClr val="D9D9D9"/>
                      </a:solidFill>
                      <a:prstDash val="dash"/>
                    </a:lnL>
                    <a:lnR w="6350">
                      <a:solidFill>
                        <a:srgbClr val="D9D9D9"/>
                      </a:solidFill>
                      <a:prstDash val="dash"/>
                    </a:lnR>
                    <a:lnB w="19050">
                      <a:solidFill>
                        <a:srgbClr val="03A9F5"/>
                      </a:solidFill>
                      <a:prstDash val="solid"/>
                    </a:lnB>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其他综合收益</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w="6350">
                      <a:solidFill>
                        <a:srgbClr val="D9D9D9"/>
                      </a:solidFill>
                      <a:prstDash val="dash"/>
                    </a:lnR>
                    <a:lnT w="6350">
                      <a:solidFill>
                        <a:srgbClr val="D9D9D9"/>
                      </a:solidFill>
                      <a:prstDash val="dash"/>
                    </a:lnT>
                    <a:lnB w="19050">
                      <a:solidFill>
                        <a:srgbClr val="03A9F5"/>
                      </a:solidFill>
                      <a:prstDash val="solid"/>
                    </a:lnB>
                    <a:lnTlToBr>
                      <a:noFill/>
                    </a:lnTlToBr>
                    <a:lnBlToTr>
                      <a:noFill/>
                    </a:lnBlToTr>
                    <a:solidFill>
                      <a:srgbClr val="FFFFFF"/>
                    </a:solidFill>
                  </a:tcPr>
                </a:tc>
                <a:tc>
                  <a:txBody>
                    <a:bodyPr/>
                    <a:p>
                      <a:pPr indent="0" algn="ctr">
                        <a:buNone/>
                      </a:pPr>
                      <a:r>
                        <a:rPr lang="en-US" sz="1200" b="0">
                          <a:solidFill>
                            <a:srgbClr val="404040"/>
                          </a:solidFill>
                          <a:latin typeface="宋体" panose="02010600030101010101" pitchFamily="2" charset="-122"/>
                          <a:ea typeface="宋体" panose="02010600030101010101" pitchFamily="2" charset="-122"/>
                          <a:cs typeface="宋体" panose="02010600030101010101" pitchFamily="2" charset="-122"/>
                        </a:rPr>
                        <a:t>可供出售金融资产公允价值下降</a:t>
                      </a:r>
                      <a:endParaRPr lang="en-US" altLang="en-US" sz="1200" b="0">
                        <a:solidFill>
                          <a:srgbClr val="40404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6350">
                      <a:solidFill>
                        <a:srgbClr val="D9D9D9"/>
                      </a:solidFill>
                      <a:prstDash val="dash"/>
                    </a:lnL>
                    <a:lnR>
                      <a:noFill/>
                    </a:lnR>
                    <a:lnT w="6350">
                      <a:solidFill>
                        <a:srgbClr val="D9D9D9"/>
                      </a:solidFill>
                      <a:prstDash val="dash"/>
                    </a:lnT>
                    <a:lnB w="19050">
                      <a:solidFill>
                        <a:srgbClr val="03A9F5"/>
                      </a:solidFill>
                      <a:prstDash val="solid"/>
                    </a:lnB>
                    <a:lnTlToBr>
                      <a:noFill/>
                    </a:lnTlToBr>
                    <a:lnBlToTr>
                      <a:noFill/>
                    </a:lnBlToTr>
                    <a:solidFill>
                      <a:srgbClr val="FFFFFF"/>
                    </a:solidFill>
                  </a:tcPr>
                </a:tc>
              </a:tr>
            </a:tbl>
          </a:graphicData>
        </a:graphic>
      </p:graphicFrame>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5095,&quot;width&quot;:6746}"/>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2_1"/>
  <p:tag name="KSO_WM_TEMPLATE_CATEGORY" val="diagram"/>
  <p:tag name="KSO_WM_TEMPLATE_INDEX" val="20222190"/>
  <p:tag name="KSO_WM_UNIT_LAYERLEVEL" val="1_1_1"/>
  <p:tag name="KSO_WM_TAG_VERSION" val="1.0"/>
  <p:tag name="KSO_WM_BEAUTIFY_FLAG" val="#wm#"/>
  <p:tag name="KSO_WM_DIAGRAM_GROUP_CODE" val="l1-1"/>
  <p:tag name="KSO_WM_UNIT_TYPE" val="l_h_i"/>
  <p:tag name="KSO_WM_UNIT_INDEX" val="1_2_1"/>
  <p:tag name="KSO_WM_UNIT_FILL_FORE_SCHEMECOLOR_INDEX" val="6"/>
  <p:tag name="KSO_WM_UNIT_FILL_TYPE" val="1"/>
  <p:tag name="KSO_WM_UNIT_TEXT_FILL_FORE_SCHEMECOLOR_INDEX" val="2"/>
  <p:tag name="KSO_WM_UNIT_TEXT_FILL_TYPE" val="1"/>
</p:tagLst>
</file>

<file path=ppt/tags/tag100.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25_5*l_h_a*1_2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101.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7725_5*l_h_f*1_2_1"/>
  <p:tag name="KSO_WM_TEMPLATE_CATEGORY" val="diagram"/>
  <p:tag name="KSO_WM_TEMPLATE_INDEX" val="2018772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7725_5*l_h_i*1_2_1"/>
  <p:tag name="KSO_WM_TEMPLATE_CATEGORY" val="diagram"/>
  <p:tag name="KSO_WM_TEMPLATE_INDEX" val="2018772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03.xml><?xml version="1.0" encoding="utf-8"?>
<p:tagLst xmlns:p="http://schemas.openxmlformats.org/presentationml/2006/main">
  <p:tag name="KSO_WM_UNIT_VALUE" val="74*9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7725_5*l_h_x*1_2_1"/>
  <p:tag name="KSO_WM_TEMPLATE_CATEGORY" val="diagram"/>
  <p:tag name="KSO_WM_TEMPLATE_INDEX" val="2018772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25_5*l_h_a*1_1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105.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7725_5*l_h_f*1_1_1"/>
  <p:tag name="KSO_WM_TEMPLATE_CATEGORY" val="diagram"/>
  <p:tag name="KSO_WM_TEMPLATE_INDEX" val="2018772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7725_5*l_h_i*1_1_1"/>
  <p:tag name="KSO_WM_TEMPLATE_CATEGORY" val="diagram"/>
  <p:tag name="KSO_WM_TEMPLATE_INDEX" val="2018772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7.xml><?xml version="1.0" encoding="utf-8"?>
<p:tagLst xmlns:p="http://schemas.openxmlformats.org/presentationml/2006/main">
  <p:tag name="KSO_WM_UNIT_VALUE" val="93*115"/>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87725_5*l_h_x*1_1_1"/>
  <p:tag name="KSO_WM_TEMPLATE_CATEGORY" val="diagram"/>
  <p:tag name="KSO_WM_TEMPLATE_INDEX" val="2018772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7725_5*l_h_a*1_5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9"/>
  <p:tag name="KSO_WM_UNIT_TEXT_FILL_TYPE" val="1"/>
</p:tagLst>
</file>

<file path=ppt/tags/tag109.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87725_5*l_h_f*1_5_1"/>
  <p:tag name="KSO_WM_TEMPLATE_CATEGORY" val="diagram"/>
  <p:tag name="KSO_WM_TEMPLATE_INDEX" val="2018772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2_2"/>
  <p:tag name="KSO_WM_TEMPLATE_CATEGORY" val="diagram"/>
  <p:tag name="KSO_WM_TEMPLATE_INDEX" val="20222190"/>
  <p:tag name="KSO_WM_UNIT_LAYERLEVEL" val="1_1_1"/>
  <p:tag name="KSO_WM_TAG_VERSION" val="1.0"/>
  <p:tag name="KSO_WM_BEAUTIFY_FLAG" val="#wm#"/>
  <p:tag name="KSO_WM_UNIT_SUBTYPE" val="d"/>
  <p:tag name="KSO_WM_UNIT_TYPE" val="l_h_i"/>
  <p:tag name="KSO_WM_UNIT_INDEX" val="1_2_2"/>
  <p:tag name="KSO_WM_DIAGRAM_GROUP_CODE" val="l1-1"/>
  <p:tag name="KSO_WM_UNIT_TEXT_FILL_FORE_SCHEMECOLOR_INDEX" val="6"/>
  <p:tag name="KSO_WM_UNIT_TEX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87725_5*l_h_i*1_5_1"/>
  <p:tag name="KSO_WM_TEMPLATE_CATEGORY" val="diagram"/>
  <p:tag name="KSO_WM_TEMPLATE_INDEX" val="2018772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11.xml><?xml version="1.0" encoding="utf-8"?>
<p:tagLst xmlns:p="http://schemas.openxmlformats.org/presentationml/2006/main">
  <p:tag name="KSO_WM_UNIT_VALUE" val="77*98"/>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87725_5*l_h_x*1_5_1"/>
  <p:tag name="KSO_WM_TEMPLATE_CATEGORY" val="diagram"/>
  <p:tag name="KSO_WM_TEMPLATE_INDEX" val="2018772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1"/>
  <p:tag name="KSO_WM_UNIT_ID" val="diagram20187725_5*i*21"/>
  <p:tag name="KSO_WM_TEMPLATE_CATEGORY" val="diagram"/>
  <p:tag name="KSO_WM_TEMPLATE_INDEX" val="20187725"/>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87725_5*i*1"/>
  <p:tag name="KSO_WM_TEMPLATE_CATEGORY" val="diagram"/>
  <p:tag name="KSO_WM_TEMPLATE_INDEX" val="20187725"/>
  <p:tag name="KSO_WM_UNIT_LAYERLEVEL" val="1"/>
  <p:tag name="KSO_WM_TAG_VERSION" val="1.0"/>
  <p:tag name="KSO_WM_BEAUTIFY_FLAG" val="#wm#"/>
  <p:tag name="KSO_WM_UNIT_FILL_FORE_SCHEMECOLOR_INDEX" val="15"/>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2"/>
  <p:tag name="KSO_WM_UNIT_ID" val="diagram20187725_5*i*12"/>
  <p:tag name="KSO_WM_TEMPLATE_CATEGORY" val="diagram"/>
  <p:tag name="KSO_WM_TEMPLATE_INDEX" val="20187725"/>
  <p:tag name="KSO_WM_UNIT_LAYERLEVEL" val="1"/>
  <p:tag name="KSO_WM_TAG_VERSION" val="1.0"/>
  <p:tag name="KSO_WM_BEAUTIFY_FLAG" val="#wm#"/>
  <p:tag name="KSO_WM_UNIT_TEXT_FILL_FORE_SCHEMECOLOR_INDEX" val="13"/>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2"/>
  <p:tag name="KSO_WM_UNIT_ID" val="diagram20187725_5*i*22"/>
  <p:tag name="KSO_WM_TEMPLATE_CATEGORY" val="diagram"/>
  <p:tag name="KSO_WM_TEMPLATE_INDEX" val="20187725"/>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3"/>
  <p:tag name="KSO_WM_UNIT_ID" val="diagram20187725_5*i*23"/>
  <p:tag name="KSO_WM_TEMPLATE_CATEGORY" val="diagram"/>
  <p:tag name="KSO_WM_TEMPLATE_INDEX" val="20187725"/>
  <p:tag name="KSO_WM_UNIT_LAYERLEVEL" val="1"/>
  <p:tag name="KSO_WM_TAG_VERSION" val="1.0"/>
  <p:tag name="KSO_WM_BEAUTIFY_FLAG" val="#wm#"/>
  <p:tag name="KSO_WM_UNIT_TEXT_FILL_FORE_SCHEMECOLOR_INDEX" val="13"/>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4"/>
  <p:tag name="KSO_WM_UNIT_ID" val="diagram20187725_5*i*24"/>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5"/>
  <p:tag name="KSO_WM_UNIT_ID" val="diagram20187725_5*i*25"/>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6"/>
  <p:tag name="KSO_WM_UNIT_ID" val="diagram20187725_5*i*26"/>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a*1_2_1"/>
  <p:tag name="KSO_WM_TEMPLATE_CATEGORY" val="diagram"/>
  <p:tag name="KSO_WM_TEMPLATE_INDEX" val="20222190"/>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2_1"/>
  <p:tag name="KSO_WM_UNIT_TEXT_FILL_FORE_SCHEMECOLOR_INDEX" val="6"/>
  <p:tag name="KSO_WM_UNIT_TEXT_FILL_TYPE"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7"/>
  <p:tag name="KSO_WM_UNIT_ID" val="diagram20187725_5*i*27"/>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8"/>
  <p:tag name="KSO_WM_UNIT_ID" val="diagram20187725_5*i*28"/>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20187725_5*i*2"/>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187725_5*i*3"/>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20187725_5*i*4"/>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20187725_5*i*5"/>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20187725_5*i*6"/>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diagram20187725_5*i*7"/>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diagram20187725_5*i*8"/>
  <p:tag name="KSO_WM_TEMPLATE_CATEGORY" val="diagram"/>
  <p:tag name="KSO_WM_TEMPLATE_INDEX" val="20187725"/>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9"/>
  <p:tag name="KSO_WM_UNIT_ID" val="diagram20187725_5*i*9"/>
  <p:tag name="KSO_WM_TEMPLATE_CATEGORY" val="diagram"/>
  <p:tag name="KSO_WM_TEMPLATE_INDEX" val="20187725"/>
  <p:tag name="KSO_WM_UNIT_LAYERLEVEL" val="1"/>
  <p:tag name="KSO_WM_TAG_VERSION" val="1.0"/>
  <p:tag name="KSO_WM_BEAUTIFY_FLAG" val="#wm#"/>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f*1_2_1"/>
  <p:tag name="KSO_WM_TEMPLATE_CATEGORY" val="diagram"/>
  <p:tag name="KSO_WM_TEMPLATE_INDEX" val="20222190"/>
  <p:tag name="KSO_WM_UNIT_LAYERLEVEL" val="1_1_1"/>
  <p:tag name="KSO_WM_TAG_VERSION" val="1.0"/>
  <p:tag name="KSO_WM_BEAUTIFY_FLAG" val="#wm#"/>
  <p:tag name="KSO_WM_UNIT_SUBTYPE" val="a"/>
  <p:tag name="KSO_WM_UNIT_PRESET_TEXT" val="单击此处输入你的正文，文字是您思想的提炼，请尽量言简意赅的阐述观点。"/>
  <p:tag name="KSO_WM_UNIT_NOCLEAR" val="0"/>
  <p:tag name="KSO_WM_DIAGRAM_GROUP_CODE" val="l1-1"/>
  <p:tag name="KSO_WM_UNIT_TYPE" val="l_h_f"/>
  <p:tag name="KSO_WM_UNIT_INDEX" val="1_2_1"/>
  <p:tag name="KSO_WM_UNIT_TEXT_FILL_FORE_SCHEMECOLOR_INDEX" val="13"/>
  <p:tag name="KSO_WM_UNIT_TEXT_FILL_TYPE"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0"/>
  <p:tag name="KSO_WM_UNIT_ID" val="diagram20187725_5*i*10"/>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1"/>
  <p:tag name="KSO_WM_UNIT_ID" val="diagram20187725_5*i*11"/>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3"/>
  <p:tag name="KSO_WM_UNIT_ID" val="diagram20187725_5*i*13"/>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5"/>
  <p:tag name="KSO_WM_UNIT_ID" val="diagram20187725_5*i*15"/>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6"/>
  <p:tag name="KSO_WM_UNIT_ID" val="diagram20187725_5*i*16"/>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7"/>
  <p:tag name="KSO_WM_UNIT_ID" val="diagram20187725_5*i*17"/>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8"/>
  <p:tag name="KSO_WM_UNIT_ID" val="diagram20187725_5*i*18"/>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9"/>
  <p:tag name="KSO_WM_UNIT_ID" val="diagram20187725_5*i*19"/>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0"/>
  <p:tag name="KSO_WM_UNIT_ID" val="diagram20187725_5*i*20"/>
  <p:tag name="KSO_WM_TEMPLATE_CATEGORY" val="diagram"/>
  <p:tag name="KSO_WM_TEMPLATE_INDEX" val="20187725"/>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39.xml><?xml version="1.0" encoding="utf-8"?>
<p:tagLst xmlns:p="http://schemas.openxmlformats.org/presentationml/2006/main">
  <p:tag name="KSO_WM_SLIDE_ITEM_CNT" val="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4_1"/>
  <p:tag name="KSO_WM_TEMPLATE_CATEGORY" val="diagram"/>
  <p:tag name="KSO_WM_TEMPLATE_INDEX" val="20222190"/>
  <p:tag name="KSO_WM_UNIT_LAYERLEVEL" val="1_1_1"/>
  <p:tag name="KSO_WM_TAG_VERSION" val="1.0"/>
  <p:tag name="KSO_WM_BEAUTIFY_FLAG" val="#wm#"/>
  <p:tag name="KSO_WM_DIAGRAM_GROUP_CODE" val="l1-1"/>
  <p:tag name="KSO_WM_UNIT_TYPE" val="l_h_i"/>
  <p:tag name="KSO_WM_UNIT_INDEX" val="1_4_1"/>
  <p:tag name="KSO_WM_UNIT_FILL_FORE_SCHEMECOLOR_INDEX" val="8"/>
  <p:tag name="KSO_WM_UNIT_FILL_TYPE" val="1"/>
  <p:tag name="KSO_WM_UNIT_TEXT_FILL_FORE_SCHEMECOLOR_INDEX" val="2"/>
  <p:tag name="KSO_WM_UNIT_TEXT_FILL_TYPE" val="1"/>
</p:tagLst>
</file>

<file path=ppt/tags/tag140.xml><?xml version="1.0" encoding="utf-8"?>
<p:tagLst xmlns:p="http://schemas.openxmlformats.org/presentationml/2006/main">
  <p:tag name="KSO_WM_UNIT_TABLE_BEAUTIFY" val="smartTable{61e2a558-16f1-424d-b349-6e68fdb8d9f4}"/>
  <p:tag name="TABLE_ENDDRAG_ORIGIN_RECT" val="642*272"/>
  <p:tag name="TABLE_ENDDRAG_RECT" val="59*77*642*272"/>
</p:tagLst>
</file>

<file path=ppt/tags/tag141.xml><?xml version="1.0" encoding="utf-8"?>
<p:tagLst xmlns:p="http://schemas.openxmlformats.org/presentationml/2006/main">
  <p:tag name="KSO_WM_SLIDE_ITEM_CNT" val="6"/>
</p:tagLst>
</file>

<file path=ppt/tags/tag142.xml><?xml version="1.0" encoding="utf-8"?>
<p:tagLst xmlns:p="http://schemas.openxmlformats.org/presentationml/2006/main">
  <p:tag name="KSO_WM_UNIT_TABLE_BEAUTIFY" val="smartTable{cc5846b8-a068-4723-bf64-cd0835ebc172}"/>
  <p:tag name="TABLE_ENDDRAG_ORIGIN_RECT" val="668*245"/>
  <p:tag name="TABLE_ENDDRAG_RECT" val="29*95*668*245"/>
</p:tagLst>
</file>

<file path=ppt/tags/tag143.xml><?xml version="1.0" encoding="utf-8"?>
<p:tagLst xmlns:p="http://schemas.openxmlformats.org/presentationml/2006/main">
  <p:tag name="KSO_WM_SLIDE_ITEM_CNT" val="6"/>
</p:tagLst>
</file>

<file path=ppt/tags/tag144.xml><?xml version="1.0" encoding="utf-8"?>
<p:tagLst xmlns:p="http://schemas.openxmlformats.org/presentationml/2006/main">
  <p:tag name="KSO_WM_UNIT_TABLE_BEAUTIFY" val="smartTable{16589ee1-73d8-4262-8844-481698ba6dc9}"/>
  <p:tag name="TABLE_ENDDRAG_ORIGIN_RECT" val="649*324"/>
  <p:tag name="TABLE_ENDDRAG_RECT" val="31*60*649*324"/>
</p:tagLst>
</file>

<file path=ppt/tags/tag145.xml><?xml version="1.0" encoding="utf-8"?>
<p:tagLst xmlns:p="http://schemas.openxmlformats.org/presentationml/2006/main">
  <p:tag name="KSO_WM_SLIDE_ITEM_CNT" val="6"/>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160195_4*n_i*1_1"/>
  <p:tag name="KSO_WM_TEMPLATE_CATEGORY" val="diagram"/>
  <p:tag name="KSO_WM_TEMPLATE_INDEX" val="160195"/>
  <p:tag name="KSO_WM_UNIT_LAYERLEVEL" val="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160195_4*n_h_i*1_2_1"/>
  <p:tag name="KSO_WM_TEMPLATE_CATEGORY" val="diagram"/>
  <p:tag name="KSO_WM_TEMPLATE_INDEX" val="16019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160195_4*n_h_h_i*1_1_1_1"/>
  <p:tag name="KSO_WM_TEMPLATE_CATEGORY" val="diagram"/>
  <p:tag name="KSO_WM_TEMPLATE_INDEX" val="160195"/>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9.xml><?xml version="1.0" encoding="utf-8"?>
<p:tagLst xmlns:p="http://schemas.openxmlformats.org/presentationml/2006/main">
  <p:tag name="KSO_WM_UNIT_VALUE" val="73*78"/>
  <p:tag name="KSO_WM_UNIT_HIGHLIGHT" val="0"/>
  <p:tag name="KSO_WM_UNIT_COMPATIBLE" val="0"/>
  <p:tag name="KSO_WM_UNIT_DIAGRAM_ISNUMVISUAL" val="0"/>
  <p:tag name="KSO_WM_UNIT_DIAGRAM_ISREFERUNIT" val="0"/>
  <p:tag name="KSO_WM_DIAGRAM_GROUP_CODE" val="n1-1"/>
  <p:tag name="KSO_WM_UNIT_TYPE" val="n_h_h_x"/>
  <p:tag name="KSO_WM_UNIT_INDEX" val="1_1_1_1"/>
  <p:tag name="KSO_WM_UNIT_ID" val="diagram160195_4*n_h_h_x*1_1_1_1"/>
  <p:tag name="KSO_WM_TEMPLATE_CATEGORY" val="diagram"/>
  <p:tag name="KSO_WM_TEMPLATE_INDEX" val="160195"/>
  <p:tag name="KSO_WM_UNIT_LAYERLEVEL" val="1_1_1_1"/>
  <p:tag name="KSO_WM_TAG_VERSION" val="1.0"/>
  <p:tag name="KSO_WM_BEAUTIFY_FLAG" val="#wm#"/>
  <p:tag name="KSO_WM_UNIT_FILL_FORE_SCHEMECOLOR_INDEX" val="14"/>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4_2"/>
  <p:tag name="KSO_WM_TEMPLATE_CATEGORY" val="diagram"/>
  <p:tag name="KSO_WM_TEMPLATE_INDEX" val="20222190"/>
  <p:tag name="KSO_WM_UNIT_LAYERLEVEL" val="1_1_1"/>
  <p:tag name="KSO_WM_TAG_VERSION" val="1.0"/>
  <p:tag name="KSO_WM_BEAUTIFY_FLAG" val="#wm#"/>
  <p:tag name="KSO_WM_UNIT_SUBTYPE" val="d"/>
  <p:tag name="KSO_WM_UNIT_TYPE" val="l_h_i"/>
  <p:tag name="KSO_WM_UNIT_INDEX" val="1_4_2"/>
  <p:tag name="KSO_WM_DIAGRAM_GROUP_CODE" val="l1-1"/>
  <p:tag name="KSO_WM_UNIT_TEXT_FILL_FORE_SCHEMECOLOR_INDEX" val="8"/>
  <p:tag name="KSO_WM_UNIT_TEXT_FILL_TYP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diagram160195_4*n_h_h_i*1_1_3_1"/>
  <p:tag name="KSO_WM_TEMPLATE_CATEGORY" val="diagram"/>
  <p:tag name="KSO_WM_TEMPLATE_INDEX" val="160195"/>
  <p:tag name="KSO_WM_UNIT_LAYERLEVEL" val="1_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51.xml><?xml version="1.0" encoding="utf-8"?>
<p:tagLst xmlns:p="http://schemas.openxmlformats.org/presentationml/2006/main">
  <p:tag name="KSO_WM_UNIT_VALUE" val="77*64"/>
  <p:tag name="KSO_WM_UNIT_HIGHLIGHT" val="0"/>
  <p:tag name="KSO_WM_UNIT_COMPATIBLE" val="0"/>
  <p:tag name="KSO_WM_UNIT_DIAGRAM_ISNUMVISUAL" val="0"/>
  <p:tag name="KSO_WM_UNIT_DIAGRAM_ISREFERUNIT" val="0"/>
  <p:tag name="KSO_WM_DIAGRAM_GROUP_CODE" val="n1-1"/>
  <p:tag name="KSO_WM_UNIT_TYPE" val="n_h_h_x"/>
  <p:tag name="KSO_WM_UNIT_INDEX" val="1_1_3_1"/>
  <p:tag name="KSO_WM_UNIT_ID" val="diagram160195_4*n_h_h_x*1_1_3_1"/>
  <p:tag name="KSO_WM_TEMPLATE_CATEGORY" val="diagram"/>
  <p:tag name="KSO_WM_TEMPLATE_INDEX" val="160195"/>
  <p:tag name="KSO_WM_UNIT_LAYERLEVEL" val="1_1_1_1"/>
  <p:tag name="KSO_WM_TAG_VERSION" val="1.0"/>
  <p:tag name="KSO_WM_BEAUTIFY_FLAG" val="#wm#"/>
  <p:tag name="KSO_WM_UNIT_FILL_FORE_SCHEMECOLOR_INDEX" val="14"/>
  <p:tag name="KSO_WM_UNI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160195_4*n_h_h_i*1_1_2_1"/>
  <p:tag name="KSO_WM_TEMPLATE_CATEGORY" val="diagram"/>
  <p:tag name="KSO_WM_TEMPLATE_INDEX" val="160195"/>
  <p:tag name="KSO_WM_UNIT_LAYERLEVEL" val="1_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53.xml><?xml version="1.0" encoding="utf-8"?>
<p:tagLst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1_2_1"/>
  <p:tag name="KSO_WM_UNIT_ID" val="diagram160195_4*n_h_h_x*1_1_2_1"/>
  <p:tag name="KSO_WM_TEMPLATE_CATEGORY" val="diagram"/>
  <p:tag name="KSO_WM_TEMPLATE_INDEX" val="160195"/>
  <p:tag name="KSO_WM_UNIT_LAYERLEVEL" val="1_1_1_1"/>
  <p:tag name="KSO_WM_TAG_VERSION" val="1.0"/>
  <p:tag name="KSO_WM_BEAUTIFY_FLAG" val="#wm#"/>
  <p:tag name="KSO_WM_UNIT_FILL_FORE_SCHEMECOLOR_INDEX" val="14"/>
  <p:tag name="KSO_WM_UNI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160195_4*n_h_h_i*1_1_4_1"/>
  <p:tag name="KSO_WM_TEMPLATE_CATEGORY" val="diagram"/>
  <p:tag name="KSO_WM_TEMPLATE_INDEX" val="160195"/>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55.xml><?xml version="1.0" encoding="utf-8"?>
<p:tagLst xmlns:p="http://schemas.openxmlformats.org/presentationml/2006/main">
  <p:tag name="KSO_WM_UNIT_VALUE" val="73*75"/>
  <p:tag name="KSO_WM_UNIT_HIGHLIGHT" val="0"/>
  <p:tag name="KSO_WM_UNIT_COMPATIBLE" val="0"/>
  <p:tag name="KSO_WM_UNIT_DIAGRAM_ISNUMVISUAL" val="0"/>
  <p:tag name="KSO_WM_UNIT_DIAGRAM_ISREFERUNIT" val="0"/>
  <p:tag name="KSO_WM_DIAGRAM_GROUP_CODE" val="n1-1"/>
  <p:tag name="KSO_WM_UNIT_TYPE" val="n_h_h_x"/>
  <p:tag name="KSO_WM_UNIT_INDEX" val="1_1_4_1"/>
  <p:tag name="KSO_WM_UNIT_ID" val="diagram160195_4*n_h_h_x*1_1_4_1"/>
  <p:tag name="KSO_WM_TEMPLATE_CATEGORY" val="diagram"/>
  <p:tag name="KSO_WM_TEMPLATE_INDEX" val="160195"/>
  <p:tag name="KSO_WM_UNIT_LAYERLEVEL" val="1_1_1_1"/>
  <p:tag name="KSO_WM_TAG_VERSION" val="1.0"/>
  <p:tag name="KSO_WM_BEAUTIFY_FLAG" val="#wm#"/>
  <p:tag name="KSO_WM_UNIT_FILL_FORE_SCHEMECOLOR_INDEX" val="14"/>
  <p:tag name="KSO_WM_UNIT_FILL_TYPE" val="1"/>
</p:tagLst>
</file>

<file path=ppt/tags/tag156.xml><?xml version="1.0" encoding="utf-8"?>
<p:tagLst xmlns:p="http://schemas.openxmlformats.org/presentationml/2006/main">
  <p:tag name="KSO_WM_UNIT_PRESET_TEXT" val="单击此处添加文本具体内容，简明扼要的阐述您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160195_4*n_h_h_f*1_1_1_1"/>
  <p:tag name="KSO_WM_TEMPLATE_CATEGORY" val="diagram"/>
  <p:tag name="KSO_WM_TEMPLATE_INDEX" val="160195"/>
  <p:tag name="KSO_WM_UNIT_LAYERLEVEL" val="1_1_1_1"/>
  <p:tag name="KSO_WM_TAG_VERSION" val="1.0"/>
  <p:tag name="KSO_WM_BEAUTIFY_FLAG" val="#wm#"/>
  <p:tag name="KSO_WM_UNIT_TEXT_FILL_FORE_SCHEMECOLOR_INDEX" val="13"/>
  <p:tag name="KSO_WM_UNIT_TEXT_FILL_TYPE" val="1"/>
</p:tagLst>
</file>

<file path=ppt/tags/tag157.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diagram160195_4*n_h_h_a*1_1_1_1"/>
  <p:tag name="KSO_WM_TEMPLATE_CATEGORY" val="diagram"/>
  <p:tag name="KSO_WM_TEMPLATE_INDEX" val="160195"/>
  <p:tag name="KSO_WM_UNIT_LAYERLEVEL" val="1_1_1_1"/>
  <p:tag name="KSO_WM_TAG_VERSION" val="1.0"/>
  <p:tag name="KSO_WM_BEAUTIFY_FLAG" val="#wm#"/>
  <p:tag name="KSO_WM_UNIT_TEXT_FILL_FORE_SCHEMECOLOR_INDEX" val="5"/>
  <p:tag name="KSO_WM_UNIT_TEXT_FILL_TYPE" val="1"/>
</p:tagLst>
</file>

<file path=ppt/tags/tag158.xml><?xml version="1.0" encoding="utf-8"?>
<p:tagLst xmlns:p="http://schemas.openxmlformats.org/presentationml/2006/main">
  <p:tag name="KSO_WM_UNIT_PRESET_TEXT" val="单击此处添加文本具体内容，简明扼要的阐述您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diagram160195_4*n_h_h_f*1_1_3_1"/>
  <p:tag name="KSO_WM_TEMPLATE_CATEGORY" val="diagram"/>
  <p:tag name="KSO_WM_TEMPLATE_INDEX" val="160195"/>
  <p:tag name="KSO_WM_UNIT_LAYERLEVEL" val="1_1_1_1"/>
  <p:tag name="KSO_WM_TAG_VERSION" val="1.0"/>
  <p:tag name="KSO_WM_BEAUTIFY_FLAG" val="#wm#"/>
  <p:tag name="KSO_WM_UNIT_TEXT_FILL_FORE_SCHEMECOLOR_INDEX" val="13"/>
  <p:tag name="KSO_WM_UNIT_TEXT_FILL_TYPE" val="1"/>
</p:tagLst>
</file>

<file path=ppt/tags/tag159.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3_1"/>
  <p:tag name="KSO_WM_UNIT_ID" val="diagram160195_4*n_h_h_a*1_1_3_1"/>
  <p:tag name="KSO_WM_TEMPLATE_CATEGORY" val="diagram"/>
  <p:tag name="KSO_WM_TEMPLATE_INDEX" val="160195"/>
  <p:tag name="KSO_WM_UNIT_LAYERLEVEL" val="1_1_1_1"/>
  <p:tag name="KSO_WM_TAG_VERSION" val="1.0"/>
  <p:tag name="KSO_WM_BEAUTIFY_FLAG" val="#wm#"/>
  <p:tag name="KSO_WM_UNIT_TEXT_FILL_FORE_SCHEMECOLOR_INDEX" val="8"/>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a*1_4_1"/>
  <p:tag name="KSO_WM_TEMPLATE_CATEGORY" val="diagram"/>
  <p:tag name="KSO_WM_TEMPLATE_INDEX" val="20222190"/>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4_1"/>
  <p:tag name="KSO_WM_UNIT_TEXT_FILL_FORE_SCHEMECOLOR_INDEX" val="8"/>
  <p:tag name="KSO_WM_UNIT_TEXT_FILL_TYPE" val="1"/>
</p:tagLst>
</file>

<file path=ppt/tags/tag160.xml><?xml version="1.0" encoding="utf-8"?>
<p:tagLst xmlns:p="http://schemas.openxmlformats.org/presentationml/2006/main">
  <p:tag name="KSO_WM_UNIT_PRESET_TEXT" val="单击此处添加文本具体内容，简明扼要的阐述您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diagram160195_4*n_h_h_f*1_1_2_1"/>
  <p:tag name="KSO_WM_TEMPLATE_CATEGORY" val="diagram"/>
  <p:tag name="KSO_WM_TEMPLATE_INDEX" val="160195"/>
  <p:tag name="KSO_WM_UNIT_LAYERLEVEL" val="1_1_1_1"/>
  <p:tag name="KSO_WM_TAG_VERSION" val="1.0"/>
  <p:tag name="KSO_WM_BEAUTIFY_FLAG" val="#wm#"/>
  <p:tag name="KSO_WM_UNIT_TEXT_FILL_FORE_SCHEMECOLOR_INDEX" val="13"/>
  <p:tag name="KSO_WM_UNIT_TEXT_FILL_TYPE" val="1"/>
</p:tagLst>
</file>

<file path=ppt/tags/tag161.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2_1"/>
  <p:tag name="KSO_WM_UNIT_ID" val="diagram160195_4*n_h_h_a*1_1_2_1"/>
  <p:tag name="KSO_WM_TEMPLATE_CATEGORY" val="diagram"/>
  <p:tag name="KSO_WM_TEMPLATE_INDEX" val="160195"/>
  <p:tag name="KSO_WM_UNIT_LAYERLEVEL" val="1_1_1_1"/>
  <p:tag name="KSO_WM_TAG_VERSION" val="1.0"/>
  <p:tag name="KSO_WM_BEAUTIFY_FLAG" val="#wm#"/>
  <p:tag name="KSO_WM_UNIT_TEXT_FILL_FORE_SCHEMECOLOR_INDEX" val="6"/>
  <p:tag name="KSO_WM_UNIT_TEXT_FILL_TYPE" val="1"/>
</p:tagLst>
</file>

<file path=ppt/tags/tag162.xml><?xml version="1.0" encoding="utf-8"?>
<p:tagLst xmlns:p="http://schemas.openxmlformats.org/presentationml/2006/main">
  <p:tag name="KSO_WM_UNIT_PRESET_TEXT" val="单击此处添加文本具体内容，简明扼要的阐述您的观点。"/>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1_4_1"/>
  <p:tag name="KSO_WM_UNIT_ID" val="diagram160195_4*n_h_h_f*1_1_4_1"/>
  <p:tag name="KSO_WM_TEMPLATE_CATEGORY" val="diagram"/>
  <p:tag name="KSO_WM_TEMPLATE_INDEX" val="160195"/>
  <p:tag name="KSO_WM_UNIT_LAYERLEVEL" val="1_1_1_1"/>
  <p:tag name="KSO_WM_TAG_VERSION" val="1.0"/>
  <p:tag name="KSO_WM_BEAUTIFY_FLAG" val="#wm#"/>
  <p:tag name="KSO_WM_UNIT_TEXT_FILL_FORE_SCHEMECOLOR_INDEX" val="13"/>
  <p:tag name="KSO_WM_UNIT_TEXT_FILL_TYPE" val="1"/>
</p:tagLst>
</file>

<file path=ppt/tags/tag163.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n1-1"/>
  <p:tag name="KSO_WM_UNIT_TYPE" val="n_h_h_a"/>
  <p:tag name="KSO_WM_UNIT_INDEX" val="1_1_4_1"/>
  <p:tag name="KSO_WM_UNIT_ID" val="diagram160195_4*n_h_h_a*1_1_4_1"/>
  <p:tag name="KSO_WM_TEMPLATE_CATEGORY" val="diagram"/>
  <p:tag name="KSO_WM_TEMPLATE_INDEX" val="160195"/>
  <p:tag name="KSO_WM_UNIT_LAYERLEVEL" val="1_1_1_1"/>
  <p:tag name="KSO_WM_TAG_VERSION" val="1.0"/>
  <p:tag name="KSO_WM_BEAUTIFY_FLAG" val="#wm#"/>
  <p:tag name="KSO_WM_UNIT_TEXT_FILL_FORE_SCHEMECOLOR_INDEX" val="7"/>
  <p:tag name="KSO_WM_UNIT_TEXT_FILL_TYPE" val="1"/>
</p:tagLst>
</file>

<file path=ppt/tags/tag164.xml><?xml version="1.0" encoding="utf-8"?>
<p:tagLst xmlns:p="http://schemas.openxmlformats.org/presentationml/2006/main">
  <p:tag name="KSO_WM_UNIT_ISCONTENTSTITLE" val="0"/>
  <p:tag name="KSO_WM_UNIT_PRESET_TEXT" val="单击此处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2_1"/>
  <p:tag name="KSO_WM_UNIT_ID" val="diagram160195_4*n_h_a*1_2_1"/>
  <p:tag name="KSO_WM_TEMPLATE_CATEGORY" val="diagram"/>
  <p:tag name="KSO_WM_TEMPLATE_INDEX" val="160195"/>
  <p:tag name="KSO_WM_UNIT_LAYERLEVEL" val="1_1_1"/>
  <p:tag name="KSO_WM_TAG_VERSION" val="1.0"/>
  <p:tag name="KSO_WM_BEAUTIFY_FLAG" val="#wm#"/>
  <p:tag name="KSO_WM_UNIT_TEXT_FILL_FORE_SCHEMECOLOR_INDEX" val="14"/>
  <p:tag name="KSO_WM_UNIT_TEXT_FILL_TYPE" val="1"/>
</p:tagLst>
</file>

<file path=ppt/tags/tag165.xml><?xml version="1.0" encoding="utf-8"?>
<p:tagLst xmlns:p="http://schemas.openxmlformats.org/presentationml/2006/main">
  <p:tag name="KSO_WM_SLIDE_ITEM_CNT" val="6"/>
</p:tagLst>
</file>

<file path=ppt/tags/tag166.xml><?xml version="1.0" encoding="utf-8"?>
<p:tagLst xmlns:p="http://schemas.openxmlformats.org/presentationml/2006/main">
  <p:tag name="KSO_WM_UNIT_TABLE_BEAUTIFY" val="smartTable{3962116c-e094-4287-b557-cca36fd75f28}"/>
  <p:tag name="TABLE_ENDDRAG_ORIGIN_RECT" val="483*103"/>
  <p:tag name="TABLE_ENDDRAG_RECT" val="25*89*483*103"/>
  <p:tag name="TABLE_EMPHASIZE_COLOR" val="16346504"/>
  <p:tag name="TABLE_SKINIDX" val="1"/>
  <p:tag name="TABLE_COLORIDX" val="1"/>
  <p:tag name="TABLE_COLOR_RGB" val="0x000000*0xFFFFFF*0x212121*0xFFFFFF*0xF96D88*0xEFB6A5*0xF4D0B8*0xFFB092*0xFDE2B3*0xC34D67"/>
</p:tagLst>
</file>

<file path=ppt/tags/tag167.xml><?xml version="1.0" encoding="utf-8"?>
<p:tagLst xmlns:p="http://schemas.openxmlformats.org/presentationml/2006/main">
  <p:tag name="KSO_WM_UNIT_TABLE_BEAUTIFY" val="smartTable{309e2ebc-5531-49d0-bc5e-3b7747468c71}"/>
  <p:tag name="TABLE_ENDDRAG_ORIGIN_RECT" val="513*96"/>
  <p:tag name="TABLE_ENDDRAG_RECT" val="142*178*513*96"/>
  <p:tag name="TABLE_EMPHASIZE_COLOR" val="240117"/>
  <p:tag name="TABLE_SKINIDX" val="3"/>
  <p:tag name="TABLE_COLORIDX" val="2"/>
  <p:tag name="TABLE_COLOR_RGB" val="0x000000*0xFFFFFF*0x212121*0xFFFFFF*0x03A9F5*0x00BCD5*0x009788*0x4CB050*0x8CC34B*0xCDDC39"/>
</p:tagLst>
</file>

<file path=ppt/tags/tag168.xml><?xml version="1.0" encoding="utf-8"?>
<p:tagLst xmlns:p="http://schemas.openxmlformats.org/presentationml/2006/main">
  <p:tag name="KSO_WM_SLIDE_ITEM_CNT" val="3"/>
</p:tagLst>
</file>

<file path=ppt/tags/tag169.xml><?xml version="1.0" encoding="utf-8"?>
<p:tagLst xmlns:p="http://schemas.openxmlformats.org/presentationml/2006/main">
  <p:tag name="KSO_WM_TEMPLATE_CATEGORY" val="diagram"/>
  <p:tag name="KSO_WM_TEMPLATE_INDEX" val="160165"/>
  <p:tag name="KSO_WM_UNIT_TYPE" val="n_h_h_f"/>
  <p:tag name="KSO_WM_UNIT_INDEX" val="1_2_3_1"/>
  <p:tag name="KSO_WM_UNIT_ID" val="diagram160165_3*n_h_h_f*1_2_3_1"/>
  <p:tag name="KSO_WM_UNIT_LAYERLEVEL" val="1_1_1_1"/>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f*1_4_1"/>
  <p:tag name="KSO_WM_TEMPLATE_CATEGORY" val="diagram"/>
  <p:tag name="KSO_WM_TEMPLATE_INDEX" val="20222190"/>
  <p:tag name="KSO_WM_UNIT_LAYERLEVEL" val="1_1_1"/>
  <p:tag name="KSO_WM_TAG_VERSION" val="1.0"/>
  <p:tag name="KSO_WM_BEAUTIFY_FLAG" val="#wm#"/>
  <p:tag name="KSO_WM_UNIT_SUBTYPE" val="a"/>
  <p:tag name="KSO_WM_UNIT_PRESET_TEXT" val="单击此处输入你的正文，文字是您思想的提炼，请尽量言简意赅的阐述观点。"/>
  <p:tag name="KSO_WM_UNIT_NOCLEAR" val="0"/>
  <p:tag name="KSO_WM_DIAGRAM_GROUP_CODE" val="l1-1"/>
  <p:tag name="KSO_WM_UNIT_TYPE" val="l_h_f"/>
  <p:tag name="KSO_WM_UNIT_INDEX" val="1_4_1"/>
  <p:tag name="KSO_WM_UNIT_TEXT_FILL_FORE_SCHEMECOLOR_INDEX" val="13"/>
  <p:tag name="KSO_WM_UNIT_TEXT_FILL_TYPE" val="1"/>
</p:tagLst>
</file>

<file path=ppt/tags/tag170.xml><?xml version="1.0" encoding="utf-8"?>
<p:tagLst xmlns:p="http://schemas.openxmlformats.org/presentationml/2006/main">
  <p:tag name="KSO_WM_DIAGRAM_GROUP_CODE" val="n1-1"/>
  <p:tag name="KSO_WM_TEMPLATE_CATEGORY" val="diagram"/>
  <p:tag name="KSO_WM_TEMPLATE_INDEX" val="160165"/>
  <p:tag name="KSO_WM_UNIT_TYPE" val="n_h_f"/>
  <p:tag name="KSO_WM_UNIT_INDEX" val="1_1_1"/>
  <p:tag name="KSO_WM_UNIT_ID" val="diagram160165_3*n_h_f*1_1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NOCLEAR" val="0"/>
  <p:tag name="KSO_WM_UNIT_DIAGRAM_ISNUMVISUAL" val="0"/>
  <p:tag name="KSO_WM_UNIT_DIAGRAM_ISREFERUNIT" val="0"/>
  <p:tag name="KSO_WM_UNIT_PRESET_TEXT" val="添加标题"/>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UNIT_DIAGRAM_SCHEMECOLOR_ID" val="1"/>
</p:tagLst>
</file>

<file path=ppt/tags/tag171.xml><?xml version="1.0" encoding="utf-8"?>
<p:tagLst xmlns:p="http://schemas.openxmlformats.org/presentationml/2006/main">
  <p:tag name="KSO_WM_TEMPLATE_CATEGORY" val="diagram"/>
  <p:tag name="KSO_WM_TEMPLATE_INDEX" val="160165"/>
  <p:tag name="KSO_WM_UNIT_TYPE" val="n_h_h_f"/>
  <p:tag name="KSO_WM_UNIT_INDEX" val="1_2_4_1"/>
  <p:tag name="KSO_WM_UNIT_ID" val="diagram160165_3*n_h_h_f*1_2_4_1"/>
  <p:tag name="KSO_WM_UNIT_LAYERLEVEL" val="1_1_1_1"/>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3*n_h_h_i*1_2_1_1"/>
  <p:tag name="KSO_WM_TEMPLATE_CATEGORY" val="diagram"/>
  <p:tag name="KSO_WM_TEMPLATE_INDEX" val="160165"/>
  <p:tag name="KSO_WM_UNIT_LAYERLEVEL" val="1_1_1_1"/>
  <p:tag name="KSO_WM_TAG_VERSION" val="1.0"/>
  <p:tag name="KSO_WM_BEAUTIFY_FLAG" val="#wm#"/>
  <p:tag name="KSO_WM_UNIT_TYPE" val="n_h_h_i"/>
  <p:tag name="KSO_WM_UNIT_INDEX" val="1_2_1_1"/>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3*n_h_h_i*1_2_2_1"/>
  <p:tag name="KSO_WM_TEMPLATE_CATEGORY" val="diagram"/>
  <p:tag name="KSO_WM_TEMPLATE_INDEX" val="160165"/>
  <p:tag name="KSO_WM_UNIT_LAYERLEVEL" val="1_1_1_1"/>
  <p:tag name="KSO_WM_TAG_VERSION" val="1.0"/>
  <p:tag name="KSO_WM_BEAUTIFY_FLAG" val="#wm#"/>
  <p:tag name="KSO_WM_UNIT_TYPE" val="n_h_h_i"/>
  <p:tag name="KSO_WM_UNIT_INDEX" val="1_2_2_1"/>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3*n_h_h_i*1_2_3_1"/>
  <p:tag name="KSO_WM_TEMPLATE_CATEGORY" val="diagram"/>
  <p:tag name="KSO_WM_TEMPLATE_INDEX" val="160165"/>
  <p:tag name="KSO_WM_UNIT_LAYERLEVEL" val="1_1_1_1"/>
  <p:tag name="KSO_WM_TAG_VERSION" val="1.0"/>
  <p:tag name="KSO_WM_BEAUTIFY_FLAG" val="#wm#"/>
  <p:tag name="KSO_WM_UNIT_TYPE" val="n_h_h_i"/>
  <p:tag name="KSO_WM_UNIT_INDEX" val="1_2_3_1"/>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75.xml><?xml version="1.0" encoding="utf-8"?>
<p:tagLst xmlns:p="http://schemas.openxmlformats.org/presentationml/2006/main">
  <p:tag name="KSO_WM_TEMPLATE_CATEGORY" val="diagram"/>
  <p:tag name="KSO_WM_TEMPLATE_INDEX" val="160165"/>
  <p:tag name="KSO_WM_UNIT_TYPE" val="n_h_h_i"/>
  <p:tag name="KSO_WM_UNIT_INDEX" val="1_2_1_2"/>
  <p:tag name="KSO_WM_UNIT_ID" val="diagram160165_3*n_h_h_i*1_2_1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1"/>
</p:tagLst>
</file>

<file path=ppt/tags/tag176.xml><?xml version="1.0" encoding="utf-8"?>
<p:tagLst xmlns:p="http://schemas.openxmlformats.org/presentationml/2006/main">
  <p:tag name="KSO_WM_TEMPLATE_CATEGORY" val="diagram"/>
  <p:tag name="KSO_WM_TEMPLATE_INDEX" val="160165"/>
  <p:tag name="KSO_WM_UNIT_TYPE" val="n_h_h_i"/>
  <p:tag name="KSO_WM_UNIT_INDEX" val="1_2_3_2"/>
  <p:tag name="KSO_WM_UNIT_ID" val="diagram160165_3*n_h_h_i*1_2_3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1"/>
</p:tagLst>
</file>

<file path=ppt/tags/tag177.xml><?xml version="1.0" encoding="utf-8"?>
<p:tagLst xmlns:p="http://schemas.openxmlformats.org/presentationml/2006/main">
  <p:tag name="KSO_WM_TEMPLATE_CATEGORY" val="diagram"/>
  <p:tag name="KSO_WM_TEMPLATE_INDEX" val="160165"/>
  <p:tag name="KSO_WM_UNIT_TYPE" val="n_h_h_i"/>
  <p:tag name="KSO_WM_UNIT_INDEX" val="1_2_4_2"/>
  <p:tag name="KSO_WM_UNIT_ID" val="diagram160165_3*n_h_h_i*1_2_4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1"/>
</p:tagLst>
</file>

<file path=ppt/tags/tag178.xml><?xml version="1.0" encoding="utf-8"?>
<p:tagLst xmlns:p="http://schemas.openxmlformats.org/presentationml/2006/main">
  <p:tag name="KSO_WM_TEMPLATE_CATEGORY" val="diagram"/>
  <p:tag name="KSO_WM_TEMPLATE_INDEX" val="160165"/>
  <p:tag name="KSO_WM_UNIT_TYPE" val="n_h_h_i"/>
  <p:tag name="KSO_WM_UNIT_INDEX" val="1_2_2_2"/>
  <p:tag name="KSO_WM_UNIT_ID" val="diagram160165_3*n_h_h_i*1_2_2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3*n_h_h_i*1_2_4_1"/>
  <p:tag name="KSO_WM_TEMPLATE_CATEGORY" val="diagram"/>
  <p:tag name="KSO_WM_TEMPLATE_INDEX" val="160165"/>
  <p:tag name="KSO_WM_UNIT_LAYERLEVEL" val="1_1_1_1"/>
  <p:tag name="KSO_WM_TAG_VERSION" val="1.0"/>
  <p:tag name="KSO_WM_BEAUTIFY_FLAG" val="#wm#"/>
  <p:tag name="KSO_WM_UNIT_TYPE" val="n_h_h_i"/>
  <p:tag name="KSO_WM_UNIT_INDEX" val="1_2_4_1"/>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227_3*n_h_i*1_1_1"/>
  <p:tag name="KSO_WM_TEMPLATE_CATEGORY" val="diagram"/>
  <p:tag name="KSO_WM_TEMPLATE_INDEX" val="2018122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180.xml><?xml version="1.0" encoding="utf-8"?>
<p:tagLst xmlns:p="http://schemas.openxmlformats.org/presentationml/2006/main">
  <p:tag name="KSO_WM_TEMPLATE_CATEGORY" val="diagram"/>
  <p:tag name="KSO_WM_TEMPLATE_INDEX" val="160165"/>
  <p:tag name="KSO_WM_UNIT_TYPE" val="n_h_h_f"/>
  <p:tag name="KSO_WM_UNIT_INDEX" val="1_2_1_1"/>
  <p:tag name="KSO_WM_UNIT_ID" val="diagram160165_3*n_h_h_f*1_2_1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81.xml><?xml version="1.0" encoding="utf-8"?>
<p:tagLst xmlns:p="http://schemas.openxmlformats.org/presentationml/2006/main">
  <p:tag name="KSO_WM_TEMPLATE_CATEGORY" val="diagram"/>
  <p:tag name="KSO_WM_TEMPLATE_INDEX" val="160165"/>
  <p:tag name="KSO_WM_UNIT_TYPE" val="n_h_h_f"/>
  <p:tag name="KSO_WM_UNIT_INDEX" val="1_2_2_1"/>
  <p:tag name="KSO_WM_UNIT_ID" val="diagram160165_3*n_h_h_f*1_2_2_1"/>
  <p:tag name="KSO_WM_UNIT_LAYERLEVEL" val="1_1_1_1"/>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 name="KSO_WM_UNIT_USESOURCEFORMAT_APPLY" val="1"/>
  <p:tag name="KSO_WM_UNIT_DIAGRAM_SCHEMECOLOR_ID" val="1"/>
</p:tagLst>
</file>

<file path=ppt/tags/tag182.xml><?xml version="1.0" encoding="utf-8"?>
<p:tagLst xmlns:p="http://schemas.openxmlformats.org/presentationml/2006/main">
  <p:tag name="KSO_WM_SLIDE_ITEM_CNT" val="4"/>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5828_5*l_h_i*1_1_1"/>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4.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828_5*l_h_f*1_1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_BRIGHTNESS" val="0.15"/>
  <p:tag name="KSO_WM_UNIT_TEXT_FILL_FORE_SCHEMECOLOR_INDEX" val="13"/>
  <p:tag name="KSO_WM_UNIT_TEXT_FILL_TYPE" val="1"/>
  <p:tag name="KSO_WM_UNIT_USESOURCEFORMAT_APPLY"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5828_5*l_h_i*1_1_3"/>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5828_5*l_h_i*1_2_1"/>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7.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828_5*l_h_f*1_2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_BRIGHTNESS" val="0.15"/>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5828_5*l_h_i*1_2_3"/>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5828_5*l_h_i*1_3_1"/>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8_1"/>
  <p:tag name="KSO_WM_UNIT_ID" val="diagram20181227_3*n_h_h_i*1_1_8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190.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5828_5*l_h_f*1_3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_BRIGHTNESS" val="0.15"/>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5828_5*l_h_i*1_3_3"/>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5828_5*l_h_i*1_4_1"/>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3.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5828_5*l_h_f*1_4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_BRIGHTNESS" val="0.15"/>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5828_5*l_h_i*1_4_3"/>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5828_5*l_h_i*1_5_1"/>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05828_5*l_h_f*1_5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_BRIGHTNESS" val="0.15"/>
  <p:tag name="KSO_WM_UNIT_TEXT_FILL_FORE_SCHEMECOLOR_INDEX" val="13"/>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05828_5*l_h_i*1_5_3"/>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05828_5*l_h_i*1_6_1"/>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9.xml><?xml version="1.0" encoding="utf-8"?>
<p:tagLst xmlns:p="http://schemas.openxmlformats.org/presentationml/2006/main">
  <p:tag name="KSO_WM_UNIT_SUBTYPE" val="a"/>
  <p:tag name="KSO_WM_UNIT_NOCLEAR" val="0"/>
  <p:tag name="KSO_WM_UNIT_VALUE" val="117"/>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05828_5*l_h_f*1_6_1"/>
  <p:tag name="KSO_WM_TEMPLATE_CATEGORY" val="diagram"/>
  <p:tag name="KSO_WM_TEMPLATE_INDEX" val="20205828"/>
  <p:tag name="KSO_WM_UNIT_LAYERLEVEL" val="1_1_1"/>
  <p:tag name="KSO_WM_TAG_VERSION" val="1.0"/>
  <p:tag name="KSO_WM_BEAUTIFY_FLAG" val="#wm#"/>
  <p:tag name="KSO_WM_UNIT_PRESET_TEXT" val="单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
  <p:tag name="KSO_WM_UNIT_TEXT_FILL_FORE_SCHEMECOLOR_INDEX_BRIGHTNESS" val="0.15"/>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a*1_1_1"/>
  <p:tag name="KSO_WM_TEMPLATE_CATEGORY" val="diagram"/>
  <p:tag name="KSO_WM_TEMPLATE_INDEX" val="20222190"/>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1_1"/>
  <p:tag name="KSO_WM_UNIT_TEXT_FILL_FORE_SCHEMECOLOR_INDEX" val="5"/>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3"/>
  <p:tag name="KSO_WM_UNIT_ID" val="diagram20181227_3*n_h_h_i*1_1_1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05828_5*l_h_i*1_6_3"/>
  <p:tag name="KSO_WM_TEMPLATE_CATEGORY" val="diagram"/>
  <p:tag name="KSO_WM_TEMPLATE_INDEX" val="20205828"/>
  <p:tag name="KSO_WM_UNIT_LAYERLEVEL" val="1_1_1"/>
  <p:tag name="KSO_WM_TAG_VERSION" val="1.0"/>
  <p:tag name="KSO_WM_BEAUTIFY_FLAG" val="#wm#"/>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05828_5*l_h_i*1_1_2"/>
  <p:tag name="KSO_WM_TEMPLATE_CATEGORY" val="diagram"/>
  <p:tag name="KSO_WM_TEMPLATE_INDEX" val="202058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05828_5*l_h_i*1_2_2"/>
  <p:tag name="KSO_WM_TEMPLATE_CATEGORY" val="diagram"/>
  <p:tag name="KSO_WM_TEMPLATE_INDEX" val="202058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05828_5*l_h_i*1_3_2"/>
  <p:tag name="KSO_WM_TEMPLATE_CATEGORY" val="diagram"/>
  <p:tag name="KSO_WM_TEMPLATE_INDEX" val="202058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05828_5*l_h_i*1_4_2"/>
  <p:tag name="KSO_WM_TEMPLATE_CATEGORY" val="diagram"/>
  <p:tag name="KSO_WM_TEMPLATE_INDEX" val="202058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05828_5*l_h_i*1_5_2"/>
  <p:tag name="KSO_WM_TEMPLATE_CATEGORY" val="diagram"/>
  <p:tag name="KSO_WM_TEMPLATE_INDEX" val="202058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05828_5*l_h_i*1_6_2"/>
  <p:tag name="KSO_WM_TEMPLATE_CATEGORY" val="diagram"/>
  <p:tag name="KSO_WM_TEMPLATE_INDEX" val="2020582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7.xml><?xml version="1.0" encoding="utf-8"?>
<p:tagLst xmlns:p="http://schemas.openxmlformats.org/presentationml/2006/main">
  <p:tag name="KSO_WM_SLIDE_ITEM_CNT" val="6"/>
</p:tagLst>
</file>

<file path=ppt/tags/tag208.xml><?xml version="1.0" encoding="utf-8"?>
<p:tagLst xmlns:p="http://schemas.openxmlformats.org/presentationml/2006/main">
  <p:tag name="PA" val="v4.2.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5813_3*m_h_i*1_1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5"/>
  <p:tag name="KSO_WM_UNIT_ID" val="diagram20181227_3*n_h_h_i*1_1_3_5"/>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10.xml><?xml version="1.0" encoding="utf-8"?>
<p:tagLst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813_3*m_h_f*1_1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5813_3*m_h_i*1_1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3"/>
  <p:tag name="KSO_WM_UNIT_ID" val="diagram20205813_3*m_h_i*1_1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5813_3*m_h_i*1_2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4.xml><?xml version="1.0" encoding="utf-8"?>
<p:tagLst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813_3*m_h_f*1_2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5813_3*m_h_i*1_2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205813_3*m_h_i*1_2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5813_3*m_h_i*1_3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813_3*m_h_f*1_3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5813_3*m_h_i*1_3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7_1"/>
  <p:tag name="KSO_WM_UNIT_ID" val="diagram20181227_3*n_h_h_i*1_1_7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205813_3*m_h_i*1_3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5813_3*m_h_i*1_4_1"/>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2.xml><?xml version="1.0" encoding="utf-8"?>
<p:tagLst xmlns:p="http://schemas.openxmlformats.org/presentationml/2006/main">
  <p:tag name="KSO_WM_UNIT_SUBTYPE" val="a"/>
  <p:tag name="KSO_WM_UNIT_PRESET_TEXT" val="单点击此处添加正文，请您尽可能简单的去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5813_3*m_h_f*1_4_1"/>
  <p:tag name="KSO_WM_TEMPLATE_CATEGORY" val="diagram"/>
  <p:tag name="KSO_WM_TEMPLATE_INDEX" val="20205813"/>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5813_3*m_h_i*1_4_2"/>
  <p:tag name="KSO_WM_TEMPLATE_CATEGORY" val="diagram"/>
  <p:tag name="KSO_WM_TEMPLATE_INDEX" val="20205813"/>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3"/>
  <p:tag name="KSO_WM_UNIT_ID" val="diagram20205813_3*m_h_i*1_4_3"/>
  <p:tag name="KSO_WM_TEMPLATE_CATEGORY" val="diagram"/>
  <p:tag name="KSO_WM_TEMPLATE_INDEX" val="20205813"/>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5.xml><?xml version="1.0" encoding="utf-8"?>
<p:tagLst xmlns:p="http://schemas.openxmlformats.org/presentationml/2006/main">
  <p:tag name="KSO_WM_SLIDE_ITEM_CNT" val="4"/>
</p:tagLst>
</file>

<file path=ppt/tags/tag226.xml><?xml version="1.0" encoding="utf-8"?>
<p:tagLst xmlns:p="http://schemas.openxmlformats.org/presentationml/2006/main">
  <p:tag name="KSO_WM_SLIDE_ITEM_CNT" val="4"/>
</p:tagLst>
</file>

<file path=ppt/tags/tag227.xml><?xml version="1.0" encoding="utf-8"?>
<p:tagLst xmlns:p="http://schemas.openxmlformats.org/presentationml/2006/main">
  <p:tag name="KSO_WM_SLIDE_ITEM_CNT" val="4"/>
</p:tagLst>
</file>

<file path=ppt/tags/tag228.xml><?xml version="1.0" encoding="utf-8"?>
<p:tagLst xmlns:p="http://schemas.openxmlformats.org/presentationml/2006/main">
  <p:tag name="KSO_WM_UNIT_TABLE_BEAUTIFY" val="smartTable{b197c755-7abb-4db4-a056-ae37d182420a}"/>
  <p:tag name="TABLE_ENDDRAG_ORIGIN_RECT" val="495*102"/>
  <p:tag name="TABLE_ENDDRAG_RECT" val="216*277*495*102"/>
  <p:tag name="TABLE_EMPHASIZE_COLOR" val="4874862"/>
  <p:tag name="TABLE_SKINIDX" val="0"/>
  <p:tag name="TABLE_COLORIDX" val="9"/>
  <p:tag name="TABLE_COLOR_RGB" val="0x000000*0xFFFFFF*0x212121*0xFFFFFF*0x4A626E*0xA4B9B0*0xD6E6E6*0xF8E8CF*0xEEB991*0xB26C53"/>
</p:tagLst>
</file>

<file path=ppt/tags/tag229.xml><?xml version="1.0" encoding="utf-8"?>
<p:tagLst xmlns:p="http://schemas.openxmlformats.org/presentationml/2006/main">
  <p:tag name="KSO_WM_SLIDE_ITEM_CNT" val="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diagram20181227_3*n_h_h_i*1_1_4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3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14_6*l_h_i*1_2_1"/>
  <p:tag name="KSO_WM_TEMPLATE_CATEGORY" val="diagram"/>
  <p:tag name="KSO_WM_TEMPLATE_INDEX" val="21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14_6*l_h_i*1_2_2"/>
  <p:tag name="KSO_WM_TEMPLATE_CATEGORY" val="diagram"/>
  <p:tag name="KSO_WM_TEMPLATE_INDEX" val="21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25"/>
  <p:tag name="KSO_WM_UNIT_TEXT_FILL_FORE_SCHEMECOLOR_INDEX" val="6"/>
  <p:tag name="KSO_WM_UNIT_TEXT_FILL_TYPE" val="1"/>
  <p:tag name="KSO_WM_UNIT_USESOURCEFORMAT_APPLY" val="1"/>
</p:tagLst>
</file>

<file path=ppt/tags/tag232.xml><?xml version="1.0" encoding="utf-8"?>
<p:tagLst xmlns:p="http://schemas.openxmlformats.org/presentationml/2006/main">
  <p:tag name="KSO_WM_UNIT_SUBTYPE" val="a"/>
  <p:tag name="KSO_WM_UNIT_PRESET_TEXT" val="单击此处添加文本具体内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14_6*l_h_f*1_2_1"/>
  <p:tag name="KSO_WM_TEMPLATE_CATEGORY" val="diagram"/>
  <p:tag name="KSO_WM_TEMPLATE_INDEX" val="21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3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14_6*l_h_i*1_4_1"/>
  <p:tag name="KSO_WM_TEMPLATE_CATEGORY" val="diagram"/>
  <p:tag name="KSO_WM_TEMPLATE_INDEX" val="21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14_6*l_h_i*1_4_2"/>
  <p:tag name="KSO_WM_TEMPLATE_CATEGORY" val="diagram"/>
  <p:tag name="KSO_WM_TEMPLATE_INDEX" val="21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25"/>
  <p:tag name="KSO_WM_UNIT_TEXT_FILL_FORE_SCHEMECOLOR_INDEX" val="5"/>
  <p:tag name="KSO_WM_UNIT_TEXT_FILL_TYPE" val="1"/>
  <p:tag name="KSO_WM_UNIT_USESOURCEFORMAT_APPLY" val="1"/>
</p:tagLst>
</file>

<file path=ppt/tags/tag235.xml><?xml version="1.0" encoding="utf-8"?>
<p:tagLst xmlns:p="http://schemas.openxmlformats.org/presentationml/2006/main">
  <p:tag name="KSO_WM_UNIT_SUBTYPE" val="a"/>
  <p:tag name="KSO_WM_UNIT_PRESET_TEXT" val="单击此处添加文本具体内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14_6*l_h_f*1_4_1"/>
  <p:tag name="KSO_WM_TEMPLATE_CATEGORY" val="diagram"/>
  <p:tag name="KSO_WM_TEMPLATE_INDEX" val="21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3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14_6*l_h_i*1_6_1"/>
  <p:tag name="KSO_WM_TEMPLATE_CATEGORY" val="diagram"/>
  <p:tag name="KSO_WM_TEMPLATE_INDEX" val="21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14_6*l_h_i*1_6_2"/>
  <p:tag name="KSO_WM_TEMPLATE_CATEGORY" val="diagram"/>
  <p:tag name="KSO_WM_TEMPLATE_INDEX" val="21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25"/>
  <p:tag name="KSO_WM_UNIT_TEXT_FILL_FORE_SCHEMECOLOR_INDEX" val="7"/>
  <p:tag name="KSO_WM_UNIT_TEXT_FILL_TYPE" val="1"/>
  <p:tag name="KSO_WM_UNIT_USESOURCEFORMAT_APPLY" val="1"/>
</p:tagLst>
</file>

<file path=ppt/tags/tag238.xml><?xml version="1.0" encoding="utf-8"?>
<p:tagLst xmlns:p="http://schemas.openxmlformats.org/presentationml/2006/main">
  <p:tag name="KSO_WM_UNIT_SUBTYPE" val="a"/>
  <p:tag name="KSO_WM_UNIT_PRESET_TEXT" val="单击此处添加文本具体内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14_6*l_h_f*1_6_1"/>
  <p:tag name="KSO_WM_TEMPLATE_CATEGORY" val="diagram"/>
  <p:tag name="KSO_WM_TEMPLATE_INDEX" val="21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3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14_6*l_h_i*1_1_1"/>
  <p:tag name="KSO_WM_TEMPLATE_CATEGORY" val="diagram"/>
  <p:tag name="KSO_WM_TEMPLATE_INDEX" val="214"/>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diagram20181227_3*n_h_h_i*1_1_2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14_6*l_h_i*1_1_2"/>
  <p:tag name="KSO_WM_TEMPLATE_CATEGORY" val="diagram"/>
  <p:tag name="KSO_WM_TEMPLATE_INDEX" val="21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25"/>
  <p:tag name="KSO_WM_UNIT_TEXT_FILL_FORE_SCHEMECOLOR_INDEX" val="5"/>
  <p:tag name="KSO_WM_UNIT_TEXT_FILL_TYPE" val="1"/>
  <p:tag name="KSO_WM_UNIT_USESOURCEFORMAT_APPLY" val="1"/>
</p:tagLst>
</file>

<file path=ppt/tags/tag241.xml><?xml version="1.0" encoding="utf-8"?>
<p:tagLst xmlns:p="http://schemas.openxmlformats.org/presentationml/2006/main">
  <p:tag name="KSO_WM_UNIT_SUBTYPE" val="a"/>
  <p:tag name="KSO_WM_UNIT_PRESET_TEXT" val="单击此处添加文本具体内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14_6*l_h_f*1_1_1"/>
  <p:tag name="KSO_WM_TEMPLATE_CATEGORY" val="diagram"/>
  <p:tag name="KSO_WM_TEMPLATE_INDEX" val="21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4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14_6*l_h_i*1_3_1"/>
  <p:tag name="KSO_WM_TEMPLATE_CATEGORY" val="diagram"/>
  <p:tag name="KSO_WM_TEMPLATE_INDEX" val="214"/>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14_6*l_h_i*1_3_2"/>
  <p:tag name="KSO_WM_TEMPLATE_CATEGORY" val="diagram"/>
  <p:tag name="KSO_WM_TEMPLATE_INDEX" val="21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25"/>
  <p:tag name="KSO_WM_UNIT_TEXT_FILL_FORE_SCHEMECOLOR_INDEX" val="7"/>
  <p:tag name="KSO_WM_UNIT_TEXT_FILL_TYPE" val="1"/>
  <p:tag name="KSO_WM_UNIT_USESOURCEFORMAT_APPLY" val="1"/>
</p:tagLst>
</file>

<file path=ppt/tags/tag244.xml><?xml version="1.0" encoding="utf-8"?>
<p:tagLst xmlns:p="http://schemas.openxmlformats.org/presentationml/2006/main">
  <p:tag name="KSO_WM_UNIT_SUBTYPE" val="a"/>
  <p:tag name="KSO_WM_UNIT_PRESET_TEXT" val="单击此处添加文本具体内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14_6*l_h_f*1_3_1"/>
  <p:tag name="KSO_WM_TEMPLATE_CATEGORY" val="diagram"/>
  <p:tag name="KSO_WM_TEMPLATE_INDEX" val="21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4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14_6*l_h_i*1_5_1"/>
  <p:tag name="KSO_WM_TEMPLATE_CATEGORY" val="diagram"/>
  <p:tag name="KSO_WM_TEMPLATE_INDEX" val="214"/>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14_6*l_h_i*1_5_2"/>
  <p:tag name="KSO_WM_TEMPLATE_CATEGORY" val="diagram"/>
  <p:tag name="KSO_WM_TEMPLATE_INDEX" val="214"/>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25"/>
  <p:tag name="KSO_WM_UNIT_TEXT_FILL_FORE_SCHEMECOLOR_INDEX" val="6"/>
  <p:tag name="KSO_WM_UNIT_TEXT_FILL_TYPE" val="1"/>
  <p:tag name="KSO_WM_UNIT_USESOURCEFORMAT_APPLY" val="1"/>
</p:tagLst>
</file>

<file path=ppt/tags/tag247.xml><?xml version="1.0" encoding="utf-8"?>
<p:tagLst xmlns:p="http://schemas.openxmlformats.org/presentationml/2006/main">
  <p:tag name="KSO_WM_UNIT_SUBTYPE" val="a"/>
  <p:tag name="KSO_WM_UNIT_PRESET_TEXT" val="单击此处添加文本具体内容"/>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14_6*l_h_f*1_5_1"/>
  <p:tag name="KSO_WM_TEMPLATE_CATEGORY" val="diagram"/>
  <p:tag name="KSO_WM_TEMPLATE_INDEX" val="214"/>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48.xml><?xml version="1.0" encoding="utf-8"?>
<p:tagLst xmlns:p="http://schemas.openxmlformats.org/presentationml/2006/main">
  <p:tag name="KSO_WM_SLIDE_ITEM_CNT" val="6"/>
  <p:tag name="KSO_WM_SPECIAL_SOURCE" val="bdnull"/>
</p:tagLst>
</file>

<file path=ppt/tags/tag249.xml><?xml version="1.0" encoding="utf-8"?>
<p:tagLst xmlns:p="http://schemas.openxmlformats.org/presentationml/2006/main">
  <p:tag name="KSO_WM_UNIT_TABLE_BEAUTIFY" val="smartTable{053277c1-df13-4a88-870e-0685f83ab513}"/>
  <p:tag name="TABLE_ENDDRAG_ORIGIN_RECT" val="395*114"/>
  <p:tag name="TABLE_ENDDRAG_RECT" val="14*72*395*11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5_2"/>
  <p:tag name="KSO_WM_UNIT_ID" val="diagram20181227_3*n_h_h_i*1_1_5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50.xml><?xml version="1.0" encoding="utf-8"?>
<p:tagLst xmlns:p="http://schemas.openxmlformats.org/presentationml/2006/main">
  <p:tag name="KSO_WM_SLIDE_ITEM_CNT" val="6"/>
  <p:tag name="KSO_WM_SPECIAL_SOURCE" val="bdnull"/>
</p:tagLst>
</file>

<file path=ppt/tags/tag251.xml><?xml version="1.0" encoding="utf-8"?>
<p:tagLst xmlns:p="http://schemas.openxmlformats.org/presentationml/2006/main">
  <p:tag name="KSO_WM_UNIT_TABLE_BEAUTIFY" val="smartTable{74d5e5e9-dda5-4738-a667-aaff01ef6fb8}"/>
  <p:tag name="TABLE_ENDDRAG_ORIGIN_RECT" val="645*292"/>
  <p:tag name="TABLE_ENDDRAG_RECT" val="44*78*645*292"/>
</p:tagLst>
</file>

<file path=ppt/tags/tag252.xml><?xml version="1.0" encoding="utf-8"?>
<p:tagLst xmlns:p="http://schemas.openxmlformats.org/presentationml/2006/main">
  <p:tag name="KSO_WM_UNIT_TABLE_BEAUTIFY" val="smartTable{57805b51-0805-4f2c-b826-e0193c35d566}"/>
  <p:tag name="TABLE_ENDDRAG_ORIGIN_RECT" val="656*307"/>
  <p:tag name="TABLE_ENDDRAG_RECT" val="31*66*656*307"/>
  <p:tag name="TABLE_EMPHASIZE_COLOR" val="6403976"/>
  <p:tag name="TABLE_SKINIDX" val="4"/>
  <p:tag name="TABLE_COLORIDX" val="5"/>
  <p:tag name="TABLE_COLOR_RGB" val="0x000000*0xFFFFFF*0x212121*0xFFFFFF*0x61B788*0xE2EBB2*0x6DC89D*0x6DBD80*0xB8E2D8*0xAACE8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5"/>
  <p:tag name="KSO_WM_UNIT_ID" val="diagram20181227_3*n_h_h_i*1_1_6_5"/>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3"/>
  <p:tag name="KSO_WM_UNIT_ID" val="diagram20181227_3*n_h_h_i*1_1_2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8_2"/>
  <p:tag name="KSO_WM_UNIT_ID" val="diagram20181227_3*n_h_h_i*1_1_8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3"/>
  <p:tag name="KSO_WM_UNIT_ID" val="diagram20181227_3*n_h_h_i*1_1_4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f*1_1_1"/>
  <p:tag name="KSO_WM_TEMPLATE_CATEGORY" val="diagram"/>
  <p:tag name="KSO_WM_TEMPLATE_INDEX" val="20222190"/>
  <p:tag name="KSO_WM_UNIT_LAYERLEVEL" val="1_1_1"/>
  <p:tag name="KSO_WM_TAG_VERSION" val="1.0"/>
  <p:tag name="KSO_WM_BEAUTIFY_FLAG" val="#wm#"/>
  <p:tag name="KSO_WM_UNIT_SUBTYPE" val="a"/>
  <p:tag name="KSO_WM_UNIT_PRESET_TEXT" val="单击此处输入你的正文，文字是您思想的提炼，请尽量言简意赅的阐述观点。"/>
  <p:tag name="KSO_WM_UNIT_NOCLEAR" val="0"/>
  <p:tag name="KSO_WM_DIAGRAM_GROUP_CODE" val="l1-1"/>
  <p:tag name="KSO_WM_UNIT_TYPE" val="l_h_f"/>
  <p:tag name="KSO_WM_UNIT_INDEX" val="1_1_1"/>
  <p:tag name="KSO_WM_UNIT_TEXT_FILL_FORE_SCHEMECOLOR_INDEX" val="13"/>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5_3"/>
  <p:tag name="KSO_WM_UNIT_ID" val="diagram20181227_3*n_h_h_i*1_1_5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1.xml><?xml version="1.0" encoding="utf-8"?>
<p:tagLst xmlns:p="http://schemas.openxmlformats.org/presentationml/2006/main">
  <p:tag name="KSO_WM_UNIT_ISCONTENTS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1227_3*n_h_a*1_1_1"/>
  <p:tag name="KSO_WM_TEMPLATE_CATEGORY" val="diagram"/>
  <p:tag name="KSO_WM_TEMPLATE_INDEX" val="20181227"/>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diagram20181227_3*n_h_h_i*1_1_1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3.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diagram20181227_3*n_h_h_f*1_1_1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diagram20181227_3*n_h_h_i*1_1_1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3"/>
  <p:tag name="KSO_WM_UNIT_TYPE" val="i"/>
  <p:tag name="KSO_WM_UNIT_INDEX" val="1"/>
  <p:tag name="KSO_WM_UNIT_ID" val="diagram20181227_3*i*1"/>
  <p:tag name="KSO_WM_TEMPLATE_CATEGORY" val="diagram"/>
  <p:tag name="KSO_WM_TEMPLATE_INDEX" val="20181227"/>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diagram20181227_3*n_h_h_i*1_1_3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3"/>
  <p:tag name="KSO_WM_UNIT_ID" val="diagram20181227_3*n_h_h_i*1_1_3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4"/>
  <p:tag name="KSO_WM_UNIT_ID" val="diagram20181227_3*n_h_h_i*1_1_3_4"/>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3"/>
  <p:tag name="KSO_WM_UNIT_TYPE" val="i"/>
  <p:tag name="KSO_WM_UNIT_INDEX" val="2"/>
  <p:tag name="KSO_WM_UNIT_ID" val="diagram20181227_3*i*2"/>
  <p:tag name="KSO_WM_TEMPLATE_CATEGORY" val="diagram"/>
  <p:tag name="KSO_WM_TEMPLATE_INDEX" val="20181227"/>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1_1"/>
  <p:tag name="KSO_WM_TEMPLATE_CATEGORY" val="diagram"/>
  <p:tag name="KSO_WM_TEMPLATE_INDEX" val="20222190"/>
  <p:tag name="KSO_WM_UNIT_LAYERLEVEL" val="1_1_1"/>
  <p:tag name="KSO_WM_TAG_VERSION" val="1.0"/>
  <p:tag name="KSO_WM_BEAUTIFY_FLAG" val="#wm#"/>
  <p:tag name="KSO_WM_DIAGRAM_GROUP_CODE" val="l1-1"/>
  <p:tag name="KSO_WM_UNIT_TYPE" val="l_h_i"/>
  <p:tag name="KSO_WM_UNIT_INDEX" val="1_1_1"/>
  <p:tag name="KSO_WM_UNIT_FILL_FORE_SCHEMECOLOR_INDEX" val="5"/>
  <p:tag name="KSO_WM_UNIT_FILL_TYPE" val="1"/>
  <p:tag name="KSO_WM_UNIT_TEXT_FILL_FORE_SCHEMECOLOR_INDEX" val="2"/>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7"/>
  <p:tag name="KSO_WM_UNIT_ID" val="diagram20181227_3*n_h_h_i*1_1_6_7"/>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8"/>
  <p:tag name="KSO_WM_UNIT_ID" val="diagram20181227_3*n_h_h_i*1_1_6_8"/>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9"/>
  <p:tag name="KSO_WM_UNIT_ID" val="diagram20181227_3*n_h_h_i*1_1_6_9"/>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10"/>
  <p:tag name="KSO_WM_UNIT_ID" val="diagram20181227_3*n_h_h_i*1_1_6_10"/>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1"/>
  <p:tag name="KSO_WM_UNIT_ID" val="diagram20181227_3*n_h_h_i*1_1_6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2"/>
  <p:tag name="KSO_WM_UNIT_ID" val="diagram20181227_3*n_h_h_i*1_1_6_2"/>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3"/>
  <p:tag name="KSO_WM_UNIT_ID" val="diagram20181227_3*n_h_h_i*1_1_6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3"/>
  <p:tag name="KSO_WM_UNIT_TYPE" val="i"/>
  <p:tag name="KSO_WM_UNIT_INDEX" val="3"/>
  <p:tag name="KSO_WM_UNIT_ID" val="diagram20181227_3*i*3"/>
  <p:tag name="KSO_WM_TEMPLATE_CATEGORY" val="diagram"/>
  <p:tag name="KSO_WM_TEMPLATE_INDEX" val="20181227"/>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7_3"/>
  <p:tag name="KSO_WM_UNIT_ID" val="diagram20181227_3*n_h_h_i*1_1_7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7_4"/>
  <p:tag name="KSO_WM_UNIT_ID" val="diagram20181227_3*n_h_h_i*1_1_7_4"/>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1_2"/>
  <p:tag name="KSO_WM_TEMPLATE_CATEGORY" val="diagram"/>
  <p:tag name="KSO_WM_TEMPLATE_INDEX" val="20222190"/>
  <p:tag name="KSO_WM_UNIT_LAYERLEVEL" val="1_1_1"/>
  <p:tag name="KSO_WM_TAG_VERSION" val="1.0"/>
  <p:tag name="KSO_WM_BEAUTIFY_FLAG" val="#wm#"/>
  <p:tag name="KSO_WM_UNIT_SUBTYPE" val="d"/>
  <p:tag name="KSO_WM_UNIT_TYPE" val="l_h_i"/>
  <p:tag name="KSO_WM_UNIT_INDEX" val="1_1_2"/>
  <p:tag name="KSO_WM_DIAGRAM_GROUP_CODE" val="l1-1"/>
  <p:tag name="KSO_WM_UNIT_TEXT_FILL_FORE_SCHEMECOLOR_INDEX" val="5"/>
  <p:tag name="KSO_WM_UNIT_TEXT_FILL_TYPE"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8_3"/>
  <p:tag name="KSO_WM_UNIT_ID" val="diagram20181227_3*n_h_h_i*1_1_8_3"/>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51.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8_1"/>
  <p:tag name="KSO_WM_UNIT_ID" val="diagram20181227_3*n_h_h_f*1_1_8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diagram20181227_3*n_h_h_i*1_1_2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53.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diagram20181227_3*n_h_h_f*1_1_2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7_5"/>
  <p:tag name="KSO_WM_UNIT_ID" val="diagram20181227_3*n_h_h_i*1_1_7_5"/>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55.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7_1"/>
  <p:tag name="KSO_WM_UNIT_ID" val="diagram20181227_3*n_h_h_f*1_1_7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6_4"/>
  <p:tag name="KSO_WM_UNIT_ID" val="diagram20181227_3*n_h_h_i*1_1_6_4"/>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57.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6_1"/>
  <p:tag name="KSO_WM_UNIT_ID" val="diagram20181227_3*n_h_h_f*1_1_6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5_1"/>
  <p:tag name="KSO_WM_UNIT_ID" val="diagram20181227_3*n_h_h_i*1_1_5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59.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5_1"/>
  <p:tag name="KSO_WM_UNIT_ID" val="diagram20181227_3*n_h_h_f*1_1_5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a*1_3_1"/>
  <p:tag name="KSO_WM_TEMPLATE_CATEGORY" val="diagram"/>
  <p:tag name="KSO_WM_TEMPLATE_INDEX" val="20222190"/>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DIAGRAM_GROUP_CODE" val="l1-1"/>
  <p:tag name="KSO_WM_UNIT_TYPE" val="l_h_a"/>
  <p:tag name="KSO_WM_UNIT_INDEX" val="1_3_1"/>
  <p:tag name="KSO_WM_UNIT_TEXT_FILL_FORE_SCHEMECOLOR_INDEX" val="7"/>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diagram20181227_3*n_h_h_i*1_1_4_1"/>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61.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4_1"/>
  <p:tag name="KSO_WM_UNIT_ID" val="diagram20181227_3*n_h_h_f*1_1_4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6"/>
  <p:tag name="KSO_WM_UNIT_ID" val="diagram20181227_3*n_h_h_i*1_1_3_6"/>
  <p:tag name="KSO_WM_TEMPLATE_CATEGORY" val="diagram"/>
  <p:tag name="KSO_WM_TEMPLATE_INDEX" val="20181227"/>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1"/>
  <p:tag name="KSO_WM_UNIT_USESOURCEFORMAT_APPLY" val="1"/>
</p:tagLst>
</file>

<file path=ppt/tags/tag63.xml><?xml version="1.0" encoding="utf-8"?>
<p:tagLst xmlns:p="http://schemas.openxmlformats.org/presentationml/2006/main">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diagram20181227_3*n_h_h_f*1_1_3_1"/>
  <p:tag name="KSO_WM_TEMPLATE_CATEGORY" val="diagram"/>
  <p:tag name="KSO_WM_TEMPLATE_INDEX" val="20181227"/>
  <p:tag name="KSO_WM_UNIT_LAYERLEVEL" val="1_1_1_1"/>
  <p:tag name="KSO_WM_TAG_VERSION" val="1.0"/>
  <p:tag name="KSO_WM_BEAUTIFY_FLAG" val="#wm#"/>
  <p:tag name="KSO_WM_UNIT_PRESET_TEXT" val="添加标题"/>
  <p:tag name="KSO_WM_UNIT_TEXT_FILL_FORE_SCHEMECOLOR_INDEX" val="5"/>
  <p:tag name="KSO_WM_UNIT_TEXT_FILL_TYPE" val="1"/>
  <p:tag name="KSO_WM_UNIT_DIAGRAM_SCHEMECOLOR_ID"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57_6*l_h_i*1_1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57_6*l_h_i*1_1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57_6*l_h_i*1_2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57_6*l_h_i*1_2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68.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0857_6*l_h_a*1_1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69.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57_6*l_h_f*1_1_1"/>
  <p:tag name="KSO_WM_TEMPLATE_CATEGORY" val="diagram"/>
  <p:tag name="KSO_WM_TEMPLATE_INDEX" val="2017085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f*1_3_1"/>
  <p:tag name="KSO_WM_TEMPLATE_CATEGORY" val="diagram"/>
  <p:tag name="KSO_WM_TEMPLATE_INDEX" val="20222190"/>
  <p:tag name="KSO_WM_UNIT_LAYERLEVEL" val="1_1_1"/>
  <p:tag name="KSO_WM_TAG_VERSION" val="1.0"/>
  <p:tag name="KSO_WM_BEAUTIFY_FLAG" val="#wm#"/>
  <p:tag name="KSO_WM_UNIT_SUBTYPE" val="a"/>
  <p:tag name="KSO_WM_UNIT_PRESET_TEXT" val="单击此处输入你的正文，文字是您思想的提炼，请尽量言简意赅的阐述观点。。"/>
  <p:tag name="KSO_WM_UNIT_NOCLEAR" val="0"/>
  <p:tag name="KSO_WM_DIAGRAM_GROUP_CODE" val="l1-1"/>
  <p:tag name="KSO_WM_UNIT_TYPE" val="l_h_f"/>
  <p:tag name="KSO_WM_UNIT_INDEX" val="1_3_1"/>
  <p:tag name="KSO_WM_UNIT_TEXT_FILL_FORE_SCHEMECOLOR_INDEX" val="13"/>
  <p:tag name="KSO_WM_UNIT_TEXT_FILL_TYPE" val="1"/>
</p:tagLst>
</file>

<file path=ppt/tags/tag70.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0857_6*l_h_a*1_2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71.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57_6*l_h_f*1_2_1"/>
  <p:tag name="KSO_WM_TEMPLATE_CATEGORY" val="diagram"/>
  <p:tag name="KSO_WM_TEMPLATE_INDEX" val="2017085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857_6*l_h_i*1_3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857_6*l_h_i*1_3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70857_6*l_h_i*1_4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857_6*l_h_i*1_4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7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0857_6*l_h_a*1_3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77.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857_6*l_h_f*1_3_1"/>
  <p:tag name="KSO_WM_TEMPLATE_CATEGORY" val="diagram"/>
  <p:tag name="KSO_WM_TEMPLATE_INDEX" val="2017085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0857_6*l_h_a*1_4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79.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0857_6*l_h_f*1_4_1"/>
  <p:tag name="KSO_WM_TEMPLATE_CATEGORY" val="diagram"/>
  <p:tag name="KSO_WM_TEMPLATE_INDEX" val="2017085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3_1"/>
  <p:tag name="KSO_WM_TEMPLATE_CATEGORY" val="diagram"/>
  <p:tag name="KSO_WM_TEMPLATE_INDEX" val="20222190"/>
  <p:tag name="KSO_WM_UNIT_LAYERLEVEL" val="1_1_1"/>
  <p:tag name="KSO_WM_TAG_VERSION" val="1.0"/>
  <p:tag name="KSO_WM_BEAUTIFY_FLAG" val="#wm#"/>
  <p:tag name="KSO_WM_DIAGRAM_GROUP_CODE" val="l1-1"/>
  <p:tag name="KSO_WM_UNIT_TYPE" val="l_h_i"/>
  <p:tag name="KSO_WM_UNIT_INDEX" val="1_3_1"/>
  <p:tag name="KSO_WM_UNIT_FILL_FORE_SCHEMECOLOR_INDEX" val="7"/>
  <p:tag name="KSO_WM_UNIT_FILL_TYPE" val="1"/>
  <p:tag name="KSO_WM_UNIT_TEXT_FILL_FORE_SCHEMECOLOR_INDEX" val="2"/>
  <p:tag name="KSO_WM_UNIT_TEXT_FILL_TYPE"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70857_6*l_h_i*1_5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70857_6*l_h_i*1_5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170857_6*l_h_i*1_6_1"/>
  <p:tag name="KSO_WM_TEMPLATE_CATEGORY" val="diagram"/>
  <p:tag name="KSO_WM_TEMPLATE_INDEX" val="20170857"/>
  <p:tag name="KSO_WM_UNIT_LAYERLEVEL" val="1_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70857_6*l_h_i*1_6_2"/>
  <p:tag name="KSO_WM_TEMPLATE_CATEGORY" val="diagram"/>
  <p:tag name="KSO_WM_TEMPLATE_INDEX" val="20170857"/>
  <p:tag name="KSO_WM_UNIT_LAYERLEVEL" val="1_1_1"/>
  <p:tag name="KSO_WM_TAG_VERSION" val="1.0"/>
  <p:tag name="KSO_WM_BEAUTIFY_FLAG" val="#wm#"/>
  <p:tag name="KSO_WM_UNIT_FILL_FORE_SCHEMECOLOR_INDEX_BRIGHTNESS" val="0"/>
  <p:tag name="KSO_WM_UNIT_FILL_FORE_SCHEMECOLOR_INDEX" val="10"/>
  <p:tag name="KSO_WM_UNIT_FILL_TYPE" val="1"/>
  <p:tag name="KSO_WM_UNIT_USESOURCEFORMAT_APPLY" val="1"/>
</p:tagLst>
</file>

<file path=ppt/tags/tag84.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70857_6*l_h_a*1_5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0857_6*l_h_f*1_5_1"/>
  <p:tag name="KSO_WM_TEMPLATE_CATEGORY" val="diagram"/>
  <p:tag name="KSO_WM_TEMPLATE_INDEX" val="2017085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70857_6*l_h_a*1_6_1"/>
  <p:tag name="KSO_WM_TEMPLATE_CATEGORY" val="diagram"/>
  <p:tag name="KSO_WM_TEMPLATE_INDEX" val="20170857"/>
  <p:tag name="KSO_WM_UNIT_LAYERLEVEL" val="1_1_1"/>
  <p:tag name="KSO_WM_TAG_VERSION" val="1.0"/>
  <p:tag name="KSO_WM_BEAUTIFY_FLAG" val="#wm#"/>
  <p:tag name="KSO_WM_UNIT_PRESET_TEXT" val="单击此处添加标题"/>
  <p:tag name="KSO_WM_UNIT_TEXT_FILL_FORE_SCHEMECOLOR_INDEX_BRIGHTNESS" val="0"/>
  <p:tag name="KSO_WM_UNIT_TEXT_FILL_FORE_SCHEMECOLOR_INDEX" val="14"/>
  <p:tag name="KSO_WM_UNIT_TEXT_FILL_TYPE" val="1"/>
  <p:tag name="KSO_WM_UNIT_USESOURCEFORMAT_APPLY" val="1"/>
</p:tagLst>
</file>

<file path=ppt/tags/tag87.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70857_6*l_h_f*1_6_1"/>
  <p:tag name="KSO_WM_TEMPLATE_CATEGORY" val="diagram"/>
  <p:tag name="KSO_WM_TEMPLATE_INDEX" val="2017085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SLIDE_ITEM_CNT" val="6"/>
</p:tagLst>
</file>

<file path=ppt/tags/tag89.xml><?xml version="1.0" encoding="utf-8"?>
<p:tagLst xmlns:p="http://schemas.openxmlformats.org/presentationml/2006/main">
  <p:tag name="KSO_WM_UNIT_TABLE_BEAUTIFY" val="smartTable{7f440a87-0570-4456-a47f-145e6c9cab46}"/>
  <p:tag name="TABLE_EMPHASIZE_COLOR" val="16736824"/>
  <p:tag name="TABLE_SKINIDX" val="1"/>
  <p:tag name="TABLE_COLORIDX" val="3"/>
  <p:tag name="TABLE_COLOR_RGB" val="0x000000*0xFFFFFF*0x212121*0xFFFFFF*0xFF6238*0xFFD147*0xFFB57D*0xFF7A51*0xFFD791*0xFF8C6D"/>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22190_3*l_h_i*1_3_2"/>
  <p:tag name="KSO_WM_TEMPLATE_CATEGORY" val="diagram"/>
  <p:tag name="KSO_WM_TEMPLATE_INDEX" val="20222190"/>
  <p:tag name="KSO_WM_UNIT_LAYERLEVEL" val="1_1_1"/>
  <p:tag name="KSO_WM_TAG_VERSION" val="1.0"/>
  <p:tag name="KSO_WM_BEAUTIFY_FLAG" val="#wm#"/>
  <p:tag name="KSO_WM_UNIT_SUBTYPE" val="d"/>
  <p:tag name="KSO_WM_UNIT_TYPE" val="l_h_i"/>
  <p:tag name="KSO_WM_UNIT_INDEX" val="1_3_2"/>
  <p:tag name="KSO_WM_DIAGRAM_GROUP_CODE" val="l1-1"/>
  <p:tag name="KSO_WM_UNIT_TEXT_FILL_FORE_SCHEMECOLOR_INDEX" val="7"/>
  <p:tag name="KSO_WM_UNIT_TEXT_FILL_TYPE" val="1"/>
</p:tagLst>
</file>

<file path=ppt/tags/tag90.xml><?xml version="1.0" encoding="utf-8"?>
<p:tagLst xmlns:p="http://schemas.openxmlformats.org/presentationml/2006/main">
  <p:tag name="KSO_WM_UNIT_TABLE_BEAUTIFY" val="smartTable{191f096a-ce10-43b2-a390-106e441fce89}"/>
  <p:tag name="TABLE_EMPHASIZE_COLOR" val="240117"/>
  <p:tag name="TABLE_SKINIDX" val="1"/>
  <p:tag name="TABLE_COLORIDX" val="2"/>
  <p:tag name="TABLE_COLOR_RGB" val="0x000000*0xFFFFFF*0x212121*0xFFFFFF*0x03A9F5*0x00BCD5*0x009788*0x4CB050*0x8CC34B*0xCDDC39"/>
</p:tagLst>
</file>

<file path=ppt/tags/tag91.xml><?xml version="1.0" encoding="utf-8"?>
<p:tagLst xmlns:p="http://schemas.openxmlformats.org/presentationml/2006/main">
  <p:tag name="KSO_WM_SLIDE_ITEM_CNT" val="6"/>
</p:tagLst>
</file>

<file path=ppt/tags/tag92.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25_5*l_h_a*1_4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93.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87725_5*l_h_f*1_4_1"/>
  <p:tag name="KSO_WM_TEMPLATE_CATEGORY" val="diagram"/>
  <p:tag name="KSO_WM_TEMPLATE_INDEX" val="2018772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7725_5*l_h_i*1_4_1"/>
  <p:tag name="KSO_WM_TEMPLATE_CATEGORY" val="diagram"/>
  <p:tag name="KSO_WM_TEMPLATE_INDEX" val="2018772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95.xml><?xml version="1.0" encoding="utf-8"?>
<p:tagLst xmlns:p="http://schemas.openxmlformats.org/presentationml/2006/main">
  <p:tag name="KSO_WM_UNIT_VALUE" val="99*76"/>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87725_5*l_h_x*1_4_1"/>
  <p:tag name="KSO_WM_TEMPLATE_CATEGORY" val="diagram"/>
  <p:tag name="KSO_WM_TEMPLATE_INDEX" val="2018772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25_5*l_h_a*1_3_1"/>
  <p:tag name="KSO_WM_TEMPLATE_CATEGORY" val="diagram"/>
  <p:tag name="KSO_WM_TEMPLATE_INDEX" val="20187725"/>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97.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7725_5*l_h_f*1_3_1"/>
  <p:tag name="KSO_WM_TEMPLATE_CATEGORY" val="diagram"/>
  <p:tag name="KSO_WM_TEMPLATE_INDEX" val="2018772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725_5*l_h_i*1_3_1"/>
  <p:tag name="KSO_WM_TEMPLATE_CATEGORY" val="diagram"/>
  <p:tag name="KSO_WM_TEMPLATE_INDEX" val="2018772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99.xml><?xml version="1.0" encoding="utf-8"?>
<p:tagLst xmlns:p="http://schemas.openxmlformats.org/presentationml/2006/main">
  <p:tag name="KSO_WM_UNIT_VALUE" val="95*10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87725_5*l_h_x*1_3_1"/>
  <p:tag name="KSO_WM_TEMPLATE_CATEGORY" val="diagram"/>
  <p:tag name="KSO_WM_TEMPLATE_INDEX" val="2018772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xMjc4NjAyMTQ5ODciLAogICAiR3JvdXBJZCIgOiAiMzczNDIyNDgiLAogICAiSW1hZ2UiIDogImlWQk9SdzBLR2dvQUFBQU5TVWhFVWdBQUJVb0FBQVZGQ0FZQUFBRE82Zk5CQUFBQUNYQklXWE1BQUFzVEFBQUxFd0VBbXB3WUFBQWdBRWxFUVZSNG5PemRlWnlPOWVMLzhmYzlxeGxqTU1adXhoSlNza2RDRWtkRjZJUnpKc3RCNlZlV2xwTjhTL1l0S2hVU05VVmE2SnZrS0p3b3pXbFJSR1JuTkl4bG1BeGptTlhjczl6Mzc0ODVjODE5dWUvWm1KbDcrczdyK1hqMGVGeWZ6M1Y5bHFFL3BuZWZ4V0szMiswQ0FBQUFBQUFBZ1AvRExCYUxwYUQzSG1VMUVRQUFBQUFBQUFBb3J3aEtBUUFBQUFBQUFGUjRCS1VBQUFBQUFBQUFLanlDVWdBQUFBQUFBQUFWSGtFcEFBQUFBQUFBZ0FxUG9CUUFBQUFBQUFCQWhVZFFDZ0FBQUFBQUFLRENJeWdGQUFBQUFBQUFVT0VSbEFJQUFBQUFBQUNvOEFoS0FRQUFBQUFBQUZSNEJLVUFBQUFBQUFBQUtqeUNVZ0FBQUFBQUFBQVZIa0VwQUFBQUFBQUFnQXFQb0JRQUFBQUFBQUJBaFVkUUNnQUFBQUFBQUtEQ0l5Z0ZBQUFBQUFBQVVPRVJsQUlBQUFBQUFBQ284QWhLQVFBQUFBQUFBRlI0QktVQUFBQUFBQUFBS2p5Q1VnQUFBQUFBQUFBVkhrRXBBQUFBQUFBQWdBcVBvQlFBQUFBQUFBQkFoVWRRQ2dBQUFBQUFBS0RDSXlnRkFBQUFBQUFBVU9FUmxBSUFBQUFBQUFDbzhBaEtBUUFBQUFBQUFGUjRCS1VBQUFBQUFBQUFLanlDVWdBQUFBQUFBQUFWSGtFcEFBQUFBQUFBZ0FxUG9CUUFBQUFBQUFCQWhVZFFDZ0FBQUFBQUFLRENJeWdGQUFBQUFBQUFVT0VSbEFJQUFBQUFBQUNvOEFoS0FRQUFBQUFBQUZSNEJLVUFBQUFBQUFBQUtqeUNVZ0FBQUFBQUFBQVZIa0VwQUFBQUFBQUFnQXFQb0JRQUFBQUFBQUJBaFVkUUNnQUFBQUFBQUtEQ0l5Z0ZBQUFBQUFBQVVPRVJsQUlBQUFBQUFBQ284QWhLQVFBQUFBQUFBRlI0QktVQUFBQUFBQUFBS2p5Q1VnQUFBQUFBQUFBVkhrRXBBQUFBQUFBQWdBcVBvQlFBQUFBQUFBQkFoVWRRQ2dBQUFBQUFBS0RDSXlnRkFBQUFBQUFBVU9FUmxBSUFBQUFBQUFDbzhBaEtBUUFBQUFBQUFGUjRCS1VBQUFBQUFBQUFLanlDVWdBQUFBQUFBQUFWSGtFcEFBQUFBQUFBZ0FxUG9CUUFBQUFBQUFCQWhVZFFDZ0FBQUFBQUFLRENJeWdGQUFBQUFBQUFVT0VSbEFJQUFBQUFBQUNvOEx6Y1BRRUFBQUM0ejdsejV4UVVGQ1EvUDc4aXQvbjU1NStONTRZTkc2cEJnd2JGSHZPbm4zNVNpeFl0MUx4NWM5UFlseTlmMXQ2OWUzWDgrSEVkUDM1Y3ZYdjNWdS9ldll2VnY2T3RXN2RxMmJKbGF0Njh1Wm8zYjY2T0hUdXFkZXZXa3FRMWE5Ym9zODgrTTc1ZHQyNmRVL3Y5Ky9lclpjdVc4dks2OFYrYno1OC9yOXExYTh0aXNkeHdYMFdSbFpXbGxKUVVWYXRXclVUN3RWcXRpb3VMVTJob2FJbjJDd0FBNEc0RXBRQUFBQlhZMUtsVGRlN2NPVFZzMkZDREJ3L1dmZmZkWjd6THpzN1c4dVhMOWRlLy9sVzFhOWMyNm1mT25HazhqeG8xU3NPR0RUUEttemR2VnJ0MjdWU25UcDE4eDN6bm5YZjB5eSsvU0pJc0ZvdUdEUnVta1NOSFNwS3VYcjJxVjE1NVJUYWJUWklVRnhlbnYvemxMOWNWTHY3KysrOWF2SGl4ckZhcmZ2dnROKzNidDArZE9uVXkzbHV0VmlVbEpibHNHeGNYcDZWTGwyckhqaDNxMTYrZm5ubm1tVUxIY3d4MHAwMmJwdTdkdXh2bGd3Y1Bhc0tFQ2ZMMzk5ZE5OOTJrMGFOSHEyWExsc1grbVFvYWMrellzUm80Y0tCUjNyRmpoMmJQbnEwcVZhb29ORFJVSTBhTVVQdjI3Vzlvdk8rLy8xN3Z2ZmVlRWhNVE5XL2VQQ04wQmdBQStMK0FyZmNBQUFBVlZFSkNnczZlUFN1NzNhNVRwMDZaVm5hbXA2ZHIrdlRwK3Z6enovWGlpeS9tR3lnNjJyWnRteFl1WEtpeFk4ZHE1ODZkTHIvWnMyZVBFWkpLa3FlbnArNi8vMzZqWEs5ZVBYWHIxczBveDhiR2F0dTJiY1grMmM2ZE82ZkpreWZMYXJVYWRhTkhqMWFyVnEwS2JKY2JrRDc2NktQYXNXT0hKR25UcGszNjRvc3ZuTDYxMisxRm5zK1dMVnNrU1dscGFUcDI3SmhDUWtLSzNQWjY1YTc4VFU1TzF1SERoMVdyVnEzcjdzdHF0V3JpeElsNjZhV1hkT0hDQlZtdFZrMmZQbDNuenAwcnFla0NBQUM0SFN0S0FRQUFLcWhmZi8zVmVQYjI5bGJIamgyTjhva1RKN1Jueng1SlVreE1qR2JNbUtFRkN4Ymt1d1g5MkxGamV2WFZWMlczMjVXU2txTGx5NWZyOXR0dmw2ZW5wL0ZOV2xxYTNuampEVk83ckt3c0RSOCt2TUI1enBrenA4RDNNMmZPVk5ldVhZM3kyYk5uOWZ6enp5c3hNZEdvNjlPbmovNys5NzhYMk0vTEw3K3M3Ny8vWHRuWjJhYjZnSUFBWldWbE9YMi9jZU5HTFYrK1hOV3JWOWZLbFN2ejdmZnExYXY2OGNjZmpYS1BIajBVR0JoWTRGeXVGUlVWcFE4Ly9OQW96NTA3dDhEdnM3S3lUR0Yxa3laTmluMUVnaU5mWDEvMTZkTkhodzRkTXY1OFVsTlROWHYyYkMxZHVyUkVqaVlBQUFCd04zNmpBUUFBcUtBY1YycG1abVpxd0lBQlJ2bVpaNTdSK1BIajllYWJiMHFTRGgwNnBFV0xGbW5peElsTy9adytmVnFUSjA5V2VucTZKS2xxMWFxYU0yZU9LU1NWcENWTGx1akNoUXVsOGFNWW9xS2lOR1hLRkYyK2ZObFU3N2dsWGNwWkRYcnRLdG1JaUFoVE9TQWdRQTgrK0tCNjlPaWhnSUFBcDdFU0V4TjE5ZXBWZVhwNnlzTWovNDFhLy83M3Y0MC9HMG1xVXFXS05tL2VYT2pQMHJwMWE5V3ZYMStTZE9YS2xYeFg2YnF5YmRzMnBhU2tHR1VmSDU4Q3cxeEphdE9tVFlGYjgzdjE2aVdiemFZRkN4WVlxMm1qbzZQMTRZY2ZhdlRvMFVXZUd3QUFRSGxGVUFvQUFGQUJKU1ltR2l0Rzg5Ty9mMytkT0hGQy8vNzN2eVhsYkp1L05vQzAyV3lhUFh1MkVUcjYrUGhvMXF4WlRtZVVybCsvWHQ5Kys2MnBidkxreVM3SDNiRmpoNzc3N3J0Q3Y4dDE4ODAzUzVMMjd0MnJhZE9tbWJiYk84NHpPanBhaHc0ZDB2NzkrN1YzNzE0bEp5ZTc3SzlPblRwNjhNRUgxYmR2WC9uNysydmJ0bTJhTzNldWJyLzlkdlhvMGNNNEYvVEtsU3VTcEJvMWF1UTd0NHlNREsxZHU5WlU1K3JTS0ZjbVRacGtCS1hGdFduVEpsTTVNakpTa1pHUmhiWXI3QXpUM3IxN0t5NHV6clM2ZGUzYXRlclpzNmNhTjI1OFhYTUZBQUFvTHdoS0FRQUFLcUF0VzdZWTI4azlQRHprNCtOamVwKzdHblQ4K1BINi9mZmZsWldWcFpkZWVrblZxMWMzZmVmaDRhRTVjK1pvMXF4Wk9uWHFsS1pNbWVKMFNkRXZ2L3lpOFBCd3B6bmNjODg5THVjV0Z4ZG5Da3J6Kys1YXVXZG51bUsxV2pWcDBpU2xwYVhsMjc1cjE2N3EyN2V2T25ic2FMbzhLajQrWGphYlRidDI3ZExaczJlTm9EUjNkZXpwMDZkTmx5cEplY2NGM0hYWFhVcElTQ2pTL0s5VjBDclZna1JGUmVuQWdRUFgxYllvaGcwYnBpTkhqaGhITjJSbloydnAwcVY2N2JYWFNtMU1BQUNBc2tCUUNnQUFVTUZrWjJlYlZoeisvZTkvZDdsMU9qWTJWcEwwK09PUHEzTGx5c3JNekRUcWN1V3V5cHcwYVpLT0hEbWlSbzBhS1RZMlZnRUJBUW9NRE5TeFk4YzBaODRjcDNNL0pUbUZpL2twNkx0Smt5YXBWNjlla3FSbXpab1o5VjI2ZE5IMjdkdU5zcCtmbjNyMTZxV05HemZtMjlmOTk5K3ZUcDA2bWVxU2twTDBuLy84eHlnM2FkTEVlQzdLTVFJLy9mUlRvZC9rNTlxakM0cnFndzgrdU80eGk4SmlzV2pDaEFrYVBYcTBFVHp2Mzc5ZlAvLzhzK21zV0FBQWdEOGJnbElBQUlBS0ppSWlRdWZQbjVlVXMycXhYNzkrTHI4Yk9YSmtvWDJ0VzdmTzVWYnl3WU1INjRrbm5wQ2ZuNTh5TWpKdWJNSkZGQm9hS245L2Y0MFpNMGEzM1hhYktTaVZwSDc5K3VtWFgzN1I3YmZmcm80ZE8rckNoUXQ2NTUxM2pQZlRwazJUdDdlM0thQzBXcTJtMisxYnQyNHRLZWVNMDZMYytPN1lkczZjT1RwMzdwd3g1ckpseTdSeDQwWnQzcnhaZm41Kyt1Q0REL1RFRTA4WVcvcXZaMFhwZ1FNSHRHdlhMcU5jbzBZTmZmTEpKMDU5VFpnd1FRY1BIcFNVczJLM3NPTU5yaFVjSEt5MmJkdWEvb3hYckZpaE8rKzg4N3BYd2dJQUFMZ2JRU2tBQUVBRnMzWHJWdVBaWnJPNXZIWGU4WnNiRVJvYXFwWXRXK3J3NGNOTzc5NS8vMzJYYmI3NjZpdDkvdm5uaFg0bm1jOEg5Zkx5VW5oNHVPclVxYU9ZbUJpbmI1czBhYUpQUHZuRUtGKzZkRW1yVnEweVhYcVVtWm1wek14TWwyTUZCQVFZcTFmUG56OXZiUFAvKzkvL3JycDE2MnJ4NHNYR3R3ODg4SUJzTnB0eGFWUFBuajNWdVhOblRaczJUWkpVdlhwMU5XdldUSmN1WFpJaytmdjdLeWdvU0RhYnplaWp1Q3RLTXpJeXRIRGhRbE5kZW5xNjZSZ0JLU2U4UFg3OHVGRU9EUTB0MWppU2xKS1NvdDI3ZDV2cVltSml0SFhyVnQxMzMzM0Y3ZzhBQUtBODRILzNBZ0FBVkRDT1c5VEx3dDEzM3kyTHhhSldyVnFWK2xqWFhpSlZrQm8xYXVqVlYxL1ZIWGZjb1dyVnFqa0ZpbExPTnZOcTFhcXBhOWV1V3Jod29RSURBeVhsbkFPYTYrR0hIM1phbGR1K2ZYczkrK3l6NnR5NXM0S0RnelZ1M0RqRnhjVVo0V0tMRmkwa3lRaDBxMWF0S2tuR3ViRlNUdkJiSE92WHI5ZlpzMmROZGFtcHFUcDkrclNwN3ZUcDA3cDY5YXBSYnRpd1liSEdrWEpXSmJ0YUtieHExU3JUendBQUFQQm53b3BTQUFDQVA1bExhVkpVZ3BSb2xlcFhrVzZyVmJ6MmJkdTIxZHExYTJXeFdFeGJ3eTBXaTh1d1VKTEN3c0wwMkdPUEZkaHZmbWVKZHUzYVZiNit2a3BLU2pLMmUwdlNvNDgrV3FUNUZ2U2Q0eG1samlwVnFxVGJiNy9kS1B2NStibHMzNnhaTTgyZE83ZEk4M0IwOHVSSlNWTHQyclZWcFVvVmw5OVlMQlpObkRoUnNiR3hxbHExcWxhc1dHR0VpTzNidDFkOGZMeisrT01QU1ZLdFdqbC9pWTZyV2IyOXZZczFwM2J0MnVtSEgzNXdDaXAzNzk2dFJvMGFtY3FPYnJycHBtS05rNTJkcmJWcjE3cDhkLzc4ZVczWXNFRURCdzRzVnA4QUFBRGxBVUVwQUFEQW4wU1dUZnJ4dEhUYzRSTDEwMWVrT2dGU3NIL1IrMm5ac3FWdXV1a21MVjY4MkxRU2N2ejQ4WHJ3d1FkTGNNWTVhdFdxcGI1OSsrclRUejh0OGI3elk3RllORzdjT0tPY2taSGhjanQrVVlXRWhKakt3NGNQVjFCUWtFNmRPbFZndTZwVnE2cHExYW82ZVBDZ3RtelpJa255OGZIUlgvN3lGLzN5eXkvR2R3MGFOSkIwWXl0S216ZHZycVpObXlvOFBOeFV2MzM3ZGcwZVBOZ281OTVXTDBrMWE5WlV2WHIxaWpWT1JFU0U0dUxpOG4yL2F0VXEzWHZ2dlFvSUNDaFd2d0FBQU81R1VBb0FBUEFuWU0yV05rZEpGMUxOOWY3ZVVvQlA4ZnFxWExteVhudnROZm42K2hhNXpabzFhN1JtelpyaURWU0kvTTVCL2ZUVFQ3Vml4WXBDdnl2SWtpVkxuQzV6dWhIWHpzSFQwMVA5Ky9jdnNJM05abE5TVXBJc0ZvdGVlZVVWWS9YdTNYZmZyWUNBQUgzLy9mZkd0MDJiTmxWV1ZwWnBoVzl4VjVSSzBxQkJnL1RUVHorcFE0Y08rdWlqanlSSmh3NGRVbXhzck9yVnE2ZUVoQVR0MjdmUCtMNTkrL2JGNmo4OVBWMHJWNjQwMVEwWk1rVHIxcTB6dHVJbkp5ZHI5ZXJWZXVLSko0bzlmd0FBQUhjaUtBVUFBQ2puN0hicFA5RjVJYW1IUmJxMXB0U3dXczVxVWsvWHUrWHpOV25TSkIwNGNNQ3AvdTIzM3paV0kzNzU1WmMzT3UxQzViZFZ2N2pmZGVuU1JiTm16U3FKS1YyWHRMUTBuVDkvM2xUM3pqdnY2SlZYWGxIYnRtMlZrSkJnck1EMDh2SlNXRmlZRWhJU1RDczdXN2R1N1hTSjFQVUVwYm1ockllSGg5YXRXNmZVMUZUWjdYWnQyTEJCWThhTTBkZGZmMjI2TUtwVHAwN0Y2bi8xNnRXS2o0ODN5c0hCd2ZySFAvNmg3T3hzZmZiWlowYjlGMTk4b2Q2OWU2dEpreWJGL2hrQUFBRGNoYUFVQUFDZ25OdDdYb3BKeW5uMjhaVDZOSk5xVjc3Ky92SzcyVDA3TzF2WjJkbVNaRnJaS09XRWRqNCtCUzlkVFUxTkxmRDkveVdiTm0zU3hvMGJkZkhpUlNVbkp6dTl2M2p4b2lScDE2NWRwdnFISDM1WURSczIxTHZ2dm1zRWxxR2hvYXBaczZZU0V4Tk4zeGEyNHRjeGFIWFY3cTY3N2pLMisyL2F0RW45Ky9mWCt2WHJqZThDQXdQVnBVdVhBc2R3RkJrWmFRcERwWnl6YTcyOXZUVmt5QkI5OWRWWFNrbEprWlJ6aE1DOGVmTzBkT25TWXExY0JnQUFjQ2VDVWdBQWdISXN5U3J0L1NPdjNLdkpqWVdrMTJ2Z3dJSFhmWmxUZnA1NTVwa2JtWktoS0RmZHU5cStueHNLUzVLSGg0ZnBJcXNaTTJZVXVIVS9QVDFkMGRIUnhacG40OGFOTlhUb1VDVWtKR2pEaGcxRy9UMzMzQ05Kc2xxdHB1OGRnK2xyZyt1WFhuckp0SFhmbGI1OSt4cEJxZFZxMVlRSkUzVDU4bVhqZmE5ZXZZcDhEbXBxYXFybXo1OXZXbzBhRkJTa3ZuMzdTcElDQWdMMDhNTVBhL255NWNiNzA2ZFBLenc4WEU4Ly9YU1J4Z0FBQUhBM2dsSUFBSUJ5N0plelV2Wi9NN0lXd1ZKSTRJMzMrZnJycnh2UGp1SG1rMDgrV1NxWE9lWHEzTG16YXRhc2FaUmQzVlpmVnZiczJhTkpreVlaNWY3OSt4Y3IwQ3NzbkwzcHBwdDB5eTIzNk5LbFM5cXhZNGZxMUttaitmUG55OXZiVzIrOTlaWVJpbnA0ZUJoL0IxZXZYalgxNGJnUzg5cFF0ckNRVkpKdXVlVVdkZTdjMmJnMEtpRWg3eFl3THk4dlBmVFFRNFgySWVXY3RmclNTeThwTmpiV1ZEOXUzRGhUbUR0bzBDQkZSRVRvNU1tVFJ0M0dqUnZWcWxVckl3d0dBQUFvendoS0FRQUF5cWxMYWRLcEt6blBIaGFwZlYzM3phVWtMbk5xMUtpUi90Ly8rMzlHK2VXWFg3N1JhVjNYUlUrU2RPellNVk81V2JObXhXcGZ1M1p0V1N3V05XellVTTJhTlZQVHBrMzE5dHR2RysrSERoMnE3dDI3eTI2M2E4V0tGWHJnZ1FkVW8wWU5SVVJFYU51MmJjWjNkOTk5dDJyWHJpMHAvNkEwSVNGQm4zNzZhYkhtbCt1UlJ4N1J6cDA3blZha1B2REFBNnBidDJqL1FpMVpzc1JwbTMrM2J0MTA5OTEzbStxOHZMejAzSFBQNmVtbm56YXRQSDMxMVZjVkdCaW9EaDA2WE5mUEFBQUFVRlk4M0QwQkFBQUF1TGJYNFg2ZzVqV0tmN3M5WE12T3p0Ym16WnVOc3NWaUtmYWxSbzBiTjlZWFgzeWg5OTU3VDg4Ly83d0dEaHpvOGp1THhhTEhIbnRNZGV2V1ZXUmtwQll1WEdpODgvTHkwc2lSSTQxeVVsS1NxVjN1YXMycVZhdkszOS9mMUcrTkdqVTBZY0tFUXVkWm8wWU5CUWNITzlYMzZOR2owTGFTRkI0ZXJrMmJOcG5xQWdNRDgxMTllL1BOTnp2OVdXUmxaV25tekprNmV2Um9rY1lFQUFCd0Y0SlNBQUNBY2lndFV6cjUzK01rTFpMYUZuNE1aNGs0ZE9pUUZpMWE1RlJmcVZJbFZhOWV2Y0IvaXN2SHgwY2hJU0hGK3Fld0M2V0tZdG15WmFaYjZyMjh2TFJtelJyOSt1dXZ5c2pJS0ZJZlhsNWVUdUZsUVU2ZE9xVnAwNmFaemlFZE5HaVE2dGV2YjVUUG5EbGpQUHY0K0JobnBucDZlaHBISW5oNGVHanc0TUZhdVhLbCt2VHBVK0NZSjA2YzBQang0NDJMcFJ6Tm1ERkRCdzRjeUxldHpXYlRva1dMOVBubm41dnFMUmFMbm4zMjJRTC92a2VOR3FYR2pSdWI2dExUMC9YaWl5OXF6NTQ5QmM0WkFBREFuZGg2RHdBQVVBNmR1Q3psYnBadVhGMEtMSVdMd3gyM1IwdlMyclZyRlJjWHAzcjE2amw5KytDRER4WjRtVk5HUm9ZZWVPQ0JZbzNmc0dGRExWdTJyRmh0eG8wYnA2aW9xRUsvdStPT081eFdVcDQ1YzBiaDRlRk9OOUZuWm1acS9mcjFXcjkrdlh4OWZkVytmWHVGaG9acXpwdzVDZ29LS3RiOFhEbHk1SWltVEpsaTNBZ3ZTVFZyMXRSZi8vcFhaV1ZseWNQRFF5ZE9uTkMvL3ZVdjQzM2x5dVlidXg1NDRBRnQzYnBWRXlkT1ZJc1dMUW9jejI2MzY1dHZ2dEdTSlV1Y0xvaktsWlNVcElrVEp5b3NMRXpEaHc4M25ZZWFscGFtK2ZQbkcyZWJPaG85ZXJTNmRldFc0UGkrdnI2YU9YT214bzBicDlUVVZLTStOVFZWa3lkUDFwZ3hZNHA4UGlvQUFFQlpJaWdGQUFBb2g0N24zYnVqcGplZTFibmt1S3BTa3VMaTRpUkpseTVkS3JDZDFXclZWMTk5SlI4ZkgzbDZlc3BtczJubnpwMm1ieHlETjNmbzFhdVhicjMxVnAwK2ZWcVJrWkVhTTJhTVRwdzRVV2c3cTlXcUhUdDJhTWVPSGZyc3M4L1Vva1VMZGUzYVZYNStmZ29KQ1NuMlBEWnMyS0R3OEhEVFN0VXFWYXFvWjgrZUdqSmtTTDd0SEZlYVNqbTN5b2VIaDh2VDA3UEE4WTRmUDY2MzNucExodzhmZG5yWHVuVnJIVHQyekFoUDdYYTdQdjMwVTBWRVJHam8wS0c2OTk1N0ZSc2JxMW16WnVuczJiTk83ZnYxNjZld3NMQUN4ODlWcjE0OVBmLzg4NW81YzZicGZGU2J6YVpseTVhcFZxMWE2dHExYTVINkFnQUFLQ3NFcFFBQUFPVk1vbFc2K04rRmVONGVVb01TdU9uZWxXKy8vZFpsZmF0V3JaU2RuWjF2TzE5Zlg2MWR1OWJsbHU1Y3VSY1VGU1FxS3NxNDhiMGtyRnUzVGx1MmJGRkNRb0xwdk0vODNIbm5uUW9MQzlPMmJkdjA0NDgvT3YwOGRydGRSNDhlMWRHalI3VjgrWEtGaG9acTl1elpUaUZtZnI3Ly9uc3RXYkxFVk9mbDVhVlpzMmFwYnQyNkJWNk8xYmx6WjZlNndrTFNBd2NPNkoxMzNuRzZ1RW1TZXZic3FlZWZmMTdIamgzVHRHblRUSDgrRnk5ZTFPTEZpeFVmSDYrMmJkdnF3b1VMVHUyN2RPbWlwNTU2cXNEeFhiVVpQbnk0UHY3NFkxUDkvZmZmVDBnS0FBREtKYzRvQlFBQUtHZE9PS3dtYlZoTjhpcWwzOWl1RGQ2Q2dvSTBaY29Velo4L3Y5QlFybDI3ZHZtKzgvZjNkMHNRZHVlZGR5b21KcWJRa0RRd01GRGp4bzNUckZtejFMSmxTNDBaTTBhclY2L1c2Nisvcm43OStpa2dJTUJsTzE5Zlg1ZkhFdVNuUjQ4ZXBpM21YbDVlbWp4NXNscTFhcVhnNEdEVnJGblRaYnNtVFpvWVo1SVd4MjIzM2FhYmI3N1pWR2V4V0RSeTVFaE5talJKbnA2ZXV2WFdXN1ZvMFNMVnFXTSs5RFlrSkVSRGhneFIyN1p0TlczYU5OUGZmNTgrZlRSOStuUjVlQlQvWDhRUkkwWm93SUFCUnJsVHAwNzY1ei8vV2V4K0FBQUF5Z0lyU2dFQUFNb1p4MjMzVFlwL1IxS1JEUjA2Vkh2Mzd0WCsvZnQxNzczM2F1ellzZm1HaE5kcTJiS2x2dm5tRzFPZHQ3ZTNtamR2cmpGanhpZ3dzUEJsc0Q0K1BrVmFlZW9vTGk0dTN3dVg2dFdycDcvODVTLzYrdXV2bmQ1NWUzdXJkZXZXNnRHamgzcjA2S0ZLbFNxWjNsc3NGclZ1M1ZxdFc3ZlcrUEhqdFhQblRuMzc3YmY2NVpkZmxKV1ZKU25uZk03Y0M1YUthdXpZc2JweTVZcDI3ZHFsV2JObXFVMmJOc2E3ZnYzNktUSXlVbmE3WGQ3ZTNnb0lDRkNUSmszVXAwK2Y2enE2d01QRFErUEhqemRXZnRhclYwOFRKMDVVcTFhdFROK0ZoSVFvUER4Y3k1Y3YxNlpObTJTMzIvWE1NODhZWTNidTNGbFBQZldVRmkxYXBPSERoMnZreUpIRm5vdWpKNTk4VXFtcHFUcDU4cVNtVHAxYWFBZ1BBQURnTGhhN3E3MDVBQUFBY0l2TFY2VzFSM0tldlQya2Y3UXB2Uldsa2hRZkg2K0RCdy9xbm52dWNYcm51Qlc5Y3VYS3BsdmVzN0t5bEpxYUtnOFBEM2w0ZU1qTHk4dDBVM3QrcGs2ZGFqelhyMTlmWThlT0xkWjgzMzc3YlowN2Q4NG96NTA3MS9RK0ppWkdjK2JNVVhCd3NPcldyYXZRMEZBMWJkcFV6WnMzbDdlM2Q3SEdrcVRrNUdSOTk5MTNPbjM2ZEtGYnp4M1BISDMyMldmVnFWTW5TVGwvVnVmUG4xZURCZzJLUFg1aEhNY2NNV0tFK3ZUcG96bHo1cWh4NDhiNjI5LytWbWpnZXVqUUllM2N1Vk9qUjQ5MmVoY1pHVm5veFZGRmxaMmRyY1RFeEJLNUhBc0FBT0I2V1FyNVpaV2dGQUFBb0J3NWZFSDZPU2JudVZFMTZkNmIzRHNmQUFBQTRQK0t3b0pTemlnRkFBQW9SMkpUOHA3clZYSGZQQUFBQUlDS2hxQVVBQUNnbkxCTCtpTTVyMHhRQ2dBQUFKUWRnbElBQUlCeTR2SlZLVDNuM2lCVjhwS3ErN2wzUGdBQUFFQkZRbEFLQUFCUVRqaXVKcTBiSUJYdmZuVUFBQUFBTjRLZ0ZBQUFvSnh3UEorMEx0dnVBUUFBZ0RKRlVBb0FBRkJPY0Q0cEFBQUE0RDRFcFFBQUFPVkFzalh2ZkZKZlQ4NG5CUUFBQU1vYVFTa0FBRUE1RUg4MTc3bUdQK2VUQWdBQUFHV05vQlFBQUtBY3VKU1c5eHpzNzc1NUFBQUFBQlVWUVNrQUFFQTVFRTlRQ2dBQUFMZ1ZRU2tBQUVBNTRCaVUxaUFvQlFBQUFNb2NRU2tBQUlDYlhjMlMwakp6bmowOXBLcSs3cDBQQUFBQVVCRVJsQUlBQUxpWjQvbWtOZndrRDI1eUFnQUFBTW9jUVNrQUFJQ2JzZTBlQUFBQWNEK0NVZ0FBQURlN2REWHZPZGpQZmZNQUFBQUFLaktDVWdBQUFEZExUTTk3cms1UUNnQUFBTGdGUVNrQUFJQ2JYWEVJU3F0VmN0ODhBQUFBZ0lxTW9CUUFBTUNOVWpPbExGdk9zNituVk1uTHZmTUJBQUFBS2lxQ1VnQUFBRGR5M0haZmxkV2tBQUFBZ05zUWxBSUFBTGdSUVNrQUFBQlFQaENVQWdBQXVGR2lOZSs1bXEvNzVnRUFBQUJVZEFTbEFBQUFiblNGRmFVQUFBQkF1VUJRQ2dBQTRFWnN2UWNBQUFES0I0SlNBQUFBTjdIWnBhU012SEpWdHQ0REFBQUFia05RQ2dBQTRDYkpHWkxkbnZOYzJVZnk0amN6QUFBQXdHMzRkUndBQU1CTmtoMHVjZ3BrTlNrQUFBRGdWZ1NsQUFBQWJwTGlzTzIraW8vNzVnRUFBQUNBb0JRQUFNQnRISVBTQUlKU0FBQUF3SzBJU2dFQUFOd2ttYUFVQUFBQUtEY0lTZ0VBQU53a3hlR01VcmJlQXdBQUFPNUZVQW9BQU9BbWppdEtxM0NaRXdBQUFPQldCS1VBQUFCdVlMTkxxWmw1NWNxc0tBVUFBQURjaXFBVUFBREFEZEl5SmJzOTU5bmZXL0swdUhjK0FBQUFRRVZIVUFvQUFPQUczSGdQQUFBQWxDOEVwUUFBQUc2UXd2bWtBQUFBUUxsQ1VBb0FBT0FHckNnRkFBQUF5aGVDVWdBQUFEY3dYZVRrN2I1NUFBQUFBTWpoNWU0SkFBQUFWRVJwRGl0Sy9kMFlsSjQrZlZyNzl1MHp5ZzgrK0dDcGo1bVNraUkvUHo5NWVubzZ2YnQ0OGFMeDdPZm5wNENBQUZPN3ExZXZHdVdhTldzV2FUeXIxYW9MRnk0WTVicDE2OHJMeS9uWDRMUzBORjI2ZE1rbzE2OWZYeDRlMTdldUlESXlVbGFyMVNpM2FORkN2cjVsZThaQ1ZsYVdVbEpTVksxYXRSTHQxMnExS2k0dVRxR2hvU1hhTHdBQWdMc1JsQUlBQUxpQjQ0cFNkd2FsUjQ0YzBWdHZ2V1dVSFlQU2l4Y3Zhc3lZTWRmVjc4c3Z2NnhtelpxNWZQZmVlKy9waHg5K1VJY09IZFMxYTFmMTdOblRlRGQwNkZEamVjQ0FBWHJxcWFlTThzcVZLN1Zod3dhanZIWHIxaUxOSlRJeVVoTW5UalNOMzZoUkk2ZnZkdTdjcVhuejVobmxOV3ZXS0Nnb3FFaGpPUHJQZi82aitmUG5HK1hiYjcvZFZDNUp2WHYzTnA3SGpoMnJnUU1IR3VVZE8zWm85dXpacWxLbGlrSkRRelZpeEFpMWI5Lytoc2I3L3Z2djlkNTc3eWt4TVZIejVzMVQ2OWF0YjZnL0FBQ0E4b1NnRkFBQXdBM1N5a2xRV2hDYnphYWtwS1RyYXB1VmxlV3kzbTYzYThlT0hVcE5UZFdQUC82bzFOUlVVMUQ2WjNmMDZGRzk4Y1liUnJsNjllcjZuLy81SDdmTTVlZWZmNVlrSlNjbjYvRGh3NnBWcTlaMTkyVzFXalZseWhUdDM3L2ZxSnMrZmJxV0xsMnErdlhyMy9CY0FRQUF5Z09DVWdBQUFEZjRNd1NscGVISWtTTzZmUG15VWI3NzdydEx0SC9IRmFpNTB0TFNUT1g1OCtmTHg4ZjVCcTFyUStHcFU2YzZIUTl3eHgxM2FQanc0UzdIUG5qd29LWk9uV3JhY24vNThtV0ZoWVVWZWY2NUprMmFwRjY5ZWhubHFLZ29mZmpoaDBaNTd0eTVCYmJQeXNyU3pwMDdqWEtUSmszVW9FR0RZczhqbDYrdnIvcjA2YU5EaHc0cE96dGJrcFNhbXFyWnMyZHI2ZEtsTG84eUFBQUErTFBoTnhvQUFJQXlscDRsMmV3NXp6NmVrdGVmNUhyTjExNTdUVzNhdEhINUxpWW1SbzgrK21paGZmend3dy9HczVlWGw3cDA2VkppODVOeXR0a1hKam82dWtoOVJVVkZPZFhsZHk1blJFU0VGaTVjYUFwSlM5S1ZLMWRNd1dkaHRtM2JwcFNVRktQczQrT2psU3RYRnRpbVRaczJCVzdONzlXcmwydzJteFlzV0NDN1BlZGY0T2pvYUgzNDRZY2FQWHAwa2VjR0FBQlFYaEdVQWdBQWxERjNyeWJOeXNyU2dRTUhKRWxuenB3eHZTZHlLSDBBQUNBQVNVUkJWUHZ0dDk4a3lXVmdkdlhxVlZQNDV1amFWWnY1amZ1Zi8vekhLTjl4eHgycVdyV3F2dm5tRzVmZng4VEVtTjdGeE1TWTNqdSs2OVdybDh2TG9VcWIxV3BWZUhpNE5tN2NhS3EzV0N5cVVxVktrZnB3ZGJ6QjlWNGlsV3ZUcGsybWNtUmtaSkZDNU1MT01PM2R1N2ZpNHVKTXExdlhybDJybmoxN3FuSGp4dGMzV1FBQWdIS0NvQlFBQUtDTXVUc29UVXBLMGdzdnZPRHlYVzY5cTR1U3BrMmJka1BqYnQrK1hZbUppVWI1dnZ2dWt5UXRXTERBNWZkNzkrN1YzcjE3OCszUHNkMWRkOTBsUHo4L3ZmZmVlMDdmSFR0MlRLKzk5cHBSbmpsenBzdHpOWC85OVZlOSsrNjdSdm4xMTE5WFlHQ2c2WnVBZ0FEamVjK2VQVnE4ZUxIKytPTVBwNzdzZHJzNmRlcWtzV1BIT3ZXUjY4eVpNMXE2ZEtrUlR1Y2FNR0RBRFIxSkVCVVZaUVRocFdIWXNHRTZjdVNJZnYzMVYwbFNkbmEybGk1ZGF2b3pCZ0FBK0RNaUtBVUFBQ2hqN2c1SzNlWGYvLzYzcWR5cFU2Y1NIOFBWYmZhTzRhd2sxYTlmMytWM0owK2VOSlViTkdpUTc2MzNGeTVjMEl3Wk0weGI3WU9DZ3VUdDdhMjR1RGhKMHJmZmZxdGZmLzFWSTBlTzFIMzMzV2VjaS9ySEgzOW8zYnAxMnJScGszSGVweVQ1K2ZucHFhZWVNdDFrZnowKytPQ0RHMnBmR0l2Rm9na1RKbWowNk5IR1N1TDkrL2ZyNTU5L1Z0ZXVYVXQxYkFBQWdOSkVVQW9BQUZER0hJUFN5bitpb1BTSko1NVFreVpOWEw2N2VQRmlnU3NLbzZLaW5GWk9sc1pXK2Y3OSs3dXNyMVNwa3ZIczZzSW5WOStOSERuUzVUY2JOMjVVclZxMTlNSUxMMmpPbkRteTIrM3EyTEdqc1JwMzFxeFpPbmp3b0tTY2tQYk5OOS9VeHg5L3JINzkrdW5FaVJQYXNXT0hjY1pucmc0ZE91aVpaNTVSM2JwMWkvYUQ1dVBBZ1FQYXRXdVhVYTVSbzRZKytlUVRwNjM4RXlaTU1PWjR6ejMzYVBMa3ljVWFKemc0V0czYnR0WDI3ZHVOdWhVclZ1ak9PKys4NFdNREFBQUEzSVdnRkFBQW9JeWx1bmxGYVZCUWtMRzFmdlBtelhyampUZU1kNjYyM09mNitPT1A4NzNkM0dhekZUam1talZyOG4zbk9LYmphc29CQXdhWVFzMGxTNVpvdzRZTkJjNDFQVDI5d0htVXBMdnV1a3VQUFBLSXFsZXZydnZ2djkrb2YrMjExL1Q1NTUvcm80OCtNbGFjWHI1OFdSOS8vTEZUSHlFaElSbzllblNKck1UTXlNalF3b1VMVFhYcDZlbXlXQ3ltT3J2ZHJ1UEhqeHZsL0M2b0traEtTb3AyNzk1dHFvdUppZEhXclZ1Tkl4VUFBQUQrYkFoS0FRQUF5dGpWRWdoS3IyWktLWmxTa0ova2FTbjgrNUpRbEF1YlhJbU9qdGFQUC81WXdyTXBINFlNR1NJcDU5elhtSmdZL2Y3Nzc0cUtpdEx2di8rdWpJeU1RdHZIeGNYcG80OCswZzgvL0tEUTBGRFZxVk5IQVFFQnFseTVzZ0lDQWhRY0hGemtTNkhXcjErdmhJUUVVMTFxYXFwT256NXRPbXJnOU9uVHVucjFxbEZ1MkxCaGtmcDNGQkVSNGZMblc3VnFsWHIxNnBWdm9BNEFBRkNlOFJzTUFBQkFHYnVhbGZmc1Y4eWc5T1FWYWY5NTZVSnFUdG5mV3hwOHExU3BCSCtyaTQyTlZiMTY5VXFzdjdmZmZ0dHBxM2xaQ0FzTDAyT1BQWGJEL1N4ZnZ0eHBSZXp1M2J1MWZ2MTZYYmh3UVhGeGNhYmdNVDhlSGg1T0syOHpNaklVSFIydDZPaG9sMjFtekppaGJ0MjZGV21lN2RxMTB3OC8vS0NzckN4VC9lN2R1MDFCNmJVclFXKzY2YVlpOVo4ck96dGJhOWV1ZGZudS9QbnoyckJoZ3dZT0hGaXNQZ0VBQU1vRGdsSUFBSUF5bHU2d29yU29BV2UyWGZyeGxCUmxYakNvdEV3cEphUGtndEtSSTBmSzA5TlQ3Ny8vdm1yWHJsM2dWdnlpT0h6NHNQYnQyMWN5a3lzQkN4Y3VWR1JrcEtTY1M0bVdMVnQyWFdkcU5tellVTC85OXB0VEtIbXQ0T0JnZGVyVVNkMjZkVk9iTm0xMDdOZ3hiZHUyVGJ0MjdkSzVjK2NLYkZ1elprMTE2ZEtseUhOcTNyeTVtalp0cXZEd2NGUDk5dTNiTlhqd1lLT2NlMXQ5N2hqRkRjVWpJaUtNQzZ0Y1diVnFsZTY5OTE0RkJBUVVxMThBQUFCM0l5Z0ZBQUFvWTQ0clNvc1NjR2JicGEwbnBETU9sN2Y3ZU9ac3UyOVNYUXIyTC80Y2JEYWJmdi85ZDZjUU16WTJWaUVoSWNyT3pqYmR5SDY5YXRXcWRjTjlGTWU4ZWZPTVoxY1hJMFZGUlJtck4vMzkvWXNVa3Q1Ly8vMXEwNmFOcWE1bXpacTY2NjY3OU4xMzN4bDFGb3RGOWVyVjA4MDMzNnpiYnJ0TnpaczMxNW8xYTVTY25Lek5temNyT2pwYVlXRmhhdFdxbGNhTkc2ZUVoQVFkT25SSXYvLyt1MDZlUEttVEowOHFQajdlV0gzYnQyL2ZZb2U0Z3dZTjBrOC8vYVFPSFRyb280OCtraVFkT25USVdDV2NrSkJnK2p0djM3NTlzZnBQVDAvWHlwVXJUWFZEaGd6UnVuWHJqSzM0eWNuSldyMTZ0WjU0NG9saTlRMEFBT0J1QktVQUFBQmx5QzdKV3N5Z2RIZHNYa2pxWVpFNjFaZHVyU2w1WGVmbDRtZlBudFdUVHo2cDFOUlVsKzl0TnBzKyt1Z2pmZkxKSjljM2dJT3RXN2VxYnQyNit1T1BQOVM1YzJmOThzc3ZwdmZmZlBOTnZtMWpZbUpNNzJOaVl2SnRXN2R1WGJWcTFVb2RPM1lzY0Q2SmlYbHBjMkJnWUpGK2hnWU5HcWhCZ3daTzlYLzcyOTlVclZvMWhZYUdxbUhEaG1yY3VMRnBGZVh2di8rdWJkdTJHZVZxMWFxWjJnY0ZCYWw3OSs3cTNyMjdVWmVabWFtTEZ5L3F3b1VMeGQ0U0wrV0V0YSs4OG9vOFBEeTBidDA2cGFhbXltNjNhOE9HRFJvelpveSsvdnByMC9iL1RwMDZGYXYvMWF0WEt6NCszaWdIQndmckgvLzRoN0t6cy9YWlo1OFo5Vjk4OFlWNjkrNnRKazJhRlB0bkFBQUFjQmVDVWdBQWdESmt6Y29KUzZXY1ZhRWVoVnpFRkpjcUhUaWY4K3psSWZWdEp0VzV3UjNOdnI2KytZYWtra3I4UE5GYmI3MVZQajQrR2pSb2tGTlF1bURCZ256YjdkMjdWM3YzN3MzM3ZXUGJYcjE2cVZXclZwSmNueW5xeXZuejU5VzdkKzlDdjVOeVF0VjE2OWFaNnFwVXFXSzY0VDB1THM2MEpYM1hybDJtN3l0VnFxUVRKMDRVYWJ6UTBOQkNMM0Z5M0VMdnlOZlhWNUowMTExM2FjdVdMWktrVFpzMnFYLy8vbHEvZnIzeFhXQmdZTEcyOWtkR1JwckNVQ25uSEZodmIyOE5HVEpFWDMzMWxWSlNVaVJKV1ZsWm1qZHZucFl1WFdyTUJ3QUFvTHdqS0FVQUFDaEQ2Y1ZZVFpwbGs3NC9tUmVzOW1oMDR5R3BKRld0V2pYZmQxT25UbFhIamgyTEZEUVdWZlBtelRWZ3dBQ25pNHorVEZ5ZHQvbjIyMjlyKy9idFJlNWo3ZHExK1Y2Q2RLM0hIbnRNWVdGaFJ2bmE4UHFsbDE3Uzk5OS9YMkFmZmZ2Mk5ZSlNxOVdxQ1JNbTZQTGx5OGI3NHR4T241cWFxdm56NTV2K0RvT0NndFMzYjE5Sk9YOCtEei84c0pZdlgyNjhQMzM2dE1MRHcvWDAwMDhYYVF3QUFBQjNJeWdGQUFBb1E0NUJxVjhodjRudGlaVVNyVG5Qb1ZWenppTXRDVDQrUHVyZXZidENRME4xNmRJbGJkNjgyWGgzOTkxM1M1SWVlZVFSUGZMSUkzcjMzWGZsNGVHaCt2WHI2ODQ3NzFTMWF0WDA4ODgvYStiTW1VYWI5ZXZYRjNoeFQ3OSsvZVRqNDZORGh3NlZ6QTlRQ0c5dmIxV3FWTW1wUGlzcnkzVDVrcGVYVjRGQllYcDZ1dkZjMWhjVFhYc3NRTzY1cXJrS0Mwa2w2WlpiYmpFZGQ1Q1FrSGNUbUplWGx4NTY2S0VpemNWbXMrbWxsMTVTYkd5c3FYN2N1SEh5OGZFeHlvTUdEVkpFUklST25qeHAxRzNjdUZHdFdyWFNQZmZjVTZTeEFBQUEzSW1nRkFBQW9BeVpWcFI2NS8rZE5VczZmREhuMmRNaWRRa3AyWGxNbXpaTmtyUjU4MlpUVU9vbzkyeExxelVuclYyMmJKblRPWnVTOVBqamo3dThkT2pkZDkrVnY3Ky9LVXk3MXRhdFc1M0cvT0tMTDNUZmZmZkozOS81bHFxelo4L3E2dFdyYXRhc1diNTlqaHc1VWlOSGpuU3FmK0dGRi9UYmI3OFo1WG56NXFsZHUzWXUrN0RiN2JyMzNudU5jbUhiNEV1YVkxQ2FrSkNnVHovOTlMcjZlZVNSUjdSejUwNm5GYWtQUFBDQXk4dXVYRm15WkluVE52OXUzYm9ab1hvdUx5OHZQZmZjYzNyNjZhZE5LMDlmZmZWVkJRWUdxa09IRHRmMU13QUFBSlFWZ2xJQUFJQXlkTFdJSzBxUHh1ZHN2WmVrTm5Xa1FEY2M4M2o2OUdrakpQWHc4RkNqUm8xY2ZuZng0a1dYOWRlejFYN0ZpaFZhczJhTjFxMWJwNGtUSjZwdDI3Ykd1NisvL2xwdnZmV1d2THk4dEdEQkFqVnQyclRJL1c3YXRNa1VrZ1lGQmFsMTY5YjVmbi90R2E2dWppdVlOV3VXeTdZcEtTa2FPM2FzenA4L2I5UzkrT0tMNnRtelo3N2pUWnc0VWZ2Mzd6Zktqa0ZwMWFwVjVlL3ZiNXBUalJvMU5ITGtTTDN4eGh2NTlwbjdYWEJ3c05QZlVZOGVQUXBzbHlzOFBGeWJObTB5MVFVR0J1YTduZjdtbTIvV3dJRUQ5Zm5ubnh0MVdWbFptamx6cGw1OTlWWGRjc3N0UlJvWEFBREFIYTd6cmxRQUFBQmNqL1RNdk9mOHppaTEyYVZERjNLZVBTM1NiYlZLZjE2dU9KNi9hYlBaVE9GWGFZaUlpRERPUm8yTGk5T1VLVk9NZ0cvUG5qMTY3YlhYbEo2ZXJwU1VGTDN3d2d0TzI5SHo4NjkvL1V0dnZ2bW1xUzRzTEV5ZW5wNzV0cmx3NFlLcFhMMTYwYzQ5dUh6NXNsNTQ0UVZUU0JvU0V1SzArdkphaVltSnByTGpDbFpQVDA4OStPQ0RrbklDNjhHREIydmx5cFhxMDZkUGdYMmVPSEZDNDhlUGR4bGt6NWd4UXdjT0hNaTNyYzFtMDZKRmk1eit6aTBXaTU1OTl0a0MvenhHalJxbHhvMGJtK3JTMDlQMTRvc3ZhcytlUFFYT0dRQUF3SjFZVVFvQUFGQ0dpbktaMC9FRUtlMi9nZXBOUVlWZitsUWE3SGE3dnZ2dU8xUGR5cFVyVmJ0MmJhZGJ6QXM3bzdRb0RoNDg2TFE2OHNrbm4xVE5talVsU1IwNmRORGd3WU9ONEM0cEtVblBQLys4Rmk1Y3FKQVExK2NTSER4NFVDdFhydFRCZ3dkTjlTMWF0RENDeC94OCsrMjNwbkx1UFBKanQ5djE0NDgvYXRteVphYXpRRDA5UGZYc3M4OFdHTXFtcGFYcGp6LytNTlZkZTBicEF3ODhvSzFidDJyaXhJbHEwYUpGb1hQNTVwdHZ0R1RKRW1ORjhMV1NrcEkwY2VKRWhZV0ZhZmp3NGFhLzA3UzBOTTJmUDk4NDI5VFI2TkdqMWExYnR3TEg5L1gxMWN5Wk16VnUzRGpUS3RqVTFGUk5uanhaWThhTUtmTDVxQUFBQUdXSm9CUUFBS0FNWFMxQ1VIclFZVEhqTFFYbmM5Y3RPenRia2t3WDd6amF0bTJiVHAwNlphcXoyKzE2K2VXWGRmUE5OeGZhdjkxdVYzWjJ0anc5UFdXeFdBcjg5dURCZzVveVpZb3lNaktNdWdFREJqaXRtSHo4OGNjVkh4OXZYR1NVbUppb1NaTW1hZEdpUmFwWnM2WnNOcHRPbkRpaFhidDI2WWNmZm5ENXM5V3VYVnZUcDArWHA2ZW5GaTllckhQbnpobm5xSHA1ZWNscXRlcnMyYk5PcTFYekMyUFQwdEwwNDQ4LzZvc3Z2dENKRXlkTTd5d1dpNTU1NWhtMWF0VktCdzhlVkV4TWpBSUNBdVRuNXlkdmIyOTVlSGpvMHFWTCt2TExMMDJCWnRXcVZSVVVGR1RxS3lBZ1FPSGg0UVVHcnBKMC9QaHh2ZlhXV3pwOCtMRFR1OWF0Vyt2WXNXUEdXSGE3WFo5Kytxa2lJaUkwZE9oUTNYdnZ2WXFOamRXc1diTjA5dXhacC9iOSt2VlRXRmhZZ2VQbnFsZXZucDUvL25uTm5EblRkRDZxeldiVHNtWExWS3RXTFhYdDJyVklmUUVBQUpRVmdsSUFBSUF5WkMwa0tMMlNMbDFLeTNrTzhwTnFWeTc1T2FTa3BHamd3SUZPRi94NGUrZmNMcFdXbHFZVksxWVk5UzFhdEZEbHlwVzFaODhlMmUxMlJVWkdtdG85OU5CRHNsZ3NSaUJxdDl0bHQ5dmw1ZVdsOWV2WHU3eUJQbGR1U0hyMTZsV2pybTNidGhvN2RxelR0eGFMUlMrODhJTGk0K04xNk5BaFNUbGI1Q2RObXFTRkN4ZnE2TkdqbWpadG10UFBsYXRaczJhYU1XT0dzVHEwVXFWSzJydDNiNzV6eStYcVBOUERodzlyOWVyVjJyZHZuekl6TTUzYStQcjY2cm5ubmpOdWU0K1BqOWZDaFFzTEhVdVM3cnJyTHBmMWhZV2tCdzRjMER2dnZPUHk1Ky9aczZlZWYvNTVIVHQyVE5PbVRWTlNVcEx4N3VMRmkxcThlTEhpNCtQVnRtMWJwMk1ISktsTGx5NTY2cW1uaWpSL3h6YkRody9YeHg5L2JLcS8vLzc3Q1VrQkFFQzV4Qm1sQUFBQVpjaWFuZmZzNnlJb1BYVWw3N2xGY09uTUlTQWdRQTBhTkhDcXo2MWJzbVNKWW1OampmcGh3NFpwNXN5WkJaNnphYmZiWmJQWlpMUFpqS0N1V2JObUJZYWtrclJ6NTA1VFNOcTBhVlBObWpWTFhsNnUvMysrbDVlWHBrMmJaam9qODhxVks0cUppZEVkZDl5aFJ4OTkxS21OajQrUGhnMGJwa1dMRnFsMjdkcEdmYk5telFxY201UVRIaytjT05IcDUyamF0S21TazVOZGhxUnQyN1pWZUhpNEVaSktVcnQyN1FvZFM1SWFOV3FrVWFOR0ZlbmJhOTEyMjIxT3EzMHRGb3RHamh5cFNaTW15ZFBUVTdmZWVxc1dMVnFrT25YcW1MNExDUW5Sa0NGRDFMWnRXMDJiTnMwVXl2YnAwMGZUcDArWGgwZngvOU5oeElnUkdqQmdnRkh1MUttVC92blBmeGE3SHdBQWdMSkFVQW9BQUZDR01oeURVaGNMQktNdjV6MkhPbCswWG1LdXZUSGUxOWZYQ09pR0R4K3VsaTFiU3NvSi9UcDM3cXhLbFNwcDZ0U3BtajkvdnJwMTY2WWFOV29VT2tadUh3VjU3TEhITkhueVpQbjYrcXBldlhxYU4yK2UvUDM5QzJ3VEZCU2tLVk9teU1QRFE3ZmVlcXZlZWVjZFk2eXdzREIxN3R4WlVzNFc5ckN3TUgzNDRZY2FOV3FVZkh4OG5QNE1xbGF0cXNxVks4dmYzMThCQVFFS0NncFNnd1lOMUtwVksvWHIxMCtMRmkxU3g0NGRuZWJnNit1cldiTm1HVnZrTFJhTE9uWHFwSmRmZmxrTEZpeFEvZnIxVGQ5WHExWk50V3E1dnBYTHc4TkRJU0VoR2pGaWhCWXZYcXlxVmEvdkw5N0R3MFBqeDQ4M3l2WHExZFBycjcrdTRjT0htNDQvQ0FrSlVYaDR1UHIzNzIvVVAvUE1NOFk1cFowN2R6WldqdzRmUGx3VEprd29kRFZyUVo1ODhrbjE2dFZMVFpvMDBkU3BVMitvTHdBQWdOSmtzZWUzTndrQUFBQWxidFdCdkl1YWhyZVcvTDN6M2lWblNQLzczM3VIcWxlUy9sWjR6bmpkb3FLaUZCMGRMVjlmWDlXb1VVTk5temFWbjUrZjhkNW1zK2wvLy9kLzFiTm5UOVd0VzlkbEg5bloyVXBQVDFkR1JvYXlzN05sczlrazVZU0ducDZlcWx5NXN1bVNvSlNVRkdQTHZDUWowTXlkVDBCQVFMNWp1Ykp2M3o2MWF0WEtLWGhMVGs3V2lSTW4xTHAxNit0YUJWa2NSNDhlVlZSVWxMcDI3VnBvZUp5Y25LelUxRlJsWmVXY3YrRHA2U2svUHo4RkJnWmU5enlIREJsaVBJOFlNVUo5K3ZUUm5EbHoxTGh4WS8zdGIzOXp1bmpyV29jT0hkTE9uVHMxZXZSb3AzZVJrWkdGWGh4VlZObloyVXBNVEhRNmV4VUFBS0FzV1FvNVBKK2dGQUFBb0F5dDJDdGw1K1NKZXJTZDVPV1FqeDJNazNiODl3NmRObldrTytvN3R3Y0FBQUJ3ZlFvTFN0bDZEd0FBVUVheWJYa2hxWWZGSEpKSzBrbUg4MGtibHVLMmV3QUFBQURPQ0VvQkFBREtTRUhuazJiYXBMalV2SGUxU3VHMmV3QUFBQUQ1SXlnRkFBQW9JNDQzM3Z0Y2M2bDdYSXFVZXlCUzNTbzVLMDRCQUFBQWxCMkNVZ0FBZ0RKUzBJclM4eWw1ejNVQ3ltWStBQUFBQVBJUWxBSUFBSlFSMDRyU2E0TFMyT1M4WjRKU0FBQUFvT3dSbEFJQUFKU1JqS3k4WjhlZ05Oc21YZmp2K2FTZUZpbll2MnpuQlFBQUFJQ2dGQUFBb014WTg5bDZmeUZWc3YzM2ZOS2FsVG1mRkFBQUFIQUhnbElBQUlBeWtwSFBaVTUvY0Q0cEFBQUE0SFlFcFFBQUFHVWt2OHVjY3JmZFMxTHR5bVUzSHdBQUFBQjVDRW9CQUFES1NINlhPVjFLeTN1dVNWQUtBQUFBdUFWQktRQUFRQm14dXJqTUtUMUxTczNNZWE3a0pmbDdsLzI4QUFBQUFCQ1VBZ0FBbEJsWFcrL2pIVmFUMXVDMmV3QUFBTUJ0Q0VvQkFBREtpS3ZMbkV4QnFWL1p6Z2NBQUFCQUhvSlNBQUNBTW1KMXNhTDBFaXRLQVFBQWdIS0JvQlFBQUtDTVpMZzRvelQrYWw0ZEswb0JBQUFBOXlFb0JRQUFLQ1BYM25xZmFaTVMwM1BLSGhhcFdpWDN6QXNBQUFBQVFTa0FBRUNaeUxKSk5udk9zNGRGOHZLUUxqdXNKcTN1bDFNUEFBQUF3RDBJU2dFQUFNcUFxeHZ2RTYxNWRhd21CUUFBQU55TG9CUUFBS0FNV0YzY2VKKzc3VjZTcXZxVzdYd0FBQUFBbUJHVUFnQUFsQUhIaTV4eVY1UmVjUWhLV1ZFS0FBQUF1QmRCS1FBQVFCbTQ5aUlueVJ5VXNxSVVBQUFBY0MrQ1VnQUFnREtRY1UxUWFwZVU1SEJHYVZWV2xBSUFBQUJ1UlZBS0FBQlFCcTROU2xNenBDeGJUdG5QTzIrVktRQUFBQUQzSUNnRkFBQW9BNW5YQktWc3V3Y0FBQURLRjRKU0FBQ0FNcEJweTN2MjhqRGZlTTlGVGdBQUFJRDdFWlFDQUFDVWdTeUhvTlRiVTByS3lDc0hzcUlVQUFBQWNEdUNVZ0FBZ0RMZ3VQWGUyME5LZHJqSXFZcFAyYzhIQUFBQWdCbEJLUUFBUUJtNGR1dDlpc09LMGlxc0tBVUFBQURjanFBVUFBQ2dESmkyM250SXlRNUJhUUFyU2dFQUFBQzNJeWdGQUFBb0E0NHJTaTBXeVpxVjgreHBrZnk4M1RNbkFBQUFBSGtJU2dFQUFNcEFsc01acFJrT3p3RStrcVhzcHdNQUFBRGdHZ1NsQUFBQVpjQnhSYW5WSVNqbGZGSUFBQUNnZkNBb0JRQUFLQU9PWjVUbWJydVhPSjhVQUFBQUtDOElTZ0VBQU1wQXBzTXEwcXNPUVdrVmdsSUFBQUNnWENBb0JRQUFLQU9PVysrdlp1WTlCN0QxSGdBQUFDZ1hDRW9CQUFCS21WM21yZmVPSzBvcmMrTTlBQUFBVUM0UWxBSUFBSlN5YkllUTFOTkRTc3ZJS3hPVUFnQUFBT1dEbDdzbkFBQUE4SCtkNDdaN2J3OHAxV0hydmI4YmcxS2J6YWFJaUFnRkJnWXFNREJRSVNFaENnZ0lLTFRkOXUzYlpiVmFKVW5Cd2NGcTFhcFZrY2M4Y2VLRU1qTXoxYUpGaTBLLzNiUnBrL0ZjbzBZTjNYbm5uVVVlcHlRa0pDUVl6LzcrL3FwVXFWS3grN0RiN2RxeVpZdk9uRG1qTTJmTzZPelpzNW94WTRhYU5HbFNrbE4xS1NzclN5a3BLYXBXclZxSjltdTFXaFVYRjZmUTBOQVM3UmNBQU1EZENFb0JBQUJLbWVORlRwNFd5V2JQZWZiMnpQbkhYYzZkTzZkWFgzM1ZLTC94eGh1RmhwN3A2ZW1hT1hPbTdQYWNIMkxBZ0FGRkNrcXRWcXMrL3ZoamZmNzU1NnBldmJyZWVlY2RWYTFhdGNBMml4Y3ZOcDVidDI1ZHBLQTBNelBUbUZ0aGZId0t2a2tyTEN6TWVCNDFhcFNHRFJ0V3BINGRXU3dXYmQyNlZRY1BIalRxOXUzYlYySkJhZS9ldlkzbnNXUEhhdURBZ1VaNXg0NGRtajE3dHFwVXFhTFEwRkNOR0RGQzdkdTN2Nkh4dnYvK2U3MzMzbnRLVEV6VXZIbnoxTHAxNnh2cUR3QUFvRHdoS0FVQUFDaGxqdWVUZWxyeW50Mjk3ZjdVcVZQR3M2ZW5wNW8zYjE1b20ram9hRk1RMmF4WnN5S045ZFpiYjJuTGxpMlNwUGo0ZUwzNjZxdWFPM2V1TEJaTElTMkw1K0dISDFaU1VsS1J2dDI2ZFd1SmpwMmYzcjE3bTRMUy9mdjNtd0xOMHZMenp6OUxrcEtUazNYNDhHSFZxbFhydXZ1eVdxMmFNbVdLOXUvZmI5Uk5uejVkUzVjdVZmMzY5Vzk0cmdBQUFPVUJRU2tBQUVBcGM5eDZiM0U0SWQ1ZDIrN2o0K05sdDl0MTVNZ1JveTRrSk1SbHdGaXpaazFkdkhqUktEc0dmbExPbG5qSDk0N3RISTBhTlVyYnQyODN4dGkxYTVmV3IxOWZKb0ZoYVhuMDBVY1ZFeE5UN0hiYnQyODNyUVF0U0c2WUd4VVZwUTgvL05Db256dDNib0h0c3JLeXRIUG5UcVBjcEVrVE5XalFvTmh6emVYcjY2cytmZnJvMEtGRHlzN09XU0tkbXBxcTJiTm5hK25TcGZMeTRqOHJBQURBbngrLzBRQUFBSlN5TElldDk0NDNhYm9yS0IwMmJKaHNOcHVwN3RTcFV4bzZkS2pUdDF1M2JuVlpuMnZ5NU1rdTY3ZHMyU0pQejd4ekJXclVxS0VKRXlabzVzeVpSdDN5NWN2VnJsMDdOVzdjdUpnL1FjVno1Y29WVS9CWm1HM2J0aWtsSmNVbysvajRhT1hLbFFXMmFkT21UWUZiODN2MTZpV2J6YVlGQ3hZWXE0cWpvNlAxNFljZmF2VG8wVVdlR3dBQVFIbEZVQW9BQUZES0hGZVVPc2FUN3J6SXlSMjZkdTJxKys2N1QxOS8vYlVrcVZxMWFrcFBUeSsxOFZ4dHJSODBhSkN4cWpVckswdFJVVkZGNmlzK1BsNUhqeDZWSkRWcTFFaCtmbjRsTjlGUzRIZ1JsaVJGUmtZcU1qS3kwSGFGbldIYXUzZHZ4Y1hGbVZhM3JsMjdWajE3OWlUd0JnQUFmM29FcFFBQUFLWE04WXhTT2R3ejVPNHpTb3NxSkNSRWtwU2RuYTNZMkZpanZtclZxZ29NREhUWkpyK3pSOGVNR2FQZHUzZXJSWXNXZXU2NTUxU2xTcFdTbjdDRFo1OTlWdWZPblpNa2ZmYlpaNlozU1VsSmV2cnBwNHZVejZaTm00enc4YzAzMzlRdHQ5eWk4ZVBIS3pVMTFlbmJvMGVQNnNzdnY5VG8wYU9kamlCd1pMZmI5ZmJiYjZ0dDI3YnEwcVZMVVgra1FrVkZSZW5BZ1FNbDF0KzFoZzBicGlOSGp1alhYMytWbFBQdnhkS2xTL1hhYTYrVjJwZ0FBQUJsZ2FBVUFBQ2dsSmxXbERvRXBlNWFVYnA1ODJaOSsrMjNXckJnZ1NUcDFsdHYxUnR2dkpIdjkrKy8vNzZrbk52YS8rZC8vc2VvZi9ycHA5VzllL2RpalIwUUVLQTMzM3p6aGk0V0tvN0V4RVJkdm55NVZQcnUwS0dEMDFqTGx5L1gxMTkvTGJ2ZHJxMWJ0MnJSb2tXcVZLbVN5L2IvK3RlL2RPblNKVVZFUkNnNk9scERodzdWM1hmZmZjTVhYSDN3d1FjMzFMNHdGb3RGRXlaTTBPalJvNVdXbGlZcDU0S3FuMy8rV1YyN2RpM1ZzUUVBQUVvVFFTa0FBRUFweTNRNG96VGJJU2oxYzFOUTZ1SGhZYnE5dkVPSERqcDE2cFJSRGcwTmxiZTM4K1N1dmNqcHR0dHVLM1NzcEtRa1pXVmxtZXE4dkx5VWtKQ2dvS0NnSXMvNXdJRUQrVjZBRkJZV3BzY2VlNnpJZlpXVzdPeHM3ZG16eHppLzg4U0pFNW8zYjU1bXpacmxGSDdHeHNZYUFiUWtuVHg1VXIvKytxdDY5T2h4UTNNNGNPQ0FkdTNhWlpScjFLaWhUejc1UkI0ZUhxYnZKa3lZWVB4OTNuUFBQZm1lTlp1ZjRPQmd0VzNiVnR1M2J6ZnFWcXhZb1R2dnZOTnBMQUFBZ0Q4TGdsSUFBSUJTNXJqMTNqRW9yZVRHMzhUMjd0MXJQSGZvMEVGanhvd3h5dSsvLzc2eDNiNS8vLzVHZldabXBxbVBrU05IRmpqR3UrKytxNWt6WnlvNk90cmxlMWRuaUphbG9LQWdsM1BZdG0yYlpzK2ViYW9iTldxVWhnMGJWbWgvYytmTzFULy8rVTlkdlhwVmtyUmp4dzY5OTk1N2V2enh4NDN2YkRhYlhubmxGVm10VnFPdVE0Y09takJod28zOE9Nckl5TkRDaFF0TmRlbnA2VTRocmQxdTEvSGp4NDF5YUdob3NjZEtTVW5SN3QyN1RYVXhNVEhhdW5XcjdydnZ2bUwzQndBQVVCN3d2M3NCQUFCS21lUFcrMnlINStzSlN0T3pwTWg0NmZ0VDB1YmowcUVMeGUvajFLbFR1bmp4b2lTcFNwVXF1dVdXVy9JZkx6M2QrQ2M3T3p2ZmQ2Nyt5VjFaK1dlU2taR2g4UER3NjI3ZnBFa1RUWm8weVFnbkxSYUxNakl5WkxQbC9jVi8rdW1uT25Ma2lGRys2YWFiTkgzNmRIbDZlbDcveENXdFg3OWVaOCtlTmRXbHBxYnE5T25UcHJyVHAwOGJRYTRrTld6WXNOaGpSVVJFS0NNanc2bCsxYXBWVGl1SUFRQUEvaXhZVVFvQUFGREtzaHkzM2w5blVHcXpTM3Yva1BiSG1WZW94aVJLZFFLa1lQK2k5L1hUVHo4Wnp4MDdkdnhUYkpXdVhidTIrdlRwNC9KZHk1WXRTMnljeno3N1RIRnhjY1ZxODllLy90WGxwVTVTenVyTkw3LzhVbDkrK1dXKzdVK2NPS0VISDN6UXFmNmhoeDdTdUhIamlqeVBkdTNhNlljZmZuQUtLbmZ2M3ExR2pScVp5bzV1dXVtbUlvOGg1Und4c0hidFdwZnZ6cDgvcncwYk5tamd3SUhGNmhNQUFLQThJQ2dGQUFBb1pZNHJTblBYV1BwNFNoNUZ2TFBuYXFiMDlRbnBnb3NzenQ5YkN2QXAzbngrK2VVWDQ3bEZpeGJHNnRKY2x5OWZOaTRnMnJKbGl6dzlQZlg1NTUrYlZscXVXclZLdFd2WExuU3NKNTU0UWlrcEtaS2tyNzc2U252MjdDbmVaUCtyZHUzYWhXNTl2MUhSMGRINjVKTlBTbldNMHRTOGVYTTFiZHJVYVVYczl1M2JOWGp3WUtPY2UxdTlKTldzV1ZQMTZ0VXIxamdSdEdubHRBQUFJQUJKUkVGVUVSRUZoc21yVnEzU3ZmZmVxNENBZ0dMMUN3QUE0RzdsZi9rQUFBREFuNXpqQ3RCY1JWMU5tbVdUdGh3M2g2UjFBcVJ1b1ZLLzV0S1FWc1hmd24vcDBpWGplZG15WlJvNmRLanAvWFBQUGFlaFE0ZHE2TkNoaW9tSmtTVDk5dHR2eHZ0R2pSb1ZLU1NWcFBidDI2dDc5KzdxM3IyNzZ0YXRXN3lKbGlHcjFhcVhYbnJKT0lmMTVwdHZkdk9NcnMrZ1FZUFVzbVZMalJneHdxZzdkT2lRWW1OakpVa0pDUW5hdDIrZjhhNTkrL2JGNmo4OVBWMHJWNjQwMVEwWk1rUStQbmxwZlhKeXNsYXZYbjA5MHdjQUFIQXJWcFFDQUFDVXNzenJERXB0ZHVuYmFPbGlXazdaeTBPNk0wUzZKYmhrNTFjVUJ3NGNNSjdQbkRsanV1VEpGVTlQVDMzeHhSZWxQYTBTczNUcFVwMDVjMFpTenJtaTQ4ZVAxOU5QUDEya3RvN25qM2J1M0ZtOWUvY3VrVGsxYU5DZzJHMHNGb3RlZWVVVmVYaDRhTjI2ZFVwTlRaWGRidGVHRFJzMFpzd1lmZjMxMTZiNWR1clVxVmo5cjE2OVd2SHg4VVk1T1BqL3MzZmY0VkZXK2Z2SDcwbFBDS0VGaEdCQVFLcFNkRjJXcGdnc0tJTDZBMkVSUlZDeDBvM0lJaUN3cklBVUZSWmhSUVZrVjRxaWkxS1VZZ1IxUVZGVXFsU1Jva2dJeEhUU1p1YjNSOHlUZVRJelNTYVpTY2I5dmwvWGxjdDV6bFBPbVJDNWhqdWZjMDYwSG5qZ0FWbXRWcjN6emp0RysvdnZ2NitlUFh1cWNlUEdIcjhIQUFDQXlrSlFDZ0FBNEdObHJTajk2bWZwYkVyKzY1QkE2ZTdtVW8xdzc0NnR0QngzYUxmWmJNckt5aXIyZWsvV1BiMXk1WXJDdzMzenhnbzJIQ3B1UEd2WHJ0VkhIMzFrSFBmczJiUFlEYTRjWldkbm16Wkd1dmJhYTNYTExiZVVjYlNlY1p4Qzd5ZzBORlNTZFBQTk4ydkxsaTJTcEUyYk51bk9PKy9VK3ZYcmpldWlvcUxVcVZPblV2ZDM5T2hSVXhncVNZTUdEVkp3Y0xBR0R4NnNEei84MEZobUlTOHZUN05temRMaXhZdU44UUFBQVBnN2dsSUFBQUFmczVZaEtMMThSVHJvc0F4a2o4YmVDMG5YckZuajFPWllCYmw4K1hMRnhzYVdxNC9TQnFVcEtTbWFQSG15NXMyYjUvV3cxR2F6S1RrNVdaSVVFZUY2dDZ2NCtIZ3RYNzdjT0s1ZHU3WkhHeWc1TG1NZ1NkV3FWU3ZEU0V0bXQ5dE54ek5uenRUT25UdUx2ZWVPTys0d2d0THM3R3pGeGNYcDExOS9OYzczNk5GRFFVR2wrK2RBUmthR1pzK2ViYXBHclZtenB1NjQ0dzVKVW1Sa3BPNjk5MTY5OGNZYnh2a3paODVvNmRLbHBhN01CUUFBcUd3RXBRQUFBRDVXbG9yU1hXY0xOMzc2WTMwcE5zcnJ3M0pyLy83OTJyOS92eElTRXRTOGVYTjE2ZEpGMjdkdmQzdDlYbDZleG93Wm94TW5UaGh0cGRsNDZlTEZpNW80Y2FMT25UdW45UFIwcndlbHAwNmRNaXBodzhMQ25IYUQzN0ZqaCtiUG4yK0VrQmFMUlJNbVRGQ1ZLbFZLM2NmSmt5ZE54MUZSdnZtRE9uWHFsT200cEpCVWtscTJiS2tPSFRvWW0zY2xKU1VaNTRLQ2d0U3ZYNzlTOVcyejJUUno1a3hqbmRNQ0kwYU1NSzFOZXM4OTl5ZytQbDQvL3ZpajBiWng0MGExYnQxYTNicDFLMVZmQUFBQWxZbWdGQUFBd01jOHJTZzltU1JkeUovQnJPcGhVdHZTN1p0VUtqYWJUYXRYcjFaeWNySlNVbEowK2ZKbHA2ckloUXNYR3E4ZmVlUVJTZmtWaGZIeDhlcmR1N2VDZzROTjF5OWR1dFFVa25iczJMRlVRZW5Zc1dPTjlTNHZYNzZzMnJWcmwvbDlGWmcrZmJxeElaTmptSGpwMGlYTm5UdFhxMWV2bHNWaTBRY2ZmS0RaczJlYktqV0hEeCt1ZHUzYWVkU2Y0OXF0VXY1R1Y5NldsSlNrdFd2WGx1bmVoeDU2U0h2MjdIR3FTTzNUcDArcE45ZGF0R2lSMHpUL0xsMjZxR3ZYcnFhMm9LQWdQZjMwMHhvelpveXA4blR1M0xtS2lvclNILzd3aHpLOUJ3QUFnSXJDcnZjQUFBQStsbWQzYm5NWGxOcnMwcDZmQzQvYjE1Y0NMTjRiUzBCQWdGYXRXcVVQUHZoQU8zZnUxTUdEQjUwcUJSMUZSa1pLa2w1ODhVVXRXclJJRHozMGtENysrR01qZU51MWE1ZHAwNmFycjc1YWYvM3JYMld4bER4b3gwMkJmdm5sbDdLK0paUFdyVnZyeGh0dlZOT21UYlZwMHliVHVSMDdkbWpac21YS3lzclN4bzBiVGVGaDkrN2ROV2pRSUkvNnN0dnRwZ0F4SWlKQ2pSbzFLdDhiY0tGYXRXcE9Td2ZVcWxWTGNYRnhKZDVicTFZdFJVYzc3LzUxNjYyM2xxcnZwVXVYT24wZm82S2kzRTZuYjk2OHVmcjM3MjlxeTh2TDAvVHAwM1hreUpGUzlRa0FBRkJaQ0VvQkFBQjh6Sk9LMHRQSlVrYisva09xR3lsZFU5Mzc0L0ZrZW5oRVJJVFdyMSt2enovL1hKS1VrSkNnT1hQbWFOU29VZHE1YzZmbXo1OXZYQnNlSHE1cDA2YTVuYnJ1T1BYYlViTm16ZFNxVlNzUDNrSEpGaTFhcEl5TURFa3lyY081ZnYxNmZmVFJSMXF5WklsUjRkaStmWHM5ODh3ekh2ZXhiOTgrVThqY3NtWExVZ1hFbmdvTUROVGRkOTh0S1Qvb0hqQmdnRmFzV0tIZXZYc1hlOThQUC95Z2tTTkhLakV4MGVuY3RHblRuS3BoSGRsc05pMVlzRUR2dnZ1dXFkMWlzZWlwcDU1U2pSbzEzTjc3NElNUE9nWEdXVmxaZXZiWlovWE5OOThVTzJZQUFJREt4TlI3QUFBQUgvTmtqZEpERnd0ZjMxaTZtZEVlaTRxS01rTExHalZxS0NZbVJvY1BIemJPVDVnd1FhMWF0VkowZExSQ1FrSTBlZkprcDJjY1AzNWNNMmZPTkxXTkh6L2U3ZFR6eTVjdmEvLysvVTd0L2ZyMWs4VmlLWEZxK1U4Ly9XUmFFcUNvc1dQSEdxL2ZlZWNkN2RpeHd6Z2VQbnk0RGg0OHFOMjdkMHVTbGkxYnB0allXRDMvL1BONisrMjNOV0RBQUtkTmpkTFMwb29kanlSOThNRUhwdVBTVm1tV1JaOCtmYlI5KzNhTkh6OWVMVnEwS1BaYXU5MnViZHUyYWRHaVJjWWFyVVdscHFacS9QanhHalJva0lZTUdXTGFtVDR6TTFPelo4ODIxaloxTkh6NGNIWHAwcVhZL2tORFF6VjkrblNOR0RIQ0NLdWwvT1ViSmsyYXBDZWVlS0xVNjZNQ0FBQlVKSUpTQUFBQUg3T1djdXI5NVN1RmE1TldEWkhxKzJnRHAzSGp4aWtpSWtMMTZ0VlRXRmlZSlBPdTl5MWF0RkQ5K3ZXTjQxbXpadW1ycjc3U0cyKzhZZHFveDFIVHBrMzFwei85eVcyZlo4K2VWV1ptcG5FY0ZoYW11TGc0ZGV2V1RYLzV5MTlNdTdHN2twU1U1RFFGM0ZGQlVMcDI3Vm90VzdiTWFJK05qZFhkZDkrdFhyMTY2Zmp4NDdwMDZaTHNkcnRlZU9FRkxWaXd3RmhMTlRVMVZhR2hvUW9KQ2RHVksxZjA3My8vMi9SOHgwMkxKT243NzcvWHJsMjdUTytuNkpxZDNoUVpHYW1sUzVjcU1EQ3cyT3RPbmp5cFYxNTV4UlI4RjJqVHBvMk9IVHRtaEtkMnUxMXIxNjVWZkh5ODdydnZQdlhxMVV2bno1L1gzLzcyTi8zMDAwOU85L2Z0MjdmVXl4UEV4TVJvd29RSm1qNTl1bW1KQTV2TnBpVkxscWhPblRycTNMbHpxWjRGQUFCUVVaaDZEd0FBNEVNMnUyUXZaVkI2MktHYXRIbTA1UDFKM1BtdXUrNDZOV3JVeUFoSlM2TjkrL1phdW5TcG5uNzZhWmRyWHA0NGNVTERody9YM3IxN1hkNS93dzAzYU9qUW9aS2syclZyNitXWFgvYjZUdWh6NXN3eGhhU2hvYUdhTW1XS2dvT0RGUlVWcFlrVEp4cFQ0L1B5OG5UaHdnWGoycGRmZmxsOSsvWlZyMTY5ZFBmZGQydjkrdldtWjllcFU4ZDBYSFJLZXJkdTNSUWVIdTdWOTFOVVNTSHBnUU1ITkdMRUNKY2hhZmZ1M1RWMzdseGpZeVZIaVltSldyaHdvYkhKMThXTEY1M3U3OVNwazBhUEh1M1JlRHQxNnFRaFE0WTR0ZDkrKysyRXBBQUF3QzhSbEFJQUFQaVFxL1ZKSlNtMFNPWmx0VXMvL0ZaVWFWRitVT3B2TEJhTGJyLzlkcjM1NXBzYU1tU0lnb09EVGVjVEVoS1VtcHJxOXY3Nzc3OWZBd1lNME1LRkMzWHR0ZGQ2Zlh4Tm16WTFYZ2NIQjJ2YXRHbHEzTGl4MGRhMmJWdjE3OTlmVmFwVTBRc3Z2S0JPblRvWjUxcTJiT24ydVJFUkVmcmpILzlvYWhzMWFwVHhIb0tDZ296SzFNcDAvZlhYcTNuejVxWTJpOFdpWWNPR2FlTEVpUW9NREZTclZxMjBZTUVDMWExYjEzUmRiR3lzQmc4ZXJIYnQydW01NTU0emhiSzllL2ZXMUtsVEZSRGcrVDhkaGc0ZHFydnV1c3M0YnQrK3ZjYU5HK2Z4Y3dBQUFDb0NVKzhCQUFCOHlOMk85MFgzL1BrNVZjcTE1cisrT2txcUV1eDhuNzhJRFEzVnNHSEQxTE5uVHkxWnNrUjc5dXlSbEI5RWR1L2UzZTE5Rm90Rmp6Lyt1RlA3TysrODQ1Vng5ZS9mWDk5OTk1Mk9IRG1pS1ZPbXFGMjdkazdYUFB6d3crcmR1N2NhTm14b2FtL1NwSW5MWjFhdFdsWFBQdnVzMDY3ek5XdlcxSXN2dnFncFU2YW9hZE9tdXVxcXE3enlIc29qSUNCQUkwZU9OQ28vWTJKaU5INzhlTFZ1M2RwMFhXeHNySll1WGFvMzNuaERtelp0a3QxdTE5aXhZNDExU2p0MDZLRFJvMGRyd1lJRkdqSmtpSVlORzFhdWNZMGFOVW9aR1JuNjhjY2ZOV1hLbEJJcll3RUFBQ3FMeFc1M05Sa01BQUFBM3BDZUk2MCthRzZySGliOTVUcHoyODdUMHZITCthOXZiaWkxck9DS1VzYzFTcGN2WDY3WTJOaFMzL3ZGRjEvb3RkZGUwL1RwMDUwQ3lJcVduSnlzbkp3Y3A2bnlKY25JeU5DV0xWc1VIQnlza0pBUVJVUkVxRWFOR21yV3JKbHBvNk9pc3JPemxadWJxOGpJeVBJT3ZVd0dEeDVzdkI0NmRLaDY5KzZ0di8vOTcyclVxSkVHRGh4WTdOZ2w2ZENoUTlxelo0K0dEeC91ZE83bzBhTWxiaHhWV2xhclZTa3BLYXBaczZaWG5nY0FBRkFXRmt2UmNvVWk1d2xLQVFBQWZDYzVTM3FueUpLUmRTT2x1eHhtU052czByLzNTOW0vVlpRT2FTTkYrSEZGcVN0MnUxMGxmTzRFQUFBQUtsVkpRU2xybEFJQUFQaVFxelZLaTI3a2RENnRNQ1N0VStYM0Y1SktJaVFGQUFEQTd4NUJLUUFBZ0E5WlhjemRDUzBTbEo1T0xuemRzSnB2eHdNQUFBREFOWUpTQUFBQUg4cHpVVkZhZE1mNzgybUZyeHNRbEFJQUFBQ1ZncUFVQUFEQWgxeE52UTl4Q0VvemMvUFhNWlh5SzAxclJqaGZEd0FBQU1EM0NFb0JBQUI4S00vRjFIdkhvTlN4bXJSZXBNUktud0FBQUVEbElDZ0ZBQUR3SVZjVnBjRnVndEs2a2I0ZkR3QUFBQURYQ0VvQkFBQjh5TlVhcFNFT244QWNnOUtZcXI0ZkR3QUFBQURYQ0VvQkFBQjhxTGcxU2pOeXBOVHN3clphNFJVM0xnQUFBQUJtQktVQUFBQStaSFd4Um1uQjFQdkV6TUsyT2xVa0N3dVVBZ0FBQUpXR29CUUFBTUNIWEU2OWR4R1VSclBiUFFBQUFGQ3BDRW9CQUFCOHFMaXA5NGtaaFcyMUNVb0JBQUNBU2tWUUNnQUE0RU41THFiZUZ3U2xseHdyU3F0VXpIZ0FBQUFBdUVaUUNnQUE0RU5GSzBvdGtvSUNwUFFjS1NzdnZ5MDBTS29hVXVGREF3QUFBT0NBb0JRQUFNQ0hpcTVSNm1vako2YmRBd0FBQUpXUG9CUUFBTUNIaWxhVUZreTd2OHhHVGdBQUFJQmZJU2dGQUFEd0lXdVJOVW9MZ3RLVTdNSzI2bUVWTng0QUFBQUFyaEdVQWdBQStGRFJxZmRHVUpwVjJFWlFDZ0FBQUZRK2dsSUFBQUFmS2pyMVB0aEZVRm90dE9MR0F3QUFBTUExZ2xJQUFBQWZjalgxUGpOWHl2MHRRQTBMeXQvMUhnQUFBRURsSWlnRkFBRHdJVnZSb0RSQVNuYXNKbVhhUFFBQUFPQVhDRW9CQUFCOHFHaEZhWENnZVNNbnB0MERBQUFBL29HZ0ZBQUF3SWRzTGpaellpTW5BQUFBd1A4UWxBSUFBUGlRcXpWS2s5bklDUUFBQVBBN0JLVUFBQUErNUxSR2FkR3A5MVNVQWdBQUFINkJvQlFBQU1DSGlsYVVCZ1ZJYVE1QmFSUVZwUUFBQUlCZklDZ0ZBQUR3SVd1Uk5VcnpySVZWcHBFaCtjRXBBQUFBZ01ySFIzTUFBQUFmS2pyMVBzdGErSnBwOXdBQUFJRC9JQ2dGQUFEd0VidWNnOUxNM01MWGJPUUVBQUFBK0ErQ1VnQUFBQjhwR3BKS1VrWk80ZXZxVkpRQ0FBQUFmb09nRkFBQXdFZHNOdWUyakx6QzEyemtCQUFBQVBnUGdsSUFBQUFmS2JyanZTUmxPVXk5and5cHVMRUFBQUFBS0I1QktRQUFnSSs0bW5ydnVFWnBSSERGalFVQUFBQkE4UWhLQVFBQWZLUm9SV21BUmNxeEZyNE9DNnI0TVFFQUFBQndqYUFVQUFEQVI2eEYxaWdOY3Zqa1ZZVnFVZ0FBQU1DdkVKUUNBQUQ0U05HcDl3R1d3dGNSckU4S0FBQUErQldDVWdBQUFCOHBHcFJhSElKU0trb0JBQUFBLzBKUUNnQUE0Q05GcDk2Yktrb0pTcDNZN1M1MnZ3SUFBQUFxQ0ZzSUFBQUErRWpSelp3Y0QvL1hLa29QSFRxazA2ZFBHOGQ5Ky9iMStCa3Z2L3l5UHZ2c00wVkhSeXM2T2xwdDJyVFJmZmZkNThWUnVwYVhsNmYwOUhSVnIxN2RxOC9OenM1V1FrS0NHalJvNE5YbkFnQUF3RGNJU2dFQUFIeWs2TlI3T1ZTWVZ2R0ROVXJ0ZHJ2UzA5T1ZtcHFxMU5SVXBhU2s2UExseTdwOCtiS1NrcEtNMTVjdlg5WS8vL2xQMWF4WjArMnpkdXpZb1EwYk5oakhaUWxLOSszYnA0eU1ER1ZrWk9qTW1UUHEwcVZMbWQ2WEt6MTc5alJlUC9ua2srcmZ2Nzl4L01VWFgyakdqQm1xV3JXcUdqUm9vS0ZEaCtyR0cyOHNWMzg3ZCs3VTY2Ky9ycFNVRk0yYU5VdHQyclFwMS9NQUFBRGdld1NsQUFBQVBsSzBvdFJ4Sm41bFRyMS85ZFZYOWZISEh5czFOYlhVMDkyUEhUdW1qaDA3bHJsUG04Mm1SeDU1eE8xNXU5MnVYMzc1eGRUMnpqdnY2RC8vK1UreHozMzU1WmRWclZxMU1vOUxrbmJ0MmlWSlNrdEwwK0hEaDFXblRwMHlQeXM3TzF1VEowL1cvdjM3amJhcFU2ZHE4ZUxGcWwrL2ZybkdDUUFBQU44aUtBVUFBUEFSVzVFMVNoMkQwOHFjZWwrOWVuV2xwS1I0ZE0rUkkwZlVzV05IVTJYbThPSERkZSs5OTVicWZydmRyblBuem5uVVo5SGcxQldyMVdvNlBuSGloRmF1WEdrY1AvLzg4OFhlbjVlWHB6MTc5aGpIalJzMzF0VlhYKzNST0IyRmhvYXFkKy9lT25Ub2tERzJqSXdNelpneFE0c1hMMVpRRUIrL0FRQUEvQldmMUFBQUFIeWthRVZwbmtPbVY1a1ZwWTBhTlNyeG1oNDllaWc2T2xxMWF0VlNkSFMwcnJubUd0OFB6QXVTazVOTndXZEpQdi84YzZXbnB4dkhJU0VoV3JGaVJiSDN0RzNidHRpcCtUMTY5SkROWnRPOGVmT01pdDFUcDA1cDVjcVZHajU4ZUtuSEJnQUFnSXBGVUFvQUFPQWpSZGNvTFRnTURzei9xaXd0V3JUUW1ERmpWS05HRGVQci9mZmYxL3IxNjQxckprNmM2Tk14RkYwbnRMVGk0K1Axd2dzdmVHMGNtelp0TWgwZlBYcFVSNDhlTGZHK2t0WXc3ZG16cHhJU0VrelZyZXZXclZQMzd0MUxGVlFEQUFDZzRoR1VBZ0FBK0VqUml0SUNsYjNqZmJWcTFYVG5uWGVhMmtKQ0tuWjNxY3pNVENVbEpYbDhYMFpHaHRmR2NPTEVDUjA0Y01Ccnp5dnEvdnZ2MS9mZmY2K3Z2LzVhVXY0eUFZc1hMOWI4K2ZOOTFpY0FBQURLanFBVUFBREFSNncyMSsyVk9lM2VYNnhjdWRKVWJWa1ozbnp6VFo4KzMyS3hLQzR1VHNPSEQxZG1acVlrYWYvKy9kcTFhNWM2ZCs3czA3NEJBQURnT1lKU0FBQUFIeWs2OWI1QVpWZVVQdjc0NHpwMTZsU3gxemh1MmxSZysvYnR2aHBTaFR0dzRJQysrdW9yNDdoV3JWcGF2WHExQWdJQ1ROZkZ4Y1hwNE1HRGtxUnUzYnBwMHFSSkh2VVRIUjJ0ZHUzYWFmZnUzVWJic21YTDFMRmpSNmUrQUFBQVVMa0lTZ0VBQUh6RVhWQWFUa1dwSG43NFlhZnAvNlh4NmFlZmFzR0NCZVhxT3ljblJ5Ky8vTEtwTFNzclN4YUx4ZFJtdDl0MTh1Uko0N2hCZ3dZZTk1V2VucTY5ZS9lYTJzNmRPNmZ0MjdmcnR0dHU4L2g1QUFBQThCMkNVZ0FBQUI5eE4vVStqRTlndW5MbGluNzk5VmVQNy9QR0dxWHIxNjkzV2g4MUl5TkRaODZjMFRYWFhHTzBuVGx6UmxldVhER09HelpzNkhGZjhmSHh5c25KY1dwLzY2MjMxS05IRHdVRjhjTUFBQURnTC9oa0JnQUE0Q1B1Tm5NS0xjY25zSXNaMG9WMEtUVmJTc3VXYWxlUmJvcng3QmxEaHc1VmFtcHE0VGl0VnIzNjZxdkt6czQyMnVMaTRzbyt5RkpZczJhTjFxeFo0OU0rM0xuaGhodjA2YWVmS2k4dno5UytkKzllVTFCYXRCSzBTWk1tSHZWanRWcTFidDA2bCtjdVhMaWdEUnMycUgvLy9oNDlFd0FBQUw1RFVBb0FBT0FqN3FiZWh3VjY5aHk3WFRxZUpCMitLRjNLTko4N2x5cGRVMTJLamlqOTg0cHVKTFJseXhaVFNDcEp2WHYzOW15UXZ5UE5talhUdGRkZXE2VkxsNXJhZCsvZXJRRURCaGpIQmJ2VlMxTHQyclVWRStOWkloMGZINitFaEFTMzU5OTY2eTMxNnRWTGtaR1JIajBYQUFBQXZrRlFDZ0FBNENQZXFDaTlraXQ5OHFQMGM1cjdaMFdHZUQ2MkFwbVptUzUzbi8vdXUrOVVyMTQ5MWExYnQrd1BMOGFUVHo1WnBtcksrUGg0dmZEQ0MrWHUvNTU3N3RGLy8vdGYvZUVQZjlDLy92VXZTZEtoUTRkMC92eDV4Y1RFS0NrcFNmdjI3VE91di9IR0d6MTZmbFpXbGxhc1dHRnFHeng0c041Nzd6MWpLbjVhV3BwV3JWcWx4eDkvdkp6dkJnQUFBTjVBVUFvQUFPQWp0bkt1VVhveFE5cjJnNVNaVzlnV0dpZzFxU2xWRDVPaVFxVTZWY3EzNXVucnI3K3VTNWN1T2JWUG5qeFpZV0ZoZXU2NTUzVEREVGVVdlFNMzFxeFpvMDJiTm5sOG56ZldLSlVraThXaU9YUG1LQ0FnUU8rOTk1NHlNakprdDl1MVljTUdQZkhFRTlxNmRhdHNEbitBN2R1MzkrajVxMWF0TW4xZm82T2o5Y0FERDhocXRlcWRkOTR4MnQ5Ly8zMzE3TmxUalJzM0x2K2JBZ0FBUUxrUWxBSUFBUGlJdTRyUzBnU2J5Vm5TUnllbDdOK1cwUXdKbFA0UUk3V0lsb0lEdkRPK1BYdjJhUFBtelM3UDVlYm1LamMzVjg4Kys2eEdqQmlodSs2Nnl6dWQvaVk1T1ZuSnljbGVmYVk3amxQb0hZV0doa3FTYnI3NVptM1pza1dTdEduVEp0MTU1NTFhdjM2OWNWMVVWSlE2ZGVwVTZ2Nk9IajFxQ2tNbGFkQ2dRUW9PRHRiZ3dZUDE0WWNmS2owOVhaS1VsNWVuV2JObWFmSGl4Y1o0QUFBQVVEbTg5REViQUFBQVJibGJvN1NrcWZlWnVkS0hKd3BEMHFoUTZmKzFrRnJYOFY1SW1wQ1FvRGx6NXNodWR6M0lnSUQ4anF4V3F4WXRXcVJGaXhhWktpejlWZEgzTTNQbVRFMmFOS25ZZSs2NDR3N2pkWFoydHVMaTR2VHJyNzhhYlo3c1RwK1JrYUhaczJlYnZsYzFhOVkwK29pTWpOUzk5OTVydXVmTW1UTk82NlVDQUFDZzRsRlJDZ0FBNENPdUtrcURBcVJBaS90NzdKTGlmNVRTODVleFZLMXdxVzh6ejlZMUxVbG1acWFtVHAycXRMVENoVSt2dSs0NkhUNTgyRGllTkdtU1pzK2VMYXZWS2tuYXNHR0RtalZyVnVZK3JWYXJ0bTNiSm91bG1EZXYvSTJsbGl4Wm9pdFhybWpJa0NFYU5teVl5K3UrKys0N0hUOStYRFZyMWpTMW56cDF5blM4YytmT0VzZldzbVZMZGVqUVFWOSsrYVVrS1NrcHlUZ1hGQlNrZnYzNmxmZ01TYkxaYkpvNWM2Yk9uejl2YWg4eFlvUkNRZ29Ya3Izbm5uc1VIeCt2SDMvODBXamJ1SEdqV3JkdXJXN2R1cFdxTHdBQUFIZ2ZGYVVBQUFBK1luVlJnRm5TdFB0amw2UmYwZ3F2dmUxYTc0YWtralJqeGd4VG9IakxMYmZvK3V1dk4xM1R0V3RYVFpvMFNZR0JnWktrZ1FNSDZyYmJiaXR6bjZ0WHI5WUREenlnNWN1WDY4eVpNNUtrUng5OTFQaGF0bXlac3JPenRXYk5HbDI1Y2tWUy9qcWZYMzMxbGVrNXAwK2Yxcmh4NHpSaHdnUXRXN1pNUjQ4ZU5jNGxKU1ZwN2RxMVpScmZRdzg5NURMRTdkT25qK3JWcTFlcVp5eGF0TWhwbW4rWExsM1V0V3RYVTF0UVVKQ2VmdnBwbzJxM3dOeTVjL1hOTjk5NE9ISUFBQUI0QzBFcEFBQ0FqN2lhZWw5Y1VKcVpLMzM1VS81cmk2UmVUY3EzbzcwN2x5OWZObDRIQndmcjBVY2ZkWG5kTGJmY29pbFRwbWpRb0VGNjdMSEh5dFhuamgwN2xKQ1FvRFZyMW1qV3JGbVM4a1BQZ3EvRXhFU0Zob1pxOHVUSnhqUjN1OTJ1RjE1NFFZbUppVWE0R2hVVlpZUzhkcnRkaXhjdk5xYmJWNnRXVFJFUkVhWithOVdxcGJpNHVCTEhWNnRXTFVWSFJ6dTEzM3JycmFWNmYwdVhMblhhbkNvcUtrcGp4b3h4ZVgzejVzM1Z2MzkvVTF0ZVhwNm1UNSt1STBlT2xLcFBBQUFBZUJkQktRQUFnSSs0Q2txTHF3Nzk2bWNwSjMrbXUxcldsdXBHK21aY25UdDNObDRQR2pSSWRldldkWHR0bHk1ZDlNZ2pqeGpIbXpkdk5yNys4cGUvbEtxL1k4ZU9tYWFqOStuVHgrMjF6Wm8xMDRNUFBpZ3BmMmY2TysrOFUxRlJVWHJ5eVNjMVo4NGNXYTFXVTc5SGp4NVZmSHk4SkNrd01GQjMzMzIzcFB3MVZnY01HS0FWSzFhb2QrL2V4WTd2aHg5KzBNaVJJNVdZbU9oMGJ0cTBhVHB3NElEYmUyMDJteFlzV0tCMzMzM1gxRzZ4V1BUVVUwK3BSbzBhYnU5OThNRUgxYWhSSTFOYlZsYVdubjMyV1NwTEFRQUFLZ0ZCS1FBQWdJKzRuSG9mNlByYTFHenB4RzlMWTRZR1NUZkYrRzVjQlR1NE4ydldURU9HRFBIbzNwQ1FFT1BMY2VwNGJtNnUyM3MyYk5oZ3ZBNFBEOWVmLy94bnAyc2NOMkVhT0hDZ2JybmxGczJmUDE4UFBmU1FqaDgvcnR6Y1hIMzg4Y2NhTm15WTZ0ZXZiMXFiZFBueTVjckp5Vi9VdFUrZlBtcllzS0VXTGx5b3h4OS9YT0hoNFc3SFpiZmJ0WFhyVm8wZE8xWUpDUWt1cjBsTlRkWDQ4ZU9OcFFFY1pXWm1hdHEwYWRxOGViUFRmY09IRDFlWExsM2M5aTFKb2FHaG1qNTl1cXBVcVdKcXo4akkwS1JKazdSKy9mcGk3d2NBQUlCM0VaUUNBQUQ0U0s2TG9OUmRSZWwzdjBnRldlRk45VXBleTdROG1qWnRxcXV1dWtyUFB2dXNzUWFwSnh4M2RKZnkxd2I5OXR0dlhWNmJsSlNrVHo3NXhEanUwYU9ITVQzZU1XZzlmUGl3RVZZR0JBVG91ZWVlVSt2V3JmWFRUejlwK2ZMbHhuVzV1YmxxMHFTSkJnNGNhTFFsSmlacXk1WXRrdkozbFYrNmRLbGF0R2hSN0hzNGVmS2tubnJxS2MyZlA5OHBBRzNUcG8xQ1EwT05ZN3ZkcnJWcjErcWhoeDdTcGsyYmxKT1RvOU9uVDJ2a3lKSEdCbENPK3ZidHEwR0RCaFhiZjRHWW1CaE5tRERCYVgxVW04Mm1KVXVXYU5ldVhhVjZEZ0FBQU1xUFhlOEJBQUI4eEVWTzZqSUFUY3VXamljVm5tL3V2RlNtVjFrc0ZzMlpNMGYxNjljdjAvMXhjWEU2ZXZTb0FnSUNaTGZibFplWFp6cnZXQ0g1MldlZm1jN2ZkZGRkeHV0NjllcnA1NTkvbGlRbEpDUm95SkFoQ2dvS01rSkRxOVhxRk1yZWNNTU5hdENnZ1dyWHJxM1ZxMWNySkNSRVE0WU1NVTJ2THluOFBYRGdnRjU5OVZWVEZXdUI3dDI3YThLRUNUcDI3SmllZSs0NXBhYW1HdWNTRXhPMWNPRkNYYnAwU2UzYXRkUEZpeGVkN3UvVXFaTkdqeDVkYlArdTdoa3laSWorL2U5L205cHZ2LzEyMHpJSkFBQUE4QzBxU2dFQUFIeWt0THZlSDdsVVdFMTZmUjBwcUFJK29aVTFKSldrUC8zcFQ3SmFyY3JOelhVS1NTV3BkZXZXeHV2LzkvLytuK2JObTZlYmJycEo3ZHExTTYzSmVmdnR0enZkbTVlWHA5emNYT1htNWpxRnBNSEJ3WHI4OGNjbDVVL2hmLzc1NTdWeTVVcjE3ZHZYbzhyWTY2Ky9YczJiTnplMVdTd1dEUnMyVEJNblRsUmdZS0JhdFdxbEJRc1dPSzNmR2hzYnE4R0RCNnRkdTNaNjdybm5UUDMyN3QxYlU2ZE9kZHJOdmpTR0RoMXFDcEhidDIrdmNlUEdlZndjQUFBQWxCMFZwUUFBQUQ1aUs4WFVlNXRkT3Y3Ykp2U0JBVktyMnI0ZlYzbTFiTm5TN2JtWW1CZzk4Y1FUcHJaMjdkcXBYYnQyeGpxaUJmN3lsNzhvTkRSVUgzMzBrWDc1NVJkbFpXVTVQYzlpc2FoR2pScHEwYUtGN3J2dlBqVnAwc1E0MTZwVnF6S05QeUFnUUNOSGpqUXFQMk5pWWpSKy9IaFR3Q3ZsaDZKTGx5N1ZHMis4b1UyYk5zbHV0MnZzMkxIR3RQd09IVHBvOU9qUldyQmdnWVlNR2FKaHc0YVZhVHdGUm8wYXBZeU1EUDM0NDQrYU1tVkttWlpGQUFBQVFOa1JsQUlBQVBpSXExM3ZpMjdtZERaRnl2eHRINlJHMVgyN05tbHhxbGV2cnRqWTJGSmQyN3g1YzJNTnpvQ0FBRldwVWtVMWF0UlFnd1lOMUx4NWM2ZjFOZ3VFaElTWWpnTUNBdFN2WHovMTY5ZXZmSU12aGVqb3d2VU13c1BEMWFKRkM5MzN4SUU5QUFBZ0FFbEVRVlJ5eXkxcTFLaVJCZzRjYUZxVDFGRkVSSVRHakJtajd0MjdhOCtlUFdyYnRxM3BmSjgrZmRTa1NaTVMxMFF0RFl2Rm9tZWVlVVlwS1NuRmJrSUZBQUFBMzdEWVhTM09CQUFBZ0hKN2M1K1VZelczM2QxQ3VzcGhrL010Si9QRFVrbnEzVlNLamFxNDhRRUFBQUQvbDFqYy9VYi9ONnhSQ2dBQTRDT3VObk1LY2ZqMGxXT1ZmdnB0cjZEd1lLbCsxUW9aRmdBQUFBQVhDRW9CQUFCOHhOVm1Uc0VPVSsvUHBSUk96MjlTUXdvbzl2ZmJBQUFBQUh5Sm9CUUFBTUJIWEMxd0ZPSVFsSjVPTG54OVRYWGZqd2NBQUFDQWV3U2xBQUFBUHVCcUl5ZXBzS0xVYXBmT3BoYTIxWTJzbUhFQkFBQUFjSTJnRkFBQXdBZXNMb0xTNEVDcFlIYjloWFFwOTdlTm5xNk9ZdG85QUFBQVVOa0lTZ0VBQUh6QTVtSjlVc2VObkM2a0Y3NW1wM3NBQUFDZzhoR1VBZ0FBK0lDN2l0SUNDUTVCYVF5NzNRTUFBQUNWanFBVUFBREFCMXl0VVZxd2taUE5YaGlVaGdWSlVhRVZOeTRBQUFBQXJoR1VBZ0FBK0lDcml0S0NvRFRwaXBUNzI5VDhPbFVxYmt3QUFBQUEzQ01vQlFBQThBR1hhNVQrRnBRNlRydS9pcUFVQUFBQThBc0VwUUFBQUQ1UTNCcWxGeklLMitwRVZzeDRBQUFBQUJTUG9CUUFBTUFIWEs1Uit0c25MOGVLMHRvUkZUTWVBQUFBQU1VaktBVUFBUEFCcTR1cDk4R0JVbnBPL3BjazFRZ3ZuSTRQQUFBQW9ISVJsQUlBQVBpQXU4MmNMckErS1FBQUFPQ1hDRW9CQUFCOHdGMVFldEZ4ZlZLQ1VnQUFBTUJ2RUpRQ0FBRDRnS3VwOXlHQjBxOVhDbzlyRTVRQ0FBQUFmb09nRkFBQXdBZGNiZVlVSENqOW1sVjRYRDIwNHNZREFBQUFvSGdFcFFBQUFEN2dhdXE5SkdYbTV2KzNhcWdVeUNjeEFBQUF3Ry93OFJ3QUFNQUhYRTI5djVKYitMb2ExYVFBQUFDQVh5RW9CUUFBOEFGWFUrOGRnOUxxWVJVM0ZnQUFBQUFsSXlnRkFBRHdBVmNWcFdrNWhhK3JFWlFDQUFBQWZvV2dGQUFBd0FkY3JWR2FsbDM0bW8yY0FBQUFBUDlDVUFvQUFPQURyb0xTVkllZ2xJcFNBQUFBd0w4UWxBSUFBUGhBMGFuM0ZrdGhVQm9VSUZVSnFmZ3hBUUFBQUhDUG9CUUFBTUFIaW03bUZHaVJDcHFpUWlWTGhZOElBQUFBUUhFSVNnRUFBSHdnejJvK0RuQklSdG54SGdBQUFQQS9CS1VBQUFBK2tGZmsyT0lRbEVheGtSTUFBQURnZHdoS0FRQUFmTUJwalZLSDE1R3NUd29BQUFENEhZSlNBQUFBSDdBV21YcHZkMWl6bEtBVUFBQUE4RDhFcFFBQUFENlFWMlF6SjhmTm5hb0VWK3hZQUFBQUFKU01vQlFBQU1BSDhvcE12VGNGcFZTVUFnQUFBSDZIb0JRQUFNQUhySGJYeDRFQlVsaFF4WThIQUFBQVFQRUlTZ0VBQUh6QVpuUGR6clI3QUFBQXdEOFJsQUlBQVBoQTBWM3ZDN0NSRXdBQUFPQ2ZDRW9CQUFCOHdPcW1uWXBTQUFBQXdEOFJsQUlBQVBpQXplNjZuWTJjQUFBQUFQOUVVQW9BQU9BRFRMMEhBQUFBZmwvWWN4VUFBTUFIN080cVNwbDZYNndEQnc0b0xTM04xQlliRzZzR0RScjRyTSs4dkR5bHA2ZXJldlhxWG4xdWRuYTJFaElTZkRwMkFBQUFlQTlCS1FBQWdBKzRLU2hWdUI4RnBkbloyVXBOVFZWYVdwcVNrNU9WbUppb3hNUkVYYng0VVltSmllclhyNTlhdDI2dDA2ZFBlL3pzWnMyYUtUQXcwS043dG0zYnBubno1cG5hR2pkdXJCZGZmTkhqL292cTJiT244ZnJKSjU5VS8vNzlqZU12dnZoQ00yYk1VTldxVmRXZ1FRTU5IVHBVTjk1NFk3bjYyN2x6cDE1Ly9YV2xwS1JvMXF4WmF0T21UYm1lQndBQUFOOGpLQVVBQVBBQmQydVUra05RK3RWWFgybjY5T25LemMwdDlycEdqUnFwYXRXcUdqTm1qTWQ5dlB2dXU2cFdyVnFwci8vNDQ0OWRCcUlYTDE3VTJiTm4xYXBWSzQvSFVGcTdkdTJTSktXbHBlbnc0Y09xVTZkT21aK1ZuWjJ0eVpNbmEvLysvVWJiMUtsVHRYanhZdFd2WDcvY1l3VUFBSUR2c0VZcEFBQ0FEN2liZWgvdUI3K21ybHUzYm9raHFTUWRQMzY4QWtZanJWbXpSblBuenBYTjVseUhtNTZlcnIvKzlhLzY5dHR2Uy9Xc0V5ZE9hTXFVS2NaWFNmTHk4clJueng3anVISGp4cnI2NnF0TFAvZ2lRa05EMWJ0M2IxTTFiVVpHaG1iTW1LRzh2THd5UHhjQUFBQys1d2NmMVFFQUFQNjNXTjJFcEVFQitWK1ZyWGJ0Mm03UEJRVUZxVjY5ZW1yUW9JRmF0bXpwMDNHa3BhWHB4UmRmTkNvNkMvVHExVXNoSVNIYXRHbVRKQ2tySzB1VEprM1NrQ0ZEZE45OTl5a2d3UDAzTVRrNTJSUjhsdVR6eno5WGVucTZjUndTRXFJVksxWVVlMC9idG0yTG5acmZvMGNQMld3MnpaczNUL2JmRXZOVHAwNXA1Y3FWR2o1OGVLbkhCZ0FBZ0lwRlVBb0FBT0JsN25hOEQvT1RUMTdoNGVFYU1XS0VJaUlpRkJFUm9Sa3paaGpucGt5Wm9zNmRPeHZIUjQ0Y01kMDdhZElrWFgvOTlVN1BqSStQMTdKbHkwbzlobDI3ZG1uUm9rVzZmUG15cVgzZ3dJRjY3TEhISkVuQndjRmF2MzY5Sk1scXRXcmx5cFg2NXB0dkZCY1hwOWpZMkZMM1ZaeUNNTGJBMGFOSGRmVG8wUkx2SzJrTjA1NDlleW9oSVVFclY2NDAydGF0VzZmdTNidXJVYU5HWlJzc0FBQUFmTXBQUHE0REFBRDg3M0MzUHFtL0JLV1MxSzlmdnpMZFY2MWFOWmNWcVpHUmthVzYvK3paczFxNmRLbSsrdW9yVTN0QVFJQWVlK3d4M1hQUFBVYmJpQkVqVktWS0ZhMWF0Y3FvekR4MDZKQWVmZlJSM1g3NzdSbzZkS2hxMXF4WnB2Y2g1VS9UUDNEZ1FKbnZMOG45OTkrdjc3Ly9YbDkvL2JXay9MQjM4ZUxGbWo5L3ZzLzZCQUFBUU5uNXdlUXZBQUNBL3kzdUtrcjlZWDNTeXZMenp6OXI3dHk1ZXZUUlI1MUMwbHExYW1uKy9QbW1rTFRBc0dIRE5HUEdERk1RYTdWYXRYbnpaZzBkT2xUejU4OTNxbm90clRmZmZMTk05NVdXeFdKUlhGeWNJaUlpakxiOSsvYzdMVFVBQUFBQS8vQi8rT002QUFDQWI3aGJvOVFmZHJ5WHBJOCsra2d2dmZTU3kzUFRwMDgzSGYvakgvOHdIU2NrSk9qMDZkTk85eFdkUWwvZzZOR2pXcnQyclhidjNtMVVoVHFxWGJ1MlJvOGVyYUNnSUxlQlo3VnExVFIyN0ZpOThzb3JTa2xKTWRxenM3TzFkZXRXYmQyNlZYZmRkWmRHang3dDhuNVhEaHc0WUFwc2E5V3FwZFdyVnp1dGZ4b1hGNmVEQnc5S2tycDE2NlpKa3lhVnVnOUppbzZPVnJ0MjdiUjc5MjZqYmRteVplcllzV094YTYwQ0FBQ2c0aEdVQWdBQWVKbTdvTlNmcHQ2WGxidUExWjNrNUdTWEZaU0JnWUd5V3ExS1RFelUxS2xUUFhwbVJFU0VNak16amVPQWdBRGRlZWVkcGI0L0p5ZEhMNy84c3FrdEt5dExGb3ZGMUdhMzIzWHk1RW5qdUVHREJoNk5VNUxTMDlPMWQrOWVVOXU1YytlMGZmdDIzWGJiYlI0L0R3QUFBTDdEcjdFQkFBQzh6SmViT2Ruc1VtYXU5R3VXZENGZHlzb3Ivek45cVVPSER1clZxNWVwclh2MzdwbzdkMjZabjdsaXhRcjE2TkhEQ0RiNzl1MnJhNjY1cHRUM3IxKy9Yai85OUpPcExTTWpRMmZPbkRHMW5UbHpSbGV1WERHT0d6WnM2UEZZNCtQamxaT1Q0OVQrMWx0dktTL1B6Ly93QUFBQS9vLzVINmhyQUFBQThDL3VObk1xNnhxbGw2OUlwNUtraEF6cFlvYVU1eERFaGdaSmc2N3pMSVR0MnJXcjJyWnRLMGw2L3ZubmRlTEVDZVBjMkxGalRUdTZPMDUxTDZzbm4zeFMzM3p6amVyWHI2OUhIMzFVTFZxMDBQbno1OHY4dkpvMWEycml4SW02NTU1N3RHYk5HZzBkT3RTaisyKzQ0UVo5K3VtblRrSGwzcjE3VFlGcjBVclFKazJhZU5TUDFXclZ1blhyWEo2N2NPR0NObXpZb1A3OSszdjBUQUFBQVBnT1FTa0FBSUNYdVoxNjcrRWFwVC84S2gyNElDVm11cjhtTzA5S3ovRXNLSTJJaUZCRVJJUXVYNzVzbWxvdVNUVnExRkJNVEl4eFhEUW9uVE5uamlsSUxiQnAweVl0WExqUVpYK1JrWkY2OWRWWFZiMTZkYU10SmlaRzI3ZHZkN3EyWjgrZXh1c3FWYXJvL2ZmZmQvcyttalp0NnZHMGZVbHExcXlacnIzMldpMWR1dFRVdm52M2JnMFlNTUE0THRpdFhzcGZTOVh4KzFJYThmSHhTa2hJY0h2K3JiZmVVcTlldlV3YlZRRUFBS0R5TVBVZUFBREF5OXhPdlE4czNmMUpWNlFOeDZUNFU2NUQwdkFncVhxWWRGV2tkR005S1RyQytaclMyTFp0bThzTmxoSVRFOHYyd0dJNGhxVCs0SjU3N3RGMTExMW5xa1k5ZE9pUVVlbWFsSlNrZmZ2MkdlZGNoY1BGeWNySzBvb1ZLMHh0Z3djUFZraElpSEdjbHBhbVZhdFdsV1g0QUFBQThBRXFTZ0VBQUx6TTNkVDdrRko4OHZvaFNmcjBqSGw2ZldDQTFMaUdkRTExNmFvcVVvU0hsYW11Mk8xMmZmamhoMDd0NzcvL3ZnNGVQS2hSbzBhcGI5Kys1ZS9Jd1pJbFM3UisvZnBTWDUrUmtXR3FNSFhGVlZWcWFWZ3NGczJaTTBjQkFRRjY3NzMzbEpHUklidmRyZzBiTnVpSko1N1ExcTFiWmJNVi9pRzBiOS9lbytldldyVktseTVkTW82am82UDF3QU1QeUdxMTZwMTMzakhhMzMvL2ZmWHMyVk9OR3pjdTAvc0FBQUNBOTFCUkNnQUE0R1h1S2twRFM2Z28vZllYS2Y3SHdwQTB3SkpmTVRxa2pkVHRHcWxSZGUrRXBKTDArZWVmNjhLRkMwN3QrL2J0azlWcTFjS0ZDL1gyMjI4N25VOUlTTkRwMDZlZHZpNWZ2dXlkZ2ZtQTR4UjZSNkdob1FvT0R0Yk5OOTlzdEczYXRFay8vL3l6S2RDTmlvcFNwMDZkU3QzZjBhTkhUV0dvSkEwYU5FakJ3Y0VhUEhpd2FhcDlYbDZlWnMyYXBlenM3RkkvSHdBQUFMNUJSU2tBQUlDWHVWdWpOS1NZb0hSL2dyVFhZWCtqNkFpcFJ5T3BXcGgzeHlibFY1T3VYYnRXa2hRVUZHVGExTWp4K0kwMzNsREhqaDFOOTc3MDBrdmVINUFYRlYxS1lPYk1tZHE1YzJleDk5eHh4eDNhc21XTEpDazdPMXR4Y1hINjlkZGZqZk05ZXZSUVVGRHBQalpuWkdSbzl1elpwbXJVbWpWcjZvNDc3cENVdjE3cnZmZmVxemZlZU1NNGYrYk1HUzFkdWxSanhvd3BWUjhBQUFEd0RZSlNBQUFBTDNNVmxBWllwQ0EzYzNsT0prbDdmaW84Ymx4RHV2VWE5OWVYMStlZmYyN3NkTit4WTBkOS92bm54cm1SSTBmcXd3OC8xSWtUSjJTeFdIVFZWVmQ1cmQrQkF3ZnF6My8rc3lUcDBxVkwycmh4bzRZT0hhckF3TUlFZWVUSWtjYnI4UEJ3elo4LzN6aStjT0dDVnE5ZXJZY2Vla2cxYXRSdzJjZXBVNmRNeHlXRnBKTFVzbVZMZGVqUVFWOSsrYVdrL1BWSkN3UUZCYWxmdjM0bHZ6bEpOcHROTTJmT05OWTVMVEJpeEFqVDJxVDMzSE9QNHVQajllT1BQeHB0R3pkdVZPdldyZFd0VzdkUzlRVUFBQUR2WStvOUFBQ0FsK1ZabmR2Y1ZaTW1aMG1mblNrOGJsd2p2NUxVVnlHcEpPWGs1Qml2YjcvOWR0TzVHalZxYVA3OCticnV1dXYwMkdPUHFYdjM3bDdydDNidDJycjIybXQxK1BCaHpaa3pSM3YzN3RXT0hUdlVyRmt6NDh0UlFFQ0E2ZHlXTFZ2MHd3OC9hUGJzMlRwMDZKQ2FOR2xpdWo0cEtjbW9sUFhVUXc4OUpJdkY0dFRlcDA4ZjFhdFhyMVRQV0xSb2tkTTAveTVkdXFocjE2Nm10cUNnSUQzOTlOTUtDREQvSWMrZE8xZmZmUE9OaHlNSEFBQ0F0eENVQWdBQWVKbXJpbEpYNjVQYTdOTEhwd3JYSkwwcVV1cldTSEtSMTNsVisvYnRGUkFRb05xMWErdW1tMjV5T2g4UkVhSDU4K2Ryd0lBQlR1Zm16Sm1qN2R1M08zMk5IVHUyVkgzdjNyMWJTNVlzVVdabXBpUnAvZnIxcGFyNi9PU1RUNHdRTWlNalErKzg4NDd4akFMVnFsVlRSRVNFcWExV3JWcUtpNHNyOGZtMWF0VlNkSFMwVS91dHQ5NWE0cjJTdEhUcFVtM2F0TW5VRmhVVjVYWTZmZlBtemRXL2YzOVRXMTVlbnFaUG42NGpSNDZVcWs4QUFBQjRGMEVwQUFDQWwrVzRxaWgxc2VEUjRZdFMwcFg4MTRFQjBxME5wVUFmaDZSU2ZvRFhyRmt6OWUvZjM2bXFzVUJwMStUMFZKY3VYZFM3ZDI5VDI4c3Z2K3cwWGQxUlVsS1NYbm5sRlZQYitQSGpWYlZxVlZOYllHQ2c3cjc3YmtuNTFhZ0RCZ3pRaWhVcm5Qb3I2b2NmZnRESWtTT1ZtSmpvZEc3YXRHazZjT0NBMjN0dE5wc1dMRmlnZDk5OTE5UnVzVmowMUZOUHVWMGlRSkllZlBCQk5XclV5TlNXbFpXbFo1OTlsc3BTQUFDQVNrQlFDZ0FBNEdWNUxuYTlMMXBSZWlWWDJ2dEw0ZkVmWTN5emNaTTduVHQzVnA4K2ZTcXVRd2VqUjQvV3RkZGVheHkzYnQzYXRJWm5VWmN1WFRMdEZOK3ZYeitYbGJCUy9sVDVoZzBiYXVIQ2hYcjg4Y2NWSGg3dTlybDJ1MTFidDI3VjJMRmpsWkNRNFBLYTFOUlVqUjgvWHN1V0xYUGFtVDR6TTFQVHBrM1Q1czJibmU0YlBueTR1blRwNHJadlNRb05EZFgwNmROVnBVb1ZVM3RHUm9ZbVRacWs5ZXZYRjNzL0FBQUF2SXZObkFBQUFMek0xZFQ3b211VUhyb281ZjVXZVZxbml0UzZqdS9INVdqZ3dJR21UWlNLU2s5UDEvNzkrL1hUVHorWjJyLy8vbnRkdVhMRjZmb2ZmdmpCZFB6MTExOHJQRHhjblR0MzFxbFRwNXhDeGdFREJtanUzTG5xMDZlUGV2YnNxY1RFUktlS1Rwdk5aa3hEZi9ycHA3VjY5V3FkT25WS1hicDBjWnFlM3JKbFMwbjV1OG92WGJxMDJQY21TU2RQbnRRcnI3eWl3NGNQTzUxcjA2YU5qaDA3Wm96WmJyZHI3ZHExaW8rUDEzMzMzYWRldlhycC9QbnordHZmL3ViMC9aR2t2bjM3YXRDZ1FjWDJYeUFtSmtZVEprelE5T25UWmJjWC91RFliRFl0V2JKRWRlclVVZWZPblV2MUxBQUFBSlNQeGU3NGlRd0FBQURsOXVscDZkaGxjMXVMYU9tV2h2bXZjMjNTNmdOUzltOUI2WUJXVWszM2hZOCsxN05uVCtQMTlPblQxYmx6WngwNWNzVHQrcHFlMkw1OXV4NSsrR0dkTzNldTNNOHFxWi9pT0w3SHpwMDdhL2Z1M1hMMU1iaDc5KzZhTUdHQ2poMDdwdWVlZTA2cHFhbE8xOXgvLy8xcTE2NmRKaytlYk5vWVM1STZkZXFrYWRPbXVWM1N3SjEvL2V0Zit2ZS8vMjFxdS8zMjIvWDAwMDk3OUJ3QUFBQzRaM0cxZTZjRHB0NERBQUI0V2E2THFmZU9GYVhITGhXR3BGZEhWVzVJK24vUjlkZGZyK2JObTV2YUxCYUxoZzBicG9rVEp5b3dNRkN0V3JYU2dnVUxWTGR1WGROMXNiR3hHang0c05xMWE2Zm5ubnZPVkxuYXUzZHZUWjA2MWVPUVZKS0dEaDJxdSs2Nnl6aHUzNzY5eG8wYjUvRnpBQUFBVUhZRXBRQUFBRjVXM0s3M05ydDAwR0U1eklxZWNvLzhqWjVHamh4cEhNZkV4T2pGRjEvVWtDRkQ1RmhrRUJzYnE2VkxsK3JPTys4MDJzZU9IYXZRMEZCSlVvY09IVFI2OUdoSjBwQWhReFFYRjFmaWxQL2lqQm8xU2oxNjlGRGp4bzAxWmNxVWNqMExBQUFBbm1PTlVnQUFBQyt6dXFvby9lMVQxNC9KVXRwdnM3V3JoVWxYVjZ1NGNibmp1REZTd1M3dExWdTJMSEU2ZTJrdFg3N2NLODhwaitqb2FPTjFlSGk0V3JSb29WdHV1VVdOR2pYU3dJRURqZkN6cUlpSUNJMFpNMGJkdTNmWG5qMTcxTFp0VzlQNVBuMzZxRW1USm1yUm9rVzV4Mml4V1BUTU04OG9KU1dsMkUyb0FBQUE0QnVzVVFvQUFPQmxHNDVKRjlMTmJkMGJTZGZXbEQ0NktaMUx5Vy9ySEN0ZFIwVXBBQUFBVUNGWW94UUFBS0NDV2EzT2JTR0JVbzVWK3ZtM3ZZRUNMRkxUV2hVN0xnQUFBQUR1RVpRQ0FBQjRXYTZMK1RvaGdkSlBxZmxybEVwU1RGWHpCazhBQUFBQUtoZEJLUUFBZ0plNVhLTTBVRHFkWEhqY3NIckZqUWNBQUFCQXlRaEtBUUFBdk16VnJ2ZkJBZExabE1MamhuNndpUk1BQUFDQVFnU2xBQUFBWHVhcW92UnlWdjRhcFpKVUsxeUtES25ZTVFFQUFBQW9Ia0VwQUFDQWx4V3RLTFZZcE1TTXd1TUdWSk1DQUFBQWZvZWdGQUFBd010c1JZTFMwRUFwSWIzd3VHNWt4WTRIQUFBQVFNa0lTZ0VBQUx6SUx1ZWdORGhRdXVoUVVWcTdTb1VPQ1FBQUFFQXBFSlFDQUFCNGthdjFTUU10VXQ1djdkWENwTENnaWgwVEFBQUFnSklSbEFJQUFIaFJyb3VnMU5GVlZKTUNBQUFBZm9tZ0ZBQUF3SXZ5ckM3YUhNTFRPZ1NsQUFBQWdGOGlLQVVBQVBBaVZ4V2xqbTIxSXlwdUxBQUFBQUJLanhXeUFBQStrV09WRGlSSXA1T2wxR3h6UlIzZ0MwRUJVbFNvZEUxMXFjMVZVa2hnNVl6RDFjOTZUbDdoNnhyaEZUY1dBQUFBQUtWSFVBb0E4THFmVTZYUHpraFhSMG0zTk13UGhvS1p3d0FmeTdWSnYxNlJqbDJTM3ZzKy8yZXZmbFRsaktNbysyLy9qUXpKRDNRQkFBQUErQitDVWdDQVYvMmNLdTA4TFhWckpNVlVyZXpSNFArUzRJRDg5VC9yVkpIT3AwazdmcFJ1YlNUVnIrQ2ZRMWRybEJhb0VWWng0d0FBQUFEZ0dXb2FBQUJlazJQTnJ5VHRUa2lLU2haVE5UK3MvK3gwL3M5bFJTcHUxM3VtM1FNQUFBRCtpNkFVQU9BMUJ4THlwOXZYSXlTRkg0aXBtdi96ZUNDaFl2dk5LU1lvclU1RktRQUFBT0MzQ0VvQkFGNXpPbGxxSGwzWm93QUtOWStXemlSWGJKL1plZTdQRVpRQ0FBQUEvb3VnRkFEZ05hblpUQzJHZjZrUm52OXpXWkd5YzkyZnF4cGFjZU1BQUFBQTRCbUNVZ0NBMStUWjJOMGUvaVU0b1BnMVEzMGh5ODJhcUFFV0tTSzRZc2NDQUFBQW9QVDQ1eXdBQUlBWDVicVplaDhaSWxrcWRpZ0FBQUFBUEVCUUNnQUE0RVZYM0ZTd1JvWlU3RGdBQUFBQWVJYWdGQUFBd0l0eTNGU1VWaVVvQlFBQUFQd2FRU2tBQUlBWDViaFpvNVNObkFBQUFBRC9SbEFLQUFEZ1JlNkNVcWJlQXdBQUFQNk5vQlFBQU1DTHJHN1dLR1hxUFFBQUFPRGZDRW9CQUFDOHhHYVhySGJYNXlLWmVnOEFBQUQ0TllKU0FBQUFMOGwyczVHVFJWS1Y0QW9kQ2dBQUFBQVBFWlFDQUFCNFNaYWI5VW1yaEVnQmxvb2RDd0FBQUFEUEVKUUNBQUI0aWJ1S1VqWnlBZ0FBQVB3ZlFTa0FBSUNYWkxrSlNxTllueFFBQUFEd2V3U2xBQUFBWHBLWjQ3cWRvQlFBQUFEd2Z3U2xBQUFBWHBLZTY3cTlLa0VwQUFBQTRQY0lTZ0VBQUx3a3cxMUZLV3VVQWdBQUFINlBvQlFBQU1CTE1xa29CUUFBQUg2M0NFb0JBQUM4Sk52cTNCWVVJRVVFVi94WUFBQUFBSGlHb0JRQUFNQkxYRldVVm1YYVBRQUFBUEM3RUZUWkF3QUFBQlV2TFMxTkZ5NWNVRTVPanJLenM1V1RrNlBHalJ1clRwMDZQdTAzTlRWVisvYnQweTIzM09MVGZpcExqb3VLVW4rZmRuL2h3Z1dkUG4zYU9PN1FvVU9KOS96NjY2ODZjK2FNenA0OXE5NjlleXM0MlA5S1pqZHYzcXhQUHZuRU9IN3h4UmNyY1RSbVo4NmNVWU1HRFdTeFdFenRKMCtlVktOR2pSUVlHT2lWZnZMeThwU2VucTdxMWF0NzVYa0Zzck96bFpDUW9BWU5HbmoxdVFBQUFKV05vQlFBOEx1MGZQbHkvZkxMTDhieHdJRUQxYXhac3pJL2I5V3FWZnJzczgvVXFsVXJ0V3paVXAwNmRWSmtaS1RMNjk1ODgwM2plUHYyN1dYdXN6TDk4TU1QZXVhWloweHRqei8rdUFZTUdPRDF2dXgydTdaczJhSlBQLzFVKy9idGs5VnExVXN2dmFUV3JWdDd2YS9LWkxOTGVUYm45aWcvRDBwMzc5NnRmLzd6bjhaeFNUL1Q0OGFOMCtIRGg0M2pxbFdycWx1M2JtWHEyMjYzeTJxMXltcTFLamMzVjNsNWVjckp5WEg2eXNyS01yNHlNek9WbVptcGpJd01wYVdsYWNDQUFTNER1MTkrK1VVSERoeHcyL2ZERHovczhYanZ1T09PY3YwL3NtN2RPbTNidGsyblQ1L1c2TkdqZGRkZGR4bm5mdm5sRjQwY09WSVJFUkhxMUttVFJvMGFwZkR3OEJLZjJiTm5UK1AxazA4K3FmNzkreHZIWDN6eGhXYk1tS0dxVmF1cVFZTUdHanAwcUc2ODhjWXlqMStTZHU3Y3FkZGZmMTBwS1NtYU5XdVcyclJwVTY3bkFRQUErQk9DVWdEQTc4NjJiZHUwWnMwYVUxdjc5dTNMRlpSKytlV1hPblhxbEU2ZE9xVVBQL3hRN2R1M0wrOHduY3lhTlV2SnljbGVmNjRrelowNzE2UHJXN1ZxcGVEZ1lPWG1GczRWdjNEaGdyZUhKVW15V0N6YXZuMjdEaDQ4YUxTdFdyVktMN3p3Z2svNnF5eHVkN3ozODZEVVV6MTY5REFGcGZIeDhTVUdwVmxaV2JydnZ2dGtzOWxrczltTWNOUnFkVkdDNjZGcnI3MjJUSldONTg2ZDgvaWVvdi8vdnZIR0czcjc3YmVMdldmUW9FRjY1SkZISkVrMm04Mm8zbjM5OWRmMXh6LytVZlhxMVpNa3ZmdnV1N0xaYkVwUFQxZU5HalZLRlpLV1pOZXVYWkx5SzhnUEh6NWNyb3J4N094c1RaNDhXZnYzN3pmYXBrNmRxc1dMRjZ0Ky9mcmxIaXNBQUlBL0lDZ0ZBUHl1SkNZbWFzbVNKVTd0cjd6eWlxNjc3anJGeE1SNC9Nems1R1FkTzNiTU9HN1hycDNYcDZwSzBzR0RCM1hwMGlXdlA3Y294d296VDN6d3dRZjY0SU1QU25YdGhnMGJQQXB5Qmc4ZWJBcEt2L25tR3gwL2ZyeGM0YmEvU1hVVGxGWVBxOWh4ZUV0NmVycjY5ZXRYNG5WNzl1eHgrek5YVUowYUZoYW1nSUFBcGFXbGVYV01rblRpeEFtdlA5UGJQdnJvSSszZnYxOTJ1MTFCUVVIS3k4dFRWbGFXcGt5Wm9xWk5tMHFTL3Z2Zi8wcVNBZ0lDZFBIaVJiM3d3Z3VxVmF1V0huMzBVVW41NzNQbHlwWEdNNTkvL3ZsaSs4ekx5OU9lUFh1TTQ4YU5HK3ZxcTY4dTgzc0lEUTFWNzk2OWRlalFJU1BnenNqSTBJd1pNN1I0OFdJRkJmSFBDZ0FBOFB2SEp4b0F3TytHMVdyVjNMbHpsWkdSNFhRdU16TlRzMmJOMG9JRkN6eitCL3VYWDM0cHU5MXVITjk2NjYxS1NFaHdlVzE2ZXJycDJOMTFVbjRscGEvWC9QUVgyN1p0MDhtVEo0dTlwaUFnS3JCZ3dRSmRmLzMxeGQ0ellzUUlyNHl2SWx6T2ROMWVwMHJGanNOZjFhcFZTeWtwS1I3ZEV4Z1lxTEN3TUlXR2hpb3NMTXo0Q2c4UE43NGFObXhZN3JFNVZuMFdWZHBmUEZ4MTFWV21ZOGUvRzQ0Y09hTDQrSGluZTg2ZVBhdXpaOCthMm13Mm0zYnMyQ0ZKaW8yTk5ZTFM1T1JrVS9CWmtzOC8vOXowOTFWSVNJaFdyRmhSN0QxdDI3WXRkbXArang0OVpMUFpORy9lUE9QdnpGT25UbW5seXBVYVBueDRxY2NHQUFEZ3J3aEtBUUMvQzNhN1hmUG56OWUrZmZ1TXR0RFFVSVdIaHh2VFlZOGRPNlo1OCtacDRzU0pUcHVrRktlZ2txdmdtVjI3ZHRYZGQ5OWRxbnVIREJuaTlseFlXSmcyYnR4WTZuRjRTM1IwdE0vN0NBZ0lNQjEvK2VXWCt2enp6ejE2eG9rVEowcXNCdnc5QmFXSkxvTFNtdUZTaUhmMjVmR3F0TFEwZmZIRkY1S2tvMGVQbXM1dDI3Wk5rblRUVFRjcExLeXdIRFl2TDA5NWVYa0tEUTExK3YvTFpyTXBKeWZIZEgxUkR6LzhzRkpTVW1TeFdKU1dscWFVbEJRMWFOQkFkZXZXVldob3FJS0NnblRtekJtbHBLVG8xMTkvVldwcXFoNTY2Q0dudFlMajQrTzFkKzlldFd6WlVxMWF0VkxqeG8xZGp2L0hIMzkwMlI0VEUxTmlRRjhXYjczMWx1bTRySlhkM3JKcDB5YlQ4ZEdqUjUzK3JGMHBhUTNUbmoxN0tpRWh3VlRkdW03ZE9uWHYzbDJOR2pVcTIyQUJBQUQ4QkVFcEFPQjM0ZlhYWDlmSEgzOXNhaHN5WkloaVkyTTFmZnAwbysyVFR6NVJjSEN3bm43NjZWS0ZwUmtaR2ZyMjIyK040NjVkdXlvaUlzSnI0M1pVZEYxVlZ6Nzc3RFA5L2U5L043VjV1bUZVMFg0eU1qSzBZTUVDNWVUa3p3MFBEUTNWdUhIalhMN1A5UFIwL2VNZi8xQjJkcllrS1NJaVFtUEhqaTAyQUVPK1N5NkMwcnJPKzRINWhZc1hMMnJldkhrdXp4VzB2LzMyMjlxNGNhTVNFeE8xZnYxNmJkNjhXWGw1ZWJyMzNudWRma0V3Yjk0OGJkdTJUWFhxMUZIZnZuM1ZzMmRQcDREelQzLzZrOTU2NnkzOTYxLy9NcW9SZS9YcVpkcFViTUdDQmFiMVQ2KysrbXJUOVArVWxCUXRYcnhZYVdscCt2ampqMVcvZm4wdFdiTEU5TE5jMHZ2cTFhdVhVMUM2ZmZ0MjA5OERaWkdUazZNK2ZmcElrbGF2WHUzMnVvOCsra2luVHAxU3MyYk50RzNiTm1OYzI3ZHYxK25UcDFXdlhqMzE3ZHUzWEdNNWNlSkVzUnRabGRmOTk5K3Y3Ny8vWGw5Ly9iV2svR3IveFlzWGEvNzgrVDdyRXdBQW9DSUVsSHdKQUFDVmEvWHExVnEzYnAycDdicnJydFBBZ1FQVnVYTm5wNDFrdG03ZHFvVUxGOHBtYzdFRmVSRzdkdTB5YmR2Tmpuc0FBQ0FBU1VSQlZHaDArKzIzZTJmUWZxUktsU3BxMDZhTmR1L2VyZDI3ZDJ2SGpoMTY4Y1VYbmE2ejJXeWFOV3VXZHV6WW9kMjdkK3VMTDc1UTE2NWRDVWxMS1MzYnVlMHFQdzFLUFhINThtVzk5OTU3eXN6TVQ0TGZldXN0VXlYd3dZTUhqVEQvN05teldydDJyUkhLRnpWbzBDQmRjODAxeHZHT0hUdE1HeVFWbmI3OTRZY2ZtbzZYTFZ0bXJITWFHaHFxcVZPbmV1VVhHMGxKU1VhRmM5RXZiM3ZwcFpmMDFGTlBPUzNiWWJmYk5XWEtGTTJlUGJ2Y2ZiejU1cHZsZmtaeExCYUw0dUxpVE4vNy9mdjNHNXRIQVFBQS9GNVJVUW9BOEZ0V3ExV0xGaTNTNXMyYlRlM1ZxMWZYNU1tVEZSaVlQNmQ1MUtoUk9uTGtpR25YOXMyYk4rdjgrZk9hUEhteXFsV3I1cmFQZ3VtNEJRcldGSDM5OWRlTk5ydmRyZ2tUSnJqZHNUNHNMRXd2dnZpaVFrSkNUTzFGcDZkWHBJY2ZmdGlweldLeEdKVjhuMzMybVlZTkcyWjhENlg4aWpqSDhDWW9LRWl2dmZhYVhudnROZE56bGk5ZlhtTC9ubGJCRnBnNWM2WjI3dHhacG5zcjA1VTh5V1kzdHdVRlNOZTQvOUg3M1dqUm9vWHV1dXN1dmYvKys1S2t5TWhJSFRwMFNFMmJObFZPVG81ZWV1a2w0K2NxS0NoSVU2ZE9WYzJhTlUzUGVQZmRkL1hKSjU5SU1xL3ptNXVicTVVclYrcm1tMjgyMm1Kalk0MGQ2VStmUHEydFc3ZXFkdTNhU2twSzBwWXRXNHpyZ29PRFRSV01yalo1SzA1WmZnRVFIQnpzOFQxRjllM2JWOXUzYjlkcnI3Mm1QLzNwVDBiN25qMTdsSkNRb0hIanhwVXJjRHh3NElDKyt1b3I0N2hXclZwYXZYcTEwOTlIY1hGeHhnWnIzYnAxMDZSSmt6enFKem82V3UzYXRkUHUzYnVOdG1YTGxxbGp4NDZWK25jZkFBQkFlUkNVQWdEOFVtWm1wbWJNbUtGdnZ2bkcxQjRhR3FvWk0yYW9kdTNhUmx0VVZKVG16Sm1qc1dQSG1zTE03Nzc3VGlOSGp0UzBhZE9NbmFVZG5UOS8zdTMwVk1lcXQyKy8vZFo0Ym1CZ29MSGpzNVFmUG1abFplbjQ4ZVBsbmk3clRRVkJVM0hPbno5ZjdQbmMzTnhTUFFmU3o2bk9iZGZXbElMOWNIMVNTV3JTcElrUlp2L25QLy9SUC8vNVQrTmNRZnVkZDk1cHREbFdaMmRsWlduNTh1VmF2bnk1N0hhN3NVeURsUC9MallrVEp4ckhUWnMyMVVzdnZhU0xGeSs2cmM3Y3RHbVQwM3FhanR4TjUwNVBUM2Y1eklMeHYvSEdHM3I3N2JlZDJndFV4dnJCa3RTcVZTczFiZHBVdTNmdlZ2MzY5WTMyanovK1dMR3hzZnJESC81UTVtZm41T1RvNVpkZk5yVmxaV1U1TFVOaXQ5dE5tNjgxYU5EQTQ3N1MwOU8xZCs5ZVU5dTVjK2UwZmZ0MjNYYmJiUjQvRHdBQXdCOFFsQUlBL003Um8wYzFkKzVjcDVBdU9EaFkwNmRQVjh1V0xaMTJuNCtKaWRHc1diTTBmdng0WTRxd2xML3o5Smd4WXpSbzBDQU5IanhZb2FHaHhybU5HemVhZHJ0M3gzSDZiOXUyYlUxckdUWnQybFRIangvWHVuWHIxS2RQSDQ4MmtjTC9qcE8vT3JlMThQMmVXajZWbFpYbHN0MHhHQzNLYnJlYjduUDNqTXBXbm8yV0JnMGFwRWNlZWFSYy9UL3p6RE9xV2JPbWFSZjdpUk1uNnR5NWMrWDZPMlQ5K3ZWS1Nrb3l0V1ZrWk9qTW1UT21YLzZjT1hOR1Y2NWNNWTRiTm16b2NWL3g4ZkV1bDFoNDY2MjMxS05IRHdVRjhjOE1BQUR3KzhNbkdBREEvMmZ2dnFPYVBMODRnSDh6MkdHRENJb0lBdUxBT3JEaUtDcE94TkU2NnFLT1dwVWhXa0d0QzlGYTVPZGVPRkNyMW9HamJxaldnVzNkZXcrVW9ZZ2lDT0pnUTBoK2Y2Uzh6VXNDU1NBc3ZaOXplazdlOWJ4UFFrTGw1ajczMWhoQ29SQTdkdXpBdm4zN1pPcUxhbXRySXpnNEdDNHVMZ0RBYXZBQ1NKYmFPemc0WVBIaXhRZ09EbVlGQzRSQ0lYYnYzbzNvNkdoTW1qUUo3ZHExUTNaMnRrejlRM21TazVPWlpiQ0dob1pvM3J3NUsxRGFvVU1IUEgzNkZNbkp5VGh5NUlqTXZHcUNNV1BHWU9USWtjejJ3NGNQY2YzNmRZd1pNNFoxbmxnc3hyWnQyOUNqUnc5WVcxc3orM2ZzMklHZE8zZFcxWFFyUmNTRHloMC9xMFM4eUZBYkVJcUE1TXpLdlM4QW1PZ0EydlF2dWxxanRDQ3RoNGRIaGNkdTFhb1Yvdm5uSHdpRlF0YitHemR1c0FLbEpUTkJHelZxcE5KOWlvcUtaT3BHRjB0SlNjR3hZOGN3Y09CQWxjWWtoQkJDQ0trSjZKL1ZoQkJDeXEyZ0NNZ1hBcGtGUUxiODNpMUtFNHZGQ0F3TXhLTkhqMlNPR1JzYjQrZWZmNGFUazVQQ2NaeWNuQkFXRm9iZzRHQ1paYmtwS1NsWXYzNDlXclZxaGFOSGo3SXlUMHV6WThjT0p1alF1WE5ubWRwN25UcDFZaHFuYk51MkRaMDZkV0tWQmFocElpTWpzWDc5ZWdpRlFuQzVYSXdhTllvNXRtSERCaHcrZkJnSERoekF5SkVqTVhUbzBGcWZGWmIyYi9KalZ1bEprSlhpUXg0UTliUnE3cVhGQjRZMlUxK3dOQzR1RHNuSnlUSkwxUjgvZm96Smt5ZkR4c1lHYmRxMFFlZk9uZEcwYWROeTNhTzhOV3lsaFllSDQ4Q0JBMHFmSHhrWmlhZFBuNkpWcTFhcy9mcjYrakF5TWlyejJ0cFNnc0xSMFJIMjl2WUlEdzluN2I5MDZSSUdEeDdNYkJkM3F3Y0FjM056V0ZsWnFYU2Y2T2hvbVdaVTBuYnQyb1dlUFh0Q0lQZ0V1cGtSUWdnaDVMTlN1Ly82SVlRUVV1bkVrQVI5M21RREdibEFhaGFRbXEzKyszQTRIUFRwMDBjbVVPcm82SWo1OCtlckZIdzBOemZIeXBVcnNYcjFhbFpBaHMvblkvYnMyZERVMUZScXlmMnpaOCtZQmpRQTRPbnBpY3VYTDdQT3NiR3hnYU9qSTU0K2ZZcmMzRnlzV0xFQ2l4WXRxbkZMOEhOemM3RjY5V3BFUjBjeis4NmVQWXVCQXdkQ0lCQWdNek1UZCsvZUJTQ3BUYnA5KzNhY08zY09NMmJNVUdyOGtobkFGVm5hckU2UFhsWDNEQ3BmdmxDUzBhcEtvUFRGaXhlSWpZM0ZtemR2V0VFekFQRHg4WUdSa1JIYzNOeFkrNDhlUFFwQXNtdzdNVEVSenM3T1N0L1AxOWNYdnI2K0FDU2ZxL2o0ZU9Vblc0cnUzYnRqNHNTSnJIMXBhV200ZVBFaVhyNThLWk0xdVdiTkdnRHMrc01BMEtkUEg0Vkw2U3Y2Zm03U3BJbmNaZXFLbUpxYXFuek5vRUdEY09IQ0JiUnAwd1k3ZHV3QUFEeDQ4QURKeWNtd3NySkNSa1lHN3R5NXc1emZ1blZybGNiUHk4dkR0bTNiV1B1R0R4K09nd2NQTXM4eE16TVR1M2Z2bHZuNUVFSUlJWVRVZEJRb0pZUVF3aUlTU3dLaEx6OUtncUxwT1pMTTBhclFxMWN2WEw5K0hmLzg4dzhBNE91dnY4YkVpUlBMbGRXb3BhV0ZHVE5tb0d2WHJsaTllalZTVTFNeGN1UklORzdjR0lEaXBhWWlrUWpMbGkxakFxck96czZ3czdPVENaUUNRTy9ldmZIMHFTUjk4TWFORy9qMTExOHJYTU5RblJJVEUrSG41OGZLaW5OemMwTmdZQ0IwZFhVQlNMTHExcTFiaDRpSUNPelpzd2RDb1JBSkNRbVlOR2tTcStGTWFhVHJIZFlrbmUyQUp6Y0JWSGJjV2lydWJsekZTK0V0QllDWnJtclhuRDU5R252MzdpMzErSWNQSDFqTm5BRFoycVNMRnkvRzRzV0x5N3pQZ0FFRFpENExreWRQVmx2dDBwS1pxWW1KaVZpM2JsMloxNVQ4a3VUNDhlT3N6dTJWd2NQRFF5MUw2NVhCNFhDd2VQRmljTGxjSER4NEVObloyUkNMeFRoMjdCaTh2YjF4OHVSSjFoY2JYMzc1cFVyajc5NjlHK25wNmN5Mm1aa1p2dnZ1T3hRVkZXSC8vdjNNL2lOSGpxQkhqeDZ3czdPcitKTWloQkJDQ0traUZDZ2xoQkNDWENHUStCNUkrZ0M4eXF5NndLZzhVNlpNUVVwS0NzYU9IVnVoN3MvRjJyWnRpODJiTitQWXNXT3NwYWUydHJZQWdHN2R1ckd5TEl2dDNidVhDWDRDWUMxUkw2bDc5KzdZdW5VcjAyQnEzNzU5c0xHeHFURlpsWC85OVpmTXZuUG56dUhjdVhNS3J4VUtoVWhNVEZSNFhuWjJKYVFacTlFRTFaTG1WUFltR3pnU0kza3MwQUE4SENyM2ZoV2xLRU83WkZNbWVaUUpkcFluaTdJaUxDd3NTajNHNVhKaGFXa3BrNldabVptSnpNeUtGNU10TEN4a0hzdjdjcWM4dnc4VWxTZ29tUTFjckxocDNWZGZmWVUvLy93VEFCQVZGWVYrL2ZyaDhPSER6SGtHQmdibzBLR0Qwdk9KaVlsaEJVTUJTWE1yRFEwTkRCOCtITWVQSDJkK0R3cUZRaXhhdEFqcjFxMWpOZEVqaEJCQ0NLbkpLRkJLQ0NHZnFVSVI4UHc5RVBjV2VKa0pLTEVTbldHZ0JUaWFBdlVNQUZNZGdQOXYyYzVOTnlzK0wzMTlmWVNGaFZWOElDazZPam9ZT25Rb2ExK2RPblZnYm02T3NXUEh5Z1JLSHo1OHlHcGUxTEpsUzdSczJiTE04ZnYxNjRjOWUvWXcrNVl2WHc0ZWp3ZDNkM2MxUFl2eXM3UzB4T3ZYcjJGdWJvNjB0RFNscit2ZXZUdk9uRGtEUTBORGZQandvY3h6Mzc5L3p6dzJNVEZCNTg2ZHl6WFg2OWV2NCtYTGwrVzZ0anJWMFpOOExqN21TejVQdVVKQXB3Yi9LNnVzUU9ueTVjdlJvRUVEREJreXBBcG5wTHJpYkdocGRlclVZUjV6dVZ4VzV1UWZmL3pCQkRBWExWcWs5dmxJTjVDVE43ZUtLcGtKR3hJU2dyLy8vcnZNYS9yMDZjTUVTdlB6OHhFUUVJQjM3OTR4eDFYcFRwK2RuWTNRMEZEV2EycGlZb0krZmZvQUFBUUNBWVlORzRZdFc3WXd4eE1URXhFZUhvN0preWNyZFE5Q0NDR0VrT3BXZy84SlR3Z2hwREtrWkFHUDA0Qm43eVZkdVpXaHdRUHNUUUE3WThreVgyN05LcjlaTGh3T0IvUG56NGVCZ1FGci8rdlhyL0hMTDc4d0RaejRmRDc4L1B3VWpqZGt5QkJFUmtZeTJWUkZSVVg0My8vK2g3eThQQ2FRVUYxNjl1eUp3c0pDREJ3NGtKVlZhMkZoQVUxTlRXYTdvS0NBMWFEbHA1OStnb3VMQ3hJVEUxbEI0Skt5c3JKWTF6VnYzcHlwUjZtcTVjdVhzd0k1dFVsZGdTUlFLaFlEejk0QlRXdHVUeS9ZMjlzaklDQUFqbzZPdUhYckZqWnQyc1FjYTlHaUJZRC9zaG1sbXlacGFXbmh0OTkrWTJWbHhzZkh3OGZIaHdua2ZmWFZWNWczYjE2cDk0Nk1qSVJRS01UU3BVdVpHc0N1cnE2WVBuMjZ6T2V4MklNSER4QWFHb28zYjk0dyt3SUNBbVRPMDlMU3dzS0ZDMkZyYTR2SXlFanMyN2VQT1ZaYVFIRG8wS0ZxcVZGYW5JR3VxNnVyTUlQUzNkMWQ3am01dWJtbEJqOFRFaEpZMjRxQ3BJQ2tOcXFycXl1dVhMa0NnQjNNNWZQNStPYWJieFNPQVVoS2tZU0VoQ0E1T1ptMTM5ZlhsL1U3Wk5DZ1FZaU9qc2F6WjgrWWZaR1JrWEIyZGtiWHJsMlZ1aGNoaEJCQ1NIV2lRQ2toaEh3R2hDSWdMZ040bUFhOFZkem9uV0dtS3duMk5ESUJOTGlLejY5dEhCMGRaV3ByaG9hR3NySW4yN2R2ajRLQ0FpWUk4dmJ0VzliNTBzdnozZHpjY1B6NGNXWmJMQmJqOHVYTDFSNG81WEE0R0R0MnJNeitlZlBtd2RIUmtka3U3bW91clZ1M2JreERtTkxFeGNXeHRxMnRyY3M5MThEQVFBUUdCcGI3K3Vwa3JnYzgvZmZ0a1pKVnN3T2w1dWJtVE0zTTRpWmU4cVNtcGpKTm5BQ2dXYk5tckFCZlVWRVJ3c0xDV05tT3c0WU5VM2ovdTNmdnNrby9YTGx5QlJNblRzVFVxVk5aTlRQejgvT3hkKzllUkVSRXNESVp2Ynk4U3MxYWRuVjFWWGgvYVJXcFVkcStmWHVZbUpnQUFNNmZQdzhBeU1uSndlSERoeEVVRkFRQWFOQ2dnY3gxSTBhTWdKR1JrY3ordExRMHVRSFFqSXlNTW12S2xtWHMyTEc0ZXZXcVRFYXFwNmNuTEMwdGxScGo3ZHExTXN2OE8zWHFKUE16NFBQNUNBd014T1RKazFrL3J5Vkxsc0RBd0VBdDVWUUlJWVFRUWlvVEJVb0pJZVFUbGk4RTdxVktBcVNxMUIwMTFnSGFXZ0VOWmYrTy8rUlpXbG95V1ZlV2xwWTRmLzQ4RXdDUnAyUzJxYlcxTmRNMHljaklxTllHL1ZSeDdkbzExcmFOalUwMXphUjYxZEg3Ny9HYm1sMnlWV2tiTjI1azFkNjhkZXNXaGc0ZGlrNmRPc0hEd3dNblRwekFnd2NQbU9OdWJtNnM0SHRwMnJScGc5RFFVQ3hZc0lESndrNVBUOGVjT1hQUXVuVnJqQnMzRHZIeDhkaXhZd2VyY1JBZ3lkNGVQWHEwbXA1aHhXcVVObXZXRE0yYU5VTnljakxDdzhPWi9SczJiRUJ3Y0RBNmR1d285enBWbTcwWkdocENWMWVYVlF2WTFOUVVvMGVQeG9vVks4cTgxdFRVRkdabVpqSmxON3AwNmFMVXZjUER3eEVWRmNYYVoyQmdVT3B5K3NhTkcyUGd3SUZNRmpJZ3FWYzZmLzU4TEZteUJFMmFORkhxdm9RUVFnZ2gxZUVUekE4aWhCQlNVQVRjVEFZaUhnQzNVNVFQa3VwckFWMGJBb09iZko1QlVrRFNrZHZLeWdvQU1HN2NPSld2RHdvS1FzT0dEUUVBL3Y3K2NyUEdhZ28vUHovMDZOR0QrYTg4ZFFURllqR3pmQnFRWks5KzhjVVg2cHhtcldHcUEvRCtMVXZ4TVIvSUUxYnZmTlRCMzk4ZkV5Wk1ZTjdUZ0tSRXc5bXpaekY5K25UV3o5N1MwbEx1Y3ZqU3RHelpFaHMyYkVDelpzMVkrMi9kdWdVL1B6K3NXTEdDRlNUbDhYanc4ZkhCaEFrVHl2K0VLa2xZV0JpVFFjbmhjQ0FXaXhFYUdvcVltQmkxak0vajhUQmd3QUFBa3Rxcmd3Y1B4clp0MjVpczROTEV4OGZEejg5UGJtM2k0T0JnM0x0M3I5UnJSU0lSVnExYXhRcDRBcExuTjNYcVZCZ2JHNWQ2N1pneFk1aUdlY1h5OHZJd2E5WXMzTHlwaG1MV2hCQkNDQ0dWaERKS0NTSGtFMUpZQkR4NEE5eE5WUzJEVkZjRGFHMEpPSmw5R3ZWSEswSlBUdyt6WnMzQzl1M2IwYmx6Wi96eXl5OHFYUzhRQ0xCOCtYSWNPM1lNYm01dXpINWxNMHZsTlUxUzl0cFdyVnJCeTh0THVZbXFRTHBtS0pmTC9vNzEvUG56ckhJRXRyYTJ6RkxrencyWEl5bFhrZnB2MGw5NkRsQmZmc25OV3NQRXhBUkRoZ3pCa0NGRGNQZnVYZXphdFF0Mzd0eVJlNjZGaFFXU2twTGc1T1NrOVBnV0ZoYVlOR2tTbGk1ZEtsT0RzeVFQRHcrMGJ0MGFJcEZJNW4xWUVZcHFsSXBFSXZUcTFhdlU0M3YzN21XV3BkZXRXeGZkdTNmSHJsMjdrSitmajZDZ0lLeFpzMFptaWJ1L3Z6LzA5UFJreHZydzRRTTJiTmdnOXo2ZW5wNDRmZm8wcGsyYnB2QTFGb3ZGT0hYcUZOYXVYWXY4L0h5NTUzejgrQkhUcGszRDBLRkQ0ZVhseFNxcGtKT1RnOURRVUthMnFiUng0OGFoVTZkT1pkNWZTMHNMOCtmUGg2K3ZMeXNMTmpzN0c3Tm56NGEzdDdmUzlWRUpJWVFRUXFvU0JVb0pJZVFUSUJSSmx0ZmZUVkV0aTQzSEJWclhCWnd0L3V0Y1R3QW5KeWNzWExnUUFCQVJFY0U2ZHVUSUVlemZ2NS9aTG5uYzFOUVVYQzVYSm1CWlZ1YVdJc3BlcTJxQTBzaklTS2JCVFhGV0hKZkxSWDUrUHU3Y3VZTXpaODdJdlVkK2ZqNnJDUkFnYWVUek9UUFUvaTlRbWxWUXZYTXBTMUZSRVhnOEhvUkNJYXZPcmp3cEtTbTRmZnMycmx5NXdscG1YOUtkTzNmZzcrK1B4bzBibzMvLy91alNwUXZUNkVjc0ZpTTlQUjBwS1NsSVNVbkJxMWV2RUJNVGc4ZVBIeU1uUjduQ3lWRlJVWWlLaW9LV2xoWWFOV29FR3hzYm1KaVl3TmpZR01iR3hyQzB0SVMxdFRVeU16UEI0L0h3Nk5FajVWOFFLVUtoa1BXNUtGbkRWVHBJZStMRUNXemR1cFhaN3QrL1A3NzU1aHVjTzNjT0wxNjh3UHYzN3pGbnpoeXNYcjJhTlVhblRwM2tmbDVUVTFOTERaUUtCQUtFaDRlRHgrT1ZPZis0dURpRWhZWGg0Y09ITXNkYXRHaUJKMCtlTU1GVHNWaU12WHYzSWpvNkdpTkdqRURQbmoyUm5KeU1CUXNXNE9YTGx6TFg5KzNiRjBPSERpM3ovc1dzckt3d1k4WU16SjgvbjFVZlZTUVNZZjM2OWFoVHAwNnBwUWtJSVlRUVFxb0xCVW9KSWFRV0t4SUJqOU1seSt0ekN4V2ZMODFDRCtqY0VERFNycFNwMVhvYUdob0FKRTF2cE9ucTZySzJTeDZ2VFVKQ1FtVHFTUjQ2ZElnSjFQVHQyMWZtR3VuNmdtbHBhYXdNV0Q2ZkQwOVB6MHFhYmUyZy8xOERjR1RLVCtTckVRNGVQSWd0VzdZQUFDdUlKUkFJQUFCYnRtekIwNmRQa1pDUUlEZkxHWkFzQisvWXNTUHUzcjNMT3VmSmt5ZFl1blFwd3NQRHNXalJJamc2T21MVXFGRklTVWxSZW41MmRuWjQvZnExVExNMVFCS2dmL1Rva1V3Z2RNQ0FBUmd3WUFDKy8vNTdtV3RLZm03TE1ucjBhS1NucHpPL0EwcG1aQm9ZU05LRVQ1dzR3YW9QYW01dWp2NzkrNFBQNXlNZ0lBQlRwMDZGV0N4R1VsSVNEaDA2eEJwRDJXQmpTWXFDcFBmdTNjUEdqUnRsR2pjQmdMdTdPMmJNbUlFblQ1NGdLQ2dJSHo5K1pJNmxwYVZoOWVyVlNFOVBSOHVXTGZIbXpSdVo2enQwNkFCL2YzK1Y1dHVoUXdkNGVYbGg1ODZkclAyOWUvZW1JQ2toaEJCQ2FpVEtIeUtFa0ZycTJYdGc3MFBnVXBKcVFWSWVGM0N0RC9SdlRFSFN6OUdCQXdlWS94bzFhaVJ6dkhuejVxVmVxNm1weVFydzFLOWZIM1BtekFHSEk2blgwS05IanpMckZuNE9CUCt0WGtabURjNG9kWEZ4Z1Znc2xnbW9GUWZDdGJXMWNmdjJiYmxCVWcwTkRiaTd1MlB6NXMwSUNnckNybDI3TUhIaVJKa01TV05qWXpnNE9JREQ0Y2dOdXBka1kyT0Q0Y09IWSt2V3JRZ1BEOGYrL2ZzeGJkbzB0R3paVWlieldaNSsvZnFoZnYzNmNvT2lEZzRPQ3E4djV1TGlBcEZJaFB6OGZMbkwxbHUxYWdWQWtua3VIYmowOC9OamxxODNhOWFNcVIvYXQyOWZmUGZkZDByZnZ5S2FOMitPeG8wYnMvWnhPQnlNSGowYU0yZk9CSS9IUTlPbVRiRnExU3JVclZ1WGRaNjF0VFdHRHgrT2xpMWJJaWdvaVBYY1BEdzhNRy9ldkhLVlBCZzFhaFQ2OSsvUGJILzU1WmY0OGNjZlZSNkhFRUlJSWFRcVVFWXBJWVRVTWxrRndJVVh3QXY1U1Y1bHNoQUFuVzBvUUZvZFRwOCtYZDFUQUNEcG5sMFdXMXRiOFBsOENJWC8xWEFRQ0FSbzNMZ3h2THk4WklJd3JxNnUrT0dISDdCLy8zNlZPM2wvaXFRelNtdnkwdnVHRFJ0Q1MwdUxGUWcwTXpOakdpVU5IandZaHc4ZlpySU8rWHcrbkoyZDBiNTllN2k3dTdQZVI5cmEyaGc4ZURENjkrK1BxS2dvN051M0R4a1pHZkQyOW1ZQ2E1NmVudGkxYXhmeTh2S1k2eXd0TGRHMGFWTTBiOTRjYmR1MmhZV0ZCV3VPMnRyYTZOV3JGM3IxNm9XY25CemN2bjBiZCs3Y3dkT25UeEVmSDgrYXU3T3pNMnhzYkpoeDQrUGptV09HaG9ZWVAzNjgwcTlOMjdadGNmejRjWm45aG9hR0dEbHlKUE1GZzYydExmcjE2NGNqUjQ2Z2YvLytNaG1TNDhlUFI0TUdEVEJvMENDWnNkemQzVmsxUVl2bDV1Ymk3Ny8vVm5xdUpYRzVYUGo1K1RHWm4xWldWcGcyYlJxY25aMVo1MWxiV3lNOFBCeGJ0bXhCVkZRVXhHSXhwa3lad3N6SjFkVVYvdjcrV0xWcUZieTh2REI2OU9oeXp3a0FKazJhaE96c2JEeDc5Z3h6NTg1Vm1CbExDQ0dFRUZKZEtGQktDQ0cxaEVnTTNIOGo2V1l2RktsMkxZOExmR2tGTks4RGNEN3paazBsY2JsY1ZoYWtvb3dwUHA4UGJlMmFIMm1XcnAwcXIybE1hVFEwTlBEYmI3K0J3K0ZBVTFNVGVucDZDclA1dnYzMlc3aTR1REJMa2o5bkF1bWw5elU0VU1ybGNqRjE2bFRrNStkRFIwY0g1dWJtY0hKeVluN1cydHJhOFBmM1IzcDZPaHdkSGVIbzZLandmYStwcVltQkF3ZkMwOU1UbHk5ZmhvdUxDM05NSUJCZzh1VEp5TTNOaFkyTkRSbzJiS2d3YUM5TlYxY1hIVHQyWklLUklwRUl5Y25KU0UxTlJXcHFLcXZEK29RSkUvRHUzVHRvYVduQjJOZ1lqUnMzbG5rUFQ1a3loWGxzYjIvUE91YnE2b3J0MjdjRGtHUmo4dmw4Nk9qb1FDQVFNTm5UeGJ5OHZKQ1ptUWsvUHorWk9Rc0VBbGFRMU16TWpIbnM2K3NyOS9tbnBhV1ZXUWRXSHVseGRYUjA0T1RrQkRjM045amEybUxJa0NGeUE3S0E1RFdkUEhreTNOM2RjZlhxVlh6eHhSZXM0NTZlbm1qVXFKRkt6YmxLdytGd01IMzZkSHo0OEFFNk9qb1ZIbzhRUWdnaHBMSnd4UEtLR0JGQ0NLbFJVck9CODRsQWhteTVQb1hNZFFGM1cwbVRtY3EyNlNZd29VM2wzNGNRVlZUbCsxSWtCcmJjK20vN2g5WUFsNzZjSUlRUVFnZ2hwRWJnbFB6bXV3VEtLQ1dFa0Jvc3Z3aTQ5Z3A0bkZhKzY1dVlBUjJzSlJtbGhKREt4K1VBZXBwQTlyL1pwRmtGZ0lIOGhENUNDQ0dFRUVKSURVT0JVa0lJcWFIaU1vRExTVUN1VVBHNUpmRTRRQ2Nib0xHcCt1ZEZDQ21iUGdWS0NTR0VFRUlJcVpVb1VFb0lJVFZNYmlId1QyTDVtalVCa2lCTmowYUFtV3pqWjBKSUZXRFZLYzBIb0Y5dFV5R0VFRUlJSVlTb2dBS2xoQkJTZ3lSOUJQNStWcjRzVWdDd05wRFVJOVdpMys2RVZCczlxVUJwVGprL3k0UVFRZ2doaEpDcVIzOUtFMEpJRFZBa2x0UWl2WjlhL2pIYVdBS3RyUURxRzBOSTlkTG0vZmM0bndLbGhCQkNDQ0dFMUJvVUtDV0VrR3IyUGcrSWZnYTh6U25mOVpvOFNSWnBBMFAxem9zUVVqN1NHZDE1RkNnbGhCQkNDQ0drMXFCQUtTR0VWS09ZZE9CU0VpQVVsZTk2Z1NiZ1lROFk2NmgzWG9TUTh0T21RQ2toaEJCQ0NDRzFFZ1ZLQ1NHa0d1UVhBZWNUZ1lSMzVSL0RUQmZvYlEvb2FxaHZYb1NRaXBNT2xOTFNlMElJSVlRUVFtb1BDcFFTUWtnVlM4a0N6ajREc2dyS1AwWURRNkNiSGFEQlZkKzhDQ0hxd1ZwNlgxUjk4eUNFRUVJSUlZU29oZ0tsaEJCU1JjUUFicjhHYmlaTEhwZFhVM09nZ3pYQXBhNU5oTlJJMU15SkVFSUlJWVNRMm9rQ3BZUVFVZ1VLUmNEZno0Rm5GVmhxRHdEdDZnRmYxRlhMbEFnaGxVU3J4Tko3TVFENlhvTVFRZ2doaEpDYWp3S2xoQkJTeVQ3bUE2ZmlnWXpjOG8vQjVRQmRHd0tOVE5RMUswSklaZUZ5QUEwZVVGZ2tDWklXQ05uQlUwSUlJWVFRUWtqTlJQOXNKNFNRU3ZRcUV6aVRVTEhsdDFvOG9KYzlVRmVndm5rUlFpcVg5citCVWtCU3A1UUNwWVFRUWdnaGhOUjg5TTkyUWdpcEpBL2VBSmRmQXVJS0ZDVFYxUUQ2T0FBbU91cWJGeUdrOG1ueGdjeC9HN2JsQ3dGb1ZldDBDQ0dFRUVJSUlVcWdRQ2toaEtoWmtRZzQvd0o0K3JaaTR3ZzBBVTlId0pBQ0xJVFVPdHBTLzhMS280Wk9oQkJDQ0NHRTFBb1VLQ1dFRURYS0taVFVJMzJUWGJGeERMU0F2bzZTWUdsdHd1ZEtHbGRwY0t0N0pvUklWTmY3c1dSREowSUlJWVFRUWtqTlI0RlNRZ2hSazlSczRIUzhKRmhhRWNiYWtreFNYUTMxektzcUdXZ0I3M0tCT25yVlBSTkNKTjdsU3Q2WFZVMDZPRnNvcXZyN0UwSUlJWVFRUWxSSGdWSkNDRkdEMkxmQVA0bUFxQUwxU0FIQVRGZFNrMVM3bHY1MmJtZ0VQRW1uUUNtcE9aNmtBelpHVlg5ZkRkNS9qNFVVS0NXRUVFSUlJYVJXb01XUmhCQlNRWGRTZ0wrZVZ6eElhcUVuV1c1Zlc0T2tBTkRDQW5qNUVVak9yTzZaRUNKNUg3NzhDSHhoVWZYM1ptV1VGbFg5L1FraGhCQkNDQ0dxbzBBcElZU1VrMWdNWEhnQlhIdFY4YkdzOUlFK2pvQW1UL0c1TlprbUQzQ3pBZjU2UnNGU1VyMlNNeVh2UTdlRzdPek9xc0tucGZlRUVFSUlJWVRVT3JVNGI0a1FRcXFQVUFTY2ZRWThmMS94c1JvWUF0M3QySUdWMnF5ZUFkQ2xJZkRQYzZDK0FkRFlERERXb1FaUHBQSVZpaVExU1ora1N6Skp1OWdDOWZTclp5NjA5SjRRUWdnaGhKRGFod0tsaEJDaW9qd2hjREllU00ycStGZzJSa0FQTzRETHFmaFlOVWs5QTJCUVUrQmVLbkErRWZpWVQxbDFwUEpwY0NXTm0yeU1KTysvNnN6UXBxWDNoQkJDQ0NHRTFENFVLQ1dFRUJWa0ZnQW5Zb0gzZVJVZnF6aVQ5Rk1Ma2hiVDVBRXVWcEwvQ1BuYzBOSjdRZ2doaEJCQ2FoOEtsQkpDaUpMZTVnQW40b0Njd29xUFZkOUFra25LKzBTRHBJUjg3cVF6U21ucFBTR0VFRUlJSWJVREJVb0pJVVFKcno0Q3B4TFVzNFRXU2gvbzJRamdVYzFPUWo1WjBqVktLYU9VRUVJSUlZU1Eyb0VDcFlRUW9rQnNocVF4a1VoYzhiSHFDb0RlOXA5TzR5WkNpSHg4cWxGS0NDR0VFRUpJclVPQlVrSUlLY085Vk9ES1MvV01aYUVIZUZDUWxKRFBBaTI5SjRRUVFnZ2hwUGFoUUNraGhKVGkxbXZnUnJKNnhqTFhCVHdjMk10eENTR2ZMbHA2VHdnaGhCQkNTTzFEZ1ZKQ0NKSGoraXZnZG9wNnhqTFZCZm80U3JyQUUwSStEN1QwbmhCQ0NDR0VrTnFIQXFXRUVGTEM1WmZBL1ZUMWpHV2lBM2c2QUZvVUpDWGtzMUp5NmIwWUFLZmFaa01JSVlRUVFnaFJwZFRWb3dBQUlBQkpSRUZVQmxYS0k0U1FmNGtCWEhpaHZpQ3BrVGJnNlFobzAxZFNoSHgyT0J5QUovV3ZyQ0phZms4SUlZUVFRa2lOUjRGU1FnZ0JJQlpMT3RzL1NsUFBlQUpOb0k4RG9FTkJVa0krV3hxMC9KNFFRZ2doaEpCYWhRS2xoSkRQbmtnTW5IME9QSDJybnZHMCtaSWdxVUJUUGVNUlFtb25WcDFTeWlnbGhCQkNDQ0dreHFOY0owTElaNjFJREVRbkFNL2ZxMmM4UGhmd3NKY3N1eWVFZk42a085OExLVkJLQ0NHRUVFSklqVWVCVWtMSVowc29BazRuQUVrZjFETWVsd1AwYWdTWTY2bG5QRUpJN1VaTDd3a2hoQkJDQ0tsZEtGQktDUGtzQ1VYQW4zRkFjcWI2eG5TM0Jlb1pxRzg4UWtqdFJrdnZDU0dFRUVJSXFWMG9VRW9JK2V3SVJjQ0pPT0MxR29Pa1g5a0Fkc2JxRzQ4UVV2dlIwbnRDQ0NHRUVFSnFGd3FVRWtJK0swVWk0R1M4ZW9Pa2Jlc0JUY3pVTng0aDVOT2dRUm1saE5SSXo1OC9SOE9HRFpVNjk4NmRPM2ozN2gxcm4wQWdRTnUyYlJWZW01U1V4RHkyc0xDQXBxYW0zR1BtNXViUTFxNjl4YzNGWWpHQ2dvS2dxNnVMQmcwYW9FR0RCbkJ6YzZ1U2U0dEVJdVRsNVVGWFY3ZlM3NVdWbFlVSER4Nnc5bjM1NVpmZ2NpdW5QL0xhdFd0eCsvWnRabnZyMXEzbEhxdWdvSUQxL3FzS0owK2VSSHg4UExQZHVIRmpkT3ZXcmRMdUZ4TVRnNE1IRHpMYlU2ZE9sZnUrdUhMbENxNWV2Y3BzVDVreVJhM3pTRWxKZ1lXRkJUZ2NUcm5Ia0g3ZHpNek1ZR2hvcUk2cGxkdTllL2VRbWNuKzQ4bmEyaG9OR2pTb3RIc0toVUprWldYQnlNaElyZVBtNStjak5UVzFVdWRPYWo4S2xCSkNQaHNpc2FRbTZhdVA2aHZUMlFKb1ZWZDk0eEZDUGgxOHFsRktTSTJTbDVlSFgzLzlGVWVQSG9XUGp3KysrZWFiTXMvZnYzOC9ObS9lTExQL2wxOStVZXArMzMvL1BmTjR6Wm8xYU5La2lkeGpDeGN1aEt1cksvTHo4M0hwMGlXbHh1N2F0YXRTNTFXRkN4Y3VzQUpQelpvMVUxdWdkUDM2OWN6anVuWHJZdURBZ2N6MjlldlhzV25USnRTclZ3L3o1ODh2ZFl5Tkd6ZXlBbzR6Wjg2RXJhMnR5bk5KU2twQ1VGQVFhOSt4WThlZ282T2o4bGpLU0U5UFp3WFV5K3ZDaFF0WXUzWXRKazZjQ0hkM2QyWi9VVkVSTWpJeXlqMnV1Ymw1cWNleXNySVFGaGFHdkx3OFpsOUlTRWk1NzFWU1FVRUJsaTFiQmlNakkvajQrSURENGVETm16ZjQrKysvbVhNbVRab2s5OXFuVDU4aUtpcUsyVlkxVU5xalJ3L21jVkJRRU91OWZ2LytmUVFFQkVCWFZ4ZU5HalhDdUhIajBLeFpNNVhHQndCdmIyL204WVFKRXpCa3lCQ1Z4MUNYVTZkT1llblNwYXg5ZG5aMldMNThlWVhIbG40dGZYeDhXSi92eTVjdjQrZWZmNGErdmo0YU5HaUFVYU5Hb1hYcjFoVzYzOTkvLzQzTm16Zmp3NGNQV0xSb0VWcTBhRkdoOGNpbml3S2xoSkRQZ2tnTW5Fa0FYcWlwY1JNQU9Kb0NydlhWTng0aDVOTWluVkZLUys4SnFYNXo1ODdGM2J0M0FRQ2JObTJDbzZPajNDQ0dXQ3pHdG0zYnNHZlBIcm5qckZxMUNvc1dMU3BYc0swc0h6OSt4S0pGaTVRNnR5WUZTdmZ1M2N2YTd0Mjd0OXJHUG56NE1QUFl5Y21KQ2FRRUJ3Y3pRZVhuejUvajNMbHpwUVpuazVLU2tKQ1F3R3lMUkovUEwrVFEwRkNjUFhzV0FMQjgrWEpZV1ZuQnlja0pBSkNjbk13SzJLdnE5T25UcFI2TGpJeGtCVWxOVFUxaGFHaUlwMCtmcW53ZkRvY0RCd2NIWnZ2OSsvY0lDZ3BDVEV3TUFNbm5adnIwNlNxUHF5eXhXS3gwZHVpZmYvNEpBTWpKeWNHVEowOWdiVzJ0MXJsY3ZIaXh6QzhGRkprMGFSSUdEQmlnOVBsbnpweVJHeEI5OCtZTlhyeDRnYVpObTVaN0xvcGN2SGdSQUpDWm1ZbUhEeCtpVHAwNjVSNHJQejhmYytiTVlYNy9BOEM4ZWZPd2J0MDYxS3RYcjhKekpaOGVDcFFTUWo1NUlqSHcxelBnK1h2MWpkbkFFSEN6QWNxL3FJWVE4cW1UcmxGS1MrOEpxWDVqeG94QllHQWdSQ0lSaEVJaEZpNWNpUER3Y05heTFvOGZQeUkwTkJRM2J0eGc5aGtZR0VBZ0VDQTVPUm1BSk5OdnlwUXA4UGYzWjJWRUZac3hZd1lyZ3hFQUprK2VYT3E4aXJNVUl5SWlLdlQ4cXNQSmt5ZGxnbC9MbHk4dmQ3YVprNU1UMXE1ZHEvQThlM3Q3VnZidHVuWHI0T0xpSW5lcGRWRVJPNlcvcXBlZ1Y2ZG16Wm94Z2RLQ2dnSUVCd2RqNDhhTk1EYXV2TUw2bVptWjJMOS9QMnZmMjdkdlM4M3dWRVJiV3h1UmtaSE10bzZPRGpRME5KanQ2T2hvNU9ibXlnMlVqeDgvWG1aZnlWSWE4czRSQ0FSWXVYSWxBRW5RZDh1V0xUQTJOc2EyYmR0S25XZHViaTdPblR2SGJIZnAwZ1VHQnJXM3krdWVQWHV3YmRzMmlNVmltV05aV1ZuNDZhZWZzR0RCQXFXeVBHTmpZL0hiYjc4eDI0cXk4b1ZDSVN0TDNjN09EdlhybHo4N1JVdExDeDRlSG5qdzRBSHoreUE3T3hzLy8vd3oxcTFiQno2ZndtS0VqZDRSaEpCUG1oakFQNGxBL0R1RnB5ck5YQS9vYmdkd0tVcEtDQ2tETGIwbnBHWnAzcnc1Um80Y2laMDdkd0tRQkc4V0wxNk1rSkFRY0RnY1hMeDRFV0ZoWVVoUFQyZXVzYkN3UUdob0tBd01EQkFjSEl5SER4OENrQVJGbGl4WmdrdVhMc0hiMnhzV0ZoYlY4cHlxMDRjUEh4QWVIbDR0OXg0NmRDaE9uejZOMTY5ZkF3QXlNakt3WThjTzFwTGxZZ1VGQmF4dExTMnRLcGxqV1Y2K2ZJbWJOMitXZVU1S1NncHIrK2pSbzBxTkxaMHgyTDkvZjhURnhlSEVpUk1BSks5VGFHZ29GaTllck9LTWxiZHIxeTVrWldXcGJUd2VqOGZhMXRMU1FraElDR2JNbU1Ga2xTWW5KOHZVMEFRazJjYUt5RHRIT3NENTRjTUg1T2JtZ3NmamxWbVA5bzgvL21CbDBlcnI2ek92ZTFsYXRHaFJvN0lhTXpNenNYejVjaWFqczFqUG5qMmhxYW5KbEMzSXk4dkQ3Tm16NGVYbGhSRWpScFQ1MnJ4Ly81NFYrRlRrL1BuenJQZVFwcVptbVVGcUFQamlpeS9LRE5wMjY5WU5JcEVJUzVjdVpZSy9DUWtKK08yMzN6QnUzRGlsNTBZK0R4UW9KWVI4c3NRQXppY0NzVy9WTjZhK0Z0QzdFVHNBUWdnaDh0RFNlMEpxbnBFalIrTGl4WXRJU0VnQWg4TkJ2WHIxRUJjWGh4MDdkdURLbFN1c2MrdlhyNC9wMDZlRHgrTWhPenNiQVFFQjJMSmxDeTVmdnN5Y2MrSENCVnk3ZGczOSsvZkh3SUVEeTZ6YnFLcnc4SEFtaStyT25UdVlNMmVPMnNhdUtMRllqR1hMbHNrTlRsVUZUVTFOK1ByNnNtcUdIamx5QkwxNzk1WnAxQ1VVQ21XdXJXNVBuanhCV0ZpWVN0Y29lMzdKcGRXVEprMUNURXdNbmoxN0JrQVNHSHoyN0Jrckt4T1FyYU5ia3J4YWxTWEZ4c1lxSGRCVlZzbEFLU0RKS2cwSkNjSFVxVk5oYW1xSzRPQmdoWUhuOG5yL1hySWt6ZFRVdE5SekNnb0s4UHZ2djdQMlNUZVdLc3ZNbVROUnIxNDlKQ1VsSVMwdFRlYjRxMWV2Y092V0xiblgvdmpqajB5ekkra2wrVjkrK1NYNjlPa2pzMStSaXhjdll1M2F0WGo3bHYzSDA1QWhRekJod2dRQWdJYUdCbE1TbzZpb0NMLzk5aHR1M3J5SmdJQUF0WlVha0s0aEMwZ2FkUlVIeGN1aUtMdTFSNDhlU0UxTlpXVzMvdjc3NzNCM2QxZDdLUlZTdTFHZ2xCRHl5YnIwQW9oSlYzeWVzclQ1UUI5N1FFZEQ4Ym1FRUVKTDd3bXBlWGc4SHFaTm00Wmx5NVpoOHVUSmlJeU1oSitmbjl6bHBTOWZ2bFNxMFV0QlFRRU9IRGlBeU1oSTdOeTVFM1BtekVGQlFRRkdqQmpCbkxOdzRVSTBhdFNJMlpZK05uMzZkTFJxMVVwbVhBME5EU2FvVjlPV2htN1pza1Vtc0R4NDhHQTRPanF5OW0zWXNJRzExSG4yN05sbGpxdEtkMjlYVjFlNHVMZ3daUktLaW9xd2Z2MTZMRm15aEhWZWZuNCthN3NtQkVxcmtxYW1KdWJPbll0cDA2YWhYNzkrR0R4NE1IUjBkR1FhUllXRWhKVDUybVJuWjVkNUg2RlFpS1ZMbDdKS0hYVHMyQkZqeG94UmVjNC8vdmdqY3o5NWdWSkFrdlc1Yk5reUZCWVc0dGl4WS9qamp6OWt6dG0zYjUvTXZ0OS8veDBIRGh3bzh4enA3TWczYjk0QUFCSVRFMlZLYlN4Y3VCQUE4TlZYWDVXN01WYnh2UTRkT2lRVElBUWttYXJGejYxazBOUEZ4VVZ1Tm52ZHVuWFJzV05IcGVmdzRzVUxoSWVINDlxMWF6SnptekJoQWdZTkdzVHM4L1gxaFo2ZUhuYnYzczM4M256dzRBSEdqeCtQM3IxN1k5U29VVEF4TVZINjNpWEZ4c2JpM3IxNzViNWVrWkVqUitMUm8wZTRmdjA2QU1udmpYWHIxbUhac21XVmRrOVMrOVNzLytNU1FvaWFYSGtKUEpUOVVyYmNlRnlnVnlQQVVGdDlZeEpDUG0yMDlKNlFtc25Cd1FFYk4yNEVoOFBCN2R1M1dVRlNMUzB0OU9yVkM4ZU9IVk00VHNlT0hWbkxVejA5UFV1dC9XaG9hRmhxdHFtQmdRSE16YzNsWnBQVlJJY09IWktwUWVuczdJd0pFeWJJTkwzWnZuMDdLMUNxN2laVTMzLy9QVzdldk1uOERHL2Z2bzJMRnkreWdrUTFjZWw5Vld2UW9BRWlJaUxLRExpbnBxWlc2QjZiTjI5bXNsWUJ3TnpjSEFFQkFlV3EweW45UHBJWEtCVUtoYmgrL1RwT25UcUZ5NWN2eTlTaExTWXZZS2VqbzZQd0hHbkZnZEt5WExod1FlRTVwU2t0RUZ3VlhyMTZoZDI3ZHlNNk9scW15Wm1wcVNubXpKa0RaMmRubWV0R2p4Nk54bzBiWS9IaXhjd1MrYUtpSXZ6eHh4ODRjK1lNdW5UcEFrOVB6ekl6bEV1emZmdjJjajBYWlhFNEhBUUVCR0RjdUhISXlja0JBTnk5ZTFmbTl3YjV2RkdnbEJEeXlibWVETnlyMkwvMVpMamJBaFlDOVk1SkNQbTAwZEo3UW1xdTRrRE04T0hEOGM4Ly95QXhNUkhkdW5YRDJMRmpVYWRPSGZqNitpb2NnOGZqNGR5NWN3Z1BEMGRlWGg2KysrNjdVczh0cTVsVGFkNjhlY01FVVVvdWhhMHVXN2R1eFo0OWUxajc5UFQwTUgzNmRLVTdnNnVUZzRNRDNOemM4TTgvL3dBQTJyVnJCenM3TzlZNTBobWxQQjVQcllHcC92MzdLenpIenM1T3BwWnJ0MjdkMEsxYnR6S3ZDdzRPWmpXc0txdkx2RElxTXl2NXI3Lyt3cUZEaDFqNzNyNTlpMkhEaGlsMWZhdFdyUkFTRXNKc1MzOTVJZjN6RW92RjJMQmhBODZlUFlzUEh6NG9IUGZ3NGNPNGMrY09hMS9KVE5yZzRHQ1o2eFlzV01EYzc5V3JWd3J2SXozZmhRc1g0dFdyVjlpNGNTTUFZUDM2OVlpTWpNU0pFeWVnbzZPRDdkdTNZK0xFaWN5Uy9ySnFlMWFXbUpnWTdOMjdGNWN1WFpLYlRXOXViZzUvZjMvdytYdzhmdnhZN2hpR2hvYVlNbVVLd3NMQ1dEK0wvUHg4bkR4NUVpZFBua1QvL3YzaDcrK3Y5THp1M2J2SHltbzFOVFZGUkVTRXpHc1VFQkNBKy9mdkE1QjgrYUlvVTcwa016TXp0R3paa3ZYNSt2WFhYOUcrZmZ0cStYbVFtb2NDcFlTUVQ4cnQxNUwvMUttRE5XQnJwTjR4Q1NHZlBqNHR2U2VreHNqTXpKUWJiTFMwdE1Ua3laTXhiZG8wbkRsekJtZk9uSkY3dmJ3ZzFlalJvd0ZJZ2lRTEZ5NkVRS0RlYjFSbnpweXAxdkVxU2lnVU1zdmNwVTJmUGgyV2xwYlZNQ09Kc1dQSElpNHVEaE1tVEVDSERoMWtqa3MzMlBtY2x0Mm5wNmZMelZLMnRyYVcrMTZ0U0kzU2trRlNBQkNKUkRKWmlxVXBMQ3hrYlVzSDc2UUR2QndPQjArZVBKRWJKRFV4TVpGWi9oNFhGOGNLaHNsVDF2R1VsQlFtMFA3dHQ5L0MwdElTcTFldlpvNTdlbnBDSkJJeFRadmMzZDNoNnVySzFNNDFOamFHZzRNRDg3dEhWMWNYSmlZbXJOZWxPQkE4WmNvVXB0U0g5QkwvQ1JNbVlNaVFJUUFnMDJESnk4dEw3cnlQSFR0V1psYjgrL2Z2WmNZcW5rdFJVUkhTMHRJd2I5NjhVcStYUjFkWGw4blFCQ1FCNEg3OStpbDlmVUZCQVZhdVhNbmFsNWVYSi9NRmpGZ3NSbHhjSExQZG9FRURsZVlKQUZsWldUSy95NUtTa25ENjlHbjA2dFZMNWZISXA0Y0NwWVNRVDhhak5FazJxVHExc0FDYTExSHZtSVNRendNcm81U1czaE5TcmM2ZVBTdTNHYzZhTld2ZzdPd01UVTFOVmtCTm51dlhyek9aUzVzM2IwWnk4bi8vNkxDM3R5L3pXZ3NMQzFhUXJtUldXMjNBNS9NUkZCUUVYMTlmVmtkcVZackZsS3p4S0sxRml4Wll2bnk1eXZPcVY2OGV0bTNiVm1wR2EyNXVMdk80NUxMcnFpWVdpL0g2dFhMZjZKZDhQMHEvM3hTeHRMVEV5Wk1uNVM1alhyaHdJVnhkWFpVZVN4bnQyN2RYcXRtT3NxUURpU1diVG5YczJCR1BIajBDSUNtajBMVnJWL1R2M3grdlg3OW1hb2FxUzJ4c0xQTjQyTEJoME5mWFp3VktXN2R1amErKytncnYzcjFEWEZ3Y2ZIMTlrWnFheWdUaG5KeWNBUHozZVMrdXdTdmRZS3c2NmcrN3VycWlaOCtlT0hYcUZMUFAzZDBkbnA2ZUNBd01MTmVZMjdadHc2Wk5tM0QyN0ZtSXhXTDA3ZHRYcHJGYVdRNGZQaXdUNk03T3prWmlZaUpybk1URVJOWm4yc2JHUnVXNVJrZEh5NVRrQUlCZHUzYWhXN2R1TmE0bU5LbDY5QTRnaEh3U0V0NEJGMTZvZDB3N1k2QmRmZldPU1FqNWZQQnA2VDBoYXBHYURhUm1BUi96Z2N4OHdGd1BjTEdxdlB0dDNib1ZBT0RqNHlQVENLaTg1c3ladzhyV0t5dGdxSXFFaElRcXlUd05DZ3FDczdNekxDMHRNWFhxVkN4Y3VCQWpSb3hBUkVSRXBkOWJHYVVGU2ZQejgxbEJxZEpxeUpaWDQ4YU5GWlljcUYvL3YzOU1mdno0a2NsRVZwVXExMGszSzFKV2VjcERGSE56YzhPMmJkdkE1WEpoYkd6TXl0NHVyV1JBV1o4QjZZelNrbG5BblRwMXdwRWpSekJnd0FEMDZkTUgrdnI2QUNBM0FEMWl4QWgwNjlZTnFhbXB5TTdPWmdLWHlpcXV1V3BoWWNIY3B5UU9oNE5wMDZZaE9Ua1pob2FHK1BYWFg1bjNYT3ZXclpHZW5zN01yVTRkU2ZhRmRBWnR5VUJ3VmZIeDhjSE5temRScjE0OWpCOC9IazVPVGlvRjQwc3lNVEhCekprek1XalFJT3pac3dlalJvMVM2ZnBXclZyaG4zLytZWDFlQWVER2pSdXNRR25KVEZEcEpubktLQ29xd3UrLy95NzNXRXBLQ280ZE80YUJBd2VxTkNiNTlGQ2dsQkJTNjczS0JNNCtVM3llS3VvS2dLNE5nYXF2dGtVSStWU3dtamxSb0pRUWxZakZ3Sk8za3NhTWIzUFl4NUkrQWcyTkFEUGR5cmwzY2ZNWmRkYmNWTlJSWEo2dFc3ZkMydG9hQUhEcjFpMzg5Tk5QTXVjSWhVSldzNlRLSWgzWWNYTnp3NnBWcTlDc1diTWFFeWd0VGNuWHh0VFVWSzNqTDEyNnROcXpWR3VDK3ZYcnc4N09EaDA3ZHNTREJ3OHFYRk5YdWpsVHljK05sWlVWZHUvZUxmUDVkSE56a3duS3JsKy9Ibi85OVJmRVlqRTBORFN3Zi85K2xVcGtlSGw1d2NURUJNK2ZQeS96UEVORFF4Z2FHdUwrL2Z2NDg4OC9tWGwzNzk0ZFY2NWNZYzRyRHBxcmtsR2FrSkNBUFh2MklDNHVUcWEweE15Wk01bmd2L1R2aHc0ZE9tREFnQUV5KzZVSkJBSnMzTGdSUmtiLzFSZXpzcktTRzlpV0RtcnI2ZW5oeUpFanBjN1h3Y0ZCNVdYN0FPRG82QWg3ZTN1WmVyNlhMbDNDNE1HRG1lM2lidldBcEphcWxaVnEzNXBGUjBlWDJiaHMxNjVkNk5tenA5cExxWkRhaFFLbGhKQmFMVDBIT0JVSGlHVHJrSmVia2Jha3d6MlBhbmtUUWlxQU1rb0pLWitjUXNrWG9NbVo4bzlyOFFHQmlxVW0yN1ZyQnpNek0rVG01bUx4NHNWbG5pdjlSN202VkxTamVFM1RyRmt6bVgyT2pvNHlyOTJHRFJ0WXdjcXltcTZvTzlzVGdFeUFTMUdIODA5SjkrN2QwYng1Y3dEQXRHblQxRDUrVkZRVSt2YnR5MnlQSHo4ZXJWdTNWa3VHczNRZ3NXU2cxTWZIUjZsTzlJQ2tmRUZ4ZG1waFlTRzh2THlVYnVaMThPQkI4SGc4aFhVMlJTSVJQbjc4Q0E2SGc4V0xGelAzNjl5NU13UUNBZjcrKzIvbVhIdDdld2lGUWxiR2JIRkc2YzJiTi9IczJUT1o1bEhGZFpOMWRIVGc3dTdPT3RhOGVYTllXRmpJek1uTXpBeXRXN2RXK0J5bGc2UTF3YUJCZzNEaHdnVzBhZE1HTzNic0FBQThlUEFBeWNuSnNMS3lRa1pHQnFzNWx6TFBVVnBlWGg2MmJkdkcyamQ4K0hBY1BIaVFXWXFmbVptSjNidDNZK0xFaVJWOE5xUTJvMEFwSWFUVytwQUhISTlWYjZhV05oL3dzSmY4RVVZSUlSVkJYZThKVVYxcXR1UUwwRnlwMVpkYVBNRE9CRERXQmd5MGdEcDZrdjlmcTZKdTNicW9XN2V1VXAyeXE0dXlqVzlxS2pNek0zVHQycFcxYi92MjdheEFhY25qbGExNDZYUXhXMXZiS3IxL1NYcDZlbGkwYUZHWjV5UW5KMlA5K3ZWeTN3OU9UazVLTFduVzA5T0RvYUdoM0NCYWFSWXVYTWdzWTc1NjlTb09IRGdBSHg4ZjJOblpNZWRjdjM0ZEd6WnNRRjVlSHNMQ3dtQmhZWUcyYmRzQ0FGeGNYSlMrVjFsS2xyc29HU2pOek16RXg0OGZ5elYyZG5aMnVlZVZrNU9EbEpRVTFyNk5HemRpOGVMRmFObXlKVEl5TXBndlJQaDhQb1lPSFlxTWpBeFdCbVNMRmkxa0dsY1ZCMHIzN3QzTENnS1dwTzVzNkdMcjE2L0g0Y09IbFQ0L096dGJZZW1RMHNvdEtGSWNiT1p5dVRoNDhDQ3lzN01oRm90eDdOZ3hlSHQ3NCtUSms2elB4WmRmZnFuUytMdDM3MFo2ZWpxemJXWm1odSsrK3c1RlJVWFl2Mzgvcy8vSWtTUG8wYU1INjcxUFBpOFVDaUNFMUVyWmhjQWZzVUNlVVBHNXl1SnlnSjZOQUgwdDlZMUpDUGw4OGJpUzhoMWlTTExlUldMSjd4bENpSHp2Y29FVHNVREJ2NnR1TlhtU1dxU056ZGhmUEZTMjRqL3krL1hycDdEQms3SktkaFNYRjJnb0dVRDUvdnZ2Rlk3cjZPaFk3cURFcHlBdkx3L2g0ZUh3OS9jSGx5djdKaW5aMGZ5TEw3Nm9xcW5KeGVmem1jQ2lQS21wcVZpMWFsV3BRZk9ZbUJqY3VIRURQajQrYXArYm9hRWh6TTNOY2ZYcVZheGZ2eDZGaFlXWU4yOGVCZ3dZZ0tGRGgyTFhybDJJaW9waXppOHFLc0tCQXdmZzR1SlNacG1LUG4zNnFEU1BraG1WMVprRkhCVVZoY2pJU0tTbHBTRXpVemJGUFMwdERRQnc3ZG8xMXY1aHc0YkJ4c1lHbXpadFluNldEUm8wZ0xtNXVjeVhOVnBha2o4OGlrdCt5S09wcVFrSEI0ZFM3MTlTYm01dWpjOWlsdzRnU3l0K1BiNzY2aXVtakVGVVZCVDY5ZXZIQ3VnYUdCaklsQ0lvUzB4TURDc1lDZ0JEaHc2RmhvWUdoZzhmanVQSGp6Tk42b1JDSVJZdFdvUjE2OVl4OHlHZkZ3cVVFa0pxblh5aEpKTTBTN1paWVlWODFVQlNtNVFRUXRTRnp3TUsvdzM2Q0VXU3dBOGhSRloyQVhBODdyOGdhWEVaSEVQdHFwK0x1aG90cWFvaTJXNmZvL2o0ZUlTRWhDQXBLUWtEQnc1azZya1dlLzc4T2FzVHUwQWdxTkVaWWtsSlNaZ3paNDdDWmVXSERoMUNRVUVCL1B6OEtxVTd0L1Q5UlNJUkRoOCtqQ05IanJDV2l3c0VBb3diTnc2ZW5wNEthL21XL0FKQW51VGtaR3pkdWhWY0xoY1hMMTVrSGF0WHJ4NXJlOWV1WGFXT0l4UUtzWGZ2WHV6WnMwZHVWL05CZ3diQjI5dWJ0UzhyS3d1N2QrL0dnd2NQc0hyMWFsYkFQUzh2RHdrSkNRcm5MODNXMWhZalJveEFSa1lHamgwN3h1d3Z6cVl1TFdQVzBOQVFBS0NycTR1Y25QOEtNdzhmUGh4anhveVIrOXBNblRwVjdoeE9uejVkbzc1QWtYN3ZBSkthemRJbENlVHAwNmNQRXlqTno4OUhRRUFBS3p0ZGxlNzAyZG5aQ0EwTlpYMEJZV0ppd2dUeEJRSUJoZzBiaGkxYnRqREhFeE1URVI0ZVhxRW1aNlQyb2tBcElhUldFWXFBUCtNbFdTZnExTUpDa3JGQ0NDSHF4T2RTb0pRUVJjUUFvcDlKZ3FXQXBFbFRYOGZhKzNtUkYyZ3Q2NC90b0tBZ0FNQ01HVE1xYlU3cUVoMGRYZXF4dExRMG1lTzV1ZXgvc0pWMWZURXJLeXRXOW0xSllyRVlCdzhlWkhVWGo0dUxrd21VYnRpd2diVXRGQXJ4NHNVTDJOallLSnhEVmJ0NTh5WisrZVVYSnFOTlYxY1hkZXJVWWRWWTdkKy9QeE40aTRxS1FueDhQSUtDZ21CdWJxN1d1WGg0ZUlERDRXRE5talZNZ0VzNjBOVzFhMWRNbWpTcHpBeElWYVdtcG1MUG5qMHkremtjVHBrWnVNWEVZakgrK3VzdjdOaXhnNVdSYW1GaGdmYnQyelBOaHc0ZVBBaDdlM3QwNzk0ZGVYbDVPSHIwS1BidDI4ZGtpeDQ4ZUJCRGhneGhycTlidDI2WjkyM1VxQkdhTkdtQ3QyL2Y0dkxseTZoYnR5NUNRME9ob2FHQnNMQXdKaWpLNVhLWjN3c2xQeFBGR1l1OWV2VkM3OTY5WVc5dmoxNjllakhIOWZYMTVXWkxxOHVRSVVQUXZYdDNBRUI2ZWpvaUl5TXhhdFFvVmkxWFB6OC81ckdPamc2V0xWdkdiS2VrcENBaUlnSmp4NDR0dGM1d3lXQ3pvaUFwQURScDBnU3VycTVNTTZ5TWpBem1HSi9QeHpmZmZLUDR5VUVTN0E4SkNVRnljakpydjYrdkw2dXN3NkJCZ3hBZEhjMHExeEVaR1FsblorY3FMeGxDcWg4RlNna2h0WVpJREp4SkFGS3oxRHV1dFFIUXJwN2k4d2doUkZVYVhLRDRUeUoxMWxNbTVGUHlPQTFJK2ZmLzdib2Fra3pTNmd5U0hqaHdBSUJrK2F4MFV4bGRYVjBtSTdIa2tsZEZXWFhLa0Y0cXE2V2xoVjkvL1pYWmZ2RGdBZjczdi85VitCNFZWZFljWW1OakZjNVJtZWZnNGVGUmFxQTBKU1VGeTVZdHc5MjdkMW43WTJKaVdNR01vMGVQNHRhdFc2eHo4dkx5TUgvK2ZLeGJ0dzY2dXJvSzUxRVZpb3FLRUJFUmdWMjdkakhaYmh3T0I3Tm16Y0tKRXlkWWdkSkpreWJoM2J0M09ILytQQURnOGVQSDhQYjJ4c1NKRTlHalJ3K1YzNE1sTzlPZk9uVUtPM2Z1eFAzNzk1R1hsd2M3T3pzMGJkcVV0ZHdlQU83ZHU0ZlkyRmkwYWROR3FmdVVsZG40NGNPSE1wdW45ZWpSQTRzV0xVS2pSbzNRcDA4Zk9EczdzNTVuYm00dW9xT2pjZWpRSVNRbEpiR3VkWFoyUmxCUUVJeU1qUERreVJNOGZ2d1lBTEIwNlZMY3YzOGZGeTllbEZrR3YzUG5UdlRzMlpQSjdyU3dzQUNIdzRHTmpRMGNIQnhnYjIvUENzQ1BHREVDYm01dUVJdkYrUFhYWCtIcDZRbFRVMU5FUjBjelB5ZEEwdGlwdUY1c2FZSFN4bzBibC9vNlZDWnpjM09ZbXByaTZOR2oyTDU5TzNKeWNtQnRiUTFmWDErNTUzTzVYRGc2T2pMYjI3ZHZSM3g4UEVKRFF6RnExQ2dNR0RDQWRYNUdSZ2IyN3QxYnJybU5IVHNXVjY5ZWxjbEk5ZlQwaEtXbHBWSmpyRjI3Vm1hWmY2ZE9uZEM1YzJmV1BqNmZqOERBUUV5ZVBKbVZlYnBreVJJWUdCZ28vWDRubndicTZVd0lxUlhFQVA1SkJGNm91UWVEa1RiUXpRNVF3OTgzaEJBaWd5L2QwS21vK3VaQlNFMlZWUUJjZlNsNXpBSFFveEdncDJKSGUzV0xpNHVEbjU4ZkV5UXRYdDVwYUdpSS9QeDhpTVZpaElTRU1PZnI2ZWt4RFZrcUlqRXhrWGxzWm1ZR0N3c0w1ci9LNkFoZjI3eDgrUkkvL1BDRFRKRFUwTkNRRmNRNGRlb1UxcTFiVitvWTBwM0pxMU5DUWdJbVRacUVIVHQyc0FJemt5Wk5ncXVycTh6NXhRSFU5dTNiTS9zK2Z2eUlwVXVYWXZMa3lYajA2SkZLOXk4WlNJNktpc0wxNjllWnVyd0NnUUJUcGt6QndvVUxtY0FoSUFtd3pwbzFDK3ZYcjVlN3ZGMFZ4UTJuT0J3T2VEd2V0TFcxWVdSa0JEczdPNHdlUFJyKy92NTQrZklsb3FPakVSZ1lpR1BIamtFa0V1SDI3ZHRZdVhJbGhnMGJodFdyVjhzRVNRRmcyYkpsTURZMkJvZkR3Wnc1YzVqUGtFZ2t3dkhqeDFsQlVnTURBd3dlUEJnYk4yNWtQVmRiVzFzY09YSUVtemR2eG93Wk16Qnc0RUM1ejRQRDRlQ0hIMzZBcGFVbFltSmlzSExsU3VZWW44L0g2TkdqbVczcFJsUWNEa2VtV1pVcVFrSkNzSEhqUm16Y3VKRzF2MHVYTG5MM2wrYlNwVXRZdjM0OXMrVC84T0hEU21WOW5qMTdsZ2xDWm1kblkvLysvYXl5QVlEa1oxenlpd2xUVTFNRUJBUW9ITi9VMUJSbVpySkwvcnAwNmFMd1dnQUlEdytYQ2ZRYkdCaVVtdUhmdUhGam1aK3hVQ2pFL1Buem1VQTcrVHhRUmlraHBGYTQraEtJZmF2NFBGVm84WUhlOXJWM2FSOGhwT2FURHBSU1Jpa2hzcTY5K3UrejBiUU9ZS0ZYdWZjcm1VRldzbDRnQUJnYkc3T3lPK3ZYcnc5QXNndzNKU1VGUlVYc2J6MmNuWjFaMnhFUkVjemp4WXNYdzlEUWtGVVhNVDgvSDh1V0xjT1FJVU5ZbVZsejVzeGhIcXZTcmZ4VFZmSm5VN3dzWFpxcnF5c0NBd05oWkdRRVFMSjBPanc4bkJVSTFkSFJRVjVlSHJQdjBxVkxpSWlJd01pUkl5dHg5cVhMeU1oNlA3Z1VBQUFnQUVsRVFWVEF6cDA3Y2VMRUNabjMwcVJKazlDL2YvOVNyOVhRME1EOCtmT3hhdFVxbkRoeGd0a2ZFeE9ES1ZPbXdOblpHVjkvL1RVNmR1eklMSjIrZi84K2E0emlRR2g4Zkh5cDk5SFMwa0tqUm8wQVNGN2p6WnMzWTlteVpVelRJckZZak1qSVNIejExVmN5Ny8rU21hMVpXVmtRQ0VwdkFsQld6ZEc0dURoV1ZyZTl2VDBtVFpxRTJOallVcThwSnIxYzNkemNIS05IajhhcVZhdGt6bk4wZE1TQ0JRdmtCdVQ0Zkw1S2RXQ2ZQMytPb0tBZzFudDMwS0JCckRxckwxNjhZQjVyYW1xcWxBbnM0T0NBNmRPbk05dk96czdRMGRHUk9jL0F3SUQ1K1VtZlgxcW1kcWRPbmVEaDRjRjZUNjFjdVJLT2pvNndzcktTZTAxR1JnYkN3c0pZKzZaTm13WjlmWDNXUGg2UGh3RURCbURMbGkzZ2Nya1lPSEFnUm8wYUJSMGRIYXhZc2FMVTV4b2ZINC9nNEdDNURhdUNnNE1SSEJ5TUZpMWF5TDFXSkJKaHpabzErT09QUDFqN09Sd09wazZkV3VZWFQyUEdqTUhObXpkWlMvRHo4dkl3YTlZc0JBVUZVV2JwWjRJQ3BZU1FHdS9oRytDZW1oczNjamxBRHp2QWdCb1pFa0lxRVN1amxBS2xoTEM4endQaS95MDdwODBIMnNyL2UxeHQ0dUxpTUhmdVhOYStGU3RXeUN3SGx3NVM2dXZyWThLRUNRQWtRUk1MQ3d0V3JidEdqUnJKZENBdnJobDU3Tmd4SnZ1UnkrWGlwNTkrUW5aMk5uNysrV2ZFeE1UZzVjdVhXTDE2TmVyVnE0ZlUxRlRXTXV1U3kzQnJRZ1lrVVBZeWFubEdqeDdOZXIxVXVmN3AwNmVsSHRQUzBvSzN0emY2OXUwTFFCSzBXYmx5SlZQUHNCaVB4OFA4K2ZOeC9mcDFwcVFDQVB6MjIyOXdkSFJrNmwvT21qVkw0WHprTmR1YVAzKyswdlVqM2QzZFlXeHNqQVVMRmpEQnltSjhQaDgvL3ZnanF6WmxhYmhjTGdJQ0FtQnRiWTJ0VzdleUFvbjM3OS9IL2Z2M3NXREJBblRvMEFIUjBkR3NlcElBc0dyVkt1anI2MlA4K1BHNGVmTW1pb3FLd09Gd21OZWpUWnMyY0hKeVlnVUlqWTJORVJJU2dxTkhqMkx6NXMwUUNvVUlDZ3FTQ1pJQ2tPa1NmdTNhTmJpN3V5djFHcFYwNmRJbDVyR21waVljSFIweFlNQUFtZWZrNE9DQWV2WHFzYklncjF5NWdpZFBudURSbzBlSWlZbEJUazRPV3JWcWhlZlBuN09hQWoxOStoVGZmZmNkWEZ4YzBLRkRCN1JwMHdaMTZ0UlJlYTZQSGozQ25EbHpXQUY5YzNOemZQMzExeEFLaGVCeXVZaVBqOGVoUTRlWTQzcDZxbjB6VktkT0hmVHMyVk9sYTVROTM5L2ZIN0d4c1lpTGl3TWdDY0tXbGUyYW5wNE9nVURBMUhmOTVwdHY0T0xpSXZkY1QwOVBuRDU5R3RPbVRZT1RrMU9aOHhDTHhUaDE2aFRXcmwwcjk0c3NRSktWTzIzYU5Bd2RPaFJlWGw2czkxeE9UZzVDUTBObGZoY0F3TGh4NDlDcFU2Y3k3NitscFlYNTgrZkQxOWVYOVpuUHpzN0c3Tm16NGUzdHJYUjlWRko3VWFDVUVGS2pKWDRBTHNtdXBxbXdqdGFBbGI3aTh3Z2hwQ0kwS0ZCS1NLbHV2NWFVMWdFQUY2dktYZUZ4Ly81OXpKMDdWMlpaNk92WHIvSEREeitnUjQ4ZWFOZXVIYXlzckpDZm40K3RXN2VDeCtQQjNOd2NQQjRQWXJFWUhBNEhvYUdoVEdEQXlNZ0lCZ1lHS0NvcXd2djM3eUVVQ21Ga1pBUStuNC9IangremxyMWV2bndaU1VsSlNFNU9aanF4Zi9qd0FYUG16RUZZV0JnT0h6N01Db1kyYjk0Y2lZbUowTmJXQnBmTHhibHo1eXJ2eGFtaGR1L2VMWGUvZzRNRFpzMmFCV3RyYXhRVkZTRXlNaExidDIrWENXUnl1VndFQmdhaWRldldhTkdpQmU3ZXZjdGtJb3JGWWl4YXRBZ2JObXhBM2JwMWNlUEdqWExOc2VUeTliSTRPanJDM2QwZExWdTJaQVZ4REF3TXlzeU9LODJRSVVQZzdPeU1SWXNXNGZYcjE4eit2bjM3b2tPSERqaDE2aFNXTFZzbUUyVFB6czdHekprellXOXZEek16TTVpWW1HREFnQUdvVjY4ZWVEd2VlRHdlWHI1OHlicEdKQkpCTEJhamFkT21tRHg1TWw2K2ZBbDlmWDNjdVhNSDJ0cmFyT0JYeVM3MUsxYXNRSHg4UEd4dGJWa05nc3FTbDVlSG1KZ1luRHAxaXRubjdPd01EUTBOZE8vZUhUdDM3a1JxYWlxYU5XdUdZY09Hb1YyN2RqTEI3dUltYWRMYXRtMkw2ZE9uWTlHaVJYanc0QUd6WHlnVTRzcVZLOHpQeGQ3ZUhtdldyRkc2cE1heFk4Y1FIaDdPS2tXZ3I2OFBkM2QzREI4K3ZOVHJwRjhya1VnRUxwZkxLc0ZSbVJJU0VtUUNrWU1IRDhhU0pVdmc2ZW1KSGoxNklDMHRUU2FqVXlRU01jdlFBd01ERVJFUmdZU0VCSFRxMUVsbWVYcHhCcXRBSUVCNGVMakNuMzljWEJ6Q3dzTHc4T0ZEbVdNdFdyVEFreWRQbURtTHhXTHMzYnNYMGRIUkdERmlCSHIyN0luazVHUXNXTEJBNXYwTFNENFhRNGNPVmZDcVNGaFpXV0hHakJtWVAzOCs2L01qRW9td2Z2MTYxS2xUQngwN2RsUnFMRkk3VWFDVUVGSmpwZWNBMFFuLy9SR2xMczNxQUUzVTJ5Q1VFRUxrb294U1F1VDdtQS9FL1p0TnFzTUhHcHRXOHYwK2ZtUUZTZXZWcTRjM2I5NmdzTEFRaFlXRk9INzhPSTRmUDE2aGV4Z1lHR0RQbmoxSVNrckMzTGx6VVZoWXlCd0xDQWlBcmEwdGJHMXRNV0xFQ0daNS9xdFhyL0RUVHoreHVrSUxCQUswYXRVS3MyZlB4cDA3ZDJUdVU1R2FoclZKZ3dZTmNQUG1UV2FidytGZzBLQkJHRGR1SFBoOFBwS1RrekYzN2x5NTlTbTF0TFF3ZCs1Y3B0WW5uOC9IckZtejRPUGp3d1JhTkRVMXEveTE1UEY0Q0FvS1FtQmdJR0ppWXVEczdJeVpNMmVXSzRNUkFKeWNuTEJwMHlaRVJFVGd3SUVEc0xTMFpNbzhhR3RyczRJOExWdTJSR3hzTEJOUUxzNGNURTFOTFZmOXhlSXU5ZDkrK3kwclVPcm01c2JLM3MzUHo4ZisvZnRWZjNJbEZEZnI0dkY0bURwMUtnUUNBWk41ZmZueVpkWjdwVFFHQmdZd056ZkhpaFVyY09MRUNXemR1bFdtSEFlSHc4RzRjZU9VRHBMKy9mZmZXTHQyTFdzZm44L0hnZ1VMWUdscGlYMzc5cFY2clhRdDJpVkxsdURzMmJNeTU4aGJXcThPdi96eWk5elBEaURwOWg0WkdTbjNXRzV1cnR3YW40R0JnVEw3cERQSUZRVko3OTI3aDQwYk44ck5ubmQzZDhlTUdUUHc1TWtUQkFVRnNlcThwcVdsWWZYcTFVaFBUMGZMbGkzeDVzMGJtZXM3ZE9nQWYzLy9NdTh2N3hvdkx5L3MzTG1UdGI5Mzc5NFVKUDBNVURNblFraU5sRlVBL0Jtbi9zQkNQUU9nZlgzMWpra0lJYVhoUy8xZFFJRlNRdjd6T1AyL0wwS2IxUUY0bGZ4WGlhdXJLMU9YenRyYUdxdFdyY0xTcFV2VldndTBkKy9lME5UVXhNNmRPMWwveUE4ZlBweTE5SGpNbURGbzE2NGRzeDBiRzh0YVB0MmxTeGRvYUdqZ2l5KytrSHNmT3pzN3RjMjVKdlAyOW1hVzhnb0VBdno4ODgrWU9IRWlzeVRjMHRJU3pabzFrN25PM3Q0ZVlXRmhNZzJScksydE1YYnNXQUNTUU5hOGVmTmdZbUpTeWM5Q2xxYW1KaFlzV0lDSkV5ZGkrZkxsNVE2U0Z0UFcxc2IzMzMrUExWdTJZTjY4ZWN3eTVQYnQyek8xUVpzMWE0YVFrQkNzV3JVS0RSczJyT2hUWU9uZHV6ZHJ1MG1USmhnMGFKQmE3OUdoUXdmV0V2STJiZHF3eWxPMGE5ZE83dlBTME5DQW82TWpQRHc4NE92cnk5U1g1SEE0Nk5PbkQzYnYzZzF2YjIrbVhBWUFmUDMxMTZVdUlaZW5TNWN1cktYWWZENGZzMmZQaHJPek04ek16RmhqUzdPenMyTjFpSGR5Y29KWUxKWUpGTnJZMkNnOWw5cXNlZlBtTWlWSE9Cd09Sbzhlalprelo0TEg0NkZwMDZaWXRXb1Y2dGF0eXpyUDJ0b2F3NGNQUjh1V0xSRVVGTVFLeW5wNGVHRGV2SGxLbDhpUU5tclVLRmJONEMrLy9CSS8vdmlqeXVPUTJvY3lTZ2toTlU1QkVYQWlGc2dwVkh5dUtneTFnTzUya3Zxa2hCQlNGVFNvbVJNaE1rUmk0T20vRFJyNVhLQnBGYXp5NFBGNDZOR2pCLzc2Nnk4c1hyd1lSa1pHTURJeXd2YnQyM0gyN0ZsY3ZYb1ZqeDgveHJ0MzcxaEJTMlZ4T0J4NGVub0NrRFEwS1N3c3hJVUxGOUM3ZDI5OC8vMzNNdWYrOU5OUDhQSHhnWUdCQVdiTm1vV2JOMjlpMjdadEtDZ293TGZmZmd0QWZ1TVZVMU5UK1BuNWxlTVZxSDI0WEM3bXpwMkwvLzN2Zi9EeDhaRnBLbFBjbU9YOSsvZTRjdVVLOVBUME1IVG9VQXdaTXFUVUJqd0RCdzdFK2ZQbjBhVkxGMWFRVmRYYXF4VmxZbUtDd1lNSHEzWE1rcStQaG9ZR3VuVHBncnQzNzJMaHdvWFExTlJFdzRZTnNXblRKcHcvZng3bnpwMURURXdNTWpJeUlCUUt5MVVIMThIQkFkYlcxakw3dmIyOTBiUnBVeHcvZmh5eHNiSEl6TXhVYVh4ZFhWMFlHQmlnY2VQR2NITnpnNXViVzVubmM3bGNlSHQ3WTlhc1dXamV2RG5hdFd1SEw3NzRBdmIyOW1VMlk5TFMwc0tnUVlNd2NPQkEzTHAxQzVjdVhjSzRjZU9Vbm1jeEh4OGZ2SC8vSHRldVhjT0NCUXRZWDNMMDdkc1hNVEV4RUl2RjBORFFnRUFnZ0oyZEhUdzhQRmkxTll1YkwwbHpjM09UV3dmMlU4VGxjdUhuNThka2ZscFpXV0hhdEdreXo5L2EyaHJoNGVIWXNtVUxvcUtpSUJhTE1XWEtGT2ExZEhWMWhiKy9QMWF0V2dVdkx5K01IajI2UXZPYU5Ha1Nzck96OGV6Wk04eWRPMWZwOGhHa2R1T0lhMHBsY0VJSWdlU1BwK094UUhLbWVzZlY1QUZmT3dGRzJ1b2RseEJDeW5MdEZYQW5SZks0clJYUXlySjY1ME5JVGZEOFBYRHEzNGJiOWlhQXUyM1YzRGM1T1JsRlJVVnlBenZTOHZQeklSUUtVVlJVQkxGWXpOUm5MSW5ENFlERDRZREw1WUxINDdFYXM0aEVJa1JGUmFGdjM3Nmxaaks5ZnYwYTV1Ym1UQ0FuTFMwTk4yN2NnSWVIQnpPUEd6ZHVnTWZqUVZOVEU0YUdockMxdFMxWFpsUjFpWWlJd1B2Mzc1bHRYMTlmdGQ4akp5Y0hSNDhlUmI5Ky9jcnNybDdzNDhlUE1EQXdVUHM4YXFKbno1NUJSMGRISmdOUEhwRklCS0ZReUx6M1JTSVI2ek1nN3o5OWZmMXF5Y290VFhwNnV0enU5ZW9rWFhOMDZ0U3ArRDk3ZHg0WFZiMy9EL3cxN0RzQ0FncWlna3J1VXFhbW1ZcExhdGVzN2kxVDYxby9yK1cxelNYTkpiRUVMNVpMWm1sbWZUTzNyR3l4WE1vMUZmY3RFMUJCMEZBUUJRRmxaMkJnZm4rTWN6aUhtV0ZtNEF3TThIbytIajZjTTNQbU00ZGhnSm5YZVgvZW45Njlld1BROURtOWZmczJXcldxMmRTMTR1SmkvUGJiYjNCd2NJQ3JxeXZhdEdtRGtKQVFLQlNtVlhpSUY2WHIyYk1uaGcwYlZxUGpxRXZpNTNMQ2hBa1lPWElrb3FLaUVCd2NqT2VlZTA1blliQ3E0dVBqY2VyVUtiM2hka0pDZ3RHRm8weFZYbDZPM054Y3EzcXRVKzBvalB4Z01TZ2xJcXR5S0tXeXlrUXVDZ1V3c2ozUXFtbThKeVlpSy9MbkxlRHMvUVdmSDJ3QjlBcXNmbitpcG1CM01uRGpmbHZBa1IyQUlQNTlKaUlpb2pwaUxDaHRPS2NqaWFqUk8zZEwvcEFVMFBRa1pVaEtSUFhCamxQdmlTUkt5NEcwKyswN25lMkJRUGY2UFI0aUlpSWlNUWFsUkdRVnJtUUQ1OUxsSDdlVEw5QzFkajN5aVlocXpKNnIzaE5KcE9WcDJ1d0FRRHN2OWcwbklpSWk2OEtnbElqcVhYbytFSE5kL25FRDNJRkhxMjlEUmtSa1VYWU1Tb2trVWlyYlZhSk5zL283RGlJaUlpSjlHSlFTVWIyNlc2SlowS0ZDNW03Skhsemhub2lzZ0oxb2NWUUdwZFRVVmFncmU1UGEyd0F0aksrN1EwUkVSRlNuR0pRU1ViMHBVUUc3a3pUOXl1Umtid3NNYnc4NDJjazdMaEdSdWV6Wm81UklrRkZZK1RjLzBBT3c1Y2xNSWlJaXNqSU1Tb21vWGxTb05aV2srYVh5anFzQU1DUVk4SEtTZDF3aW9wcVFUTDJYK2FRUVVVT1RVVkI1T2Npei9vNkRpSWlJeUJBR3BVUlVMNDdjQUc0WEdOL1BYSDFhQWEzNTRZdUlyQVI3bEJKVkV2L2Q1N1I3SWlJaXNrWU1Tb21venNWbUFJbFo4by83Z0EvUTNWLytjWW1JYXNxT1UrK0pBQUJxVkZhVU90Z0N6VGp6ZzRpSWlLd1FnMUlpcWxNM2NvRlRhZktQMjhJTjZOOUcvbkdKaUdxREZhVkVHdmRLQU9YOTloTytycHBXT1VSRVJFVFdoa0VwRWRXWnU4WEFnYjgxVlNWeWNuTUFoclhqb2hCRVpIM3NHWlFTQVpEMkovVnpyYi9qSUNJaUlxb09nMUlpcWhNbEttRDNWYUJNNXNWTWJCVEEwQkRBbVN2Y0U1RVZzck90dk15Z2xKcXkyd3hLaVlpSXFBRmdVRXBFRmxlaEJ2WmRCZktWOG8vOWFHdCs0Q0lpNjJXcnFKeGlYS0hXL0NOcWloaVVFaEVSVVVQQW9KU0lMTzdvRGVDV0JWYTRmOEFINk5SYy9uR0ppT1FrcmlybGdrN1VGQldYQVhuM1Q1YTZPM0FXQ0JFUkVWa3ZCcVZFWkZIeG1VQ0NCVmE0Yis2aXFTWWxJckoyN0ZOS1RkM3R3c3JMckNZbElpSWlhOGFnbElnc0pqVVBPSkVxLzdpT3RzQ3dFT2xxMGtSRTFrcjh1MG9sYzU5bW9vWWdTeHlVdXRYZmNSQVJFUkVadzVpQmlDemlYZ2x3NEpyOEs5d0R3T0Jnd04zUkFnTVRFVm1BT0NqbDFIdHFpdTZWVkY1dTdsSi94MEZFUkVSa0RJTlNJcEpkYVRtd0oxbnp2OXdlRGdDQ1BPVWZsNGpJVXV3NDlaNmF1THVpb0xRWlQzUVNFUkdSRldOUVNrU3lVZ1A0NDI4ZzF3SXIzTGYyQkI1c0tmKzRSRVNXWk0vRm5LZ0pxMUJYTHVUa1lBczQyOWZ2OFJBUkVSRlZoMEVwRWNucVhEcHdJMWYrY1QwY2dmQmdRQ0gvMEVSRUZ1VWdEa3JabzVTYW1IeWxKaXdGQUU5V2t4SVJFWkdWWTFCS1JMSkp1UWY4ZVV2K2NXMXROSXMzT2RvYTM1ZUl5Tm80aU41dFdhSWxDWkUxRS9jbjlYU3F2K01nSWlJaU1nV0RVaUtTeGQwUzRPRGZsaG43c2RhQUR4ZC9JS0lHU2x4UnlxQ1VtaHBKZjFJR3BVUkVSR1RsR0pRU1VhMlZsZ043a3kzVGU2K3pMeERxSS8rNFJFUjF4WjVCS1RWaGtvcFNUcjBuSWlJaUs4ZWdsSWhxeFpLTE4vbTVBbjJENUIrWGlLZ3VzYUtVbWpKT3ZTY2lJcUtHaEVFcEVkV0twUlp2Y3JMVDlDVzE1ZXBOUk5UQU1TaWxwb3dWcFVSRVJOU1FNQ2dsb2hxejFPSk5DZ0JEUXdCWEIvbkhKaUtxYTF6MW5wcXFvckxLa3dNdTl0STJGRVJFUkVUV2lFRXBFZFhJUFFzdTN0UTdFQWh3dDh6WVJFUjFUVkpSYW9GZXprVFdLay9VbG9mVDdvbUlpS2doWUZCS1JHWXJMUWYyWExYTTRrMXRtd0U5V3NnL0xoRlJmZUZpVHRSVUZaUldYbmJuTEJFaUlpSnFBQmlVRXBGWmhNV2JTb3p1YWpaUEoyQlFXL25ISlNLcVR3NmlkMXVjZWs5TlNhRW9LR1U3SFNJaUltb0lHSlFTa1ZuTzM3TE00azEyTnNEaklkSXBxa1JFalFFWGM2S21xckNzOHJLcmZmMGRCeEVSRVpHcEdKUVNrY2x1NWdObjB5MHo5c0MyZ0plelpjWW1JcXBQbkhwUFRWVUJLMHFKaUlpb2dXRlFTa1FtS1NvRC9yaG1tYkc3K1FQdHZDd3pOaEZSZlJNSHBhb0tvRUpkZjhkQ1ZKY2tVKzlaVVVwRVJFUU5BSU5TSWpLcVFnMGN1QVlVcStRZnU2VWIwQ2RRL25HSmlLeUZBdExwOSt4VFNrMkZaT285SzBxSmlJaW9BV0JRU2tSR25VMEhiaFhJUDY2TFBUQWtCTEJSeUQ4MkVaRTFrVXkvcjZpLzR5Q3FLeFZxeld3VVFQTjMzc211Zm8rSGlJaUl5QlFNU29tb1dqZHlnYjl1eXordWpRSVlHcUlKUzRtSUdqc3U2RVJOVGRXRm5IaE9sSWlJaUJvQ0JxVkVaRkJCS1hBd3hUSmo5dzRFV3JoWlptd2lJbXZqSUhySHhhQ1Vtb0pDTHVSRVJFUkVEUkNEVWlMU3EwSU43TDhHS0MzUWw3U05KOURkWC81eGlZaXNsWU5vMm5HcEJYNnZFbG1iQWk3a1JFUkVSQTBRZzFJaTB1dFVHcEJaS1ArNGJnN0FvTGJ5ajB0RVpNM0UvUmxMR0pSU0U4Q0ZuSWlJaUtnaFlsdDFJdEx4OXowZ0xsUCtjUlVLWUVndzRNamZQRVRVeERpSmVwU1djT285TlFGRm9xQzBJZmNqWDc5K1BXN2R1b1dRa0JDMGI5OGVQWHIwZ0oyZGZHOWtrcEtTa0phV2hxeXNMR1JuWjZPMHRCUnZ2ZldXYk9OYmk0c1hMK0wyN2NxbTkwT0dEREhyL25sNWVZaU9qa2JIamgzUnNXTkhkT25TQmU3dTducjNYYnQyclhDNVg3OSs2TmF0bStUMjh2SnkyTnJhVnIyYlJGRlJFZmJ2MzQvdTNidWpiZHUySmg5blptWW1pb3FLaEcxVDdwdVZsUVV2THkranh3UUFCUVVGc0xlM2g2T2pvOG5IWkE2VlNvWEV4RVJjdW5RSnp6enpUSzFlNjNYNUhOYWxwS1FrWExwMFNkZ2VQWG8wRkFyOVhaaGpZMlBoN095TXdNQkF1TGk0MU5VaEVsRXRNYTRnSW9rOEpYQTR4VEpqOXc0QS9ObVhsSWlhSVBFSklrdTBOQ0d5TmlXaW9OUzVnWDdpdUhqeElyWnMyUUsxV28wLy92Z0RvYUdoV0xWcWxheVBjZXJVS1d6WXNFRnkzY2lSSTlHaFF3ZFpIMGR1cDA2ZFFuSnlNc2FQSDI4d0pCTGJzV01IRGh3NElHeWJHNVNlUG4wYTU4NmR3N2x6NXdBQWMrZk9SWWNPSGJCMDZWSzg4Y1liQ0EwTkZmYjk4Y2NmaGN1K3ZyNlNvSFRMbGkwNGNlSUVGaXhZQUY5Zlg0T1BkL1RvVVh6NjZhY0FBRTlQVDB5Wk1zV2tZLzdrazA5dzZ0UXBZWHZmdm4zVjdsOVJVWUdKRXllaXJLd01MVnEwUUdCZ0lDWk5tbVF3SEZ5L2ZqMTI3ZHFGVHAwNjRhR0hIc0tUVHo0SlQwOVBvOGRsek8zYnQ3Rmt5UklrSmlhaXRGVFROOFBIeHdlREJ3K3U4WmlXZkE1VktoVXFLaXFNam1Wall3TTdPenZFeGNWaDJiSmxrc2ZROTd3cGxVcWpJZlM1YytmdzFWZGZDZHVqUm8weUdISkhSa1lpTnpjWEFEQnAwaVE4Ly96elJvK1ppT3BmQTMzYlFrU1dVRjRCN0x0bW1ZVkdnanlCN2kza0g1ZUlxQ0hnMUh0cWFvcEZyM01uSy9uRThkSkxMeG5kWjhXS0ZmRDI5a1poWVNHV0xsMEt0Vm90M0phUmtZSC8vT2MvT3ZkNStPR0g4ZHBycjlYb21KNTQ0Z2xzM3J3WjVlV1ZiNzZPSERsaWRsQjY3Tmd4dlAvKyt6VTZCbU9xQmxXeHNiR0lqSXhFYVdrcC92enpUOHlaTTZmYTBGRU9KMCtlRkM0N09EakF6ODhQMDZkUFIyNXVMbWJNbUlIWnMyZmpzY2NlcTNhTWJkdTI0ZXV2dndZQXZQYmFhNGlLaWtMSGpoMzE3aXNPZFhOemM5R3VYVHNadmdwZFY2NWNRWEZ4TVFBSWxjVXRXN2JVdTI5RlJRVU9IejRNbFVxRnVMZzRKQ1ltNHAvLy9LY3N4K0h2NzQvTXpFd2hKQVdBblR0MzFpb290ZVJ6K09xcnJ5STFOZFhvZmtGQlFWaTNiaDFLU2txUW5wNHVYQy8rZWRPNmN1VUs1czZkaTZlZmZocmp4NCtIcmEwdDFxMWJoOE9IRDB2Mkt5Z29rR3hQbkRoUlo2d05HellnTlRWVkNFa0JHSHl0RVpIMXNaSzNMVVJrRFk2bkFkbEZ4dmN6bDRzOUVONFdNRjV2UUVUVU9ERW9wYVpHL0RwM3NwS3A5K0tneEpEeThuS28xV3A4OE1FSHVIbnpwdVMyM054Y1NmQ2hwYS82THpJeUVrZU9IS25SY1g3NzdiZjQ5dHR2amU1bnJGclJFb3FLaWhBVkZTVUVhckd4c1pneVpRcm16NStQc0xBd2l6eG1TVWtKenB3NUkyejM2dFVMQVFFQjhQRHdRRzV1THBSS0phS2lvdkRXVzI5aDFLaFJlc2ZZdUhFak5tM2FKR3k3dXJyQzMxLy95cUlaR1JrNGYvNjhzTjJ4WTBlTFRmOFdWMDRDbWxZQmhpb2F6NTA3aDN2MzdnbmJmZnIwTVdrNmQzSnlNZ29MalM4ODBMVnJWMlJrWkFqYmNYRnhpSW1KTVZxeDJxRkRCNTNqcU12blVBN1hybDNEbkRsemtKK2ZqNDBiTitMMDZkT0lqSXpFdlh2M2pQN2VNSFI3WEZ5Y2NObkp5UWxkdW5TUjlaaUp5SElZbEJJUkFDQTVCN2g4Ui81eEZRQ0doRmhQTlFrUlVYMWdVRXBOVFlrVlZwU2FhdVhLbFpJS1Jxcms0dUtDNk9ob0xGeTRVQWpWY25Oek1YdjJiTXlmUDk5ZzFhQzJhbExMVUxqazVPUUViMjl2eVhVeE1UR1NucFhEaHcrSHQ3YzNsaTlmamxtelp1SDY5ZXV3czdPRG41K2YzakVMQ3dzbGdhUy92ejgrL1BCRGVIbDU2ZDEvMjdadGtrcmkwYU5INjkydnBqSXlNb1NxeE9QSGowdHVDdzhQTjNpLzMzNzdUYkw5K09PUG0vUjRxMWF0d3NXTEY4MDhTbzJvcUNpais2eGV2VnJTK2dDdy9ITW9wOVRVVk15ZVBSdjUrZm5DZFVGQlFXaldyRm10eGoxOStyUnd1YVNrQkNOSGpqUzQ3N0pseTlDalI0OWFQUjRSeWFlQnZXMGhJa3U0V3dMRVhMZk0yQThIQUMzWmw1U0ltamduOWlpbEpzWWFwOTUvK2VXWEFEUWhqalowYXRXcUZkNTc3ejBBbXFuTm16WnR3dSsvL3k3Y3g5dmJHNTkrK3Fra2hQdjc3Ny94NXB0dlFxbFVBdEJVT05hMzRPQmd2UHJxcTlYdTg4MDMzMGdxQzE5KytXVTRPRGlZL1ZnZE9uVEE1NTkvanFpb0tQejU1NThBZ0RadDJxQm56NTU0NnFtblRCckRVQnVFUG4zNllOR2lSWkxyZHUvZUxWejI5ZlZGbno1OUFBQmVYbDc0OE1NUDhjNDc3MkRLbENsNCtPR0g5WTdwNnVxS0ZTdFc0S09QUHNMbHk1ZXhkT2xTZzZGcVVWR1I1UHZ2NWVXRjhQQndmUFBOTnlaOVhWVUQ0S3IzZStHRkY3QjI3VnFEMWNZUkVSR1M3Y2NlZXd3TEZpeEFUazRPVHB3NElibHQxYXBWV0xObWpjNFlnWUdCaUk2T051bDRMYUV1bmtNeGZaWFZ3NFlOTStteEVoSVNFQkVSSWFuVURROFB4OHlaTTZGUUtEQmp4Z3pNbURGRGNwL3Z2dnRPMHFOMDkrN2RPajFLVlNxVnBLS1dpQm9XSzNuYlFrVDFSVlVCN0wrcStWOXVyVHlBTVAxdGxvaUltaFJIVnBSU0U2S3EwUFE5QndCYkc4RGVwbjZQUjBzNzlmZjY5Y3F6d3oxNjlFRGJ0bTFSV0ZpSTZPaG9TUldZcTZzcm9xT2pKYUZhVVZFUkZpNWNLSVNrM2JwMXc0Z1JJNHcrdGpha3JZMHZ2dmhDTWdWZExDQWdBTTg5OTF5MTk5K3laWXR3V2FGUVlOeTRjYkN4cWRrM3g4M05EZEhSMFZpNWNpVk9uVHFGUllzV1dXUlY3NnRYcjBxbU1BOGZQaHdwS1NtWU0yZU9jRjFGUlFXV0xGbWk5LzRiTm16QWQ5OTlKMndybFVxODhjWWJ3dmJXclZzbCsvLzY2NitTNnRVSEgzd1FkbloyV0w5K2ZZMk92K3I5cW9aOHB0cStmYnRPWDAzeE5Ia3hKeWVuR2oyR1hPcmpPUnd6Wmd3QVlNU0lFWHA3aHVvVEV4T0REei84VU5LWGRjQ0FBWmd6WjA2TmZ5NjB6cDgvTDNrT2lLaGhZVkJLMU1RZHVhR3BLSlViKzVJU0VWVnlFaFdiS0Myd1lCNlJOYkhHYWxLdGdvSUNKQ1FrQ052ZHUzY0hvRmtNU1J5U0Fwb3c4WC8vKzUva3VzTENRdVRrNUFqYmFXbHBrZ1dlMXExYnAvZHh0U0h0aGcwYmtKYVdocWVmZmxxblorSDI3ZHNseHpCLy9ueEo2T1hxNm1yS2w2aVhXcTJXQkRmT3pzNjFEb05zYlcweFk4WU01T1RrNkV5WGwwdlZYcTB0VzdhRVNxWEMzYnQzVGJwL1VWR1JUbUJsS01ES3o4L0g5OTkvTDdsT29hai9kN0lsSlNYWXZuMjd5ZnZiMlZYL1EyZkozcmIxOVJ4cVh3K205R0lGTkcwTU5tN2NLR2tQOFBqamoyUEdqQm1TbjR2eThuS2pKMEtxM3I1djN6N0pRbGF0VzdmRzlPblRKZnZrNU9SSTJob1k2d05MUkhYTHl0NjZFRkZkU3NnQ2tyTGxIMWNCWUhBdzRHd2xpemNRRWRVM1d4dkF6a1pUYVZlaEJrckxBUWRiNC9jamFvaEt5aW92TzF2WnA0MURodzRKbFhrMk5qYkNkTzFodzRiaDk5OS9SM3g4dkxCdlFVR0J6Z3JYVmQyOWU5ZmswQzQ1T1JuZmZ2c3R5c3ZMY2VqUUlZU0dobUxNbURGNDdMSEhZR05qZzhURVJFa3Z6YXJUZVdzalB6OGZGUldWMDRjOFBEeHFQTmFaTTJmd3h4OS80SzIzM29LenM3TWtKRFVVd24zd3dRZVM4TWlVc083bXpadUlpWW1wOFhHYTYvdnZ2emM1YUpPVE9HZ0hJSm5XRFdncU5NWDlNOXUzYjQrUWtCREpQakV4TVNncDBWUSsyTnZYN0ExNFJVVUZMbCsrakZPblR1SHMyYk5ZdUhBaGZIMTlKZnRrWm1iaTVNbVQ2TjY5dTk3Rm1lcnJPVFJYV0ZnWWR1ellJWnowZVBIRkZ3MjJnekJYVVZHUnBQZnMwS0ZEMGJWclY4ays0dFlMcnE2dWFOT21qU3lQVFVUeXNMSzNMa1JVVjdLTGdHTTNMRFAyUXdGQWdMdGx4aVlpYXFpYzdJQ0MrelA4U2xRTVNxbnhzdWFLMHYzNzl3dVh1M1RwSWdTR0NvVUNreWRQeHB0dnZpbkw0M2g3ZXlNZ0lFQnlYVnhjSEd4dGJZV2c5c3FWSzFpMGFCRUNBZ0l3YmRvMGxKVlZKc3dLaFVJbjhQTHk4dElaRTREQjZmaGlXVG9ZYzFrQUFDQUFTVVJCVkZsWmttMGJHeHVUN3FmVnZIbHpCQWNISXlrcENWRlJVU2d1TGtaaVlpSVdMRmhnc2RYTXYvcnFLMG5GbnlHYk4yODJ1SUo5VlRFeE1Yb1hLRXBMUzhQUFAvOXM4SDZtVm1IT256OWZFbmFiY3IreFk4ZEt0c1ZCYVg1K3ZxUjFnSzJ0TFNJaUluUmVCK2ZQbnhlQ1VsTUM5b1NFQk96WXNRUCsvdjZZTUdFQ0FFMlFQMjNhTkdHZi9mdjNZOXk0Y1pMN0hUdDJESjk5OWhrQVRSWGtXMis5aFFFREJnQ28zK2ZRWEFFQkFZaU9qc2JNbVRNeGVmSmtnMVdqQ29VQ1FVRkJabzI5Wjg4ZXllSmxBd1lNa0ZTaGUzbDU0ZkxseThKMng0NGRyYUp5bVlncVdkbGJGeUtxQzZYbHdMNXJRTG54OTU1bUMzQUhIbW9oLzdoRVJBMWQxYURVdzdGK2o0ZklVdVJlOGI1Q3JSbFRXYTVaREsyWlU4M0d2WHo1c21UMTc3aTRPTW1pTC9QbXpjUDY5ZXZ4OHNzdkE5QlU1b2xYR3RmdTYrVGtoQjA3ZGdBd1BEVlgzQWNUQU9MajQ5Ry9mMzhNSERnUVc3ZHV4WTRkTzRUZWlEazVPUWdNREpSVTR1bWJadi9hYTYvaHRkZGUwN2wrM3J4NVJyLzJxdExUMDgyNjMrT1BQNDdwMDZkajRjS0ZRZ2lVbXBxS3FWT240dDEzMzBYdjNyM05Qb2JxeE1mSEcxend5TlBUVTdLQ3VMT3pzOG5qdG16WlV1L3E0eXRYcnBRRTFZYW8xV3I4K2VlZjZObXpwOG1QV1J1Wm1abHdkM2NYS3B1SER4K3VOeXdYVndzYnF5aGR2bnk1c0VDV201c2J4b3daQXljbko0U0doc0xQencrWm1aa0FnQU1IRHVnRXBXZlBuaFV1NStibVN2cjNXdXR6YUVpN2R1MndhZE1tdUxrWlhuWFd4c2JHWURzTlF5SWpJNFhMWVdGaFVLdlZlUDc1NTRYcmR1ellJUWxLTzNmdWJOYjRSR1I1REVxSm1xQ1k2MENlVXY1eG5lMDBVKzU1VXBTSVNKYzQyRkZ5UVNkcXhPUUlTck9LZ0d0M2dZd0M0RTZSZE5GSlJ6dmcrUzdtankxZXpNZ1FTL1Rhek12THcvdnZ2NC9Dd2tLTUhEa1M0OGFOdzcvKzlTOXMyclFKZS9ic3djc3Z2d3cvUHovSk5QL2E5Q08xRkRzN084eWZQeC92dmZlZVVDRlhWRlNFaUlnSXpKMDdGNE1HRFpMdHNUWnQybVR3Tm45L2Y4eVlNUU5LcFJKVHBreVJWRUdhU2h4K25UMTdGbi85OVpmUis5eTZkUXRMbHk1RlhGd2M1czZkaThHREI1djl1T1pxMTY0ZDVzK2ZqME9IRHVIYmI3L0YwS0ZEOWU2blVsWCswQm1yS08zYXRhc1FsQllVRkdEUG5qMTQ2cW1uQUFDUFB2b290bTNiQmtDejZObTFhOWVFYWY1bFpXVzRjT0dDTUk2SGh3Y2VlT0FCQU5iN0hLYW1wa3BPaG1pSmcwdERSbzRjaVJrelp1Qzk5OTZUVEtVM1p0KytmWWlOamNXV0xWc3dhdFFveVdKUkFPRGc0QUJiVzF2WTJkbEJwVkl4S0NXeVFneEtpWnFZK0V6TkJ3OUxDQS9XTE9KRVJFUzZ4S0ZPQ1JkMG9rWk1ISlE2bXZGcFF3MU43L1RZRENDbjJQQitTcFdtT3R1Y29QVDgrZk00ZWZLazVEcHZiMitVbEpRWVhOeEhyVlpMS3IvMFhTK3U1RE5rN2RxMXlNM05CYUNwSnRNR1U2Kzg4Z3FlZi81NXRHelpFZ0J3Nzk0OTRUNjE2U0ZxU1IwN2RzU3FWYXN3Yjk0OHBLU2tBQUI4ZlgzUnJWczNnNnV3QXhDbWhXdFZ0eTlnMnVJMkZSVVZTRTFOTlg3UVJsVHR3Mm5JLy83M1B5UW1KZ0lBVnF4WWdmYnQyNk4xNjlhMWZueDlyekV4R3hzYkRCdzRFR2xwYVpnMWF4WW1UNTZNWjU1NVJyS1B0cDBEb0x1WVU5WFg2S0JCZy9ENTU1OEx3ZnpQUC8rTTBhTkhRNkZRb0YrL2ZrSlFDZ0NIRHg4V2d0TFkyRmdvbFpXVkZyMTY5Ukttak5mM2MyaHR1bmZ2TGl3VUZ4c2JLMXp2Nk9nSUd4c2JMRnUyREdWbFpiaDY5YXJGV2xjUVVjMHhLQ1ZxUWpJTGdaTnBsaG43d1paQUsrdDhUMDlFWkJYRWdWRUpLMHFwRVNzVm5RaHdOTEVYNzUxQzRPZ05UZldvUHM1Mm1wOGhSenNnMEIxbzdtTGVNVzNZc0VIbnVvaUlDQnc4ZU5EZ2l1SXFsUXB2dmZXV3p2VktwVkx2OVlZODlOQkRpSTJOeGUzYnR3RUFwYVdsK09HSEgvRGJiNy9oaXkrK0VGYlpGdmNSOWZIeE1YbjhMNy84c3RyYjFXbzFwaytmTHBuYVAyM2FOSFRwMHNYa3h4QlBUL2IxOWNWSEgzMkVPWFBtNFBidDIxaThlREZjWEZ3d2V2Um9rOGQ3OGNVWHE3MTk4dVRKT0hqd0lCd2NISFFxOHVUV3BrMGIrUGo0SURzN0czMzc5c1dKRXlmMDdqZHQyalM4K2VhYlVLbFVLQ2twUVdSa0pGYXZYZzFIeDlyMVVUSDJXc3JQejhmczJiT1JsSlFFUUJPOGQralFRYkpBa0hqS2UzVkJxWjJkSFJ3ZEhURjA2RkQ4OHNzdkFEUnRHRTZjT0lGKy9mcWhXN2R1Y0hOekUwTFVZOGVPNGYvOXYvOEhBSksrb1FEUXQyOWY0WEo5UDRlR0tCUUtPRG82b3FLaVF2STZjblIwUkZsWm1mRGNPRG82NnZRSjFiWXdhTjY4dWRsOVNzVzByUXdBemM5K1NVa0puSnljWUc5dmo0NGRPOVo0WENLeUhBYWxSRTJFVWdYc3Y2YnA4eVczRm01QXo1YnlqMHRFMUpnNGlRSWpUcjJueGt3Y2xKcXlhTm5sTE0wQ2srTDNLSFkyUUR0dm9JMG40TzhLT05keXhrcVhMbDBrL1VucjBwQWhRekJ3NEVEczJMRURHemR1RkVLb1J4NTVST2p4bUpPVEl3bHltamR2YnZMNHhpclNFaElTZEZZaUR3ME5oWmVYRndETlZPM3EralRxNCs3dWpxVkxsK0xXclZzSUNncVNMRjRqaC9idDJ3UFFUSkUyTkEzZjJkbFp0b1Yrd3NMQ2NPYk1HVXliTnMxZ3lOZStmWHRNbURCQm1MWi8vZnAxZlA3NTU1ZzZkYW9zeDJDSXU3czdtamR2TGdTbDVlWGxXTFJvRWI3NDRndWg4cmk2aWxKeE5hOTJXdjZvVWFPRW9CUUFmdjMxVi9UcjF3KzJ0cmJvMWFzWERoNDhDRUR6TmFhbHBhRlZxMWFTb05UT3pnNjlldldTUEk0MVBJZFZ3ODVXclZwaDNicDFPSFBtaktRbjc4YU5HL0hsbDE4S2k3dk5uRG5UWU91STJpN3dkdlBtVGVHeVdxM0d0V3ZYT04yZXlNb3hLQ1ZxQXRRQURxWlVMaUlpSnljN1lFZ3dZTU8rcEVSRTFSSlBFeTVtVUVxTm1EbEI2Y2swelZSN0xUc2I0TUVXUUJjLzAwSldVNDBjT1JKYnQyNDE2ejcyOXZaWXUzYXRzRDF4NGtRQW11cXpOV3ZXQU5BRVZLKzg4b3JSc2V6czdQRE1NODlneUpBaCtQcnJyM0h5NUVuSmdrL1hyMStYN0srZGppOEhjU0FHYUhwOGloZUZDZ2tKa1h5ZHBrcE1URVJaV1prd05WdE93Y0hCQ0F3TXhOaXhZNnZ0VnlxWHNMQXdEQm8weUdpUDJyRmp4K0xreVpPNGRPa1NBR0RuenAzbzFhc1grdlhyWjlIam16bHpKbDU5OVZWa1oyY0RBTEt6cy9IeHh4OWp3WUlGQUtROVNxc0dwZUxXRWk0dW1sTHNObTNhb0d2WHJvaVBqd2VnYVUyUm5wNk9nSUFBOU9uVFJ3aEtBZURFaVJONDlORkhrWjZlTGx3WEZoWW1qQ1crcmo2ZVEzRTdnS3BmZTNVNmQrNHNCS1g3OXUzVEc1U3VYNzhlTVRFeFpoL1Q4dVhMaFJNUlZWc3IvUFhYWHd4S2lhd2NnMUtpSnVCaUpuQWoxekpqaDdjRlhCMHNNellSVVdNaTd1RmNaTm1acEVUMXl0U2c5TlJOYVVqYTBrMnpLS1FsM2xlMGF0VUtyVnExUW1scHFXUXFiRlhpcWs0Ykd4dTlVMjRWQ29Wd3ZiaVNUMHpmQWpKVlZlMHpLZmJsbDE4YW5WSS9hdFFvbzVWNFNVbEprdEFMQU1MRHcvSGRkOThaUFQ1anRtM2JoaE1uVHNEZjN4K0RCZzNDbmoxN2hEWUNnS1pLZHVMRWlaSnExdi85NzMvbzNidTNTZVBQbno4ZkRnNjZMNFlMRnk1ZzVzeVp0VDUrQVBqKysrL2g3ZTJOb1VPSG1oU3lLUlFLVEowNkZhKzk5cHJ3dmYvc3M4L1F1M2R2czBJNnNSVXJWa2kycDArZnJyT1BoNGNIWnMyYWhUbHo1Z2pYSFRseUJIdjI3TUdRSVVNaysxWTlEbkh2VzNIbDhPT1BQeTRFcFdxMUdyLzk5aHNtVFpvazlCNVZxelVsM2lkUG5wUjhYd0dnZi8vK09zZFlYODloWGw2ZWNObloyZG5rK3ozNDRJUEM1Yk5ueitMT25UczZ2Vlp6Y25KcTFBZFhHMXdybFVvaEVOWTZkdXdZeG84ZmIvYVlSRlIzYkl6dlFrUU5XWGF4NWZxUzltZ0JCQm52dFU5RVJKQ0dQNFZsaHZjamF1aE1DVW92M2dFdTNLN2M3dGdjK0Vlb1pVKyt6cDA3VjVqU2JValZmcGhYcjE0Vi9tbXAxV3JodW12WHJsbmtXT1dnVkNxeGJOa3luUjZWcHZZUzFRWmwrcFNXbHVMUFAvOEVvRm1ZNmN5Wk16cGgyaWVmZkNJSlNaOTg4a2xKU0hyOCtIR3NYNy9lNEdNWSsxN0p5WnlBTGlRa1JBaTVlL2JzaWVYTGw5YzRKQVUwcTlDTC94blNzMmRQeWFyM3pabzFnNGVIaDA1WUx6NlczTnhjU2Y5U2JaVWpBQXdjT0ZEU0czVHYzcjFRcVZUdzhQQkFwMDZkNE9mbmh4RWpSdUNwcDU2U0xJU21YZlNwcXZwNkRyV0xpZ0hTcjg4WTdja1RRTlBIOWF1dnZxclI0MWZueElrVE9tMHBybHk1SXZsOVFrVFdoeFdsUkkyWXFnTDR3MEo5U2YzZGdGNEI4bzlMUk5SWWlTdEtHWlJTWTJZc0tMMVRDSndRRldsMWJBNE1hR1A1NHdvTkRUVzZqN2lmbzFLcHhILy8rMStkZlF4ZGIwM1VhaldXTDErdUUrUSs4Y1FUSnE5US92cnJyK09CQng3QXNHSERkS1lLbnoxN1ZqTGx1ZXEwNVFNSER1RFlzV1BDZGxCUUVDWlBuZ3hBTXhWNTllclZ3dXJuM3Q3ZVppMEVaV2RucHhPSUZSVVZTWTRIa0labVpXVmx3dUk4WXRxZW5lYWFNR0VDUWtKQ1RLb2NsdE4vLy90Zm5EbHpCdDI3ZDhmVXFWUGg2ZWtwOUx6VkVnZU9hV25TYWdsdFQxeEFNdzIvWDc5K1FzWHgzYnQzY2Z6NGNRd1lNQURSMGRGd2RYVUZBQlFXRm1MeDRzWEMvYnAyN1dwV0lHbEliWjdELy83M3YwSUlydzNzQVdETGxpMTQrT0dIc1d6Wk1nQXd1a2pVa0NGRGhJWGUvdmpqRHp6OTlOT1NCWlptekppQmlSTW40dmZmZjhlRER6NkkwTkJRcU5WcWpCZ3hRdGhuNnRTcENBOFB4Ly85My8vaEgvLzRoeER3cTlWcWZQLzk5OEorNGlyZFRaczI0ZjMzM3pmNzZ5YWl1c0dnbEtnUk81a0czQzB4dnArNUhHM1psNVNJeUZ6aW9MUzRUSE1TaTc5SHFUR3FMaWd0cndBTy9GMTVFcmVWQi9CWTY3bzdObU51M2JvbHl6Z2ZmdmloU2Z1VmxKUmc1Y3FWeU1uSkVhNTc5TkZIVFFvT0RRV2UycEMwNnBSN2IyOXZZUVZ6WThyTHkzSHQyalVrSlNWaDU4NmRDQXNMdzlLbFM0WGJqeDQ5S3RsLzRNQ0J3dVdiTjI5aTVjcVZ3cmFUa3hQbXo1OHZoRlp1Ym02U25xeHIxcXhCdTNidDBLVkxGNU9PclV1WExwSitzd2tKQ1pnelo0NFFsQ29VQ2t5Yk5nMVBQUEVFU2t0THNYbnpadXpjdVJNelo4NDBlZHEvTWM3T3puVWVrZ0tBcDZjbjFxeFpJL25lVjYyQ0ZnZWxWU3NYdFJXVVdzT0dEY1BCZ3dmaDZPaUkvdjM3bzBXTEZnQWdoS1FBY1ByMGFVa1BWUEgzdWpacTh4eHF2NDlsWldWQ3YyQkEwN3QxMXF4WitPaWpqK0R2NzI5MG5CRWpSdUNiYjc2QlNxV0NXcTFHZEhRMFB2MzBVM2g2Vms2Wk8zWHFsTEQ0VkxkdTNTUS9CNENtVisrV0xWdHc1ODRkSEQxNkZKOTg4Z2xhdG15SjNidDNJems1V2RqdnBaZGVFaXFvangwN2hwTW5UK0tSUng2cDBkZFBSSmJGb0pTb2ticWVDMXk2WTVteEJ3VURidXhMU2tSa0ZodUZKaXd0dWw5TldsVEczNlhVK0toUmZWQjYvamFRZDcvd3o5NVdVMG1xc0tJVEJ1SVZxanQwNklDMzMzNWIyTlpXa1RvNk9ncEJZRVZGaFdSaEpLMkhIbnJJNkdOZHZIZ1JxMWV2bG9Ta2dDWkVTVTVPeHNDQkF6Rm8wQ0IwNk5EQjVPTXZMaTdHNHNXTGRWWWR0N0d4d1p3NWMweGUzVDRsSlVVeXBWdGNRYWhTcVNUamQralFBUUVCbW1sRytmbjVpSWlJRUtZYkt4UUt6SjQ5VzdMZ1UxQlFFTjU2Nnkwc1diSkVHQzh5TWhKcjFxd3h1aEJRVmVmT25VTmtaS1N3WUpHRGd3UG16cDByOU5DTWpJd1VWbXVQaUlqQWxDbFQ4UFRUVDV2MUdPWVFWeVNiNnNLRkMyYnRYelVnejgvUGwyeUwrN3BxZTVCcXRXdlhUckxkczJkUHpKMDdGMzM3OWpYWTMxTmNHYXhRS1BEWVk0K1pkYnptTXVjNTNMWnRHKzdldlN1NUxqTXpFKys4OHc0Kyt1Z2orUGo0R0x5dldxM0c5ZXZYTVh6NGNPemF0UXVBNWtUSisrKy9qdzgvL0ZCNEhyV3ZId0RvM3IyN3pqaXRXclZDUWtJQzd0eTVnM3YzN21IQmdnV1lNMmNPUHZ2c00yR2Z3TUJBakI4L0hrZVBIaFhDMDJYTGxtSGx5cFVJREF3MCtlc2xvcnJCb0pTb0VTb3FBdzZuV0dic2J2NUFHL1lsSlNLcUVRYWwxTmlWaVVKU1d4dHAxWFIrS2ZDWHFDL3BJNjNxOTJkQTM2STU0bUFwT0RoWUoxZ0NOR0dSOW5wRGl6a1pvbFFxY2ZyMGFlemN1Vk15WmJpcWpJd01iTjI2RlZ1M2JrVkFRQUFHRGh5SXdZTUhvMjNidGdidmMrM2FOVVJIUjB1cU5iVmVmLzExeWVJMVlwbVptVkFxbFpKcHl1SndDQUE2ZGVva1hENTc5cXhrdXJlMndyQ29xQWdSRVJHU3hXOG1USmlBL3YzN1E2MVdvN1MwRk1YRnhTZ3FLa0s3ZHUzUXNXTkhKQ1FrQU5Bc21oTWRIWTJsUzVkQ1lXSnkvc3N2djJEdDJyVkN0YU9ucHljaUl5TWxiUUptelpxRnVYUG5JaWtwQ1JVVkZWaTllalZTVTFQeHhodHZtUHc0K3BTVmxVR2hVT2hVYjRwWE9EZDFXbjl0RnFZcUx5L0hyNy8rS3JsT1d3MnFVcWx3NXN3WjRYcUZRb0Z6NTg3aHdJRURPdU5VRGRiRnhLOEZSMGRIU1FVbkFEejMzSE1tdGJXb3FyYlBZWEp5TWpadTNBaEE4N1c5L2ZiYitQVFRUNkZVS3BHZW5pNkVwWjZlbmpyOWR1UGo0N0YxNjFZVUZCVGdvNDgrd3NHREI0V3dQVDQrSHRPbVRjUENoUXZoN3U2T2MrZk9DZmZUVndIcTZ1cUs2T2hvdlA3NjYxQXFsUmc4ZURBaUlpSWtnZThycjd3Q2hVS0JmLy83MzNqdnZmY0FhUHJIenBvMUM5SFIwZFgrWEJOUjNXTlFTdFRJcUFFY1NnRktWTWIyTkordks5Q0hKejJKaUdyTTFSN0l1bis1c0JTQWEzVjdFelU4NG1wU3h5b1pSMXhHNVpUN1FIZWdVL082T3k1VGxKZVg0K3paczhKMm16YUdHNmRtWjJmRDF0WVdWNjVjRWE2cnVwZ1JvQWxHazVPVGNmbnlaVnk0Y0FGLy9mV1gzb281VjFkWGpCMDdGckd4c1RoNzlxd2syRWxQVDhlMzMzNkxiNy85RnUzYXRjUFFvVU1SSGg0dVZNdXBWQ3I4OE1NUDJMaHhvMlNLdE5hcnI3NnFNNVhmenM1TzJMZWdvQUJ6NXN4Qi8vNzlZVzl2ai9UMGRHemZ2bDJ5ZjQ4ZVBZVExWYWYwOSszYkYycTFHdSs4ODQ3UWQxVHJ4eDkveEpZdFd5UUxDaGx5NGNJRi9QVFRUM2oyMldlTjdoc1pHWWtqUjQ1SXJuTjFkY1dxVmF1Z1ZDcFJVbEtDNHVKaUZCY1g2enduMjdkdlIzWjJOdWJPbld1MGg2VWhaODZjd1h2dnZRZDdlM3ZZMjl0RG9WQklGcTRDVUcwMVkwMzg5dHR2K1BycnIrSHM3QXc3T3pzb0ZBcGtaMmZyUEs1Mnl2bng0OGNsZ1hiNzl1MXg3ZG8xeE1iRzF2Z1lTa3BLY09qUUljbDFnd1lOcWxGUVdwdm5NQ1VsQmUrKys2N1FibUhnd0lFWVBudzRuSjJkc1dqUklxalZhdHk0Y1FOejVzekJzbVhMa0ptWktibC9WRlFVQUtCNTgrYnc5dmJHZi8vN1gzejAwVWZDN1VsSlNWaThlREZHakJnaEJLamUzdDRJRGc3V1djVWUwRlQ1UmtWRklUTXpFMnZYcnNXZE81WFQrdnIyN1l0SEgzMFVBTkN2WHovMDd0MGJwMCtmQmdEY3VYTUhiNzc1SnQ1NDR3ME1Iejdjck9lUGlDeUhRU2xSSXhPWEFhVGx5VCt1dlEzN2toSVIxWlo0Ulc4dTZFU05rYUZwOThweUlDR3JjdnRSSytoTDZ1M3RMVm5nNS9EaHcwSW9BcURhbnBrN2R1ekFOOTk4STdsT1BEMDlMaTRPUzVZc1FVWkdScldyeHdOQXg0NGRNVy9lUExSczJSSmp4NDdGblR0M3NHZlBIdXpkdTFlblorclZxMWR4OWVwVmZQSEZGMWk4ZURHNmR1MktOOTk4RTMvLy9iZk91UGIyOXBneFk0WmtwWFN0MXExYlN4WjZpbytQMTVtbXJSVVFFQ0JNblM4dUxzYng0OGNsdDdWdXJmbG1pdnRhYWxVTnZvejUrdXV2MGF0WHIycERha0QvNnVicDZla21QODZ4WThmd3pqdnZJQ29xQ2g0ZUhtWWRJNkNaZ3ExUUtGQldWbVl3Qks2NkFGWnQ5ZXpaRXl0V3JNQzllL2NNN3VQZzRDQk1ELy94eHg4bHR3MGNPRkFJNkt4QlRaL0R3NGNQWThXS0ZjSnJ5OVBURTYrLy9qb0FZTUNBQVpnd1lZS3dRRk55Y2pMMjdObWpFNnByNWVibUFnQkdqaHlKK1BoNDdOMjdGNERtWitlTk45N0FuajE3aEVXWWNuSnlNR3JVS0oweHRHRjdZR0FnWnMrZUxYbk5Cd1FFWU5hc1daTDlaOHlZZ2RkZmZ4M1oyZGtBTk9GelRSY1ZJeUxMMEQzdFNVUU5WbllSY1BxbThmMXFvbjlyd0tObUo5MkppT2crOFlKT1JReEtxUkV5RkpSZXZnT29LalNYVzNzQ3paenE5cmowaVlpSXdPYk5tNFYvNHNyRFpzMmFTYWFiVjlXelowK2Q2M3IxNmlWYzd0YXRHd0lEQTZzTlNkdTJiWXVJaUFoaDhSY3RYMTlmdlBqaWk5aXdZUU9XTGwyS2dRTUhTcVluQTRDSGh3ZTZkKzhPUjBkSFRKbzBTYWN5TWlBZ0FCOTk5Skhla0JRQXhvd1pZL0M0eEJRS2hiQmFQUURFeE1SSUttTDc5ZXNuWFA3SFAvNWgwcGo2SGtPcnRMUVVIMzc0b2RGd2VlellzVHJQaVNFMk5qWndjbktDaDRjSG5Kd3FYM2dsSlNWQ1JhSzUzTnpjaElCWUh4Y1hGNHdiTjg2a3NWYXZYaTM1WjRpL3Y3L0JCYnkwWG43NVpXRWhvdGRlZTAzbytlcm82Q2hacWQwYTFQUTVURTlQRjhKSU96czd6SnMzRDgyYU5STnVmK0dGRjlDM2IxOEF3TGh4NHpCNjlHaWRpbEpBRTlTS1Y1NmZQbjI2TUxWK3dvUUpDQWtKd1pRcFUvRE5OOS9nbFZkZU1kamZWOXREMk0zTlRmSno1ZUhoZ1VXTEZzSGQzVjJ5djQrUER5SWpJNFhYWXFkT25UQmt5QkNEendNUjFUMVdsQkkxRXFvcXE4aktxYjAzMEVIZTJVTkVSRTJTcEtLMDFQQitSQTJWdnFDMFFnM0VpM0tLYnNZWG83YVloUXNYR3J3dEtpb0s2OWV2eC9mZmY0OGhRNGJvVEtYWFZwZzZPVGtoTkRRVU5qWTJxS2pRcEw4ZE8zYlVXVkYrNnRTcG1EUnBrbVJWY2s5UFQvVHYzeCtEQmcxQ2p4NDlxdTJUcVZBb0VCWVdockN3TU55OWV4ZS8vLzQ3ZHUzYWhjek1UQXdmUGx5b2h1M2R1emNXTDE0c1RFVis4c2tuTVduU0pFa29XTldRSVVOZ2IyK1BuMy8rR1ZldlhwV0VuelkyTnZEdzhFQm9hQ2orOWE5L1NSYW02dDY5TzE1KytXVWNPblFJS1NrcFFpQUZhRUxUOFBCd3VMdTd3OFBEQXg0ZUhuQjFkWVdycXl1Y25aMkZmMDVPVG5CeWNvS2pveU9jbkp5UWxwYUdWMTk5RlNxVkN0MjdkeGY2T1ZiSDE5Y1hyN3p5Q2pJek0rSHQ3UTB2THkrNHU3dkQzZDBkYm01dWtzY1RCNnJwNmVtWU9uVXFPblhxaEhuejVsWDdIQm56eUNPUENKV0FOalkyc0xPemc3T3pNNEtEZy9IRUUwOFlyWXJWcWpwdFhic3dGZ0NkeGExQ1EwTng1ODRkMk5qWXdON2VYZ2lBMjdWcmgrSERoK1BoaHg4Vzl1M1lzU05XcjE2TmVmUG00WkZISG9HbnB5ZVdMMTllMHkvWEltcnlISTRkT3haLy92a240dVBqTVhmdVhKMkYwN1FMaUIwK2ZCaFBQUEVFQU9ERkYxOFVwdGFIaFlWaHdvUUo2TmF0bStSK2RuWjJlUC85OTNYYVAvajYrbUxNbURHNGR1MmFwTCtybzZNalhuenhSVWwvMFhIanhpRTJOaFlwS1NuNDRJTVBFQlFVcFBmckRnME54ZkxseXpGLy9ueE1uank1VnYxeWlVaCtDcld4MDNWRTFDQWN1YUdwMXBDYnV3UHdyODY2cTlZU0VaSDUwdktBMzVJMGx3UGNnVkhtdDNVanNtckpPY0FmOTJlQmgzZ0JRME9BcEJ6ZzRQM3J2SjJCWitXZGtTeTdJMGVPb0hQbnprWjdUQ1lsSmNIT3pnNCtQajRHcDIvLzlOTlBTRXhNUktkT25kQzVjMmUwYjkrK1Z0TnMxV28xVHAwNmhaQ1FFUGo1K1VsdVMwaElnSU9EZzJTRmVVdEtTa3BDU0VpSUxOT0dmL25sRjdSczJSSjkrdlRSdWEyNHVGaTQ3T0RnVU92SHk4aklnSitmbjhGd1NoeHNhOE03T2FXa3BBaFR2Z0ZwLzFkTEtDd3NoTDI5dmJDS2UxMnc5SE40Ky9adDNMNTlHMkZoWVNidFgxNWVqb1VMRitMSko1K1VWSDZiSXlzckMxbFpXYkMzdDRlTGl3dDhmWDMxZmwxMzc5NUZTVW1KcEVyY2tMeTh2QnExZmlDaTJsRVlPVHZCb0pTb0VVaTVCK3k5S3YrNENnVXdPaFR3MXovVGhJaUl6SlJURFB4NGZ4MElUeWZnZWNNdEVJa2FwRXQzZ0tNM05KYzdOZ2NHdEFIMkpBUFg3K2RDQTlwb3JpY2lJaUtxRDhhQ1V2WW9KV3JnaXNxQW1PdVdHYnRuUzRha1JFUnlFays5TCtMVWUycUVxazY5TDZ1b1hHVFNScUdwTWlVaUlpS3lWZ3hLaVJvd05UUlQyVXBVUm5jMVd3czNJS3lGL09NU0VUVmxqcmFBM2YxM1gyVVYwbENKcURHb0dwU201UUxsOStldkJiaXpsUThSRVJGWk53YWxSQTFZYkFad00xLytjUjFzZ2NIQm1zb1BJaUtTRjFlK3A4YXNhbEQ2OTczSzdkYWVkWDg4UkVSRVJPWmdVRXJVUUdVVkFXZHVXbWJzQVcwQXQ3cnI5MDVFMUtTSXA5OFhjUG85TlRMaW9OVGVCcmhSdVdZTjJqU3IrK01oSWlJaU1nZURVcUlHU0ZVQkhQZ2JxTERBVW13UCtMQi9HQkdSSmJtTGd0SThaZjBkQjVFbGlJUFNZbFhsdHJlejlMVlBSRVJFWkkwWWxCSTFRTWRUZ2R3UytjZjFkQVQ2dFpaL1hDSWlxdVRwVkhuWkVyL0xpZXFUT0NnVm53Z0lkSy83WXlFaUlpSXlGNE5Tb2dibTczdEFRcGI4NDlvb2dNRWhtbWx5UkVSa09jMGNLeS9mWTBVcE5US0dnbEkvMTdvL0ZpSWlJaUp6TVJJaGFrQUtTNEdZRk11TTNTc0E4SFd4ek5oRVJGU0pGYVhVbUltRDBweml5c3UrREVxSmlJaW9BV0JRU3RSQXFOWEF3UlJBV1c1MFY3TUZ1QVBkVzhnL0xoRVI2ZklVVlpUbUs0RnlDL1NiSnFvdjRxQzBSS1g1MzhrTzhIRFV2ejhSRVJHUk5XRlFTdFJBWE1nQTB2UGxIOWZKRGdnUEJoVHlEMDFFUkhyWTJnRHU5ME1qTmJpZ0V6VWVha2lEVWkxT3V5Y2lJcUtHZ2tFcFVRTndwd2c0bTI2WnNRZTBBVnp0TFRNMkVSSHBKKzVUeXVuMzFGaUlRMUpiMFJsWXR2WWhJaUtpaG9KQktaR1ZLNnNBL3JnR1ZGaGdhbVpuWDZCdE0vbkhKU0tpNm9uN2xONWpVRXFOUktsSy8vWGVERXFKaUlpb2dXQlFTbVRsVHFRQ3VSYVlsdW5sQkR6U1N2NXhpWWpJdUdaYzBJa2FJWEVmZGZINVhTOG5uVjJKaUlpSXJCS0RVaUlyZHYwZWtKQWwvN2kyQ21CSUNHREgzd0JFUlBWQ0VwU3lSeWsxRXVLcDk5cVpNRFlLTHVSRVJFUkVEUWRqRWlJclZhSUNZbTVZWnV3K3JRQnZaOHVNVFVSRXhvbFh2dWZVZTJvc2xIb1djdkp3MUlTbFJFUkVSQTBCZzFJaUszWDBCbEJjSnYrNFFaNUFWei81eHlVaUl0TzVPbFJXOVplb0FLV0IzbzVFRFltKzF6R24zUk1SRVZGRHdxQ1V5QW9sNXdEWDdzby9yck05TUtpdC9PTVNFWkg1T1AyZUdwdFNQUldselJpVUVoRVJVUVBDb0pUSXloU1ZBY2NzTk9WK1VGdkEyYzR5WXhNUmtYbTQ4ajAxTnZxbTNydXpQeWtSRVJFMUlBeEtpYXpNNFJUOUh6UnFxNXMvRU9RaC83aEVSRlF6NGtxN3V3eEtxUkVvMVRQMTNzMmg3bytEaUlpSXFLWVlsQkpaa1lRc0lEVlAvbkY5bklIZWdmS1BTMFJFTmVjaldsUXZxN0Qram9OSUx2cE85RElvSlNJaW9vYUVRU21SbGNoWEFpZFM1Ui9YMWdZWUhBTFljc1ZaSWlLcjR1dGFlZmxPVWYwZEI1RmM5UFVvWlZCS1JFUkVEUW1EVWlJcm9BWndLQVVvcTVCLzdENkJYSEdXaU1nYXVkb0RMdmFheTZYbFFCNFhkS0lHcnVxcTkwNTJnQjAvYlJBUkVWRUR3cmN1UkZZZ1BnTzRWU0QvdUswOGdDNSs4bzlMUkVUeWFPNVNlZmtPcDk5VEExZDE2ajJyU1ltSWlLaWhZVkJLVk0vdWxRQ25iOG8vcnFNdE1MQXR3Qm4zUkVUV2k5UHZxVEdwT3ZXZVFTa1JFUkUxTkF4S2llcFJoUm80K0RkUXJwWi83TWZhYUtaMUVoR1I5ZkpsUlNrMUlxd29KU0lpb29hT1FTbFJQZnJydG1VcWlOcDdBeUZlOG85TFJFVHk4aE5WbEdZV1dlYkVHVkZkS0svUUdnN3U0UUFBSUFCSlJFRlUvQk5qVUVwRVJFUU5EWU5Tb25xU1ZRVDhlVXYrY2QwY2dQNnQ1UitYaUlqazUyUUhlRHRyTHBkWHNLcVVHcTZxMWFRQWcxSWlJaUpxZUJpVUV0V0Q4Z3JnWUlwbTZyM2NCclVGSEd6bEg1ZUlpQ3dqd0wzeWNucCsvUjBIVVcxVTdVOEtNQ2dsSWlLaWhvZEJLVkU5T0hzTHVGc3MvN2pkL2FVZnVJbUl5UG9GTWlpbFJxQkVwWHNkZzFJaUlpSnFhQmlVRXRXeDJ3WEFoZHZ5ait2dERQUUtrSDljSWlLeXJKYnVnT0wrNVl4QzlpbWxocW1vVExwdGF3TzRjRkZKSWlJaWFtQVlsQkxWSVZVRmNDaEYvbkZ0Rk1EZ1lNMkhFaUlpYWxnY2JJSG05eGQxS3E4QU1ncnE5M2lJYXFLd1NsRHF6bXBTSWlJaWFvQVlxeERWb1pOcFFKNVMvbkY3QlZZdUJrSkVSQTFQSzlIMCsrdTU5WGNjUkRWVldDcmRabEJLUkVSRURSR0RVcUk2a3BZSFhMb2ovN2d0M1lIdWZ2S1BTMFJFZFNmWXEvTHk5WHYxZHh4RU5WVjE2cjI3WS8wY0J4RVJFVkZ0TUNnbHFnT2w1Y0RoNi9LUDYyQUxoTGNGRkFwamV4SVJrVFZyN2dKNDNBK1c4cFJBamdVVy9DT3lKSjJLVWdhbFJFUkUxQUF4S0NXcUE4ZFRkVDlBeU9IUklLNG9TMFRVV0xDcWxCb3k5aWdsSWlLaXhvQkJLWkdGcGR3RHJtVExQMjZJRjlEQlIvNXhpWWlvZm9RMHE3eDhqVUVwTlRBNlFTa3JTb21JaUtnQllsQktaRUVsS2lER0FsUHVYZXlCL3EzbEg1ZUlpT3FQcjJ0bEZWNTJFWENuc0g2UGg4aFVKU3FndkVKNkhTdEtpWWlJcUNHeXErOERJR3JNanQzUWZIaVEyNkMyZ0JOL2VvbUlHcDFPdnNEcG01ckxsN0tBZ2E1MTg3aDc5KzdGMzMvL0xXeFBuanpaNVB2dTNyMGIxNjlYbmhVMDViN0p5Y2xvMjdZdDdPeXEvMk1XRnhlSDJOaFlZZnVGRjE0dytiak1vVktwVUZCUWdHYk5taG5mMlF4S3BSSVpHUmxvM2JweG45MjhWeUxkdHJmbCt4U3hiZHUySVMwdERkMjdkMGUzYnQzZzdlME5BSmc0Y2FLd3o2QkJnekJod2dUSi9Rb0tDckJnd1FLRWhvYmlnUWNlUU0rZVBlSGg0V0h3Y2RMUzBuRHIxaTFodTFldlhqSi9KZFpIcFZJaEppWUdEejMwa003UGIwNU9Ebjc3N1RlTUh6OGVOalkxcXcvYXUzY3YxcTFiQjE5ZlgvajUrV0hnd0lFWU1HQ0FISWN1SEdOQlFRSDgvUHpnNU9RazI3aFV2eXoxTjhXU3NyS3k0T1hsQlZ0Ylc2UDdGaFFVd043ZUhvNk9scGs2b0ZLcGtKaVlpRXVYTHVHWlo1NHgrbDVCanNlVDQvdVZsSlNFUzVjdUNkdWpSNCtHd3NCaUlyR3hzWEIyZGtaZ1lDQmNYRnhxOWJna1A3NkZJYktRbEh2QTFidnlqOXZGRDJobCtEMHlFUkUxWUIyYkErZHVhYXJ6cnVZQWZWdHBGdTZ6dEdQSGp1SDQ4ZVBDdGpsQjZkR2pSM0hxMUNtVDcxdFdWb2EzMzM0YkFQRElJNDlnNU1pUkNBc0wwN3Z2K2ZQbnNXblRKbUc3TmtIcHNHSERoTXRUcGt6QlAvLzVUMkg3eElrVGlJeU1oTHU3TzFxM2JvMEpFeWJnb1ljZXF2RmpBY0NoUTRmdzVaZGZJamMzRjlIUjBlamV2WHV0eHJObTJWVVdIMk0xcWRTQkF3ZVFtSmlJN2R1M28wdVhMdmo0NDQ4QkFLbXBxY0krZCsvcXZtbjg4ODgvRVJjWGg3aTRPQURBWjU5OVZtMVF1bnYzYm56Ly9mZkM5cjU5KytUNkVnUXFsUW9WRlJWRzk3T3hzWUdkblIzaTR1S3diTmt5NGZwUFB2a0VucDZlT3ZzcmxVcTlvWXRhclVacGFhbkJRT2JzMmJOWXZIZ3hGQW9GZ29PRE1YZnVYTFJ0MnhhblQ1L0cwcVZMY2UvZVBkeThlUlB2dlBPT3djRENrTXVYTCtQamp6OUdXVmtac3JPemtaR1JnZGRmZjkyc01ZejU2YWVmc0hYclZnQkFRRUFBTm16WVVPMys0dDlqbzBhTnd0U3BVMlU5bnZxbVZxdVJsNWVIN094c1pHVmxJU01qQTU2ZW5yS0cwM0t4MU4rVStQaDQyWTlWeTlYVkZjSEJ3VHJYVjFSVVlPTEVpU2dySzBPTEZpMFFHQmlJU1pNbW9XM2J0bnJIV2I5K1BYYnQyb1ZPblRyaG9ZY2V3cE5QUHFuMzU5cGN0Mi9meHBJbFM1Q1ltSWpTVXMwQ0h6NCtQaGc4ZUhDdHg2Nkw5d0RuenAzRFYxOTlKV3lQR2pYS1lQQWNHUm1KM054Y0FNQ2tTWlB3L1BQUG0vMTRWU1VrSkVDbHFubVZWdGV1WFd0OURJMEZnMUlpQzFDV0EwZHZ5RDl1TXllZ1Q2RDg0eElSa1hWd3NnTTZlQU1KV1lDcUFrak1BcnI1MS9kUnlldmN1WE1vS2lvQ0FQenh4eDhJRGc1R3UzYnRrSitmTCt3VEVCQlFwOGQwN05neEFFQitmajR1WHJ3SVB6Ky9HbytsVkNyeDdydnY0c0tGQzhKMUN4WXN3T3JWcXhFWTJEai9pR2NYU2JkOXJMZzRadTdjdVRoNzlxeXNZN3E2dXVLWFgzN1JlMXR4Y1RHU2s1T0Y3YjU5KzVvOHJ2ZzQzZHpjMEw1OSt4b2RYOVhLN0pyUW5xUjQ5ZFZYSlFHdklVRkJRVmkzYmgxS1NrcVFucDR1WEY5ZVhxNno3NVVyVnpCMzdsdzgvZlRUR0Q5K3ZCQXNwS2VuWThXS0ZYQnhjY0hDaFF2MVBzNmhRNGNBYUFLMjI3ZHZvMlhMbGxDcjFkaTBhUlB1M2RNMGU5Ni9mejg4UER3d1pjb1VrNy9lbEpRVVJFUkVvS3lzc3ZsdVdWa1paczZjYWZJWUFPRGk0b0pWcTFZWnZQM3k1Y3ZDNVpZdFc1bzF0akYzN3R6QitQSGpxOTNuMldlZnhZOC8vbGpqeDRpS2lzSWpqendpdVM0akl3TjVlWGtvTFMxRmFXa3BTa3BLaEg5RlJVVW9MaTVHWVdFaENnb0tVRkJRZ1B6OGZPVGw1U0UzTnhlNXViazZyeEU3T3pzRUJRWHBCSHpEaHc4M0tiUTNoMXduRjJyek4yWDY5T215SElNKzRoTTFZbGV1WEVGeHNlYU1WMXBhR3JLeXNneStIaXNxS25ENDhHR29WQ3JFeGNVaE1URlJFanJXaHIrL1B6SXpNNFdRRkFCMjd0d3BTMUJhblpwOHY5YXRXNGZEaHc5THJpc29LSkJzaTJjTmFHM1lzQUdwcWFsQ1NBb0FIVHQyclBheFltSmlKQ2VrOVprMWF4YmVmZmRkNU9YbEdUdDBneXh4Y3EyaFlsQktaQUVuVW9HaU11UDdtY05HQVlRSEEzYnNMRXhFMUtoMTg5TUVwUUJ3L2pid1FIUExWSldPR3pjT1dWbFplbThUVjE2WVMzeGZmVys2dFI5SUFFQ2hVQ0E4UEJ6YnRtMlRWSTdXNXMxNlVsS1NwQ3ByMGFKRjFlNnZVcWtrSDBCQ1FrTFFxbFdyR2orK282TWpSbzRjaWZqNGVPRURmMkZoSVNJakk3RjY5V3FMVHlHc0R6bFZLa3I5NjZobFJFTVFGeGNuQ1g3NjlldG4wdjBxS2lva1ZkNjlldlV5dXlKU3EycGxkazFZcXUzRnRXdlhNR2ZPSE9UbjUyUGp4bzA0ZmZvMElpTWpjZTdjT1h6ODhjZFFLcFVBZ0I5KytBSFBQZmVjNUw3RnhjVTRjZUtFc1AzWVk0OEpsYWVSa1pGNC9mWFhjZWZPSFFEQXp6Ly9qS0NnSUl3YU5jcm9NZDI0Y1FQdnZQT09KTWdBSUFSNzVuQjFOZnpEVUZGUmdhU2tKR0c3UzVjdVpvMXRyWll2WDQ3ejU4L0xOcDVLcGNMU3BVdng2YWVmbWpRdFhHNzEvVGVsTGxRTjRmcjE2MmV3aXZ2Y3VYUENTUWdBNk5PbmowbFR4NU9UazFGWWFMejVldGV1WFpHUmtTRnN4OFhGSVNZbXhtakZhb2NPSGVEaTRsSm4zNjk3OSs1SlRnTHBZK2gyN1N3QkFIQnljakw2czMvbHloWHMzYnUzMm4xbXpacFY3ZTFrbnNiM1RvMm9ucVhsV1dhVis0ZGFBcjVXWEtGQlJFVHk4SElHV25zQ04zSTFmYTcvdWczMGJpU0ZpRXFsRWtlUEhoVzJPM2Z1REgvL21wZk1GaFlXNHRLbFMralVxUlBjM053QWFENjhHS3U4RUR0eTVJZ2svSEJ3Y01EWFgzOWQ3WDE2OU9oUjdiUzhJVU9Hb0tLaUFrdVhMb1ZhclFhZ0NZUTJiTmlBLy96blB5WWZXME9naHA2ZzFLMWVEc1VxaWNQTzRPQmdCQVVGbVhTLzJOaFlTVkRYczJkUG9lSkx5OUhSc2NhOU42MUJhbW9xWnMrZUxha21Ed29LUXJObXpkQ3laVXRKVmRsWFgzMkZMbDI2b0hQbnpzSjF1M2Z2RnFyVEFVaENVQzh2THl4Y3VCRFRwazFEYVdrcCt2WHJoLzc5K3hzOXByLysrZ3VSa1pHU1k2cU42c0x0bEpRVWxKUlVOdmp0MGFPSExJOVpHdzRPRHNKclNueHM5dmIyUWtncHZyNnVKQ1VsWWR1MmJYajIyV2ZyL0xHdDRXK0tKV1JrWkFqSEtmNDlCUURoNGVFRzcvZmJiNzlKdGg5Ly9IR1RIbS9WcWxXNGVQR2ltVWVwRVJVVlpYU2YxYXRYSXpRMHRNNitYN1Z4K3ZScDRYSkpTUWxHamh4cGNGOXg2eEtxT3d4S2lXUlVWbTZaVmU3OVhZR3dGdktQUzBSRTFxbHZrT2JFVzRVYWlNc0VPdnNDYm8yZzcyTk1USXprQTBsMUh3NzB1WDM3Tmk1ZXZJajQrSGhjdkhnUktTa3BVS3ZWMkxCaGd4Q1VtbXZuenAyUzdZU0VCQ1FrSkJpOW43RVB0Y09HRFVOR1JvYWtzdVdISDM3QTRNR0Q5ZmFJYTZqeWxKbzJFVnIyTm9DM0ZhOUowNnRYTC9qNit0WjZuTjkvLzkzb1BtcTFXbEx4R0I0ZWJyQmFlK2ZPbmNKcmNjV0tGZGl6WjQvazltWExsdWw4WU5ZMzdia3U2YXY4TnJVYVBTRWhBUkVSRVpMS3RQRHdjTXljT1JNS2hRSmR1blRCbURGamhKNnI1ZVhsV0x4NE1kYXVYUXNYRnhlbzFXcHMyN1pOTXVhYmI3NXA4UEdPSHordUV3YloyOXRMUXAvdDI3ZGp6Wm8xZW52OGpSMDdGaE1uVGpRWWZONjhlUk5SVVZHNGV2V3FjSjFDb2FqMnhNaVpNMmNrMjlyZXpWVTk4OHd6ZU8yMTF3eU9ZNGlIaHdjaUlpSUFBQmN1WE1EMjdkdUYyN1RYQndVRlNhYmVSMFJFQ0s4cDhmZHkyclJwUWlCV214a0hXZzRPRG5CMWRZV2JteHRjWFYzaDZ1b0tEdzhQZUhoNHdOUFRVL2puNWVVRkh4OGZlSHQ3dzluWldUTEdVMDg5cGJlVmc2bXVYNzh1YVpFaTE0STZjdjVOTVRSVjNoeUd2bDlyMTY3RmtTTkg5TjZtZlgxb1BmYllZMWl3WUFGeWNuSWt2OU1BVFFDNlpzMGFuVEVDQXdNUkhSMWR3Nk91T3pYOWZzMllNUU16WnN5UVhQZmRkOTlKZXBUdTNyMWJwd3BhcFZMSlduRXQ5dE5QUDBtMjFXbzFubjMyV1dFNnZyMjlQWDc1NVJjNE9EU0NONVFXeHFDVVNFYW5iZ0lGcGNiM000ZWRqV2JLdlUzTlpsc1JFVkVENU9rSTlQRFhUTDB2cndEMlh3T2VEQVZzWlN3ZVc3SmtpZkFoYy9YcTFmanJyNytFMjc3ODhrdVR4L25razA4azA4aXF1Njg0WEhKM2Q4ZWdRWU1NN3F0U3FYU212djc3My8vV3UyOU5wN01uSlNYVnVuZGpkVjU0NFFWY3VuUkpDRVRLeTh1eGV2WHFSbFVoa2xhbEhWcUFPMURER2VKMVFxNWVlcVlFcFJjdlhrUk9UbzZ3L2ZEREQyUGR1blZHNzFkUVVHQXd3S2hLcFZJSkg0S3JWdnBwSDN2VXFGRjQ4Y1VYZGFwUE4yL2VMQW55dFJWWjVoZ3paZ3dBWU1TSUVYcjc4ZWtURXhPRER6LzhVRkl4T21EQUFNeVpNMGR5akMrOTlCSk9uVHFGbEpRVUFKb1RKU3RYcnNUY3VYT3hkKzllM0xwMXk2eGpOU1FuSndmTGxpM1RDUzZkbkp5RTUvUzc3NzVEVWxJUzNuNzdiVW5RcmxRcThmUFBQK09iYjc0UjJnUUFta0RpN2JmZnhwQWhRd3crcnJpcXJEWUtDd3R4OCtaTm5lK2RvNk9qc0FoUzFkZEdYUzZPOU9tbm44TFoyUmt1TGk1d2RuYUdzN096TEZQb3hlRnhXbG9hdG0vZmpvU0VCS3hjdWRLa05oVlZxeFJOcVRnMnh0Si9VK3JiOXUzYmRjSnA4VFI1TVNjbkt6NWpkbDk5ZkwvT256OHZxWVEzeGFSSmt6QnAwaVFBMHVENzhjY2ZyM2JLL1kwYk55UTlTeDk0NEFHR3BDWmlVRW9razF2NXdLVTc4by9iTHdqdzBOOGlob2lJR3JFSFd3SkpPWm9UY0ptRlFNd05JTHl0Zk9PTHB3QlhyYVF4dE5LdFBxYmU5K3JWcTVKQWRjU0lFUVo3b00yYU5RdVhMMStXQkEvVnNiZTNOKzFncTFpL2ZuMk43bWNxaFVLQkdUTm00RC8vK1kvd3dlakNoUXM0ZHV3WUhuMzBVWXMrZGwzNXU4cGk3UTgwcjUvanNFWlZlOHFaK2pyZHNXT0h5YS85Mk5oWXpKNDlXKzl0NGxXVTE2MWJKL21aVjZsVWtrcXE5dTNibXgyU0FzRGR1NW9YZ0NtOUJ3SE50TjJOR3pjS0xTa0F6WWY5R1RObTZBUzU5dmIybURadEdxWlBueTdzZi9ueVpXUmtaT2dFemk0dUxtaldySm5rT25GL1FIMjNhNzhmcGFXbFFoZ0xBTGEydHBneVpRcDY5ZXFGbVRObkNuMU96NTA3aDVkZmZobFBQLzAwUm84ZWpXUEhqbUhyMXEzSXpwYjIzR3JSb2dYZWZmZmRhaGRvS1N3c3JQRTBaTEhUcDA5anhZb1ZVQ3FWV0xObVRhMWFtUUNhRTE5ZmZQR0Z6dlZmZmZVVnZ2dnV1eHFOYVd5aG10cjY3TFBQOE1zdnZ3aXZrZlBuenh1dCtDOHNMTVRKa3ljbDE4bFJLV3ZKdnluRyttR0tPVGs1d2R2Ylc5YkhMeWtwa1ZRbEcyUHNCS1kxTEJ4VW0rOVhlWGs1Um93WVVlMCtWVy9mdDI4ZkRodzRJR3kzYnQxYVovR3VuSndjU1lodnJEZXJtTEhYY0h4OHZNRjlyT0g3WVUwWWxCTEpRRlVCSExiQWxQdldua0JIZnVBZ0ltcVN0RE1LZGwzUlRNRlB5dFpjMTdlVjVSZjJHemR1bk1uN21yckM2cFl0V3lUYi92NysyTFZyRnhJVEUzVldJUmRYdCtyajZ1b3FDV1pxRXBUR3hzWktLcnA4Zkh5d1pjc1duYkJteG93WlFzQWJIaDZPZWZQbW1mVTR6WnMzUjFoWW1HVGE3MWRmZllXK2ZmczI2UDZTZ0thSDdpMVJLMGNuZTgxN0YydjN6VGZmQ0plZG5aMWxxeklWVXlxVk9pc2lBNUFFZk9JS3pFR0RCbUhDaEFsUUtwV1NLZGhCUVVGQ0JmSUxMN3dnVEF0ZnVIQWhldmJzS1RuNVlJNmpSNDlLQXI2bm4zNjZSdU9ZS3l3c0REdDI3QkNxWFY5ODhVVzg5TkpMQnZmdjBxVUxubmppQ2V6YXRRdmg0ZUdZTm0wYU5tL2VMS25VQllEQmd3ZGo2dFNwa3V2RWdZQysyN1ZhdEdpQkpVdVdZTnEwYVhCd2NNRHMyYk9GSG9RclY2NUVaR1NrTUJXM3RMUVVXN2R1eGRhdFczWEdVU2dVK01jLy9vRlhYbm5GNkRUdW8wZVBTaXJ6NXMyYkoya2ZzbWpSSXVIa2lxSEE2ZnIxNjlpMWE1Y1FFRVpGUmVIamp6K3UxWUp4MmxDNHFweWNISjNuM0ZRYk4yNnM4ZkZVTlhqd1lKMkZkdHEyYlNzSjNuLzk5VmVqUWVtQkF3Y2tGYzIrdnI2MTdqdHA2YjhwMWYyY1ZLV2RLbStPcW0waXhGUElBYzN6S3U3ZDI3NTllNFNFaEVqMmlZbUpFYXFYYTNvQ3M2S2lBcGN2WDhhcFU2ZHc5dXhaTEZ5NFVLZGRTbVptSms2ZVBJbnUzYnViZFdKWHJMYmZyNXEwZlNncUtwSzhGeGc2ZENpNmR1MHEyVWM4bThEVjFSVnQyclF4KzNHbzloaVVFc25nYkxxbVI1ZWNIR3lCeC9oN2tZaW9TV3ZwQmd3TzFreTlCNERMZDREMFBLQi9heURBQTdEVURPZXNyQ3haeDB0TlRkV1pTcXhRS0xCcTFTcTkvUUFOZWVlZGQ5QzFhMWZjdlh0WEVucVkrNEdzdExRVUsxYXNrRnhYVWxLaU0xMVRyVllqT1RsWjJHN2R1clZaandOb3BsRlhEWUpUVTFPeGI5OCtEQjgrM096eHJNbVZiTTFpVGxvUCtEU01Wa0hpS2lJdkx5K0xCS1VIRHg3VU83M1MwR0pPYm01dUNBb0t3dmZmZnkrNVgxNWVIcnk5dlZGUVVDRDVXUWtLQ3FweEVLRldxNFhlbjRBbXpLOXVpcmljQWdJQ0VCMGRqWmt6WjJMeTVNbEdLN0lBemJUVHJsMjdZdWpRb2ZqcnI3OGtQVFhsMHFwVkt5eFpzZ1IrZm42U3dGS2hVT0RKSjU5RWFtcXEwYXJaSVVPR1lPalFvU1k5bnJnM2FraElpR1R4SEpWS0pWbTR5OHZMUys4WWJkcTBRWnMyYllUSzRNVEVSS3haczZiYVhxMzFZZE9tVGJLTkZSb2FxaE9VaG9lSDQvUFBQeGVlc3hNblR1RGF0V3M2SVo2V1NxV1N2UDRCVFhzS1U2YnJHMUtYZjFNc1plellzWkp0Y1ZDYW41OHZxU2kydGJWRlJFUUVBZ0lDSlBjNWYvNjhFSlNhMGw0aElTRUJPM2JzZ0wrL1B5Wk1tQUFBU0U1T3hyUnAwNFI5OXUvZnIzUHk5dGl4WS9qc3M4OEFhQ291MzNyckxiUGFTY2p4L1ZJb0ZDWXZ6cWUxWjg4ZXljLzJnQUVESkNjZ3ZMeThjUG55WldHN1k4ZU90WHBkVXMweEtDV3FwY3hDSUU1L2E1WmFlVFFJY0szWisxOGlJbXBFUXJ3MGJWaU9wMnEyYzVYQXJpVEEyVjdUeXpUQUhYZzRvUG94NnRzWFgzd2hxZmdCTkZNRFEwTkRjZW5TSlozOUgzamdBWFRyMWcyM2J0M0NzV1BIaE91MUZXSlZxNTdNN2JtMWJkczJuZXFvd3NKQ1hMOStYVktkY3YzNmRjbUhtcHBVZGxTdFhOTGF2SGt6aGd3WlVxdnFMME1PWHdjU3MyQzVKQjJRSnFUUTlDVzlYUURzdUdMQng3eXZwWnYxdithckxxcGhxcW9uS2ZMeThxQlNxWFJlcjlyd3JFMmJOc0tDSWtlUEhwVlVTSWtYR2hGUHc5MjdkNi9rdzM5V1ZoWkdqaHdwVEwzVVZwcjYrUGpVNkdzd3BsMjdkdGkwYVpQSkM3QzV1YmxoNk5DaEtDb3F3Z2NmZktEenUwUU9hclVhcnE2dWlJK1B4OTkvLzQya3BDUWtKQ1FZckxEVVovLysvZGkvZno4QXpmUGRva1VMK1BqNHdNdkxDMjV1Ym5qNDRZZlJyVnMzcEtTa1NIN3ZWZjBka0oyZExma2Fxd3RqWG5ubEZadzVjMGJvRTdsOSszYjA2dFZMV0pCSis3cXBHdkpxcjYvNlBSQXZFQ2F1eUowMWE1YXNpem5KeWRuWkdjT0dEUk9taGF2VmFxeGJ0dzZMRmkzU3UvK2VQWHVRbVprcGJMdTR1R0QwNk5HMU9vYTYvSnRTSHpJek0rSHU3aTRzeGpoOCtIQ2RrQlRRVklOcUdUdVJzM3o1Y3V6ZXZSdUE1blU0WnN3WTRYMkJuNStmOEQwNmNPQ0FUbEFxUHZtWW01c0xQejgvczc0ZU9iNWZOalkySnZXY0ZvdU1qQlF1aDRXRlFhMVdTMXFrN05peFF4S1VkdTdjMmF6eHhjTER3ekYrL0hpRHQyL2V2Rm52ckFmU1lGQktWQXZsYXVCd2lzNW5oVnByMHd6b1lKbjNwa1JFMUFCMTlkT2NQRHQ4SFNpOVA5dXJ1RXp6NzNZQjBMWVowRnllQlhzQm1OZXJhdjc4K1RoMTZwVEIyOCtlUGF2VEMwNnJlL2Z1dUhIakJweWRuU1dCeEtwVnF3Qm9wbXlLZzFLdHNySXk0Ykt0cmEzWkZSY1BQdmdnRGg4K3JGUE5ldmJzV2NtSHBLcVZvTzNhdFRQcmNjckx5L0hERHovb3ZlMzI3ZHZZdm4yN1Jhb1pFN1ZabS94NWtrRnFOWkJSVURlUGRTdGZ2dGY4M2J0M1pROSt6cDA3SitsNWFZNXg0OGJoOTk5L0YzcVVxdFZxNU9Ua0NMMUFBYzBpUGRxQXk4ZkhCeU5IamdTZ1dYbGRISlJxcnhjcktTbkIxMTkvcmZleDQrUGpzVzNiTmh3N2RneUQvajk3OXgzVzFOM0ZBZndiQ0lRUjlwS3BxT0FFRWNXQlc2dlZhdDE3VUZmcjFycXIxb0oxMVlwYXRWaHAxZFp0cTFhcjFsWXRLcmhRcTNXQUJXU0lLTEprQ2NoSXlQdEgzbHh5c3dOaDFmTjVIaDl6Uis3OWhZU0VuSHQrNS9Uc2ljOCsrNnhTandFUVowMHIrcmxLQndXVUdUQmdnRnczYVVBY0VETXpNNU9yQ1FxSU8xZkxkcTlXdDkzYjJ4dGJ0bXpCdVhQbnNIdjNibzNyd25wNGVLQjE2OWI0NTU5L2xEN1BzbFBWT1J3T2t6VXErNTZRbUppSXNySXlKckNVa0pEQTJxN3FmY2ZFeEFSTGxpeGhOWFFKRGc3R0R6LzhBQ3NySzZVL2I4bjZxanpIZGNubzBhTngvdng1NWozOTl1M2JlUERnQVh4OGZGajc1ZWZueTlXbC9QREREelVPMml0VFU1OHBFb3FtMWxkbkFMdEpreWI0L1BQUGNmWHFWUnc5ZWxScDVyVDA0MWVYVWRxNmRXc21VRnBRVUlBTEZ5NWd5SkFoQUlBdVhicmcxS2xUQU1UQlN1a000Ykt5TWp4OCtKQTVqcm01T1pvMWE2YlY0OUhWOHhVWUdNaWFTcS9PcFV1WDhPalJJeHc1Y2dTREJnMlN1NGhxYUdnSWZYMTljTGxjQ0FTQ0tnVkt6Y3pNbUxJVVQ1OCtaZGJiMmRuQnlzb0tabVptbFQ3MnU0QUNwWVJVd1QrdmdKeGk5ZnRwZzhjRnV0V2RXUmlFRUVMcUNIY3J3TkVNZUpRT3hQKy95Uk1nL3R6ZzErRW1wckpUSEtWTm1qUUpVNmRPeGNHREI3V2FuaWtkS0szTTlHTlBUMDgwYmRvVW9hR2hyUFUzYjk3RXlKRWptV1hwTHRoMmRuWUtNMmhVQ1FzTFU5b1JHQkJuZFBUcjE2L0tYOUpsNlhIRWRXMy9xK3I2YXo0cUtrcnB0bi8vL1JmejU4K1hXeThkeUd2V3JCbjRmRDd1M2JzSFFCeElrKzd3WHBVc3REMTc5aWdNTkFMaTJuZ1JFUkVBZ011WEwyUENoQWxhVHkydFRod09CNU1tVGNMYXRXdGhaMmVuVmJhbkt2NysvZ2dKQ1ZHNjNkallHTjdlM2t5bXBuVERwQmN2WHVEdTNidDQ5T2dSSGo5K2pMeThQSVhINk5DaEF4bzFhb1RuejU4eldhY1NBb0VBMGRIUlRGQXZOamFXMldadGJTMVhuMUdXajQ4UCt2VHB3elNKeWN2TFEzQndNTmF2WDYvNmdTdXdkdTFhaGJXVHYvbm1HK3pjdVZQcjR3RTEweVRHd2NFQi9mcjFZNVUwMkxadEc3Ny8vbnRXMDhCZHUzWWhOemVYV1RZeE1XRzk1MWRXVFgybVZDZnBURVpGOVBUMDBLTkhEN3g0OFFKTGx5N0ZqQmt6TUd6WU1OWSswblU3WlRPbHBiTk5BWEZkNXQyN2R6Tlpxci8rK2lzR0R4NE1Eb2NEZjM5L0psQUtBT0hoNFV5ZzlOR2pSNnlMR241K2ZscGZMSzNONTh2YjJ4dmUzdDRBeEk5RmdzZmpRVTlQRDhIQndTZ3JLME5DUWtLbDY2OUtLeWdvd0p3NWM1amxoUXNYNG9NUFBxanljZi9yS0ZCS1NDVzlMZ0llcE9uK3VGMWRBUk9hY2s4SUlVUUJJeTdRd1ZuOHI2QVVLQ3dUVDc4MzB2RmZkTHJNVEhGeGNWSGFuRW5iS2ZNUzBsa2dsYTNUT0dMRUNGeS9maDN0MnJWam1vMUVSVVVoTlRVVlRrNU95TTdPWm8xYlhYTVFXWW95OThhTkc0ZVRKMDh5V1NSdjNyekI0Y09ITVdQR2pFbzlCbVdtK3dJWGs0QzM4alArZFNxM0dDaVJTc2pwNUtMYnpHWmxySTExLzVyWEpYZDNkd0Rpd0lKc2NFQVRzMmJOUWxKU0VoTW9mZno0TVN0UVd0a3Z6NUdSa2ZqdHQ5K1ViaDg1Y2lUT25Ea0RnVUFBa1VpRVE0Y09ZY1dLRlpVNkY0ZkRBWS9IUTNsNU9TdHJpc2Zqb2F5c2pQbTU4SGc4dVNDSDdPOTBVbElTZ29PRE1YSGlSSFRwMGdXdXJxNVl1blFwSytETTUvUGxhbm1tcEtTbzNDNlpybXR0YlkzdTNidmo4dVhMNEhBNGNIRnhnWWVIQjVvMWE0YldyVnVqYWRPbVNodXZ1Ymk0d01YRmhRa1laV1JrSUNrcENVbEpTVWhOVFVWNmVqclMwOU9aelBIVHAwOHJmRTNjdlh1WENaUktaK0I3ZVhrcFBLK3NUejc1QkpHUmtTZ3NMSVNscFNXVG1hY3RSV1ZDQVBIRktla0xWSm9lb3lickswNmNPQkdYTDE5bWFtU21wcVppNzk2OW1EMTdOZ0J4b3lIcGp1T0F1RUdTcGFXbFRzNWYzWjhwMVUzUkJSeHBiOTY4d2ZMbHk1bnN4TkRRVUNhN1drTDZOYUlxVU1ybGNzSGo4ZkRlZSsvaDlPblRBTVRQMTYxYnQrRHY3dzh2THkvdytYd21pSHJqeGcxTW1USUZBT1Jtc0hUdTNGbmJod3BBTjgrWHJhMXRsUzRtU1plQUtDMHRSWEZ4TVl5TWpHQmdZSURtelp0WCtyalNaR3RsVzFqVWc0NkxkVUFkL2hPRGtMcXJYQ1NlL3FqcmJBMTNLNkNKdGZyOUNDR0VFTDVoM2M2cWsvRHg4Y0c1YytkWVgzb3FLeXNyQytYbDVVd0FDUkRYT3EwTURvZURUWnMyUVU5UER5ZFBua1JoWVNGRUloSE9uRG1EbVRObjRzS0ZDNnd2ZGgwNmRORHErSWNQSDJiVm03UzF0Y1drU1pNZ0ZBcFpIYk5Qbno2TnZuMzdLbTA4VWxuOTNIVjZPSVhTQ29BekZjbHZTTTBIdkIyVTcxOFg4WGc4OU83ZHU4ckhrTmEwYVZNQTRveXB5NWN2YTMwOFBUMDlWdGJvNDhlUGtaWldjWFhlMDlOVDYyTytmdjBhd2NIQnJIV21wcWFzMnBWMmRuWjQ3NzMzbU9td1Y2NWN3WVFKRXpScU9DTWJFSE54Y2NHK2ZmdHc5KzVkVmxmdkF3Y080SWNmZm1DeUtwY3NXWUtlUFh1cVBQYU5HemNRRnhlSEw3NzRBZzBiTnNUY3VYUFJva1VMMWo0OWUvWlUyZlZlMFhacFU2ZE94ZURCZzNIOCtISGN1SEVES1NrcGxYcnVaUFhwMHdlYk5tMWlsdjM5L1hIMjdGa0FZS2JYQXNEVnExY3hmZnAwdkhyMUNvbUppY3orN2RxMTArZzgxdGJXK09pamozRHYzajBzV2JLRUNmN3QzcjBiZ0xqQjBmNzkrNW45SmV1bHMyTjFSZm8xWld4c0RFQWMzSkorRFd2TDBkRlI3WHV3blowZEFnSUM4UDMzM3pQclRwMDZoV2JObXNITnpRMWZmLzAxYS8vR2pSdGo2TkNobFI2VHJPcitUS2x0Wm1abXNMVzFaUUtsUXFFUTY5YXR3L2ZmZnc5emMzTm1uWVJTQmd3TUFBQWdBRWxFUVZSc29GUVN3QVlxcHVVUEdqU0lDWlFDd0crLy9RWi9mMy9vNit2RHo4OFBWNjVjQVNDZWZ2L2l4UXU0dUxpd0FxVmNMaGQrZm42VmVqeTZlTDZxMmpqdDVjdVh6RzJSU0lURXhNUXFUYmRYUkxidXRlUzVJcXBSb0pTUVNuaVlEbVRKTnpLdEVpT2FjazhJSWFTT1VOWmxXWkdDZ2dLVm1VYVNnTWJISDM4czEyVldXOTkrKzYxY3pWSk5tamhJVDUrVEpnbHdkZXZXalFrT25UdDNEaDkrK0NGcjJwKzV1VG44L2YwMUhtZE1UQXdyR0FxSWF3SWFHQmhnM0xoeE9ILytQQk0wRmdnRTJMQmhBMEpDUXVRQ2JuV2RBMTg4QzZiby8wLy84M3p4N2ZvME04YkV4RVJoUGN5cWNIUjBoS21wS2NhUEg2ODIyQ2FabGl5YnhTMGRLSTJKaVdFMTk5RTJFNjJvcUFpclZxMWlUUXZ2MmJNbjh2THk4TTgvLzdEMkhUMTZOQzVjdUFDUlNBU1JTSVFqUjQ0b3JXTXBQZjFWbTZaa0xWdTJaQUtsbHk1ZFVoc292WDc5T25QNytmUG4xZElwM01IQkFRNE9Ea3dRczdxMGI5OGVIaDRlZVByMEtSWXRXb1J0MjdhaHJLd01HUmtadUhmdkhxdkdyTDYrdmxidk8wT0hEcFdiQ2kycHFhaXE3cW15cWZIS21qbXBveWhRZXZic1daVzFyTlh4OS9mWEtMQTRmUGh3L1BYWFg2eGc4OWF0VzhIbjgrVmVyd3NYTGxTYUtheE9UWCtteUNvdkwyYzFHYW9wUzVZc3dTZWZmTUtVNzNqOStqVysrZVlicGw2cTlHd1AyZmNFNmN4R0V4UHgxSU9HRFJ1aWRldldUTG1TZi83NWg4bm83Tml4SXhNb0JjVEIvaTVkdWlBMU5aVlo1K1Bqd3h4TGxlcDR2bjc2NlNlbVZJazJ0bXpad3Z5TkpWdnU0TUdEQnpvUGxDWWxKYkdXWFZ4Y2RIcjgveW9LbEJLaXBkeGk0RjZxK3YyMDFjMnRiazhqSTRRUTh1NlFEZktwb3E2Wms3MjlQWHIyN0lrQkF3WlVPVkRhdm4xN3VVQnB4NDRkV2N1eUhiSFhyMStQcTFldnFqenVCeDk4d0h4Sktpa3B3YUpGaTFqTmM3VHBUbDlZV0lpTkd6ZXlNbEdzcmEyWm1tQjhQaDlqeDQ3Rm5qMTdtTzNKeWNrSURRMVZPL1d4cnVGQTNJRHlYNmxTa1hHdkFaOEd0VGFrR2ljU2lUQno1a3owN2RzWGZmdjJoWVdGQlRnY0RxWlBuMTZsV3FMbTV1WndjM1BEOCtmUFdhOXBPenM3cmFaNkNnUUNCQVlHc2dKbFptWm1tRE5uRGpaczJDQzN2NnVySy96OS9abmZzeXRYcm1EeTVNbG8wRUQrU2MzUHoyZHVTd0ppbW1qYnRpMXorKysvLzBabVpxYlNPcHlwcWFtc3NiZHUzUnEydHJaeSsxMjllcFhWNEVXVDdjMmFOY1B5NWN0VmpsWDJaMTFTVXNLYUx1dmc0Q0JYUWtSNnlyOGlRNFlNd1lVTEY5QzNiMTlFUmtZeXdaYjkrL2V6bWtOMTZOQkJxMm15TlRuTlhSbWhVQ2hYQTdRbTZldnJZOVdxVlpnelp3NlR3VmhhV2lyWDRYem16SmthVDIydTdjOFVSVzdjdUlIQmd3ZFgrdjZLeUg0K0wxeTRVRzRmYzNOekxGMjZsSFh4NU5xMWE3aHc0UUw2OU9uRDJsZjI4VW0vTHFUcmN2ZnIxNDhKbElwRUlwdy9meDdUcDA5bmFvOUtmdjZSa1pGeWdlMnVYYnZLamJHbW5xL3M3R3kxdit1S1NJTEpKU1VsZVBMa0NXdmJqUnMzVkhhcVYwWDJjVXRJWHd4emRYWFY2a0w0dTR6Q01vUm9RU1FDcmo3VC9aVDdKdGJpYWZlRUVFSklUVkZWaDdRcU5VcGw3M3ZwMGlVc1c3Wk1KMS9pMjdScHc5em1jcm5vMWF1WFhDTU82VXdpQUdxL0lBSGlyTmRPblRveHRRR2x2MVJ6dVZ5NUxDMWx5c3ZMc1g3OWVsYkdDd0RNbmoyYkZVd1pNV0lFd3NMQ1dKa2VaOCtlaFplWEY5TVp1NzVvSkJNb2pjOSt0d0tsT1RrNVNFeE1SR2hvS1BiczJRTmZYMThFQmdaaTBLQkJWVDUybHk1ZDhQejVjOWE2N3QyN2EzV01oSVFFdWF5bGVmUG1xYXpMT0d6WU1DWlFXbDVlamw5KytVVmhFRjg2cUtmTmwyOUpYYzhYTDE2Z3ZMd2NlL2Z1VlpxMUdoNGV6bHBXbG4xYVVGQ2dzclNIb3UyYWpIbmZ2bjJzNWFpb0tGWUE2WXN2dnBBcmhhRHUvYk5uejU1TWwrNkJBd2N5Z2RLWW1CaldmcEs2cHRWTmsvZjd6WnMzWS9QbXpYTHJGeXhZd0hxdHA2U2tzR1lZMU1ZMFh6YzNOeXhjdUJBYk4yNVV1TDFQbno1YTFYQ3R6YytVbWlSZGExU1ZkdTNhNGIzMzNtT3l3aTB0TFdGdWJzNmFkZyt3QTZWNWVYbXMxNFgwNzE2UEhqMFFFaExDWlB4ZXZIZ1JreWRQaHJtNU9WcTBhSUdzckN6NCt2ckN6OCtQbGZFdGFmb2txNzQ4WDdkdTNaTExDbzZMaTBOQ1FnSXI0MXVWbHk5ZllzZU9IYmh6NXc2MmJOa2l0NzJ3c0pCMUlWdlNSSXFvUjRGU1FyUVFsUWxrRktyZlR4dkdCa0NYdXROUWxCQkNDTkc1eWpaY2t1WHE2b3ExYTlmQ3lzb0t6czdPK1BiYmI1R1FrTUJrQm1WblorUFlzV09WT3ZhVUtWTncrL1p0dWF5TWdRTUh3dEhSVWFOajdOeTVVMjZLWDlldVhkR2pSdy9XT2k2WGk4V0xGMlArL1Btc3pOT3Z2LzRhNXVibUd0Y2xyQXZzWlJMR3N0OENwVUxBVUw5MnhsUFRwSnNzQ1lWQ3hNWEY2YXlFUXJkdTNYRDA2RkhXdXY3OSsydDgvNGNQSHlJK1BoNE5HemJFczJmUFVGcGFpc0dEQjZzTnhyZHAwd2J1N3U1TUlQL0NoUXVZTkdrU3JLeXNNSFBtVEdacTlmMzc5NW43SERseUJPM2J0MmZxb0tyN0dmVHAwNGVwbVhuNThtVU1IVHBVWVlhZmRLQlUwblc3SnNrMnY1Sit2Z0h4K05SMUM1ZkY0L0dZaGx5K3ZyNnNxY2NTclZxMVlwbzdWUmVCUU1ES2p0VUYyU0NWc2pJSnlxYjdTNnZzQmJ2YzNGemN1blZMNmZaWHIxN2gyYk5uR2pWRnErM1BsTHBxNXN5WnVIdjNMcnk5dmJGZ3dRSllXRmpJWFlpUURwUytlUEdDdFUyNlpJNkppUW44L2YyWmFmWTVPVG00ZWZNbXVuZnZqZzBiTnNEVTFCUkF4V3dOaWRhdFc4dGQ3S2pKNTJ2Um9rV1lPblVxL3ZqakQ3UnQyeGFlbnA0UWlVU3M5K2dGQ3hhZ1Y2OWUyTE5uRHdZT0hNalVyeGFKUlBqNTU1K1ovYVF6Wnc4ZVBJaWdvQ0M1ODZXbXBpSTJOcGExTGpvNkd0SFIwUUFVTjhjOGN1UUlxK1JFZUhnNFdyWnNxWEVaalhjWkJVb0owVkIrQ1hEM3Bmcjl0RVZUN2draGhCRE5kZXJVQ1lENHkyNVlXQmpDd3NMUXJGa3pUSnMyRGQ3ZTNqQXhNV0hWeUxPeHNjRkhIMzJFclZ1M3FqeXVqWTBOYkcxdGtabVp5VnF2cm42aVJHaG9LTTZkTzhkYVoyNXVyblE2ZmJObXpUQjgrSENjT0hHQ1dTY1FDQkFVRklTdnYvNWFybGxOWGNYakFxYUdRS0ZVcyt6TUlzRFpyUGJHcEExTk8za3JJOTJNQXdDVEthZ0x6czdPcklZL1ZsWldDcWZkcDZlbkl6RXhFWEZ4Y2F6MVM1WXNZVzZ2V0xFQ0Z5NWN3S3hac3pRNjk5Q2hRNW1wdUxhMnRuajE2aFdzckt5WU9wRmxaV1g0N3J2dm1QMWZ2MzZOcFV1WFl1dldyUm8xQ09yZnZ6OE9IejRNZ1VBQWtVaUVEUnMyWU9mT25heXA1c25KeWF4cDkyM2J0bFU2RlgzUW9FRXFtemtwMnE2SmI3LzlWdVYyYmNxVUtETnMyREM1UUtta1ZFZDFDUXdNeEQvLy9JTnUzYnJwOUxpeU5XK3JvNTZzTWtLaEVILzg4UWYyN2R1SE4yL2VLTjN2eVpNbm1EbHpKb1lNR1lMeDQ4ZXJMRzlnWVdGUmE1OHBzcVEvSzlUUjFjVkpaU3dzTFBEZGQ5K3hTbWFVbHBheTlwRU9sTXJXeUpXdGs5bTNiMTljdVhJRlBCNFBYYnQyWlVwOVNJS2tBSERuemgxV0RWUkZGMDFxK3ZtNmZmczJrM1h1NWVVbGwzVWRHeHVMSTBlT0lETXpFOWV2WDhlT0hUdmc2T2lJUC8vOEUvSHg4Y3grSDMzMEVYNzY2U2NBNHVuM2taR1J6Tjg2QUJBVUZDUlhka2lXdnI0K3EzeENRa0lDMDdSTm9xQ2dBSnMzYjhiVnExY3hkKzVjZlBMSkp5cVArUzZqOEF3aEdoQUJpRWdHQk9WcWQ5V0toNDE0eWhvaGhCQlMwMlNubEVxVWxaWGg5dTNiK091dnZ6QjgrSENGVTdXZVBuMktYMy85RmI2K3Z2RDE5WVdOalUxMUQxZU85SlRrMk5oWUpDY25vMjNidGhneVpBajI3TmtEUFQwOURCOCtIQUVCQVRBMk5sYjVKU2toSVFHQmdZRnlYNUFBY1VBaE1EQlE2WlMxOHZKeTdOaXhBNy8vL2p0clBZZkR3Y0tGQzFWTzc1MDhlVEx1M2J2SG1vSmZYRnlNRlN0V1lQWHExZlVtczlUR21CMG96U2lvMjRGU0hvL0haTmtVRkJTb3JKR3BqaVNiUjBMYkFMZHNjRUhhOXUzYldZR0JuSndjZlAvOTk2eGc1OEdEQjNIZ3dBRzE1L0gwOUVTdlhyMDBMb0hScDA4ZjNMcDFDLzM3OTRlL3Y3L2MvVTZkT3NXcTRRY0FHUmtaV0xac0diWnUzYXJ5UFVFa0VpRTVPUm52di84Kzgzdno2dFVyQkFVRllkT21UVXhtbEdScXIwUmxBMHgxV1hwNk9uNzQ0UWU1OVZ1M2JrVkNRZ0ltVEpoUXBlbnJBb0VBang0OWtndXkzTHg1RTRBNG9LYXJaazRDZ1lEVmVBdUFSbG1iVlNVVUNoRWVIbzc5Ky9mTGxUMVJkWjlmZi8wVjU4K2Z4OUNoUXpGMDZGQ0ZyMWw5ZmYwYS8weFJScHQ2dFpXaHFzYXZJckx2bWJMQmFla01SOWtMQWJKVHk5dTFhNGNWSzFhZ2MrZk9TdXNkUzcrR09SeU93aUIvVFQ5ZjZxYTF1N2k0SUNZbUJwbVptY2pOemNVWFgzeUJ6ejc3REx0MjdXTDJjWFoyeHZqeDQzSDkrblVtZUJvY0hJenQyN2ZEMmRtWk9ZNHFIQTRIK3ZyNlRQbUVDeGN1NEljZmZtQjlma2gvN3QyOWV4ZXpaczNDekprek1XREFBSlhIZmxkUm9KUVFEY1JrQXFuS0wweFdpb2tCNEU5VDdna2hoTlFTNmN5MDh2SnlQSDc4R0ZldVhFRjRlRGd6aGU3UFAvL0VCeDk4SUJja0NRa0pRV3hzTEdKalkzSDA2RkUwYXRRSTdkdTNoNStmSDd5OXZiVnVVaUhib0NFckt3dTJ0cllJQ0FoQVFFQ0F3dnZJQnFna2RRSUhEaHlJUzVjdVljbVNKV3FiZFloRUlseThlQkU3ZCs1a1RVK1RscCtmanlWTGxtRE1tREdZT0hFaWEwcHhVVkVSTm03Y3lOUTFrelp0MmpTRmpTYWs4WGc4QkFVRllmYnMyYXdNbU1MQ1FxeGN1Ukl6Wjg2c2s3WHNaRmtiQTg4ckdxcnJ2RXlScmprNk9yTHFhMjdhdEFuejVzMkRxNnVyUmwyd1JTSVJjbkp5Y08zYU5ia2dVNnRXcmJRYXk4Q0JBeFd1UDNIaUJDNWZ2aXkzL3RkZmYwWERoZzJaakVQWitwaUtHQm9hUWs5UFQ2czZ3VHdlRDJ2WHJsVzRMVDQrbmduT2NqZ2NMRjY4bVBrZFNrMU5aWUtsRmhZV2N0TllvNktpOE1zdnY2Q2dvQUJidDI3RmxTdFhtRzdZVVZGUitQVFRUN0ZtelJyWTJ0b2lMQ3lNdVIrWHkxWDcrMVFkWko5ZjJScWxJU0VoV3Rjb2xYank1QW1DZ29Ma0FzNUFSU0R2ekprejhQWDFSYmR1M2VEcDZZa1dMVm93MllLU0lJb3laODZjd1o0OWUycXNPL3F0VzdkWTA2KzVYSzdTRHQ2cUxoQm9LajgvSDMvODhRZCsrKzAzaFFFdVFKeUZ2V2pSSWdEaTRGTmVYaDVyZTNGeE1ZNGRPNGJqeDQramE5ZXVHRFJvRU5xMGFjUDZYYW5KenhSRlpHdC9WaGZwREhSdENZVkN1VElWa214UWdVREFLa25ENFhCdzc5NDkxdSszaEtxU0NkSkJTUjZQeDhwb0I0QlJvMGJCMDlPenhwNnY0dUppM0x0M2o5bFBPZ05Vd3RUVUZCczJiTUNjT1hOUVVsS0MzcjE3WS9YcTFVeWpNUUQ0K09PUHdlRndNR25TSkFRR0JnSVExM1JkdW5RcE5tellnRWFOR2pGVDlpVTRIQTRhTm13SUh4OGYrUGo0d052Ykc2YW1wbmp3NEFHT0hqM0tLb3NDQUNOSGpzU2dRWU93ZnYxNlBIMzZGSUQ0NzVldFc3Zmk5dTNiV0xSb1VhM1VFNjdMS0ZCS2lCcUZwVUJrTlV5NTc5NFE0TDBqOWJzSUlZVFVQV1ZsWmJoLy96NnVYNytPVzdkdXlYMkJCTVROUlNJaUlsaFQzQjQ4ZU1ENmNnQ0ltN284ZS9ZTUowNmNnTEd4TVh4OWZkRzVjMmQwNnRSSm95d1k2ZWwxQVBEZGQ5OWgwcVJKY3VzQjhaZXVwMCtmc2pJNFRVeE1tQ25QZkQ0Zm9hR2gwTmRYL1NFYkh4K1BiNy85Vmk3Z0NvZ3pRMkpqWTVrdlRpS1JDTWVPSFVOWVdCakdqeCtQZnYzNklUVTFGV3ZXckpHcnZRYUlwL21PR1RORzdlTUdBQ2NuSnl4YnRneEJRVUdzb0ZKNWVUbDI3ZG9GZTN0N2RPblNSYU5qMVJacm1RU2dYTVhmTit1TWR1M2FzUUtsRHg4K3hQVHAwNnQ4WEI2UHB6UXdwSTFUcDA0eDlmb1UyYlp0RzdLeXNoQVFFQ0NYd1NyNUF0MnNXVE0wYTlZTXpaczNoN3U3ZTVVNmJFdDc5dXdaVnExYXhmeHU5T2pSQSsrLy96Nk1qWTJ4YnQwNmlFUWlQSC8rSEo5OTlobUNnNFBsYW1CS2dxKzJ0cmF3dHJiR3pKa3pXWmxlVDU4K3hjYU5HekYyN0ZoVzhLdDkrL2FzVHRteXpwMDdKMWY2UXBQdG16WnRncSt2cjJZUFhrZUVRaUdPSGoyS1E0Y09zWUpnVFpzMmhiKy9QNDRjT2NKa2dna0VBdHk1Y3dkMzd0d0JJTTZZYzNSMGhKbVpHZTdldll1b3FDZ1lHQmlndkx3Y1FxRVFRcUVRSlNVbDRQRjQ2TlNwazlvZ2FWbFptVWFCT01ueGxlRndPSEtaelczYXRGSGE5VjdaQlFKTlJFUkU0SysvL3NMZHUzZFpHWE95ZXZYcWhUbHo1akNmUWFHaG9kaTJiUnNyNENZaHlVb05EdytIcmEwdGV2WHFoV25UcGtGZlg3L0dQbE1VMVppTWpvN1dxaTV4VFRoLy9qeCsvUEZIR0JzYmc4dmxnc1BoNFBYcjE2eUxmUUNZRWh3M2I5NWtCZENiTm0yS3hNUkVQSHIwcU5KaktDNHVsbXZTMUxOblQzaDZldGJZOHhVUkVjRmM1TEcydG9hN3U3dGNGM3RBbkhtN2R1MWFaR1JrSURRMGxQVysxcmx6WitiejNkL2ZIeDA2ZEdCKzF6TXpNekZ2M2p6TW5Uc1hyVnExQXAvUFp5NUl0Mi9mSHRiVzFnREV0VXQvL3ZsbjNMeDVFeWtwS1hMbjc5S2xDejcrK0dQbzZlbGh4NDRkK1A3NzczSHExQ2xtKzQwYk54QVRFNFBseTVlamJkdTJLbjltN3hJS2xCS2l4bzBVb0V6SEYvS2EyUUp1MVR0N2doQkNDRkhwczg4K1UvbEZoYy9ubzFldlhuSTFFWjJkblRGOStuU0VoNGN6bVFuUzNyNTlpeHMzYnVER2pSdm8yclVya3lHaGlteEdWa1JFQk5NSldoTmR1M1psZlNsUzl3WHAwYU5IMkwxN3QxeTJHd0QwN3QwYnk1WXRRMnhzTEZhdlhvMzgvSHhtVzJabUpyWnYzNDZzckN6NCtQZ29iSVRpNysrUGVmUG1hVHgyeVgwbVRweUlnd2NQc3RiMzc5Ky96Z2RKQWZsQWFVR0p1R3lSNXZtTE5XdjQ4T0g0ODg4LzViN1lWOVhBZ1FOMTBzaEpPa2pLNFhBd2I5NDhwS1Nrc0w3Y0hqcDBDSDM3OW9Xam95TUdEeDRNZTN0N05HL2VISjZlbmtxbnJsWlZlSGc0dG0zYnh2emNMQ3dzTUdmT0hBQkE5KzdkRVJBUXdEUm9pbytQeDRVTEYzRHQyaldGeDVKY21Ca3dZQUNpb3FKdzhlSkZBT0twNEhQbnpwVUxncWhyUUZWZDFHV0hTaDYvcG1KaVlyQmx5eFpXb0I0UXZ3ZHUyclFKZkQ0Zm5UcDF3bzRkT3hBVEV5TjNmNkZRcVBEaWpLeGh3NGFoY2VQR0NyYzVPRGpBejg4UG5wNmUyTHAxSy9PelYyWExsaTBLdTJwTExGMjZWTzR4S2VwSXJnc3ZYcnhRbVhuWXRHbFR6Smt6UjY2THU0Mk5EZGF0VzRmSXlFanMzcjFicnI2d1JGWldGaXd0TFd2OE0yWHk1TWtxejFGWHRHdlhEdHUyYlVOdWJxN1NmUXdORFptcDZMSzFWWHYwNk1FRUE2dExUVHhmYjkrK1pab3daV2RuWTlDZ1FYTEhrbndlT0RzN1kvbnk1YXpQSENjbkp5eGR1cFMxLzZKRml6Qm56aHk4ZnYwYWdEZ2dySyt2RHhjWEY1dzhlVkxoakFjREF3T2NQbjFhWVVic3NHSERNR3ZXTENaRG1zdmxZdmJzMldqVHBnMkNnNE9aQVBicjE2K3hmUGx5N05xMVN5NTc5VjFGZ1ZKQ1ZIaVdLLzZuUzZhR1FHZlZaVVlJSVlTUWFqZDgrSEM1UUttQmdRRTZkdXlJOTk1N0R4MDdkbFNZaFdablo0Y3hZOFpnekpneFNFOVBSM2g0T0NJaUl1UzZzZko0UEkwYng3UnExUXJlM3Q2VnlqQXhNakxDdUhIanRMcFA2OWF0OGZyMWExWWdnc1BoSUNBZ0FCTW1UQUNIdzBITGxpM3h6VGZmWU9YS2xVaExTMlAyYzNWMXhiaHg0OERqOGJCNjlXb0VCUVV4bVZZREJnekFnZ1VMTkpxK0xTc2dJQUI1ZVhrNGMrWU1BS0JEaHc3NDlOTlB0VDVPYmJDUWlRMEtSY0RiTW5HWm9ickkzdDRlNjlldngvcjE2NVZPMmRVR2g4TkIvLzc5OGZISEg2dmQxOEhCZ2RWQVk5U29VYXp0UC8vOE0vYnMyY01jZDk2OGVmand3dzhCaUwvOFM0SU92WHIxWWpveGF4dVlyNnpVMUZUbWl6Nlh5OFhLbFN0aGFWbFJiSC9DaEFtSWk0dkRyVnUzTUc3Y09Bd2VQQmduVDU2VU80NjN0emNyNDNyaHdvWEl6ODlIWkdRa0FnSUMwTGh4WXpSdTNCanU3dTc0N3J2dlVGUlVoTTZkTzZzY0c1L1BWMWtQV0Jrakl5T3Q3MU1WOXZiMlRCYWFoSmVYRjlhdVhjdGswSHQ0ZUdEbnpwMTQ4T0FCVHA4K2piLy8vbHZwdEdCbGV2YnNDWGQzZDNBNEhIQTRITFJxMVFyKy92N28yTEVqYy9Fck96dGJOdzhLUU1lT0hkR3FWU3NtTzQvSDR5bHN0cU1MNDhlUFIxSlNrbHd3M2NQREF4TW1URkJZVTFkYXAwNmQ0T2ZuaDdDd01Qejg4OCtzZXRjQTBLOWZQNHdlUFZxck1lbmlNNlcyaFlTRXNKYVZYUVJ3Y0hDQW5aMmR5dmZPeVpNbk01bThzMmZQUm1CZ0lMS3pzOEhqOGRDL2YvOXFENVNxbzZ1L0FVYU9ISWtyVjY3ZzZOR2pyS3haQ1E4UER3RGk5NmZSbzBmanh4OS9CQ0J1OUxodTNUcVltYkdMZWR2WTJPRExMNy9FNHNXTFVWeGNqQll0V3FCUG56NEE1RXNVU2RqWjJXSFVxRkU0ZE9nUXM4N0J3UUZ6NTg1VldBNEFFR2VadXJ1N1k4MmFOVWhNVEFRZ25nbERRZElLRkNnbFJJbFNJWEQ5dWZyOXROV2pJV0JJVSs0SklZVFVNbjkvZnpnNU9lSFZxMWZ3OXZaRzc5NjkwYjE3ZDVYVFcyVTVPRGhnOU9qUkdEMTZORjY4ZUlHd3NEQmN2bndacWFtcG1EaHhJdXp0N1RVKzF0cTFhN0Z2M3o3Y3ZIa1RXVmxaQ2pNOUpEZ2NEdmg4UHJ5OHZCQVFFS0MyMFlFc1BUMDl6Smt6aHdrd09UazVZY21TSmZEeThtTHQ1K3JxaXREUVVPelpzd2ZuenAyRFNDVENnZ1VMbUN5UlRwMDZZZDY4ZWZqbW0yOHdjZUpFZlBUUlIxcU5ROWJjdVhOUldGaUlwS1FrZlA3NTUycXpZdW9LZlQyQXh3VktwR2JCdmltdHU0RlNRQnljMzc5L1AyN2Z2bzJZbUJqazUrZHJWUXRRVDA4UEppWW1jSEZ4Z1orZkg5T2xXUjFyYTJ1NTRLaTBNV1BHSUNZbUJ0SFIwVml4WWdWckt1U01HVFBnNmVtSkhUdDJZTktrU1JxUFZWZkdqaDJMKy9mdkl5b3FDaXRXckpDYnNzN2hjTEI4K1hLRWg0Y3pOVlFuVHB6SVRLMzM4ZkZCUUVDQTNPOFpsOHRGVUZBUVRwNDhpWkVqUnpMcmUvWHFCVjlmWDBSRVJLak5rdTNaczJlbHV0cXJJNXRScndsRjAxOGxySzJ0c1diTkduejY2YWNRQ0FTWU1HRUNKa3lZb0RBSUlxay9XRnBhaWdjUEhpQXVMZzdKeWNsSVMwdERRVUVCM3I1OWk1S1NFcFNWbGFHMHRKUjV6N1N5c2tLTEZpM0E0WEFRRkJRRUx5OHZ1WUNNcmxsWVdHRHo1czM0NnF1dkVCRVJnUUVEQnFnc3V5S3BHNnFLcXVZN2l4Y3ZSbEpTRWxKU1V0Q2hRd2NNR1RJRTdkdTMxM2k4K3ZyNjZOZXZIL3IyN1lzN2QrN2d6ei8vUkdSa0pGeGRYVEYvL255Tmp5T2hxODhVV2U3dTdwVWFqelRwbXJxcXlNN3NjSEp5WW01THBubEw3NXVabVFrOVBUMFlHQmpBeU1nSTV1Ym1hTktrQ2Q1Ly8zM1djOUc4ZVhPRWhJUmc1Y3FWVERrZVZkbkpOVUZYejVlZG5SMUdqeDZOeE1SRVZzMVZIbytIaVJNbnNwcVpqUnMzRG84ZVBjS3paOC93MVZkZktYMXY4ZlQweEpZdFcvRDU1NTlqeG93Wkd0V1dIamx5SkU2ZlBnMFRFeE1NSFRvVWd3Y1BWanU3d2NuSkNUdDI3TUNXTFZ2dzZ0VXJ6SjQ5VysxNTNpVWNrYXEvUWdsNWg5MTREa1JYUGNtQXBZVWQwTTFOdDhja2hCQkNLaXMyTmhZMk5qYXd0YlhWNlhGalltTFF0R2xUdVl4VTZVNnZ2WHYzVnR0b1FaZWtNM1lDQWdJd1lNQUFyRjI3RnU3dTdoZzFhcFRhTHhWUlVWRzRmZnMycGsyYkpyY3RKaVpHWjQ5RktCUWlMeTlQN290cFhYZmlDWkF0VlE2eHR6dlF0SDQ5aEdvaDNlakwyOXRiYWMxR2FmbjUrUkFJQkVwZkF3VUZCVnBkMEZBMXRxeXNMR1paMGRSUldXbHBhVWhMUzRPUGo0OUc1eEFLaFZpelpnMCsvUEJEK1BuNVZYcXNpaXhldkppNTNibHpaMWFRdGJJT0hUcUV2Ly8rbTFuKzVwdHZ0RDZHZENaNCsvYnRNWEhpUkxsOXdzUERZV2RucDVPYXRoSWlrUWdDZ1FBaWtVaGh2Y3VhSUJLSnNHUEhEb3diTjQ1MW9lelFvVU9zN0wxMTY5YXBQZGJubjMvTzNHN1pzaVhHangvUDJwNmVuZzRPaDZQVkJUbFY4dlB6VVZwYXF2SG5ZWFY5cGtnSDNDd3RMZEd1WFRzdEhvVTg2VEkyRmhZV2FOT21EUUJ4dldIcDJ1U1M5ZFdsc0xBUUJnWUd0ZmJhck02L0FiS3lzcENWbFFVREF3T1ltSmpBenM1TzRZeWNuSndjRkJjWE03TUJWTW5QejllcXdWSnljckxHRFFsbEZSWVdLcXdKLzEvR1VST0Jwa0FwSVFxa0Z3Sy95WmNGcWhLK0lUQ3FKV0JRUDVKRENDR0VFRUkwZHY0cDhLS2lsQnM2T0FNK21pVlpFa0lJSVlUVUdIV0JVdTNEellUOHg1V0xnR3ZKdWo5dXowWVVKQ1dFRUVMSWY1T3BUSkxRRysxS0toSkNDQ0dFMUFrVUtDVkV4cU4wOXRReFhXaGxCemhWYjJrZ1FnZ2hoSkJhWXlwVGovUk5hZTJNZ3hCQ0NDR2tLdXA5TTZjaVlTbCtlM0VYZDE3SEk2MDRGOFhDc3RvZUVpRnkva2dHZ3FzaFM3V3VNdEkzUUFNalMzU3dhWW9oTG40dzBhK2RXalNFRUVJSXFSbXlqWnNvVUVvSUlZU1ErcWhlQjBvZjVpWWpKTzRDTWt2eTFlOU1DS2t4eGNJeVBDdk14TFBDVEZ4Smo4WWN6L2ZSeHJKaGJRK0xFRUlJSWRWRWR1cDlRUWtnQXFDK1h5OGhoQkJDU04xUmI2ZmVQOHhOUnREajR4UWtKYVNPeXl6SlI5RGo0M2lVKzd5MmgwSUlJWVNRYW1Jc2szNGhGQUZ2YWFJWElZUVFRdXFaZWhrb0xSS1dJaVR1UW0wUGd4Q2loVy9qL2tTUmtPYmhFVUlJSWY5RlBBWHoxQXJvWTU4UVFnZ2g5VXk5REpUKzl1SXVaWklTVXM5a2x1VGp0eGQzYTNzWWhCQkNDS2tHUEgzNWRSUW9KWVFRUWtoOVV5OERwWGRleDlmMkVBZ2hsVUMvdTRRUVFzaC9rNkdDUUdraEJVb0pJWVFRVXMvVXkwQnBXbkZ1YlErQkVGSUo5THRMQ0NHRS9EZnBjUUN1ekRjTHlpZ2xoQkJDU0gxVEx3T2x4VUtxREU5SWZVUy91NFFRUXNoL2wyeWQwZ0w2MkNlRUVFSklQVk12QTZXRUVFSUlJWVNRdWtXMlRpbGxsQkpDQ0NHa3ZxRkFLU0dFRUVJSUlhVEtaT3VVVW8xU1FnZ2hoTlEzRkNnbGhCQkNDQ0dFVkpsc1JtbFJHU0FVMWM1WUNDR0VFRUlxZ3dLbGhCQkNDQ0dFa0NvejVNcXZvNnhTUWdnaGhOUW5GQ2dsaEJCQ0NDR0VWSmxzUmlsQWRVb0pJWVFRVXI5UW9KUVFRZ2doaEJCU1piSTFTZ0hLS0NXRUVFSkkvVUtCVWtJSUlZUVFRa2lWS2Nvb2ZVT0JVa0lJSVlUVUl4UW9KWVFRUWdnaGhGU1pvaHFsZVNVMVB3NUNDQ0dFa01xaVFDa2hoQkJDQ0NHa3loUmxsT1lXMS93NENDR0VFRUlxaXdLbGhCQkNDQ0dFa0NwVFZLT1VBcVdFRUVJSXFVOG9VRW9JSVlRUVFnaXBNdW1NVWoyTytQOHlJVkJVVmp2aklZUVFRZ2pSRmdWS0NTR0VFRUlJSVZVbVhhT1VJN1dlc2tvSklZUVFVbDlRb0pRUVFnZ2hoQkJTWmRJWnBlVlM2M1BlMXZoUUNDR0VFRUlxaFFLbGhCQkNDQ0dFa0NvemtBcVVpa1FWdDdPS2FuNHNoQkJDQ0NHVlFZRlNRZ2doaEJCQ1NKVnhvTGloVXdZRlNna2hoQkJTVDFDZ2xCQkNDQ0dFRUtJVGlobzY1YjRGeXNvVjcwOElJWVFRVXBkUW9KUVFRZ2doaEJDaUU5TFQ3eTJOeFArTFFOUHZDU0dFRUZJL1VLQ1VFRUlJSVlRUW9oUFNVKzh0akNwdVp4YlcvRmdJSVlRUVFyUkZnVkpDQ0NHRUVFS0lUa2dIU3ZtR0ZiZlRLVkJLQ0NHRWtIcUFBcVdFRUVJSUlZUVFuV0FGU2cwcWJyL01COHBGTlQ4ZVFnZ2hoQkJ0VUtDVUVFSUlJWVFRb2hQU2dWSU9CN0F4RWQ4dUZiWDlJalFBQUNBQVNVUkJWQUpwQmJVekprSUlJWVFRVFZHZ2xCQkNDQ0dFRUtJVDBvSFNVaUhReUtKaU9UbXY1c2REQ0NHRUVLSU5DcFFTUWdnaGhCQkNkRUkyVU5yUXNtTDVlVzdOajRjUVFnZ2hSQnNVS0NXRUVFSUlJWVRvaEd5ZzFOYWtvcWxUWGdtUVcxdzc0eUtFRUVJSTBRUUZTZ2toaEJCQ0NDRTZJUnNvQllDR1V0UHZZN05xZGp5RUVFSUlJZHFnUUNraGhCQkNDQ0ZFSnhRRlNqMXNLdGJGWkFHQzhwb2RFeUdFRUVLSXBpaFFTZ2doaEJCQ0NORUpSWUZTZTFQQXdWUjh1MFFJeEdmWC9MZ0lJWVFRUWpUQnJlMEJFRUlJSVlRUVF2NGJGQVZLQWNETEFVaFBGTitPeWdDYTI5YnN1R1FKaFVMRXg4ZkR3OE1EZW5xcWMwZk9uVHZIM0xhMnRvYS92MytWemgwVEU0T1NraEptdVhuejV1RHhlRlU2Wm0ySmlJaUFzYkV4MnJkdkR3NkhVOXZEMFptb3FDaTBidDI2dG9laFVIWjJ4WlVHSXlNam1KaVk2UFQ0QW9FQUJRVUZzTFMwVkwrekZrcEtTcENlbmc0M056ZWRIcGNRUW5TTkFxV0VFRUlJSVlRUW5WQVdLRzFrS1c3cVZGQUtaTDhGWHVRREx1WTFQejZKNk9ob0xGNjhHTWJHeG1qWnNpVW1UWnFFVnExYUtkeDMrL2J0ek8xV3JWcFZLVkI2K2ZKbGJOeTRrVmx1Mzc0OWE3bXlrcEtTa0pxYUNvRkFBSUZBQUtGUXFQQzJRQ0JBV1ZrWnlzcktVRkpTZ3BLU0VwU1dsckwrbDc3ZHYzOS9USmd3UWVFNVMwdExzWFBuVHVUbTVzTE96ZzdEaGczRHFGR2ptTzFYcmx6UituSDA2dFdyMGo4RFhZaU9qa1pvYUNqKy9mZGZUSjA2RmVQR2pWTzUvOGNmZjR4bno1NHh5NWN1WFZKN2pyS3lNb2hFSW8zR1kyaG9LTGR1ekpneHpPMlJJMGRpeG93WkdoMUxXdCsrZlpuYnMyYk53dkRodzVubFc3ZHU0Y3N2djRTWm1SbmMzTndRRUJBQVgxOWZyYzhoN2VyVnEvamhoeCtRbDVlSERSczJ3TnZidTBySEk0U1E2a1NCVWtJSUlZUVFRb2hPS0F1VTZuR0ExdlpBNUF2eDhvMFVZR1FMUUwrV0NvRkZSa1lDQU42K2ZZdDc5KzVoK1BEaE9IYnNtTnI3WldWbHFkeHY3Tml4U3JmOSsrKy8yTHAxSzdOc1pXV0ZwVXVYYWpGcTVSSVNFckJwMHlhZEhFdGFVbEtTMG0wWEwxNUVibTR1QUNBek0xTnUrNFlORzdRK1gyMEdTdCs4ZVlNdnZ2Z0MrZm41QUlCOSsvYkIzdDRlZmZyMDBlbDV4bzRkeTV4REhVMENyN3AyNDhZTkFPS2ZSM1IwTk96dDdTdDlySktTRXF4YXRRb1BIejVrMW4zeHhSY0lDUW1CczdOemxjZEtDQ0hWZ1FLbGhCQkNDQ0dFRUowd2tBcDhDc3FCY3BFNFNBcUlwOXMvU0FPS0JVQmVNWER2RmRDaGxtSWxra0FwSUo3NlhsNWVqcjE3OTZxOVgzcDZ1c3I5bEFWS0h6OStqTTgvLzV3MTVUNG5KNGVWSGFpcHp6NzdUQzU0MTZsVEozQzVYQWdFQXRaNlBUMDk2T3ZyZzh2bFFsOWZId1VGQmN3MmEydHIyTmpZd01EQWdQbkg1WEpoYUdqSUxEZHMyRkRoR0lSQ0lYNysrV2RtMmNuSkNjT0dEZFA2c2RRbFptWm1XTGx5SlZhc1dNRmtmRzdkdWhYT3pzNW8zcng1TFkrdWNwNCtmWXI5Ky9jenkrdldyVk81djBBZ3dPM2J0NW5seG8wYnc4WEZwZExuNS9GNEdEQmdBS0tpb2lBVWlxK2NGQllXNHNzdnYwUklTQWk0WEFwSEVFTHFIbnBuSW9RUVFnZ2hoT2dFaHdNWTZBTmwvODhtTFJNQ3ZQOS80ekRVQnpxNUFGZWZpWmNmcGdOTnJBQWIzWlpZVkNzNU9Sa3BLU25NY3I5Ky9hcjFmR0ZoWWRpMmJSc3JTS3ByZkQ0Zng0OGZad0tqa3VDb0xPa3AxOE9HRFZPWkFhdktwVXVYa0phV3hpeC84c2tuLzRtZ1Y3dDI3VEJod2dRY09uUUlnSGlhL0wxNzkrcHRvRFEzTjVjVitGVG4yclZyckdDNm9hRWhmdnp4UjVYM2FkT21qY3FwK1gzNjlFRjVlVGsyYjk3TUJLQVRFeE94Zi85K1RKczJUZU94RVVKSVRhbi9uMmIxQUo5ckJCY1RHOFM5U1VXNWh2Vm9pR29jQU10YkRzV2ozR1NFWnp4Qm9VQjNmM2dHdUhlSEhpclNJWDVLdXFxelkxY0hjd01UZExGcmhzaXNPT1NVRnRiMmNBZ2hoQkR5ampPVUNwU1dTZ1ZLQWNEREJvakpBdElLQUpFSUNFOEdCamNEdURVNEJmK3Z2LzVpYnB1YW1xSnYzNzR3TWpKU09zMVpPcmpZcWxVcmZQUE5OeHFkcDZTa0JLR2hvVGg3OWl4clBZZkRnWm1abVViSFVEUkZXN3I1VkVsSkNjTER3elU2bHF5blQ1L2k0c1dMR3U4dkNTZ0xCQUlta0FnQVBqNCs2TktsQytMajQxRllXSWcyYmRySTNiZDkrL1pZdFdxVjNQcU5HemZpenAwN2xSaTk3dVRsNWVIbXpadk1zbzJORFV4TlRjSGo4YkJ3NFVLMGFkTUdiOSsrQlFBWUd4dnI5TnlLWG5NalJvelFlR3ArZm40K3EwYXFoS3VySy9UMTllWHZvSVowNHpKQTNIZ3NKaVpHN2YzVTFURHQyN2N2MHRQVFdkbXR4NDhmUisvZXZlSHU3cTcxT0FraHBEcFJvRlJMd1cwbm9RbmZnVmtlZGkxWTdYMzhiVDB4eTZNZkNnVWxlSkR6REpHdm4rSjZwdm9Qbkpxa3grRmdoR3RISkJkbTRjN3IrTm9lamxxKzFvM1IwYVlwT3RvMHhVZnVQWEE5TXdiZnhsMkFDRlVQUkE5eDlvT2VWTmZPNmd5VW51cTJoTG05TC9FS3pyNjhwL1V4dXRrMXgvUW12ZkZ4azk2SXlVL0ZoVmNQRVo3eFJKZkRKSVFRUWdqUm1LRStJTGwwSzEybkZCQmY3Tzd0RHB4OEFwUUlnYXdpNEs5RW9GK1RpaW42MVVra0V1SHk1Y3ZNY3YvKy9XRmtaQVNBSFJCVkpqbzZXdUYrKy9idGc2dXJLN044Nzk0OWJOKytIYTlldlZJNGhnNGRPbURXckZrd04xZmMwZXI1OCtjSUNRbkIvZnYzV2VzSER4Nk1IajE2TU11RmhZWFl2SG16Mm5FckVoRVJnWWlJQ0kzM2x3UktUNTgramZUMGRBQUFsOHZGdkhuekFBQWhJU0dJaW9wQzgrYk5NWHIwYU5aOTlmWDF3ZWZ6NVk1WkY3SlEwOVBUV2JWakpRb0xDN0Y2OVdyV3V1cW9HYnB3NFVLOGZQa1NBUERMTDc5b2RkK0xGeThxREhZZk9YSUVkbloyV2gzcjZkT25lUFRva1ZiMzBjYUVDUlB3NU1rVDNMMTdGNEM0ZkVOSVNBaUNnOVYvbnlhRWtKcFVTK1hUM3kyZGJEMEFBS1pjSHJyWU5ZT1BWYVBhSFpBTWV5TUxyUGNlaC9FTnUySkZ5NkdZMEtocmJROUpyVUZPRlZjdERmVzQwT1BvNlNSSVdoLzFjaEIzYU9XQWd4Ym16ckEzcXNVV3NvUVFRZ2g1NXlscjZDVEJOd1I2TktwWWZwNG5EcFlLeXF0OWFMaC8vejR5TWpLWTVaWXRXK3I4SEJrWkdRZ01ER1FGU2EydHJlSGdVSkZzOGRkZmYySHExS2s0ZS9Zc1NrdExtZld2WHIzQ3Q5OStpMDgrK1lRVkpEVTJOc2F5WmNzd2I5NDhWa1pwVGN2TXpNVEJnd2VaNVJFalJzRE56UTEzN3R4QlZGUVVBSEVXb3JZQnYzZFpYbDRlY25KeWtKT1RVNnZqK09tbm42cjErQndPQjRzV0xZS0pTVVd0alljUEh6TE5vd2docEs2by9VdDQvM0VtK29id3NuUmpyYnVTSGwxTG81Rm55ek5Ec005RW1CbFVUQ01aNmRvSnB2bzhmSjhRVm9zalU4N04xSllWYkJhS3l2SEw4NXZLNy9BZjVtSml3OHB3Rm9yS2NTbnRjUzJPaUJCQ0NDSHZPbldCVWdCb1pBbDBjUVZ1L0w5VTZMTmM0RXdzME1jZHNEQ3F2ckdkUEhsUzZiWjkrL1lwWEQ5MTZsVG10b2VIQjFhc1dDRzNqNk9qSTNQYjN0NGV5NWN2eDlxMWF5RVNpZURuNTRmbHk1Y0RBTmFzV1lQSGo4Vi9xK1hsNVdISGpoMDRlUEFnQmcwYWhJU0VCTnk2ZFl1cDR5alJybDA3TEZpd2dIVU9DV3RyYTYyeUhLV3pZYWRObTZaVmpkTGk0bUtzWDc4ZVJVVkZBQUFqSXlONGVYa2hNaktTMWVESzBOQVFTNWN1WmRXZnpNbkpVUmdReTg3TzF2ajh0VTJUcWV4Q29SREp5Y2xvM0xoeERZeElkeDQ5ZXNRcWdXQmpZNE1qUjQ3SUJlVVhMVnJFdkg1NzllcUZsU3RYYW5VZVcxdGIrUGo0c0VvZDdOMjdGNTA3ZDY3VkN3Q0VFQ0tOQXFYVnJMMU5FM0E1RlIrcUdjVjVlSktYb3VJZU5TdXI1QTIrakQ2SlpTMEd3NDVYa1lrNHdLa3Rjc29LY2Z4NXBJcDcxNDZoem42czVhc1pUL0RxYlc0dGphWjI5YkpuWjBGRVpqMUZMdFVwSllRUVFrZ3RNcFNLZDVTcXlCSnRaUStVbFFOM3hMT09rVlVFSEg4Q2VEc0FiUnpZdFUxMUlTVWxCWC8vL2JmYytvY1BIMnA4akxLeU1vWEJQY2s2RHc4UG1KaVlvRnUzYnBneVpRcXNyS3pRdjM5L1pyL2c0R0NjT0hFQ0J3NGNZSm83NWVUa3NMSTBKVnhkWFRGdDJqUjA2ZEpGbzdHZE8zY08yN2R2MS9peDdOMjdseFhnVkdUUm9rVVlNR0FBQUhFOXpDZFBLc283RlJjWDQvUFBQNWU3eitUSmsrSG14azRVaVl1TFExQlFrTVpqcTBrZUhoNzQvZmZmV2V0S1Nrcnc2YWVmNHZuejU4eTZLVk9tcUQzV3FsV3I4T2pSSTZ4WXNRTGR1blhUK1ZobGpSdzVFak5tektqU01VcExTN0Z0MnpiV3V1TGlZbkE0N0ZvWUlwRUk4ZkVWSmRwa24yTk5GQlFVeVAwT3BxU2s0TktsUzNqLy9mZTFQaDRoaEZRSENwUldzNDQySHF6bHF4bFA2dHdFOGZnM2FWajJ6eUVFZW8xQ0k5T0tXamJqRzNiRnk2SWMzTXlLcmNYUnNka1k4dEhkdmdXekxCQUo4Y3Z6VzdVNG90cWp6OUZERDVsQTZSK3YvcW1sMFJCQ0NDR0VpR21TVVNyaDB3Q3c0QUZYbm9tbjNwZUxnQWRwd09OMG9MR1ZPUFBVZ1ErWUdGUjlYQWNQSHBUTDFnU0FKVXVXS05oYnNXZlBucW5jUHlRa0JKNmVuZ0NBY2VQR0FSQUhHRk5TVWhBWEY0ZW5UNThpTGk2T05kMWVtZlQwZEJ3NGNBRGg0ZUZ3YzNORGd3WU53T2Z6WVdwcUNqNmZEMXRiVzQyYlF1bUN2YjA5V3Jac2llaG81YlBqdkwyOU1YTGt5Qm9ia3k1d09Cd1lHaHF5MW0zYnRvMFZKTzNVcVJOR2p4Nk5seTlmUWw5Zkh3MGFORkI0ckh2M3hQMEcxcTVkaS9uejUyUFFvRUhWTjNBZE9YWHFsRnp3djdDd0VNbkp5V2pVcUJHekxqazVtV2xxQlFBTkd6YlUrbHhoWVdFS1gvdUhEaDFDbno1OTZrVE5Xa0lJb1hlaWFtUm1ZQXcvNnliTXNnakE1ZlNvMmh1UUNybGxSZmppOFM5WTV6VUdicWEyelBvNW51OGpzU0FkYWNWMUkyTnptR3NINkhNcTBoVCtTbnVNak9LOFdoeFI3ZkczOVlRTnIrS1A0MmVGbVlqT2UxR0xJeUtFRUVJSTBTNVFDZ0R1Vm9DVk1YRGpPZkR5alhpZFVBUTh6UmIvQXdBanJ2Z2ZUeDl3TmdmYU8yazNwb1NFQkZ5OWVsVzdPMVhTMzMvL2pWT25UaUVqSXdQcDZlbXM0Skl5ZW5wNktDOW5wOStXbHBZaU1URVJpWW1KQ3U4VEdCaUlybDJWOXhaUVZFcEF1b3pBeUpFajhjRUhINmpjUjFhdlhyMlFscFlHUjBkSG1KdWI0KzdkdXlnckt3TUFtSnFhWXRteVpYS1ppUFhONGNPSDhkZGZmekhMalJvMVlzb3RmUFhWVjNqKy9Ebm16Sm5ETkxkU1JDUVNZZnYyN2NqSnljR2tTWk9xZmN4VjBiWnRXNFNIaDBNZ0VMRFcvLzMzMzZ4QXFXd21hSk1tVGFBTm9WQ0k0OGVQSzl5V2xwYUdNMmZPWVBqdzRWb2RreEJDcWdNRlN2L1AyY1FheG5vVlZ4TGpDOUtxZk15ZTlpMWhvRmZ4bCtLRG5HZElyOE5CdlRkbGI3RTIraVEyKzB5RXBhRXBBSEdOMWNVdEJtSDVnOE1vVjNBRnZpWlpHSmlnYndOdlpybTBYUERPWnBNQ3dHQ1g5cXpsODZtVVRVb0lJWVNRMmljOVpiNUVvSHcvYVpaR3dFQlBJQ2tYZUpnR1pNaFVFaW9XaVA4QlFIcWhPTlBVMWtUK09NcWNQWHRXWVRZcEFMbHB4MVhoNnVxS2dvSUMzTDkvWHk3d0pNdlcxaFlkT25SQTE2NWQwYVpORzhUR3h1TGF0V3U0YytjTzB3VmRHVHM3Ty9qNys2c2RpeW9XRmhacTk1RTFlUEJnREJreUJJQzQzcXQwcmNtRkN4ZXlHbFpKNjlpeEk5YXRXeWUzUGpBd2tIV00ybmJod2dXNXBrWnIxNjZGaVlrSlRwdzRnWmlZR0FEQXJsMjcwTEZqUjduN3Qydlhqc2txQllBREJ3N2c3ZHUzK09TVFQ2cDEzRlhoNmVtSnBrMmJJalEwbExYKzVzMmJyT3hnU2JkNlFQejZjM0xTN21wRldGZ1kwdFBUbFc0L2RPZ1ErdlhyQno2ZnI5VnhDU0ZFMXloUStuL3pQUWZBMDZ5aVFQcXdhOEZWUHFaMFVBOEFMcVpwWHYrb3RtU1Z2TUdtZjMvRE91K3hUT1ptVTM0RERIWDJ3Njh2N3FpNWQvVWE2dUlIUTcyS2wreTUxUHZJVVZHUGM0Q2pEMXhOYkxRK2oreFY4RSthOU5INkdBQ3F0UmxXS3dzWE5PV3pwL3o0V3JtanRZVjJmK3lxYy90MWZKMHF2VUFJSVlTUXVzOUk2aHRHc1lhQlVnbDNTL0cvN0xkQVFnNlFYaUFPbWdxa2tpMTVYSUJ2cVB3WWlraG54c2xxM2JvMVltSmk4UFhYWDJ0M1VCbVNERTVqWTJOMDY5WU5WNjVjWWJaeE9CdzRPVG1oV2JObWFOMjZOVHc5UGZIenp6L2p6WnMzK09PUFA1Q1ltSWd4WThiQXk4c0xzMmZQUm5aMk5xS2lvaEFYRjRla3BDUWtKU1VoS3l1TENmWis4TUVIYXB2ZlNEZHVVa1NUR3FXeUpIOG5QM3IwQ0h2MjdHSFdEeHc0RUQxNjlORHFXSFhOcFV1WHNHWExGcm4xdHJhMlNFNU94bzgvL3Npc216dDNMaXdzTE9UMlhiTm1EWll2WDg0cVQzRDgrSEdVbEpSZzd0eTVsY3EyVmZVOG5qaHhBaWRPbkdDdCsvMzMzK1ZLQ2FnellzUUlYTDkrSGUzYXRjT0JBd2NBQUZGUlVVaE5UWVdUa3hPeXM3UHg0TUVEWm45ZlgxK3RqbDljWE16NitRSGkwaFFuVDU1a3B1Sy9lZk1HaHc4ZnJuTE5WVUlJcVNvS2xGYVQ1dWJPckNCZFRta2g3cjVPcU1VUmFTNG1QeFdIbjExSGdIdDNadDNZaHY2NDlmb3BYcjNOcVpVeFdScWE0Z09udHN4eWdhQVlwMUpVQjI3OWJKcWlyVldqS3A5N2dOUjV0VkdkZ2RMQk1nMnRBS0NUclllQ1Bhc210WmFlYjBJSUlZVFVYMVVKbEVwWUc0di9BZUs2cFNVQ29FUW9QcDZsRWZzY212RDJGaWN3TkczYWxOV1FScUtrcEFRcEticHJ1RHBxMUNoWVdsckN6YzBORFJzMmhMdTdPeXRUTGk0dUR0ZXVYV09XTFMwdFdmZTN0clpHOSs3ZDBiMTd4ZC9qWldWbHlNek1SRVpHaGtiVG5tMXRiZVhXWldWbE1iZE5URXhnWWlLZmxpdTlqeUxKeWNrSUNncGlNbWFiTkdtQzJiTm5NOXVMaW9vVUhyY3VPM2Z1SEhiczJLRXc2M2phdEdrd05EUmtBbm85ZXZUQWUrKzlwL0E0UEI0UDY5YXR3NUlsUzVDUVVQSGQ3OHlaTS9EMzkwZTdkdTJxNXdGVUVZZkR3YVpObTZDbnA0ZVRKMCtpc0xBUUlwRUlaODZjd2N5Wk0zSGh3Z1ZXYVlnT0hUcG9kZnpEaHcrelhsZTJ0cmFZTkdrU2hFSWhmdm5sRjJiOTZkT24wYmR2WHpSdTNManFENG9RUWlxSkFxWFZwSjlNTm1rNVJGaldZckRPejdNL0tieGFnbG1uWDl5Rm4wMFR0REIzQmdBWTZISHhjWlBlK0RMcXBNN1BwWWxScnAxWTJhUy9wdHhCZ2FDNFZzWlMyeHFaMnNIUFJydWFRSlZWSnRLZ3NCZ2hoQkJDaUJSZEJFcWw2WEVBWXdQeHY4cHExS2dSZUR3ZVpzK2VqVVdMRmxWOVVHcVltWm14dW5pbnA2ZXpwaDNmdWNPKzRHOWtaTVFLcktuaTV1YW1VUk9ubzBlUHlxMlR6azRjTjI0Y3hvNGRxM0lmV1UrZVBFRmdZQ0RldkhuRHJETXpNOE1YWDN5QmpJd01aR1Zsd2NuSkNidDM3MmJkNy9idDIyb3pYR3ZMcVZPbnNHdlhMcVhiVTFOVG1kc09EZzVZdUhDaHl1UHgrWHhzMkxBQjgrZlBaNTd6R1RObUtBMlNTZ0tRTlZYYlZYb0t2VFFlandjQTZOYXRHLzc4ODA4QTRnRHloeDkraUZPblRqSDdtWnVicXkzN0lDMG1Kb1lWREFXQU1XUEd3TURBQU9QR2pjUDU4K2RSVUZBQUFCQUlCTml3WVFOQ1FrS1k4UkJDU0UyalFHazFzRFF3UVZlN1pxeDFOb1o4Mk5nMDFmbTVUcWJjMXZreEFVQUVFVUxpTG1DYjcwZE1uZFcyVnU1b2I5MEVmMmZYYkdhc283RWwzbmRzd3l4bmx1VGpYT3A5dWYwR09QcWdsWVVyamoyL2lSZEZyMnR5aUNxZDZxWlpKOVdwalh0aGF1TmVjdXVMQkNXWWNHc25zeHpnM2dNMVZTSmZVSzZEYnplRUVFSUllYWNZNnpoUXFndDZlbnI0K09PUDRlWGxwZEgrdTNmdlpySTJFeElTa0paVzBiK2dZOGVPNEhLNU9INzhPTDcvL251RjkvL3V1KyswcXIxNS9QaHhwWTF1WkUyZlBoMWp4b3hSdTE5MVRMMC9mZm8wY25QWlRWNmxwMlFEVU5vUnZxNlNyU1hMNC9GUVVsS2ljTiszYjk4aUtpcEtZWDFTYWRiVzF2anFxNi93NmFlZll2VG8wYXhhbjdMeTgvT1o4Nm96Yjk0OEpqdGFJalkyRnNIQmlzdkd5V2JJcmwrL1htMVRzdzgrK0lBSmxKYVVsR0RSb2tYSXlhbEl6TkdtTzMxaFlTRTJidHpJeWthMXRyWm1tb2p4K1h5TUhUdVdWY1loT1RrWm9hR2htRDkvdmtibklJUVFYYU5BYVRYNDBLVTlEUFRxLzQvMjVkdHMzTXlLUlEvN2xzeTZxWTE3NHArY0pBaEY1Y3J2cUdNQmpYcXdPdDBmZm5ZZFpUSUJQQ045QTR4Mjg0ZWxvUW44N1R3Um52RXZkc2RmUWtZbG1tZWQ3TG9ZZWxKWGRIVlJyMVpYdkN6ZFdPVUVpb1NsbUhuM0I3d3BVOTlOVlJQakczYkZLTGRPekhKWk9XV1VFa0lJSVVRN3VzNG8xUlZKRXlKdDdkKy9IN2R1aVJ1STh2bDhWblpkYlRBM042KzFjdzhjT0pCVmUxVVJhMnZyR2hxTmJuVHUzSmtKZUE4ZVBCZzVPVG1zc2dqMjl2Ykl5TWdBSUE1cXJsNjlHdVBHamNPVUtWTlVIdGZGeFFVLy9QQURyS3lzbE82VG1abkpaT2Rxa2lWc2IyOHZWMjgzTDAvNTk1M0V4RVRXc3JvZ0tRQzBhTkVDblRwMVFtUmtKQUFnT3p1YjJjYmxjakZzMkRDMXh3REVtYkxyMTY5blplUUN3T3paczFrMVZFZU1HSUd3c0RBa0pTVXg2ODZlUFFzdkx5LzA2aVdmUkVJSUlkV3Qva2Z6NmhnVExnLzlIWDFxZXhnNjA5U01mVVhZMGRnS2ZSdDQ0ODlYRDVUY1E3ZThMZDFZdFRmajM2UWhJdU9KM0g2RG5OckIwbEJjQzRrRERyclpOY2ZwV200K1ZSMENHblZuTFo5K2NVZG5RVklBVFBhd0JFMjlKNFFRUW9pMkRMa0Fod09JUkVDcFVGeGpWSyttcHNOVUEra3A4YzJiTjYvRmtZZ3BDNVQyN05rVGJkcTBVYmhOWXVyVXFjenRrU05ITXBsOXlzZ0dQZHUwYVFOWFYxZGtaR1RBemMwTnJxNnVjSFIwUklNR0RlRGc0QUE3T3p2WTI5dkxIY2ZEdzBQaE5QOWZmdmtGc2JHMTJ6alV4Y1VGZG5aMmFOdTJMZWJPbll1MWE5ZXl0b2VHaG1MejVzMU1ockJJSklLam82T2lROGxSRkNUZHZYczNrMkY1L2ZwMVpuMW1aaVpPblRxRlk4ZU9LYXlWcXEzczdHd2NPM2FzVXZlZE1tVUtidCsrTFRlT2dRTUhhdnpZZCs3Y0tUZk52MnZYcm5KTnY3aGNMaFl2WG96NTgrZXpNaysvL3Zwcm1KdWIxOW02cm9TUS95NEtsT3JZQUVjZm1PaXp1d3grL2U4WjNNcUswK280c3p6NnNlcWNidjczYkkxM0gyOWdaQWxuWS9rcndxUGRPdU5LZWpSS3lzdXE5Zno2SEQxTWwrbzRMd0t3Ti9FeVpQOXNNRE13eGpBWGRuT2ozMVAvUVhLaDZrTDBOV1h6djJjVXJyY3dOTVVuVW8vdmNub1U3bVVueXUwbitIK3dzcXRkYzFiZ09yZTBFR2RmM3RQcFdPVUNwWlJSU2dnaGhCQXRjUUFZNlFOdi81OU5XaXdBVEtwUVg3UTJQWG55aE1rbUJLQTJFQ214WnMwYWhlc0xDZ293YTlZczFsVCtGU3RXb0hmdjNrcVB0V1RKRWp4OCtKQlpWaFFvVFV0TFExbVo3djgyejg3T2hxbXBLV3RkY0hBd0xDMHRvYWVucCtSZThpVE5xV1NGaGFsdWZ2cnk1VXRzM0xnUnMyYk5RcXRXclRRK243Wm16NTZOTGwyNktLd1R5dWZ6c1diTkdody9maHg3OSs1Rmx5NWQwTDkvLzBxZnk4N09Eb0I0eXYvSmsreitENkdob1dqYXRLbkdKU0pVc2JDd2dJbUpDUW9MQzVsMU5qWTIrT2lqajdCMTYxYVY5N1d4c1lHdHJTMHlNek5aNjN2MjdLblJ1VU5EUTNIdTNEbldPbk56YzZYVDZaczFhNGJodzRmanhJa1R6RHFCUUlDZ29DQjgvZlhYYU5HaWhkeDlhdXExUVFoNTkxQ2dWSWNNOWJqNDBGbitpcGVGZ2ZaZEg4MjRScXpsTndMZFpRMXFxcjJONG02RFZvYW1HT2pzaTErcnFUNnF4QWpYam5BMXNXR1d3ek9lSUNZL1ZXNi8wYTZkWWNLdHFPbVRYVnFBWThrM3FuVnMycmlwSkVqZTNaNzlnZitzTUZQcHZueXVFYVkxWnY4QmZUajVPb3FGN0QrSU9RQjQrZ1p5NnpYRjVjZ0dTdXZRZkRsQ0NDR0UxQnRHQnZVL1VGcFNVaUxYNUdmLy92MUlURXpFaUJFallHMXREUThQRHlYM2xwZVRrNFBQUC8rY0ZTUjFkWFdWeTdDVEpUdTFXdEVVN1pVclZ5SWxKVVhqc1FEQWlSTW5XSUVwWlM1ZHVzUmFsczB5TFMwdHhhdFhyNUNhbW9xWEwxK2lZY09HOFBOakp6RlV4ck5uejdCOCtYSmtaMmRqNmRLbFdMcDBhYlZOeGU3YXRhdmFmVWFOR29XV0xWdWlZY09HT2pubndZTUhXUTIrQUVBb0ZHTHQyclhZdFdzWGJHMXRxM1I4ZlgxOURCa3lCSHYyN0lHZW5oNkdEeCtPZ0lBQUdCc2Jxd3lVSmlRa0lEQXdVQzVJQ2dDQmdZRUlEQXlVcTVNcVVWNWVqaDA3ZHVEMzMzOW5yZWR3T0ZpNGNLSEtNZ1NUSjAvR3ZYdjNXRlB3aTR1THNXTEZDcXhldlpxVldWcVRydzFDeUx1SEFxVTYxTS9SVzJGUVZESWxYQnQ4bVVCcGZsbFJwY2RWV2UydGxYZFdIK0xjSHVkVDcxYzZJS2VPbTZrdFJycFcxTW9zRXBSZ2YxSzQzSDRPUmhibzc4UytzdjlqNGxXOEZaWld5N2gweWR2U1RlTjlwelR1eVhvZFBTdk1SRmhhbE54K1BsYnVXTng4RU1MU0grT1AxQWRJSzg2VjIwY1Zya3htQUdXVUVrSUlJYVF5akxtQXBQMUxYYXBUcW95enN6UG16cDNMTEtlbXBtTExsaTE0K3ZRcGF6K0JRSUFyVjY3Z3lwVXJhTldxRmNhT0hZdXVYYnVxeks0VWlVU0lpSWpBcmwyN1dQVWU5Zlgxc1hEaFF1anI2eXU5YjFGUkVWNjllc1ZhVjFzMVNnc0xDM0h0MmpXa3A2Y2pMUzJOK1Q4cks0czFSWHZhdEdsVkRwU0tSQ0pzMnJTSitYbVZsWlZoNDhhTnlNdkx3OUNoUTZ0MDdLclFWZWJpalJzM2NQVG9VV1o1MUtoUnVISGpCbEpUVTVHVGs0TTFhOVpnMjdadGNrMlRzckt5NUFMaTBoblBzZ1lPSEloTGx5NWh5WklsYXN0R2lFUWlYTHg0RVR0MzdsVGF6Q28vUHg5TGxpekJtREZqTUhIaVJGWURxcUtpSW16Y3VKR3BiU3B0MnJScGFvUFJQQjRQUVVGQm1EMTdOaXNMdHJDd0VDdFhyc1RNbVRNeGJOaXdPdnZhSUlUOGQxQ2dWRWRNOUEweHlyV3p3bTEyUE8zL21MRXlaRTl4eVN1dDJVQ3BzYjRoV2xtNHNOWVZDVXVac2dMbUJzWjQzN0VOZm52eHQ4N1B6ZVhvWTJHemdheHA0UGR5a3RETXpCRUdlbHdZY1BSaG9LY1BBejB1T3RvMFpXVkJQc3A5anV1Wk1Ub2ZVM1h3c3RBc1VOckdxaUY2TzdSbWxrVUFRdU12UVNSWGhBRDQwTmtYcGx3ZUJqdTN4NGZPN1hBcytTWitlWDVMNHpFWmNOaHZDVlNqbEJCQ0NDR1ZVVmNiT2lsallHQUFlM3Q3UEhqd0FKR1JrWElOYU56ZDNXRmhZY0hxOEI0ZEhZM282R2cwYU5BQXc0Y1BSLy8rL1dGc2JNeHNMeW9xUWtSRUJFNmZQczJxY3dxSU0rd1dMRmdBTHk4dlBINzhHQ2twS2VEeitUQTJOb2FCZ1FIMDlQVHcrdlZyL1BiYmI2eWdsWVdGaGNKbVNmdjI3ZFBvY2ZidDI1ZTVQVzNhTklWMVE1VVJDb1hZc21XTDJ2MzI3dDJMdlh2M3N0YmR2bjJiZFc1MTQ3dDA2UkxXckZtRDVjdVg0OFdMRndERWdieVFrQkNVbEpSZ3pKZ3hHbys3cnJsNTh5WTJiTmpBQkpkdGJXMHhhZElrZE83Y0dZc1hMNFpJSkVKTVRBeDI3dHlKaFFzWHN1NjdmZnQycmM3RjUvTVJHaHFxTWhnUEFQSHg4ZmoyMjI4UkhSMHR0ODNiMnh1eHNiSE02MUFrRXVIWXNXTUlDd3ZEK1BIajBhOWZQNlNtcG1MTm1qWE1jeVZ0MEtCQkdqOWZUazVPV0xac0dZS0NnbGpCOS9MeWN1emF0UXYyOXZibzBxWExmL2ExUVFpcEd5aFFxaVBEWER2QTNNQlk0VFpGZFQ3VnNUZXlZRzZYbEpjaHQ0WXpTdjF0bTdFQ2tQbGxSVGlRRklHNW5oWDFlSVk2KytHUDFBY28xZkgwYkdPdUlScWFzcWVhZExOcmptNTJxcStDbHBVTHNEditrc3A5NmdvSEl3dldjNnpLTUpjT3JPWEw2WThWSER5eDRnQUFJQUJKUkVGVWxpQndOcmFHajVVN3M4d0JCMC95NVA5WVVZVkxOVW9KSVlRUW9nUDFKVkQ2K3ZWclRKdzRVVzRLdERSdmIyK3NXYk1HZkQ0ZmQrN2N3ZDY5ZTFuZHhOUFMwckJyMXk0Y09IQUFxMWF0Z3JHeE1RNGZQb3dIRHg0b3JCdks0L0d3ZVBGaVpxcHdWbFlXdG0zYnB0RjR1M1hyeGxvdUtDaGdtZ3hwNituVHA3aDQ4YUxHKy9mcjF3KzJ0cmJJeXFxWlBnRDI5dmJZdG0wYmxpOWZ6dnA1NzltekJ3RHFaVURzNk5HaitPbW5uNWltUlhwNmVsaTVjaVdNalkzaDVlV0ZvVU9INHRTcFV3Q0E4K2ZQWTlDZ1FWVStwN29nNmFOSGo3Qjc5MjZGRGFSNjkrNk5aY3VXSVRZMkZxdFhyMForZmo2ekxUTXpFOXUzYjBkV1ZoWjhmSHdVWnJiNisvdGozcng1V28zWDM5OGZFeWRPeE1HREIxbnIrL2Z2ank1ZHVnRDRiNzQyQ0NGMUJ3VktkY0Rha0M5WG03U3NYTWhrUkRxYmFCY290VFEwaGFGZXhWT1QvalpQeGQ3VjQ3MEdyVm5MdDdLZTRtckdFNHhwNk05a3lGb2FtcUp2QTIvOG5ucGZwK2QrVS9ZVzhXL1M0R0dtV1VkRmlWK2VSK0xWMnh6MU85WUJ2dGFLNjc4YUthZ3Z1akg2TkNZMjZvYUJ6cjdJTFMzRVQ0bnlKUWdBWUtDekw2VEx6OGU5ZVlXb1BPMXFWVkdOVWtJSUlZVG9nckhVdDR5aTZ1My9XU1UyTmpibzE2K2ZYRkFHRUhjc256SmxDdnIzNzg4MCtlblFvUVA4L1B4dzZkSWwvUFRUVDZ3NmpnS0JBQjRlSGpBeU1zS2JOMjhVQmtsOWZIenc2YWVmd3RuWm1Wblh0bTFiamNiYXFGRWpUSjQ4bWJVdUt5c0xtemR2MXVqK3NpSWlJaEFSRWFIeC92MzY5VVBqeG8yUmxaVUZDd3NMdUxpNHdOblpHUzR1THN3L1kyTmpUSm8wcVZMalVjVFMwaExCd2NGWXRtd1o0dVBqQVlpN3BFdi8vT3FUckt3c0praks0WER3NmFmL1krL080NktxM2orQWYyWUdHRUQyVFVWQUZGQlVWRFIzTFROenIxeHl5VFF0L1pWYnFSbW1tYm1tYVZydWxWL05MTFZOelRRcmwwak5mY0VWRFFVUlpKRkY5bldZN2ZjSGN1VXl3MzVaak0vNzllTFZuSFBQZmU0WndNU0g1NXd6VTNSdzA0UUpFM0QyN0Zra0pTVWhJQ0NnWEh2Z1ZwU2ZueCtTa3BJUUV2SjRWWjVNSnNPNGNlTXdac3dZeUdReXRHelpFbXZYcnNXOGVmTU05dGdkUFhvMGxFb2xQdnJvSXl4YXRBaGFiWDZoeFlBQkF6Qmp4b3h5SGZwVllOeTRjVWhMUzhPQkEvbUg0bmJxMUFrelo4NFVqZm12Zlc4UVVlM0JSS2tFUmpmdURxWDg4UTcxMGRsSitEYzlCbjBlblZwdlpXSU9aNlVORWxYcHhZVVFLWHlBRVlCeTd6TlpXYTRXOXZDMUVmOEZjK2JoYldqMU92d1dFNFFKVFI5dmxEM1VyU01PUDdnbW5Nd3VsU3NwRVVZVHBWcTlEbG1hWEpncnpFVEo1UHZaRDdFditvTEJlQnRUQzN6YlpWcWw1ckx2NllCeWpWOTBZemV1cFVhV09PWVpaOE9UR3kwVVpsalNlaVR1WnNiamYyRi9DUXZyVlRvMXZnNy9HMWRTN2tFUElGT1RhM0N2bFlrNWVybUk5MHphRjJYNCtTaE4wVlB2cGY2NkVoRVJVZDFReit6eDY2eGFuQ2dGZ0ZkZmZSWEhqeDlIVkZRVXpNek0wTFp0Vy9UcjF3L2R1M2MzMkNNU3lFOGk5ZTNiRnoxNzlzU2VQWHZ3MDA4L0lTY25CNE1IRDRhdGJmNktvY1dMRjJQS2xDbElUazZHVENaRHg0NGRNV3pZTU5HQk5BWHM3T3pnNHVKaXRDSlBMcGVqVWFORzZOV3JGMTUrK1dWWVdwYi83QU1wdmZ2dXU3Q3dzRUM5ZXZXTVhsZXBWSmd4WTRha3o3UzJ0c2FubjM2S2dJQUFSRVZGWWNHQ0JlalNwVXZwTjlaQ1U2Wk13YTFidHhBUkVZRVpNMmFnZi8vK291dm01dVlJQ0FpQVFxR0FuNStmd2YxTGx5NDFlTy9YcmwxRFFFRDUvcjFTbUZ3dXg3UnAwNFRLVDFkWFZ3UUVCSWdTdUVCK1VuVHo1czNZdW5VckRoNDhDTDFlanhrelpnajdsSGJwMGdYdnZQTU8xcTVkaTdGangyTDgrUEVWbmhNQXZQMzIyOGpLeXNLOWUvY3dmLzU4bzVXeC82WHZEU0txUFpnb3JTUVhjMXZSL3BGQS9tbmt0cWFXS0x3TFQzTWJWeVFtbGkxUjJxU2VpNmdkbVZVOXkxc0s5RzRnL2tzeFhaMHRWQ1llamJ1T2tSNWRoY09tSEpYV2VLNStLeHlKdXk3cEhQNkt1NEg3MlErUm9jNUJoam9YR1pvY1pHcHlrYXRWdzFGcGpRMVB2U0dNMVFQNE12UW90SHFkcEhPb0tpN210bWh1NDJyUVA5eTlNMHpsSnZDeGJnaWx3aFFiN3h5Q3J0QVNtTXNwOXd6dUtURFF0UjNNRlkrVDlSRlppVGlmRkZycytPSVVUWlRtY2VrOUVSRVJWWUFvVVZyTHp0aWNNbVdLOE5yYjJ4c21KaWI0OE1NUGtaYVdCajgvUDVpWm1aVnc5Mk5LcFJKanhvekJ3SUVEc1hQblRvd1lNVUs0NXVEZ2dFV0xGaUUwTkJUZHUzZUhvNk5qQ1pHQXI3NzZDbGxaV2RCbzhsZnpLQlFLV0ZoWXdNYkdwc1NLUEU5UFQ0TlQ2YXRTYVNleEs1VktTWmFMRjJWdGJZMlZLMWNpSWlJQy92Nytrc2V2TGlZbUp2amdndytRbnA1dU5CRUtBRzNiaWcrcTdkYXRtL0RhMlA2MDl2YjI2TjI3dDlBdVN3Vm40YStqaFlVRmZIMTk4Y3d6ejZCSmt5WVlNV0tFNkpDbXdpd3RMVEY5K25RODk5eHpPSC8rdk1GY0J3MGFCQzh2cjFJUGppb0xtVXlHMmJObkl5MHRUYlQzYjFIL2xlOE5JcW85bUNpdHBNVGNOSnhJdUlWZTlmT3IrZTVrUE1DNWg2SHd0bTRnR3VkcjQxcm1RNGFhV29rVHBXR1pjY1dNbEo1Q0pzZXpMaTFGZmFjZjNoRVNkcmxhTmY2SXZZS1JIbzhQcmhybTNobUI4Y0dTSmlvVFZlbkZKcGJmOG5vZUZvckhQOEFlZm5BVklla3hrajI3cWozdDdDdGFJbC9BdEZDRmJDK1hWckNRbStHemtJT2xWblVxNWFZWTVOcGUxUGRENUNralJ6MlZ6cFJMNzRtSWlFZ0M5UjcvL3JiV0xiMGZObXlZUVorWGwxZUY0OW5iMnh2ZGg3RkZpeFpvMGNKd0ZaRXgxdGJXc0xhMnJ2QWM2Z0k3Tzd0cVNZUXRXTENnekdPM2JObFM3dmdlSG1VNzBMWEE0c1dMUzQwM2QrN2Njc1g4NFljZkRQbysrdWlqTXQvdjUrZFhiS0pYaWlScEFZVkNZVFE1WEZSMWZXOFFVZDNBUkdrbDZRRnNDajBNZTdONjhMZjN4TGJ3WXdDQWU1a0p5TldxaFNxLzlvVU8yU2xOeXlLbnpkL05MSDV6ZWFuMWRHa0pCek1yVWQraEIxZEY3ZDlqTDJPd1d3ZGh1NEg2NXJibzZkSVNmOGNIVi9uOHVqazFReWZIeHovSUpxclM4ZDI5NHZkV3l0TnA4R2ZzbFNxZlYyRVBWUmtsWG4vYXlMSjdBUGduNFY5MGRQUVNrc0Jkbkh3d3QrVmdyUHgzZjRtSEt2VnAyRnAwa0Zob3hnTmNTSHA4c3FxNXdoVE9TaHRFWlNlVk92ZWlGYVU4ekltSWlJZ3F3cW9XVjVRU0VSRVJGWWVKVWdsbzlUcXN1ZjBIaHJsMXd1MUhwNUZyOVRxRXBNZkEzOTRUQU5EUXdoNk5MQndRazVOY1lxeUdGbmJDWVVsQWZpSXdxWlRFbTFSa2tPRmw5ODZpdnB0cFViaGZaT2wvdWpvSGY4WGRFRlV4dnRLNEcwNG1obFJwQmFLVmlUbit6NnUzcU8rTDBDUEkwUmIvMDNldVZvMy8zUTJzc2ptVlYwdGJOelN1bDcvVUpWR1ZMdnBhaDJYRzRYRGNOU3p3ZTFsSVFqL2wwQlFmdGh5RzViZjJJYy9JNTFZaGsyTndvNDZpdmwyUnA0UnJmUnEwd1NpUGJzalJxdkJPMERlbFZ2MFdQZlhlMkRPSmlJaUlTbU9tQUV6a2dFWUhxTFQ1L3pVcC81a3VSRVJFUk5XS1A2NUlKRjJkamUzM2pvdjZycVJFaU5wZG5Fby90ZERmemxQVXZwcFM4cUZBVXVyaDNCeXVGdmFpdmorS3FjYmNIMzFKbEhSelZ0cmd4U0xMdjZVMnlmdDUySnM5M2pnK01ENFlWNHQ4am11N3drbk4wNG0zRGE3ZlNvdkdKN2QrRlZWeXRyVnZqSS84WGhidFFWcWdiOE8yY0ZJK1hxWjFMU1VTMXg1OXp3eDE2NFJKM3MvRHpzd1NEUzNzMGI5aDZjdFJUR1hpMzUzd01DY2lJaUtxS0tzbjZFQW5JaUlpSW9DSjBpcDFNVGxNMUM1NjZKTXgzWjJiaTlyWFVpT2tuRkt4WkFDR3U0dFBDRXpLeThUNXBEQ2o0eE5WNmZncjdvYW83MlgzenFJbDRGTHE0ZXlMSHM2UDk3dEp6c3ZFTjQrMk9YaFN1RnJZbzJPaGJRTk9QelJNbEFMNXljNjF0MytIdnRBdW8zNjI3cGprM1VjMHpreHVnaEdGdm1aNjZFWEorc054MTBUVnRxTTh1cUtlaWZHTjJSL0haRVVwRVJFUlNhTTJIK2hFUkVSRVpBd1RwVlhvUVU0cUlySVNoYmFyaFQxYTJEUXFkcnk5V1QzUi9xUnFuYmJhS2lhN08vdkNvNTc0Rk10Zm95K1V1RlQ3cC90blJJazBTeE1sUm5sMEszWjhSYm1ZMjJLUzkvT2l2bzEzRGlOTG81TDhXVlZwc0Z0SDRSQ24rTncwaEdVVWYwalhtWWQzOEUzNGNhR2RwTXJBOXhHblJHTUd1YllYVmRqK0hSOHMrbjdMVU9kZ2YvUWxvVzF0YW1HUURDK3E4QjZsV3IxT09NU0xpSWlJcUx4cTg0Rk9SRVJFUk1Zd1VWckZqaFU1NE9pbFJoMktIZHU3Zm12SUNwMkhIcFFTWGkzSlFBdUZHZDVvK3F5bzc2RXFBNGNmWEN2eHZwUzhMQnlNdlN6cTY5ZXdMVHpyT1VzMk54T1pBck5idkFnckUzT2g3L0NEYTdpU2NrK3laMVFIUnpNcjlISnBLYlRMY3ZEVmJ6RkJPQkFUaEhSMU5oYmUySTFFVmJwd3pkSkVpV0h1bllTMlNxZkc5eEduRFdJY2lMbUVkSFdPMEI3azJsNjBMMnBScHZMSFMrOTVrQk1SRVJGVkJnOTBJaUlpb2ljTkQzT3FZc2NUL3NWclRaNkJpU3kvVXEremt6Y2FXVG9nSmx0OHFKTkNKa2QvVi9FZWtpY1QvcTJXT2I3U3VMdkJTZmMvM3o5VHBrVFp2cWdMNk5lZ3JiQ2tXeUdUWTZwUFg4eTUrcjFvNlhoRi9aL1hjL0MyYWlDMDQzUFRSTXZMWlpEQnhkd0dyaFlPY0xkMFFDTkxSN2hiT3FLUmhUMG1uUDlLcUlnZDRWRnlKYVZVZHQ4L1o3Ui9iSk5uaENTa1ZxOHoyTGFnT052RGorR1AyTXVJejAwVDliL2kwVTJVUE40WGRSSEplWmtHOStkbzg3QTM2cnlRQ0RlVkt6REdzd2ZXM3Y3RDZQTUtWNVJXNWNGY1JFUkU5TjlYdUtLVWU1UVNFUkhSazRDSjBqSnlOTFBDYU0vdWFHcmxVcTc3MHRYWk9Ka1FnbDcxV3dISVQreTk0dEVObjRVY0ZJM3I0ZXdMeDBMSnl0UzhiRnhNdmx2NWlaZWljVDBuREhKdEorcDdrSk9LditOdmx1bitURTB1OWthZHg3Z216d2g5UHRZTk1haFJPeHlNdVZ6Q25hVWI0dFlSL1JxMkZmWGRTb3ZHS0k5dWFHaGhqNFlXZG1ob2JpOUs3aFdJejAwVGJSdndhdU1lbFpwTFdSbExsSHBaMVVmUFF0V2tGNVB2R2sxcUdxTUhESktralN3ZE1MRFExeXdoTnczN29pOFVHK1B3ZzJ0NDJiMFRiRXd0QVFEUHVMVEVyOUVYUmN2MGdmenZ6WUtFUGdEazhTQW5JaUlpcW9UQ2U1Um1zcUtVaUlpSW5nQmNlbDhLUzRVWnhuajJ3S2FPRXcyV3hwZlYvcGlMb3RyS0hzNis4TFZ4RmRvS21SeXZOQmJ2N2Zubmd5dFZ2dlJaTHBOaHNuZGZLR1RpYjRQdjdwMG9jVy9Tb242TENVSk1qcmhDZGt6anAwdGM0bDJhaGhiMkdOZWtwMEYvci9xdE1NU3RJem83ZXNQRDBzbG9raFFBSGhaYXBsN1QzbWphUy9SZDgwZnNsVXJGbTlqME9kSFg3SnZ3NHlVZXVxVFNxWEVnSmtob3l3QzhWaWl4WFVDcEVQL2VKRS9MaWxJaUlpS3F1TUpMNzlPZnJLM2xpWWlJcUk1aW92U1JvdWxQVTdrQ0x6WjZDbDkyZkJQRDNidEFLVGMxZWw5WlJHWTl4TmtpSjV6L24xZHZ5R1g1VCszYnNDMGFtTnNKMS9KMEdod3FaWDlRS1l4dTNGMlVzQVdBQzBsaE9KY1VXcTQ0R3IwV1crNEdpdnJNRmFaNDEzZVE4QjdMNjZFcUE3cHlKR3NMUzhuTHdxMjBtQXJkS3pWZm0wWm9WZWlBcm4vVFkzQWo5WDZGNC9WcDBBYnQ3RDJGOXJXVXlESjl2ZjZJdllKTVRhN1FibS9mUkRRdlFMdy9LY0FUNzRtSWlLaHliSldQWDZlcklNR21URVJFUkVSVmkwdnZIN0V5c1JDMU4zV1lXS21LeUtKMlJweENaMGNmb1JMUXk2bytocnQzd1Y5eE56QzJ5TEx3ZzQ4TzhLbEtiZTBiNDJYM3pxSytiRzBlL2hmMlY0WGlYVXVKeE5tSGQ5RFZxWm5RMThLbUVWNXQzQU03STA2V081NWFwMEZFVmlLOHJPb2J2YTdTcVJHYms0S1k3R1RFNUNRLyttOEtIdVNrSUVkYjh0cXVSRlU2M3Jyd3YzTFB5Wml0blNlTHRrd29LaUlyQWJsYU5jd1YrWW4ybnlMUFZQaFpyZTA4OEpaM2I2R3QxZXV3SlZ5Y29EYVJLV0FtVjhCVWJnS3pSeDlLaFFtVWNsTUVwMFdoaTZPUE1QWTF6MmN3OTlyM1F0dk1JRkhLemNTSWlJaW80aFJ5d0VhWm55VFY2UElQZENwY1pVcEVSRVJVMnpCUml2d1R4T3ViMjRyNmlpWko5ZERqcjdnYmFHbnJoa1lXRHVWK3hvT2NGQnlJdVlTaGJvOVBLaC9wMFJYdDdadkEwdVR4cjlzejFEbllXOEorazFLd042dUhkNXNQTXRoR1lHZkVTU1NWY2U5TVk3YUZINE8vdlNjc0ZJOS9BaDdtM2hrMzA2SndKU1dpM1BGdXA4ZkNTV21ONk93a1JHY25Jem9uLzc4eDJjbDRxRXAvSXFvU2NyVnFuRW9Nd2ZNTldpTTRMUXJYVWlNckZPY1pseFo0cDFsLzBSNmlBUEJ4NjFkZ0tsY0lIK1haR3FLNWpTczZPWHJoUWxMK1hyaUdpVkx1VVVwRVJFU1ZZMmYrZU5sOXVvcUpVaUlpSXFyZHVQUWVRRS9uRmlVdUViK2RIb3VBS3p2eFJlZ1I1R29yWG1YM1krUVowY0U4Q3BrY3pZc3NmZDhWZVFyWm1xcmJ4TWxVYm9MWkxWNkM3YU9EZlFwY1Q3MlBRN0ZYS3hYN29Tb0RYOTg5SnVxVEFaalpmQkFhV3RnWnY2a0VYNGYvamRmUGZZSDUxMy9DVjJGSGNURG1NcTZtUkNEeENVbVNGamlaK0MrMGVsMkZxM1VCd01ITXlpQkpxcERKWVdkbWlYb21TcGpKVFNxMGYrN294ajJFdTVSY2VrOUVSRVFTc3pOLy9EbzF0L2h4UkVSRVJMVkJuVStVT3BoWllYVGo3a2F2Wld0VStETDBDRDY0OWozQ00rTXIvYXc4blFacmJ2OWU3RUZKd1dsUk9GS0ZlNU1xWkhMTWJ2RWlXdGcwRXZVbjUyWGk4NUNEMEV1UWZneU12eUZVS0Jhd01iWEFBci9oQnNuWjB1ajBUMUk2dEhqQmFWSFlHWEVTVWRsSkZZNXg2TUZWWktoektueS9XcWRGYWw0V29yT1RvQzZVQVBXczU0d2V6cjRBQUtWQ3ZBOHZFNlZFUkVSVVdZVVRwV2s4MEltSWlJaHF1VHEvOUQ1RGs0T1luQlQ0bW9yM0tEMzNNQlQvdS9zWFV2S3lKSDNlN2ZSWUhJeTVqTUZ1SFF5dWZYZnZueXFybEpRQmVMdFpmM1IwOEJMMWEvVTZyUHIzTjZSSnVDZnFsNkdINFd2ekJtd0tmVTRibU50aHZ0OHdmSFQ5cDBwVjVUNkpkSG85Zm8yK1dLa1l1Vm8xRHNaZUZwTDZxWG5aaU10TlFaSXFFNW1hWEdSb2NwQ2h6a1dtSmhlWm1oeWtxM09ScGNsdloybFVvcVRuK0NZOU1jU3RvOUJ1NzlBVUp4TkREQ3BLVlhYczYwUkVSRVRTc3kyY0tHVkZLUkVSRWRWeWRUNVJxdFpwOGNtdFgvR3AveGpVTjdlRlZxL0QxM2YveHA4UEtyY012VGgrdHU3bzA2QzEwV3V6ZkFkaCtjMTlsYW84TE02RXBzL2hXWmVXQnYwN0l2NUJTTHEwSjhTbnFyT3g5dmJ2K01qdlpkRnljRytyQnBqZmFoaVczL3ExU3JjWHFHOXVDMStiUnNqV3FIQXgrVzdwTnp3aERzWUU0WFo2TE81bEpTQzlFdFdsKzZNdllwQnJPMFJrSmVLSHlETzRrbklQQUdDdUVHOGFwdUpoVGtSRVJGUkpyQ2dsSWlLaUowbWRUNVFDUUxvNkc4dHUvb0tsYlVaaHc1MURDRW9PcjVMbmRIZHVqaG5OQnNKVXJqQjZ2WUc1SFQ3MUg0dXRkd01SR0I4c3lUTVZNam1tK1BSQjcvcUd5ZG5ERDY1aGYvUWxTWjVUMUpXVUNPeUtPSVd4bmsrTCtsdlp1bU5abTFld0pIaVBKTlc2SmpJRnZLenJ3OWZHRmI3V2plQnIwd2gyWnZsTC9QZEVuZnRQSlVxenRYa1ZQZ3lxc0ZSMU5nS3U3TVQ5N0llaWZzdWlpVkl0bDk0VEVSRlI1VmlZQUVvRm9OSUNHU3BBcHdmazVkOVduWWlJaUtoYU1GSDZTRlIyRXFaYzNJb2NiWjdrc1JVeU9jWjQ5c0FRdDA0R3grMms1R1hCM3F5ZTBEWlhtT0x0WnYzUjFha1p2Z3c3aWlSVlJvV2ZhNkV3dy9zdFhvSy92YWZCdFRNUDcyQnpKUTRYS291OVVlZmhaVlVmWFoyYWlmbzk2emxqUmR0WHNlTFdmdHpMU2loWHpBYm1kdkMyYmdBdnEvemtxSmRWZzJJVHp6bGNPbDZzb2tsU0FMQXI5SDBJQU9rYTZiWmpJQ0lpb3JyTHpoeUl6OHBQa21ia0FiYkttcDRSRVJFUmtYRk1sQlpTRlVsU0YzTmJ2T2Y3QXBwWk56UzQ5a1BrYWV5THZvanB6Zm9MQitvVWVNcWhLVFkrTlFGN284N2pRTXlsY2grczQyaG1oZmwrTDhPem5yUEJ0ZXVwOTdFbTVIZEpEbThxemZvN2Y4SkphUTJmSXUvZnhkd1duN1liZys4alR1UFg2SXRHNStLc3RJRzNkUU40VzlXSDE2UGtxSldKdWNHNDRtaDAya3JQdnk1eHMzUVV0Wk5WbVRVMEV5SWlJdm92S1VpVUFrQnFEaE9sUkVSRVZIc3hVVnBGWkFCNk4yaU4xNXM4aTNvbTRwOEdkWG85dmdvN2dxTnhOd0FBbjRjY3hJT2NWSXp3NkNJYVo2NHd4UmpQSGhqZzZvK2Y3NTlGWUZ3d05QclNrMzhkSGJ6d2RyTitzREZ5eXZ6TnRHaDhjbXRmbWVKSUlWZXJ4cExndmZpNHpTdG9YTTlKZE0xRXBzQzRKcytnZzBOVGZIdnZCTzVrUEFBQXRMUjF3NXdXTHhtZGYwazBlaTN1WlNZZ0pEMFd0ek5pY1QzMXZtVHY0NzlPSVpQRDM2NnhxQzh1TjYyR1prTkVSRVQvSlhhRnpreE56QVlhMjlYY1hJaUlpSWhLd2tScEZYQ3pkTVFVN3o1b2FldG1jQzFOblkwMUliK0w5cHJVQS9nKzhoVHVac1pocWs5Zmd3U2hnNWtWSm52M3dRaVBydmd0NWhLT1ByaU9iQ1BWcjBxNUtkNW8raXo2Tld4cmRGNFhrc0t3T3VRZzFPV3NUcTJzVEUwdUZ0MzRHY3Zham9hcmhiM0I5WmEyYmxqcFB3YVhVKzVoNDUxRHVKLzFFRlltRmtZaWlhWG1aZU4yUml4QzBtTndPejBXWVpueFpYcHZ6a29iN0hzNm9FTHY1YjlxcUZ0SE9DcXRoYlpXcjBQb284UTFFUkVSVVdYVUw3UzdUMExsdDZnbklpSWlxakpNbEVySVVtR0dZZTZkTWRpdEEweGtodnRtM2t5THdtY2hCNHM5eE9oOFVoaEMwbU14MWFjdk9qbDZHMXgzTkxQQzYwMmV4U3NlM1hFODRTYU9QTGd1N1BGcFkycUJUOXErYWpRUkNRQi94ZDNBbDJGSG9OTlgvWEo3WTFMVjJmancyZy80MEc4WXZLMGFHQjBqaHd5cGVkblFRNDg3R1EvZ2ErTXF1cDZjbDRtYmFkRUlUcjJQNExRb3hPYWtWTWZVbnlpTkxCendiUDJXU00zTFJxbzZDNmw1MmNoUTV5QkhteWQ4YVBVNkFJQzFxUVdhV3JuZytmcXREYlordUpGNnY5emJQUkFSRVJFWjQyU1pmNENUVHArZktOVURCdnYyRXhFUkVkVUdUSlJLd0VTbXdBQlhmd3gzN3dJYlU4TktTSzFlaHoxUjUvRHovYk9sSmlyVDFObjQ1TmF2ZU5hbEpjWTE2U2s2NkttQXVjSVUvUnY2bzM5RGY5ekxTc0NTRzN1UXFzN0c1ZVI3Y0cwa1RwVHFBZXk1Znc3ZlI1NnExSHVVUXFvNkcvT3YvWVJadm9NTUVzSHh1V240TE9TZ3NGZHBVSEk0bk0xdGNETTFDc0ZwK1I4UG1CZ3RWYlpXaGVIdVhVb2NvOVhySUpmSlMvd0h5b0dZSUdrblJrUkVSSFdXaVR3L1dacVFCZVJwZ2ZSY3dMYnMyODRURVJFUlZSc21TaXVwb1lVZEZ2bU5nSXU1cmRIcllSbHgyQmg2Q0pGWmhxZU1sK1I0d2kyY1N3ckZ5KzZkTWJoUkI1aktqWCtwL2syTFFhbzYvM1R5YmVGL3c5bmNCcDBmSlNFek5ibFlkL3RQWEVxK1c2NW5WeVdWVG8wVnQvWmpwRWRYalBEb0FvVk0vcWp2VjJScWNvVngrNkl2WUUvVXVTcVpRNVpHaGYweEZ5V0pOY1N0RXl3VlpwTEVra0pLWGhZZXFqTGdWR2daZlZFS21iekVHSC9IQitOS3lqMnBwMFpFUkVSMVdIMnJ4OHZ1RTdLWUtDVWlJcUxhaVluU1NucVFrNHJRakRpRFJHbXVWbzJmN3AvQmdaaExGVjd1bnF0VlkxZkVLUng1Y0IyakczZkhNeTR0UkVtdWUxa0orQ2I4dU5EV0E5aHc1MDgwYVRjTzZab2NyUHIzTnlUVXdnTjU5TkRqcC90bmNDbjVMbVkwSDRpZjc1OUZSRmFpYUV6Qjh2Q3FrSzFWWWZkOWFaS3cvUnI2MTZwRUtRQkVaaVdXbUNndGpsYXZ3LzdvaS9nKzhuUVZ6SXFJaUlqcXN2cjFnQnVQWGlka0F6Nk9OVG9kSWlJaUlxT1lLSlhBaGp1SDBMaWVFOXdzSGFHSEhuL0gzOFN1aUpQRjdrVmFYb21xZEt5Lzh5ZCtpRHlOd1c0ZDhIeUQxbERJNUZoMyt3K0QwK3V6TkNvc0N0Nk54TnlNYWp2WnZxTHVac1pqNXVYdE5iWnY2bi9WbFpRSU9DaXRZQzQzZzduQ0ZFcUZLVXhsQ2loa2NzaGwrUXZ1dFhvZGNyUjVTTXZMUm1UMlE5eE9qOEUvaVNGSWxlaDdsb2lJaUtpd0JsYVBYL05BSnlJaUlxcXRtQ2d0cHlzcDl3ejJ5bFRwMUZoeit3K01hL0lNdnJ0M0F1R1pDVlh5N0VSVk9yYmUvUnMvM3orTEpsWXV4UzduZjVDVFdpWFByd3JWbFNROUdITlplSjJoeVpFczdsOXgxMUZQVWZHMVl4dnVIQkplUzNYSy9PK3hsL0Y3N09WaXI4c2dFL2FDSlNJaUlxb09scWFBdFJtUWtRY2taUU5hUGFEZ2lVNUVSRVJVeThqMCtpZXZuRy9veWRVMVBRVWlxcUI5VHdmVTlCU0lpSWlvQnZ4OUR3aEx6bjg5eEJkd01UeXpsSWlJaUtoS3lXU3lFbjlWVy9LcExrUkVSRVJFUkJJb3ZQeitRVWJOellPSWlJaW9PRXlVRWhFUkVSRlJsYXRmS0ZFYWxWNXo4eUFpSWlJcURoT2xSRVJFUkVSVTVSd3RnSHFtK2Evak1vRzgybjN1S0JFUkVkVkJUSlFTRVJFUkVWRzFhR3lYLzErZEhvamg4bnNpSWlLcVpaZ29KU0lpSWlLaWF1RnA5L2gxWkdyTnpZT0lpSWpJR0NaS2lZaUlpSWlvV2pTMEJrd1YrYS92cFFJYVhjM09oNGlJaUtnd0prcUppSWlJaUtoYUtHU0FwMjMrYTdVV3VKOVdzL01oSWlJaUtveUpVaUlpSWlJaXFqYk5uUjYvRGsydXVYa1FFUkVSRmNWRUtSRVJFUkVSVlJ0WGE4QkdtZjg2S2czSXlxdlorUkFSRVJFVk1LbnBDUkFSRVJFUlVkM1MzQW00R0FQbzlFQndJdEM1VWZVODk5aXhZM0IwZEVTYk5tMk1YbCs4ZURIeTh2SmdiVzBOWDE5ZkRCa3lwTXJtb3RmcmNlalFJZHkvZngvMzc5OUhkSFEwRmk1Y2lLWk5tMVlvbmtxbGdsS3BMUGI2YjcvOWhoNDllc0RlM3I3VU9JY1BIOGFMTDc0SW1VeFdvYm5VRkkxR2c4ek1UTmpaMlpVK3VCeFVLaFhpNCtQaDRlRWhhVndpSXFwOW1DZ2xJaUlpSXFKcTFkd1J1QndMYVBYQXY0bEErd2FQRDNtcUtpRWhJZmowMDAraDFXcngwa3N2NGMwMzN4UWxGcTljdVlKVHAwNEo3ZmJ0MjFmcGZHUXlHWTRlUFlvYk4yNElmVmV2WHExUW9qUWlJZ0t6WjgvR29FR0Q4TnBycjBHaEVIOHlOMi9lakQxNzltRHYzcjFZdVhJbDZ0ZXZielNPUnFQQndvVUxFUlFVaE9EZ1lNeWVQUnVtcHFibG5rOXdjREJXclZxRnZMekg1Y0pPVGs1WXNHQUJuSjJkeXgydnNENTkrZ2l2cDB5WmdtSERoZ250czJmUFlzbVNKYkMydG9hSGh3ZkdqUnRYNmEvajhlUEhzV1hMRnFTbHBXSDU4dVhGSnRtSmlPaS9nWWxTSWlJaUlpS3FWcGFtZ0s4emNETUJ5Tk1DdHg0Q2JZM243aVNSa3BLQ3hZc1hRNlBSQUFEMjc5K1B5NWN2WTk2OGVmRDI5Z1lBYk4rK1hYVFBtalZyc0hidDJqSS9ZOUdpUmVqVXFWTzU1dFduVHg5Um92VGF0V3VpeEY5WlJFZEg0LzMzMzBkcWFpcDI3ZHFGcTFldll0NjhlWEJ4Y1FFQW5EcDFDbnYyN0FFQXhNVEVZT2JNbVZpOWVqVWFOUktYOFdvMEduejg4Y2NJQ2dvQ2tGOTlhMmxwaVprelo1WnJQdi84OHc5V3JGZ0J0Vm90NnRmcGRFaEtTcXAwb3JRa3AwK2ZCZ0JrWkdUZzVzMmJ3dWVnSWxRcUZUNzg4RU5jdTNaTjZGdXdZQUUyYmRwazhMa2pJcUwvRGlaS2lZaUlpSWlvMnJXdG4xOU5xdE1EVng0QXpSd0FpL0lYTDVhSnViazUvUDM5OGRkZmZ3bDlVVkZSMkxsekp4WXRXb1RBd0VEY3VuVkxkRTlCVXJXc2REcWQ4SHJDaEFtSWlvb3E5enpQbkRranFwZ3N5ZEdqUndIa0p3VUxQL3Ztelp1WVBIa3lQdmpnQTNUczJCRTlldlRBeUpFajhmUFBQd01BSGo1OGlJRFN1a1EyQUFBZ0FFbEVRVlNBQUZHeVZLMVdZL0hpeFRoLy9yd1FwMG1USm5qampUZktQSGV0Vm91ZE8zZGkxNjVkME92MUJ0ZVRrNU14YTlZc1RKOCtIZjM3OXk4MVhtaG9LTDc5OWx1aC9mSEhINWM0WHFQUmlPYmZ0R2xUdUxtNWxYbitSU21WU2d3WU1BREJ3Y0hRYXJVQWdLeXNMQ3hac2dTYk5tMkNpUW4vS1UxRTlGL0UvN3NURVJFUkVWRzFzekxMMzZ2MDM4VDhxdElMTVVCUHo2cDVsb1dGQmViTW1ZTjI3ZHBoM2JwMXlNdkxnNnVyS3dJQ0F2RHc0VU5zM0xpeDBzK3dzcktTWUtibDE2SkZDNnhmdng3ejU4OFhrck1aR1JrSURRMUZ4NDRkQVFCdnZ2a21kRHFkVUZtYWxKU0VtemR2Q29uUzA2ZFBpNUtNM3Q3ZVdMRmlCV3h0YmNzMGg5allXSHp5eVNjSUNRa1I5UmNzOFkrUGp3ZVFuNUQ5N0xQUGNPN2NPYnp6emp0d2RIUXNObVpxYXFwb1RxVTVlZklrTWpNemhiYVptUm0rK2VhYkV1OXAyN1p0aVV2emUvZnVEWjFPaDFXclZnbkozL0R3Y0h6NzdiZVlPSEZpbWVkR1JFUlBEaVpLaVlpSWlJaW9SblJ3QmNKVEFKVUd1SjBFZURzQ2pheXI3bmw5Ky9hRm01c2JQdm5rRXl4YXRBaW1wcWFZTTJlT2tHQ1R5V1JZczJZTldyVnFCUUNZUFhzMnJsNjlDaUEvYVRaMzdsd2gxb29WS3hBWUdBZ0E4UFB6ZzUrZlg5Vk52QlN1cnE1WXMyWU41czJiaHp0MzdtRG8wS0Y0OWRWWFJXTW1UWnFFbkp3Y0hEcDBDTE5uejBidjNyMkZhODgrK3l4U1UxUHh4UmRmd00vUER4OS8vREVzTFMxTGZXNWVYaDcyN3QyTDc3Ly9Icm01dWFKcnZyNitXTEprQ1dReUdSWXVYQ2lxMkQxOStqU3VYcjJLOGVQSDQ0VVhYcWpRUHFoRkhUeDRVTlFPQ1FreFNOd2FVOW9lcG4zNjlFRjhmTHlvdW5YMzd0MTQ3cm5uMEtSSms0cE5sb2lJYWkwbVNvbUlpSWlJcUVaWW1BRGQzSUJqRWZudHdIQmdxQzlnWGZ6aDdaWFdzbVZMckZ5NUVsOSsrU1U2ZGVxRWR1M2FJVHc4SEJxTkJrT0dEQkdTcEJFUkVhTDlLYytmUDQrSWlBaDRlbm9pTXpOVFZPMDRhZElrMFRPbVRadUdyS3dzZzJmLysrKy8yTDkvUHlaT25GamlYcDE2dlI1ZmZ2a2wvUDM5MGExYnR6SzlMMXRiVzZ4YXRRb0hEeDdFaUJFakVCVVZoUWtUSmhnZHUyTEZDcXhZc2NMb3RSczNibUR3NE1HaXZxVkxsNkpMbHk2aStSMC9maHhidDI1RlFrS0NRWXhldlhvaElDQUFabVptQUlEVnExZmo4ODgvRjIxOWtKV1ZoUysrK0FLN2QrL0c2TkdqMGI5Ly93b25URU5EUTNIOSt2VUszVnNXWThhTXdhMWJ0M0R4NGtVQStkc01iTnEwQ2F0WHI2NnlaeElSVWMxZ29wU0lpSWlJaUdxTWp5TVFtZ3hFcHdPNUd1RHdYZURGWm9DeUN2NmxvdEZvc0hmdlh1ellzUU1xbFFvSkNRbll2SGt6K3ZidGk5MjdkK1BOTjk4RUFHUm1abUxac21XaXZUWXpNek14Wjg0Y3pKOC9INjFidDhZUFAveUFreWRQNHNHREIvRDE5UlU5NTZtbm5oSzEwOUxTc0hYclZodytmQmg2dlI1SGp4N0YyclZyWVc1dWJuU2V2L3p5QzVLU2toQVlHSWp3OEhDOCt1cXI2Tm16SjJReW1kSHhxYW1wc0xLeWdxV2xKVWFPSEZtWlQxR0pWQ29Wamg0OWlyMTc5eUk2T3RyZ3VwV1ZGYVpObTRibm4zOWUxRjlRdWR1eFkwZHMzTGdSR1JrWndyWEV4RVNzWDc4ZTI3ZHZSKy9ldlRGZ3dJQnlWMm9XUFloTGFqS1pETE5temNMRWlST1JuWjBOSVAvZ3JkT25UNk43OSs1Vittd2lJcXBlVEpRU0VSRVJFVkdONnRVRTJCOENwS3VBNUJ4Z1h3alEzeHV3TTU1SHJKQ1RKMDlpNjlhdGlJMk5GZnJDdzhOeCtmSmx0Ry9mSHUrOTl4NEE0T3JWcTFpelpvMW9uSW1KQ1RRYURaS1RrL0hlZSsraFg3OStHRDU4ZUprUFh0SnF0UWdLQ2hJU3IzZnYzc1h5NWN1eGVQRmlnK1JuYkd3c3RtM2JKclR2M2J1SGl4Y3Y0dGxubnpVYU96TXpFN05uejRhWm1SaysvUEJEdUxxNmxtbE81YVZTcVRCaHdnU2pGYVFBMEtoUkkweWZQaDNPenM3RkhtVGw0K09EUllzV1llUEdqYmgzNzU3b1ducDZPdmJ0MjRld3NEQjgvdm5uWlo3WDlldlhjZUhDQmFIdDZPaUk3Ny8vSG5LNVhEUnUxcXhadUhIakJvRDhpdGQ1OCthVitSa0E0T1RrQkg5L2Y1dzVjMGJvKy9ycnI5RzFhMWVEWnhFUjBaT0xpVklpSWlJaUlxcFJGaWJBQUovOFpHbXVKajlodWk4RWVLb2gwTUlKTUZWVUx2N3k1Y3R4N05neGcvNEdEUnBBcVZRaU5qWVdRVUZCQ0F3TXhNMmJOMFZqdW5mdmpsZGVlUVVCQVFGUXFWVFE2L1U0ZE9nUURoMDZoS1pObTZKang0N3c4UENBaDRlSFFXVnBBUWNIQjN6ODhjZVlPWE1tY25KeUFBQm56NTdGbGkxYjhOWmJid25qZERvZFZxNWNDWlZLSmZROTlkUlRtRFZybHRHNGFyVWFDeFlzUUVSRUJBQmd5cFFwQ0FnSXdOTlBQNDJHRFJ0aXk1WXR3dGljbkJ4czJiSUZ3Y0hCR0RkdUhIcjA2Q0dLOWRWWFh5RW9LQWpPenM2WU9IRWl2THk4aEdzdUxpNVFLcFVZT25Rb05tL2ViSFF1TVRFeG1ETm5qdEZyWlNXWHkvSDIyMitYZVh4ZVhoN1dyRmtqNnN2TnpUVklQdXYxZW9TRmhRbHREdytQY3M4dE16TVRseTVkRXZWRlJVWGg2TkdqNk5ldlg3bmpFUkZSN2NSZmZSRVJFUkVSVVkyelZRSUR2QUhMUjl0VXFyWEF1V2hnMXczZ1pDUndJd0c0bjVhZlNDMHZiMjl2VVZ1aFVHRFVxRkdZTm0wYTVzK2ZqL0hqeDJQOSt2VUdTZEl1WGJwZ3pwdzU4UFgxeGVMRml3MU9nUThQRDhkUFAvMkVWYXRXWWVmT25TWE9vV25UcHBnN2Q2NlF4SlBKWk1qTHk0Tk9weFBHL1Bqamo2SkRqN3k4dkxCZ3dRSW9GTVl6eFRrNU9kQnF0VUk3T3pzYlM1WXN3Ylp0MjJCaVlnSlBUMDk0ZW5vaU9Ua1p5NVl0dzQwYk42RFg2L0hkZDkvaDNMbHp3dldyVjY4aUtDZ0lRUDVTK0pVclYyTHYzcjJ3c2JHQnA2ZW5jTERUc0dIRGhHWHhOalkyR0Q5K2ZJbnZ1U3lXTFZ1RzFxMWJBd0FHRGh5SXBrMmJsdm5lZmZ2MkdXd0JrSldWaGNqSVNGRmZaR1Nra0tBR2dNYU5HNWQ3bm9HQmdjakx5elBvMzdsekp6U2FDbnhURWhGUnJjU0tVaUlpSWlJaXFoV2M2d0V2dHdTTzNjdmZzeFFBOHJUQXZ3OGZqMUdhQUtOYUFlYmwrSmZNd0lFRHNXUEhEdVRtNXNMSHh3ZnZ2ZmNldkx5OG9OZnI0ZWJtWm5BNnVyMjlQVWFQSG8waFE0WUlpYzJubm5vS1gzLzlOYjc4OGt1Y09ISENJRGsyWnN3WWcrY09HVExFNktGT1FINlY0Lzc5KzdGLy8vNWk1MzMzN2wyRGc1VUFZT2pRb1pnNmRTcHNiR3l3ZXZWcWZQYlpad2dNREJTdU96azVBY2hQRU83WXNRTW5UcHdRM2UvbDVZVm5ubmxHYUE4WU1BREp5Y25ZdlhzM05CcU5VRFY3OHVSSnZQNzY2M2pwcFpjZ2w4c2hsOHN4ZGVwVWhJZUhZOENBQVZBb0ZLTFQ0Q3VpVTZkTzZOU3BFOExEdytIbzZGaXVlOXUxYTJmMGEzSHAwaVY0ZW5xSzJvVVZycFl0QzYxV2k5MjdkeHU5RmhjWGh3TUhEbURZc0dIbGlrbEVSTFVURTZWRVJFUkVSRlJyRkN6REQwc0NnaE9BeEd6eGRaVUd5TXdyWDZMVXlzb0tMN3p3QW14c2JEQnk1RWloUWxNbWsySGF0R21ZUG4wNmJHeHMwTFp0VzNUdTNCblBQdnVzY0dKN1liYTJ0cGc3ZHk2bVRKbUNvMGVQNHNxVkt3Z05EWVdibXh0YXRHaFJtYmRkWWFhbXBwZzdkeTRhTm15SW5UdDNZdXpZc2VqVnF4ZVdMMStPNDhlUGl3Nmtrc2xrR0R4NE1ONTY2eTNSQ2ZOS3BSSVRKa3hBbno1OXNHYk5HbUV2ejZ5c0xHemF0QW5Cd2NHWVAzOCtBTURmM3gvKy92N0N2VWVQSGpVNnI1a3paNG9xZElzYlY2QThsYVFGbWpWckJtOXZiNFB0QU02Y09ZUGh3NGNMN1lMVDZnSEEyZG01M1B1NEJnWUdJajQrdnRqck8zZnVSTisrZldGbFpWV3V1RVJFVlBzd1VVcEVSRVJFUkxXS0RJQ1BZLzVIUWhZUWw1bS9iMmxHSHVCc0NUaFpsai9tcEVtVEFBQUxGeTRVSGNoVElDMHREZi84OHcvKytlY2ZyRnExcXN4eGp4NDlhblJKZG5VYlAzNDhPblRvZ0ZhdFdnSEkzMysxY0pLMFljT0dDQWdJUUpzMmJZcU40ZTd1anM4Kyt3eS8vLzQ3dG16Wmd1enNiRmhhV21MY3VIRUE4cXRndzhQRHl6U2YzTnhjVWZ2dTNidGx1cSs4MVo0dnYvd3lUcDA2aGFlZWVncmZmZmNkQUNBNE9CaXhzYkZ3ZFhWRmNuSXlybDY5S294djM3NTl1ZUxuNXViaW0yKytFZldOSGowYWUvZnVGYjd1R1JrWjJMVnJsL0E5UmtSRVR5NG1Tb21JaUlpSXFOWnlxWmYvVVpzWnF6NEZJTnAvdEV1WEx1alRwNDhrejNOemN6UG95OHZMUS9QbXpZWDJoQWtUQUFBLy9QQURBT0RCZ3dkNDc3MzN5djJzR1RObUNJY2Y1ZWJtWXZMa3lSV1pjcG52SzYzeXRDaVpUSWFWSzFkQ0xwZGo3OTY5eU1yS2dsNnZ4NEVEQnpCNThtUWNQbnhZOUhYbzFLbFR1ZUx2MnJVTER4OCszdnZCeWNrSnI3MzJHclJhTFg3KytXZWgvOWRmZjBXZlBuMHFWQmxMUkVTMUJ4T2xSRVJFUkVSRUVsT3BWS0lEaEx5OXZVWDdna3J0NHNXTFdMTm1EWHIzN28xZXZYckIxOWNYZmZyMEVSS2xGVldiRW4rRmw5QVhwbFFxQVFCUFAvMDBEaDA2QkFBNGVQQWdYbnp4UmV6YnQwOFlaMk5qZzI3ZHVwWDVlU0VoSWFKa0tBQ01HalVLcHFhbUdEMTZOUDc0NHc5a1ptWUNBRFFhRFpZdlg0NU5tellKOHlFaW9pY1BFNlZFUkVSRVJGUm5iZHUyVGRSV3FWU2laZVAxNnRXRGljbmpmelp0MkxBQlY2NWNLVFZ1VWxLU3FHMXJhMXZKbVpiczl1M2JTRXRMd3krLy9JSmZmdmtGTzNmdXJOTG5WYlhDMndZQXdMSmx5M0Q4K1BFUzd4azRjS0NRS0ZXcFZKZzFheFpTVWxLRTY3MTc5eFo5TFV1U2xaV0ZUejc1UkZTTjZ1RGdnSUVEQndMSTMvZjJsVmRld2RhdFc0WHJrWkdSMkx4NU02WlBuMTZtWnhBUlVlM0RSQ2tSRVJFUkVkVlo3dTd1b3ZhNmRldHc4T0JCb2IxNTgyYlJHQXNMaXpMRkRRc0xFN1Z0Ykd3cU1jdlMzYmx6UjNqdDdPeU0rdlhySXlvcVNqVG02TkdqbURCaGd0QmZzTXk5WUVzQWQzZDNiTnUycmRndEFpd3NMTEJueng2RC92djM3d3ZMOHd2TW56OGZJU0VoUXJ2d2ZlbnA2ZERwZExDenN5djIvUlRkQzdXMEpDa0F0R2pSQWwyNmRNRzVjK2NBQU1uSnljSTFFeE1UREIwNnROUVlRUDZXQ2N1V0xVTnNiS3lvZityVXFhSnRGbDUrK1dVRUJnYmkzcjE3UXQ5dnYvMkcxcTFibzFldlhtVjZGaEVSMVM3eW1wNEFFUkVSRVJGUmJhRFg2M0h0MmpXaGJXRmhnY2FORzFjbzF2WHIxMFZ0VDAvUHlreXRSSHE5WHBTVUxEalFxU3JZMnRxS1B2NzU1eCs4OTk1NytPT1BQMFQ5Q29YQzZIMGFqUWFMRmkzQysrKy9qL0R3Y0lONFFINkM4OGNmZjZ6US9ONTQ0dzNJWkRLRC9rR0RCcUZodzRabGlyRmh3d2FEWmY0OWV2UkF6NTQ5UlgwbUppWjQ3NzMzSUplTC8xbjk2YWVmSWlnb3FKd3pKeUtpMnVDSlRKU2FLMHhyZWdwRVZBSDhzMHRFUkVTMTJiRmp4MFJWbUMxYXREQklncFdGWHE4WEpkb3NMUzNScEVrVFNlWm9UR1JrSkxLeXNvUzJuNTlmbFQycmdGNnZ4NVl0VzdCKy9Ycm85WHBzMjdiTllCdURvdUxqNHpGcjFpemN2MzhmeWNuSm1ETm5Eclp2M3k1YTNnN2tKMVV0TFMxRmZZNk9qcGcxYTFhcDgzSjBkSVNUazVOQi83UFBQbHY2bTBKK0JYSGhpbUlndnhxNHVPWDB6WnMzeDdCaHcwUjlCY25nZi8vOXQwelBKQ0tpMnVPSlRKUTJNQzkraVFZUjFWNzhzMHRFUkVRMXpjZkhCeDA2ZEJBK0NwdzlleGFmZi82NWFPemx5NWN4ZlBod0xGdTJERWVPSEVGeWNqSUdEQmlBS1ZPbUNCL0dYTDE2VmJSc3UwV0xGa2FySEtWeTgrWk5VYnVxRTZYcDZlbVlQMysrNktBam1VeUdCZzBhbEhpZlFxR0F0YlcxME5icjlkaTFheGNDQWdKRXkrUVZDZ1VHRHg0TUFKREw1UmcrZkRpKytlWWJEQmd3b01UNGQrL2V4YlJwMDVDWW1HaHdiZUhDaFFaVnZvWHBkRHFzWGJ2V1lHc0JtVXlHZDk5OUYvYjI5c1hlKy9ycnJ4c2t3bk56Yy9IQkJ4K3dzcFNJNkFuelJPNVIyc25SR3hGWmhuLzVFVkh0MXNuUnU2YW5RRVJFUkhYYzJMRmpoZGRaV1ZrNGR1d1lEaDA2aE11WEx4c2RuNTZlanVQSGorUDQ4ZU9ReVdUdzl2WkdseTVkMExWclYzaDdHLy9aWnYvKy9hSjJXYXNaSzZyd2RnR1dscFpWZWxMOTlldlhzV0xGQ2xFeVVxRlFZTTZjT2FKOU9Zc2V4Z1FBVGs1T1dMTm1EZGF1WFlzalI0NEkvVGR1M01Ea3laUHg0WWNmb20zYnRnRHlsOG9mUFhvVUFRRUI4UFgxTFhGT2VyMGVSNDRjd1lZTkc2QlNxWXlPU1U5UFIwQkFBRWFOR29XeFk4ZUtUcWJQenM3R0o1OThJdXh0V3RqRWlSUFJvMGVQRXArdlZDcXhhTkVpVEowNlZWVFptNVdWaFhuejVtSHk1TWxsM2grVmlJaHExaE9aS0IzczFoSEg0bThpVVpWZTAxTWhvakp5VnRwZ2lGdkhtcDRHRVJFUjFVRlJVVkdJaTR0RFdsb2E0dUxpRUIwZGpidDM3eUl5TXRKb1FzL0J3UUhtNXVZR2gvbm85WHFFaG9ZaU5EUVVPM2JzZ0tPakk3cDI3WXB1M2JxaFhidDJNREV4d2ExYnQzRDY5R25oSG5OemM0TzlMYVZXdUZLeVpjdVdrTWxraUlxS3dvTUhEMFRqb3FLaW9GYXJSZTNDMUdxMVFWOWNYQndVQ2dYYzNkM3gxVmRmNFpkZmZoRjl6c3pNekRCLy9udzBiOTRjT1RrNVVDcVZpSXVMUTBSRWhEQ204SDZscHFhbW1EMTdOcG8wYVlJdFc3WUl5KzVUVWxMdy92dnZZOUtrU1JnMmJCaXNyS3l3ZWZObWc3MU9pd29MQzhQR2pSc05xbW9Cb0UyYk5yaDkrN2FRUE5Ycjlmanh4eDhSR0JpSVYxOTlGWDM3OWtWc2JDd1dMMTZNNk9ob2cvdGZlT0VGakJvMXFzVG5GM0IxZGNYNzc3K1BSWXNXaVQ0L09wME9YM3p4QlZ4Y1hOQzllL2N5eFNJaW9wcnpSQ1pLTFJWbW1OYXNIeGJkMkYzVFV5R2lNbnE3V1g5WUtNeEtIMGhFUkVRa3NhdFhyMkw5K3ZWbEd1dmw1WVVGQ3hiQTFkVVZkKzdjd1lrVEozRGl4QW5FeDhjYmpFMUtTc0xCZ3dkeDZOQWhiTisrSGZYcjF6ZFl1dDJyVnk5WVdGaEk4ajZNaVlxS1FsSlNrdEF1V0hZL1ljSUVnN0ZGKzRxMjQrTGlEUG8rK3VnanlPVnlIRDU4R0M0dUxxSWtvSXVMQ3hZdVhJaG16WnBoNnRTcENBME5OVHBIQndjSGc3N2h3NGZEMDlNVEgzLzhzVkNGcWRQcFJKK3IwcEtrMTY5ZngxZGZmV1UwMmYzY2M4L2gvZmZmeCszYnQvSFJSeDhoUGYxeGtVMWlZaUxXclZ1SGh3OGZ3dC9mSHdrSkNRYjNkK3ZXRGUrODgwNkp6emQyejlpeFk3Rmp4dzVSZi8vKy9aa2tKU0o2UWp5UmU1UUNRRnU3eGxqVWVnU2NsVFkxUFJVaUtvR3owZ2FMVzQ5RUd6dVBtcDRLRVJFUjFWRURCZ3hBL2ZyMVN4emo3dTZPR1RObVlPUEdqWEIxZFFVQU5HdldERysrK1NaMjd0eUpkZXZXWWVqUW9VYVRmaSs4OElJUS8rMjMzeGFXNUp1WW1HRE1tREVTdnh1eG9xZXpWK1grcE1PR0RjT0lFU01BQVA3Ky92amlpeS9RckZrekFQbjdzQmJIMzkvZmFIK0hEaDJ3YnQwNllXL1Q4ZVBIbDdvUGFXRitmbjVvM3J5NXFFOG1rMkg4K1BHWU8zY3VGQW9GV3Jac2liVnIxeHJzbitydTdvN1JvMGZEMzk4ZkgzMzBrU2dwTzJEQUFDeFlzS0JDQjNtTkd6Y09MNzMwa3REdTFLa1RaczZjV2U0NFJFUlVNMlI2WTc5K2U0SmthL093UC9vaUxpU0ZJUzQzRmJsYWRlazNFVkdWTWxlWW9vRzVIVG81ZW1Pd1cwZFlzcEtVaUlpSWF0akJnd2V4YnQwNm9XMXBhUWtmSHgrMGJ0MGFuVHQzTG5VZnpBSTZuUTVYcmx6QjMzLy9qWk1uVDBLdjErTzc3NzRUSGZhVG5aMk4rZlBudzhmSHA5Z0RuNlN5WThjTy9QVFRUMUNwVkRBeE1jR3Z2LzRLcFZLSlBuMzZTUGFNZ29wU0lILzUrcUZEaDlDdlh6OVJJdkhBZ1FQWXNHR0R3YjJ1cnE1WXVYSmxpUWM5cGFhbTRzaVJJeGc1Y21TcGN5bjh2cVpNbVlLV0xWc0tsWit1cnE0SUNBaEE2OWF0RGU3THpzN0cxcTFiY2ZEZ1FlajFlcXhldlZyWUR4VUFmdi85ZDZ4ZHV4Wmp4NDdGK1BIalM1MUhTZlI2UFZhdVhJbDc5KzVoN2RxMVZWcFJURVJFNVNNcjVYVEZKejVSU2xSV0cwOWR3OExEWnlXSmRlaXRvZWpvWG5KVkFoRVJFUkhWSG1xMUdzZVBINGV6c3pOY1hWM2g3T3hjNlpQb2MzTnpjZi8rZmFHcXNqQ1ZTZ1cxV2cwcks2dEtQYU1zMUdvMWdvS0NFQm9haXRkZWU2M0tuMmRNZkh3OExsNjhDTGxjRGhNVEU1aWJtOFBaMlJrK1BqNHdNWkZ1eDdmUm8wY0xyOGVORzRjQkF3Wmc2ZEtsYU5La0NVYU1HQ0U2cE1tWTRPQmduRDkvSGhNblRqUzRGaElTVXVhRWVXbTBXaTNTMHRLTVZpQVRFVkhOWWFLVTZKRzBYQlg4VnUxQWRwNm0wckdlYithQm4xNGJLTUdzaUlpSWlJaUlpSWlvT3BTV0tIMWk5eWdsS2k5YmN5WEd0SmZtTjhSLzNibVBxekdKa3NRaUlpSWlJaUlpSXFLYXgwUXAxU21UdXJaQkpWZFlDVllkRDVJbUVCRVJFUkVSRVJFUjFUZ21TcWxPYWVKZ2d3RytUU1NKZFNna0FqY2VQSlFrRmhFUkVSRVJFUkVSMVN3bVNxbk9tZjYwdjJTeFBqdHhXYkpZUkVSRVJFUkVSRVJVYzVnb3BUcW5vM3Q5ZFBab0lFbXMzMjZHSXlRaFdaSllSRVJFUkVSRVJFUlVjNWdvcFRwSnlxclN6MWxWU2tSRVJFUkVSRVQweEdPaWxPcWt2czBidzhmWlRwSll2OXdJUTlqRFZFbGlFUkVSRVJFUkVSRlJ6V0NpbE9va3VVeUdkM3BJVTFXcTE3T3FsSWlJaUlpSWlJam9TY2RFS2RWWnc5djRvTDYxcFNTeDlsd1B4YjNrZEVsaUVSRVJFUkVSRVJGUjlXT2lsT29zcFlrQ2s3dTJrU1NXVnFmSDJuOVlWVXBFUkVSRVJFUkU5S1Jpb3BUcXROYzd0b1NWMGxTU1dEOWV1WU9vMUF4SlloRVJFUkVSRVJFUlVmVmlvcFRxTkJ0ek03elJzWlVrc1RRNkhkYjljMFdTV0VSRVJFUkVSRVJFVkwyWUtLVTZiMUxYMWpCVlNQTkhZZGZsRUR4SXo1SWtGaEVSRVJFUkVSRVJWUjhtU3FuT2EyaFREOFBiK0VnU0swK3J3L3BUVnlXSlJVUkVSRVJFUkVSRTFZZUpVaUlBYi9kb0sxbXNieS9lUWtKbXRtVHhpSWlJaUlpSWlJaW82akZSU2dUQTE4VUIvWm8zbGlTV1NxUEZ4bFBYSklsRlJFUkVSRVJFUkVUVmc0bFNva2ZlZWRwZnNsamJMdHpFdzZ3Y3llSVJFUkVSRVJFUkVWSFZZcUtVNkpFdUhnM1J3YjIrSkxGeTFCcDhlZWE2SkxHSWlJaUlpSWlJaUtqcU1WRks5SWhNQmt6dklWMVY2Wlp6d1VqSlVVa1dqNGlJaUlpSWlJaUlxZzRUcFVTRjlQZjFoSmVUclNTeHN2TFUrSXBWcFVSRVJFUkVSRVJFVHdRbVNva0tVY2hsbU5hOXJXVHgvbmZ1QnRKejh5U0xSMFJFUkVSRVJFUkVWWU9KVXFJaVh2RnZEcWQ2RnBMRVNzL053Ly9PM1pBa0ZoRVJFUkVSRVJFUlZSMG1Tb21LVUpvb01MbHJhOG5pZlhubU9xdEtpWWlJaUlpSWlJaHFPU1pLaVl4NG8xTXJXSnFaU0JJck5VZUZMYXdxSlNJaUlpSWlJaUtxMVpnb0pUTEN6a0tKOFIxYVNoYnZDMWFWRWhFUkVSRVJFUkhWYWt5VUVoVmpjcmMyTUpGTDgwZUVWYVZFUkVSRVJFUkVSTFViRTZWRXhYQ3p0Y0t3TnQ2U3hXTlZLUkVSRVJFUkVSRlI3Y1ZFS1ZFSjN1bmhMMWtzVnBVU0VSRVJFUkVSRWRWZVRKUVNsYUJsZlFmMDluR1hMQjZyU29tSWlJaUlpSWlJYWljbVNvbEtNZjFwVnBVU0VSRVJFUkVSRWYzWE1WRktWSXJ1bm8zUTNzMUZzbmlzS2lVaUlpSWlJaUlpcW4yWUtDVXFoVXdHekhxbXZXVHhXRlZLUkVSRVJFUkVSRlQ3TUZGS1ZBYjlmQnZEMThWQnNuaXNLaVVpSWlJaUlpSWlxbDJZS0NVcUE3bE1obmQ3dHBNc0hxdEtpWWlJaUlpSWlJaHFGeVpLaWNwb2lKOFhQTzF0Skl2SHFsSWlJaUlpSWlJaW90cURpVktpTWpLUnl6SDlHWC9KNHJHcWxJaUlpSWlJaUlpbzltQ2lsS2djWHZGdmpnYlc5U1NMeDZwU0lpSWlJaUlpSXFMYWdZbFNvbkpRbWlqd2RvKzJrc1ZqVlNrUkVSRVJFUkVSVWUzQVJDbFJPWTNyMEFJT2x1YVN4V05WS1JFUkVSRVJFUkZSeldPaWxLaWM2cG1aWWxMWDFwTEZZMVVwRVJFUkVSRVJFVkhOWTZLVXFBTCtyN01mckpTbWtzVmpWU2tSRVJFUkVSRVJVYzFpb3BTb0F1d3NsSmpZeVUreWVLd3FKU0lpSWlJaUlpS3FXVXlVRWxYUWxHNXRvRFJSU0JhUFZhVkVSRVJFUkVSRVJEV0hpVktpQ25LMnNzRFlwMXBJRm85VnBVUkVSRVJFUkVSRU5ZZUpVcUpLZUtkSFc1aklwZnRqeEtwU0lpSWlJaUlpSXFLYXdVUXBVU1c0MjFsamVGc2Z5ZUt4cXBTSWlJaUlpSWlJcUdZd1VVcFVTVE9mYmdlWlRMcDRyQ29sSWlJaUlpSWlJcXArVEpRU1ZaS1BzeDFlYk5sVXNuaXNLaVVpSWlJaUlpSWlxbjVNbEJKSjROMW4ya3NhajFXbFJFUkVSRVJFUkVUVmk0bFNJZ20wY1hWQ2J4OTN5ZUt4cXBTSWlJaUlpSWlJcUhveFVVb2trVms5bjVJMEhxdEtpWWlJaUlpSWlJaXFEeE9sUkJMcDByZ0J1alp1S0ZrOFZwVVNFUkVSRVJFUkVWVWZKa3FKSlBSdVQrNVZTa1JFUkVSRVJFVDBKR0tpbEVoQ3ozbTdvNDJyazJUeFVuTlUrQityU29tSWlJaUlpSWlJcWh3VHBVUVNrc21BV2M5SVcxVzY2ZlExcE9hb0pJMUpSRVJFUkVSRVJFUmlUSlFTU1d4UXl5YndjYmFUTEY1NmJoNitPSE5kc25oRVJFUkVSRVJFUkdTSWlWSWlpY2xsTXN4OHVwMmtNYjg2Y3gxSjJibVN4aVFpSWlJaUlpSWlvc2VZS0NXcUFpKzM4WUdiclpWazhiTHkxTmh3OHFwazhZaUlpSWlJaUlpSVNJeUpVcUlxWUtxUVkvclQvcExHM0hJK0dBbVoyWkxHSkNJaUlpSWlJaUtpZkV5VUVsV1JNZTE5NFd4bElWbThYTFVHYS82NUlsazhJaUlpSWlJaUlpSjZqSWxTb2lwaWJtcUNxZDNhU2hweis0V2JpRTNQa2pRbUVSRVJFUkVSRVJFeFVVcFVwU1owYWdWN0M2Vms4ZkswT254K1BFaXllRVJFUkVSRVJFUkVsSStKVXFJcVpLVTB4YlR1MGxhVjdnZ0tRV1JLaHFReGlZaUlpSWlJaUlqcU9pWktpYXJZLzNYeGc1MkVWYVVhblE2cldWVktSRVJFUkVSRVJDUXBKa3FKcXBpMTBneFR1N1dSTk9aUFYyL2o3c00wU1dNU0VSRVJFUkVSRWRWbFRKUVNWWU0zdTdTV3RLcFVxOVBqMDJPWEpJdEhSRVJFUkVSRVJGVFhNVkZLVkExc3pNMHdSZUtxMHIwM1FoR1NrQ3hwVENJaUlpSWlJaUtpdWtxbTErdjFOVDBKb3JvZ1BUY1AvcC90UWxxdVNyS1lMN1ZxaW05ZTZTdFpQQ0lpSXFLYUVCTVRBd2NIQjFoWVdKVDVudE9uVHd1dkd6ZHVERGMzdDNJLzg5U3BVL0QxOVVXelpzMUV6MDVKU2NHVksxY1FGaGFHc0xBdzlPblRCMzM2OUNsWC9QTFNhRFRJek15RW5aMmRwSEZWS2hYaTQrUGg0ZUVoYVZ3aUlxSW5rVXdtazVWNG5ZbFNvdXJ6NmJGTFdQbTN0RXZtajA4ZGp0WU5uU1NOU1VSRVJGU2QzbmpqRGNURXhLQng0OFlZUG53NCt2WHJKMXpUYXJYWXVuVXJoZ3daZ3ZyMTZ3djloUk9YcjcvK09zYU1HU08wLy96elQ3UnIxdzROR2pRbzlwa2ZmZlFSenAwN0J3Q1F5V1FZTTJZTXhvOGZEd0NJalkzRkcyKzhBWjFPQndCd2RYWEY5dTNiVWNxL3JVcFZlTTVUcGt6QnNHSERoUGJKa3lleFpNa1NXRnRidzhQREErUEdqVVA3OXUwcjliemp4NDlqeTVZdFNFdEx3L0xseTlHbWpiUXJuSWlJaUo0MHBTVkt1ZlNlcUJwTjZ0b2FOdVpta3NaYzhmZEZTZU1SRVJFUlZhZms1R1JFUjBkRHI5Y2pJaUpDVk5tWm01dUxCUXNXWU0rZVBmamdndytRbnA1ZWFyeVRKMDlpelpvMW1ESmxDczZmUDI5MFRGQlFrSkFrQlFDRlFvSCsvZnNMYlZkWFYvVG8wVU5veDhiRzR1VEpreFY1ZTJWV1VDR2JrWkdCbXpkdndzWEZwY0t4VkNvVkFnSUNzR3paTWlRa0pFQ2xVbUhCZ2dXSWlZbVJhcnBFUkVUL1NTWTFQUUdpdXNINmhCa0FBQ0FBU1VSQlZNVFdYSW5KWGR0SWVoRFRvWkJJWEk1T1FIdTNpdjh3VFVSRVJGUlRMbDU4L0V0ZlUxTlRkT3pZVVdqZnZYc1hRVUZCQUlDb3FDZ3NYTGdRcTFhdGdvbUo4WC9HM0w1OUc1OSsraW4wZWoweU16T3hkZXRXZE9qUUFRcUZRaGlUbloyTnp6Ly9YSFNmUnFQQjJMRmpTNXpuMHFWTFM3eSthTkVpZE8vZUhRQVFHaHFLYjcvOVZyajI4Y2NmbDNpdlJxTVJKWFdiTm0xYTdxMEVDbE1xbFJnd1lBQ0NnNE9oMVdvQkFGbFpXVml5WkFrMmJkcFU3T2VQaUlpb3J1UGZrRVRWYkZMWDF2anl6SFZrcVBJa2kvbEo0RVhzSGo5SXNuaEVSRVJFMWFWd3BhWmFyY1pMTDcwa3RHZk1tSUZwMDZaaC9mcjFBSURnNEdDc1hic1dBUUVCQm5FaUl5TXhiOTQ4NU9ibUFnQnNiVzJ4ZE9sU1VaSVVBRFpzMklDRWhJU3FlQ3VDMU5UVVlxdFpqVGw1OGlReU16T0Z0cG1aR2I3NTVwc1M3Mm5idG0ySlMvTjc5KzROblU2SFZhdFdvV0MzdGZEd2NIejc3YmVZT0hGaW1lZEdSRVJVbHpCUlNsVE43Q3lVbU5TMU5WWWZENUlzNXQ5aFVUZ1hHWWN1all2Zmg0dUlpSWlvdGtsTFN4TXFSb3Z6NG9zdjR1N2R1L2o5OTk4QjVDK2JUMGxKRVkzUjZYUllzbVNKc0RUZnpNd01peGN2TnRpamROKytmZmpycjc5RWZmUG16VFA2M0xObnorTFlzV09saml2UXZIbnpFcStYNU9EQmc2SjJTRWdJUWtKQ1NyMnZ0RDFNKy9UcGcvajRlRkYxNis3ZHUvSGNjOCtoU1pNbUZac3NFUkhSZnhnVHBVUTFZSEszTnZqcTdIVmtxdFNTeFZ3ZWVBRUhKcnhVK2tBaUlpS2lXdUxRb1VQUWFEUUFBTGxjRGpNejhWN3VCZFdnMDZaTnc1MDdkNkRSYUxCczJUTFkyOXVMeHNubGNpeGR1aFNMRnk5R1JFUUVQdnp3UTdScTFVbzA1dHk1YzlpOGViUEJISHIxNm1WMGJ2SHg4YUpFYVhIaktpczBOQlRYcjErdmt0Z0FNR2JNR055NmRVdlk0a0NyMVdMVHBrMVl2WHAxbFQyVGlJam9TY1ZFS1ZFTnNMZFE0cTB1cmZINWljdVN4VHg5THhZbncyUHdkTk5Ha3NVa0lpSWlxaXBhclZaVVNUbHk1RWlqUzhKalkyTUJBRys5OVJicTFhc0h0Vm90OUJYSXlNZ0FBTXlkT3hlM2J0MkNwNmNuWW1OallXVmxCUnNiRzl5K2ZSdExseTRWOXVzc3JQQko5Q1VwYWR6Y3VYUFJ1M2Z2TXNVcGF2djI3Ulc2cjZ4a01obG16WnFGaVJNbklqczdHd0J3N2RvMW5ENTlXdGhUbFlpSWlQSXhVVXBVUTZaMGE0UC9uYnNoYVZYcHNyOHU0TTgzaDBJbWt5d2tFUkVSVVpVSURBeEVYRndjZ1B5SzBCZGVlTUhvdVBIang1Y2FhKy9ldmRpN2Q2OUIvL0Rod3pGcDBpUllXRmdnTDArNi9lR2xjdjM2ZFZ5NGNFRm9Pem82NHZ2dnY0ZGNMaGVObXpWckZtN2N1QUVndjdLMXRHMEFpbkp5Y29LL3Z6L09uRGtqOUgzOTlkZm8ycldyd2JPSWlJanFNaVpLaVdxSWc2VTUzdXpTR21za3JDcTlHQldQd05EN2VMNlpoMlF4aVlpSWlLckMwYU5IaGRjNm5jN29xZk9GeDFTR2g0Y0hXclZxaFpzM2J4cGMyN1p0bTlGNy92ampEK3paczZmVWNVQitnck84OHZMeXNHYk5HbEZmYm00dVpFVis0NjNYNnhFV0ZpYTBQVHpLLzNOZVptWW1MbDI2Sk9xTGlvckMwYU5IMGE5ZnYzTEhJeUlpK3EvaXJ3K0phdERVYm0xUXo4eFUwcGpMQXkvaTBjR21SRVJFUkxXV2o0OVB0VDZ2WjgrZWtNbGthTjI2ZGJVK3R6ajc5dTFEZEhTMHFDOHJLd3VSa1pHaXZzaklTT1RrNUFqdHhvMGJsL3RaZ1lHQlJpdHFkKzdjS2V3UlMwUkVSS3dvSmFwUitWV2xmbGo3enhYSllsNkxUY1NmSWZjd3NBVlBNaVVpSXFLcWthdlc0TkR0U0J3TGkwSjhSamFlODNiSG0xMWFsMnY3SDM5L2YremV2UnN5bVF6NlFyL2xsY2xrQmxXVkJVYU5Hb1gvKzcvL0t6RnVjWHVKZHUvZUhVcWxFdW5wNmNJeWRnQ1lNR0ZDbWVaYjByaUs3RkhhcmwwN25EaHh3aUJSZWVuU0pYaDZlb3JhaFhsNWVaWHJPVnF0RnJ0Mzd6WjZMUzR1RGdjT0hNQ3dZZi9QM3AzSFJWWHVmd0QvekREcys2cUNxS2k1czBraUtxNkV1ZVpOODZKR0x0bjlsWHNSbWFhbTFuWEpwVFRUNHFhWnFWM05URk56MTl3TjkxMFF3WjFrRWRsaFlKajUvY0gxeUdGWVp2QUFBM3plcnhldmU4NXp6bnpPYzlTYjh1VlpCdXVWU1VSRVZGdHhSQ2xSTlJ2ZnhSc1dKdEwrekdMQm9iTlFjMWdwRVJFUlZZS2QxK1B3OHJML1l1em1BOWh3UGdvSGJ0M0g5TjBuY2ZYdlpMMXkyclp0aTJiTm1tSG56cDJpOWdrVEptRGZ2bjNZdDIrZmxOMkdpNHNMK3ZYckoybm1pMmpSb2tXSm0xY1ZYVWNVZ0xCYlBRQTRPenZEMWRWVnIrY2NPblFJQ1FrSnBWN2ZzR0VETWpNejljb2tJaUtxclRpaWxLaWFPVnFZNFY4ZFBiSDh1SFNqU204a3BHREg5VGo4bzUxK0l3NklpSWlJU3FQV2FERHY0SmtTWjhLNFdGbkExZFpTcnp4TFMwc3NXYklFcHFhbU9uOW04K2JOMkx4NXMxN1BLVTlwNjZCdTJyUUphOWFzS2ZlK0Z6Rmt5QkNjT0hFQ2ZuNSsrT21ubndBQTE2NWRRM3g4UEZ4ZFhaR1Nrb0pMbHk0Sjk3ZHYzMTZ2L056Y1hLeGR1MWJVTm56NGNHemR1bFdZaXArUmtZR05HemZpM1hmZmZjRzNJU0lpcXZsWUtDVXlBT083ZU9FL2YxMUZUcjUwYTBRdFBId1dBOXMwaFpGY2p6bHdSRVJFUktWWWZ1eWlxRWphM01rT28xNXVBeTlYUjNSd3J3OVRoWkZlZWRPbVRjT1ZLMWUwMnIvOTlsdEVSRVFBQUg3Ly9mY1g2N1FPU3B1cXIrOTluVHQzeHR5NWMvVjZ0a3dtd3hkZmZBRzVYSTZ0VzdjaUt5c0xHbzBHTzNic3dIdnZ2WWQ5Ky9aQnJWWUw5L3Y3Kyt1VnYzSGpSaVFuUHgvcDYrVGtoTGZlZWdzRkJRWDQ1WmRmaFBidDI3Y2pPRGdZVFpzMjFTdWZpSWlvdHVIVWV5SUQ0R1Jwam5jNnRwTTBNeVlwRlZ1dnhFaWFTVVJFUkhYVDhiaEhtSC9vK1JUd0VlMWI0ZGlFb1JqZnhRdUJIbTU2RjBrQklEOC9YL2dxcXFDZ1FHalhGRnRLeU5qWUdKYVdsbVYrR2FxaVUraUxNalUxaGJHeE1icDI3U3EwN2RxMUM0OGVQY0syYmR1RU5oc2JHM1R1M0ZubjUwVkZSWW1Lb1VEaEdxL0d4c1lZUG53NHJLeXNoSGFWU29YNTgrZERxVlRxbkU5RVJGUWJjVVFwa1lHWUdPaU4xWkhYSkIxVnV1alBjM2pkc3ptTWpmZ3pFU0lpSXFxWXh4bFplT2VYZzhMNjU3T0NPMkpLVjErOU5tNlN5dURCZ3l1OG1WTnBwa3laOGlKZEV0U3ZYMTg0TGw3Z25UZHZIbzRjT1ZMbTUvdjE2NGU5ZS9jQ0FKUktKY0xDd3ZEMDZWUGhlbEJRRUJRSzNiNTl5OHJLd29JRkMwU2pVUjBjSElRMVdxMnNyREJzMkRDc1hyMWF1SDd2M2oxRVJFUmc4dVRKT2oyRGlJaW9ObUtobE1oQU9GbWFZMnpIdHZqbXhHWEpNdStrcEdQVHBXaTg1ZGRhc2t3aUlpS3FXejc0L1JpU3MzSUFBQVBhZUVoV0pGMjZkS2x3WExTNE9YSGlSQXdhTk9qRkgxQ0tnSUFBT0RzN0MrZjY3bGF2aTdpNE9ORjVlVVZTQUdqZHVqVUNBZ0x3MTE5L0FRQlNVbEtFYXdxRkFxKy8vcnBPejFhcjFaZzNieDdpNCtORjdlUEhqNGVKaVlsd1BtVElFQnc2ZEFoMzd0d1IybmJ1M0FsUFQwLzA3TmxUcDJjUkVSSFZOaXlVRWhtUWlWMThzRHJ5T25JbEhGVzY1TS96K0tkM2l3cE5pU01pSXFLNjdleURCT3lQdmdjQWNMWXl4NWVEdWxmTFNOSm5wTmpNcVVtVEp2alh2LzRsbkM5Y3VQQkZ1eVhhNkNrbEpRV2JObTJxVU02WU1XTVFHUm1wTlNLMWYvLythTkNnZ1U0WksxYXMwSnJtSHhnWWlPN2R1NHZhRkFvRlB2endRMHllUEZrMDhuVFJva1d3c2JHQm41OWZoZDZCaUlpb0p1TjhYQ0lENG14bGpyZjkyMGlhK1RBdEV4dk8zNVEwazRpSWlPcUdCVVhXSlYweXNCc2NMY3lxc1RjMWc2MnRMU3dzTEVSdGpvNk9DQXNMSy9lempvNk9jSEp5MG1ydjBhT0hUcytPaUlqQXJsMjdSRzAyTmphbFRxZHYyYklsQmc4ZUxHcFRxVlNZTTJjT2J0N2t2eCtKaUtqdVlhR1V5TUJNQ3ZTUmZQVG4wcU1YSkYzN2xJaUlpR3EvVTNmL3h0SFlod0NBMXZVYzBMKzFSNVU5KzlxMWExaTJiSmxXdTVtWkdlenQ3Y3Y4MHBlSmlRbmMzZDMxK2lvNmhiMDRJeU1qWWVrQXVWeU9OOTU0QTJ2WHJrWGZ2bjNMN0Vkc2JDd21USmlBcEtRa3JXdXpaOC9HbFN0WFN2MnNXcTNHc21YTDhPdXZ2NHJhWlRJWlB2amdnekovWFVhUEhnMFBEL0h2Ylc1dUxxWlBuNDd6NTgrWDJXY2lJcUxhaGxQdmlReU1pNVVGeHZpM3hYZW5Tdi9Ic0w0U01yTHhuNyt1WWtwWFg4a3lpWWlJcUhiNzR2QTU0WGh5b0UrbFRia3ZPdTBiQUxaczJZS0VoQVM0dXJwcTNUdG8wS0F5TjNQS3k4dEQvLzc5OVhwKzQ4YU5zV3JWS3IwK00zNzhlTVRFeEpSNnZYLy8vamh3NEFEQ3c4UFJxbFdyTXJNMEdnMzI3OStQRlN0V2xMcnJmSHA2T3NMRHd4RVNFb0xRMEZDWW1wb0sxN0t6czdGZ3dRSmhiZE9peG80ZGk4REF3REtmYjJwcWlqbHo1bUQ4K1BISXlzb1Myck95c3ZESko1L2d2ZmZlMDNsOVZDSWlvcHFPaFZJaUF6UTUwQWRyejF5SFVsVWdXZWJ5WTVjdzZ1VTJzRE0zTGY5bUlpSWlxdFBpbnFUaHhKMUhBQUEzV3l1ODd0bTgwcDcxK1BGajBYbENRZ0lBNE1tVEoyVitUcWxVWXZmdTNUQXhNWUdSa1JIVWFqVWlJeU5GOXhRdEtGWWxLeXNyUkVSRXdNaW83RmxDdDIvZnhqZmZmSVByMTY5clhmUHk4a0owZExSUVBOVm9OTmkwYVJNT0hUcUVFU05Hb0hmdjNvaVBqOGZjdVhQeDhPRkRyYzhQR0RBQUlTRWhPdlhYMWRVVlU2ZE94Wnc1YzBUcm82clZhcXhhdFFvdUxpN28wcVdMVGxsRVJFUTFHUXVsUkFhb25yVUZSbmRvZzRqVFZ5WExUTXRWWXNXSlM1Z1YzRkd5VENJaUlxcWRObDI2SlJ6L0s2QWRqSTBxYjhXdWd3Y1BsdGp1NmVtSmdvTFNmMmhzYW1xS0xWdTJsRGhWL1psNjllcVYrL3lZbUJnRUJ3ZVgzMUU5bFZja3ZYTGxDcjc3N2p1dGpac0FvRmV2WHBnNmRTcWlvNk14YTlZc3BLZW5DOWVTa3BLd2ZQbHlKQ2NudzhmSEI0bUppVnFmNzl5NU15Wk5tcVJYZnp0MzdvelEwRkNzWDc5ZTFONm5UeDhXU1ltSXFNN2dHcVZFQm1weVYrblhLbzA0ZlJVSkdkbVNaaElSRVZIdG90Wm9zUGxpdEhBK3hPdWxTbjFlOFlLaWc0TURac3lZZ1FVTEZwUmJiUFQxTFgxWklRc0xDNE11OExWcjF3NHRXN1lVdGNsa01vd2FOUXJUcGsyRGtaRVIyclJwZzJYTGxxRisvZnFpKzl6ZDNURjgrSEQ0K1BoZzFxeFpvbCtudm4zNzR0TlBQNFZjcnYrM2VpTkhqc1JycjcwbW5QdjcrK1A5OTkvWE80ZUlpS2ltWXFHVXlFRFZ0N2JFeUpkYlM1cVprNi9DMGlOY2xKK0lpSWhLZCtwdVBCNm1aUUlBT2pWdUFGY2J5MHA5M29nUkkrRHQ3UTBBNk4yN045YXNXYVB6THU5dDI3YlZhak0yTmtiYnRtM3h4UmRmd01iR3B0d01xVGR6MHBWY0xzZUVDUk9FYzFkWFZ5eGR1aFNob2FHUUZWa1ExdDNkSFJFUkVSZzRjS0RRUG1YS0ZHRlpnWUNBQUdIMGFHaG9LTUxDd3NvdE1KZGw0c1NKQ0FvS1F0T21UVEZ6NXN3WHlpSWlJcXBwT1BXZXlJQk42ZXFMbjg3ZGxIU3QwblhuYm1KOG9EZWEySmYvalFNUkVSSFZQZis5K0h6YS9ldWV6U3I5ZVRLWkROT21UY1BWcTFmUnMyZFByZXMvLy95emNHeHBLUzdhOXU3ZEcxMjZkSUZjTG9kY0xvZENvWUNKaVltbzBGaVNqaDJmTDBYazV1YUdjZVBHNmRYbmI3LzlGbzhlUGRMck13RGc1T1FrSEp1Ym02TlZxMWJvMXEwYlBEdzhNSFRvMEZMWFZMV3dzTURreVpQUnExY3ZSRVpHQ29YbFovcjM3NDltelpxVnUzR1VMbVF5R1Q3NjZDT2twYVhCM056OGhmT0lpSWhxRXBtbXBFVnhpTWhnZkxMN3BLUnJsUUxBVU8rWDhOMGJRWkptRWhFUlVjMm5VcXZ4MG9JZmtaNmJCN2xNaGh0VFI4TFppc1V5SWlJaXFoMWs1ZncwbFZQdmlRemNCOTNhdzhKRTJzSGZ2MTZKd1kyRUZFa3ppWWlJcU9ZNy96QVI2Ymw1QUlCT1RScXdTRXBFUkVSMUNndWxSQWJPMmNvYzczYnlralJUb3dIbUhZeVVOSk9JaUlocXZzTXhENFRqbnMwYVZtTlBpSWlJaUtvZUM2VkVOY0RFTHQ2d05TdDV6YXFLMmh0MUQ1SDNIMHVhU1VSRVJEWGI0ZHZQQzZYZFdDZ2xJaUtpT29hRlVxSWF3TTdjRkpNQ3ZjdS9VVStmNzQ4RVZ5a21JaUlpQUVqSnpzWEZSNGtBQUJzekUzaTdPcFh6Q1NJaUlxTGFoWVZTb2hyaS96cDV3c2xTMm5YQ1R0LzdHNGRpN2t1YVNVUkVSRFhUMGRoSHdnOVF1M2k0UWlIbnR3cEVSRVJVdC9CZlAwUTFoS1dKTWNLNnQ1Yzg5OThIejBETllhVkVSRVIxM3JHNGg4SnhEMDY3SnlJaW9qcUloVktpR21SMGh6Wnd0YkdVTlBQcTM4bjQvVnFjcEpsRVJFUlU4NXg5a0NBY2QyN2lXbzA5SVNJaUlxb2VMSlFTMVNDbUNpTk03Zld5NUxuekRwNUJmb0ZhOGx3aUlpS3FHVEtVZVloS1RBRUFXSmdvME5MWnZwcDdSRVJFUkZUMVdDZ2xxbUdHK2JTRWg0T3RwSmwzVXRMdzg4VW9TVE9KaUlpbzVyajRLRWxZbjlUWDFRVkdjbG4xZG9pSWlJaW9HckJRU2xUREdCdkpNVDJvZytTNWl3NmZSMjYrU3ZKY0lpSWlNbnpuaWt5N2I5L1FwUnA3UWtSRVJGUjlXQ2dscW9GZTkyeUdOdlVjSk0xOG5KR0Y3eU92U1pwSlJFUkVOUU1McFVSRVJFUXNsQkxWU0hLWkRETmU4WmM4ZDlteGkwakxWVXFlUzBSRVJJWkxvMkdobElpSWlBaGdvWlNveG5xMVpSUEp2NUZKelZIaW14T1hKYzBrSWlJaXczWS9OUU5Qc25NQkFNNVc1bkN6c2FybUhoRVJFUkZWRHhaS2lXb29tUXlZRmR4Ujh0eHZUMTFCVW1hTzVMbEVSRVJrbUc0OGZpSWNlOVozZ296N09CRVJFVkVkeFVJcFVRM1dyYWtiQWozY0pNM015VmRoeVpIemttWVNFUkdSNGJxUjhMeFEycWErdEd1Z0V4RVJFZFVrTEpRUzFYQXpnNlZmcTNUZHVSdTQ5elJEOGx3aUlpSXlQRGNTVW9UajFpNHNsQklSRVZIZHhVSXBVUTNYd2IwZVhtM1pXTkxNL0FJMUZoNCtLMmttRVJFUkdhYWJpYzhMcGExWUtDVWlJcUk2aklWU29scGdlbEFIeVRPM1hMNkZtMFZHbUJBUkVWSHRvMVFWNEhaeUtvREM5YzliT050WGM0K0lpSWlJcWc4THBVUzFnR2NESjd6dTJVelNUSTBHbUhmb2pLU1pSRVJFWkZoaWtsTlJvTllBQUpyWTI4RENSRkhOUFNJaUlpS3FQaXlVRXRVUzAzcDFnRnppYldyMzNMeUxzdzhTSk0wa0lpSWl3MUYwSTZkVzlUanRub2lJaU9vMkZrcUphb25tVG5ZWTd0dFM4dHpQOTBkQ281RThsb2lJaUF6QXJhUlU0YmdscDkwVEVSRlJIY2RDS1ZFdDhsRlBQeGdiU2Z0LzY1TjM0L0ZuN0FOSk00bUlpTWd3M0htU0poeDdPTmhXWTArSWlJaUlxaDhMcFVTMWlMdWROVVozYUNONTd1Y0hJcUhtc0ZJaUlxSmFKeTdsZWFHMHNiMTFOZmFFaUlpSXFQcXhVRXBVeTRSMWJ3OHpZMmszWXJnU240eWQxK01relNRaUlxTHFwZEVBZDU2a0MrZU43RzJxc1RkRVJFUkUxWStGVXFKYXhzWEtBdTkxOHBROGQ5NmhNMUNwMVpMbkVoRVJVZlY0a3AyRERHVWVBTUJJTG9PYnJXVTE5NGlJaUlpb2VyRlFTbFFMVFF6MGdiV3BpYVNac2NscCtPL0ZhRWt6aVlpSXFQcmNTWGsrbXRUTnhnb0tPYjgxSUNJaW9ycU4veG9pcW9Yc3pVMHhLZEJiOHR3dkRwOURicjVLOGx3aUlpS3Fla1UzY21yc3dHbjNSRVJFUkN5VUV0VlM3M2J5Z3FPRm1hU1pmNmRuSWVLdnE1Sm1FaEVSVWZYZ1JrNUVSRVJFWWl5VUV0VlNWcWJHZUw5YmU4bHp2enA2RVUreWN5WFBKU0lpb3FwMXQ4alUrOGJjeUltSWlJaUloVktpMnV4dC96Wm9ZQ1B0eGd3Wnlqd3NQWEplMGt3aUlpS3FlZzlUTTRYalJoeFJTa1JFUk1SQ0tWRnRabWFzUUhnUFA4bHpmemh6WGJRQkJCRVJFZFU4RDlPZUYwbzVvcFNJaUlpSWhWS2lXdS9OOXEzUVJPSnZmdklMMVBqM2dVaEpNNG1JaUtqcUZLZzFpRTh2V2lqbGlGSWlJaUlpRmtxSmFqbGpJemsrRG5wWjh0enQxMkp4L21HaTVMbEVSRVJVK1JJeXMxR2cxZ0FvbklIaWJHbFJ6VDBpSWlJaXFuNHNsQkxWQVVNOFgwS2JlZzZTNTg3ZWV4b2FqZVN4UkVSRVZNa2VwbVlJeDQzc3JDR1RWV05uaUlpSWlBd0VDNlZFZFlDUlhJWTVyM2FTUFBmMHZiK3hML3F1NUxsRVJFUlV1Y1RyazNMYVBSRVJFUkhBUWlsUm5kR3J1VHU2Tm5XVFBIZk8vcitnVXFzbHp5VWlJcUxLSTk3eG5oczVFUkVSRVFFc2xCTFZHVElaTVBmVkFNbHpZNUpTc2VGOGxPUzVSRVJFVkhrNG9wU0lpSWhJbTZLNk8wQkVWY2ZiMVJsRHZKcGo2NVhia3VZdVBId1diM2k5QkN0VFkwbHppWWlJcUhJOEtsSW9iV1JubUlYUzJiTm5DOGRkdTNiRks2KzhvdGYxMGp4Ky9CaVBIeitHajQrUE5CMlZpRXFsUW1abUp1enM3Q1ROVlNxVlNFaElRS05HalNUTkpTSWlxbzFZS0NXcVkyYTgwaEU3cnNjaHYwQzY2ZkpKbVRsWWVmSXlQdTcxc21TWlJFUkVWSGtTTTdPRjR3WTJsdFhXajZTa3BGS3ZuVHAxU2poMmNuS0N0N2UzWHRlZk1UWTJocDJkSGRScU5YNzc3VGY4K09PUFVDZ1UrUGJiYjlHZ1FRUFJ2Ykd4c1JWNURaaWJtOFBWMWJYYys0S0RnNFhqY2VQR1lmRGd3Y0w1NmRPbjhkbG5uOEhhMmhxTkdqWEN5SkVqMGI1OSt3cjE1NWtqUjQ3ZysrKy9SMXBhR3ViUG53OHZMNjhYeWlNaUlxcnRaQm9OOTZ3bXFtdG03RG1GNzA1ZGtUVFQzRmlCOHgrTVFEMXJDMGx6aVlpSVNIbytTemZpd2Y5MnZqOGZOZ0pOcW1tZDBxS0Z3OHJTdEdsVFJFUkVZTjI2ZGRpd1lZUFEvdEpMTCtIcnI3K0dRdkY4N0VoRisrUHI2NHRGaXhhVmUxOVpoZEtGQ3hmaTBLRkR3dm5hdFd2UnNHSERDdlZIcVZSaXhvd1p1SHo1c3RCbWFXbUpsU3RYd3MxTitqWHJpWWlJYWdxWlRDWXI2enJYS0NXcWc4SzZ0NGUxcVlta21UbjVLaXc4ZkZiU1RDSWlJcEtlUmlNZVVlcGlXVGQreURsMDZGRFVxMWRQT0krSmljSGF0V3NyNVZreE1UR1lPWE9tOEZVZWxVcUZ5TWhJNGJ4cDA2WVZMcElDZ0ttcEtmcjI3UXNqSXlPaExTc3JDNTk5OWhsVUtsV0ZjNG1JaUdvN1RyMG5xb01jTGN6d2ZqZGZmSDRnc3Z5YjliRGhmQlRlNitTRmxpNzJrdVlTRVJHUmRETHo4cUJVRlFBQUxFd1VzRENwdm04Sit2YnRXK3ExUFh2MkNNZE5telpGeTVZdDlicitqSXVMQ3dEQXdzSUMwNlpOdzRjZmZnaTF1bkFKb2kxYnRpQWdJQUNlbnA0VmZvZVNwS2FtaWdxZjVUbCsvRGd5TTUrdkcydGlZbEp1RWRmYjI3dk1xZmxCUVVGUXE5Vll2SGd4bmswaWpJdUx3N3AxNnpCMjdGaWQrMFpFUkZTWHNGQktWRWU5MjhrVHF5T3Y0ZS8wTE1reTFSb041dTcvQ3orSGx2NU5EeEVSRVZXdnBNd2M0Ymk2UjVPR2hZV1ZlcTFvSWJSRGh3NTQ1NTEzOUxwZWtuYnQydUVmLy9nSGZ2dnROd0NBUnFQQmpoMDdoRUxwVjE5OXBWZi9uN0d5c3FyUTU1N1p0V3VYNkR3cUtncFJVVkhsZnE2OE5VeURnNE9Sa0pDQWRldldDVzFidG14QnIxNjk0T0hoVWJIT0VoRVIxV0lzbEJMVlVlYkdDa3dQNm9ESjI0NUltcnN2K2g1TzNvbEhGNC95TnpRZ0lpS2lxcGRZcEZEcVpHVmVqVDBwMjRFREIxN29lbWxHang2TjQ4ZVBJems1R2YvODV6OHhac3dZNFZxN2R1MHFsUGtpWW1KaWNPV0t0R3ZIRi9YbW0yL2l4bzBiT0h1MmNJbWtnb0lDckZ5NUVrdVdMS20wWnhJUkVkVlVMSlFTMVdIRGZGcGkxY2tyaUVwTWtUVDMwMzJuY2VEZHdaQ1h2VVl5RVJFUlZZT2tJdXVUT2xkem9UUWhJUUdob2FHVitvek5temZEd2NGQk9EYzNOOGNISDN3QXVWd09QeisvU24yMkxuNzg4Y2RLelpmSlpBZ0xDOFBZc1dPUm5WMzRlMy81OG1XY1BIa1NYYnAwcWRSbkV4RVIxVFFzbEJMVllVWnlHV2IzN29qaEcvYVVmN01lTGoxS3d2WnJzUmpzMlZ6U1hDSWlJbnB4aVZtR00vVyt1blRvMEVGMHZtZlBIdVRsNWIxdzdxQkJnL1M2LzhxVkt6aHo1b3h3N3Vqb2lKOS8vaGx5dVhqUDNiQ3dNRnk5ZWhVQTBMTm5UM3p5eVNkNlBjZkp5UWsrUGo0NGRlcVUwTFptelJwMDZ0Uko2MWxFUkVSMUdRdWxSSFZjY0l2RzZOTEVGU2Z2eGt1YSsvbitTUFJ2N1FGVGhWSDVOeE1SRVZHVktUcWkxTkNtM3J1N3UwdVM4K0RCQTlGNVRFeU1xQ0Q1akllSEJ6cDM3b3pWcTFjalBUMzloWityVDZFMEx5OVBhMDNVM054Y3lJck55TkZvTkxoOSs3WnczcWhSSTczN2xabVppWFBuem9uYUhqeDRnQU1IRHVEVlYxL1ZPNCtJaUtpMllxR1VxSTZUeVlBNXJ3WWdPT0kzU1hQdnAyYmdoelBYTWE2emw2UzVSRVJFOUdKRW16bTlRS0ZVcmRIZzN0TjBwR1FyMGE2K295US9ISjB5WmNvTFo3aTd1eU1rSkVUVUZoMGRYZUlVOTZDZ0lIVHUzUG1GbjFrUjI3WnRRMHFLZVBtanJLd3MzTHQzRDAyYU5CSGE3dDI3aDV5YzU3OW5qUnMzMXZ0Wmh3NGRLbkhFN0lZTkd4QVVGQVNGZ3Q4V0VoRVJBU3lVRWhHQTlnMWQ4STkyemJEOVdxeWt1VXVPbk1kdzM1YXdNemVWTkplSWlJZ3FydWhtVHM2VytoZEtINlZsWXVtUkMvajllaXhTYzVRQUFCY3JDeHlmT0JST0ZjZ3JLanc4L0lVK0QwRHZhZW5WeGRmWEYwZVBIb1ZLcFJLMW56dDNUbFFvTFQ0U3RGbXpabm85cDZDZ0FGdTJiQ254MnVQSGo3Rmp4dzRNSGp4WXIwd2lJcUxhaW9WU0lnSUF6QXoyeDY0YmQ2QlNxeVhMVE0xUll0bXhpNWp6YW9Ca21VUkVSUFJpeEpzNTZiNUdxVkpWZ0hrSHoyQjE1RFVvVlFXaWE0bVoyWWhQeTNyaFFtbDEyYnAxcStoODhlTEYyTDkvdjNEZW8wY1B6Smd4QTBEaFZQZ2pSNDRnTlRVVnI3Lytlb1dmMmFKRkN6UnYzaHdSRVJHaTlsT25UdUdOTjk0UXpwL3RWZzhBenM3T2NIVjExZXM1aHc0ZFFrSkNRcW5YTjJ6WWdONjllOFBLeWtxdlhDSWlvdHFJaFZJaUFnQjRPTmppN1k1dDhaL1RWeVhOL2M5ZlZ6RzJZMXU0MjFsTG1rdEVSRVFWazFTQkVhVlplZmtJM2JnWHgrSWVpZG9iMmxxaHNZTU5CclQyZ0djREo3Mzc0dXpzako5Ly9sazRIekZpaEhBOGVmSmsrUHY3NjVRVEdob3FIQnNaR1lreTdlM3RNV0RBQUF3WU1BQUFFQndjWEdaV1ZGUVVEaHc0SUp4YldGaGczTGh4QUlDNHVEZ3NXYklFTVRFeFVDZ1U4UEh4Z1llSGgwNTlMTW1RSVVOdzRzUUorUG41NGFlZmZnSUFYTHQyRGZIeDhYQjFkVVZLU2dvdVhib2szTisrZlh1OThuTnpjN0YyN1ZwUjIvRGh3N0YxNjFaaEtuNUdSZ1kyYnR5SWQ5OTl0OEx2UVVSRVZGdHdpME1pRW56VXd3KzJadEpPazFlcUNqRC80Tm55YnlRaUlxSXFrWmhWZEVScCtZWFN0RndsaHZ5NFMxUWtIZGkyS1U1UERzSGw4RkRzZVBzMS9GOG5UeFRiZzBnbmNya2N6czdPd2xkUktwVUtlWGw1T24wVlZ6U3orT1pJWlZFcWxWaTBhQkUwR28zUTlzNDc3OERCd1FFQVlHdHJpMGVQSGduOSsvTExMMFgzNmtzbWsrR0xMNzdBc0dIRFlHbHBDYUJ3eE9xT0hUc0FBUHYyN1lPNnlHd2ZYUXZIejJ6Y3VCSEp5Y25DdVpPVEU5NTY2eTM4NHgvL0VOMjNmZnQyeE1YRlZmUTFpSWlJYWcyT0tDVWlnWU9GR1Q3cTZZZVplMDVKbXZ2TDVWc1kxOWtMWHE3Nmp6UWhJaUlpNldUbnFaQ2RWN2dtcHJHUnZOd2ZrR28wd0xoZkQrUHNnOEtwMjQ0V1p2aituNitnZTdPR2xkN1hWYXRXVmZveml2djY2Ni94NE1FRDRUd2dJQUFEQnc0VXpoMGRIVEZtekJpc1hMa1NRT0hvMCszYnQrczBCYi9vRlBxaVRFMExmdys2ZHUyS3ZYdjNBZ0IyN2RxRmdRTUhZdHUyYmNKOU5qWTJlbTA4RlJVVmhWOSsrVVhVRmhJU0FtTmpZd3dmUGh5N2QrOUdabVltZ01LaTcvejU4N0Z5NVVxaFAwUkVSSFVSUjVRU2tjallGUDYwOWdBQUlBQkpSRUZVanUzZzRXQXJlZTZuKzA3akJRWmNFQkVSa1FTS2ppWjFzalF2ZHhUb0QyZXVZVi8wUFFDQW5ia3BmaHN6c0VxS3BOVmgzYnAxb25WSkhSd2NFQjRlam9LQ0FtUmtaQ0FoSVFGeGNYRm8wcVFKYkd4c2hQdCsvUEZIcEthbWlyS0tqektkTjI5ZXVadE05ZXZYVHpoV0twVUlDd3ZEMDZkUGhUWjlkcWZQeXNyQ2dnVUxSS05SSFJ3Y2hHZFlXVmxoMkxCaG9zL2N1M2RQYTcxVUlpS2l1b1lqU29sSXhNUklqcm12Qm1Ea2YvZEptbnM4N2hFT3hkekhLeTBhU1pwTFJFUkV1aE90VDFyT3RQdWJDU21ZdGZjMEFNRE1XSUZmUi9WSHUvcU9sZHEvTDc3NDRvVXptalp0cXZkbjFxeFpnMDJiTm9uYTB0UFRNV3pZTUsxZDZZdkx6czdHanovK2lQZmZmMTlvS3o2Ti9jaVJJK1gyb1hYcjFnZ0lDTUJmZi8wRkFFaEpTUkd1S1JRS25UZU9VcXZWbURkdkh1TGo0MFh0NDhlUGg0bUppWEErWk1nUUhEcDBDSGZ1M0JIYWR1N2NDVTlQVC9UczJWT25aeEVSRWRVMkxKUVNrWlorclQzUXVVa0RuTHI3dDZTNWMvYi9oWjdOM1dFa3I4QWlaa1JFUlBUQ2l1NTQ3MUxHanZjYURmRFJ6dVBDN3ZZemd2emg2K1pTYWYxYXZYcTFaRmtYTGx3QUFIaDdlNk5EaHc0NmZhWm9BZkdaOGdxa1JlM1pzd2VEQmcyQ2g0Y0hVbEpTdElxdXVob3paZ3dpSXlPMVJxVDI3OThmRFJvMDBDbGp4WW9WV3RQOEF3TUQwYjE3ZDFHYlFxSEFoeDkraU1tVEo0dEduaTVhdEFnMk5qYnc4L09yMERzUUVSSFZaQ3lVRXBFV21RejRkOS9PNlBYdFZrbHpieWFrWU5PbGFMelp2cFdrdVVSRVJLU2JwS3puSTBxZHl0angvcy9ZQnpoOXIvQUhwdTBidXVEZFRwNlYycS9ObXpkWFNxNnVoZEovL3ZPZitPT1BQL0RreVpNeTd6TXhNWUdscFNXc3JLeGdhV21KMjdkdlE2VlNRYTFXSXlJaUFnc1hMb1N0clMwc0xDeVFsWlVsZk03UjBSR2pSbzNDbDE5K1dXYStvNk1qbkp5Y2tKU1VKR3J2MGFPSFR1OFJFUkdCWGJ0MmlkcHNiR3d3ZWZMa0V1OXYyYklsQmc4ZWpGOS8vVlZvVTZsVW1ETm5EaFl0V29UV3JWdnI5RndpSXFMYWdvVlNJaXFSdDZzelFueGFZUE9sVzVMbXpqOTRGcSszYXc0TEUvN25oNGlJcUtvOXpWWUt4NDRXWmlYZW85RUE4dzZlQVZENHc5TmxnN3JYbXRrZ1VWRlJvdk1IRHg0Z0x5OFBwcWFtbURoeElrNmRPZ1VuSnlmWTI5dkQzdDRlZG5aMnNMR3hnWTJORGF5dHJiVTJPdnIrKysveHl5Ky93TnZiRzIrLy9UWUF3TWpJQ0lNR0RjTHExYXNobDhzeGVQQmdqQnc1RXVibTVtVVdTbU5qWXpGNzlteXRJaWtBeko0OUc3Tm56NGFYbDFlSm4xV3IxZmo2NjYveHh4OS9pTnBsTWhrKytPQUQyTnZibC9yYzBhTkg0L3o1ODZJcCtMbTV1WmcrZlRwbXpackZrYVZFUkZTbnNGSkJSS1dhR2R3UnYxK1BRMjYrN2xQUHl2TTRJd3ZmbmI2Q3NPN3RKY3NrSWlJaTNhVGxQaStVMnBtWHZMdjVucWc3dVBTb3NGZzNzRTFUdEsza2RVbUxDd2tKd1R2dnZGT2h6d1lIQjVkNmJmZnUzVml4WW9XbzdkYXRXL2pvbzQ4UUhoNk93TUJBQkFZRzZ2VzhFU05Hd05QVEV3RUJBYUwyL3YzNzQ4Q0JBd2dQRDBlclZtWFBwTkZvTk5pL2Z6OVdyRmdCcFZKWjRqM3A2ZWtJRHc5SFNFZ0lRa05EUlFYYjdPeHNMRml3UUZqYnRLaXhZOGVXKzA2bXBxYVlNMmNPeG84Zkx4b0ZtNVdWaFU4KytRVHZ2ZmVlenV1akVoRVIxWFFzbEJKUnFWeHRMREU1MEFlTC9qd25hZTd5NHhjeDh1WFdaVTc1SXlJaUl1bWw1ZVFKeDdabTJ1dHlBc0IzcDY0S3grOTM4NjMwUGxXRlAvNzRBOHVXTFN2eDJvMGJOekIyN0ZqNCt2cWlYYnQyY0hCd2dLbXBLWXlNakxUdVZhdlZLQ2dvRVA3MzJkZVdMVnVnVXFuUW9VTUhORy9lSEZaV1ZvaUlpQ2d4bzZqYnQyL2ptMisrd2ZYcjE3V3VlWGw1SVRvNldpaWVhalFhYk5xMENZY09IY0tJRVNQUXUzZHZ4TWZIWSs3Y3VYajQ4S0hXNXdjTUdJQ1FrQkJkZm5uZzZ1cUtxVk9uWXM2Y09hTDFVZFZxTlZhdFdnVVhGeGQwNmRKRnB5d2lJcUthaklWU0lpclRwRUFmckR0M0F3a1oyZVhmcktOTVpUNFcvWGtlaXdib04ycURpSWlJWGt6UkVhVTJadG9qU21PVDAzRHlidUZ1NlQyYU5ZUzNxM09WOWUyWnpaczNTNzVtYWZHTmtOemQzV0ZtWm9hWW1CZ0FoVVhJQ3hjdUNCdEJWVlRSMFp2bEZVbXZYTG1DNzc3N1RtdmpKZ0RvMWFzWHBrNmRpdWpvYU15YU5RdnA2ZW5DdGFTa0pDeGZ2aHpKeWNudzhmRkJZbUtpMXVjN2QrNk1TWk1tNmRYM3pwMDdJelEwRk92WHJ4ZTE5K25UaDBWU0lpS3FNK1RWM1FFaU1td1dKZ3JNQ3U0b2VlNjZzemR3T3psVjhsd2lJaUlxWFdwTzJWUHZOMXk0S1J6L0s2QnlOM0NxU3I2K3ZuQjBMRnhDb0ZHalJsaXlaQWtXTGx3bzZmcWJibTV1Y0hkMzEvbitkdTNhb1dYTGxxSTJtVXlHVWFOR1lkcTBhVEF5TWtLYk5tMndiTmt5MUs5ZlgzU2Z1N3M3aGc4ZkRoOGZIOHlhTlV0VWxPM2J0eTgrL2ZSVHlPWDZmNnMzY3VSSXZQYmFhOEs1djc4LzNuLy9mYjF6aUlpSWFpcU9LQ1dpY29YNHRNQi9UbC9GbGIrVEpjdFVxZFdZdGZjMC9odmFWN0pNSWlJaUtsdGFidWxUNy9NSzFQajVRalNBd28yZWdsN1N2ZWduSld0cmE5aloyVlhvc3c4ZVBDaXhYU2FUb1dmUG5qaDkralFXTDE0TUJ3Y0hBTURDaFF0eDZkSWxuRHg1RW84ZVBVSjZlanF5czdPaFZDcVJuNThQbFVvbFRLL1hhRFRDVjlIY1oxOWR1M2JWcTY5eXVSd1RKa3dRUm42NnVyb2lQRHdjbnA3aUFyVzd1enNpSWlLd2V2VnE3TnExQ3hxTkJsT21UQkhXS1EwSUNNQ2tTWk93Yk5reWhJYUdZdFNvVVhyMW83aUpFeWNpS3lzTGQrN2N3Y3laTThzZEdVdEVSRlNic0ZCS1JPV1N5MlQ0dkc4bkRQcGhwNlM1KzZQdjRmRHRCK2pWdkhxK0VTTWlJcXByaWs2OXR5MDI5ZjV3ekFNa1orVUFBRjczYkE1am82cWJmQllVRkNRY0J3UUVvRWVQSGhYS1diaHdvWERjdkhsejBiVisvZnBoOE9EQlFwSDBHUjhmSC9qNCtGVG9lZnB5Y25JU2pzM056ZEdxVlN0MDY5WU5IaDRlR0RwMHFHaVRwcUlzTEN3d2VmSms5T3JWQzVHUmtmRDI5aFpkNzkrL1A1bzFhMWJ1eGxHNmtNbGsrT2lqajVDV2xnWnpjNjRuVDBSRWRZdE1VOUtpT0VSRUpRajllUy8yM0x3cmFXWUxaM3NjbXpDMFNyOFpJeUlpcXF0YUxQZ1JUN0p6QVFBM3BvNUVQV3NMNGRyRTMvN0VmeThXamlqZC8rNWcrRFYwcVpZK0VoRVJFVlVXbVV3bUsrczZLeE5FcExPNXZUdEJVWUgxcnNweUsra3Bmang3UTlKTUlpSWkwcWJSbEQ3MVhxVldZMS8wUFFCQVkzdHJ0SGRqa1pTSWlJanFIaFpLaVVobnpaeHNNYlpqVzhsekZ4NCtpNVQvalc0aElpS2l5cEdUcjRKS3JRWUFtQmpKWWFwNHZncFg1UDNId3QvRndTMGFvK3l4RmtSRVJFUzFFd3VsUktTWGozcStEUHNTZHNsOUVhazVTaXc4ZkU3U1RDSWlJaElUclU5cWJpb3FodjV4NDQ1d0hOeWlVVlYyaTRpSWlNaGdzRkJLUkhxeE56ZkY5RmY4SmMvOThleDFSQ1dtU0o1TFJFUkVoVkp6U3QvSWFWOVU0YlI3VTRVUkFqMWNxN1JmUkVSRVJJYUNoVklpMHR1b2wxdWpUVDJIOG0vVVE0RmFneG03VDRIYnl4RVJFVldPMHRZbmZaaVdpYnRQMHdFQVhadTZ3Y3hZb2ZWWklpSWlvcnFBaFZJaTBwdENMc2VDL2wwa3p6MFMrMURZU0lLSWlJaWtWWFRxdlYyUlpYUk8zWWtYam5zMGExaWxmU0lpSWlJeUpDeVVFbEdGQkhxNFlXRGJwcExuenR4ekNua0Zhc2x6aVlpSTZqclJHcVZGcHQ2ZktGSW9EV2hjdjByN1JFUkVSR1JJV0NnbG9ncjdyRThubUNxTUpNMjhrNUtHLzV5K0tta21FUkVSQVdrNUpVKzlQL20vUXFtWnNRTHQ2anRWZWIrSWlJaUlEQVVMcFVSVVlZM3NyREVwMEVmeTNDVkh6aU01SzBmeVhDSWlvcnFzK0s3M2dIaDlVajgzRnhnYjhkc0RJaUlpcXJ2NEx5RWllaUZUdXZyQzFjWlMwc3dNWlI3bUhUd2phU1lSRVZGZFY5TFUrelAzSHd0dC9weDJUMFJFUkhVY0M2VkU5RUlzVEJTWTI2ZVQ1TG5yejkvRTFiK1RKYzhsSWlLcXExS0xUcjAzTDV4NmYrbFJrdERXd2IxZWxmZUppSWlJeUpDd1VFcEVMK3oxZHMwbDMveEJvd0ZtN0Q0RmpVYlNXQ0lpb2pwTHRPdjkvMGFVRmkyVWVqYmcrcVJFUkVSVXQ3RlFTa1F2VENZREZ2UVBoRXdtYmU3SnUvSFllU05PMmxBaUlxSTZxdWhtVGpabUppaFFhM0FwUGtrNGIyQXQ3Vkk2UkVSRVJEVU5DNlZFSkFtdkJrNTR5NisxNUxtejk1NkdVbFVnZVM0UkVWRmRrNVdYTHh4Ym01b2c5a21xME5iYXhVSHlIM2dTRVJFUjFUUXNsQktSWkdhODRnOGJNeE5KTSsrblptRFZ5Y3VTWmhJUkVkVkZSUXVsbGliR3VGaGsybjJiZWc3VjBTVWlJaUlpZzhKQ0tSRkp4c25TSEIvM2ZGbnkzQytQWGNEampDekpjNG1JaU9vU1VhSFUxRmkwYVdKckZrcUppSWlJV0NnbEltbU43ZGdPTHpuYlNacVpuYWZDNXdmT1NKcEpSRVJVMTJRcXhTTktveEtmQ3VldFdDZ2xJaUlpWXFHVWlLUmxiQ1RIL0g1ZEpNL2RkREVhRng0bVNwNUxSRVJVRjJnMDRoR2xWaWJHaUVwTUVjNWJ1N0JRU2tSRVJNUkNLUkZKcmxkemQvUnAxVmp5M0U5Mm40UkdJM2tzRVJGUnJaZFhVQUNWV2cwQVVNamx5TWxYNGUvMHdtVnQ2bGxid01IQ3JEcTdSMFJFUkdRUVdDZ2xva294cjE4WG1DcU1KTTA4K3lBQlc2L0dTSnBKUkVSVUZ4VGZ5T2xXMHZOcDl4eE5Ta1JFUkZTSWhWSWlxaFJON0czd1FiZjJrdWZPM2ZjWHN2TlVrdWNTRVJIVlp1SkNxVUswUGlrM2NpSWlJaUlxeEVJcEVWV2F5VjE5NE9GZ0sybG1mSG9XVnB5NEpHa21FUkZSYlZkMEl5Y3JVeE5FSjdGUVNrUkVSRlFjQzZWRVZHbE1GVVpZTkRCUTh0emx4eS9pWVZxbTVMbEVSRVMxVmZHcDkzZFQwb1J6VHIwbklpSWlLc1JDS1JGVnFsN04zVEd3YlZOSk01V3FBc3pkOTVla21VUkVSTFZaOFVMcC9hY1p3bmxqQjV2cTZCSVJFUkdSd1dHaGxJZ3EzYnkrbldGaG9wQTA4N2VydHhGNS83R2ttVVJFUkxWVjBVS3BsWWtDOS81WEtEVTNWc0RCbkR2ZUV4RVJFUUVzbEJKUkZYQ3p0Y0pIUFY2V1BIZjZIeWVoMW1na3p5VWlJcXB0aXE1UmFxd3dFZ3FuN25iV2tNbXFxMWRFUkVSRWhvV0ZVaUtxRXU5MTlrSUxaM3RKTXkvSEoySHpwVnVTWmhJUkVkVkdtVVZHbEdyVXozL0k2RzVuVlIzZElTSWlJakpJTEpRU1VaVXdNWkpqeWNDdWt1ZCt0ajlTTkVxR2lJaUl0QldkZXArdkxoQ08zZTJzcTZNN1JFUkVSQWFKaFZJaXFqSmRQRnp4aHRkTGttWW1abWJqcTJNWEpNMGtJaUtxYllvV1NuTlZhdUdZaFZJaUlpS2k1MWdvSmFJcTlWbWZUckEyTlpFMGM5WEp5N2o3TkYzU1RDSWlvdHFrYUtFMHU4aHhRMDY5SnlJaUloS3dVRXBFVmFxZXRRVStDZW9nYVdaZWdSb3o5NXlTTkpPSWlLZzJLYnBNVFhwdW5uRGMwSllqU29tSWlJaWVZYUdVaUtyYzJ4M2J3ck9CazZTWmUyN2V4Y0ZiOXlYTkpDSWlxaTJLamloOW1wc3JISE16SnlJaUlxTG5XQ2dsb2lxbmtNdXh1QkkyZHByMnh3a29WUVhsMzBoRVJGVEhpQXFsMlVvQWhYOGYxN2Uycks0dUVSRVJFUmtjRmtxSnFGcDBjSytITjl1M2tqVHpUa282dmpseFNkSk1JaUtpMmlCVHFSS084d3NLTjNOeXRiR0VrVnhXWFYwaUlpSWlNamdzbEJKUnRmbTBkMGZZbVp0S212bmxzWXU0bjVvaGFTWVJFVkZObDVPZnI5WEdIZStKaUlpSXhGZ29KYUpxNDJScGpqbXZCa2lhbVp1dndvemQzTmlKaUlpb3FOd1NscWJoanZkRVJFUkVZaXlVRWxHMUNtM2ZHbDJhdUVxYXVmdm1IVzdzUkVSRVZFUk92a3FyemMyV2hWSWlJaUtpb2hUVjNRRWlxdHRrTXVETFFkM1E5WnRma1BlL05kT2tNTzJQRXpqWk5BU21DaVBKTW9tSWlHcXFrZ3FsTGxZVzFkQ1Q4aW1WU2lRbUpncm5EUm8wZ0VLaC9XMUxkblkybmp4NUlweTd1YmxCTHEvWU9KQ29xQ2dvbFVyaHZGV3JWakExbFhaNW9PcGdDTytsVXFtUW1aa0pPenM3U1hPVlNpVVNFaExRcUZFalNYT0ppS2h1WTZHVWlLcGRjeWM3Zk5qRER3c09uWlVzODluR1RoLzI4Sk1zazRpSXFLYktMYUZRNm1ScFhnMDlLVjlVVkJUQ3c4T0Y4KysvL3g1Tm1qVFJ1aTh5TWhMejU4OFh6amR2M2d3SEJ3ZTluM2Y0OEdFc1dMQkFPSC81NVpkRjV4VzFmLy8rTXE5Mzc5NGRwcWFtU0VwSzBqdmJ4TVFFdHJhMlpkNVRXZTlWa3VEZ1lPRjQzTGh4R0R4NHNIQisrdlJwZlBiWlo3QzJ0a2FqUm8wd2N1Ukl0Ry9mL29XZWQrVElFWHovL2ZkSVMwdkQvUG56NGVYbDlVSjVSRVJFejdCUVNrUUdZWEpYWC94MjlUYWlFNTlLbHJuMDZBVU05V21CUnR5c2dvaUk2cmljRXRZb2RiRXl6RUpwVmJwNTh5YSsvUEpMNGR6ZTNoNGZmZlNSSk5tTEZ5OHU4N3F2cnk4Y0hCd3dZc1FJdmJQOS9mMHhiOTY4VXE5WDVudnA2K1RKa3dDQWpJd01YTDkrSFM0dUxoWE9VaXFWbURGakJpNWZ2aXkwZmZycHAxaTVjaVhjM054ZXVLOUVSRVFzbEJLUlFUQXhrbVBab083bysvMTJ5VEtWcWdMTTJIMEs2MGU4S2xrbUVSRlJUYVBSR082STBrbVRKbW0xWldkbmk4NFhMRmdBRXhNVHJmdlMwOU5GNXpObnpvU1JrWGpKblk0ZE95STBOTFRFWjErOWVoVXpaODRVVFUxLyt2UXBRa0pDZE83L005T21UVU5RVUpEZW42dW9zcFlZcU16M2lvbUp3YnAxNjRUemYvLzczMlYrWHFWU0lUSXlVamh2MnJRcEdqWnNxSGMvbmpFMU5VWGZ2bjF4N2RvMUZCUVVGdit6c3JMdzJXZWZZZVhLbFNVdTBVQkVSS1FQL2sxQ1JBYkR2MUY5dk8zZkZqK2N1UzVaNXU2YmQzRGcxbjBFdCtENlZVUkVWRGZsRldpUEpnVUFad01ZVVJvVkZWWHVQWEZ4Y1RwbHhjVEVhTFdWdG43bG9VT0g4TlZYWDRtS2lUV0pzYkZ4aWUyVi9WNnBxYW1pd21kNWpoOC9qc3pNVE9IY3hNUUVhOWV1TGZNejN0N2VaVTdORHdvS2dscXR4dUxGaTZIUmFBQVUvaGxadDI0ZHhvNGRxM1BmaUlpSVNzSkNLUkVabEZuQkhiSDc1bDA4enNpU0xIUDZIeWZRalJzN0VSRlJIVlhTUms1R2NobnN6R3YrWmtYNlVpcVZpSWlJd002ZE8wWHRNcGtNMXRhNkxkVlRmQ1FyVVBZSVR3RDQ0WWNmNE83dUxsckxzeVNsalV4VktwVVlNR0NBY0c1dWJxNTF2VHJlcXp5N2R1MFNuVWRGUmVsVUhDOXZEZFBnNEdBa0pDU0lScmR1MmJJRnZYcjFnb2VIUjhVNlMwUkVCQlpLaWNqQTJKaVpZTkdBUUl6ODd6N0pNcm14RXhFUjFXVzVxcEtuM2N0bHNtcm9qZGozMzMrdjFSWWRIWTBsUzVZSTUzUG16Q2x4L2Ntelo4L2lQLy81ajNDK2RPbFMyTmpZaU82eHNySVNqcytmUDQvbHk1Zmo3Ny8vMXNyU2FEVHc5L2ZIdUhIanRES2V1WC8vUGxhdVhJa0xGeTZJMmw5NzdUVjA3OTY5bERmVW4wcWxRbXhzTEN3dExXRm1aZ2ExV28yREJ3K0s3ckczdHhlT0RmVzlZbUppY09YS2xRcC92anh2dnZrbWJ0eTRnYk5uQ3pjRExTZ293TXFWSzBWL2RvaUlpUFRGUWlrUkdaeitiVHpRdjQwSC9yaHhSN0pNYnV4RVJFUjFWVTYrOXRSN1p3TllueFJBaWJ2WnA2V2xpYzdkM054S3ZPL09IZkcvRXhvMmJGanFydmVKaVltWVBYdTJhRXE2ZzRNRGpJMk5rWkNRQUFBNGVQQWd6cDQ5aTFHalJ1SFZWMThWMWtYOSsrKy9zWFhyVnV6YXRVdFlGeE1vSE5VNWFkS2tja2VKNmtzdWwyUHExS2xhYTdVVzFiWnRXNE4vcng5Ly9QR0ZQbDhlbVV5R3NMQXdqQjA3VnZpMXVuejVNazZlUElrdVhicFU2ck9KaUtqMllxR1VpQXpTRi8wRGNUVDJJVEtWK1pMa0tWVUYrR1QzU1d3WTBVZVNQQ0lpb3BxaXBJMmNuSzBzcXFFbjJnWU9IRmhpdTVtWm1YQmMwb1pQSmQwM2F0U29FdS9adVhNblhGeGM4UEhISCtQenp6K0hScU5CaHc0ZDhQSEhId01BNXM2ZGk2dFhyd0lvTE5KKy9mWFhXTDkrUFFZTUdJRFkyRmljUG4xYVdBdnpHVDgvUDB5Wk1nVU5HalRRNlQzZmZ2dHRuZTREQ2d1bHJWdTN4dm56NTB1ODNxeFpNM1RvMEFFQXF2MjlTblBseWhXY09YTkdPSGQwZE1UUFAvK3NOWlUvTEN4TTZHUFBuajN4eVNlZjZQVWNKeWNuK1BqNDROU3BVMExibWpWcjBLbFRweGRlTm9DSWlPb21Ga3FKeUNBMXNMSEVwNzBETUhYbmNja3k5OXk4aS8zUjk5QzdaV1BKTW9tSWlBeGRTVlB2RFdWRWFXNXVicFU5cTJ2WHJoZ3paZ3pzN2UzUnA4L3pINXd1V2JJRXYvNzZLMzc2NlNkaFpPYlRwMCt4ZnYxNnJReDNkM2VNSFR1MjBrY3N0bXJWQ3Bjdlh3WlFPSExTeE1RRVZsWlc4UFB6dzlpeFkwVzd1eHZhZStYbDVlR3JyNzRTdGVYbTVrSldiS2tIalVhRDI3ZHZDK2VsYmJ4Vmxzek1USnc3ZDA3VTl1REJBeHc0Y0FDdnZ2cXEzbmxFUkVRc2xCS1J3UnJUb1ExK3ZSeURNL2NmUzVZNWRkY0pCSHE0d2NLRS8va2pJcUs2b2NTcDl5K3c0MzJtTWgvN2I5M0Q5Y2RQOERnakc4bFpPUWhxN281L0JYakNBSlk5TGRQdzRjTUJGRzVjOU9EQkE5eTZkUXN4TVRHNGRlc1c4dkx5eXYxOFFrSUNmdnJwSnh3OWVoU05HalZDL2ZyMVlXVmxCVXRMUzFoWldjSEp5VW5uelpQS01ucjBhSXdlUFZybit3M3B2Ylp0MjRhVWxCUlJXMVpXRnU3ZHV5ZGFRdUhldlh2SXlja1J6aHMzMXY4SDJZY09IU3J4L1RaczJJQ2dvQ0JSUVptSWlFZ1gvSnVEaUF5V1hDYkRWNE82b2NlcVg1RmZvSllrODBGcUJoWWZPWWZadlFNa3lTTWlJakowcFczbXBLOUxqNUt3NU9oNUhJNTVBS1ZLWEh3OWVPcytBaG8zZ0plclU0WDdHUklTZ25mZWVhZkNuMzltOWVyVjJMeDVzNmp0M0xsejJMWnRHeElURTVHUWtDQXEwSlZHTHBkRHJSYi8reU12THc5eGNYR0lpNHNyOFRPelo4OUdZR0NnMXBUMnhZc1hvMEdEQmdnTkRTM3ptUXNYTHNUQ2hRdkw3UnRRV0pDTWlvcXEwdmZTaGErdkw0NGVQUXBWc1Q5MzU4NmRFeFZLaTQ4RWJkYXNtVTc1enhRVUZHRExsaTBsWG52OCtERjI3TmlCd1lNSDY1VkpSRVRFUWlrUkdiUldMZzZZMHRVWFM0NlV2RTVYUmF3NmVRVkR2VnVnVGIyU04zd2dJaUtxVFhMeXRBdWxMbnFNS0UzT3lzR2NmWC9odnhlalM3M0h4Y29DcnJhV0ZlcGZXYjc2Nml0RVJVVUJLSnlDdm1yVnFncXRQZG00Y1dOY3VIQkJxM2hYbkpPVEUvejkvUkVZR0FodmIyOUVSMGZqK1BIak9IUG1EQjQ5ZWxUbVo1MmRuZEc1YzJjQTBDcEVPams1b1Y2OWVucjN1enhWL1Y2NmFOR2lCWm8zYjQ2SWlBaFIrNmxUcC9ER0cyOEk1ODkycTMvMkRGZFhWNTJmQVJTT0puMjJZVlZKTm16WWdONjllOFBLeWtxdlhDSWlxdHRZS0NVaWd4Zld2VDIyWGJ1TjJPUzA4bS9XZ1VxdFJ0anZSN0g3WC8rQTNORG5DQklSRWIyZ25CY1lVWG96SVFYRDF1L0d3N1JNVWJ1dm13dGVhZUVPZHp0cnVObGFvVlBqQmpCVkdPbmR0L256NXd2SEpXMGdGQk1USTR4eXRMQ3cwS2xJMnFkUEgzaDdlNHZhbkoyZDBiVnJWL3o1NTU5Q20wd21nNnVySzFxMmJJbDI3ZHFoUllzVzJMeDVNekl5TXJCbnp4N0V4Y1VoSkNRRW5wNmVHRDkrUEZKU1VuRHQyalhjdW5VTGQrN2N3WjA3ZDVDY25DeU1IdTNYcjUvUXYrSWpTaXRyWTZHcWZpOWREUmt5QkNkT25JQ2ZueDkrK3VrbkFNQzFhOWNRSHg4UFYxZFhwS1NrNE5LbFM4TDk3ZHUzMXlzL056Y1hhOWV1RmJVTkh6NGNXN2R1RmFiaVoyUmtZT1BHalhqMzNYZjF5aVlpb3JxTmhWSWlNbmltQ2lPc2VMMG4rcS9lam1MZmQxVFkyUWNKV0gvK0prYTkzRWFhUUNJaUlnT1ZXOElhcFE0V1ppWGNLWGJpemlPRWJ0eUhET1h6TlNCRGZGb2d2SWNmbWpyYVN0SzNaN3UzbHlZdDdma1BTVzFzYkhUS2JOaXdJUm8yYktqVlBuVG9VTmpaMmFGUm8wWm8zTGd4UER3OFJLTU5iOTI2aGVQSG4yOGlhV2RuSi9xOGc0TUR1blhyaG03ZHVnbHQrZm41U0VwS1FtSmlvbWpxZUg1K3Z1aXpTVWxKT3ZWOXlwUXA2TnExS3k1Y3VJQzdkKytLcG81Lzg4MDNPSExrQ0lEQ0FxbWxwV1dWdjVldVpESVp2dmppQzhqbGNtemR1aFZaV1ZuUWFEVFlzV01IM252dlBlemJ0MDgwNnRiZjMxK3YvSTBiTnlJNU9WazRkM0p5d2x0dnZZV0NnZ0w4OHNzdlF2djI3ZHNSSEJ5TXBrMmI2djBPUkVSVU43RlFTa1ExUXNkRzlmRmVKeTk4ZStxS1pKbHo5MFdpWHl1UEY5clFnb2lJeU5DVnRFYXBuYmxwbVorNW1aQ0NOemZ1UmFheXNPRG5abXVGYjkvb2hTNU45SnNlcll1UzFoUXR5ZVBIanhFY0hLeFRwbzJORGJadTNTcHFzN2EyRnUyRW5wQ1FJSnE2ZmViTUdkSDlabVptaUkyTjFlbDVqUm8xRW0xMlZMeFFHaDRlcmxQT28wZVBNSG55Wk1USHg4UEl5QWdEQnc2RWs1TVRjbk56RVJrWktkelh2WHQzWVJmNXFueXZraFNkUWwrVXFXbmhuN0d1WGJ0aTc5NjlBSUJkdTNaaDRNQ0IyTFp0bTNDZmpZMk5YbFA3bzZLaVJNVlFvSEI5VzJOall3d2ZQaHk3ZCs5R1ptYmhDR2lWU29YNTgrZGo1Y3FWUW4rSWlJakt3a0lwRWRVWU0xN3h4NzdvZTRoN0lzMFUvTFJjSldidU9ZV0lvVUdTNUJFUkVSbWluSHp0UXFsdEdZWFNwTXdjRE4rd1J5aVN0bkMyeDYraitzUE50dWFzOVZqU3VwVGZmdnN0VHAwNnBYUEdsaTFiU3Qwc3FMaDMzbmtISVNFaHdubHVicTdPenluS3pjME42ZW5wQUNDTWpody9manoyN2RzbjJxaXBWNjlld25GVnZsZnhKUVhtelpzbmpISXRUYjkrL1lSQ3FWS3BSRmhZR0o0K2ZTcGMxMmQzK3F5c0xDeFlzRUEwR3RYQndRSDkrdlVEVVBqN1BtellNS3hldlZxNGZ1L2VQVVJFUkdEeTVNazZQWU9JaU9xMnlsa3NoNGlvRXBnYks3RGk5WjZRY2xuUlg2L0U0RWpzUStrQ2lZaUlERXhKVSs5dHpVeEt2RmVqQVNiOGRoZ1BVak1BQUI0T3R0ajF6cUJLTFpJYUd4dkR6TXhNNjZ0NDhVeWhVSlI0MzdPdm9xcDZBNS9peXdKa1oyZFhLTWZjM0Z3bytnSEE3Ny8vamt1WExtSDkrdlZDbTd1N08xNTY2YVdLZFZSUHhkL3IyWHF4ejVSWEpBV0ExcTFiSXlBZ1FEaFBTVWtSamhVS0JWNS8vWFdkK3FKV3F6RnYzanpFeDhlTDJzZVBIdzhUaytkL25vY01HUUlQRHcvUlBUdDM3aFN0NDBwRVJGUWFqaWdsb2hvbG9IRjl2TnZKQzk5Sk9BVS9mTWR4bkp6MHp3cHRRa0ZFUkdUb2lrKzl0ekkxaHFLVXpYbTJYTG1GUXpFUEFBQVdKZ3BzZVBOVk9PcXdudW1MR0RWcUZFYU5HcVhWL3ZISEgrUENoUXZDK2Z6NTgrSHI2MXRpaGthalFlL2V2WVh6OHFhTFM2MTRRVEUxTlZVNGxzdmwyTHQzTDJReW1VNUxCd3dlUEJnN2R1eEFibTR1MUdvMXBrK2ZMdHJWL3EyMzNwS3U0K1VvK2w0cEtTbll0R2xUaFhMR2pCbUR5TWhJclJHcC9mdjNMM0VUcjVLc1dMRkNhNXAvWUdBZ3VuZnZMbXBUS0JUNDhNTVBNWG55Wk5ISTAwV0xGc0hHeGdaK2ZuNFZlZ2NpSXFvYldDZ2xvaHBuNWl2KzJCZDFEM2RTcEptQ2Z5Y2xEVjhldllEcFFXVnZLRUZFUkZRVEZaOTZiMnRXOHJUN0o5bTVtTEg3K1JUdUwxL3JqbFl1RHBYYXQ5THMyclZMVkNSMWNIQ0FsNWRYcWZkblpXV0p6bTF0dFRlYm1qdDNib21memN6TXhMaHg0L0Q0OFdPaGJmcjA2YUxwN2NXRmg0Zmo4dVhMd25ueFFtblJOVUt0cmEyRjlVUjE0ZWpvaU5EUVVHSDZlTkVpYWJObXpkQ2pSdy9SL1ZYMVhyYTJ0ckN3c0JEOVdqczZPbUxVcUZINDhzc3Z5MzBuSnljbnJVMnRpcjlMYVNJaUlyQnIxeTVSbTQyTlRhblQ2VnUyYkluQmd3ZmoxMTkvRmRwVUtoWG16Sm1EUllzV29YWHIxam85bDRncFJuaHFBQUFnQUVsRVFWU0k2aDVPdlNlaUdzZmNXSUZ2QmtzN0JYLzU4WXVJU1VvdC8wWWlJcUlhcHZqVSs5STJjbHAyN0FKU3NndlgxdXplckNIZThLcWE2ZDNGL2ZiYmIvajY2NjlGYlNFaElUQXlLbjNtUjJKaW91amMzdDVlcDJjOWZmb1VIMy84c2FpWTZPN3VyalZLc2JpME5QRVBhNHVQWUwxOSs3WndYRkxSdGp4RGhneEJ3NFlOdGRwSGp4NnRVOUcxTXQ3THlNZ0lnd1lOQWxBNFN2YU5OOTdBMnJWcjBiZHYzekl6WTJOak1XSENCSzBpS1FETW5qMGJWNjZVUGt0SXJWWmoyYkpsb29JbkFNaGtNbnp3d1FkbC9qNlBIajFhYXdwK2JtNHVwaytmanZQbno1ZlpaeUlpcXJ0WUtDV2lHdW5aRkh5cDVCZW84ZUdPWXlnMkk0eUlpS2pHeXlrMjlkNnVoQkdsQ1JuWldCTjVIUUJnYkNUSG9nR0JrdjVBVWhkWHIxNUZXRmdZdnYzMlc5RVU3VmF0V2drRnV0SWNQSGhRZE83czdGem0vUnFOQmtlUEhzVjc3NzJIVzdkdUNlMUdSa2I0NElNUHlpektabWRuNCsrLy94YTFGUjlSV2pUVDNkMGRRT0htVExyYXUzZXZxTWo1ekpvMWE3VFdDUzJxc3QrcmYvLythTnk0TVpZdlg0NTMzMzBYNXVibVpmWmwzNzU5bURKbGltaUViVkhwNmVrSUR3L0htalZyb0ZRcXRmb3plL1pzL1BISEgxcWZHenQyTEFJREEwdDlOZ0NZbXBwaXpwdzVzTFMwRkxWblpXWGhrMDgrd2JadDI4cjhQQkVSMVUyY2VrOUVOWmJVVS9CUDNvM0g1a3ZSR09iYlVwSThJaUlpUTVCYmZPcDlDU05LdnpwMkFVcFZZU0V2dEgwck5IZXlxL1IrcWRWcXhNYkc0c3laTXpoNjlDanUzTG1qZFUrOWV2WHc2YWVmd3NqSUNNdVhMOGVqUjQ5Z1lXRUJFeE1US0JRS0tKVktQSHo0VUt0NCtLdzRXVngyZGphT0hUdUc3ZHUzSXpZMlZuUk5KcE5oeXBRcDhQVDB4TldyVi9IZ3dRTllXVm5CM053Y3hzYkdrTXZsZVBMa0NYNy8vWGRSVWMvVzFoWU9EcytYS0VoS1NzTE5temVGOHdZTkdrQ2xVbW10cjFtU3hNUkV6Smt6QnlkUG5pengrdDI3ZHpGaHdnVDA2ZE1IdzRZTlE3MTY5YXJzdllEQ1RiSWlJaUxLTExnQ2hTTnF2L25tRzF5L2ZsM3JtcGVYRjZLam80Vm5hVFFhYk5xMENZY09IY0tJRVNQUXUzZHZ4TWZIWSs3Y3VYajRVSHZEelFFREJpQWtKS1RNNXovajZ1cUtxVk9uWXM2Y09hTGl1MXF0eHFwVnErRGk0b0l1WGJyb2xFVkVSSFVEQzZWRVZHT1pHeXV3WW5BUERGenp1MlFqUVdmdFBZM2dsbzByZmVNS0lpS2lxcEtyS252cWZXcU9FdXZQUndFQWpPUXlUT3pxVXlYOU9udjJMR2JObXFXMXdjOHpMNzMwRW1iUG5pMk1EalV6TThQRml4Zkx6UzFwUGRQcjE2OWo0OGFOdUhUcEV2THo4N1UrWTJwcWlnOC8vQkE5ZS9ZRUFDUW5KK09ycjc3UzZUMjZkdTBxT2o5OCtMRG9uZVJ5ZVluVDA0dVBkQVNBSDM3NG9jVDdpcTRMcWxLcHNHdlhMamc2T3NMWDE3ZkszdXVaOG9xa1Y2NWN3WGZmZlZmaTcydXZYcjB3ZGVwVVJFZEhZOWFzV1VoUFR4ZXVKU1VsWWZueTVVaE9Ub2FQajQvV2Nnb0EwTGx6WjB5YU5FbW4vaGY5VEdob0tOYXZYeTlxNzlPbkQ0dWtSRVNraFZQdmlhaEc2OVM0QWY0dndGT3l2SlRzWE16Wjk1ZGtlVVJFUk5XdCtHWk9kdVltb3ZQTmwyNEpvMDRIZXpaSEUzdnhkT3ZLMHJGalI3ejk5dHRhN1NZbUpuanp6VGV4Yk5reVljUWtVRmc0TFkreHNUSEN3OE5oWmliK2dXZno1czJSa1pGUllqSFJ4OGNIRVJFUlFqRVJBSHg5ZlhWNmh5Wk5tbUQwNk5HaXRxNWR1OExPcm5CRXJvMk5EVUpEUTJGc2JDeTZ4OVhWRlJZV0ZscDVIVHFJTjVaczJMQWh2dnZ1TzB5ZE9oVUt4Zk14TGg0ZUhoZzJiRmlWdnBldTJyVnJoNVl0eGJOelpESVpSbzBhaFduVHBzSEl5QWh0MnJUQnNtWExVTDkrZmRGOTd1N3VHRDU4T0h4OGZEQnIxaXhSVWJadjM3NzQ5Tk5QSVpmci95M3N5SkVqOGRwcnJ3bm4vdjcrZVAvOTkvWE9JU0tpMm8rRlVpS3E4V1lGZDRTSGczVGYxUDE4SVFySDRoNUpsa2RFUkZTZHl0cjFYcU1CZmpqemZIcjAySTd0cXF4ZlFPRW1UUUVCQVlYOXNyVkZTRWdJMXExYmg5R2pSOFBFUkZ6UWJkNjhPV3h0YldGcGFRa0xDd3RZV1ZuQndjRUJEUnMyaEtlbkp3WU1HSUJseTVacEZSdUJ3cEdWYytmT0ZhYVN5MlF5K1B2N1krSENoVmk4ZURIYzNOeEU5OXZaMmNIRnhhWEVQc3ZsY3JpN3UyUGt5SkZZdm55NTFtWk5ycTZ1K1B6eno2RlFLTkM3ZDIrWW01dWpTWk1td25VVEV4UDgzLy85WDRuWlFVRkI4UEVwSE5IcjUrY25GQk9EZzRPeGRPbFN1TG01Q1ZQcEZRcEZsYjZYcnVSeU9TWk1tQ0Q2OVZpNmRDbENRME5GRzFHNXU3c2pJaUlDQXdjT0ZOcW5USmtDVTlQQ1A1OEJBUUhDNk5IUTBGQ0VoWVdWTzVxMUxCTW5Ua1JRVUJDYU5tMkttVE5udmxBV0VSSFZYakpOYVhOZGlJaHFrTlAzL3BaMENuNWplMnVjbUJnQ0N4T3VVRUpFUkRWYjk1VmJjTzN4RStIOGl3R0JlT2QvQmRHLzdqMUcvOVhiQVFBdG5PMXhhbEpJbFcvaWxKR1JnZGpZV0hoNWVWVm90S0ErYnQ2OGlaaVlHSFRwMGdXT2pvN2w5aXNyS3d1cS8yMkdaV1JrQkhOemM5alkyT2pVejUwN2Q2SkhqeDZ3dHJiR21UTm5rSnljREJjWEY3UnUzVnFZZHEvUmFMQmt5UkxoTS8zNzk0ZXhzVEd1WDcrT1FZTUdhZTF3cjFRcThkZGZmMm50WGwrVjcxV1M0Y09IQzhjalI0NUUzNzU5OGZubm44UER3d05EaHc0VmlwK2x1WGJ0R2lJakl6RjI3Rml0YTFGUlVXalZxbFdGK2xWY1FVRUIwdExTdE5aZUpTS2l1a05XL0MvWDR0ZFpLQ1dpMnVLVDNTY1JjZnFxWkhuanUzamg4ejZkSmNzaklpS3FEdjdMLzR2WTVPY2JIMzczUmhDR2VoZE9ZLzkwNzJtc1BIa1pBUEJabjA2WTBNVzdXdnBJUkVSRVZCWEtLNVJ5NmowUjFSb3pYNUYyQ3Y1M3A2N2l3a1B0alFTSWlJaHFrdHo4MGpkejJoTjFWemgrM2JONVZYV0ppSWlJeUNDeFVFcEV0WWFGaVFLcmh2U0NYS0k1ZzJxTkJwTzNIMEZlZ1ZxU1BDSWlvdXFRVzJ5TlVodXp3clUvYnllbkl1NUo0VWpUdHZVZDRXcWp2UXM3RVJFUlVWM0NRaWtSMVNyK2plcmp3eDd0SmN1N21aQ0M1Y2N1U3BaSFJFUlUxWEpVNGtLcGxVbmhEdXhGUjVNR3QyaFVsVjBpSWlJaU1rZ3NsQkpSclJQZXd3OStEVXZlMGJVaWxoNDlqK2pFcDVMbEVSRVJWUldOUm52cXZaVnA0WWpTZlZIM2hMWlhXQ2dsSWlJaVlxR1VpR29maFZ5T2lLRkJrdTFZbjErZ3h1VHRSMUNnNXQ1M1JFUlVzK1NyMVZBWDI3dlYwa1NCbE94Y1JONS9ES0J3S240SDkzclYwVDBpSWlJaWc4SkNLUkhWU2g0T3RsallQMUN5dkhNUEVyQW04cHBrZVVSRVJGV2grUHFrQUdCdGFvS0R0KzRMQmRTZXpkMmhrUFBiQWlJaUlpTCtpNGlJYXEwUnZxMHdvSTJIWkhtZkhZakUvZFFNeWZLSWlJZ3FXMjZ4OVVrVmNqbE1qSXp3Wit4RG9ZM3JreElSRVJFVllxR1VpR290bVF6NGFsQjMxTGVXWmhmZm5Id1Z3bjQvQmcxbjRCTVJVUTJSVTJ4OVVrc1RZOGhrd0lXSGlVSmI5MllOcTdwYlJFUkVSQWFKaFZJaXF0VWNMTXl3Y2toUHlmTCt2UDBBbXk5RlM1WkhSRVJVbVlwUHZiY3lOVVphcmhLM2sxTUJBQzVXRm5DMWtlWUhpa1JFUkVRMUhRdWxSRlRyOVdqV0VPTTZlMG1XTjJQUEtTUmw1a2lXUjBSRVZGbUtUNzIzTWpYR3BVZEp3cm1QbTNOVmQ0bUlpSWpJWUxGUVNrUjF3cXpnam1oVHowR1NyTlFjSlQ3KzQ0UWtXVVJFUkpVcHU5aUlVa3NUWTlHMGUyOVhwNnJ1RWhFUkVaSEJZcUdVaU9vRVU0VVIvalAwRlpncWpDVEorLzFhTEhiZHVDTkpGaEVSVVdYUm1ucHZZb3p6ajU0WFNuMWNPYUtVaUlpSTZCa1dTb21vem1oZHp3R3pld2RJbHZmaGptTkkvbi8yN2pzcWlxdGhBL2l6TEYxQXBTaWlvRmdRRzRvRzdNWVNWSlFZYTFBc1dLTkdpYjFySkdpTU5Xb3NzY1ZlWDQwbWFoUWxXR01qTnJDQUhVV0pDQ0lkbHJiZkgzeU1ETHZBTGl5STh2ek80Wnk1ZDJidTNGMDJFQjl1U2VRVWZDSWlLcjJTRllKU1hkd0l5em1pbEVFcEVSRVJVVFlHcFVSVXBveHEwUkFkYWx0cnBLMm94R1JNT1hvQmNybEdtaU1pSXRLNDNGUHZwVm9TdkVsSUFnQllHQm5BMHBnYk9SRVJFUkZsWTFCS1JHV0tsa1NDZGIwN3dOUlFYeVB0SGIvL0RJZUNIbW1rTFNJaUlrM0xQYUkwWjNEYXhNb0NFa2xKOTRpSWlJaW85R0pRU2tSbFRtVmpRNnpwMVY1ajdjMDQvZzlleHlkcXJEMGlJaUpOU1VuTEVKV1RVbE9GNDBaVnVKRVRFUkVSVVU0TVNvbW9UT3BxWHdQaldqZldTRnV4S1RKTStPTThwK0FURVZHcGs1U1dKaXJIcDc0djF6R3ZVTkxkSVNJaUlpclZHSlFTVVprMXo2VTVuS3dyYTZTdHZ4Kyt3SjZiSVJwcGk0aUlTRk55VDcyUFRaSUp4N1VZbEJJUkVSR0pNQ2dsb2pKTFI2cUYzOXhkTkxaZTZaeVRseEFXRTYrUnRvaUlpRFFoZDFBYWxaUWlITmMwSzEvUzNTRWlJaUlxMVJpVUVsR1pWclc4RVg3dDAxRWpiU1hJMHVCMTVCd3lPUWVmaUloS2llUlVjVkNhSFp4V05OQkRSUU85RDlFbElpSWlvbEtMUVNrUmxYbGYyTmxnWWp0SGpiUjE4ZWtyYkEyNHA1RzJpSWlJaWlvcDE0alNiSngyVDBSRVJLU0lRU2tSRVlCWm5aelFxa1lWamJUbGZlb3FucjZOMVVoYlJFUkVSWkY3Nm4wMlRyc25JaUlpVXNTZ2xJZ0lnTGFXRmpaLy9RWE15eGtVdWEza3RIU01PM3dXR1ptY2drOUVSQjlXU25vZUkwb1psQklSRVJFcFlGQktSUFQvTEkzTFlXTy9UcEJJaXQ1V3dJdlgrUFZ5VU5FYklpSWlLb0trMUx5Q1VrNjlKeUlpSXNxTlFTa1JVUTd0YTFYRDFQYk5OTkxXSXY4QWhMeUoxa2hiUkVSRWhaSFgxUHNhcHNZbDNCTWlJaUtpMG85QktSRlJMdFBhZjRhMk5hc1d1UjFaZWdaR0gvU0hMRDFEQTcwaUlpSlNYMTVCcVpXSlVRbjNoSWlJaUtqMFkxQktSSlNMVkV1Q3pmMitRQ1Vqd3lLM2RmZjFXeXp3dTZhQlhoRVJFYWt2VWNuVWUyMHRMWTJzeVUxRVJFVDBxV0ZRU2tTa2hJV1JBYlo4L1FXME5MQmc2YStYZzNEbWNaZ0dla1ZFUktTZXBMUTBoYnJLeG9hUWFtbGdRVzRpSWlLaVR3eURVaUtpUExTMnRjTHNUazRhYWV2YjM4OGdLakZaSTIwUkVSR3BTdG5VZXl1VGNoK2dKMFJFUkVTbEg0TlNJcUo4VEd6WEZEMGExQ3h5TzVFSnlmanV5RG5JNVJyb0ZCRVJrWXBTbEFTbFZSaVVFaEVSRVNuRm9KU0lLQjhTQ2JDdWQwYzB0RFFyY2x1bkhqekgxb0M3R3VnVkVSRlJ3VExsY3FSbVpDclVXNVhuUms1RVJFUkV5akFvSlNJcWdLR3VObllQN0txUmpTL20rVjVCY0VTMEJucEZSRVNVdjVTMERLWDFWWXc1b3BTSWlJaElHUWFsUkVRcXNLNWdqQjBEdWtCSFdyUWZtN0wwREl3NitEZGs2Y3IvOFVwRVJLUXB5alp5QWdDcjhneEtpWWlJaUpSaFVFcEVwS0lXMVMyeDFLMXRrZHNKam9pRzkrbXJHdWdSRVJGUjNwUnQ1QVFBbGh4UlNrUkVSS1FVZzFJaUlqVU0rYXdlUmpadldPUjJObDI1QTcrSEx6VFFJeUlpSXVYeUNrck55K21YY0UrSWlJaUlQZzRNU29tSTFMVFF0UlhhMXF4YTVIYkdIejZMeUlSa0RmU0lpSWhJVVY1QnFaa0cxdHdtSWlJaStoUXhLQ1VpVXBPT1ZBdGIzVjFRbzZKSmtkcUpTa3pHdU1ObmtDbVhhNmhuUkVSRTd5VXBDVXExSkJKVU5ORDdBTDBoSWlJaUt2MFlsQklSRllLcG9UNzJET3FLY3JvNlJXckgvMUVZZnIwY3BLRmVFUkVSdlplaUpDZzFOZFNIbGtUeUFYcFR0dDI3ZHcvMzd0MkR2SUEvamlZa0pDQXlNbEw0aW9tSlVmdFpqeDQ5d3A5Ly9pbDg1ZmZNb0tBZ1BIcjBDRWxKU1dvL1IxWHA2ZW1GZWgwRmtjbGtlUEdDeXhnUkVaRm1hWC9vRGhBUmZhenNLNWxpVTc5T0dMVFhGMFVaRlByRDZhdG9XcTBTV2xhdm9ybk9FUkZSbWFkczZyMVpHVitmVkNhVElURXhFUWtKQ2NKWFhGd2M0dVBqMGFCQkE5aloyU0VoSVVIdGRuVjFkYUdycTV2bitZMGJOeUk0T0JqbHk1ZUhrNU1UeG8wYkJ5TWpJOUUxQ1FrSkdERmlCS0tqbzRXNkVTTkdvSC8vL21yMTVjYU5HL2p0dDkrRXNwdWJHNlJTcWRKcmZYeDhFQnNiQ3dBWU9YSWszTjNkMVhwV05oY1hGK0Y0N05peDZOMjd0MUMrY3VVS2ZIeDhZR3hzREJzYkd3d1pNZ1JObXpZdDFIT3luVHQzRHBzM2IwWnNiQ3dXTFZvRUJ3ZUhJclZIUkVTVWpVRXBFVkVSZExXdmdUbWRuTEh3NzRCQ3Q1R1JLY2VJQTM0NDkyMWZWREl5MUdEdmlJaW9MRk0yOWQ3Y3NQU3RUN3BvMGFKaUdYRUlBRXVYTGdVQWVIcDZJaUlpQWhrWkdYbGUyNnRYTDlqWjJhRlhyMTVxUDhmRHd3UERoZzFUZWk0OFBCekJ3Y0VBZ05qWVdBUUZCYUZjdVhJSzE2MWJ0MDRVa2dKQVFFQUEzTjNkSWNsakZQRFdyVnR4L3Z4NVVWM3VvSGY0OE9FSzkrM1lzUU5oWVdGQ1NBb0E5dmIyU3A5UlZKY3VYUUlBeE1mSDQ5NjllNmhVcVZLaDI1TEpaSmd6Wnc0Q0F3T0Z1dSsvL3g3cjFxMUQxYXBGWHorZWlJaUlRU2tSVVJGTmJOY1U5eU9pY2ZqTzQwSzNFUkdmaEpILyt4dUhoN3BCVzR1cm9oQVJVZEY5TENOSzc5eTVnNmlvcUdKOWhybTVPY0xEdy9POTV2SGp3djhlejgrWk0yZEU1UTRkT2lnRW41Y3VYY0xmZi8rdGNPK2RPM2R3L1BoeGZQbmxsMHJiam9tSktmQjE1WFgrenAwN3dyRyt2ajRhTkdpUWJ6dEExclQrSFR0MkNPV0ZDeGZtZTMxNmVqcXVYYnNtbEd2V3JJbHExYW9WK0p5ODZPbnB3ZFhWRlhmdjNoVkM3OFRFUlBqNCtHRGR1blhRMXVZL2I0bUlxR2o0bTRTSXFJZ2tFbUJOci9ZSWowdkExZWV2QzkzT3BXZmgrTW4vWDh4emFhN0IzaEVSVVZtVm5LcGtSR2taM2ZIZTB0SVNRVUY1cndtdXI2K1B6TXhNalQ4M016TVR2cjYrb3JvdnZ2aENWQTRMQ3hOR3ZtWXpOalpHZkh3OEFHRFRwazJvWDc4K2F0V3FwZEcrQlFTOG53MlRrcElDVjFmWFBLOWR2bnc1R2pkdWpKaVlHRkh3V1pDTEZ5K0tScmpxNnVwaTI3WnQrZDdUdUhIamZLZm1kK3JVQ1ptWm1WaTJiSm13L3VyVHAwK3hZOGNPakJneFF1VytFUkVSS2NPZ2xJaElBL1IxdExGbm9DdTZiL2tUSVcraUM3NGhENnN1M0lLVGRXVjB0YStodWM0UkVWR1pwR3pxZldrY1VWb1N1blRwZ3JwMTY4TEF3QURCd2NFNGR1eVljTzdRb1VNb1g3NjgwdnNHRHg2TUlVT0dLRDJYYzEzT3ZGeTVjZ1VSRVJGQ3VWR2pScWhSbzRaUVRrcEt3dno1ODBXYktYMysrZWZvMHFVTFpzK2VEU0FyeEp3M2J4N1dyVnVIaWhVcml0cWZQSGt5SmsrZUxLcmJ2MysvYUkxU1gxOWZoVFZLMDlQVGNldldyUUw3WDFUSGp4OFhsVU5DUWhBU0VsTGdmUVd0WWVyaTRvS0lpQWpSNk5hREJ3K2lZOGVPc0xXMUxWeG5pWWlJd0tDVWlFaGpLaGpvNGFCbmQzVFplQmpoY1ltRmJtZnM3MmR3Wm14ZjJKcWFhTEIzUkVSVTFpaWJlbDhhUjVUdTI3ZXZ3R3N1WExpQUJRc1dpT3I4L1B4VWZvYURnNE93NFk5Y0xoY0ZwWG1GcEpwdzVNZ1JVZm1ycjc0U2psTlNVakJuemh5RWhZVUpkYWFtcHZEeThrTDU4dVhScGswYi9QUFBQd0NBeU1oSXpKdzVFMHVXTEVHRkNoV0szSzlidDI0VjYwNzNRTlkwL2Z4RzhSYlZ3SUVEY2YvK2Zmejc3NzhBZ0l5TURLeGJ0dzdMbHk4dnRtY1NFZEduajBFcEVaRUdXWm1Vd3lGUE4zVGI4Z2Rpa21XRmFpTXVKUlhEOXArRzc2aWUwTmZoajJraUlpcWNsSFFsSTBwTDRXWk9wZG11WGJ1d2E5ZXVRdDBiRWhJaTJuUUlBTnEwYVFNZ2ExT2llZlBtNGU3ZHU4STVMUzB0ekprelJ3aHVKMDZjaU9EZ1lMeDkreFpBMXZUeXlaTW5ZK25TcFRBM053ZVFGUTUyN2RvMTMzN2tQdS9uNXdkL2YzK2hiR05qZzBtVEpvbXVpWTZPRmdYVGhRbVR0Mi9mcnZZOTZwQklKSmc4ZVRKR2pCZ2hoTDZCZ1lHNGRPa1NXcmR1WGF6UEppS2lUeGYvQlU1RXBHRjFLMVhFM2tHdTZMWHRHR1RwZWUrdW01ODcvMFZoK3ZGLzhFdXY5cHJ0WEFtS2w2Vmk3VCtCT0JrU2ltZlJzVWhTc2xZZUVkR254bEJYRzdhbTVlRnFYd1BqMnpTR3NaN3VCK3RMZ2l4Tm9hNnNUcjBmTUdCQW5odEc1WnhDcjg0bzFZSnMzYnBWb1U0cWxTSTJOaGJlM3Q2aWtCUUF4b3daSTR4NkJiTEN5VGx6NW1ENjlPbEkvLy9RT3l3c0ROOSsreTFtelpvRlIwZkhRdlVyS1NrSmx5OWZGc3BmZlBFRkdqWnNLTHJtNHNXTHduRzVjdVZRdlhwMXRaNFJGQlFrV2dQVnpNd01lL2Z1aFZhdURTc25UNTRzYkNyVm9VTUhZYmtCVlptYm02TkpreWFpMS9QYmI3K2haY3VXQ3M4aUlpSlNCWU5TSXFKaTBOekdFcjk5N1lJaCswNGg4LzgzR2xEWG5wc2hhRjdkRWdPYjJtdTRkOFh2L0pPWG1QakhlWFNvYlkyVlgzME8rMG9WVVU1WDUwTjNpNGlvMkNXbXBpSGt6VHZzdVJHQ2Rtc1BZbFhQei9GNXJjTHY4bDBVY1NtcENuVm1obVV6S0MxcHQyL2ZWcm9HYUZoWUdPYk9uYXV3RTMyL2Z2M1FxMWN2aGVzYk5XcUVTWk1tWWRteVpVTGR1M2Z2TUdQR0RQejAwMDl3ZEhTRXRiVzFXbjA3ZGVvVWtwT1RoWEs3ZHUwUUhmMStmZldLRlNzaU9EaFlLTnZiMjBNaWthamNmbXBxS2xhdVhDbXFTMGxKVVdoRExwZmo4ZVBIUXRuR3hrYmxaMlJMU0VqQTlldlhSWFZoWVdIdzgvTkRseTVkMUc2UGlJaUlRU2tSVVRGeHJWY0RLM3EwdzZRL3p4ZTZqV25ITHFKUkZYTTRWREhYWU0rSzEva25Mekh1OEZsczdOc0pyVzJ0UG5SM2lJaEtWRGxkSFRTclZnbk5xbFhDcFdmaEdIM0lIK3Y3ZEVTN21sVkx2Qyt4U29MUzByaEdhV2x6OU9oUnRlL1IwWG4veDhEMDlIU3NYYnRXNlhYUG56OVhDRWw3OU9pQmI3NzVKcysyTzNmdWpLU2tKS3hidDA2b016QXdRTjI2ZGFHbHBhVjA1R3ArZkh4OGhPTW1UWnBBTHBmRDNkMWRxRHQyN0pnb0tLMWZ2NzVhN1I4NWNrUVV2QUpBWW1JaW5qOS9MdHJJNnZuejU2TEFWdDFScXdEZzcrK1AxRlRGei9udTNidlJxVk1uYUd2em43dEVSS1FlL3VZZ0lpcEdRejZyaDRqNEpDdys4MitoN3BlbFoyRFl2dFB3RzlNYnBoL0JLS0I0V1NvbS9uRWVHL3QxUXVzYURFbUpxR3hyYld1RmpYMDdZZnpoczdnd3ZsK0pUOE9QU1VwUnFDdnM3eEs1SEhqNk5oYlhYMGJnWlV3OFhzVW00bDF5Q2xMU001Q1VtbzZXTlN3eG80TVQxQmg0V0tKV3JWcUZqSXdNcEtTa1lOeTRjY0pVZGdDaW5kT0JyQkN5S1BiczJZUG56NThyUGRlbVRSdlkyOXNMTzc5WHJGZ1JCZ1lHMkxKbEN3QmcrUERod3BUeGxKUVVVUWhhcDA0ZFBINzhHSEs1SEc1dWJqQXlNZ0lBeko4L1h6VDF2Q0IrZm40SUNnckMzcjE3NGVibXBoQTA2dXJxUWlxVlFsdGJHK25wNldvSHBZNk9qamgvL3J6b1BRYUE2OWV2aTRMUzNDTkJhOVdxcGRaek1qSXljUERnUWFYblhyOStqYU5IajZKMzc5NXF0VWxFUk1TZ2xJaW9tRTF0M3d5djR4T3gvZC83aGJvLzlGMGNodTQvalVPZWJ0Q1ZsdTcxdHRiK0U0Z090YTBaa2hJUi9iL1d0bGJvVU5zYWEvOEp4S3hPVGlYNjdOaGNhNVNXMTllRGpocS9SeUxpaytEMzhBWCtlZllLRjUrRzQzVjhZcDdYL3ZQc0ZicloyOExCcW5UT2dLaGN1VEtBckJHSXVRTThLNnYzdjdOeXJsZXFyZzBiTnFCV3JWcTRldlZxdnRjTkhUb1VzMmJOd29nUkkzRGx5aFVjT0hCQWRDNDdLSlhKWkRoeTVJaHd6dEhSRVQvODhBTisvdmxuOU9uVHA5RDlCQUFIQndkaFBkU2NPOVByNmVsQlMwc0x5NWN2UjFwYUdwNDhlU0lLTjFWaFoyZUgyclZyWStQR2phTDZ5NWN2bzIvZnZrSTVlN2Q2QUxDd3NCQjlIMVRoNysrUGlJaUlQTS92M3IwYm5UdDNGZ0psSWlJaVZaVHVmM0VURVgwQ0pCSmdxVnRiZEt0blcrZzJMajBMeDR6akYxSEk1VTVMek1tUVVBeHM5dkd0cVVwRVZKd0dOck9IYjBob2lUODNYaVlUbFZYZHlPbFpkQ3dtL1hrZWpWZnN4b1EvenVGZzRLTjhRMUlBcUdpZ0I2dnk1UXJkMTVKeTZ0UXBoYnFqUjQ4aU1qSlNZODlvMGFLRmNLeHNiYzltelpwaDVjcVZjSGQzaHp6WEwvYUMxZ0p0MmJJbGR1ellBVk5UVTZITzNOd2MxdGJXS24vbDl1Yk5HK0U0TlRVVktTbFpJNUYxZEhSZ2IyOFBmWDMxUnlIMzZkTUhEUm8wd0pBaFE0UzZ1M2Z2Q3NzT1JFZEg0L2J0MjhLNXBrMmJxdFYrU2tvS3RtM2JKcW9iTUdBQWRIWGZqOXFPajQvSG5qMTcxTzQ3RVJHVmJSeFJTa1JVQXFSYUVtenUxd2w5ZGh6SDFlZXZDOVhHenV2QnNMT29pTEd0SEFxKytBTjVGaDBMKzBvVlAzUTNpSWhLRmZ0S0ZmRXNPcTdFbjV1WUtoNVJXdEQ2cE9GeGlmQStkUVZIN2p4UnVoR2hoWkVCbXR0WXd0YTBQQ29ZNkltK0dscWFsZnIxVDhQQ3dwUnVzTFJtelJvY09uUUlLMWFzME1oem1qZHZqdDI3ZDZOaXhZcW9YNzgrTGwyNnBIQk5nd1lOQUFDWm1abWllcWxVV21EN2hvYUdvcktYbDFjUmVndThldlZLT0piTDVYajY5S25hMCsxemswZ2tXTEprQ2JTMHRQRDc3NzhqTVRFUmNya2NSNDhleFpneFkzRHExQ25SYTNkMmRsYXIvVDE3OWlBcUtrb29tNXViWS9EZ3djakl5TUQvL3ZjL29mNlBQLzZBaTRzTGF0YXNXYVRYUTBSRVpRZURVaUtpRXFLdm80MTlnN3FoNzQ3anVQSHlUY0UzS0RIUDl6SnFtWlZINTdycWIzaFFFcEpTMDdtN1BSRlJMdVYwZFJSQ3krSW1sMmY5VE03SndpanZJUFBNNHpDTVB1aVA2RnpybW5hdVd4MDlHdFJFaStxV3FGR3hmS2xkZzFRVnYvLytlNTduL3Z2dlAweWJOZzA3ZHV4QXhZcUtmL0RyMGFPSGNOeTVjMmVNSHo5ZTRacnNrWmQxNjlhRmlZa0pKazZjV09BMC9MUzA5NStMbkJ0Q3FXcjc5dTI0Y09HQzJ2ZXRXTEZDZUowNU4yNENnTnUzYjZzVmxPYWNRcCtUbnA0ZUFLQnQyN2J3OWZVRkFCdy9maHhmZnZtbGFFa0JFeE1UdEdyVlN1WG5oWVNFaU1KUUFIQjNkNGVPamc0R0RCaUFFeWRPSUNFaEFVRFd4bHFMRmkzQ3VuWHJoUDRRRVJIbGgxUHZpWWhLa0ltK0xuNGY2Z1luNjhxRnVsOHVCMGIrNzIvY2o0Z3UrR0lpSWlxemt0TFNGRWFGVmxJeTRqTlRMc2RQL3YvaTY1MS9DU0dwcmxRTEE1dmE0N0tYTy9ZTmNzVUF4N3F3TmYyNFE5S0lpQWhoMm4zTzZkazV2WHIxQ3Q3ZTNwREw1VEF3TUJCOTVTU1ZTaFhPR3hnWUNOUG1KUklKWnN5WW9WTDRseDNvQVNoVWtCY2RIWTJ3c0RDMXY3TFhhWlhKWkxoL1g3eUd1cklSc05seUx4WHc0NDgvWXZiczJmbjJzVnUzYnNLeFRDYkQ1TW1UOGU3ZE82Rk9uZDNwRXhNVDhkTlBQNGxHbzVxYW1nclBNREl5UXYvKy9VWDNQSC8rWEdHOVZDSWlvcnd3S0NVaUttSEdlcm80NU9tRzVqYVdoYm8vTVRVTkhydFBJaW94V2NNOUl5S2lUMFZzU3FwQ25ZV1JvVUxkOTc1WHNQemNEV0VON1BxVlRYRitYRC84MHFzOTZuNUNTNmxzMnJSSkNBZHpCNWhkdW5RUmp1M3M3SXE4NnoyZzJsUnl1VnlPdDIvZkN1WGNVK3BMd3BVclY1Q2NMUDcvaVljUEgrTEpreWRLcjMvNjlLbW9mTzdjdVFLZlVhOWVQZEc2cmRIUjcvL1lxNjJ0alY2OWVxblUxOHpNVFB6NDQ0L0NPcWZadnYzMlcxSDQzYWRQSDlqYWl0ZUZQM2JzR002ZVBhdlNjNGlJcUd6ajFIc2lvZy9BU0U4SEJ6MjdvLyt1RTdnYytwL2E5NGZGeEdQdzNsUDRZOWlYME5NdWVEMHpJaUlxVytKU1pBcDF1YWZlLzNvNUNMOWVmci9qK1RDbitsam8yZ3I2T3AvV1B4SGtjamtDQXdNQlpJMCtiTnEwcVNqZzgvTHlRa2hJQ0dyVXFJRXBVNmFnYytmTytiWjM4dVJKbkR4NVVxSGV6ODlQclg2Rmg0Y0w0UzBBVktwVVNhMzdBV0R5NU1rWVBudzRUdGlUZnEwQUFDQUFTVVJCVko0OENVZEhSOWpaMlVFdWw2TnIxNjdDTlJNbVRFQ0hEaDJ3WmNzV2RPL2VIYlZyMXdhUTliNGNPSEJBdUU0aWtRZ2pSbmZ0MmdWdmIyL1JzNktqbzdGLy8zNjErd2dBdzRZTnc3VnIxeFJHcEhidjNoMVZxbFJScVkwMWE5WW9UUE52MDZZTlB2LzhjMUdkdHJZMnBreVpndSsrKzA0MDhuVHAwcVV3TVRGQnMyYk5DdlVhaUlpb2JPQ0lVaUtpRDZTY3JnNE9ETzZPMXJaV2hiby80TVZyVFB6alBKVHN0MEZFUkdXYzBoR2xPYWJlbnd3T3hkeVRsNFh5ZDIyYllIbVBkcDljU0Fwa0JZQnQyclFCa0RYTk8vZUdTWHA2ZXZqeHh4OHhjK2JNQW5lZDE2VExseStMeWpWcTFDaFVPOWV1WGNQV3JWdmg1ZVdGcVZPbktweC84T0FCUm8wYWhlUEhqMlBXckZuNDc3K3NQOUQ2K3ZyaThlUEh3bldlbnA3QzhhVkxseFRXVnkxZnZyekNxRmN6TXpOTW5qeTV3RDZhbVpuQjNOeGNvYjU5Ky9ZRjNnc0FHemR1eFBIangwVjFKaVltK082Nzc1UmVYN2R1WGZUdTNWdFVsNTZlRG05dmI0VTFXWW1JaUhKaVVFcEU5QUVaNm1yandPQnVhRnV6YXFIdS8xL2dRNnk2Y0ZQRHZTSWlvbzlkYkxLeUVhVlpJVmRNc2d5VGpwNFg2dnM2MU1FOGwrWWwxcmNQb1hYcjF2bE84NjVjdWJLd1RxYSt2cjdDVjA1U3FiVEFhd29pbDh2eDk5OS9pK29LdTlQOHRXdlhoR01IQndlRjg5V3FWVU81Y3VVQUFERXhNZmorKysveDVNa1RyRisvWHJpbWF0V3E4UER3RUVhYkFzRHk1Y3Z4NnRVcm9TeVZTdkhWVjE4QkFMUzB0TkMzYjE5czI3WU5ycTZ1K2ZidnlaTW5HRGR1SENJakl4WE96WjgvSDBGQlFVcnV5cEtabVlsVnExYmgwS0ZEb25xSlJJSkpreVlwM1hncjI5Q2hReFdtNEtla3BHRFdyRm00Y2VOR3ZuMG1JcUt5NjlQN2t6RVIwVWZHUUVjYit3YTVZdUFlWDV4LzhsTHQreGYrSFlBYXB1WFJxMUd0WXVnZEVSRjlqSlNOS0szMC8xUHZGL2hkUTJSQzFycVU5U3FiNHBkZTdhSDFnWFpxbWpKbGlrclh4Y2JHRnZwZVIwZEg5TzNiRnk0dUxyQ3dzQ2p3K21QSGppblV1Ymk0Q01lZE8zZFdhUlJsZms2ZlBpMWE3MU1xbFlyVzhWUlZTa3FLS1BSVDFrYTVjdVd3YU5FaWpCczNEaktaREIwN2RzUzhlZk9Ra3BJaVhETnExQ2hJSkJJTUhqd1k4K2ZQQjVEMW5rK2JOZzJMRmkwU1JydDI3OTRkZm41K21EcDFLdXp0N2ZQdG0xd3V4K25UcDdGbXpScklaSXJCUFFERXhjVmg2dFNwY0hkM3g2QkJnMFFiV2lVbEplR25uMzVTR05rS0FDTkdqQkJHQ2VkRlQwOFAzdDdlK1BiYmI1R1ltQ2pVSnlZbVl2YnMyUmd6Wm96SzY2TVNFVkhad2FDVWlLZ1VNTkRSeHQ2QlhURjQ3eW1jZVJ5bTl2MWpEdm5EU0U4SExuWTJ4ZEE3SWlMNjJPUzFSdW10VjIrdy9kLzN1NXl2Nk5IdWc2NTFuZDlvUWszZGEycHFDbjE5Zll3Wk15YmY2M0p2YXBTWGpJeU1QSy9WMTljdmNQcitxMWV2c0duVEpsRmR1M2J0WUd4c3JOTHpjN3B3NFFLU2twSUFaTDFPVzF0YmhWM3NBY0RDd2dJTEZpekFtemR2c0hIalJ0SG96cFl0VzZKMTY5WUFzamE2Y25aMlJrQkFBQUFnTWpJU1hsNWVHRDkrUExwMDZRSWpJeU5zM0xoUllmbUMzQjQvZm95MWE5ZmkzcjE3Q3VjY0hCenc0TUVESVR5VnkrWFl2MzgvL1AzOTRlSGhnYzZkT3lNOFBCdy8vUEFEWHI1VS9BT3ltNXNiM04zZFZYcC9yS3lzTUgzNmRIaDdlNHZXUjgzTXpNVDY5ZXRScVZJbDRiVVRFUkVCREVxSmlFb05mUjF0N0I3WUZaNzdUc0h2NFF1MTdrM1B6SVRudmxNNDZOa2RyV3NVYnMxVElpTDZkT1FlVWFxckxZV1JyaTVXWDd3dDFIazB0VWR6Rzh1Uzd0b0hVOUN1OGoxNjlGQ3BuZE9uVCtQMDZkTkt6KzNZc1FOV1Zubi9IczdJeU1DOGVmTVFGeGNuMUdscmEyUGd3SUVxUFR1M0owK2VDSnN3UlVkSHc4M05UZUdhN0ZHYVZhdFd4WXdaTTBTaks2MnNyREJ0MmpUUjlaTW5UOGE0Y2VQdzl1MWJBRm1qVm5NR293V0ZwRUZCUWRpd1lZUEN4azBBMExGalIweWZQaDBQSGp4UWVCOGlJeU94ZXZWcVJFVkZvVW1USm5qejVvM0MvYTFhdFlLWGwxZSt6MWQyejZCQmc3QnIxeTVSZmRldVhSbVNFaEdSQXE1UlNrUlVpdWhwUzdGalFCZDB0YSt1OXIyeTlBeDQ3RDZKVzY4VS8yRkJSRVJseTl1a0ZGRzVzcEVoUXQvRjRmajlyT25lV2hJSnByYm43dDhsVFNxVndzdkxDMFpHUmtMZG9FR0RVTDI2K3IvM0FXRHMyTEhZczJjUFJvMGFKV296cHpwMTZnQUFqSXlNOFBYWFh3djFKaVltV0xod29jSklWak16TS9qNCtBanJydGFyVncrZE9uVlN1VThOR3paRTNicDFSWFVTaVFTZW5wNllPWE1tcEZJcDZ0ZXZqMVdyVnNIU1VoelVXMXRiWThDQUFXalNwQW5telpzbkNtVmRYVjN4L2ZmZlEwdEwvWC9DRGhreVJCU0VPenM3WStMRWlXcTNRMFJFbno2T0tDVWlLbVgwdEtYWTNyOExwaHk5Z0QwM1E5UzZOMEdXaG40Ny9zS3hFVitoWG1YVFl1b2hFUkdWZG1IdjRrVmxDeU1EYkxwNkI5bUQvTHJWcTRIcUZkV2Y2cTFwZm41K0g3b0xKYzdSMFJFclZxekF0R25UNE96c0RBOFBqeUsxWjJGaGdhKy8vaHBQbno2RnY3Ky9VSytucDRkQmd3WUo2NHNDd0lBQkF4QVVGSVRRMEZBc1hyd1kxdGJXU3R1MHM3UERpaFVyTUhmdVhJd2VQYnJBNVFSeTB0TFN3cmh4NDRTUm4xWldWcGc2ZFNvYU5Xb2t1czdhMmhvYk4yN0VsaTFiY1B6NGNjamxja3lZTUVFWUFkdWlSUXQ0ZVhsaDFhcFZHRFJvRUR3OVBWWHVnekxqeDQ5SFltSWluajE3aHJsejV4WTRNcGFJaU1vbWlWelpuQWdpSXZyZzVISmc4Wmwvc2Z5YytqdXpWakl5eElsUlBXRnJhbElNUGN1YjJid05lTHNnL3pYZ2lJaktvcEwrK2RqeDE5OFJHUDUrSGNvdWRhdmp4c3MzaUVyTVdsdno2SWdlWlhhcGxzdVhMMlBidG0xQ2VmUG16Y1gyckxpNE9ORjZwcFVyVnhhT0l5SWlVS2xTSmJWQ3lQeEVSVVVoS2lvS09qbzZNRFEwaElXRkJiUzFGY2ZGdkh2M0Rpa3BLYWhTcFlwSy9UY3hLZmovSlFZTUdDQWNEeGt5Qks2dXJsaXdZQUZzYlczUnIxOC8wU1pOeXR5OWV4ZlhybDNEaUJFakZNNkZoSVFVdUhHVXFqSXlNaEFiR3d0VFUvNHhtWWlvckpJVThJdVhRU2tSVVNtMy9kLzdtSGJzSWpMVi9IRnRVOEVZZjQzcUNTdVRjc1hVTTBVTVNvbUlsQ3ZwbjQ4TmwrM0NmM0h2MTZKMHNiT0czOE9zelFLdFRNb2hjT3FnRDdiVFBSRVJFZEdIVWxCUXlqVktpWWhLdWFGTzliSExvd3YwZGRSYkxlVkZURHg2Yno4bWpCNGlJcUt5UVM0SDN1YjYyZjhtNGYyYXBXNE5haklrSlNJaUlsS0NRU2tSMFVlZ3EzME5IQi9SQTViRzZvME9mUlFaZzM0Ny9rSnNpcXlZZWtaRVJLVk52Q3dWcVJtWm9ycVhNZS9YTEhXcloxdlNYU0lpSWlMNktEQW9KU0w2U0RoV3JZUXpZL3ZnTSt2S0JWK2NROUIvVWZqeXQ2T0lpRThxcHA0UkVWRnBrblBLZmJhM1NWa2pTdlcwcFhDeXNWUTRUMFJFUkVRTVNvbUlQaXFWalExeGRIZ1BESENzcTlaOTkxNi9SZGROUi9EMGJXd3g5WXlJaUVxTDEvR0tRV20yejZwVmhxNlUvd1FnSWlJaVVvYi9sMFJFOUpIUjA1WmlUYThPK05HMWxWcHJ6TDJJaVlmcjVqOUV1eUFURWRHblI5bUkwbXd0YWhTODB6a1JFUkZSV2FYZXppQkVSRlFxU0NUQW1GWU9hR1Jsam0vKzU1L3Y2S0djb2hLVDhlVnZSN0hMb3dzK3IxV3RtSHY1NmJoMjdScVNrcktXTHBCSUpHamZ2bjJoMmtsSVNJQlVLb1dCZ1lGYTkyM1pza1U0YnR5NE1aeWNuQXE4NSt6WnN6QXpNNE9EZzRQUzh6Lzg4QU5TVTFOaGJHd01lM3Q3OU96WlU2MCtxU3N3TUJBUkVSRkNXVnRiR3gwNmRFQUJtMDVTRGpkdTNNRExseTlGZFU1T1RyQ3lzaXAwbTZtcHFkRFIwU253KzNEdjNqM0V4TVFJWldkbloram82QlQ2dVRueHM2RjU0WEhpcFZhMHRTUkl6NVFEQUZveEtDVWlJaUxLRTROU0lxS1BXT3NhVmpnL3JpL0dIVDZMdngrK1VPbWV4TlEwdU84NmdRMTlPNkZudzFyRjNNUGlzM1hyVnZ6MzMzOUN1VisvZnJDenN5dVdaNjFaczBZSWNxUlNhYUdDMHREUVVNeWZQeCtXbHBiNDhjY2ZvYTJkOVN2NDl1M2I4UFB6dzZSSms0UzYzQTRjT0NBcUZ4U1Vob1NFWU9uU3Bjakl5RUNQSGowd2F0UW82T25wQ2VkdjNicUZmLzc1UnlnM2JkcFU3ZGVqamp0MzdtRG16SmxJVDA4WDZnWVBIcXpSSU96bm4zOUdaT1Q3MGRJLy9mU1Q2UHlzV2JPRTQyclZxbUhjdUhFYWUzWkplUGp3SWViT25TdDZEK3ZVcVFNM043Y2l0WHY0OEdFY1BIZ1FUazVPYU42OE9kcTJiYXYwYzdoMTYxWUVCUVdKN3RORVVNclBSdkY0OURaR1ZNNE9TYVZhRWppcHVjNDFFUkVSVVZuQ29KU0k2Q05uWHM0QSt3YTVZdDJsUUN6MEMwQjZabWFCOTZSbFpHTGsvL3p3TmpFWkk1bzNMSUZlYXRicDA2ZXhiOTgrVVoyenMzT3hCYVdaT2Q3VHZNTE0vRHg3OWd3VEpreEFjbkl5d3NQRDhjc3Z2MkR5NU1sNCt2UXB2TDI5a1ppWWlIZnYzdUg3NzcrSHZyNStrZnI2N3QwNy9QREREMEx3OU9lZmYrTG16WnVZUFhzMmF0ZXVEUURZdm4yNzZKNlZLMWRpMWFwVktqL0QyOXNienM3T0tsMGJHUmtKSHg4ZlVSQUdBSC84OFFmYXRtMExXMXZON0w1OTkrNWRoSVdGNVhuKyt2WHJ3bkZzckdwcjlicTR1QlM1WDltMHRMUnc2dFNwUXQwYkVSR0JlZlBtS2J5SHo1NDl3ODJiTjFVYVlaeVhDeGN1SUM0dUR2NysvcmgxNjFhZWZ3VEl5TWdRbFRVUmtuN01uNDNTTGpSWFVKcXRVUlZ6bE5QVnpFaGdJaUlpb2s4UjF5Z2xJdm9FYUVrazhHclRCTWRIZm9VYUZVMVV1a2N1QjZZZi93Y0wvdzVBcGx4ZXpEM1VuTWpJU0t4ZnYxNmhmdTNhdFFnUER5K1daNmFrcEFqSGhRbUlxbGV2TG9TVUFIRHk1RW5zMzc4Zk0yYk1RR0ppMXJJSi8vNzdMODZjT1ZQa3Z1cnI2Nk5Ka3lhaXVyQ3dNT3pldlJzQTRPL3ZqL3YzNzR2T3A2ZW5JeTB0VGVXdlRCWENlQ0FydEowN2Q2NW95bmEyK1BoNFRKOCtQZDhBaTREWHIxOWo2dFNwaUk2T1ZqaVhucDRPSHg4ZkJBY0hGNnJ0OFBCd1BIcjBTQ2kzYjk4K3o1R2NtZzVLK2Rrb1hzK2k0NVRXdCtlU0swUkVSRVQ1WWxCS1JQUUpjYkt1akl2anY4Ym9sbzJnNnN6VmxlZHZ3bjNuQ2J4TlNpbjQ0ZzhzSXlNRFM1Y3VGY0xGbkpLU2tyQm8wU0tGMFdtYWtKeWNMQndiR1JtcGZiK1dsaFptejU0TlEwTkRvZTYzMzM0VGhVU2RPM2RHdDI3ZGl0WlJBQVlHQnBneFl3YW1UWnNHWFYxZEFJQ1ZsUldtVHAyS3FLZ29yRjI3dHNqUFVPVTkrTysvL3pCeDRrUThmZnBVcUxPeXNrS0xGaTJFY2t4TURMNzc3anNFQkFRVXVVK2xYV0dDeFVlUEhtSGl4SWw0L2ZxMVVHZHNiSXpHalJzTDVaU1VGTXljT1JOWHJseFJ1MzFmWDE5UnVVT0hEbmxlbXpNb2xVZ2trRXFsYWo4dkd6OGJ4U3NwTlIyUmljbEt6M1dvemFDVWlJaUlLRCtjZWs5RTlJa3gxTlhHb202dDBhTkJMWGdkT1l1bmJ3dWVTbnJtY1JnNnJEK0ViZjA3bzFtMVNpWFFTL1hKNVhJc1g3NGN0Mi9mRnVyMDlQUmdZR0FnQkk0UEhqekFzbVhMTUhQbVRJMnRjWmlZbUNnS1g0Mk5qUXZWanJtNU9UdzhQRVFiTTJWemRuYkdwRW1UVkpycWZlREFBWVUxU3dGZzc5NjlzTEN3RU1xZE8zZEd0V3JWOE5OUFA4SGIyeHM2T2pxWU1XTUdFaElTQUdTRlhTdFhya1NEQmcwQUFOT21UUlBlMjA2ZE9tSG16SmxDVzRzWEw0YS92ejhBb0dIRGhtallNUC9sR2tKQ1FqQi8vbnpSS0Vnakl5UDgrT09QcUZ5NU11Yk1tWU5idDI0QnlOcmdhdTdjdWZEdzhNQ1FJVU9ncFpYLzMzQXpNakp3NXN3WjJOallvRzdkdXZsZXE2cTR1RGpvNk9nb2JMSTFkT2hRVWZuY3VYTUlEUTBWeXA2ZW5ubCt6bzRjT1NLYXh0MnZYeisxK25UNjlHbjg4c3N2a01sa1FwMmhvU0YrL1BGSDFLeFpFN05temNLZE8zY0FaUDJSWVA3OCtmRDA5SVNIaDRkS24vMjB0RFNjT0hGQ0tOdmEyc0xlM2g1QVZrQXJsVXBSczJaTjRYek8vd1p5aDc0dlg3N0U4dVhMOGRWWFgrVzV4bW0yVCtXelVab0Z2NGtHbEV3U01OVFZocE8xWmNsM2lJaUlpT2dqd2hHbFJFU2ZxQmJWTFhGeFhEK01iOU1ZVXEyQ2c1TlhzUW5vdnVVUC9ITHhOakl5Uzk5VS9NMmJOK1B2di84VzFRMGFOQWdUSjA0VTFaMDVjd1lyVnF5QVhFUExDYng5KzFaVXpqMEZXUjNLZGlkdjJyUXA1cytmWDZpMVR3dFN2MzU5TEZteUJGdTNic1hwMDZmaDZPZ29QS2RuejU1Q1NCb2FHb3JBd0VEaHZtdlhyZ21CWUVKQ0FxNWR1eWFjR3oxNmRKN1B5OGpJd0k0ZE96Qng0a1JSRUthbnB3ZHZiMjlVcTFZTk9qbzY4UEh4UWFOR2pZVHpjcmtjZS9ic3dkaXhZMFViQnVYbTYrc0xUMDlQTEYyNkZQLzczLy9VZXpQeWNmandZU0hFam9xS0V1b0hEaHdvK3FwYXRhcm92dHpuczcrc3JLeEVJYW0xdFRVOFBEeFU2a3RDUWdJV0wxNk1aY3VXaVVKU1kyTmpMRm15QlBYcTFZT2VuaDRXTGx5SWV2WHFDZWZsY2ptMmI5K09xVk9ucWpSbC9keTVjNkkrdXJtNTRjeVpNeGcvZmp5Ky9mWmJiTjI2VlhSOWZzdFBIRDE2RlBmdTNjT2lSWXN3Y09CQUllak02VlA3YkpSbXQ4TWpsZGEzc2EwS1BlM0Nqd1FtSWlJaUtnc1lsQklSZmNMMGRiVHhRNWVXK0dmODEraFkyN3JBNjlNeU12SEQ2YXZvdHVVUFBJcFV2aG5JaDdCMzcxNGNQSGhRVk5lZ1FRUDA2OWNQclZ1M1ZwZ3lmT3JVS2F4ZXZWcmx0VFR6azN2ZDArZlBuNHNDTEZYSTVYTHMyN2NQQ3hZc1VEalh2bjE3WVlxOEpxV25wK1BBZ1FQNDVwdHZjUFhxVlJ3L2Zod2pSNDdFeG8wYjBiVnJWNHdhTlFwQVZqRDM0NDgvaW9MbGhJUUV6Smd4QTNmdTNJR1JrUkgyN2R1SDZkT25ZL0Rnd2NLb3c5eWVQWHNHTHk4djdONjlXeFFtR3hrWllmSGl4YUxwNHZyNitsaTZkQ20rK09JTFVSdFBuejdGbENsVHNHREJBcng0OFVMaEdjSEJ3WWlJaUFBQVhMcDBTU0hFTGd5NVhBNS9mMzhrSkNUZ3dJRURvaDNRYzB0TlRSV1ZsYTJKR3hNVGczWHIxZ2xsaVVTQ2lSTW5xalQxL3NLRkN4Z3hZb1F3ZWpkYjFhcFZzV2JOR3RGN2IyaG9pR1hMbHFGMTY5YWlhNE9DZ3ZETk45OWd4NDRkZVg1T016TXpGVFpEYTl1MkxXN2R1b1VIRHg0QUFBSUNBa1JUL25NR3BUbERmWmxNQmo4L1A2RWNGeGNIR3hzYlVkdGw0Yk5SbWx4NDhsSnB2U3EvQTRpSWlJaktPZ2FsUkVSbGdKMUZSZnh2U0hmc0crU0tXdWJsQzd6K2VsZ0VQbDkvRUw5Y3ZBMVpldUZIVUJaVlJrWUdWcTFhaFczYnRvbnFLMVNvZ0RsejVnanJKSTRmUHg2V2x1SXBwWC85OVJkbXpweFo1RjJzYzQvT3k4akl3Sk1uVDlScVk4K2VQZGk2ZGF2U1VhN256NTlYZW8rSGh3ZG16NTZOMmJObmkrcGJ0bXlKMmJObkswd0x6K25peFlzWU1XSUV0bXpaSW9SbFQ1OCt4YzJiTjJGalk0TXBVNlpBUjBjSHQyL2Z4cmh4NDBUVHliTkRzT2pvYUV5Wk1nVXJWcXhBUkVRRVhGeGNNR1RJRUlWbmhZZUhZL0hpeFJnOWVyUm9ZeUFBTURVMXhZb1ZLNFNwK2lFaElRZ01ERVJnWUNEdTNidUhHVE5tWVBqdzRRcFR4Yk1EdzVrelorTHExYXZDKzlhOWUzZmhtb3lNRFB6MTExOTV2Z2VxdW52M3JpZ1F6Ry81Zzl6QjQrSERoeFd1V2JObWplZ3oxN1ZyVnpnNE9PVGJoOURRVU15WU1RTUxGaXhRMkxTcFRwMDZtRE5uRGlRU0NjTER3MFZmYjkrK3hjaVJJOUcyYlZ2UlBlbnA2ZGk5ZXpjR0RoeUlmZnYySVNrcFNYVCsxS2xUQ3A5ckhSMGR1TG01Q1dXNVhJNWp4NDRKNVp4QmFjNnc4OHlaTThKeURnRFFzV05IbUptWkFTaGJuNDNTSkRCY2NlU3JSQUo4WVdlajVHb2lJaUlpeW9scmxCSVJsUkVTQ2RDNWJuVzByMjJON1FIM3NQcmliYnlPVjl3VUtac3NQUU0vbkw2SzdmL2V3MXlYNXVqVnNMYktHMFJwUWxKU0VueDhmSERqeGcxUnZaNmVIbng4ZkVUcmNacVltR0RKa2lXWU1HR0NhSU9rVzdkdVlkeTRjWmcvZno3cTFLbFRxSDZFaElRbzFBVUdCcUorL2ZvcXQ5R3RXemNjT1hJRWNYRlpPMUhyNitzTHdkUHQyN2VSbUppSWN1WEtpZTVwM0xneG1qWnRDZ0JZdEdpUlVHOWpZNE1PSFRvZ09EZ1kyN2R2VjNqV29rV0xjUGJzV1lWNlMwdEw2T25wSVR3OEhEZHUzSUMvdnovdTNic251cVoxNjlibzM3OC9wazZkQ3BsTUJybGNEbDlmWC9qNitxSm16WnB3Y25LQ2pZME5iR3hzWUc5dmo1MDdkMkxmdm4xS045QnlkSFRFekprellXcHFLdFF0WGJwVUZORDUrZmxod0lBQmNIQnd3TktsU3hWR2FONjRjUVBCd2NIWXNtVUxMQ3dzWUdkbmg5cTFhK1B4NDhjQXNzSndEdytQSWkxYmNQTGtTZUZZVzFzYlhicDB5ZlBhN085ZnRsT25UbUhvMEtHaWRXc3ZYTGlnMEg3T1p3QlozeU1uSnljQXdOYXRXN0YvLy80OGw0cDQ5T2dSdnYzMlc5VmVUQzZ4c2JIWXVuVXJmdi85ZDJ6ZHVoVW1KaWFReVdUWXRXdVgwdXZyMXEyTE9uWHFDS0hteVpNbjRlbnBDUjBkSFZGUW1yMjVtVnd1RjAxemwwZ2tjSGQzQjRBeTk5a29MV1RwR1hnVm02QlEzNzJlTFd4TlRUNUFqNGlJaUlnK0xoeFJTa1JVeHVoS3RmQk55MGE0T2RrRHkzdTBnM1dGL0RjbmV2NHVIcVArOXpkY05oN0duM2VmSUMyajZOUFpDeElTRW9MeDQ4Y3JoS1E2T2pydzl2Wkd2WHIxa0pDUUlQcXlzckxDb2tXTFJEdkxBMEJFUkFTKysrNDdiTisrWGUwcDh3QVV3a1FBdUh6NXNscHRtSnFhQ2xQZEJ3MGFoR0hEaGdubk1qSXlFQndjckhhLzhsSzdkbTFSV1NxVnd0M2RIZVBHamNQY3VYUGg2ZW1KWDM3NVJlRjF0V2pSQWpObXpJQzl2VDErK09FSGxDOHZIbm44OU9sVEhEaHdBTXVXTGNQdTNic0JBUGIyOWdwQm1KYVdGb1lPSFlvbFM1YUlnckQ4TkdqUUFKczJiVUtQSGowVVJoQU9IejVjRklybkRLdWlvNlBWL2w3a2xKU1VKQW8yVzdkdXJmQzZjOHE5UnFWTUpzT1JJMGNLL1h3QWFOV3FsVUtZVjdGaXhVSzNKNUZJRktiNUR4dzRFQ1ltV1NIWnRtM2JFQm1wZkExTFFEd3lNejQrSG1mUG5rVmNYSndveU0zSXlFQjhmRHpPblR1SGx5L2ZUL051MWFxVk1PMitySDAyU291RGdZK1FxU1IwbjlEVzhRUDBob2lJaU9qand4R2xSRVJsbEo2MkZNT2M2bU5RVTNzY0NucUU5WmNDY1Q4aU9zL3JiNzE2ZytFSC9LQ25MY1YzYlp1Z1o4TmFxR3RocXRGUnB1bnA2ZGk1Y3ljT0hEaWdzTDZvdnI0KzVzK2ZqODgrK3d3QTBLdFhMOUg1di83NkMzWHExTUdTSlVzVWR0Vk9UMC9IbmoxNzRPL3ZqL0hqeDZONTgrWXE5ZWZ4NDhkSzF6cDg4T0FCSWlNalJTRk5RYnAwNlFKemMzTjg5dGxuQ2xQMzc5Ky9MN3l1b3VyV3JSdDI3ZHFGbEpRVTFLbFRCMU9tVEVHdFdyVWdsOHRSclZvMWhSR3lGU3RXeElBQkE5Q3paMDhoaUdyV3JCbCsrKzAzL1BycnJ6aC8vcnhDNERWdzRFQUFnTE96TTdwMjdRcGZYMThBV1NNUzNkM2RZV2RuaHpkdjNrQXFsY0xjM0Z5bGZ1dnA2Y0hMeXd2ZHUzZkhoZzBiY092V0xkamIyNk5Iang2aTZ6cDI3SWlOR3pjS2ZUcHg0Z1RhdFd1bi9odUZySjNsYzRibk9VUEMzSktTa2tSVHpMTWRPblFJWDM3NXBWcmhwcjYrdm5Cc2IyK1AwYU5IWSszYXRaQktwZWpSb3djOFBUM1JzMmRQbGR2TFNWdGJHeHMzYnNUS2xTdHg1ODRkdEd2WFR2aHY1Y0dEQndVR3V4MDZkTUN2di80cXZDOS8vdm1uMHRIWUwxNjh3TjY5ZTBWMTJaOExvR3g5TmxTUlBTRFhmTjdHSXJWVEVMbVM3ZTRuZmQ0VVRhdFZLdGJuRWhFUkVYMHFHSlFTRVpWeE9sSXRESENzaS81TjZ1TFdxemZZZVQwWXY5OTVoS1JVeFNtelFOYlV6bVZuYjJEWjJmZWpQVzFOVFZESG92Q2o0SUNzYWJ4VHBrekIvZnYzRmM1VnJGZ1JQajQrZVc0a2xKTzl2VDNXcmwyTCtmUG5LNnlMK1ByMWE2eGZ2eDZPam80cWJhQjA1c3laUFB0NjRzUUplSHA2RnRoR05vbEVJb1NoZCs3Y0VaM0x1VVpvVVJrWkdjSE56UTBtSmliNCt1dXZoWFZjSlJJSnhvMGJoKysrK3c0bUppWm8zTGd4bWpkdm51ZG1VdVhMbDhmTW1UTXhkdXhZK1BuNTRkYXRXM2owNkJHcVZhc20ybTE5OU9qUkNBNE94bGRmZlFVM056ZDA3dHhaT0dkdGJhMndlM3BCYXRhc2lhVkxsK0xhdFd1b1ZLbVN3aWhDRXhNVHRHelpFaGN2WGdRQTNMeDVVOWpFUngxeXVSeEhqeDRWeXRXcVZVT1RKazN5dlA3cDA2ZEs2NU9UazdGejUwNU1tREFCQURCdDJqVFIrVGR2M21ESGpoMUN1VXFWS3NLNm5ObDY5T2lCbUpnWWRPellFZGJXV1J2dXJGeTVVcjBYOVA4a0VnbXNyYTN4ODg4LzQ5S2xTNkxYZE9QR2pRSTNPRE0wTkVTYk5tMkVEYVhrY2pudTNyMnJjRjFRVUpCb3lZSG16WnNyQktwbDViT2hpazRiczVZb1VCWmtGcWNXMVMweHE2TlRpVDZUaUlpSTZHUEdvSlNJaUFCa3JXSGF0Rm9sTksxV0NRdGRXK0hQZTAvZ0cvSWM1NSs4UkdKcVdyNzNQb3VPdzdQb3VIeXZLZmo1RW5UcjFrMGhLTFd6czRPM3Q3ZGFvemN0TEN5d2N1VktyRjY5V3JRanQ3YTJObWJQbnExU1NDcVR5WEQ2OU9rOHp4ODdkZ3dEQmd4UWU4ZjZ3TUJBYk5pd1FWU25MTXk1Y2VPR3dsUnZJR3NIOGRPblR5dmRjVDNiNk5HakFRRHo1ODlYT3YwNE5qWVdGeTVjd0lVTEY3QnMyVEtWKys3bjU2ZXc4N3VSa1JFMmI5NnNFRnFwSXE5TnNjcVZLNWZ2cU44dnZ2aENDTU95MTFGVjE4MmJOMFZyWXZicTFTdmYxNUE3S0pWS3BjS21SaWRPbkVDWExsMWdiMjh2Q2dNQjhmcXllVDFISXBFb2hPNjV3OVRDYU4yNnRhaXM2cnE2M2JwMVExcGFHbnIyN0lsR2pScGg0MGJGVVpEUG5qM0R6ei8vaklDQUFHemJ0azNwNW1KbDViT2hpaThiMWtESXVieEg3QmVYR3kvZjRQckxDRFMzc1N6NFlpSWlJaUppVUVwRVJJcU05SFF3c0trOUJqYTFSMnBHSnE0OS93OStEMS9neXZQL2NQUGxtMko3YnBjdVhmRHZ2LzhLTzhIMzdOa1RvMGVQTHRTR0xIcDZlcGcrZlRvNmRPaUExYXRYSXlJaUFnTUhEa1RkdW5WVnV2L1BQLzhVN1Y1dWFtcUt4bzBiQ3hzbHhjYkc0dGl4WStqVHA0L0tmWHI5K2pVV0xGZ2cyalVjVUI2VTV0d2tKNmVBZ0FBRUJBU28vRXhOVXhZTUZ6WkVHak5tak5MNjVzMmJZK0hDaFhuZTUrenNEQk1URTJGenBkT25UeXVzeTFtUW5PK3ZrWkdSUXNDWlcyQmdvS2c4ZlBod2JONjhHUUNRbVptSlpjdVc0ZGRmZnhXOVA1Y3VYUkp0ckdWaFlZRnUzYnJsK1l6YnQyL25PWEsxTUhyMzdpMHExNnRYRDFLcEZKbVptV2pmdnIzU1RiOEF3TUhCQVE0T0RrTDUrdlhyQ3RmY3ZIa1RHUmtaY0haMmhyT3pjNTU5S0F1ZkRWWE03T1NNWmVkdW9vcHh1WUl2TG9LWTVCUWtwNy8vK1pLV2tZa2hlMC9oa3RmWE1DOW5VS3pQSmlJaUl2b1VNQ2dsSXFKODZVcTEwTFptVmJTdFdSVUFrQ21YNC9tN2VOeDcvUlluZ3AvaDZMMm5TRTVUUGsyL01DWk1tSURYcjE5ajJMQmhhTmFzV1pIYmMzSnl3dWJObTNIMDZGSDA3ZHRYcFh2Q3c4T3hjK2RPVVoycnF5c2NIUjFGNGRMT25UdlJ2bjE3bUptWkZkaG1hR2dvWnMyYUpRcGZzeVVtSnFyVUw4cWlyYTJOZHUzYTRmang0d0N5cHJlckU4ajk5OTkvb21VWlhGMWRSZXVHNWlhWHkzSHIxaTJoYkdob2lINzkrdUg2OWV0Qy9Zc1hMN0J4NDBaNGVYa0o1ZVhMbDR2YUdUcDBLUFQwOVBKOHp2bno1NFhYcEFtNWcxSTlQVDFVcjE0ZERSczJSTzNhdGZNTVNuTUtDd3RUdWpSRWJHd3MvdjMzWDdSbzBVSlQzZFdJa3Y1c3FPdnU5TUVhYTB1WklHQ0s0d0FBSUFCSlJFRlVKMjlqNEx4cXY2Z3VLakVadjE0T3dqd1gxZFptSmlJaUlpckxHSlFTRVpGYXRDUVMySnFhd05iVUJHNzFiYkcrVDBmaG5ObThEZm5jcVJwalkyT3NYYnUyeU8za1pHQmdBSGQzZDVXdWxjdmwrUG5ubjBVYnVSZ1lHS0JYcjE0d01UR0JyYTB0bmoxN0JpQnJnNTlWcTFiQng4Y24zekRtL3YzN21ETm5qbWd6b0RwMTZnaUJUSHA2dXNJbzArS1FlMDFJbVV5R2xPeGRacEExclRubjZOMDFhOWFJQXNMU3BHUEhqa0lZcHEydERZbEVnclMwL0plSXlKYVptUWw5Zlgya3BLUkFTMHVyd0kyVGdvS0NFQjhmTDVRYk5Xb0VpVVNDVWFOR1lkeTRjY0tPOEVlUEhvVzF0VFdhTjIrTzJiTm5pNzdmalJzM2hvdUxpN292VStOY1hWM1JyVnMzWVEzU2dodzdka3hVYnRTb2tiREc3b2tUSjBwZFVBcVU3R2VqdEtsbFZnSEdlcnFJbDRtWHlOaDg5UzY4MmpSQkJZTzhnM29pSWlJaVlsQktSRVFrc203ZE9vVnAxcjE3OTBiNTh1VUJBQU1HREJDdE8zbjE2bFhzMnJVTFE0WU15YlBOKy9mdmkwS3pZY09Hd2N6TVREVGlVQ2FUWWV6WXNVSzViZHUyd3Jxc09RTTJkM2QzakJ3NUVrQldxSFAvL24wMGFOQkFwVkZ6MlJzRlpWdTllclZvQk9QR2pSdEYxeGdZRk85VTNWOSsrVVZwdlpHUlVZSDNObXpZRUxWcTFVTHo1czN4MVZkZlllclVxYUoxSmZOVHRXcFYvUFRUVHpoNDhDQmlZbUpRcVZMK080TG5YdWV5WmN1V0FMTENibmQzZCt6Zi8zNEUzNisvL29xOWUvZmkzYnQzUXAyQmdRR21UcDFhNUhVdU5VR2Q0QzgyTmxiMDJpdFhyb3doUTRZSUcxWmR1WElGRHg0OFVIazVDM1Y4TEorTjBxaHVwUXE0SGlaZUlpVXhOUTJuSHo3SDE0M3RQbEN2aUlpSWlENE9ERXFKaUlqKzM5NjllL0hubjMrSzZxcFVxWUlCQXdZSTVmYnQyK1BRb1VONCtQQ2hVTGQ3OTI2WW01dm51ZjVrcjE2OTRPdnJpeGN2WG1EWXNHRVlNR0NBd3JSbkxTMHRoYW5TK2NuZTFUd3VMZzdMbHk5SDQ4YU5WYjRYeUJvNW16TVFOakF3UVBYcTFkVnFvNmpxMWF0WDZIc2xFb25DcGxqcUtGKyt2QkE0NXljMk5sYllIQ2o3dWRsQktaQVZldCsvZng5QlFVRUFzc0xybkNHcFJDTEJqQmt6WUdtcC9tWTZPVGNpVTBYdTRMdW9ObTNhaE9Ua1pLSHM0dUlDQndjSDBScWdHelpzd0lvVks2Q2xwYVd4NXdJZngyZWp0R3BUdzBvaEtBV0F2eCsrWUZCS1JFUkVWQUROL2w4dEVSSFJSMGd1bDJQTGxpM1l0bTJicUY1TFN3dFRwa3dSclNzcGtVamc1ZVVsR2gwb2w4dXhjdVZLN051M1QybjdVcWtVWThlT3hheFpzNFRRVlNxVmlxNVJkOE9xZCsvZUNXSFZxVk9uMUxvWEFNNmVQU3NhWlZldlhqMk5oMTJmZ29NSEQ0cVdZWEJ5Y29LcHFhbFExdExTd3ZUcDAvUDgvblh0MmxWaDkvbVB3YlZyMTBSQnJZNk9EcnAzN3c0dExTMTA2dFJKcUw5Nzl5NjJiOS8rQVhwSWVYR3lxYUswL3N5ak1HUmt5a3U0TjBSRVJFUWZGNDRvSlNLaU1pMDVPUm1MRnkvRzVjdVhGYzU1ZW5vcUhhbHBiMitQUVlNR1lkZXVYYUw2clZ1MzR2NzkrNWcwYVpJb1RBT2dzREZWZXZyN0RiQzB0YlhWRGtyYnRtMkxxMWV2QWdBdVhMaUE4ZVBIdzlEUVVIUk5uVHAxa0pxYXFuRHZsU3RYOFBQUFA0dnFidDY4aWI1OSs2SnAwNlp3Y25MQ1o1OTlCbGRYVjdWSHFuNUtvcUtpY1BUb1VWRmQ5KzdkUmVWcjE2NWgvZnIxb3U5blRyNit2a2hOVGNYZ3dZTlJ0V3JWWXV1ckpvV0dobUxSb2tYQzJxc0E4T1dYWDhMYzNCd0EwTDkvZi96MTExL0NaMnYvL3Yyd3RMVE1jMFExbGF4R1ZaUnZMdmN1V1laYnI5N2dNK3ZLSmR3aklpSWlvbzhIZzFJaUlpcXpidDY4aVpVclYrTDE2OWNLNTF4Y1hFUlQ3bk1iTkdnUUhqeDRnSUNBQUZIOTFhdFhNWExrU0hoNGVNRE56UzNQSGJQZnZIay9OZGJFeEVRNFRrNU9SbXhzclBDVlBXbzAyN2x6NTNEejVrM1IvVEtaREJjdVhFRFhybDBWK3BndE1URVJaOCtlaGErdkwyN2V2S20wVDNGeGNUaDM3aHpPblRzSGlVU0MyclZybzBXTEZtalpzaVZxMTY2ZDUzdnhxVnE3ZHExbzZubTFhdFdFell0dTM3Nk5uVHQzQ2hzYjVVVXVsOFBmM3g5bnpweEJ5NVl0NGVycWlzOCsrMHp0WUx5a1BIandBTE5uejBaU1VwSlFaMlptQms5UFQ2RnNhbW9LTnpjM0hENThHTUQ3RWRYeDhmRXFiNXBHeGNmS3hBZ0dPdHBJVGxNTTcvOSs5SUpCS1JFUkVWRStKUEtjd3dXSWlJaUt3R3plQnJ4ZE1LWkVucFY3Qi9HLy92b0x1cnE2S3QrL1pzMGFoZEdDMmRxMGFZTzVjK2NxVEkvUExTVWxCZE9tVFVOSVNJalM4MVpXVnRpOGVUTjBkWFZ4NmRJbHlHUXlWS2hRQVZGUlVkaTBhUk5pWTJNQlpPMGtibU5qZzlPblQ2dThPM2R1VGs1T1dMUm9FY0xDd3ZENjlXdkV4c2JpOWV2WGVQbnlKWjQ4ZVlMbno1OUQyYTk4VTFOVDZPdnJJenc4UE4vMnpjek0wTEpsUzdScTFRcU9qbzVDMEZmY083bVBHREVDL2Z2M1IzSnlNbnIwNkZHc3o4cm01K2NIZjM5L0xGNjhXRlEvWWNJRTZPcnE0bzgvL3NDalI0K1UzbHU3ZG0zVXJGa1RwMCtmenJOOUl5TWpOR3ZXREwxNzkwYjkrdldGZWsydk1acmZHcWNuVDU0VWpTbytjdVFJenB3NWcwMmJOb21XR3BCSUpGaXlaQWtjSFIxRjl5Y2tKR0RNbURHSWlJZ1ExVHM3TzJQS2xDa3dOVFg5WkQ4YmhWV1NQeDlicnptQWtEZnZGT28vczY2TVU5LzBLcEUrRUJFUkVaVkdrZ0oyV0MyZHd4bUlpSWlLV1owNmRaVFdkK25TQlpNblQxWnB2VTU5Zlgwc1diSUVQajQrdUhIamh1aWNscFlXdkx5OGhQRDJ6cDA3K1AzMzM1VzIwNnhaTXlRbUpoWTZKQVdBVzdkdUlTRWhBYmR2Mzg1engvRGNhdFdxaGUrLy94NVdWbFo0K1BBaHpwOC9qL1Buenl1RVh3RHc5dTFiSEQ5K0hMNit2dGkrZlRzcVYvNTBSNldGaG9aaTVjcVZvcm9hTldyQXo4OFA5Ky9mVjNxUHRyWTIrdlhyaHlGRGhrQmJXeHZ0MjdmSDJyVnJsUWJRQ1FrSnVIcjFLcjc1NXB0aTZYOWh4TVRFWU51MmJhS1FGQURHakJtakVKSUNXV0h2M0xsek1XblNKTkd5QTdkdjMwWjRlTGpDMGhOVXNtcVlsbGNhbE41NjlRWUpzalFZNmVsOGdGNFJFUkVSbFg3Y3RZR0lpTXFrcmwyN2lqYWwwZExTd3VqUm96RjE2bFMxTmpVeU5EVEV3b1VMNGU3dUx0cmdhZVRJa2Zqc3M4K0VjbDQ3eWx0YVdxSjM3OTU1N29wdVpHUUVXMXRiT0RzN28xdTNidkQwOU1TVUtWT3dlUEZpckYrL1hoalptWjZlaml0WHJzRFYxYlhBRU5QYTJob1RKa3pBMnJWcllXVmxCUUN3czdQRHFGR2pzSHYzYnF4ZXZScTlldlZTR25hNXVibDkwaUVwa1BVOWFkNjh1YWh1L1BqeG1EMTd0bWlaaEd4T1RrN1l0R2tUaGc4Zkxudy9uSnljc0hYclZreVlNRUhwK3pWdzRFQlVxbFNwZUY1QUlWU29VQUdUSmswUzFRMGRPaFM5ZS9mTzh4NTdlM3VNSHo5ZStOeExKQkxNbURFRERSczJMTmErVXNIcVdGUVFsWFcwc3I1SEdabHlYSDMrMzRmb0VoRVJFZEZIZ1NOS2lZaW96UEx5OGtKUVVCQjBkSFF3YmRxMFFnYzgydHJhR0RseUpKbzNiNDUxNjliQjB0SVMvZnIxRTExVHRXcFY2T25wUVM2WHc4REFBT2JtNW1qU3BBa0dEUm9FQXdNRE9EZzRZTml3WWJDd3NJQ0ZoUVhNemMxaFlXRUJQVDI5ZkovZHRHbFRCQVFFd01EQUFOSFIwZERXMWtiLy92MnhldlZxNFJwRFEwUFVxVk1IalJvMVF2UG16V0Z2YjU5dm0vWHIxMGY5K3ZVeFpzd1kzTHAxQzJmT25NSEZpeGNobDh2aDRlRWh1bmJDaEFscXZsdnFxVmV2SG9Dczk5alYxYlZZbjVWTlgxOGY4K2JOdzQ0ZE83Qjc5MjUwNjlaTjJOUnEzcng1bURGakJ1UnlPWnlkbmVIaDRTR2FQcCtUVkNxRm01c2J1bmZ2aml0WHJzRFgxeGZYcjErSHFha3ArdlRwVTJBL3hvNGRxMWEvTDF5NGdIdjM3cWwxVDA3dDJyVkR1M2J0Y1BueVpYaDVlYW0wT1ZQMzd0MmhyNitQWmN1V1llVElrV2pYcnAxdzdsUDhiSHdzckNzWWk4cHBPWmJkK09kWk9MNndzeW5wTGhFUkVSRjlGTGhHS1JFUmFjekh0RVpwdGlkUG5xQnExYXA1YnJxa0xybGNqdFRVMUFJRFRrMjVkKzhlVWxKUzBMaHhZMkUwWTFwYUdzNmRPd2NMQ3d0WVdWbkJ3c0lDQlN6RlU2Q1VsQlM4ZVBFQ2RuWjJtdWoyUjhQZjN4K3RXcldDZ1lHQlVIZnQyalZVcjE0OXoxSEErVWxLU2tKTVRJd3dramVuZmZ2MjRlTEZpMEo1L2ZyMWFyV3R6djJSa1pFSURRMFZ5azJiTm9WVUtrVk1UQXpldkhtajl2YzVORFFVTldyVVVPdWVzcVlrZno2ZURBN0ZvTDIrU3M4MXFXb0IvekVGQi9WRVJFUkVuNktDMWlobFVFcEVSQnBUa2tFQUVkSEhwQ1IvUHQ1NjlRWmZiRGlzOUp5V1JJSW5zNGZCUkYvOVB5d1JFUkVSZmV3S0NrcTVSaWtSRVJFUjBTZWtpa2s1aGJxcUprWUFnRXk1SEdjZWg1VjBsNGlJaUlnK0NneEtpWWlJaUlnK0lSYmxEQldXMjdBeGZiOXU2WkU3ajB1NlMwUkVSRVFmQlFhbFJFUkVSRVNmRUttV0JCWDB4ZXNrbXh1K1gyZlg3K0VMeE10U1M3cGJSRVJFUktVZWcxSWlJaUlpb2srTWhaR0JxQ3pMeUlCREZmT3M0L1FNN0wvMThFTjBpNGlJaUtoVTAvN1FIU0FpSWlJaUlzMnlLbStFaDVIdmhISkVmQktHT1RmQXBEL1BBd0RXWHdyRU1PZjYwTmI2ZE1aTlJFZEhDOGVHaG9iUTE5ZFh1dzI1WEE1ZlgxKzhlUEVDTDE2OHdNdVhMekYvL256VXJGbFRrMTBWT1h2MnJIQ3NyYTJOdG0zYkZ0dXpQbGFabVpudzkvZUhpWWtKVEV4TVlHMXREU01qb3dMdnUzejVNbVF5R1FEQTNOd2NqUm8xVXZtWlQ1NDhRVnBhR3V6dDdRdTg5dmp4NDhLeG1aa1pXclpzcWZKejFKR2VubzZFaEFSVXFGQkJvKzNLWkRKRVJFVEF4c1pHbyswU0VYMk1HSlFTRVJFUkVYMWliQ29ZaThxUjhVbHdiMktISldldTQzVjhJbDdFeE9QSW5TZm8xN2pPQitwaGxyUzBOTWpsY3BXdTFkWFZ6ZmU4dTd1N2NEeDA2RkFNSERoUTdmNUlKQkw0K2ZuaHpwMDdRdDN0MjdlTE5TaGR0R2lSY0t5dnIxK29vRlFta3lFdUxnN3g4ZkdJaVlsQlpHUWtJaU1qOGViTkcwUkdScUpYcjE1bzFLZ1JRa05EMVc3YnpzNE9VcWxVN2ZzMDZkV3JWMWk2ZEtsUS92bm5ud3NNUFZOU1V1RHQ3UzE4dm5yMDZLRlNVQ3FUeWJCcjF5NGNPblFJRlN0V3hJWU5HMUMrZlBsODcxbTllclZ3N09EZ1VLU2cxTVhGUlRnZU8zWXNldmZ1TFpTdlhMa0NIeDhmR0JzYnc4YkdCa09HREVIVHBrMEwvU3dBT0hmdUhEWnYzb3pZMkZnc1dyUUlEZzRPUldxUGlPaGp4NkNVaUlpSWlPZ1RVOWxZUFBVK01pa1pPbEl0Zk52YUFkLzdYZ0VBZk85N0JaM3IycUI4cnZWTVMxTC8vdjBSRnhlbjByVitmbjdGM0pzc0xpNHVvcUEwTURCUUZGYXBJems1V1RpV1NxVUZocjNxdGhNUUVBQnZiMitrcGFYbGU3K3RyUzJNalkzeDNYZmZxZjNzUTRjT0ZSZ1VGcmVjQWE5VUtvV2RuVjJCOXp4OStsUVV3dGVwbzlvZkJkYXVYUXRmWDE4QVFGUlVGSll1WFlxRkN4Y3FiSkQySVZ5NmRBa0FFQjhmajN2MzdxRlNwVXFGYmtzbWsySE9uRGtJREF3VTZyNy8vbnVzVzdjT1ZhdFdMWEpmaVlnK1ZneEtpWWlJaUlnK01ibkR6N1NNVE1Ra3l6REN1UUcyLzNzZlQ5L0c0azFDRXJ4UFhjWEtyejcvUUwwc1djT0hEMGRZV0pqYTkxMitmRmsweWk4L3VjUGNIajE2Q01ldFdyWENEei84b1BiejgydkgwdEt5d0pBVUFCNCtmUGhSVHVtUGlvcUNYQzdIL2Z2M2hUcHJhMnVsNGJxRmhRVWlJeU9GY3M2d0c4aWFFcC96Zk03N2NobzZkQ2d1WDc0c1BDTWdJQUJIamh3cGRGaWVsMGVQSG1ISGpoMUNlZUhDaGZsZW41NmVqbXZYcmdubG1qVnJvbHExYW9WK3ZwNmVIbHhkWFhIMzdsMWtaR1FBQUJJVEUrSGo0NE4xNjlaQlc1dFJBUkdWVGZ6cFIwUkVSRVQwaVNtdnJ6aHlNVEloR1hVclZjVHFudTN4NVc5L0FnQjJYZzlHaStwVjRONms0QkY2VlBya0R2bHkwdGJXUnBVcVZXQmpZNE42OWVxVllLODBaK0RBZ2NqTXpCVFZoWWFHd3NQRFErRmFQejgvcGZYWlpzK2VyYlRlMTlkWHRMU0FtWmtaSmsrZURHOXZiNkZ1eTVZdGNIUjBoSzJ0clpxdklHOHhNVEdpNExNZ0Z5OWVSRUpDZ2xEVzFkWEZ0bTNiOHIybmNlUEcrVTdONzlTcEV6SXpNN0ZzMlRKaDlPM1RwMCt4WThjT2pCZ3hRdVcrRVJGOVNoaVVFaEVSRVJGOVlwUk5wMytUa0lTNmxTcWlWWTBxR09IY0FMOEYzQU1BZUIwNUN4TTlYYmpXcTFIQ3ZSUlROclcrVDU4K3dzaSs5UFIwUEhyMFNLVzJvcUtpRUJ3Y0RBQ29VYU1HREF3TUNyamo0MlJnWUlCdnYvMFdob2FHLzhmZWZVZEZkUzFjQU44ejlDNUZWQkRzZ01hQ3ZmZFlVS01STmNURWtqenlQbzBhVFlneGFqU2l6eEtOc1VReEliSEV4Qlo3d1M2eG9zRVd1eUNLSUlvaXZReWRtZThQd25VdU04QU1JT0N3ZjJ1NTNqM24zbnZPbWNFa3orMHBNRFUxeFlJRkM0UjdjK2JNUWRldVhZVnl3ZmRSWVBiczJXamV2TGxLbTRHQmdkaXdZY1ByRy9RYm9HdlhyaGd3WUFDT0h6OE9BS2hSb3dZeU16TXJkVXpLQjBZQlFFaElDRUpDUWtwOHI2UTlUUHYxNjRlWW1CalI3TlpkdTNhaFQ1OCs1Um9NRXhHOUtSaVVFaEVSRVJIcEdDc1QxUm1sTDlOZTdYTzVjRkJYUkNTbUlEQXNDbmx5QmJ4M25zUVBRM3ZnZlhkWFZPWldqRjk4OFFXZVBYc0dBTmk1YzZmb1hrcEtpc1o3YkFZRUJBakIwbzgvL29pbVRadGk4dVRKa01sa0tzL2V2MzhmQnc0Y2dMZTNkN0V6TkJVS0JYNzY2U2U0dTd1alM1Y3VtbjZrMTI3NDhPR2xlcy9LeWtydDU5WGtOUG1xeXNuSkNRQ1FsNWVINk9ob29kN0t5Z3FXbHBacTN5bHE3OUdKRXlmaTZ0V3JjSE56dzVkZmZna0xDd3UxejFXRXNMQXczTHAxNjdXMS8rR0hIK0xldlh1NGN1VUtnUHp2ejgvUEQ4dVhMMzl0ZlJJUlZWVU1Tb21JaUlpSWRJeGxFVE5LQ3hqcVNiRjU5QUNNK0MwQXdVOWVJQ3MzRDFQMm5zYUowRWlzR05ZVDFpYVZjOEJUY25JeUVoTVRYMHZiYmR1MlZlbHIvZnIxT0g3OE9CUUtCVTZlUElsVnExYkIyTmhZN2Z0NzkrNUZmSHc4QWdNREVSNGVqZzgrK0FBOWUvYXNFb2Y4NktxalI0L2kxS2xUK1A3Nzd3RUF6Wm8xdzRvVks0cDhmdVBHalFDQUd6ZHU0S3V2dmhMcXAwNmRpaDQ5ZW1qVnQ3bTVPWDc4OGNjeUhaaFVYbjc3N2JmWDJyNUVJb0dQancrOHZiMlJucDcvNzRtYk4yOGlLQ2hJTkN1WmlLZzZZRkJLUkVSRVJLUmppbHA2cjh6RVFCL2J4M3JBKzg5VE9QMHcvNUNqZzNmRGNUSGlPYnc3dm9XUDJqZUR2YmxwaFl5M011VGw1ZUhhdFd2QzNveVBIajNDNHNXTE1YLytmSlh3TXpvNldnamhBT0R4NDhlNGN1VUtldlhxVlpGRFZuSDA2TkVpZzBQbFBUYUIvSm0xeW1KaVlrU255UmVJajQvWHFPKzB0RFFjTzNZTXdjSEJlUHo0TVZKVFUyRnNiQXhiVzF1MGFORUNnd1lOZ3F1cnE5cDNDeCtPNWV2ckN4Y1hGMnpZc0FGWHJseEJTa29LeG80ZGkzSGp4b2xPWlcvYnRxMW96TTdPempBd01GQnB2L0JCVHVxMkdDZ3NKU1VGdWJtNW9qcDlmWDBrSkNUQXhzYW14UGNMM0xwMXE4akR2N3k4dlBESko1OW8zRlpCZTVjdlh4Ykt0cmEyMkxadEc2UlNxZWc1SHg4ZjRYUDM3dDI3eUQxWmkySm5ad2QzZDNkY3ZIaFJxTnV3WVFNNmQrNnMwaGNSa1M1alVFcEVSRVJFcEdOcWxMRDB2b0NWc1JGMmpodUVkVUczOEwrVHdjaVZ5eEVueThEU3Y2NWl4ZG5yZUxkNUkzaTQxVWQ3NTlwd3NEU3JpS0VYeWNiR1J1MCtwdWZQbnhmdHpRbmtuMXorNFljZmx0amV3b1VMOGZubm55TWpJLys3dVhUcEVuNzk5VmY4My8vOW4vQ2NYQzdIMHFWTGtaV1ZKZFMxYmRzV1BqNCtXbzAvT2pvYWUvZnVMZmFaM056Y0VwOHBMOFhOekN4SlVGQVFWcXhZb1hMNmZIcDZPdExUMHhFVkZZVWpSNDZnZi8vK21EcDFLb3lNaXAraG5KeWNqR25UcHFrOWxmNmZmLzRScnR1MmJZdUpFeWNLNVkwYk53ckw3ZDk1NXgyaFBpY25SOVRHK1BIamkrMy9sMTkrZ2Erdkw4TER3OVhlVi9mN3JpSmtaMmRqNWNxVm9yck16RXlWSUYraFVPRGh3NGRDMmRuWldldSswdExTY1BYcVZWRmRWRlFVVHA0OGlRRURCbWpkSGhIUm00cEJLUkVSRVJHUmpyRXdNb1JFQXZ3N1dSSUE4REkxWGUyelVva0VVN3ExUXRjR2RURHpjQkN1UnNVQUFITHk1TmgxTXd5N2J1WWZvT1JvWlk0T3pyVlF6OW9TVnNaR3NESXhSQTFqSTFpWkdLRjViVnZZbVZYOGdVbloyZG53OS9jdjlmc05HemJFekprejRldnJDNFZDQVlsRWd1enNiTWpsY21FVzNZNGRPM0R2M2ozaG5VYU5HdUhiYjc4Vm5aU3VpWWlJQ1B6MDAwL0ZQcE9ibTF2aU01WHQzTGx6V0xod29UQVR0emduVHB4QVltSWlGaTFhVk93V0JkdTJiVk1ia2taRVJBajFGaFlXYU5xMGFaRnRGSGZZVWtrSE1XbnlXU3JEdm4zN2tKQ1FJS3FUeVdTSWpJeEUvZnIxaGJySXlFZ2g3QWVBZXZYcWFkMVhZR0Fnc3JPelZlcTNiTm1Ddm4zN1FsK2YwUUVSVlEvOHR4MFJFWlViVTBOOXlMSnpZR2FvdWd5T2lLaTZxb3gvTDBvbEVoanI2eU1qNTlWUzRsaVo2b3hTWmEwZDdYSDgvNFlqK01rTHJMbHdBOGRDSWtSQjY3UGtOT3k3bmFiMlhXc1RJL3c5N2YwS0QwdDM3dHlKbUpnWXJkNTU5OTEzMVI3cUJPUUhaZ2NPSE1DQkF3ZUtmUC9SbzBjWU5teVlTdjN3NGNNeGFkSWtyY1pTVmoxNzlrU3JWcTBBQUFzWExrUllXSmh3YjlxMGFhSVR6NU9Uazh2Y1gxSlNFbjc0NFFkUnNHaG1ab1lSSTBhZ2NlUEdTRWxKd2ZIangwVkwzNjljdVlLQWdBRFJqTS9DWW1KaVlHNXVqbEdqUnFGKy9mcElTRWlBbFpVVkxseTRJRHpUdm4zN04ySUplSzFhdGVEaDRhSDIzbHR2dmFWVlc2MWJ0OGJaczJkVnRnUzRldldxS0NndFBCTzBVYU5HV3ZXVGw1ZUhYYnQycWIzMzRzVUxIRHg0RUo2ZW5scTFTVVQwcG1KUVNrUkU1YWFCalJWQ1hpYWliZDNLUC9pQWlLaXFDSG1aaUFZMjZrL2NmcDNNREExRVFXbGNDVUZwZ1k3T3RkSHhnNEVJajAvR3lRZFBFQlFSalVzUno1R1FYdlNzdk1TTUxFUW55eW8wS0EwUEQ4ZTJiZHNxckwrcXlOVFVGS2FtcG9pUGp4Y3R2UVlBYTJ0ck9EZzRDT1hDUWVuU3BVdEZRV3FCZ0lBQXJGNjlXbTEvQVFFQndtRS9RUDRlbmovODhJTW9tT3ZYcng5bXo1Nk5hOWV1Q1hXN2QrOHVOaWpWMTlmSHNtWEwwS1JKRTFIOW4zLytLVnk3dWJtcHpEcE5URXdVRHQ4NmR1d1k5UFQwc0h2M2J0RXM0eTFidHFCV3JWcEY5bDFnd29RSlNFdkwvNHVBSTBlT2lNYXZqVnExYXBXNDdZT21YRnhjMExoeFk1VloweGN2WHNUSWtTT0Zjc0ZwOVFCUXMyWk4wYzlkRTRHQmdjWCtoY09XTFZ2UXYzOS9tSnViYTlVdUVkR2JpRUVwRVJHVkd3KzMrdGg2TFlSQktSR1JrcTNYUWpEUXJYNkY5MnRoWkNBS1IrTmtHVkFvQUUwUGFXOW9hNFVKblZ0Z1F1Y1drQ3NVQ0l0TndyV25NWGlhbklabnlXbEl5c2hDVm00ZU1uTHkwTGwrYmJTb1kvZWFQb21xckt3c0xGcTBTTmlMMHRYVkZhR2hvUlhXdjZZT0hqeFk0ak5EaHc0VnJvMk5qYkZ6NTg1aW4xZTM1UC9FaVJOcWw0L0h4c2FpWnMyYUdveFVNOEhCd2FKeW56NTlWR1l2U3FWU3ZQLysrNktnTVRvNkdqRXhNVVVHbGoxNjlGQUpTUUh4d1ZMcjFxM0R1blhyUlBlLy9QSkw0ZnJYWDM5Ri9mcjFjZjM2ZGFHdWZ2MzZHb1drQUVTaHNmSytxSlZ0eElnUnVIRGhBdHEyYll2ZmYvOGRBSERuemgxRVIwZkR3Y0VCQ1FrSnVISGpodkM4dXZDN09KbVptZGkwYVpPb2J2VG8wZGl6WjQrd0ZEODFOUlZidDI3RmhBa1R5dmhwaUlpcVBnYWxSRVJVYnFaMGE0VWVhM2NoNkhFMHVqYlFiallERVpFdUNub2NqVE9QbnVMYzVGRVYzcmVWc2ZnQW5adzhPVkt6c21GcHJIclFVMG1rRWdsYzdhM2hhbTlkWHNNckV6OC9Qeng1OGdRQUlKRklNSG55WkV5ZE9sV2pkK1Z5dVhEZHFWT25JazhvMTFiZHVuVlY2a3hNdEo5aHErMDdDb1VDUjQ0Y1VhbmZ2MzgvYnQrK2pTbFRwbURJa0NGYWowT2RndSs4UUZHbnlUZHUzRmlsN3RtelowV0dsaTFhdENqNzRQNTE2OVl0NGZySmt5ZkZ6bVFGOG9Qbi9mdjNsMXYvNVUwaWtXRHAwcVdRU3FYWXMyY1BaRElaRkFvRkRoNDhpSWtUSitMNDhlT2kzOU1kT25UUXF2MnRXN2NpTGk1T0tOdloyV0hzMkxISXk4c1RoZmI3OSs5SHYzNzkwTEJodzdKL0tDS2lLb3hCS1JFUmxSc0xJME9zZXJjbkp1d09oUC9Jdmd4TGlhaGFDM29jalFtN0E3RnVSQitZRzFYODNzMVdKcW9uamNmSk1rb1ZsRmFVZ2hsc3hlMUZ1V1BIRGh3OWVsUW85K3ZYcjloRGZwUmxaV1dKRHIxcDNMZ3hldlRvVWNyUkZrODVnTzNTcFF2bXo1OWZidTExN05nUkN4Y3VCQUNjUDM4ZUwxNjhVSG0rWUpiaDZ0V3JJWlBKMExKbFM5SDltSmdZUkVSRXFMeW5QSXV6TU9YdkRrQ1JTN0ZOVFUxVjZ0UWRGRlNnUm8wYVJkN1RWbFpXbG5BdGw4dExQTWhKbTMxUE16SXlTaFYrYTBwNUNiMHlJNlA4ZjVhN2QrK09ZOGVPQVlDdzcrdStmZnVFNXl3dExkR2xTeGVOK3dzSkNWR1p3ZXpsNVFVREF3T01IajBhUjQ0Y0ViWWp5TTNOeGVMRmkrSG41eWVNaDRoSUZ6RW9KU0tpY3RXelVWMzRlZmJHbEwybjBidXhFejVzNndZM2Uyc2U4RVJFMVlJc093Y2hMeE94OVZvSVRqK013cm9SZmRDam9XT2xqS1ZHRVVGcFExdXJTaGhOeWVSeU9aS1NrZ0NvRDlxQS9MMFVOMjdjS0pScjFxeXAxUUZLaFVOQUs2dXErVjFvU3FGUVlNZU9IUUR5OS9sVVB2Ukh1YngrL1hwMDd0eFo5TzZLRlN1MDdzL1kyRmdVbGlydlY2b3NOVFZWcGE2NC9TMGxSZXdIc1gzN2RwVTY1Y0I0NDhhTmNISnlLckpkVFdnYWxDWW5KK09iYjc3Qjk5OS9YeTVoYWVHdEVoWXRXb1F6Wjg0VSs4NmdRWU9Fb0RRckt3cytQajVJVEV3VTdtdHpPcjFNSnNPU0pVdEVzMUZ0Ykd3d2FOQWdBUGsvci9mZmZ4L3IxNjhYN2tkR1JzTGYzMS9qMmR0RVJHOGlCcVZFUkZUdWVqYXFpM05UUm1IdGhadndPWEFXanhOU0lNdk9xZXhoRVJHOWRtYUdCbWhnWTRtQmJ2Vnhic29vV0JoVjN1eE5TelY5YTNxZ1UyVUlEdzhYWmdNYUd4dXJuUFI5K3ZScExGKytYQWlZSkJJSlpzeVlBVE16TTQzN0tIemdrYVZseFIreVZaN09uejh2bkhUZnVYTm5uRDkvWHJnM2VmSmtIRGx5QkdGaFlaQklKQnJ2MVZrY1IwZEgwWGNZR2hxS0FRTUdxRHhYZUw5WWlVU0NldlhxbGJuL3dtN2V2SW1iTjI4aUppWUdycTZ1Nk5hdEcwNmVQRm5rODdtNXVaZzZkYXJ3blFIUTZPQ2xseTlmWXViTW1ZaUtpa0phV2xxNUJLWGg0ZUdpY2traEtRQTBiZG9VblRwMXd0OS8vdzBBU0VoSUVPN3A2K3RqK1BEaEd2VXRsOHV4YU5FaVJFZEhpK29uVFpvRVE4TlgvOTRZTVdJRUFnTUQ4Zmp4WTZIdTBLRkRhTkdpQlhyMzdxMVJYMFJFYnhvR3BVUkU5RnBZR0JsaVZ0LzJtTlczZldVUGhZaW9XbEszM0QrMmlnV2x2cjYrd29GTXlrRlJYRndjbGkxYmhtM2J0a0Vpa2VEQWdRTllzbVNKYUJhZXQ3YzMzTjNkdGVwUGVmOUtJUCt3bnplWjhuTDJnUU1IaW9KU2EydHJMRisrSExObnowYTNidDN3MWx0dmxYa3Z6bmJ0Mm9tQzBzREFRSXdhTlFwMTZ0UVI2dVJ5dWNweTdtYk5tc0hDd2tLcnZ1UnlPYlp0MjRha3BDUWtKeWNqUGo1ZVpVYnc2dFdyaGV0UFB2a0VRUDVNeWNEQVFIaDRlTURBUVB6UGdMKy92eWdrN2R5NXMwWkI2YlJwMDRSOVBPUGo0OHQ4UUZaQ1FvSXdFMWlnMitzREFBQWdBRWxFUVZSYkgzLzhNWUtEZzFWbXBBNGVQRmowY3lqT21qVnJWSmI1ZCt2V0RUMTc5aFRWNmV2cjQ4c3Z2OFRVcVZORk0wK1hMVnNHUzB0THRHM2J0bFNmZ1lpb0ttTlFTa1JFUkVTa2cwd01WUCt2ZnJ5cytQMGFLMXJCSVQ2cHFhbFlzR0NCNk43cDA2ZFJvMFlOakJrekJvY09IUklGUTMzNjlJR1hsNWRXZlNrVUNsRTRaR3BxaWdZTkdwUmg5Sld2UTRjT2tFcWxzTFcxUmJ0MjdWVHVtNXFhWXZueTVkRFgxOGY5Ky9kRjk1WXVYYXIyaFBTQWdBQlJBS2xzNk5DaDJMdDNyeERRcHFlblk5cTBhZkQwOUVUOSt2V1JrcEtDbzBlUDRzNmRPNkwzM24vL2ZhMC9tMVFxeGRhdFcxVm1GaGVsWUduL0R6LzhnUFBuejJQbnpwMzQ2S09QMExkdlgwZ2tFZ1FGQlltQzRycDE2K0xycjc4dWN0bS9NdVhEanA0L2Z3NDNOemN0UDQyWWxaVVZURTFOSVpQSmhEcGJXMXVNSHorK3hDMFJiRzF0WVdkbmg5allXRkY5cjE2OU5PcmIzOThmQVFFQm9qcExTOHNpbDlPN3VyckMwOU1UdTNmdkZ1cHljM1BoNit1TFpjdVdhYncvTUJIUm0wTHpuYXVKaUlpSWlPaU5ZYW9tS0sxcU0wb0xyRm16UmdpTmxQZFkzTGR2SDQ0ZVBZcDE2OVlKczljNmRPaUFyNzc2U3VzK2J0eTRJVnBxM0xScFU0MUNzcXJNMHRJU0xpNHU4UFQwTEhLdlRVMzNyTlJFelpvMU1YbnlaRkZkWW1JaU5tellnTGx6NStMNzc3OVhDVW1IREJtQ1RwMDZsYW8vYmJaR01EVTF4YjU5KzRSWnRURXhNVmk2ZENtbVRKbUNNMmZPWVBueTVjS3pKaVltbURkdlhwSGJOaWd2YVZmbTR1S0NaczJhYWZFSjFOUFQwOE93WWNNQTVBZkNJMGVPeEtaTm0rRGg0VkhzZTQ4ZVBjTGt5Wk5WUWxJQW1EZHZuc3FNYVdWeXVSeXJWcTBTQlo1QS9yWUlYM3p4QmF5dHJZdDg5Nk9QUGxMNVM0WE16RXpNbWpVTDE2NWRLM2JNUkVSdkdzNG9KU0lpSWlMU1FlcG5sRmE5b0hUbnpwMDRmZnEwVVBiMjlzYnQyN2R4OGVKRkFNQ0dEUnZnNU9TRWhRc1g0czgvLzhUSWtTTlZ3ajkxaHdjVmR1REFBVkZaMHhsNDVTRTFOVlZsUnFjNkNvVkNvK2VVZGUzYUZZTUhEeTd0MExRMmFOQWc2T25wWWUzYXRjV2VLQytSU1BEZWUrL0IyOXU3MUgxWldsb0tvYVcxdFRVY0hCeHc5KzVkNGY2TUdUUFFyRmt6Mk5uWndkRFFFTjk4ODQxS0d3OGVQTUNpUll0RWRkT25UeTl5MjRYNCtIamN2SGxUcFg3NDhPR1FTQ1FsTHBsLyt2UnBrVE55Z2Z4bC9FRCtVdm1USjA5aSt2VHBKYzVRVlNnVU9ISGlCTmFzV1NQczQxdFlTa29LcGsrZkRpOHZMNHdaTTBaME1uMTZlanFXTEZraTdHMnF6TnZiRzkyNmRTdTJmeU1qSS9qNittTFNwRW1pV2JBeW1ReXpaOC9HeElrVE5kNGZsWWlvcW1OUVNrUkVSRVNrZzB3TTFjd29UYXRhUWVtT0hUdXdZY01Hb2V6azVJUmh3NGFoZi8vK2VQRGdBZUxpNHFCUUtQRGRkOTloMWFwVnduNlNLU2twTURJeWdxR2hJVEl5TXZESEgzK0kybFUra0FZQTd0MjdoNkNnSUtGc2JHeXNzaC9qNjNUNzltMk5UZ3JQeXNyUytrVHhVYU5HUVU5UHI4ajdhV2xwdUhuekpwNCtmU3FxdjNmdm51Z0Urd0tQSGowU2xhOWN1UUlURXhOMDdkcFZxQnN3WUFEYXQyK1B3NGNQNC9MbHk0aUtpa0o2ZWpxTWpJeFF1M1p0dEc3ZEdvTUdEU3J6SHJDZmYvNDVURTFOVWFkT0hSZ2JHd01RbjNydjV1WUdSMGRIb2J4NDhXSmN2bndaNjlldkZ4MUFwS3hKa3libzJMRmprWDArZWZJRTZlbnBRdG5ZMkJnK1BqN28zYnMzM252dlBkRXA4K29rSkNTb0xHMVhWaENVbXB1Ync5L2Z2OWlmSFpCL0FObmF0V3RGQVhHQmxpMWJJalEwVkFoUEZRb0ZkdXpZZ2NEQVFIend3UWZvMzc4L29xT2pNWC8rZkpXZlA1QS8yMWZUTFN3Y0hCd3dZOFlNK1ByNmlyYkJrTXZsV0xkdUhlenQ3VVcvUjRpSTNsUU1Tb21JaUlpSWRKRGFHYVhwVldlUDBxVkxsK0xVcVZOQzJjaklDSFBteklHQmdRRU1EQXd3YytaTWZQWFZWMUFvRk1qTnpjV0xGeS9Rc0dGREFNREtsU3R4NGNLRkl0dTJ0N2NYbFFzdk4rN2R1M2U1bkZ4ZUZaUVV0RVZGUmNIWDExZWxmdlBtelJxMXYzVHBVZ0JRT1UzZXhzWUdZOGVPeGRpeFl6VWJxSkxpVHFaWDl0WmJiMm5kZG9jT0hkQytmWHNjUDM0Y216ZHZGdTB2Q2dCaFlXSHc5dmJHNTU5L3JuWmYxOWF0VzJQY3VISFl2SGt6YXRhc2lRVUxGcUJ4NDhaYWowTVRKZjNzYnQyNmhaOS8vbG5sNENZZ2Y1L2VHVE5tSURRMEZIUG56a1ZLU29wd0x6WTJGcXRYcjBaY1hCemMzZDN4OHVWTGxmZTdkT21Deno3N1RLdnhkdW5TQldQR2pGSDVpNG1CQXdjeUpDVWluY0U5U29tSWlJaUlkSkNwZ1pwVDc2dlFqTkltVFpvSTF3WUdCcGczYjU0UWhBSkFxMWF0NE9ucENUTXpNM3ozM1hmbzBxV0xjSys0QTJSTVRVM1J2bjE3VWQyVUtWT0VzRXRmWDErams4N3B6U1dSU0RCdzRFRDg5dHR2R0RObURBd0svYk1RRXhNakNoWUwrL0RERHpGeTVFaXNYcjM2dFlXa21tamV2RGxjWFYxRmRSS0pCT1BIajhmTW1UT2hwNmVIWnMyYVlkV3FWYWhkdTdib09TY25KNHdlUFJydTd1NllPM2V1S0pUMThQREF0OTkrVytTK3RzVVpOMjRjaGc0ZEtwUTdkT2lBenovL1hPdDJpSWlxS3M0b0pTSWlJaUxTUWVwbmxHWkFybEJBV2dVT01mTDA5TVEvLy95RCsvZnZZODZjT1hCM2QxZDU1ai8vK1E4OFBEeFFyMTQ5VVgyalJvM1V0bWxoWVlGWnMyYkIxTlJVVkc5alk0TWZmdmdCYytiTVFaTW1UVkNyVnEzeSt5QkZLSmlKV1Y2Ky92cnJjbTJ2T2pBeU1zTDQ4ZVBScjE4L3JGdTNEc0hCd1FEeVEvZytmZm9VK1o1RUlzR0VDUk5VNm5mdTNQbmF4cXFPVkNyRjVNbVRoWm1mRGc0T21ENTlPbHEwYUNGNnpzbkpDZjcrL2xpL2ZqMENBZ0tnVUNnd2JkbzBZWi9TVHAwNjRiUFBQc09xVmFzd1pzd1lqQjgvdmt6am1qSmxDbVF5R1I0L2ZvdzVjK2FVT0RPV2lPaE5JbEdvbThkUFJFUkVSRVJ2dElzUnovSE9oZ01xOVE5bmZ3eHJFeU0xYjFTOHBLUWtaR2RucXl5Vkw0bE1Kc094WThkZ1lHQUFRME5EbUpxYXd0cmFHaTR1THFKRGJBckx5c3BDVGs0T3pNM055enIwQ2hjUkVTRmNtNXFhcXYzT1pzMmFKVnlQSFR1MlhFNW9yMnFVOXlqZHVIRWpuSnljTkg3MzBxVkwrT1dYWCtEcjY2c1N2bGNWbzBlUEZxN0hqUnNIRHc4UC9POS8vME9EQmcwd2F0U29ZbjkvQThDZE8zY1FIQnlzOWhDdGtKQ1FFZytPMGxSZVhoNlNrNU5oWTJOVEx1MFJFVlVVaWFUNHZ5MW1VRXBFUkVSRXBJTnVQSXRGMzUvM3FOVC9QZlY5TktsWm94SkdSRlQ1RkFvRlN2Z3pNaEVSNmJDU2dsTHVVVXBFUkVSRXBJT01EZFF2aDQyVlZaMTlTb2txR2tOU0lpSXFEb05TSWlJaUlpSWRaS0xtTUNjQWVKNGlxK0NSRUJFUkViMFpHSlFTRVJFUkVla2dVeldIT1FGQWRFcGFCWStFaUlpSTZNM0FvSlNJaUlpSVNBZXBPL1VlQUo0bE15Z2xJaUlpVW9kQktSRVJFUkdSRGlwcWo5Sm9McjBuSWlJaVVvdEJLUkVSRVJHUkR0S1hTbUVnVmYyLys1eFJTa1JFUktRZWcxSWlJaUlpSWgxbHJHYjVmWFF5WjVRU0VSRVJxY09nbElpSWlJaElSNm5icHpSV2xvN3NQSGtsaklhSWlJaW9hbU5RU2tSRVJFU2tvMHdORFZUcUZBcmdSU3BubFJJUkVSRVZ4cUNVaUlpSWlFaEhtUm1xemlnRmdLZEozS2VVaUlpSXFEQUdwVVJFUkVSRU9rcmQwbnNBQ0k5UHJ1Q1JFQkVSRVZWOURFcUppSWlJaUhSVVVVSHB3N2lrQ2g0SkVSRVJVZFhIb0pTSWlJaUlTRWVaRmhXVXhqTW9KU0lpSWlxTVFTa1JFUkVSa1k3aWpGSWlJaUlpelRFb0pTSWlJaUxTVWNhRmdsS3BKUDkvSXhKU2tDdVhWOEtJaUlpSWlLb3VCcVZFUkVSRVJEcXE4Tko3V3pOVEFFQk9uaHhSU2FtVk1TUWlJaUtpS290QktSRVJFUkdSamlxODlON2V6RVM0RG92bDhuc2lJaUlpWlF4S2lZaUlpSWgwVk9HZzFOclVTTGgrR0pkYzBjTWhJaUlpcXRJWWxCSVJFUkVSNmFqQ1FhbUYwYXVnOUY1TWZFVVBoNGlJaUtoS1kxQktSRVJFUktTakN1OVJhbVZpSUZ6Lzh5eTJvb2REUkVSRVZLVXhLQ1VpSWlJaTBsRW1odUtnMUZCUFQ1aGwraUEyRWJMc25Nb1lGaEVSRVZHVnhLQ1VpSWlJaUVoSEZWNTZuNUdUQzNlSG1nQUF1VUtCVzgvakttTllSRVJFUkZVU2cxSWlJaUlpSWgxVmVPbDlhbFlPMmpyWkMrVi9ubkw1UFJFUkVWRUJCcVZFUkVSRVJEcXE4SXpTdEt3Y3RLdGJTeWovOCt4bFJRK0ppSWlJcU1waVVFcEVSRVJFcEtPTUN3ZWwyZGxvNjZRY2xISkdLUkVSRVZFQkJxVkVSRVJFUkRyS1JGOTFScW1EcFJscVc1Z0JBQjRuSkNNeEk2c3loa1pFUkVSVTVUQW9KU0lpSWlMU1VZV1gzaGVjY3ErOFQrbUY4R2NWT2lZaUlpS2lxb3BCS1JFUkVSR1JqbEpaZXArVkg1VDJhT2dvMUIwUGphelFNUkVSRVJGVlZReEtpWWlJaUloMGxJbUJucWdzeTg2QlFnRjR1TlVYNms0K2VBSzVRbEhCSXlNaUlpS3FlaGlVRWhFUkVSSHBLT05DZTVUS0ZRcGs1T1RDMGNvYzdvNDFBUUJ4c2d6YzRLRk9SRVJFUkF4S2lZaUlpSWgwVmVHbDl3Q1FscDBOQUJqU3RJRlF4K1gzUkVSRVJBeEtpWWlJaUloMGxvRlVDcWxFSXFvck9OQnBrRkpRZXVJQmcxSWlJaUlpQnFWRVJFUkVSRHBLSWdHTUMrMVRtdnJ2Z1U0dU5hM1J5TTRLQUhBck9nN1BVMlFWUGo0aUlpS2lxb1JCS1JFUkVSR1JEak0xTUJDVkMwNitsMGlBd1VxelN2ZmNlbGloNHlJaUlpS3FhaGlVRWhFUkVSSHBNR045OFl6U2xNd3M0ZnFkWmcyRjY4MVg3MEdocUxCaEVSRVJFVlU1REVxSmlJaUlpSFJZNFFPZGtqSmVCYVd0SGUzUnZMWXRBQ0E4UGhsQkVjOHFkR3hFUkVSRVZRbURVaUlpSWlJaUhXWlNURkFxa1FEZUhac0xaYitnV3hVMnJxcEt3V20xUkVSRTFaWit5WThRRVJFUkVkR2JxdkRTK3lTbHBmY0FNTEpsRS9nZS94dkptVms0RVJxSkc4OWk0ZTVZc3lLSFdHN3UzTG1EaUlnSW9UeGt5QkN0MjFpNWNpWE9uVHNIT3pzNzJOblpvV1hMbHZqZ2d3L0tjWlRxNWVibUlpMHREVFZxMUNqWGRyT3lzaEFURXdOblorZHliWmVJaUVnWE1TZ2xJaUlpSXRKaHhTMjlCd0JUUTMxTTdOSUNTLys2Q2dCWWR2b3F0bzN4cUxEeEtSUUtwS1dsSVNVbEJTa3BLVWhPVGtaOGZEemk0K09Sa0pBZ1hNZkh4K09ubjM2Q2pZMU5rVzJkUG4wYUJ3OGVGTXFsQ1VwdjNMZ0JtVXdHbVV5R3lNaElkT3ZXclZTZlM1MSsvZm9KMTU5KytpazhQVDJGOHFWTGw3Qmd3UUpZV0ZqQTJka1o0OGFOUTVzMmJjclUzNWt6Wi9EcnI3OGlPVGtaaXhjdlJzdVdMY3ZVSGhFUmthNWpVRXBFUkVSRXBNTUtMNzFQenNoV2VlYlRMaTN4Njk5M2tKQ2VpZU9oa1RqMTRBbmVkbm05TXhCLy92bG5uRHAxQ2lrcEtSb3ZkdzhORFVYbnpwMUwzYWRjTHNjbm4zeFM1SDJGUW9Ibno1K0w2bmJ1M0ltOWUvY1cyKzdLbFN0aFpXVlY2bkVCUUZCUUVBQWdOVFVWZCsvZWhiMjlmYW5ieXNyS3dqZmZmSU9iTjI4S2RkOSsreTM4L1B6ZzZPaFlwbkVTRVJIcE1nYWxSRVJFUkVRNlRHV1Awa0pMN3dIQXdzZ1FYL1JvZzduSExnSUF2anAwSGhlbmVxbThXNTVxMUtpQjVPUmtyZDY1Zi84K09uZnVMSnFaNmUzdGpmZmZmMStqOXhVS0JhS2lvclRxczNCd3FrNWVYcDZvSEJZV2hzMmJOd3ZsaFFzWEZ2dCtibTR1Z29PRGhYTERoZzFSdDI1ZHJjYXB6TWpJQ0I0ZUhyaHo1NDR3TnBsTWhnVUxGc0RQencvNit2eGpJQkVSa1RyOEx5UVJFUkVSa1E1VDJhTTBRelVvQlFEdmptOWg2L1VRaEx4TXdKT2tWSHg3N0JLK2Y2ZjdheHRYZ3dZTlNueW1iOSsrc0xPemc2MnRMZXpzN0ZDL2Z2M1hOcDd5bEpTVUpBbytTM0wrL0hta3BhVUpaVU5EUTJ6YXRLbllkMXExYWxYczB2eStmZnRDTHBmaisrKy9GMmJzaG9lSFkvUG16ZkQyOXRaNGJFUkVSTlVKZzFJaUlpSWlJaDFXM0tuM3lvejA5YkRXc3hmNisrK0RYS0hBeHN0MzhWWnRXM3pVdnRsckdaZWJteHVtVHAwS2EydHI0ZGYrL2Z1eGI5OCs0Wm1aTTJlK2xyNExGTjRuVkZPQmdZSDQ3cnZ2eW0wY0FRRUJvbkpJU0FoQ1FrSktmSytrUFV6NzlldUhtSmdZMGV6V1hidDJvVStmUGhvRjFVUkVSTlVOZzFJaUlpSWlJaDFXMG1GT3lsbzcydVB6SHEyeDR1eDFBTURYQVJkUXk5d1VIazNybC91NHJLeXM4TTQ3NzRqcURBME55NzJmNHFTbnB5TWhJVUhyOTJReVdibU5JU3dzRExkdTNTcTM5Z3I3OE1NUGNlL2VQVnk1Y2dWQS9qWUJmbjUrV0w1OCtXdnJrNGlJNkUzRm9KU0lpSWlJU0ljVlhucWZyR2FQVW1Veis3VEhnOWhFQk54N2pGeTVIT08ySDhleWQ3cmo0OWMwczdReWJkNjhXVFRic2pMODl0dHZyN1Y5aVVRQ0h4OGZlSHQ3SXowOUhRQnc4K1pOQkFVRm9XdlhycSsxYnlJaW9qY05nMUlpSWlJaUloMVdlT2w5Vm00ZU1uTnlWV2FhRnRDVFN1QS9zaS9lM1hRSVY2SmlJRmNvTVAzZ09aeDVHSVZGZzdxaXJwVjV1WXhyd29RSkNBOFBML1laNVVPYkNwdzhlYkpjK3E4S2J0MjZoY3VYTHd0bFcxdGJiTnUyRFZLcFZQU2NqNDhQYnQrK0RRRG8zYnMzWnMrZXJWVS9kbloyY0hkM3g4V0xGNFc2RFJzMm9IUG56aXA5RVJFUlZXY01Tb21JaUlpSWRKaXhtaFBPRXpPeVVLZVlFKzJORGZTeGUvd1EvSGZYS1p3SWpRUUFCTng3akZOaFVSalpzakdHTlcrRTdnMGNZYUQzWm9kcy8vblBmMVNXLzJ2aTdObXpXTFZxVlpuNnpzN094c3FWSzBWMW1abVprRWdrb2pxRlFvR0hEeDhLWldkblo2MzdTa3RMdzlXclYwVjFVVkZST0hueUpBWU1HS0IxZTBSRVJMcUtRU2tSRVJFUmtRNHpNZEJUcVV2S3lFSWRTN05pM3pNM01zQ1dEd1ppL29tL3NlN2lUU2dVUUdaT0xyWmNDOEdXYXlIUWswcFF5OXdVZFN6TjBLZUpFNzd1M1I2Rk1yNHFMeU1qQTRtSmlWcS9WeDU3bE83YnQwOWxmMVNaVEliSXlFalVyMTlmcUl1TWpFUkdSb1pRcmxldm50WjlCUVlHSWpzN1c2Vit5NVl0Nk51M0wvVFZoT2xFUkVUVkVmK0xTRVJFUkVTa3d3b3Z2UWVBcEJMMktTMmdKNVZnd2NET0dObXFDYjQ5ZGdubnc1OEo5L0xrQ2tTbnlCQ2RJc08xcHk4eHlLMEJXanJZYVR5dWNlUEdJU1VsNVZWN2VYbjQrZWVma1pYMWFtdytQajRhdDFjYTI3ZHZ4L2J0MjE5ckgwVnAzYm8xenA0OWk5emNYRkg5MWF0WFJVRnA0Wm1nalJvMTBxcWZ2THc4N05xMVMrMjlGeTllNE9EQmcvRDA5TlNxVFNJaUlsM0ZvSlNJaUlpSVNJZXAyNHMwWHBhcFZSc3Q2OWhoMzBmdjRKOW5MM0g0L21NRTNIdU1oM0ZKd24xckV5TTRXQlUvUTdXd3dnY0pIVHQyVEJTU0FvQ0hoNGRXYmI1SlhGeGMwTGh4WS9qNys0dnFMMTY4aUpFalJ3cmxndFBxQWFCbXpacHdjSERRcXAvQXdFREV4TVFVZVgvTGxpM28zNzgvek0zTForOVpJaUtpTnhtRFVpSWlJaUlpSFdhaVpsbjF5N1IwcmR1UlNJQTJkZTNScHE0OTV2YnJpS3pjUEx4TVM4ZUwxSFEwc0xHRW5abEpxY2VZbnA2dTl2VDVmLzc1QjNYcTFFSHQyclZMM1haeFB2MzAwMUxOcGd3TURNUjMzMzFYNXY1SGpCaUJDeGN1b0czYnR2ajk5OThCQUhmdTNFRjBkRFFjSEJ5UWtKQ0FHemR1Q00rM2FkTkdxL1l6TXpPeGFkTW1VZDNvMGFPeFo4OGVZU2wrYW1vcXRtN2RpZ2tUSnBUeDB4QVJFYjM1R0pRU0VSRVJFZWt3WXpWN2xNYkpNdFE4cVIwamZUMDQxYkNBVXcyTE1yZjE2NisvSWk0dVRxWCttMisrZ2JHeE1lYk9uWXZXclZ1WHVaL0N0bS9mam9DQUFLM2ZLNDg5U2dGQUlwRmc2ZEtsa0VxbDJMTm5EMlF5R1JRS0JRNGVQSWlKRXlmaStQSGprTXZsd3ZNZE9uVFFxdjJ0VzdlS3ZsYzdPenVNSFRzV2VYbDUyTGx6cDFDL2YvOSs5T3ZYRHcwYk5pejdoeUlpSW5xRHZkbkhWQklSRVJFUlViSFVMYjJQVFN0N1VGcGVnb09EY2Zqd1liWDNjbkp5a0pxYWlsbXpadUhnd1lQbDNuZFNVaEtpb3FLMC9sWDRFQ1pOS0MraFYyWmtaQVFEQXdOMDc5NWRxQXNJQ01Delo4K3diOTgrb2M3UzBoSmR1blRSdUwrUWtCQlJHQW9BWGw1ZU1EQXd3T2pSbzBWTDdYTnpjN0Y0OFdLVnJRK0lpSWlxR3dhbFJFUkVSRVE2ckx5VzNyOE9NVEV4V0xwMEtSUUtoZHI3VW1uK0gxZnk4dkt3WnMwYXJGbXpSalREc3FvcS9Ia1dMVnFFMmJObkYvdk9vRUdEaE91c3JDejQrUGdnTVRGUnFOUG1kSHFaVElZbFM1YUl2aXNiR3h1aEQzTnpjN3ovL3Z1aWR5SWpJMVgyU3lVaUlxcHV1UFNlaUlpSWlFaUh2YTZsOTJXVm5wNk9iNy85RnFtcHFVTGRXMis5aGJ0Mzd3cmwyYk5uWThtU0pjakx5d01BSER4NEVDNHVMcVh1TXk4dkR5ZE9uSUJFSWluMnVXUEhqbUhkdW5YSXlNakFtREZqTUg3OGVMWFAvZlBQUDNqdzRBRnNiR3hFOWVIaDRhTHltVE5uU2h4YjA2Wk4wYWxUSi96OTk5OEFJSnExcXErdmorSERoNWZZQmdESTVYSXNXclFJMGRIUm92cEpreWJCME5CUUtJOFlNUUtCZ1lGNC9QaXhVSGZvMENHMGFORUN2WHYzMXFndklpSWlYY01acFVSRVJFUkVPc3pFd0VDbDdtVVZXSHEvWU1FQ1VhRFlvMGNQTkcvZVhQUk16NTQ5TVh2MmJPanA1WWU5bzBhTndvQUJBMHJkNTdadDJ6QjI3RmhzM0xnUmtaR1JBSUQvL3ZlL3dxOE5HellnS3lzTDI3ZHZSMFpHL25lMGRldFdYTDU4V2RST1JFUUVQdi84Yzh5WU1RTWJObXhBU0VpSWNDOGhJUUU3ZHV3bzFmZysvdmhqdFNIdTRNR0RVYWRPSFkzYVdMTm1qY295LzI3ZHVxRm56NTZpT24xOWZYejU1WmZDck4wQ3k1WXR3N1ZyMTdRY09SRVJrVzVnVUVwRVJFUkVwTU5NMU13b3JRcDdsTWJIeHd2WEJnWUcrTzkvLzZ2MnVSNDllbURPbkRudzh2TEMvLzNmLzVXcHo5T25UeU1tSmdiYnQyL0g0c1dMQWVTSG5nVy9ZbU5qWVdSa2hHKysrVVpZNXE1UUtQRGRkOThoTmpaV0NGY3RMUzJGa0ZlaFVNRFB6MDlZYm05bFpRVlRVMU5SdjdhMnR2RHg4U2x4ZkxhMnRyQ3pzMU9wNzlXcmwwYWZ6OS9mWCtWd0trdExTMHlkT2xYdDg2NnVydkQwOUJUVjVlYm13dGZYRi9mdjM5ZW9UeUlpSWwzQ29KU0lpSWlJU0ljWnE5blhNalVyRzFtNWVaVXdtbGU2ZHUwcVhIdDVlYUYyN2RwRlB0dXRXemQ4OHNrblF2bnc0Y1BDci9mZWUwK2ova0pEUTBYTDBRY1BIbHprc3k0dUx2am9vNDhBNUo5TS84NDc3OERTMGhLZmZ2b3BsaTVkaXJ5OFBGRy9JU0VoQ0F3TUJBRG82ZWxoMkxCaEFQTDNXQjA1Y2lRMmJkb0VEdytQWXNmMzZORWpUSjQ4R2JHeHNTcjM1czJiaDF1M2JoWDVybHd1eDZwVnE3Qjc5MjVSdlVRaXdSZGZmQUZyYStzaTMvM29vNC9Rb0VFRFVWMW1aaVptelpyRm1hVkVSRlR0TUNnbElpSWlJdEpoeXFmZUs2L3FqcTNrZlVvTFRuQjNjWEhCbURGanRIclgwTkJRK0tXOGREd25KNmZJZHc0ZVBDaGNtNWlZNE8yMzMxWjVSdmtRcGxHalJxRkhqeDVZdm53NVB2NzRZeng0OEFBNU9UazRkZW9VeG84ZkQwZEhSOUhlcEJzM2JrUjJkamFBL0JDMlhyMTZXTDE2TlNaTW1BQVRFNU1peDZWUUtIRDgrSEZNbXpZTk1URXhhcDlKU1VuQjlPblRoYTBCbEtXbnAyUGV2SGs0ZlBpd3ludmUzdDdvMXExYmtYMERnSkdSRVh4OWZXRm1aaWFxbDhsa21EMTdOdmJ0MjFmcyswUkVSTHFFUVNrUkVSRVJrUTR6a0VvaC9UY2hWVDZNUGJhU1Q3NXYwcVFKYXRXcWhWbXpaZ2w3a0dwRCtVUjNJSDl2ME92WHI2dDlOaUVoQVgvOTlaZFE3dHUzcjdBOFhqbG92WHYzcmhCV1NxVlN6SjA3RnkxYXRNRFRwMCt4Y2VORzRibWNuQncwYXRRSW8wYU5FdXBpWTJOeDdOZ3hBUG1ueXZ2Nys4UE56YTNZei9EdzRVTjg4Y1VYV0w1OHVVb0EyckpsU3hnWkdRbGxoVUtCSFR0MjRPT1BQMFpBUUFDeXM3TVJFUkdCeVpNbkN3ZEFLUnN5WkFpOHZMeUs3YitBZzRNRFpzeVlvYkkvcWx3dXg3cDE2eEFVRktSUk8wUkVSRzg2bm5wUFJFUkVSS1RESkJMQTJFQVA2ZG01b3ZySzNxZFVJcEZnNmRLbGNIUjBMTlg3UGo0K0NBa0pnVlFxaFVLaFFHNnUrUE1wejVBOGQrNmM2UDdRb1VPRjZ6cDE2dURaczJjQWdKaVlHSXdaTXdiNit2cENhSmlYbDZjU3lyWnUzUnJPenM2b1diTW10bTNiQmtORFE0d1pNMGEwdkw2azhQZldyVnY0K2VlZlJiTllDL1RwMHdjelpzeEFhR2dvNXM2ZGk1U1VGT0ZlYkd3c1ZxOWVqYmk0T0xpN3UrUGx5NWNxNzNmcDBnV2ZmZlpac2YycmUyZk1tREg0NDQ4L1JQVURCdzRVYlpOQVJFU2t5emlqbElpSWlJaEl4NW1vMmFlMHNwZmVBeWgxU0FvQUhUdDJSRjVlSG5KeWNsUkNVZ0JvMGFLRmNQM3V1Ky9pKysrL1I3dDI3ZUR1N2k3YWszUGd3SUVxNytibTVpSW5Kd2M1T1RrcUlhbUJnUUVtVEpnQUlIOEovOEtGQzdGNTgyWU1HVEpFcTVteHpaczNoNnVycTZoT0lwRmcvUGp4bURsekp2VDA5TkNzV1RPc1dyVktaZjlXSnljbmpCNDlHdTd1N3BnN2Q2Nm9YdzhQRDN6NzdiY3FwOWxyWXR5NGNhSVF1VU9IRHZqODg4KzFib2VJaU9oTnhSbWxSRVJFUkVRNnpzUkFUVkJheVROS3k2cHAwNlpGM25Od2NNREVpUk5GZGU3dTduQjNkeGYyRVMzdzNudnZ3Y2pJQ0VlUEhzWHo1OCtSbVptcDBwNUVJb0cxdFRYYzNOend3UWNmb0ZHalJzSzlaczJhbFdyOFVxa1VreWRQRm1aK09qZzRZUHIwNmFLQUY4Z1BSZjM5L2JGKy9Yb0VCQVJBb1ZCZzJyUnB3ckw4VHAwNjRiUFBQc09xVmFzd1pzd1lqQjgvdmxUaktUQmx5aFRJWkRJOGZ2d1ljK2JNS2RXMkNFUkVSRzhxQnFWRVJFUkVSRHJPV0UxUStqeEZWZ2tqS1Y2TkdqWGc1T1NrMGJPdXJxN0NIcHhTcVJSbVptYXd0cmFHczdNelhGMWRWZmJiTEdCb2FDZ3FTNlZTREI4K0hNT0hEeS9iNERWZ1oyY25YSnVZbU1ETnpRMDlldlJBZ3dZTk1HclVLTkdlcE1wTVRVMHhkZXBVOU9uVEI4SEJ3V2pWcXBYby91REJnOUdvVWFNUzkwVFZoRVFpd1ZkZmZZWGs1T1JpRDZFaUlpTFNSUktGdWsxeGlJaUlpSWhJWi9SYXR4dTNuOGVKNmdhNjFjZldEMVdYblJNUkVSSHBLa2xSZjVQNkwrNVJTa1JFUkVTazQ0ejFWWmRQUnlXbFZzSklpSWlJaUtvdUJxVkVSRVJFUkRyTzFOQkFwWTVCS1JFUkVaRVlnMUlpSWlJaUloMW5waFNVV2hubjc0T1prcG1ObE16c29sNGhJaUlpcW5ZWWxCSVJFUkVSNlRoenBhRFUxdlRWZ1VHY1ZVcEVSRVQwQ29OU0lpSWlJaUlkWjI2a05LUFVSRGtvVGF1TTRSQVJFUkZWU1F4S2lZaUlpSWgwblBMU2UrVnJ6aWdsSWlJaWVvVkJLUkVSRVJHUmpsTU9SMDBOR0pRU0VSRVJxY09nbElpSWlJaEl4eWt2dlRmVWYvVkhBQWFsUkVSRVJLOHdLQ1VpSWlJaTBuSEtNMHIxSk1wQktmY29KU0lpSWlyQW9KU0lpSWlJU01jcEI2V0FBbnBTQ1FET0tDVWlJaUpTeHFDVWlJaUlpRWpIS1FlbHNweGNPRnFhQXdEaVpCbkl5TW10ckdFUkVSRVJWU2tNU29tSWlJaUlkSnlGMGg2bHNxd2NPRnRiQ21YT0tpVWlJaUxLeDZDVWlJaUlpRWpIaVdhVVp1ZWd2bzJGVUE1OW1WZ1pReUlpSWlLcWNoaVVFaEVSRVJIcE9PV2dORFVyQjAzc3JJWHl2WmlFeWhnU0VSRVJVWlhEb0pTSWlJaUlTTWVaRzRsbmxEYXRaU09VNzc5a1VFcEVSRVFFTUNnbElpSWlJdEo1aFpmZXU5a3J6eWlOcjR3aEVSRVJFVlU1REVxSmlJaUlpSFNjcWFHK2NKMmVrNFBhRm1hd01ESUVBRHlPVDBFbVQ3NG5JaUlpWWxCS1JFUkVSS1RyOUtWU0dCdmtoNlVLQlpDWm0yZmFVc1lBQUNBQVNVUkJWQ3ZNS3BVckZIZ1FtMVNad3lNaUlpS3FFaGlVRWhFUkVSRlZBK1lxeSs5ZjdWUEs1ZmRFUkVSRURFcUppSWlJaUtvRk02WGw5N0xzSERTdll5dVVlZkk5RVJFUkVZTlNJaUlpSXFKcVFmbEFwOVNzSExnNzFCVEs5eG1VRWhFUkVURW9KU0lpSWlLcURzei9QYndKeUo5UjJxS09IZlNsK1g4YzRJeFNJaUlpSWdhbFJFUkVSRVRWZ3ZJZXBTbVoyVERTMTBPeld2bjdsTDVJbFNFeEk2dXloa1pFUkVSVUpUQW9KU0lpSWlLcUJtcVlHQW5YeVpuNW9XaHJSM3VoN3Q0TEh1aEVSRVJFMVJ1RFVpSWlJaUtpYXNESytOWFMrNVRNYkFCQTY3cXY5aW05RWhWVDRXTWlJaUlpcWtvWWxCSVJFUkVSVlFOV1NqTktrLzVkWnQrdWJpMmg3dktURnhVK0ppSWlJcUtxaEVFcEVSRVJFVkUxWUdXc3V2VGUxZDRhdHFiR0FQS0RVcmxDVVNsakl5SWlJcW9LR0pRU0VSRVJFVlVEVmlhdmx0NG5aZVF2dlpkS0pPalN3QUVBa0ppUmhiRFlwRW9aR3hFUkVWRlZ3S0NVaUlpSWlLZ2FVRGVqRkFDNi94dVVBa0F3bDk4VEVSRlJOY2FnbElpSWlJaW9HcWloWm85U0FPald3Rkc0UGhmK3RFTEhSRVJFUkZTVk1DZ2xJaUlpSXFvRzFKMTZEd0F1TmExaFoyWUNBUGdyN0NseTVmSUtIeHNSRVJGUlZjQ2dsSWlJaUlpb0dpaHFScWxFQXZSM3JRY2dmMG4rbGFpWUNoOGJFUkVSVVZYQW9KU0lpSWlJcUJxd0xHS1BVZ0FZM0xTQmNIMHk5RW1GalltSWlJaW9LbUZRU2tSRVJFUlVEVmdhdlZwNm41cVZEYmxDSVpSN042NExVME45QU1DSkI1RVZQallpSWlLaXFvQkJLUkVSRVJGUk5XQ2dKNFdab1FFQVFLRVE3MU5xcEsrSHQ1czRBd0R1eHlUZ2ZreENwWXlSaUlpSXFESXhLQ1VpSWlJaXFpYVVEM1JLVmdwS0FXQndzMWZMNzNmZWZGQmhZeUlpSWlLcUtoaVVFaEVSRVJGVkUxWktCem9sWjRqM0tSM2sxZ0FXL3k3UDMzVXpESGx5QllpSWlJaXFFLzNLSGdBUkVSRVJFVldNR3NVYzZHUnFxSS8zM0Yyd0lmZ09ucWZJRUJRUmpSNE5IU3RzYkNkT25NRGp4NCtGOG9RSkV6Uis5OWl4WTRpTWZMVzNxaWJ2UG56NEVQWHIxNGUrZnZGL0pMcDkrelp1M2JvbGxELzg4RU9OeDFYWlFrSkNrSlgxNnVmczV1WUdJeU9qWXQ0b2Y3bTV1VWhMUzBPTkdqWEt0ZDJzckN6RXhNVEEyZG01WE5zbElxTHFqVUVwRVJFUkVWRTFZV1h5YXVsOVVxRVpwUUF3dmwxVGJBaStBd0Q0NWUvYkZScVVCZ1VGNGVMRmkwSlptNkQwd29VTENBNE8xdmpkbkp3Y2ZQbmxsd0NBVHAwNndjUERBKzd1N21xZi9lZWZmL0RISDM4STViSUdwU3RXckVCc2JLeFFYckpraWVqK3JGbXpoT3U2ZGV0aTh1VEpwZXJucjcvK0VyWGRybDA3bGI3S1M3OSsvWVRyVHovOUZKNmVua0w1MHFWTFdMQmdBU3dzTE9EczdJeHg0OGFoVFpzMlplcnZ6Smt6K1BYWFg1R2NuSXpGaXhlalpjdVdaV3FQaUlpb0FJTlNJaUlpSXFKcXdrbzBvelJiNWY1YnRXM1J6cWtXcmtiRjRPajlDSVM4VElDYnZVMUZEckZDWEx0MkRlbnA2UUR5QThVR0RScWdVYU5HU0UxTkZaNXhjSEI0TFgzZnVYTUhVVkZSUmQ2L2V2V3FjSjJjbkZ5cVB1N2Z2NDhWSzFZSVpXdHJhM3oxMVZlbGFxdXNnb0tDQUFDcHFhbTRlL2N1N08zdFM5MVdWbFlXdnZubUc5eThlVk9vKy9iYmIrSG41d2RIeDRvTDlZbUlTSGN4S0NVaUlpSWlxaWFVOXloVk42TVVBQ1owYm9HclVURUFnTlhuYnVDbmtYMWUyM2hHang2TnVMZzR0ZmVVWnlscVMvbmRreWRQcXR3dkNPOEFRQ0tSb0hmdjN0aTNiNTlvNXFpNjk5NEV0Mi9meHB3NWMwUkw3aE1URStIbDVhVjFXek5uemtUZnZuMkZjbGhZR0RadjNpeVVGeTVjV096N3VibTVvcG0rRFJzMlJOMjZkYlVlUndFakl5TjRlSGpnenAwN3lNdkxBd0RJWkRJc1dMQUFmbjUrSlc2alFFUkVWQkwrbDRTSWlJaUlxSm9RbjNxdlBpaDl0M2tqckR4N0hmZGlFckRuZGhpbTkycUxSblpXRlRYRTF5NHJLd3NYTGx3UXlzMmFOVU90V3JWSzNaNU1Kc085ZS9mUXRHbFRtSnVibDhjUVN5MHdNQkFyVjY0VWhhVGxLU2twU1JSOGx1VDgrZk5JUzBzVHlvYUdodGkwYVZPeDc3UnExYXJZcGZsOSsvYUZYQzdIOTk5L0Q0VWkvOEN4OFBCd2JONjhHZDdlM2hxUGpZaUlTQjBHcFVSRVJFUkUxWVR5WVU1RnpTaVZTaVNZM2JjRHhtdzdoank1QXRQMm44RkI3NkdRU2lRVk5jelg2dHk1YzZMd3pzUERRNnYzWDd4NGdidDM3K0xPblR1NGUvY3VJaUlpb0ZBb3NIbnpabEZRbXBlWGg3LysrZ3ZPenM1d2RYVXRsN0ducEtUQXdNQUFKaVltb3Zxc3JDejQrL3ZqMEtGRG9ucUpSQUlMQ3d1TjJ5NU1LcFdXZnJBQUFnSUNST1dRa0JDRWhJU1UrRjVKZTVqMjY5Y1BNVEV4b3RtdHUzYnRRcDgrZmRDZ1FZUFNEWmFJaUFnTVNvbUlpSWlJcWcxYnMxY0JXNndzbzhqbkJyclZSNXU2OXJqKzlDVXVSVDdIcGl2MzROM2hyWElmejdKbHk0UWwxSDUrZnJoeDQ0Wnc3OWRmZjlXNG5SOS8vQkczYjkvVzZOMmpSNDhLMXhZV0Z1alZxMWVSeitibTVxcnNFenAyN0ZpMXp5b3YrejUyN0JpMmJObUNtSmdZOU9qUkEzUG56aTNwSTJoazc5NjlPSERnQUFZUEhveDMzMzBYZG5aMnVIYnRHbGF2WG8zbno1K3JQSzlRS05DaFF3ZDgrdW1uc0xTMFZOdm1reWRQNE9mbmgrdlhyNHZxaHc0ZGlwNDllNVo2ckdGaFliaDE2MWFwM3kvSmh4OStpSHYzN3VIS2xTc0E4b05wUHo4L0xGKysvTFgxU1VSRXVvOUJLUkVSRVJGUk5XRnZyaFNVcHFVWCtaeEVBbncvcERzRy9MSVB1WEk1NWgvL0d4MmRhNk41YmR0eUhZK1RrNU53YldwcUtycFh2MzU5amR2UjlOMUhqeDZKQXRXQkF3ZkN5TWhJN2JOZmZmVVY3dCsvci9FeWRnTURBK0g2L3YzN2lJbkozK2MxS0NnSThmSHhzTFV0MjNlblVDZ1FHQmlJdExRMC9Qbm5ud2dPRHNhaVJZc3diOTQ4MFJodGJHeGdZR0FnOUgvcTFDbGN1WElGNDhlUHg0QUJBMkJvbUwvOXd2UG56N0Zueng0RUJBUUlZVFVBbUppWTRMUFBQaXZUSHJFQThOdHZ2NVhwL1pKSUpCTDQrUGpBMjl0Yk9KanI1czJiQ0FvS1F0ZXVYVjlyMzBSRXBMc1lsQklSRVJFUlZSTTF6VjhGaWkvVGlwNVJDZ0R1ampYeHpkc2RNUC9FMzVCbDU4QnoweUVjOUI0S04zdWIxejFNQVBrSFBXbEszYkp4ZGJadDJ5WXExNnBWQzRjUEgwWm9hS2pvdEhrQW90bXQ2cGlabVVFbWt3bGw1YUIwOE9EQk9ITGtDSUQ4bVk2SER4L0d1SEhqTkJwalVlN2N1WU1YTDE0STVYNzkrc0hlM2g1ZmYvMDEvdmUvLzBHaFVLQjkrL2I0K3V1dkFRRHo1ODhYUXVIazVHVDgrT09QK09PUFB6Qmt5QkE4ZXZRSWx5NWRFdmI0TE5DMmJWdE1tellOZGVyVUtkTlliOTI2aGN1WEx3dGxXMXRiYk51MlRXVXB2NCtQanpERzNyMTdZL2JzMlZyMVkyZG5CM2QzZDF5OGVGR28yN0JoQXpwMzdsem1iUU9JaUtoNllsQktSRVJFUkZSTktNOG9qU3RtNlgyQktkMWE0Y3lqcHpqNzZDbmkwek14Yk9NaGJQQjZHOTBhT0w3T1llYVBMeTZ1WE51TGlvckMrZlBuUlhVU2lRUnIxNjVGYm02dXh1M01tREVEelpzM1IySmlJcVpObXliVUt3ZWxMaTR1YU55NE1SNCtmQWdBT0h6NE1ENzQ0SU15bmNxdXZHV0F2cjQrQmd3WUFBRG8zcjA3UHY3NFkxaGJXMlBnd0lIQ004dVhMOGZ1M2J2eCsrKy9Dek5PRXhNVDhjY2ZmNmkwN2VUa0JHOXY3M0taaVptZG5ZMlZLMWVLNmpJek15RXB0TWV0UXFFUXZoOEFjSFoyMXJxdnRMUTBsWUE3S2lvS0owK2VGTDRmSWlJaWJUQW9KU0lpSWlLcUpteE1qYUVubFNCUHJrQktaamF5Y3ZOZ3BLOVg1UE5TaVFTL3Z2YzJSbTArakp2UnNZaVRaV0RZeGtONDU2MkdtTjIzUFpyWVdlTk5PZVBwbDE5K1VabEJhV3hzREJjWEY5eTdkMC9sZVZkWFY3Um8wUUxQbno5SFVGQ1FVRit3SkQwMk5sYjBmTUdTOWdJREJnd1Fnc0NFaEFSY3ZIZ1JQWHIwS05YWTA5UFRjZTdjT2FIY3RXdFhXRmxaQ2VXQzJiY3BLU21JaW9yQ2d3Y1BFQllXaGdjUEhpQTdPN3ZFOW1OaVl2RDc3Ny9qN05temNIWjJSdTNhdFdGdWJnNHpNek9ZbTV2RHpzNU80ME9oOXUzYmg0U0VCRkdkVENaRFpHU2thRXVFeU1oSVpHUzhDdXZyMWF1blVmdktBZ01EMVg2K0xWdTJvRy9mdm1VS3BvbUlxSHJpZnptSWlJaUlpS29KcVVRQ1cxTVR2UHgzZjlKWVdRYnFXcGtYKzQ2dHFURU8vT2NkZkxqbEdJSWlvZ0VBaCs2RzQ5RGRjTlMxTWtmZEd1Ym8zdEFSWC9kdVg2Nmg2Y21USnpWK2RzNmNPUWdPRGk3eS90V3JWL0gzMzMrcnZkZXlaVXM4ZWZJRUppWW1vdkJ6N2RxMUFJRGZmLzlkRkpRV3lNbkpFYTcxOVBSVVprejI2ZE1IL3Y3K3dtelZJMGVPbERvb1BYSGloR2dmMHNHREJ3dWZhOSsrZlhqNThpVmlZbUpFd1dOUnBGSXA1SEs1cUM0N094dmg0ZUVJRHc5WCs4NjhlZlBRclZzM2pjYmF1blZybkQxN1ZtV1c3dFdyVjBWQmFlR1pvSTBhTmRLby9RSjVlWG5ZdFd1WDJuc3ZYcnpBd1lNSDRlbnBxVldiUkVSRTNMaUZpSWlJaUtnYTBmUkFKMlVXUm9iWU9XNFFKblpwQ1VPOVYzK0VlSnFjaHI4algrRDcwOWR3KzNuNUxwVXZUMy8rK1dlUjk4YU9IWXU5ZS9lS2xxMXJRamtvVlY1Mlg4RFMwaEtkTzNjV3l0ZXZYeGNPV05LR1FxSEF3WU1IaFhMZHVuWGg3dTRPSUg4VzV2WHIxeEVSRVZGc1NHcG5aNGRCZ3daaDhlTEZPSFRvRUZhc1dJSGh3NGZEMGJIa0xSUnExcXlKTGwyNmFEeGVGeGNYZUh0N3E5UXI3eU1LUURpdHZxQVBCd2NIamZzQThtZVRGdmQ5YnRteUJXbHBhVnExU1VSRXhCbWxSRVJFUkVUVlNQNkJUdkVBU2o3UVNabXhnVDRXZVhUQnBDNHQ4Y09aNnpodzl4R1NNdkpuT1ZxYkdNSEJ5cXhjeDFuV1U5ZVYxYTFidDhqRG1Rb3ZtZGVVOG94SmRVRXBBTHo5OXR2Q3ZxZ0toUUxIamgzVHVwL3IxNjhqS2lwS0tBOGZQbHlZdlZxelprMTA3OTRkcDArZkZ1NUxKQkk0T0RqQTFkVVZ6WnMzaDR1TEMvNzg4MCtrcHFiaTZOR2pDQThQaDVlWEYxcTBhSUZKa3lZaElTRUJkKzdjd1lNSEQvRDQ4V004ZnZ3WWNYRnh3allGZ3dZTjB2cGdwQkVqUnVEQ2hRdG8yN1l0ZnYvOWR3RDVoMUZGUjBmRHdjRUJDUWtKb3A5SG16WnR0R28vTXpNVG16WnRFdFdOSGowYWUvYnNFWmJpcDZhbVl1dldyWmd3WVlKV2JSTVJVZlhHb0pTSWlJaUlxQnFwS1pwUnFubFFXc0RSeWh3cmh2WEE4cUhkRVptWWd0aTBERFMwdFlLZG1VbkpMMWNTZDNkM0JBUUV3Tnpjdk15ekRPUGk0aUNYeTNIdDJqV2h6dGpZV08yekhUcDBnS1dsSlZKU1VnRGtMNkV2S2xRdHlzNmRPNFZyYzNOejlPL2ZYM1IvMUtoUnFGR2pCcHlkblZHdlhqMDBhTkFBNXVhdnRsTjQ4T0NCNkJDckdqVnFpTjYzc2JGQmp4NDlSTnNDNU9Ua0lEWTJGaTlmdnRSNlNUeVFIOVl1WGJvVVVxa1VlL2JzZ1V3bUUyYkdUcHc0RWNlUEh4Y3QvKy9Rb1lOVzdXL2R1bFYwMkplZG5SM0dqaDJMdkx3ODBmZTFmLzkrOU92WER3MGJOdFQ2TXhBUlVmWEVvSlNJaUlpSXFCcXBaVzRxWEd1NjlGNGRxVVNDQmpaV2FHQmpWZkxEcFdCdGJhM3hzMmxwYWFLbDhJVTFiZG9VQVBEZi8vNVg1VVIyYmExZHUxWmx6MUo3ZTN1MXorcnI2Nk5Iang0SUNBZ0FBTHg4K1ZKbEw5UGlQSC8rSEdGaFlVTFp3OE5ESlpTMXNMQVFuZkFlRXhNaldwSisrZkpsMGZQR3hzWjQ5T2lSUnYwN096dVhlSWlUOGhKNlpVWkdSZ0NBN3QyN0N6TnBBd0lDOE00NzcyRGZ2bjNDYzVhV2xsb3Q3UThKQ1JHRm9RRGc1ZVVGQXdNRGpCNDlHa2VPSEJIQzhOemNYQ3hldkJoK2ZuN0NlSWlJaUlyRG9KU0lpSWlJcUJvUnpTaVZhVCtqdEtJVURzT0tVOUpoVHZiMjl1alZxeGM4UER6S0hKUzJhOWRPSlNqdDJMRmprYy8zNmROSENFcjE5ZlVoa1VpS0RYV1Z5ZVZ5R0JzYkl6TXpFMUtwRk8rKys2N0tNei85OUpQSy9wL0YyYlZyVjVHSElCWDJ5U2Vmd012TFN5Z1hMTWN2c0dqUklwdzVjNmJZTmdZTkdpUUVwVmxaV2ZEeDhVRmlZcUp3WDV2VDZXVXlHWllzV1NLYWpXcGpZNE5CZ3dZQnlKOXgrLzc3NzJQOSt2WEMvY2pJU1BqNysyUHExS2thOVVGRVJOVWJnMUlpSWlJaW9tcWtyRXZ2eTFOeCs1Q1daWS9Td3UrZVBIa1NNMmJNMEdvMloxRmF0V29sWE92cjY2TjM3OTRZT1hKa2tjODNiOTRjalJvMVFzZU9IVEZzMkRCTW56NWR0T2RvY1J3ZEhiRmt5UkxzMnJVTFNVbEpSYzVjZlYwc0xTMUY1ZkR3Y0ZHNXBKQVV5Si9OMjZsVEovejk5OThBZ0lTRUJPR2V2cjQraGc4ZnJ0Rlk1SEk1RmkxYWhPam9hRkg5cEVtVFJQdk1qaGd4QW9HQmdYajgrTEZRZCtqUUliUm8wUUs5ZS9mV3FDOGlJcXErR0pRU0VSRVJFVlVqOWtwTDc3VTV6T2xOcCszZW9FVnhjbkxDLy83M1AxaGJXOFBSMFJGcjE2N0ZvMGVQNE9ibXB2WjVpVVNDbjMvK3VkVDlXVmxaNFpOUFBpbjErMldoSEpRbUpDUmd4NDRkcFdybjQ0OC9SbkJ3c01xTTFNR0RCNk5PblRvYXRiRm16UnFWWmY3ZHVuVkR6NTQ5UlhYNit2cjQ4c3N2TVhYcVZOSE0wMlhMbHNIUzBoSnQyN1l0MVdjZ0lxTHFnVUVwRVJFUkVWRTFVdE5NZWVsOTZmY29yYzQ2ZGVvRUlIOFAwY0RBUUFRR0JzTFYxUlhlM3Q1bzNicDFoWTVsL3Z6NWF1dlQwdEx3NmFlZjRzV0xGMExkckZtejBLZFBueUxibWo1OU9tN2V2Q21VbFlOU0t5c3JtSnFhUWlhVENYVzJ0cllZUDM0OFZxeFlVZXdZYlcxdFlXZG5oOWpZV0ZGOXIxNjlpbjJ2Z0wrL3Y3QjlnZkxZaWxwTzcrcnFDazlQVCt6ZXZWdW95ODNOaGErdkw1WXRXeWJzV1V0RVJGUVlnMUlpSWlJaW9tckVYblNZVStYT0tOMjRjYVBhK3B5Y0hBUUhCK1BVcVZQdzlQUkV5NVl0Vlo0SkN3dkQzcjE3MGFaTkc3UnAwd2EydHJhdmU3Z3Fuang1SWx5SGhvWWlNakt5d29OU2RSSVRFekZuemh4UlNPcms1S1F5KzdLdzVPUmtVVm41SUNjOVBUME1HellNNjlldmgxUXFoYWVuSjhhTkd3Y1RFNU5pZzlKSGp4NWgzcng1S2lFcEFNeWJOdy96NXMxVCsvTUY4cGZiLy9qamp6aDgrTENvWGlLUjRJc3Z2aWoyd0srUFB2b0kxNjVkRXkzQno4ek14S3hac3pCMzdsek9MQ1VpSXJVWWxCSVJFUkVSVlNNMnBzYVFTaVNRS3hSSVNNOUVUcDRjQm5yU1NobUxrNU9UY0MyWHkzSDc5bTJjUG4wYVo4K2VGVTR1UDNic0dBWU5HcVN5djZpZm54OUNRME1SR2hxSzdkdTNvMzc5K21qWHJoM2F0MitQbGkxYmFueEFVQUdwVlB3ZHhNWEZ3YzdPRHVQR2pjTzRjZVBVdm5QMzdsMVIyY1hGUmFzK3k1dENvY0M1Yytld2J0MDYwVjZnZW5wNitPS0xMNkNucDFma3UrbnA2WGorL0xtb3J2QWVwWU1IRDhiSmt5Y3hmZnIwSXJjYVVCN0xpUk1uc0diTkdtUmxaYWw5SmlVbEJkT25UNGVYbHhmR2pCa2pPcGsrUFQwZFM1WXNFZlkyVmVidDdZMXUzYm9WMjcrUmtSRjhmWDB4YWRJazBTeFltVXlHMmJOblkrTEVpUnJ2ajBwRVJOVUhnMUlpSWlJaW9tcEVUeXFCclpteE1KczBQajBEdFMzTUttVXNPVGs1dUg3OU9pNWN1SUJMbHk2cHpHZ0VnSkNRRUp3N2QwNDBHL0xHalJ1NGR1MmE2TG1JaUFoRVJFUmc5KzdkTURFeFFaczJiZEM1YzJkMDZ0UUpWbFpXSlk3RnpFejhIZnowMDA4WU8zYXNTajJRdjR3N0xDeE1OTlBSMU5RVXJxNnV5TWpJd05DaFEwdnNyMEJ4aDFhRmhZVVZlLy9reVpNQThrUEZjK2ZPWWYvKy9YajA2SkhvR1lsRWdtblRwcUZGaXhhNGZmczJvcUtpWUc1dURoTVRFeGdZR0VBcWxTSStQaDRIRGh3UUJacFdWbGF3c2JFUnRXVnViZzUvZi85aUExY0FlUGp3SWRhdVhhc1NKQU5BeTVZdEVSb2FLdlNsVUNpd1k4Y09CQVlHNG9NUFBrRC8vdjBSSFIyTitmUG40K25UcHlydkR4a3lCRjVlWHNYMlg4REJ3UUV6WnN5QXI2K3ZhSDlVdVZ5T2Rldld3ZDdlSGwyN2R2My85dTQ5cXFzcS8vLzQ2OE5GQkJGUkVBMEZyMm5tTlV0azhES0tsMksweWJSRWxMQisrcHZSVkhTUUxCd0pyWldtMDZSK1M1ZjhzcHhLWitrNE0wMW1Ua24wU3h1Wm5ERkgrV25xNENXSFVsRkVFUUZSNVBQN2cvRU14dytYRHhmNTJKem5ZeTNYMm1lZmMvWitRMys0ZkxYUDNrNk5CUUN3Qm9KU0FBQUF3R0tDZkgyTW9QVENWZGNGcFMrODhJSXlNek9ydk8vcjY2dmh3NGViVnA1SzVhZkJUNTgrWGJ0MjdWSldWcGJEZThYRnhkcXpaNC8yN05tandZTUhLeVVscGNaYWJsOE51bnYzYnUzZXZkdkpuNlQ4WUtHYUFzU0dkdmp3WVczYXRFa0hEaHpRalJzM0hPNTdlWGxwL3Z6NXhtbnZ1Ym01V3JseXBWTmpEeGt5cE5MK21uN0d6TXhNclZ1M3p1SGdKa21Lakl6VWdnVUxkT3pZTVNVbkordktsU3ZHdlFzWExtajE2dFhLemMxVnYzNzlkUDc4ZVlmM0l5SWlOR2ZPSEtmcXIvaE9iR3lzM24vL2ZWUC9JNDg4UWtnS0FIQkFVQW9BQUFCWVRNVURuWElLaXRUYnVZUEhHOXo0OGVNZGdsSlBUMDhOSERoUUkwZU8xTUNCQXl2OWhMNTE2OWFLam81V2RIUzBjbkp5dEd2WEx1M2V2VnZIamgwelBlZmw1YVdaTTJjNlZVdlBuajNWcDArZmFvUGJxalJ0MmxReE1URzFmcSsrdW5idHFvS0Nna3BEMG43OSttbmV2SGxxMTY2ZDBlZnMvcWtkTzNiVTAwOC9YYWVhZXZYcXBZc1hMK3JvMGFOR244MW1VMXhjbktaTW1TS2J6YWI3Nzc5ZnExYXQwc0tGQ3gzMlVZMkppWkdYbDVlU2s1TzFlUEZpM2J4NVU1SVVGUldsdVhQbk9teVI0SXk0dURqbDUrZHIyN1p0a3FTd3NERE5temV2VGo4ZkFPQy9HMEVwQUFBQVlESHRXdmdhN2V6OHF5NnJJeUlpUXNIQndUcDc5cXo2OU9tanlNaElEUjA2Vkw2K3ZqVy8vRzl0MnJUUnhJa1ROWEhpUkgzMzNYZEtUMC9YNTU5L3JqTm56aWcyTmxaQlFVRk9qL1h5eXkvcm5YZmVVVVpHaG5KemN5dGRGWG1MeldhVHI2K3ZldmZ1cmJpNE9MVnYzMTZTNU9IaG9haW9LS2ZuckE4dkx5OHRXYkpFTTJmT1ZGNWVubXcybXdZTUdLRHg0OGRYZWxpUnY3Ky9nb0tDS2wydDZlYm1wbmJ0Mm1uNDhPR2FNR0dDZkh4OEhKNXhocHVibTJiTm1tV3MvQXdPRGxaaVlxSjY5KzV0ZWk0a0pFU3BxYWxhdjM2OXRtL2ZMcnZkcnJsejV4cjdsSWFIaDJ2T25EbGF0V3FWWW1Oak5YWHExRHJWYzh2czJiTlZXRmlvVTZkT2FkR2lSWTIrK2hjQThNTmdzMWYzdHo4QUFBQ0EvenEvL3VKckxVMy91eVFwZmtnL3BZd09kMWt0eDQ0ZFUwQkFnQUlEQXh0MDNLTkhqNnByMTY0T0sxTFhybDFydENNakkyczhsT2lINE1pUkk4ckt5dEtnUVlNVUVCQlE3Yk1GQlFVcUxDeFVhV21wcFBKUDZiMjl2ZVhuNTFlbjFacVNUS3RwNCtMaUZCVVZwWmRmZmxtZE9uWFNrMDgrYVRxa3FUS0hEaDNTM3IxN05XM2FOSWQ3UjQ4ZWJiRC9SamR2M2xSK2ZyN0QzcXNBQU91dzNYNDY1TzMzQ1VvQkFBQUFhOWw2TUVzemZwOHVTZnBwejg3YU1HbTBpeXNDQUFDNDgyb0tTdXYydnd3QkFBQUEvR0IxYU5uY2FKKytWT0RDU2dBQUFPNGVCS1VBQUFDQXhYUm82V2UwLzNYcFNqVlBBZ0FBV0FkQktRQUFBR0F4UWI0Kzh2SW9QOHptVW5HSkNrcXV1N2dpQUFBQTF5TW9CUUFBQUN6R1pwTkMrZndlQUFEQWhLQVVBQUFBc0tDS245K2Z6dVB6ZXdBQUFJSlNBQUFBd0lJNitMT2lGQUFBb0NLQ1VnQUFBTUNDUWl1dUtPVkFKd0FBQUlKU0FBQUF3SW82Vk5pajlGK1hXVkVLQUFCQVVBb0FBQUJZVU1VOVNyOWxqMUlBQUFDQ1VnQUFBTUNLUW05YlVXcTN1N0FZQUFDQXV3QkJLUUFBQUdCQi90NWU4bXZhUkpKMDdVYXBMaFFXdWJnaUFBQUExeUlvQlFBQUFDeXFnK2xBSi9ZcEJRQUExa1pRQ2dBQUFGaFV4Yy92MmFjVUFBQllIVUVwQUFBQVlGRVZUNzQvZlltZ0ZBQUFXQnRCS1FBQUFHQlJYUUw4amZZL0wxeHlZU1VBQUFDdVIxQUtBQUFBV0ZUUHRnRkcrMGhPbmdzckFRQUFjRDJDVWdBQUFNQ2llZ1MxTXRwWnVaZDE0MmFaQzZzQkFBQndMWUpTQUFBQXdLSjh2VHdWNmwrK1QrbU5tMlU2ZVRIZnhSVUJBQUM0RGtFcEFBQUFZR0gzdC8zUHF0SWo1L244SGdBQVdCZEJLUUFBQUdCaFBkcjhaNS9TYjlpbkZBQUFXQmhCS1FBQUFHQmhQZHR3b0JNQUFJQkVVQW9BQUFCWTJ2MXQvdlBwL2FHenVTNnNCQUFBd0xVSVNnRUFBQUFMNnhyb3IyWk5QQ1ZKLzdwY29OekNZaGRYQkFBQTRCb0VwUUFBQUlDRnVidloxTDk5a0hHOS83dnpMcXdHQUFEQWRRaEtBUUFBQUlzYkVOTEdhTy8vbnFBVUFBQllFMEVwQUFBQVlIRVBWUWhLdjg0bUtBVUFBTlpFVUFvQUFBQlkzSU1WUDczLy9yenNkaGNXQXdBQTRDSUVwUUFBQUlERkJUYnpWcWRXTFNSSmw0dExkQ292MzhVVkFRQUFORDZDVWdBQUFBQ21mVW96dmozcndrb0FBQUJjZzZBVUFBQUFnSVoyYVdlMGQ1MzR6b1dWQUFBQXVBWkJLUUFBQUFBTjc5cmVhTzgrK2IzSzJLZ1VBQUJZREVFcEFBQUFBTFZ0M2t3OTJ3WklrbklMaTNVa0o4L0ZGUUVBQURRdWdsSUFBQUFBa3FRUjk0WVk3VjBudm5kaEpRQUFBSTJQb0JRQUFBQ0FKQ215NjMrQzBpOU9aTHV3RWdBQWdNWkhVQW9BQUFCQWtoUVcybFkrVFR3a2xlOVRlcm00eE1VVkFRQUFOQjZDVWdBQUFBQ1NKQzhQZHozY3ZZTWs2Y2JOTW4xODVKU0xLd0lBQUdnOEJLVUFBQUFBREpQNmRUZmFmOHc4N3NKS0FBQUFHcGVIcXdzQUFBQUFjUGNZMXJXOTJqVDNVVTVCa1hhZi9GNjVoY1VLYk9iZDZIV2twS1FZN1NGRGhtamt5SkcxdW44M3ljM05sZDF1Vit2V3JWMWRpaVNwdExSVVY2OWVsYisvZjRPT1cxSlNvcHljSElXR2hqYm91QUFBTkJhQ1VnQUFBQUFHRHpjM1RlemJUVy84NVlESzdIWjk4UDlPNkgrSDk3b2pjMTI0Y0tIS2V4a1pHVVk3TURCUWZmdjJyZFg5V3p3OVBXc01CRjkvL1hWVExjdVdMVFBkVDBwS010cnQyN2ZYckZtenFoM3ZkaHMyYk5ET25Udmw3ZTJ0ME5CUXBhU2tWQm1hamhvMXltaEhSRVJveVpJbHRacXJzbkZtenB5cDhlUEhHOWQvL2V0ZjlkSkxMNmw1OCtZS0RRMVZYRnljK3Zmdlg2ZDVidm5paXkvMDFsdHZLVDgvWDB1WExsV2ZQbjNxTlI0QUFLNUFVQW9BQUFEQVpOSUQ1VUdwSktYK05WUC9LNnluM04xc0RUN1A1TW1UblhwdTI3WnQyclp0VzUzdWQrN2NXYW1wcWRXT2YralFJV1ZuWjFkNWY5KytmVVk3UHorL2htb2RIVGhRL3Jzc0xpN1d1WFBuRkJnWVdPc3hHdEtlUFhza1NRVUZCVHA4K0xDQ2dvTHFQRlpKU1lsKytjdGY2dURCZzBiZml5KytxRFZyMXFoZHUzYjFyaFVBZ01iRUhxVUFBQUFBVE80TGFxV3cwTGFTcEZONVYvVFJOeWRkWE5FUDE1a3paM1QrL0huak9qdzhYRFpidzRYT1dWbFpXclJva2ZHbkpxV2xwZHE3ZDY5eDNibHpaN1Z2Mzc3TzgzdDVlU2txS2tydTd1NUdYMkZob1Y1NjZTV1ZscGJXZVZ3QUFGeUJGYVVBQUFBQUhEd2YrWkFtL0dhN0pHbjE3bi9vc1o1ZDFJRDVuaVFwS2lxcXludC8vdk9malhibnpwM1Z2WHYzV3QyL3BUNnJKUnRDeFZCU0tsL0YrZDU3N3prODE2MWJONFdIaDlkNi9NdVhMenZNVVowdnYveFNWNjllTmE2Yk5HbWlEUnMyVlB0TzM3NTlxLzAwZjhTSUVTb3JLOU92ZnZVcjJlMTJTZExKa3lmMTdydnZhdHEwYVU3WEJnQ0FxeEdVQWdBQUFIRHc0ODd0RmRIeEhtVjhlMWFaWjNQMTZiSFRldVMrRGcwNlIwSkNRcFgzS2dhaEF3WU0wUFRwMDJ0MXZ6STNiOTdVNTU5L3J0RFEwQ3FEUjFYWU9BQUFFRGxKUkVGVTFkcTZjdVdLUEQwOTVlMWQrWUZYYVdscHB1dU1qQXpUL3FxM2pCMDd0azVCYVcxdDM3N2RkSDMwNkZFZFBYcTB4dmRxMnNOMDFLaFJ5c25KMGJ2dnZtdjBiZDI2VlpHUmtlclVxVlBkaWdVQW9KRVJsQUlBQUFCd1lMTkpTU1BDOU9qYkgwcVNFcmJ0VWxqb1JMWHlhZG9vODk4ZU1OYjIvdTArK2VRVGJkeTRVVGs1T1JvNmRLaVNrNVByVTU3aGozLzhvejc4OEVPTkdUTkc0OGFOTSswLyt1MjMzeW9ySzZ0QjVta0lXVmxaeXN6TXZHUGpUNWt5UmQ5ODg0MysvdmUvU3lvUHB0ZXNXYVBYWG52dGpzMEpBRUJESWlnRkFBQUFVS21JanZjb3NtdUlQaitlclp5Q0lpVis5S1hlbmppcXdUN0J6OG5KVVd4c2JNTU1Wb1V0Vzdhb1ZhdFdPbkxraUhKeWNpU1ZIMlowOGVKRkJRUUUxR3RzdTkydTlQUjBYYjE2VlZ1MmJOSGV2WHYxMWx0dkdmZDM3TmpoOUZoVjdWdGFVbEtpR3pkdXlOZlh0MTYxU3RKdmZ2T2JlbzlSSFp2TnBvU0VCRTJiTmsxRlJVV1NwSU1IRDJyUG5qMGFOR2pRSFowYkFJQ0d3R0ZPQUFBQUFLcTArdkZoQ3ZqM0t0SVBENTNRbTNzTzZOL2JVUDZnakJrenhtamZ2SGxUSDMvOGNiM0hQSFRva002ZE8yZGNqeG8xeW1qbjVlV1o1dWpZc2FQUzB0S01QeHMzYmpTTjFhWk5HNGZ4YzNOekZSOGZyNVNVbEhvZmpKU1ptYW0vL2UxdnhuVkFRSUErL2ZSVFUwMXBhV25xM2J1Mzhjenc0Y09WbHBhbVo1NTV4dWw1QWdNRDFhOWZQMVBmMjIrL3JiS3lzbnJWRHdCQVkyQkZLUUFBQUlBcUJmczEwLytaT0ZKUHZMdGRkcnUwK05PdmRDSTNYeXNlSGFJbTdnMjc3aUlrSktSQnhzbk96bmJvNjlhdG03cDI3YXJqeDQ5TGtqNysrR05Obmp4WkhoNTEveWRSeFgxU1BUdzg5UERERHh2WG16ZHYxdlhyMTQzcjhlUEhtOTc5NXB0dlROY2RPM1owR1ArZi8veW4wZjcxcjMrdDU1OS92azUxWHI5K1hTdFhyalQxWGJ0MnpXRVZxOTF1TjM0L2toUWFHbHJydWE1ZXZhcDkrL2FaK3JLenM1V1dsbWI2L1FBQWNEY2lLQVVBQUFCUXJXRmQydXY1NFFQMDZ1ZmxlMCsrLy9VUi9TMzduR0w3OTFEUHRxM1VzMjJBQXB0VmZwaFJiY3lkTzdmZVk0U0VoQ2c2T3JyU2V3OC8vTEFSQk9ibDVTa2pJME5EaHc2dDB6eEZSVVhhdlh1M2NUMW8wQ0MxYU5GQ2t2VDk5OStiVnBPMmF0VktJMGFNTUwxLzVNZ1IwM1ZOQng1OTl0bG42dENoZ3laTm1sVHJXai80NEFQbDVlV1orZ29MQzNYNjlHbFRRSHY2OUdrVkZ4Y2IxeDA2MVA3d3J2VDBkRk5BZk12R2pSczFZc1NJZWdYVEFBRGNhZnd0QlFBQUFLQkc4NGYxVjlHTkcvcWZMdzlJa282ZHY2VGtUOHBQYjIvcDdhV3Y1azZxZDFpYW1KaFk3em9YTGx4WTViM0l5RWlscHFZYW43SHYyTEdqemtIcHpwMDdWVkpTWWx6ZityVGZicmZydGRkZU00V0ZNVEV4YXRLa2llbjlBd2NPR08wMmJkb29LQ2pJWVk3V3JWc3JOemRYOW4vdmRmRE9PKytvUTRjTyt0R1BmbFNyV2g5NDRBSHQyclhMNGZQOWZmdjJtWUxTMjFlQ2R1blNwVmJ6M0x4NVUxdTNicTMwM3JsejU3UnQyemFIbGJVQUFOeE4yS01VQUFBQVFJM2NiRGFsakE3WDI5R2pkSTlmTTlPOVM4VWxPcE5mNktMS25PZm41MmNLR2ZmdjMyOGM4RlFiZHJ0ZDI3WnRNNjdidDI5djdNdjUwVWNmNmRDaFE4YTlObTNhNktHSEhsSjhmTHl4SmNESmt5ZDE2dFFwNDVuKy9mdFhPcys5OTk2cktWT21tT1o5OWRWWEs5MWFvRHJkdW5YVHRHblRIUG96TWpKTTE3ZE9xNWZLUTlyZzRPQmF6Wk9lbmw3dDczUGp4bzI2ZXZWcXJjWUVBS0F4c2FJVUFBQUFnTlBHOWVxaVI3cDMwQ2ZIVHV2L0hzL1dtZnhDUFJnU3BONzNCTlo2ck5hdFcrdTN2LzJ0Y1QxNThtU2pIUjhmcjdDd01LZkdpWTJOTmRydTd1Nm1NVnUyYkdsNmR1VElrZnJ5eXk4bGxRZVBuM3p5U2EzcjNyOS92eW1zZlB6eHg0MzlQdSs1NXg3VHM5T21UZFBTcFV1VmxaV2wrUGg0dmZqaWk2WkRsU1Rwb1ljZXFuS3V1TGc0SFQ1OFdQLzR4ejhrbFgveW41S1NvalZyMXNqYjIva1Z2Qk1tVE5CZi92SVhQZmpnZzNydnZmY2tsUjlHZGViTUdRVUhCeXN2TDgrMHlyV3E4TFlxMTY1ZDA0WU5HMHg5TVRFeCtzTWYvbUNzcmkwb0tOQ21UWnYwODUvL3ZGWmpBd0RRV0ZoUkNnQUFBS0JXbW5wNmFGeXZMbG85YnBpMlRoMmpGeUlINkxaemdaemk1dWFtMXExYkczOHFLaTB0MWZYcjE1MzZjN3VLWTk1K1lGRllXSmo4L1B5TTY1MDdkOWI2UlBiZi9lNTNSdHZYMTFlalI0ODJyZ2NNR0tCdTNicEprZ1lPSEtqczdHeGxaV1ZKS2ovb0tDa3BTVHQyN0RDZTkvSHgwY0NCQTZ1Y3kyYXpLU2twU2Y3Ky9rWmZkbmEyWG4vOTlWclZiTFBadEh6NWNrMmFORW5ObXBXdkNLNjRNdmJUVHo4MS9SNmNEYWx2MmJScGszSnpjNDNyd01CQVBmWFVVeG8zYnB6cHVULzk2VTg2ZWZKa3JjWUdBS0N4c0tJVUFBQUF3RjFuN2RxMWQyUmNEdzhQRFIwNlZOdTNiNWNrblQ5LzNpRk1yYzdaczJlTjRGT1NvcUtpMUxScFU5TXpUenp4aE41ODgwMGxKQ1NvYWRPbXlzek0xTUdEQnlXVjcrTlpWRlJrUER0czJEQjVlWGxWTzJmTGxpMDFmLzU4SlNjbkd6L0RBdzg4VU9YekZUK2hyK2pXUEVPR0RERlcwbTdmdmwyUFB2cW9QdmpnQStNNVB6OC9SVVJFVkZ0VFJVZVBIaldGeDVJVUhSMHRUMDlQeGNURWFNZU9IY1luOTZXbHBWcTZkS25XckZsVDQ4OE5BRUJqWTBVcEFBQUFBRXVKakl3MDJoNGVIclU2aWIyc3JNd0lSdDNjM0J4V1RFcmxRV1J5Y3JKYXRXb2xIeDhmTFZ1MlRPSGg0WldPTjNic1dLZm1EUThQMTlpeFkrWG41NmZseTVmckp6LzVpU1FaQnozZDhzb3JyMVI3b0pVazQxMUpLaWtwVVVKQ2dpNWR1bVQwMWVaMCtzTENRaTFidHN5MEdyVlZxMWJHSEw2K3ZwbzBhWkxwbmRPblR5czFOZFdwOFFFQWFFeXNLQVVBQUFCd1YxaStmSG05eCtqY3VYT056L1RxMVV0ZHVuVFJ3SUVEOWRoamp5a3hNZEhwQTVMYXRXdW5aY3VXYWV2V3JicDgrWEtscDlWN2VIZ1loenRKa3FlbnAxSlNVdlN6bi8zTU5FOVlXSmp1dmZkZXArYVZwQmt6WmlnNk9scHQyN1kxK203L2pQMkxMNzZvY1p3ZVBYb29QRHhjWDMzMWxTUXBMeS9QVlB2amp6L3VWRDFsWldWNjVaVlhkT2JNR1ZQL3M4OCtxeVpObWhqWEV5Wk1VSHA2dXVrQXE0OCsra2k5ZS9mVzhPSERuWm9MQUlER1FGQUtBQUFBd0tYV3IxL2ZZR1B0Mzc5Zmt0UzNiMThOR0RDZzBtZHNOcHZXclZ0WDV6bGF0R2loNmRPbjErcWRqSXdNaHpEMnFhZWVxdFVZWGw1ZXBwQTBMeTlQbXpkdnJ0VVl0enp6ekRQYXUzZXZ3NHJVTVdQR09CeElWWlUzM25qRDRUUC93WU1INjhjLy9yR3B6OFBEUS9QbnoxZDhmTHhwNWVtS0ZTdms1K2VuQng5OHNFNC9Bd0FBRFkyZ0ZBQUFBSUJMYmRteTVZNk1XMVZRMnRpeXM3TzFjdVZLVTkvbzBhTjEzMzMzMVd2Y0ZpMWF5TWZIUjRXRmhVWmZRRUNBcGs2ZFd1TmhUd0VCQVFvTUROU0ZDeGRNL2NPR0RYTnE3dFRVVkdPZjExdjgvUHdVSHg5ZjZmUGR1M2ZYK1BIajlmdmYvOTdvS3kwdDFlTEZpN1ZpeFFyMTZOSERxWGtCQUxpVDJLTVVBQUFBQU82UXZMdzhKU1VsR1ljWlNaSy92NzltekpoUjc3SGQzZDMxMkdPUFNTcmZML1dKSjU3UWhnMGJGQlVWVmUxN0owNmMwS3hac3h4Q1VrbEtTVWxSWm1abWxlK1dsWlZwMWFwVnBzQlRLbCtsKzR0Zi9FSXRXN2FzOHQybm4zNWFuVHAxTXZWZHUzWk5TVWxKK3ZycnI2dXRHUUNBeHNDS1VnQUFBQUIzamVqbzZGcC8xbjdMcUZHakdyaWErcmx3NFlLZWYvNTU1ZVRrR0gwMm0wM1BQZmVjbWpkdjNpQnpqQmt6Um1scGFVcE1US3h4aGFyZGJ0Zk9uVHYxeGh0dnFLU2twTkpucmx5NW9zVEVSRVZIUnlzMk50WjBNbjFSVVpHV0xWdG03RzFhMGJScDB6UjQ4T0JxNS9meTh0TGl4WXYxN0xQUG1sYkJGaFlXYXVIQ2hab3hZNGJUKzZNQ0FIQW5FSlFDQUFBQStLOVdYRnlzbi83MHAwNC9YMTNnbXBXVlZlMzl0TFEwU2VXZjJ5Y2xKWmxDVXFsOFZXVllXSmpUdGRURTE5ZFhxYW1wY25kM3IvYTU0OGVQNjgwMzM5VGh3NGNkN3ZYcDAwZkhqaDB6d2xPNzNhN05temNyUFQxZGt5ZFAxdWpSbzNYbXpCa3RXYkpFMzMzM25jUDdZOGVPVlhSMHRGUDFCZ2NIYThHQ0JWcThlTEZwZjlTeXNqS3RYYnRXUVVGQkdqUm9rRk5qQVFEUTBBaEtBUUFBQU53MXRtelpjc2YyTEcwc2UvYnMwWW9WSzFSVVZHVHFIelZxbEdKaVlocDh2cHBDMHN6TVRLMWJ0ODdoNENaSmlveU0xSUlGQzNUczJERWxKeWZyeXBVcnhyMExGeTVvOWVyVnlzM05WYjkrL1hUKy9IbUg5eU1pSWpSbnpweGExUnNSRWFIWTJGaTkvLzc3cHY1SEhubUVrQlFBNEZMc1VRb0FBQUFBRGVqSWtTTU9JZW1JRVNQMDNIUFB5V2F6TlhvOXZYcjFVdmZ1M1UxOU5wdE5VNmRPMVFzdnZDQjNkM2ZkZi8vOVdyVnFsZHEyYld0NkxpUWtSREV4TWVyWHI1K1NrNU5Ob1d4VVZKUmVmUEZGdWJuVi9wK1ZjWEZ4cGxXK1lXRmhtamR2WHEzSEFRQ2dJYkdpRkFBQUFNQmRvM256NXZMMzk2L1R1OW5aMlpYMmUzaDQxSGpBVVVPYVBuMjZMbDY4cU04KysweVM5T2lqajJyMjdOa3VDVW1sOG9PZVpzMmFaYXo4REE0T1ZtSmlvbnIzN20xNkxpUWtSS21wcVZxL2ZyMjJiOTh1dTkydXVYUG5HdnVVaG9lSGE4NmNPVnExYXBWaVkyTTFkZXJVZXRVMWUvWnNGUllXNnRTcFUxcTBhRkdOSzJNQkFMalRDRW9CQUFBQXVOU0lFU09NZG5oNHVJWU5HMWFuY1Y1OTlWV2ozYlZyVjZQdDZlbXBoSVNFT3RkWEZ3a0pDY3JKeVZGa1pLVEdqaDNyOUh2Tm1qVXoyazJiTnEzei9JR0JnVWJiMjl0Yjk5MTNuNFlPSGFwT25UcnB5U2VmTkIzU1ZKR1BqNC9pNCtNVkdSbXB2WHYzcW0vZnZxYjdZOGFNVVpjdVhXbzhPTW9adHc2MnlzL1BsN2UzZDczSEF3Q2d2bXoyeWphcUFRQUFBQURVaTkxdWQ5a3FVZ0FBNE1oV3cxL003RkVLQUFBQUFIY0FJU2tBQUQ4c0JLVUFBQUFBQUFBQUxJK2dGQUFBQUFBQUFJRGxFWlFDQUFBQUFBQUFzRHlDVWdBQUFBQUFBQUNXUjFBS0FBQUFBQUFBd1BJSVNnRUFBQUFBQUFCWUhrRXBBQUFBQUFBQUFNc2pLQVVBQUFBQUFBQmdlUVNsQUFBQUFBQUFBQ3lQb0JRQUFBQUFBQUNBNVJHVUFnQUFBQUFBQUxBOGdsSUFBQUFBQUFBQWxrZFFDZ0FBQUFBQUFNRHlDRW9CQUFBQUFBQUFXQjVCS1FBQUFBQUFBQURMSXlnRkFBQUFBQUFBWUhrRXBRQUFBQUFBQUFBc2o2QVVBQUFBQUFBQWdPVVJsQUlBQUFBQUFBQ3dQSUpTQUFBQUFBQUFBSlpIVUFvQUFBQUFBQURBOGdoS0FRQUFBQUFBQUZnZVFTa0FBQUFBQUFBQXl5TW9CUUFBQUFBQUFHQjVCS1VBQUFBQUFBQUFMSStnRkFBQUFBQUFBSURsRVpRQ0FBQUFBQUFBc0R5Q1VnQUFBQUFBQUFDV1IxQUtBQUFBQUFBQXdQSUlTZ0VBQUFBQUFBQllIa0VwQUFBQUFBQUFBTXNqS0FVQUFBQUFBQUJnZVFTbEFBQUFBQUFBQUN5UG9CUUFBQUFBQUFDQTVSR1VBZ0FBQUFBQUFMQThnbElBQUFBQUFBQUFsa2RRQ2dBQUFBQUFBTUR5Q0VvQkFBQUFBQUFBV0I1QktRQUFBQUFBQUFETEl5Z0ZBQUFBQUFBQVlIa0VwUUFBQUFBQUFBQXNqNkFVQUFBQUFBQUFnT1VSbEFJQUFBQUFBQUN3UElKU0FBQUFBQUFBQUpaSFVBb0FBQUFBQUFEQThnaEtBUUFBQUFBQUFGZ2VRU2tBQUFBQUFBQUF5eU1vQlFBQUFBQUFBR0I1QktVQUFBQUFBQUFBTEkrZ0ZBQUFBQUFBQUlEbEVaUUNBQUFBQUFBQXNEeUNVZ0FBQUFBQUFBQ1dSMUFLQUFBQUFBQUF3UElJU2dFQUFBQUFBQUFBQUFBQUFBQUFBQUFBQUFBQUFBQUFBQUFBQUFBQUFBQUFBQUFBQUFBQUFBQUFBQUFBQUFBQUFBQUFBQUFBQUFBQUFBQUFBQUFBQUFBQUFBQUFBQUJZMXY4SFd0OXdaUUVsOUQ0QUFBQUFTVVZPUks1Q1lJST0iLAogICAiVGhlbWUiIDogIiIsCiAgICJUeXBlIiA6ICJtaW5kIiwKICAgIlZlcnNpb24iIDogIjQwIgp9Cg=="/>
    </extobj>
    <extobj name="C9F754DE-2CAD-44b6-B708-469DEB6407EB-2">
      <extobjdata type="C9F754DE-2CAD-44b6-B708-469DEB6407EB" data="ewogICAiRmlsZUlkIiA6ICIxMjc4NjYwNTEwMTgiLAogICAiR3JvdXBJZCIgOiAiMzczNDIyNDgiLAogICAiSW1hZ2UiIDogImlWQk9SdzBLR2dvQUFBQU5TVWhFVWdBQUJva0FBQUtCQ0FZQUFBQ0xYVUxPQUFBQUNYQklXWE1BQUFzVEFBQUxFd0VBbXB3WUFBQWdBRWxFUVZSNG5PemRkM2dVMWY3SDhjOXNUVUpJNkNIMGdBSktCeW1DSUNnWEVYdTdGdXdOeSs4cVdPOEY3SXJZRlh0RlJNVUtpRXBSQkF1SW9valNleWVRMEFLazdtNTJmbjhFaGl6cElja2syZmZyZWZJOGM4NmNtZmt1SmdIM3MrY2N3elJOVXdBQUFBQUFBQUFBQUtqeURNTXdpanZXVVo2RkFBQUFBQUFBQUFBQW9ISWlKQUlBQUFBQUFBQUFBQWhEaEVRQUFBQUFBQUFBQUFCaGlKQUlBQUFBQUFBQUFBQWdEQkVTQVFBQUFBQUFBQUFBaENGQ0lnQUFBQUFBQUFBQWdEQkVTQVFBQUFBQUFBQUFBQkNHQ0lrQUFBQUFBQUFBQUFEQ0VDRVJBQUFBQUFBQUFBQkFHQ0lrQWdBQUFBQUFBQUFBQ0VPRVJBQUFBQUFBQUFBQUFHR0lrQWdBQUFBQUFBQUFBQ0FNRVJJQkFBQUFBQUFBQUFDRUlVSWlBQUFBQUFBQUFBQ0FNRVJJQkFBQUFBQUFBQUFBRUlZSWlRQUFBQUFBQUFBQUFNSVFJUkVBQUFBQUFBQUFBRUFZSWlRQ0FBQUFBQUFBQUFBSVE0UkVBQUFBQUFBQUFBQUFZWWlRQ0FBQUFBQUFBQUFBSUF3UkVnRUFBQUFBQUFBQUFJUWhRaUlBQUFBQUFBQUFBSUF3UkVnRUFBQUFBQUFBQUFBUWhnaUpBQUFBQUFBQUFBQUF3aEFoRVFBQUFBQUFBQUFBUUJnaUpBSUFBQUFBQUFBQUFBaERoRVFBQUFBQUFBQUFBQUJoaUpBSUFBQUFBQUFBQUFBZ0RCRVNBUUFBQUFBQUFBQUFoQ0ZDSWdBQUFBQUFBQUFBZ0RCRVNBUUFBQUFBQUFBQUFCQ0dDSWtBQUFBQUFBQUFBQURDRUNFUkFBQUFBQUFBQUFCQUdDSWtBZ0FBQUFBQUFBQUFDRU9FUkFBQUFBQUFBQUFBQUdHSWtBZ0FBQUFBQUFBQUFDQU1FUklCQUFBQUFBQUFBQUNFSVVJaUFBQUFBQUFBQUFDQU1FUklCQUFBQUFBQUFBQUFFSVlJaVFBQUFBQUFBQUFBQU1JUUlSRUFBQUFBQUFBQUFFQVlJaVFDQUFBQUFBQUFBQUFJUTRSRUFBQUFBQUFBQUFBQVlZaVFDQUFBQUFBQUFBQUFJQXk1N0M0QUFBQUFBQUFnWEFVQ0FRVUMyUW9HZ3pMTm9FelQ3b29RRGd4RE1neUhIQTZIWEM2blhDN2VJZ1NBY0dXWUp2LzhBQUFBQUFBQXFFaUJRRUErbjAvQklHL0x3SDRPaHlHUHgwTllCQURWaEdFWVJySEhFaElCQUFBQUFBQlVuS3dzbi94K3Y5MWxBSG00M1c1NXZSNjd5d0FBSEtPU2hFVHNTUVFBQUFBQUFGQkJDSWhRbWZuOWZtVmwrZXd1QXdCUWdRaUpBQUFBQUFBQUtrQWdFQ0FnUXFYbjkvc1ZDQVRzTGdNQVVFRUlpUUFBQUFBQUFDcUF6OGNNRFZRTmZLOENRUGdnSkFJQUFBQUFBQ2huZ1VCQXdTRGJRcU5xQ0FaTlpoTUJRSmdnSkFJQUFBQUFBQ2huZ1VDMjNTVUFKY0wzTEFDRUIwSWlBQUFBQUFDQWNoWU1CdTB1QVNnUnZtY0JJRHdRRWdFQUFBQUFBSlF6MCtRTmQxUXRwc255aUFBUURnaUpBQUFBQUFBQXlobnZ0Nk9xSVNRQ2dQQkFTQVFBQUFBQUFBQUFBQkNHQ0lrQUFBQUFBQUFBQUFEQ0VDRVJBQUFBQUFBQUFBQkFHQ0lrQWdBQUFBQUFBQUFBQ0VPRVJBQUFBQUFBQUFBQUFHR0lrQWdBQUFBQUFBQUFBQ0FNRVJJQkFBQUFBQUFBQUFDRUlVSWlBQUFBQUFBQUFBQ0FNRVJJQkFBQUFBQUFBQUFBRUlZSWlRQUFBQUFBQUFBQUFNSVFJUkVBQUFBQUFBQUFBRUFZSWlRQ0FBQUFBQUFBQUFBSVE0UkVBQUFBQUFBQUFBQUFZY2hsZHdFQUFBQUFBQUNvT0F0L1g2dzFhOWFyUlVJem5YaGlhOVdxRmFNSFJvMjF6ai94NU1pUThYNi9YMTkrOFkzYXREMWViZHEwVWtTRVY0OC85b0oxL3NHSDdpN1Qrclp2MzZIRmk1ZFo3UUVEK3FoR2phZ3l1ZmY5OXowVzBuN2swZnNVRWVFdGszdm41NnVwTTYxamw4dWxzODRlV0c3UEFnQ2dOQXpUTkUyN2l3QUFBQUFBQUtqT1VsUFQ3QzdCY3YxMXd6Vnp4aHhKMGh0dlBhTWhRd2FxV1pNdTF2bkVuVXRDeHYvd3d5KzZhdWp0a3FScnI3MVVqejcrMzBMSEgrYjNCNVNSbmxHc21xSnFSTW5sY2txU3Z2ajhhOTN4bjFIV3VYbnp2MWJMVnMyTGRaK2lOR3JZTWFTOWF2Vjh4Y1RXTEpON0YvVzhxS2hJcmR2d2U3azlxenhFUjlld3V3UUFRQ2tZaG1FVWR5d3ppUUFBQUFBQUFNS0UzeC9RL0hrTHJmYml2NVpxeGZMVklXT2VHdnV5SktsTGx3NGFkRVovZlRQdE8rdmM5c1NkZXZhWlYvTWRMMGt0VzdiUUpmOCtSNUkwYTlaYzNYeGo4V1laZlRINVhmWHUzVDNmY3lWNG42dENwYVdsVzhjdWwxTmViK2xtSkpYVmZRQUFLQTFDSWdBQUFBQUFnREF4ZDg0OEhUeVlhclhmZk9PRFBHTmVldkZ0U2RKVlYxK2lYcjI2YWZyMEg2eHozMy8zazc3LzdxZDh4MHRTL3dHOXJaQ290STVlODhad0ZCMFMvZlBQOGxJOWE5bnlWY1ZheXE1bWRIU2UyVXpIdCtwbEhaOHhlSURHdi85U3FXb29xL3NBQUZBYWhFUUFBQUFBQUFCaFl2ejRUNnhqajhkakhmdDh2ano5THBkTGI3LzlvUlVxT1owT09aMnVBc2RMa3R2dFB1WWFUWVdtUkE2SG84aHJ6anpqOGxJOTYrSUxieWpXdUZQNjl0Um5uNzlkOUVBQUFLb1lRaUlBQUFBQUFJQXdrSjZlb2RXcjEwbVN6ci9nVEwzMitsT1NwRUFnTzJTUG9VMWIvcFNVc3pSZGo1UE9zUHJmZXZzNW5Ubms5QUxIRnlYMzNrVjc5NmFvL1luOVFzNjNiZDFiQnc2a0huMlpldlU0TTkvN0RidmxhajMwOEQzRmVqWUFBTWdmSVJFQUFBQUFBRUFZaUlxSzFBTVAzS1dISDNwR0VSRVJldkdGdHlSSndXQXdaTnpoZmtuNlpmNDBuWFhtVUczY3VGa3JWcXpSNnRYckN4MHZTWjA3dDFmL0FiM0w2VlVjNFhMeHRoWUFBTWVLdjAwQkFBQUFBQURDeEt4WlAyclhyajM2Wk5LVUFzYzgvZFFyMXZId0VUZHI3ZG9Oa3FUbm5uMjl5UEdTZE4xMWwxVklTT1IySDNsYmE5WHErY1c2cG0yYlBpSHRoWC9PVkV6Tm1rVmU1M0x6RmhvQW9IcmliemdBQUFBQUFBQ1V1NzU5enJXT3M0K2FqU1JKZHc2L1dWbFpQdjIxYUlsbXovN1o2ci9qemhzVkVSRWhLVFNReWoyVEtDYTI2S0FuUHpFMWE1YjZXZ0FBcWdOQ0lnQUFBQUFBZ0REeHhwdFA2NDAzbjlaWFUyZnExbHZ1a3lURng4ZHAwZUx2MWFoaFIwblNoUmVkcFZkZWZWSlpXVm1TY3ZZU0NnU3kxYm5qQU8zZG02SXpCZy9RK1BkZnlqTit3WUkvMVRLaHVlSWExcy8zMmV2WGJ5cTB0bHR2dXphbnh0Y25IQlVTM2FTb3FFaEpvU0dSdXhMTjd0bThhYXZlZnV2RFFzZjQvWUVpeHdBQVVORXF6OSttQUFBQUFBQUFxQkMvL3ZxSGRkeTFXNGM4NStmT21hOEhIaGlyZWZPL2xpUk5uVEpkZS9lbVNKSjY5ZXFXN3owL21UUkZVNmZNMERubm5xRlhYbjJ5MUxYNWZQNlF0dGZyelhkY2Zuc1NIUTZ1aXV2bzVlZHk2OXExZzc2Wi9sR3g3ck5xMVRvOTlPRFRoWTd4Ky8xRmpnRUFvS0lSRWdFQUFBQUFBSVNSeE1TZCt1elRhVmI3c3NzdjBNR0RxVlo3eHZRZk5QbkxieVZKS1NuN3RYdjNYajM4MERPU2NnS2JpeTg1UjVMa2Rydmw5L3UxZnQwbXJWaStXcjh0V0NTL1A2QVZ5MWZuLzl5ZFM2emp2WHRUMVA3RWZ2bU9PM0Rnb0hVY0VlR1YwK21RSkFXUFdxTE83WFlYK3pVREFJRDhPZXd1QUFBQUFBQUFvRG94TTN3eUQ2UXJ1Q2RWd1owcHl0NjIxKzZTTEVrN2Qybm81YmRhUzhtZGZucGZuWDU2WC8zMDB3SnJURVpHcHR4dWw2Ni80UXJObVA2RHpqLzNHbXNXMGIzMzM2NjZkV3RMa3RxMGJTVkordWVmNVJwNCtpWGF1alZSa2pUZ3RGT09xY2I5K3c5WXh6RXhSL1lMTXMzUWNhNUt0TndjQUFCVkZYK2JBZ0FBQUFBQWxKQjVNRlBaU1NrS0p1MVhjRStxekFNWk9jSFF3VXdwa0ozM2dqc0hWWHlSUjltMGNZc0cvZXRTcGFhbVNaTGF0VytybDE1K1FwTFVwRW04NHVQanRHTkhrazd0MzF0anhveFUwMmFOOWRUWWw3VnYzMzVKMHRBckw5S3R0MTVqM1cvTW1KRzY1KzVIdEc3ZFJnV0RRVVZFZU5WL1FCOE5IM0h6TWRXWnRIT1hkVnluVGkzck9NOU1vbnlXbS92bzQ5Y2xTYVpNZmZUaGw1b3gvUWVOZm1DRVRqaWhkYUhQWExseWpSNS83SVdRdnI3OWVoVjZ6ZHIxdnhWNlhwS09iM1hrSGxGUmtmcG42ZHhDeDd0Y3ppTHZDUUJBV1NJa0FnQUFBQUFBS0l4cEtwaDhRTmtia3hYWXRFdkJIU2t5MDdQc3JxckVXaVEwMHozMzNxYUhIM3BHRVJGZTdkMnpUK2VkYzdWMVBoZ015akFNYmR1YXFLdXYraityUHlMQ3E4ek1MUDIyWUpINm5YSmVudnNtSkRUVEdXZjAxK2dIN3lxVE9yZHYzMkVkMTI5UXp6b09CQUloNC9LYlNUVGd0RDQ2c1ArZ2JyaCtoT2JQWHloSmVuLzhwNW94YTVJMUErcG9xYWxwZXZDQnAwTDZFbG8yS3pMc3FsRWpxdkFYVWtiWEFBQlFuZ2lKQUFBQUFBQUFqaGJJVm1COWtnSXJFNVc5S1ZsbVd2RkRJY1Bqa3J4dUdXNm41SExLY0R1Vno5d2lXOXc4N0NwMTZ0Uk9FeWQrYnUwN2RMVDE2emVWcUYrU2RpYnRLdkRjWVkwYWRpeHlUREFZMUlZTlc2eDI0OGJ4MXJIZkh4b1M1VGVUU0pKaVltc3FKdmJJTW5YYnRpWHFodXVINi9NdjNzbXpqNUhmNzljTjE0OEllVzF1dDB2alhoNGpyOWRick5keXh1QUJHdi8rUzRXL3NDTGt2dC9BZ2YzMHdZZXZITlA5QUFBb0xrSWlBQUFBQUFBQVNUSk5aVy9lcmNDeXJRcXNTcFNaNVM5d3FPRnh5ZEVnVm82R3NYTFVqNUVqTmtwR1RHVE9sOWVkWi96aEpkNHFnNTY5dW1yaXhNL3RMaU5mYTlac3NQWkxrcVFXTFpwYXh6NmZMMlJzWVhzU3ZmalNZMXExYXEwMkhncWNGdjYrV05kYy9SKzk4ZWF6aW9tSmxpUmxabWJwNWh2djFpOC9oeTRiOS9Bajk2cGJ0NklETFFBQXFnTkNJZ0FBQUFBQUVOYk1ySUFDLzJ5Vy84LzFDdTdMUDh3eG9qeHlKalRJK1dwYVY0N2FOU1REcU9CS3kwL2l6aVVoN1FQN0QrcWpqNzYwMm02M1d6ZmVORFJrVEhGbUJ1WFdxbFVMNnpnN0dOU21qVnZ5alBsajRlS1FkdXZXTGEzajNPR1JKTG1jQmUvZlU3Tm10TjU5NzBXZGM5YVZTa3RMbHlUOU9QZFhuWFBXbGZyZ3cxZms5WGgwMDQxM2FkR2kwTmQ5NDAxRGRkMzFseGY3TlFFQVVOVVJFZ0VBQUFBQWdMQmtIc2lRNy9lMUN2eTlXYVl2a09lOG8wNjBYTzJheU5VNlhvNjQyR29WQ2hWbDRSK0w5ZGlqejF2dGhKYk44b1JFSmZYTC9Hblc4ZDY5S1dwL1lyODhZMmJQL2ptazNibHplK3M0TXpNMEpEcDY2YmlqdFcxN25ENzYrSFVOdmVKV0t5aGF1M2FEaGd5K1FnNkhvVDE3OW9XTXYyTG9oWHJrMGZ1SzkySUFBS2dtQ0lrQUFBQUFBRUJZTWRPeTVQdDFqZnlMTmtqWndaQnpScFJIcnZiTjVHN2ZSSTc0MmpaVmFMOVBKazBOYVhmcTFLN2NuN2x2WDRwK25QdXIxVzZSMEV3TjR4dFk3Y05CejJHdUF2WWt5cTFIenk3NmVOTHJHbnJGYmRhU2YvdjJwZVFaZDhlZE4rcS8vN3VqdEtVREFGQmxFUklCQUFBQUFJQ3dZUG9DOGk5WUkvL3Y2MlQ2czBQT09lckh5TjN6T0xuYk5aRmNCUzlqRmc0K21QQ1pwbjg3TzZSdlYvSWVmZlBOOStyZHU3dnExS2xWNXMvTURtVHJyVGNueXU4L3NnL1VtV2VlRmpKbTc1N1FjQ2NpMGx1c2U5ZXVVMHRkdW5iSXMvZlFZUTBhMUZPclZnbEtUODlRVkZSa0NTc0hBS0JxSXlRQ0FBQUFBQURWWG1CVm9ySytXeUx6WUVaSXY3TlpQWGxPYVNOblFvTUNycXllQmcwNlZmSHhjVmJiTkUzOXNmQnZ2ZjMyUkgzN3pldzg0K2ZQWDZqNTh4ZktNQXkxYlh1Y2V2ZnBvVnR1dlVhOSszUlhUTTJhcWxldlRzajQvZnNQS0hIN3pwQyt0OTZjcUpTVS9Vclp0MTlKeWJ0RHpsMzY3NXREMm9aaDZQSXJMZ2pwbXp0M1hrZzdwbVowZ2E5djE2NDltamxqanI2ZU5rdno1LzhoMHpRTEhKdWN2RnQzM2pGSy8vdnY0K3JicjVjR0RPaWprM3VmcEZhdFdzamhjQlI0M1dIN1V3N2syZHNvUDhGZ3NGampBQUNvU0laWjJOK1NBQUFBQUFBQVZWZ3dKVTFaczVZb2UxMW9ZT0dJcnlWdi8zWnl0cXlZY09qd1VtZDJ5ODRPYXQrK0ZPMUszcTFObTdacTQ4WXQrbnZ4TWkxY3VGakpSd1UzeGVGME90UzVTd2YxNzk5Yi9mcjFVcGV1SGVWeU9mWE8yeC9wd1FlZUtuV2RnODdvcndFRFR0SHZ2eTlTUkVTRWR1NU0wazgvTGdnSmU1YXYvRm0xYTlkU1dscTYxcTdkb0RWck51anZ2NWJxOTkvLzBxcFY2d29NaHFLamE4amhkT2pBL29PRjFoQVZGYWtUVG15dEZpMmFxa21UZUEyNzVXclZxaFVyU1dyVXNHT3BYMXRSQmc3c3B3OCtmS1hjN2w4UzBkRTE3QzRCQUZBS2hsSDhqUlNaU1FRQUFBQUFBS29sLzE4YmxUVjdxWlJyYVRrakprcmVnZTNsT3FHeGpaWFo0KysvbCttc000Y1dPcXNtdDVqWW1ob3pacVMyYmszVXpCbHp0R1RKaWp6WFptY0h0ZWpQZjdUb3ozLzAzTE92cTI3ZDJ2cGwvalExYTFiNlAxK0h3NkY3NzcxTml4WXQwZFFwTS9JZGM4S0pyVlc3ZHM2eWR4TW1mS2JISDMyK3lQdTYzVzVkYysyL05YekVNTG1jVHIzNTVnZDYrNjBQQ3d6dzB0TXpyTmZXcDA4UDNmL2YyRksvSmdBQUtpdENJZ0FBQUFBQVVLMllhVm5LK3ZZdkJkYm1tajFrR1BMMFBFN3VmaWZJY0lmbm5rT2RPN2RYejU1ZDlkdHZpd29kNS9GNGRQRWxaK3ZlKzI1WFhGeDlTZEtkdzIvU3poM0ptamxycm1iT21LTUZ2LzRodnorUTU5cC9YM3FlYXRXS1ZkT2pRaUtYeTZrR0RlcXJRWU42YWhCWFQzRng5VlcvZmwzVnExOVg2OWR0MHJ2dmZHU052ZktxaTlXdWZkc0M2M002SFJvOWVvVFZ2dm5tcS9URlo5TzBhdFc2Zk1jM2pHK2dvVU12MHBWWFhXeTlIa202OTc3Yk5XelkxWm84WmJvbWZUUlpTNWV1elBkNnd6RDB5S1AzRmxnUEFBQlZHY3ZOQVFBQUFBQ0FhaU43UTVJeXB5MlNtWlpsOVRrYjFaYjNySzV5TklpeHJhN0tzdHpjOTkvL3BHdXUraytlL2dZTjZxbG56NjRhY0ZvZm5UbmtkTVhHRnY1bmRXRC9RYzJZT1VmZlRQdE9QLy84bS94K3YrclZxNlA1Qzc1UnpaclJ5c3JLMHR3NTh4WGZLRTd4OFhHcVY2OU9vZnY3VEpzMlMzZjgzeWdsSkRUVjlKbVRGQmtaSVovUHAxWUpQV1FZaG1yVXFLRTZkV3VwZGV0V3V1V1dhOVN6VjllUTYrZk1tYWNycjdqTmFqZHExRkJubk5GZmc4ODhUU2YzN2k2WHEraGdjTjI2alpyend6ejkrT044TGZ4OXNkTFRjL2F2T3UvOHdYcjlqYWREeHY3eTgyOUYzcThrY3UvSnhISnpBSUJqVlpMbDVnaUpBQUFBQUFCQXRlQ2J2MXErSDFlRTlMbDdIaS92YVNkS2hRUVVGYUd5aEVTbWFXcmsvNTVRalJvMTFLUnBJN1ZNYUtZMmJZNVRYTVA2UlY5Y2dBUDdEMnJtckxtcVhTdFcveHAwYXFudjg4ZkN4V3JXdkVuSWJKOUFJTHRZQVk4a3ZmcktlMnJjT0Y1ZHUzVThwdVh1cEp3L3A4MmJ0bXJGaWpYcTJPbEVOV25TNkpqdVY1VGNzNkJxMXF5aHhvM2p5L1Y1eFVWSUJBQlZFeUVSQUFBQUFBQUlHNll2b0t5dkZ5bXdLdEhxTTd4dWVjL3RKbGZyeXZGbWUyVUppWUNTSUNRQ2dLcXBKQ0VSZXhJQkFBQUFBSUFxeXp5UW9ZeEo4eFhjZmREcWM4VFhVc1NGUGVTb3hSdmNBQUFBaFNFa0FnQUFBQUFBVlZKd2I2b3lQcG92ODBDNjFlZnUxbExlZ2UybFlpNVJCZ0FBRU00SWlRQUFBQUFBUUpVVFRENmdqSS9ueVV6TGtpUVpicWU4WjNXVnExMFRteXNEQUFDb09naUpBQUFBQUFCQWxaS2R1RStaaytiTHpQUkxrb3hJanlLdjZDTkh3MW8yVndZQUFGQzFFQklCQUFBQUFJQXFJM3Z6Ym1WK3RrQ21MeUJKTXFJakZEbjBGRG5xMWJTNU1nQUFnS3FIa0FnQUFBQUFBRlFKMmV0Mkt1UExoVklnVzVKa3hFYmxCRVMxYTloY0dRQUFRTlZFU0FRQUFBQUFBQ3E5d01ydHlwejZoeFEwSlVtT3V0R0t2T0lVR1RHUk5sY0dBQUJRZFJFU0FTaTJRQ0NnUUNCYndXQlFwaG1VYWRwZEVZRGlNQXpKTUJ4eU9CeHl1Wnh5dWZqckh3QUFWQzNaRzVOREE2SzRXRVZlM2tkR0RhL05sUUVBQUZSdHZFc0VvRWlCUUVBK24wL0JJS2tRVUJXWnBtU2FRUVdEUVFVQ0FUa2NQbms4SHNJaUFBQlFKUVNUOXl2emk5K3RnTWpadUxZaUx1c2pJOEp0YzJVQUFBQlZIKzhPQVNoVVZwWlBmci9mN2pJQWxLRmcwRlJtWnBiYzdxQzhYby9kNVFBQUFCVElQSkNoakU4V3lQUUZKT1hNSUlxNC9CUVpYdDdPQUFBQUtBc091d3NBVUhrUkVBSFZtOS92VjFhV3orNHlBQUFBOG1WbUJaVHg2UUtaQnpNa1NVYk5TRVZlZWpJQkVRQUFRQmtpSkFLUXIwQWdRRUFFaEFHLzM2OUFJR0IzR1FBQUFLR0NRV1ZPL2wzQjVQMlNKTVBqVXVSbEo4dW9HV2x6WWFWbkdIWlhBSlNNd1RjdEFJUUZRaUlBK2ZMNW1GMEFoQXQrM2dFQVFHV1ROZjF2Wlc5SXpta1loaUl1NmlGSGcxaDdpenBHaHNGYk1LaGFDSWtBSUR6d0x4UUFlUVFDQVFVUGJRb0xvUG9MQmsxbUV3RUFnRXJETjIrVi9QOXN0dHJlTXp2TDJUTE94b3JLaHNQQld6Q29XdmllQllEd3dHOTdBSGtFQXRsMmx3Q2dndkZ6RHdBQUtvUEFtaDN5L2JUU2FudE9iaTEzbHhiMkZWU0dYQzZuM1NVQUpjTDNMQUNFQjBJaUFIa0VnMEc3U3dCUXdmaTVCd0FBZGpNUFpDanJtNytzdHV1RXh2SU1PTkhHaXNxV3krV1N3OEh5WGFnYUhBNURMcGZMN2pJQUFCV0FrQWhBSHFiSm04VkF1REZObHBnRUFBQTJDcHJLblBLSHpJeWN2UklkY2JHS09MZWJWTTMyUlBGNFBIYVhBQlFMMzZzQUVENElpUURrd1h2RlFQZ2hKQUlBQUhieS9ieFMyZHYyU0pJTXQxTVJGL2FRcXVGU1Z5NlhTMjYzMis0eWdFSzUzVzVtRVFGQUdDRWtBZ0FBQUFBQXRzbmVtQ3pmL05WVzIzdG1aem5xUk50WVVmbnllajBFUmFpMDNHNjN2RjVtRVFGQU9PRmpBUUFBQUFBQXdCWm1XcFl5di9yVGFyczZOSk9yUXpNYks2b1lYcTlIVHFkRFBwOVB3U0F6dW1FL2g4T1F4K05oQmhFQWhDRis4d01BQUFBQWdJcG5tc3FjOXFmTXRDeEprcU5PdEx5RE85bGNWTVZ4dVZ4eXVWd0tCQUlLQkxJVkRBWmxtaWJMQUtOQ0dJWWh3ekRrY0Rqa2Nqa0pod0FnalBFM0FBQUFBQUFBcUhDK0JXdVZ2U0U1cCtGMEtPS0M3akk4NGZjMnhlR3dDQUFBd0E3c1NRUUFBQUFBQUNwVU1HbS9mRCt0c05yZTA5dkwwYkNXalJVQkFBQ0VKMElpQUFBQUFBQlFjVXhUbWQ4dWxnN3R4ZU5xSFM5MzkxWTJGd1VBQUJDZUNJa0FBQUFBQUVDRjhTOWNyK0NPZlpJa0k5SWo3MWxkYks0SUFBQWdmQkVTQVFBQUFBQ0FDaEhjbjY2czNNdk1EZXdnSThwclkwVUFBQURoalpBSUFBQUFBQUJVaUt6cGYwditiRW1TczBWOXVUbzJzN2tpQUFDQThFWklCQUFBQUFBQXlsMWcyVlpsYjBqS2FiaWM4ZzVobVRrQUFBQzdFUklCQUFBQUFJQnlaYVpuS2V1N0pWYmIwN2V0SExWcjJGZ1JBQUFBSkVJaUFBQUFBQUJRenJLK1h5b3p3eWRKY2pTSWthZlhjVFpYQkFBQUFJbVFDQUFBQUFBQWxLUHNEY2tLTE50cXRiMUR1a29PM280QUFBQ29ERngyRndBQVZjbnMyVDhyTFRWZGttUVkwcm5uRFM2WDV3UUMyZHF4STBsTm16WXExdmhnTUtobHkxWnB6ZXIxdXZpU2N3b2RPM1BHSEEwNm83OGNOditQK2J4NUMrVndHT3JkdTN1ZWN6Tm56RkZFUklUNm5kcXJUT29zeTJjdFhicFNmLzd4dDlXKzlyckxaQmhHdm1NWExQaFQwZEUxbEpEUVROSFJMS2NDQUFEQ1VEQVlzc3ljdTNzck9Sdlh0ckVnQUFBQTVHYVlwbW5hWFFTQXlpVTFOYzN1RWtya3lUSGp0SG56TnF0OTYyM1hxRk9uZHVYeXJKN2RCMnZyMWtSSmtzdmwxSlp0aTh2a3ZzRmdVT3ZXYmRRZkMvL1dnZ1YvYXM0UDh4UWRYVU8vTFp5ZUo3aElUVTNUcG8xYnRXSERKcTFZc1VaTGxxelEzNHVYS3lWbHZ3ekQwTHo1WHl1aFpiTjhuL1BqM0Y5MXhlVzNhUENacCttMTE1OVNSSVJYOTkvM1dLbnJIamJzYXJWczFkeHFCd0xaMnJWcnQ1S1NkaWx4KzA1dDNacDQ2R3U3QmczcXI2RlhYcVNrcEYxNjVPRm5OWFhLRE5XdlgxYy96UDFTOWVyVnNlN2g4L25VNDZUQlNrN2VyVWFOR3VyZmw1NnJFWGNOazl2dERubDJSVDRydDFkZWZsZGpubmpKYW0vWnRsZ3VselBmc2UxUDdLZTllMU1rU2FOR0Q5ZnQvM2Q5eWY2QUt4aEJGZ0FBS0d2K1JSdVVOZk1mU1pKUk0wSlJ3LzRsdzh2blZRRUFBTXFUVWRBbm12UEJ2OHdBVkdtZmZUWk5MNDk3SjZUdjlOUDdsbHRJbEowZHRJNWRydEw5Q3MzT0R1ck5OejlRY3RJdTdkeVJySFhyTjJuOXVrM0t5c29LR1plU3NsOC8vL1NidkJFZWpYdnBuWnp4TzNkcDM3NlVBdTl0bXFiR2o1K2tSeCs3UDgrNXBLUmRHakg4QVVrNXMyY3V2dkI2VGZscWdpWis4SG1wWG9ja25YZitZTFZzMVZ4am54eW5qeithckQxNzlxbWd6eDY0M1c0TnZmSWlMVm15UWxPbnpKQWs3ZHExUjNjTmYxQWZmUGlLTmU2VFNWT1ZuTHhia3BTWXVGUExsNjhPQ1cwcThsbFBqaG1ucjZmTkNybjMvdjBIUTlyOVRqazN6L04vL2UxYnJWdTMwUXFJSktsTDF3NzUxZ29BQUZCZG1WbCsrWDVlYWJVOS9kc1JFQUVBQUZReUxBSU1vTXBLVE55cEIwZVB6ZE0vYXVRWWJkcTBOWjhyamwxNmVvWjE3UEY2U25XUFFNQ3Z4eDk5WG0rOU9WSFRwczNTaXVXcjh3UkVoMzM4MFpmYXNtVzdmdnJ4VjYxY3ViYlFnT2l3VHovNVNtbHA2U0Y5ZnI5Zk45MTR0NUtTZGxsOVhicDJsTnRkTnYrVDd2RjR0SHYzM2dKREcwbGF0alRuRFlKLy9ldFVYVEgwUXF0Lzl1eWZOV1h5ZEVsU1JrYW1YbmpoVGV1YzErdk5FM2hWNUxOMjc5NnJUWnUyaG53ZC9kL2c2UE9Idi9kKy8rMHZhMHhVVktTNmQrOWNZTDBBQUFEVmtYLythcG5wUGttU0l5NVc3ZzVOYmE0SUFBQUFSK01qUEFDcXBFQWdXM2YrWjdRT0hFak5jeTQxTlUyMzNYSy92dnI2Z3pJTFFRNUxTenV5RkYrdDJKZ3l2YmNrR1lhaFJvMGFxbFBuZHVyY3VaMjZuZFJKVzdac0wvU2FXclZpMWJwTlM3VTdzWTA2ZER4QjNVN3FwS2lvU090OGRuWlF0d3k3TDJRZm5VNmQydW5CaCs3S2M2OG54dnhQMTExL2VZSFBXcjVzbGY0MThOOTUrcHMxYTF6Z05VUE9HcWlFaEdacTNyeUoxZmZnZzNmcmg5bS9LQ2xwbHlJaXZOcXdZYk1rNmUyM1BsVFN6aU5CMXZBUk40ZGNWOUhQT2haejVzeXpqdFBUTTlTOGFiY0N4MzR4K2QxODkwc0NBQUNvcW9JcDZmSXRYRysxdlFNNzVHenFDUUFBZ0VxRlBZa0E1RkhaOXlReVRWTjMzakZhWDN6K3RkVVhFZUZWZEhRTjdkNjkxK3E3NE1JaGV2bVZNWG4yOUNtdEF3ZFMxYloxYjZ2ZHNlT0ptdm5kSnlXK1QxWldsaEthSHdrRWJoNTJsWVlNR2FpRzhRMFVIOThnejM0NG4zNzZsVWJjK1lEVkhqbnFUalZ2MFZSTm1qUlNRa0pUMWFvVlcrQ3pBb0ZzRGI5enRDWi8rYTNWRjlld3ZtYk1tS1NHOFEwa1NZMGFkclRPRFI5eHN5Njg2S3dDNzdkdTdVWmRmOTF3cTMwNDNFaFB6MUJ5MGk2NTNDNnRXYk5CVjE1eG16Vm0xZXI1aW9tdEtVbWFPMmUrWG5uNVhVblN4azFidEhOSGNvSFBrcVNUdW5lVys5Q3lmbDlPZVUrU0t2UlorU25PbmtSK2YwRHRUdWhiN0orbHloSVNzU2NSQUFBb0s1bFQvbEJnUmM2K29hN2pHaXJpMHBOdHJnZ0FBQ0I4c0NjUmdHcnQ4Y2RlQ0FtSUpPbXV1Mi9SY2NjbGhBUVlVeVpQbDhmajBmTXZQS0lTL0Y0c1VGSlNhTWpnRHdTTytaNlMxS1ZMQi9YbzJhWFk0Nis3L25MVnFCRlY1RGkvMzY4YnI3OUwzMy8vazlVWEZSV3BEeWErWWdWRVIzdnhoYmYwNGd0dkZidVczUGR0a2RCTWtyUm56NzRDeHlYdjJxMEZDLzRzOW4xenozNnk0MW1sTmUrWDN5dDkyQW9BQUZCZXNyZnZ0UUlpR1lZOHA3ZTN0eUFBQUFBVWlKQUlRSlh5MG90djYvWFgzZy9wTzZsN1o5MXk2N1Z5dVp3Ni80SXpOWFhLRE92Y3A1OU1sZHZ0MHBOalJ4RklZRXNBQUNBQVNVUkJWTXZwUExZWlJVZnZjN1IyelhwbFptWXBJc0o3VFBjdEwwNm5VOHVXcmJMYVhxOVhFeWErckE0ZFRyQ3hxcW9sRU1oV3N5YUZCM2hIbjAvY3VVU1RKeCtadVhYODhTMzF6TE1QaFl4SlN0NmxZVGZkWTdYcjFxMVRCdFVDQUFCVURyN3ZsMXJIN3E0dDVLaFgwOFpxQUFBQVVCaENJZ0JWUWlDUXJaSC9lMElmVHZ3aXBMOWV2VHA2NDgybnJlVytuaGp6UC8yMWFFbklQajRmVHZ4Q216WnQxUnR2UHFNNmRXcVZ1b1oxYXpmbXFXbjVzbFhxZGxLblV0OVRrbTY5NVQ3ZGVzdDkrWjVMM0xtazFQZDFPQnk2N1BMejljTHpiOHJqOGVpZDk1NVhuejQ5OU4yc0h6Vno1bHc5T1hha3ZON1FnS3UwZXhKZGZlWC9hZmJzbi9POXBtMmJQdGJ4Q3k4OUZuTHU2MjgvTFBCWlA4eitPZDlaVFJYNXJOSklUVTNUekJsenJQWkZGNStkWjZiWXQ5L010bzVqWXFMVnVuWExNbmsyQUFDQTNRSXJ0eXQ3ZTg0UzBJYkhKVTlmUHFBRUFBQlFtUkVTQWFqMERoNU0xYzAzM2FPZmZ2dzFwRDhpd3F2eEU4YXBVYU9HVmwvdDJyWDB5YWR2NnR4enJnN1puMmplTDc5cjhLREw5Tzc0RjBvOWsrYnZ4Y3Z5OVAzNjZ4L0hIQktWMVBHdGVoVTU1cU9QWDllQTAvcm93b3ZPMGx0dlR0VDRDZU4weWlrOXRHZlBQdDF6OThQYXZYdXZsaTFicVhmZWZTSGt1bEVqbjlTb2tVK1dWK2w1ZE92V3NjQno2OVp0TFBCY1JUM0xNQXkxYXRXaVJNLzVaTkpVcGFXbFcrMXp6aG1rNU9UZFZydCsvYnI2NjY4ajRWK1hyaDNMWkRsRUFBQUEyd1ZOK2VZdXQ1cnVQbTFrMUtpY3MrNEJBQUNRZzVBSVFLVzJlUEV5M2ZGL0k3VisvYWFRZm8vSG8vZkd2NlJ1M1RycXdQNkRJZWRhSkRUVGh4Ky9wb3N2dkNGa1g1aHQyeEoxOXBBcmRmdi9YYWM3N3J5cHhNdkVMZnhqY1o2K21UUG02RDkzM0ZpaSsxU2tWcTFhYU9aM242aFZxeFlLQm9PNjh6K2pyUEJzMmRKVjJyQitzODBWVm01T3AwTy96SjlXb210dXV2RXU2L2lVVTNySU5FMTE3bmlhMWJkdXcrOWF0T2dmcTMxU0JZZU1BQUFBNVNXd2JLdUMrM0wrL1czRVJNclRvNVhORlFFQUFLQW9oRVFBS2lXLzM2L25ubjFkcjc3eW5yS3pneUhub3FJaTljNjdMNmovZ042U1FwY1lrNlNObS85UXg0NG42dFBQMzlaMTE5d1JNb3ZENy9mcnhSZmUwdVF2djlYalkvNm5nUVA3RmF1ZVpVdFhLV25ucmp6OWYvKzlYRHQySkNrK1BxNmtMOUh5Nm10amRjNjVaMGlTdnBzMVZ6ZmVjRmNSVjVUTTRaa3dZNTk4V1hQbXpMUDZoNXcxVVAwSDlOWjExMTFXNm52SE44eDUzWGZkYzR1dXV1WVNTZEszWDMrdnp6NDdFcXk4OGViVGlveUtsQ1R0M1p0UzZtY2RWcEhQa3FUcnJyMVRzMmJPTGZiNHhKMUx0R0RCbnhyMzBqdTY2cXFMbFptWkdYTGU2L1hLNVhUSjdYYkw3L2VyVzdmS0V4S3RrWlF1eVNISmVlakxJeW55MEZlRUpLOGs1ajBCQUlBOGdxWjg4NDdzaCtrNXBhMTBhRWxvQUFBQVZGNkVSQUFxSGRNMGRlRUYxMnZSbi8va09WZS9mbDJObnpCT1hidDJLUEkrWGJxMDE0eFprM1R0MVhkbzZkS1ZJZWUyYk5tdUIwYy9wYjU5ZStiWmx5Yy9VNlpNTDdEV2p6NzhVdmZjZTF1Ujl5aUl3K0d3OWxSeU9CeEZqcDh3OFdWRmVMMUtUTnlwRWNNZnRQcnZ1dnNXOWV6WlZaTFV2a1Bia0dzbWZUeFpyN3o4cnRXT2lZbldZNC9mTDBsNjRzbVJwYTc5c002ZDIxdkhUei8xYXNpNS92MzdLQ1kyWjdQaVR6LzlLdVJjWVVGT2VxNGwyK3g2Vm1tZGZQSkpPdm5ra3lSSkN4YjhhZlZIUkhqbGREcjB4ZVIzNWZQNXRHelphclZ0ZTF5WlB2dFlySmEwbzRneERrazFKY1htK3FvanFhNGtkN2xXQndBQUtqTi95Q3lpS0xrN05yTzVJZ0FBQUJRSElSR0FTc2N3REYxNTVVVjVRcUpPbmRycDNmRXZoT3hCVkpUNCtEaE5uVFpCLzczL01YMysyZGRXdjl2dDBtdHZQRldzZ0Nnek0wdWZIUlU0NURiaC9VLzFuenR1S05hOVNpT1luUjNTN3Rldmw3eGViNTU5ZE5xZWNMejY5c3U3WDlHMHIyYnEzbnNlRGVsNzVMSDdGUjhmcDBZTkM5Nm5wN2lXcmZoWmRlclVraVQ5c1hDeGxpOWJGWEwreGh0RzZJR0g3czUzTDZqMkp4WnZKbGQrS3VwWmplTGpTcnd2VVc3YnR4MkpYWHcrdjlMVE14UVZGU21QeDFPc3NMT3lDVXJhZitqcmFMVWwxWmZVUUZJVFNURVZXQmNBQUxCUk1Dai9MN2xtRWZWcExUbUwvdkFUQUFBQTdFZElCS0JTdXZTeTh6VjN6bnhObXpaTGtuVDlEVmZvb1lmdmx0dGQ4cmtLa1pFUmVtbmNFenIvL0NHNi83N0h0RzFib29hUEdCWXlJNlV3NzcwM1NYdjI3TFBhRFJyVVUrOCszVFYxeWd4SjBwNDkrelRoL2M5MDg3Q3JpblUvbjg5Zm92cXpqaHBma2orRER5WjhwbEVqeHlnWURGMnk3OUpMenl0UkRjVTE3cVYzOHZUTm03ZFFnd2RkcG9zdk9WdkhIWmRRNVo1MXJET3RObTNhYWgwSGcwR3RYTEZHM1NycFBrU3RsUlB3WkNzbkRNcVdsQ1VwVTFMR29TOWZJZGZ2Ty9TMTVsQTdXamxoVVJOSlRjVk1Jd0FBcWl2LzBxMEtwaHpaaThqZHFibk5GUUVBQUtDNENJa0FWRnBqbng2dExWdTI2LzcvL3A5TzdkLzdtTzgzNExRK212dlRaRTE0LzFQZFBPenFZbDJ6YWROV1BmZk1heUY5Vnd5OVVLZjA3V21GUkpMMDdET3Y2Ynp6Qml1dVlmMGk3NW1WRmZvMis2MjMzS2RiYjdtdndQRUg5aCswamowZVQ3R1dwSk9rWDM3K1RmKzkvL0ZDeDVSa2hzejY5WnVzNDFxMVlsVzNibTFKa3N1WnMxVGVId3NYNjRjZmZzbjNXdE0wOWZsblgrdUNDNGNVKzNtRnFhaG5QZjNVSy9wNjJuY2x2bTd5MVBHcVg3K3VKR25Sb2lVaDUrYk5XMWhwUTZJMnhSZ1RrSFJBUjJZVDdaZTBXOUplU2VaUlkxTWxyVHIwNVZKT1VKUWdxYmtJakFBQXFEYUNRZm5ucmJhYW50NXRtRVVFQUFCUWhSQVNBYWkwYXRXSzFmU1pINWZwUFd2VWlOSnR0MTlYckxIQllGRDMzUFd3TWpJeVE2Ni80Y2FocWxPbmxrNDQ0WGl0WExsV2twU2FtcWI3N250VTcwOFlKOE13Q3IydnoxZllYSXk4ZHUzYVl4M1hxVnVyMk5lMWJ0T3F5REcveko5VzdQdmxYcHB1NkpVWGFkVG80Vlk3T3p1bzBhUEc1bnRkK3c1dHRXenBLcDErZWwrOSt0cFl2ZnJhV08zWWthUnVYZjVsalhuanphZlZzR0djemovdkdxdnZ4WEdQVy92NjVGYVJ6MHBLMmgwU2poVlhJQkNRbExOVTRaOS8vQjF5YnVhTU9icHorRTBsdm1kbDRWTE9Ia1IxanVvUEtDY29TcGFVZU9qTGQ5VDVqWWUrWE1xWnRkUmVVdkcvb3dFQVFHV1VaeFpSWjJZUkFRQUFWQ1dFUkFCUWdBZEdQNlZmZi8wanBPK21tNiswWnREY2NlZE5JVE9BdnYvdUp6My8zQnU2KzU1YkM3MXY3dENuT0RadDNHSWR4elVvZXFhU05UYXV2dHExYjZ2bHkxWXBNaklpSk95U2NwYWllL3V0RDB0VXkyRWZmZmlsWnM2WVk3VXZ1dmhzTFYyNk10K3hIMDk2UTJPZkhLZGh0eHladlpXU2NpQmtUTk5tVFZTdlhtanNVTDllWFRWdDJpalAvVjRlOTA2RlBldFlmVGRycnRMUzBrUDYvdmxudVpZdlc2VjI3ZHVXK2ZQczVGTE9VblVObEJQK0JKVXp3MmliY29LaDNOLzFBVWtyRG4wMU9UUytxYVRDNDFVQUFGRHBCSVB5ejh1MUYxRnY5aUlDQUFDb2FnaUpBQ0FmTDczNHRzYS9OeW1rcjNuekpycmp6aU16UU00NWQ1RGVlSDJDL3ZsbnVkWDMvSE52cUdIREJocDY1VVVGM252ejVtMGg3Vm5mZjZvT0hVNG9jUHpoMlVxUzFDS2hhYkZmZ3lUMTdkdFRkZXZXMW9BQmZmVEl3OCtHbk51N042VlVzMlFrS1NWbHYxSlM5bHZ0TDc3NDJqcnUxcTFqeUJKckhyZGJ6ejczY01qMTI3WWxoclJqWTJvVys5a1YrYXpubm45WS94dDVoejcrYUxKTzZkdFRuVHExazJtYWF0YWtpelZtN0ZPamRmNEZRL1RFNHkvb3Fxc3VVZnNPT2VHUGFacDY1WlgzckhHR1ljZzBjeFprZSs2NU4vVGUrQmVMWFVkVjVOQ1IwS2lyY3BhbzJ5QnB2VUlEbzIySHZtS1VFeGExbHVTcDBFb0JBRUJwNWN3aXl2bEFqRkV6VXU3T0xld3RDQUFBQUNYR1Izd0FJSmRnTUtqSEgzdEJUNDE5T2FUZjZYVG91UmNlVVVTRTErcHpPQndhTTNaVXlCNUJwbW5xM25zZTBiaVgzaW53R1pzMmJnMXB4OFVWUERzb01YR25FaE4zV3UzV3JZdGVRaTYzNjY2L1hCTS9mRldSa1JFbHVxNmtCcDh4UUpJVUVlRU5DZElLc3VTZkZTSHRodkVOQ2h6NzNMT3Y2NjAzSityQWdkUUtmNVlrL1REN1o0MTljcHpPSGpKVWwxeDBRNTVyL3Y1N3VRYWNlb0VtZnZDNXJyajhGaXNFL0dUU0ZDMWJldVNUdGZmZWQ3dDFQSFBHSEgzLzNVOUYxbDZkeEVqcUxPa2lTZWRKYXFYUW1VTUhKUDBxNlNOSkN5WDVLN3BBQUFCUU1xWXAvNjlyckNhemlBQUFBS29tL2dVSEFJZWtwYVhyaHV0SDZMVlh4K2M1ZDgrOXQ2dDM3KzU1K3J0MGFhOFJkdzNMMHovMnlYRzY1cXIvS0NscFY1NXo4K2N2dEk1ZExtZWVwYzl5bXpYcng1QjIxNjRkQ25zSmVUUnQya2h1ZC82VFJvZVB1Rm1KTzVmb3ZmRXZLajQrVHBJVTE3QytGdncrWFlrN2wrVDV5dTMyLzdzKzVOeVFzM1AyL0xuaHhxRnFFRmV2MEpxQ3dhQytudmFkMVc3Y09GNVJVWkVGamwrMDZCODkvTkF6NnRMcE5FMys4dHNLZlpZa3paNzlzM1crMThuZDhselRxbFZ6eGNibXpFN2F2WHV2cnIzNlAxcStiSlVlR1AyVU5TYWhaVFBkT2Z3bWE1YVJKSTBZL29BMmJ0aVM1MzdoSUU3UzZaS3VrTlJGVXU0STB5L3BiMG1mU0ZvdHlhenc2Z0FBUUhFRTF1NVVjRy9PQjJ1TUdsNzJJZ0lBQUtpaUNJa0FRTkl2UC8rbTB3ZGNwRmt6NStZNWQ4bS96OUVkZDk1WTRMWERSd3pUYWFlZGtxZi8rKzkvMG9CVEw5UWJyMDlRZW5xR0pDa2pJMU8vLy9hWE5lYjQ0MXVHekVRNjJzY2ZUYmFPUFI2UHV2Zm9VdURZMHZMNS9kcXhJMG1TbExSemx5Njk1Q1lsSis4T0daT2RIU3owSGwyNnRGZTNrem9WdVIrVEpMMysydnRhczJhOTFlN1pxMnVoNDdkdnk1bEpsWkdSS1g4Z1VLSFBTay9QMEU4L0xyRE8vMnRRL3p6WDFLd1pyWThtdmE3Njllc3FPcnFHTHJ6b0xGMXo5UjNXZjNOSkdqMTZoQXpEME4xM0g2bDU3OTRVWFhMeGpWcTFhbDJScjZPNnFpR3B1M0xDb2xNbDVZNUxNeVQ5SkdtS3BCMFZYeG9BQUNpQy83Y2pTeUs3dTdlU1hFNGJxd0VBQUVCcEVSSUJDSHNqLy91RUx2MzN6ZHF5Wlh1ZWMwUE9HcWpubm45VWhtSGtjMlVPcDlPaHQ5NTVMdDlaUGlrcCsvWG9JODlwNEdrWEt5c3JTNU0rbml5ZnoyZWRMMnd2b3UrLy8wbkxseDFacnF4ZnYxNkZ6b0lwclhQUFBVTzMzWDZkMWQ2MmJZY21mVHdsWk16MDZiTkQya2ZQVGpJTVF4OTk5RnJJY256NWVlUDFDUnJ6eEVzaGZaZGZjVUcrWXhjdlhxcTFhemRvMDZZanMyMWF0MjVWb2MvNit1dnZsSnFhSmlsbldjQzJiWS9Ub2ovL3lYTjlmSHljSmt4OFdTKzgrSmdtZnZCRnlCS0JnODdvcnpPSG5DNUpPbVB3Z0pCQU1URnhwODRlTWxTZmZqSzEwTmRTM2Jra3RaRjBzYVJCeWxtYTdyRGRrcjZXOUwxeWxxUURBQUQyeTk2K1Y5bGJEKzB5NkhiSzNUWEIzb0lBQUFCUWFvUkVBTUpleDA0bjV0dC82V1huNjgyM25wV3JHSitLaklxSzFDZWZ2YVYrcDU2YzU1elQ2ZENZSjBmSjYvVmFTNWdkZG5LZnZFdllTZEtCQTZsNllOVFlrTDZDQW82eThOLy8zYUd1WFR2b3VPTVNOUFdyOXpWMXluUTFhZFJaclJKNnFGVkNEdzI3Nlo2UThVMmJOc3B6ajVoRFM2N2xaOHVXN2JwcTZPMTY5SkhuWkpwSEZoQWJmT1pwNnRPbmh5UXBOaWIwK21lZmVVMm45ajFmZm45QVVzNGVVRzNhdEtyUVo2MVl2dG9LQ0pPU2RxbFZRZzlkY1A2MUlkZEdSdVlFZHdrSnpYVDNYUTlxMjdaRTYxeUxoR1o2OGFYSFFzWS85L3dqaW10NFpCK3E5UFFNT1oxODh2YXdGcEl1a2RSVGtqdFgvMFpKbjBsYUpLbndlVzBBQUtDOCtYOC9NaFBhM2FtNWpFaVBqZFVBQUFEZ1dCQVNBUWg3bDExK2dTNjYrR3lyN1hRNjlPQkRkK3VGRngrVnN3U2I3MFpIMTlERUQxL1ZiYmRmRnpMemFPU280ZW8vb0xjazZiVTNubGF6Wm8wbDVjekdPWFB3YWZuZXl6U0RhdGE4aWRWdTJhcDV2a3VkbFJXWHk2bnhFOFpwOXB6UGRWTDN6anExZjI4RmcwRmxaR1FxSXlNelpHeDBkQTJkUHJCZmllNi9iVnRpeUY1TWtuVENDY2ZyeFpjZXQ5b3hzVFd0UDV2ODlPclZyVmd6cWNyeVdZODhlcC8rL09zN2pYN3dyZ0tEcWNNaFkyeHNqRzY5N2NpTXJOcTFhMm5paDYrb1ZxM1lrUEZ4RGV2ci9RbmpyTmZTclZ2SGtPOC9TRTVKblNSZEp1a0VTWWQvbW9MS0NZbW1pVmxGQUFEWUpiZ3ZUWUZWUno0VTQrNXhuSTNWQUFBQTRGZ1JFZ0dBcENmR2pGUjhmSnhhdEdpcUx5ZVAxeTIzWGxPcSs3amRMbzErWUlRbVR4bXZkdTNiNnN3aHArdlcyNjYxempkcjFsaVRwNDVYNDhieHV2Q2lzd3NNSG1KalkvVHhwRGQwMmVVNXM0ZEdqeDVSckJsTng2SisvYnJ5ZUhJK0JkcWpnTDJQRWxvMjAzdnZ2NlFHRGVxVjZONjllM2ZYK3hQR1djdlU5ZXJWVFpPbmpsZE1USFRJdURGalI2bG16ZWc4MTllclYwZVBQbmFmTGMrS2o0L1RiYmRkcTMvOTY5U1FjWkdSRVJvNTZrNXJkcE1rM1hIbmplcDM2c21LYTFoZms2ZU9WNnRXTGZLdHNWT25kdnB5eW51cVg3K3VIbnI0bmtLWE13eG5rWkw2U3JwUVV1NjVhOG1TdnBTME5yK0xBQUJBdWZJdlhDY2RtcTN0YXR0SWp0bzFiSzRJQUFBQXg4SXdjNi9GQXdDU3RRZExWZEdvWWNlUTlzYk5mOGpyTFh5L212d3NYN1pLQ1MyYmw5bStQOEZnVUZsWlBrVkdSdVE1dDNIREZrVkVlaFVmSDFmb1BVelQxRGZmZks5enpobVU1OXpCZzZuNmJ0YVBWcnZYeWQzVXVIRjh2dmRadEdpSnZ2M21lNnY5NEVOM0YvcmMxTlEwTFZqd3B3ekRrTnZsVW1Sa3BKbzNieEt5VEZwQmtwTjM2N05QdjdMYU53Kzd5Z3FmUHZ0c21qWnQzS0s3N3I2MXdOQnJ6NTU5K3V1dkpkcTlhNDhjRG9jYU5LaXZrM3VmbE84ZVJCWDVySjA3a3JWalo3SThicGVpYTBhclVhTTR1ZDN1UE9OMjdkcWo5UFFNTmM4MUU2d2crL2FscUhidFdrV09xeWpSMFpYN1RaNVZrbjZWRk1qVmQ1eWtVeVN4eUEwQUFPWFB6UEFwN2VXWmtqOWJraFI1N2FseU5xNWpjMVVBQUFBNG1sR0NUeVFURWdISW82cUZSQURLUm1VUGlTUXBSZEljU2J0ejlVVkxPazFTUTFzcUFnQWdmUGptclpidnB4V1NKR2VUT29xODV0UWlyZ0FBQUlBZFNoSVNzZHdjQUFDb01tcEpPazlTN3ZtRHFaSytsclRVbG9vQUFBZ1RnV3o1LzF4dk5kMDlqN2V4R0FBQUFKUVZRaUlBQUZDbE9DWDFrblNXcEtoRGZhYWtCY3Baam80cDBnQUFsRDMvaXUweTA3SWtTWTdhTmVScWsvOHl4d0FBQUtoYUNJa0FBRUNWMUZqU3haS2E1ZXBiSnVrN2hlNWJCQUFBanAzL3p3M1dzYnQ3SzZuNEs1Z0FBQUNnRWlNa0FnQUFWVmFFcERNa3RjL1Z0MW5TTkVucHRsUUVBRUQxRTB6Y3ArQ09mWklrdysyVXEyTnpteXNDQUFCQVdTRWtBZ0FBVlpvaHFmZWhyOE4yUzVvcWFaOHRGUUVBVUwzNEZoMlpSZVRxMEV5RzEyVmpOUUFBQUNoTGhFUUFBS0JhYUM5cGtLVERiMXVsU3ZwS1VxSnRGUUVBVVBXWjZUNEZsbSt6MnU1dUNUWldBd0FBZ0xKR1NBUUFBS3FORnBMT1ZzNHlkSkxra3pSVDBnNjdDZ0lBb0lyekw5a3NaUWNsU2M2bWRlVm9FR3R6UlFBQUFDaExoRVFBQUtCYWFTRHBmRW0xRHJVRGttWkkybWxiUlFBQVZGR21xVUN1cGViYzNWcmFXQXdBQUFES0F3c0pBd0NBYWlkRzBqbVN2cGFVb2lOQjBSQkpjVGJXQlFCQVZSSlluNlJnU3Jva3lhamhsYXR0STVzcnFwNENnWUFDZ1d3RmcwR1pabENtYVhkRkFGQXhERU15REljY0RvZGNMcWRjTHQ2cUJ1ekFUQ0lBQUZBdFJTcG42Ym1ZUTIyL2NvS2laTnNxQWdDZ2F2RXYybWdkdXp1M2tKeThoVkNXQW9HQTB0UFRsWm1acFVBZ2NDZ2tzcnNxQUtnNHBpa0ZnMEVGQWdGbFptWXBQVDFkZ1VEQTdyS0FzTU8vOEFBQVFMVVZwWnlncU9haHRrL1NkRW03YmFzSUFJQ3FJWmlTcHV4MWh4WnJOUXk1dTdTd3RaN3FKaXZMcDh6TUxBV0RwRUlBY0Znd2FDb3pNMHRaV1Q2N1N3SENDaUVSZ0R3TXcrNEtBRlEwb3hyLzRFY3JKeWlxY2FqdGsvU3RwTDIyVlFRQVFPVVh5RFdMeUhWOFF4bXhVVFpXVTcxa1pmbms5L3Z0TGdNQUtpMi8zMDlRQkZRZ1FpSUFlUmdHdnhxQWNGT2RReUlwWnliUjJjcVpXU1JKV2NwWmVpN2R0b29BQUtqRWdrSDVsMnl4bXU2dUNUWVdVNzBFQWdFQ0lnQW9Cci9mejlKelFBWGhuV0FBZVRnYy9Hb0F3azA0L056SEtpY29pampVVHBNMFN4TC8yd0VBUUtqQTJwMHkwN01rU1VaTWxKd3RHOWhjVWZYaDgvSEplQUFvTG41bkFoV2orcjhqQktERVhDNm4zU1VBcUdEaDhuTmZTOUpnU1lkZjdTNUpQMHBpTndBQUFJNEkvTDNaT25aM2FzWjYxR1VrRUFpd0J4RUFsRUF3YURLYkNLZ0FoRVFBOG5DNVhISTQrQjlCSUZ3NEhJWmNMcGZkWlZTWUJwTDY1MnB2a0xUSW5sSUFBS2gweklPWkNxeFBzdHJ1VHMxdHJLWjZDUVN5N1M0QkFLb2NmbmNDNVkrUUNFQytQQjZQM1NVQXFDRGgrUFBlU2xLM1hPMi9KSzJ6cVJZQUFDb1QvOUl0a3BrejI4V1owRUJHYkZRUlY2QzRnc0dnM1NVQVFKWEQ3MDZnL0JFU0FjaVh5K1dTMisyMnV3d0E1Y3p0ZG9mVkxLTGN1aWtuTERyc1Iwazc3U2tGQUlCS0kvRDNKdXZZM1psWlJHWEpOSG1qRXdCS3lqUlpwaE1vYjRSRUFBcms5WG9JaW9CcXpPMTJ5K3NOdjFsRXVaMnFuT1huSkNrbzZUdEo2ZmFWQXdDQXJiSzM3Rlp3WDVva3lZaHd5OVU2M3VhS3FoZmU1d1NBa2lNa0Fzb2ZJUkdBUW5tOUhrVkVlTm1qQ0toR0hBNURFUkhlc0ErSUpNa2xhWkNrNkVQdFRFay9LQ2N3QWdBZzNQai8zbXdkdXpvMGsxeE9HNnNCQUFCQVJTQWtBbEFrbDh1bHFLZ29SVVI0NVhLNTVIQTRaQmlFUmtCVllSaUdIQTZIWEM2WElpSzhpb3FLQ3RzbDV2SVRwWnlnNlBEYllEdVVzMGNSQUFEaHhNenlLN0J5dTlWMmQyS3BPUUFBZ0hEQU8wUUFpczNsY3ZIR01vQnFxWjZra3lYTk85VCtTMUs4cE1hMlZRUUFRTVVLck5ndUJiSWxTWTZHdGVTSWk3VzVJZ0FBQUZRRVpoSUJBQUJJT2xGU1FxNzJITEUvRVFBZ2ZBVCsyV1FkdXpzeml3Z0FBQ0JjRUJJQkFBQWNjcXFPN0UrVUlXbXVKTFpKQlFCVWQ4RzlxY3JldmkrbjRYVEkxYTZwdlFVQkFBQ2d3aEFTQVFBQUhPS1JORkJIL29HMFhkSmkrOG9CQUtCQ0JKWnZzNDVkeHplVUVlRzJzUm9BQUFCVUpFSWlBQUNBWEJwSTZwNnJ2VWhTa2syMUFBQlFFUUxMdGxySHJ2Yk1JZ0lBQUFnbmhFUUFBQUJINlNpcHlhRmpVOUpQa2dMMmxRTUFRTGtKSnU1VGNHK3FKTW53dXVWcUZXZHpSUUFBQUtoSWhFUUFBQUJITVNRTmtCUnhxSjJpbkJsRkFBQlVOLzdsdVdZUm5kQkljamx0ckFZQUFBQVZqWkFJQUFBZ0g1R1NldWRxTDVHVWJGTXRBQUNVaTZBWnVoOFJTODBCQUFDRUhVSWlBQUNBQWh3bnFmbWhZMVBTajVLeWJhc0dBSUN5bGIxcGw4eTBMRW1TVVROU3ptYjFiSzRJQUFBQUZZMlFDQUFBb0JCOUpYa09IYlBzSEFDZ092RXZ5N1hVM0lsTkpNT3dzUm9BQUFEWWdaQUlBQUNnRUZFS1hYYnVIMG03YktvRkFJQXk0ODlXOXVwRXErbHUzOFRHWWdBQUFHQVhsOTBGQUFBQVZIYXRKYTJYdEZWSGxwMjdVQkpiZXdNQXFxckEyaDB5ZlFGSmtxTmVUVGthMXJLNUlxRDZtVDM3WjZXbHBrdkttYWgzN25tRGJhNm83QnpZZjFCYnRtelhsaTNiMUs1OVd6VnZYbjVCYzJwcW1sYXZXcWVWSzlkcTQ4WXRHamxxdUp6TzBuL3VmZWVPWk5XclgxY3VWOUgvbXQrLy80QThIbzhpSXlOSy9iejgzSC9mWXlIdFJ4NjlUeEVSM2pKOVJtNWZUWjFwSGJ0Y0xwMTE5c0J5ZXhhQXFzY3dUZE8wdXdnQUFJREtMazNTNTVKOGg5bzlKSFcycnh3QUFJNUo1bWNMRkZpN1U1TGs2WCtpUEgzYTJGeFI5WmVhbW1aM0NaWmdNS2o1OHhhV3k3Mzc5dXRWTHZjdEswK09HYWZObTdkWjdWdHZ1MGFkT3JVcmwyZjE3RDVZVzdmbXpOaHp1Wnphc20xeG1kM2I3dzhvT1htWGR1NUkxdmJ0TzdSdDJ3NmQwcmVuT25ZOHNjeWVrWjhEQjFMVnQ4ODUyclZyajlWMzg3Q3I5UEFqOTViTDg4YVAvMFNqUno2cDNHOWZ2ajlobkFhZDBiOVU5OHZPRHFwdDY5N3krWHhxMnF5eFdpWTAxNmdIUnFoTm0xYjVqaDgxOGtsOU9QRUxkZXZXVVgzNzlkSTExMTZxT25XT1BWUnYxTEJqU0h2VjZ2bUtpYTE1elBjdHp2T2lvaUsxYnNQdjVmYXM4aEFkWGNQdUVvQXF4ekNLdjQ0d000a0FBQUNLb1lha25wSitPZFQrUzlKeGtxSnRxd2dBZ05JeE0zd0svRDk3OXgwZFZiWEZjZnc3TFlXUVF1OUk3NzBYUVVFRXJDaWdWQkdWS2tndlVrUkJRRkNRS2lLZ2dvSUtLdGdyNGdOQkZPbEZldTlOYXVxMDk4ZVFTWVpKSXdtWlFINmZ0Yks0NTl4enp6MFhYMExlM1hQMlBualczVFpYVktxNXJNWnF0ZEx1NlI2M1plNVRaN1o3OWQzOFFqdzlsQzFia3Q5WHI3aWxhNVl0KzRaWk14ZDQ5RDN3UUtQYkZpU3kyeDN1WTdNNWRhL2dsbjcyRmJ0MzcrZml4VXRjdVBBZjU4NmU1OXk1Qy96MzMyVnUvdHozZ0lFOTBoUWtzbHB0T0J6MkpNZjQrMXVvVjY4bTMzNzdpN3Z2bDE5V00ySmt2eFRkdzk4L2JyZE1lSGhFc3VOYnRMaWZzYTlPSVNZbXh0MzMwYUpsTkx5M1RyTFgrdmxac0Znc0huM2J0Ly9ydnUraGcwYzVjL29jUllzV1N2QjZ1OTNCdDkvOGpOVnE1YSsvTnJGbHkwNjZkZStVN0gweld2eS9SN1BaNVBGMzdJdDVST1RPb3lDUmlJaUlTQXFWQS9iZ3FrbGtBLzRDbEtoQlJFVHVOTGJkSjhIaGVybHNLcFFUWTVnK29TMTN2MU9uempCbTlDU3YvbEVqSjFLN1RqV0tGU3VTN3ZlTWlJaDBIL3Y1KzZWcWpsOS9YY01QMzY5TTBkaGRPL2NDdHhhVTY5UDNlVWFOSGdEQXdBR3ZzUHpMNzI5NWpVY09INlA0UGJWVE5EWTJpR2l6MlNsZE1uVzd6bGF0V3B1aWErTS9XNnpmVnE3eGFMZG8yU1RSVkhKclZxL253b1gvM08xbUR6WWlPRGpwajRodDI3WXIyWFVsWk9ldVBRUUZaVXQyWEhEMjdKUW9lWTlIWC95L2l4WXRtL0Rod2htcFdrTjZ6U01pZHg0RmlVUkVSRVJTeUFEY0M4UitadlVRY0FMUTU2OUZST1JPWXR0NTNIMXNycFQrTDhaRk1odWJ6VTcvbDBaejllcDFyM1BYcjRmellxL2hmUDN0UjFnczZmdWFMRHc4THNWZ1dHaElxdVlvWHJ4b3NtTUNBdndwVktnQU9YUGxTTlU5N25iSGo1L2k2cFdyQVB6MDArOGU1NTU0OHFGRXIxdXk1RXVQOXROUHQwcjJYZysxNkpDS0ZVTGIxaStrYU55OWplcXk3UFA1cWJxSGlFaGlGQ1FTRVJFUnVRVjVnUExBN2h2dGRVQmJJUG15dHlJaUlyN252QktCL2ZpTldpSUdBK1lLQ2FkWmtxeWxVZU42REJ2ZTE2di90VEZ2c21sVFhQcTRiNzlmN0RWbXd1dlQrT3V2VFVuT1g3OStyV1RYc0g3OVJvOTJ2WG8xU2FxY1FtSXB3bTdtZERvWk5IQU02OWJGMVdBS0NQQW5lL1lnOXk2UnJWdDNNcUQvYUdiTm5valJhRXpSdk1tNWV2VTZWcXZOM1E0TEMwM1ZQRFZyVnFGNWkvdkpFUlpLanB4aDdOaSsyK05aZHV4YVRTNEZoNUkwYnV3VXZ2OHU0ZDFZeno3emtrZjdrVWViTVgvQjI1dzdkNEZmZnZZTUtJMGU5UWF2am5uVGE0N2lKWXF5NUpOMzAyL0JJaUlaVEVFaUVSRVJrVnRVRzljdW9tamdDckFEcU9iVEZZbUlpS1NNZGRjSjk3R3BSRjRNMlZSelFpQkhqakJxMXZST1VSWWM0cGxhYzR5SEdnQUFJQUJKUkVGVUs2RXhvV0hKNzVENWNzVUh5WTY1T1VYYXNpOFdZRGFuL1dNNDQxK2Z4aGVmZit2Uk4yaHdMMHFWS3M3eno4V2xJbHV4L0FmOC9QeDRlOXJZSklOVEtYWDI3RG1QdHRWbVMyUmswbG8rMUpTV0R6VjF0NmRPZWRjalNKUmNnS2gybmVvMGJ1eVptbTNxbEpRRk5CS3FMM1dyK3ZZWmthSVVkdE9tajB0eVYwOThkcnVEeU1nb0lpTWppWWlJNU5xMWNNS3ZoM1B0V2pqWHc4T0ppb3ltZllkV21FeXBmKzI1OE1QUHNOazg2ek1kUDM0cXdiSFpVcEFtVGtRa00xT1FTRVJFUk9RV0JRQjFnRDl1dERjRHBZQ2tNNVNMaUlqNFh2eFVjeGFsbXBPNzNJenA4M2wzemtLUHZscTFxOUdyZDFmTVpoTlBQUGtRWDYzNDBYMXU2V2RmWWJHWWVXUFNhRXltdE8wb09uTGt1RWQ3Lzc2RFJFVkZFeENRc1lIWk9uV3FNM2hJYjQrK2xBYUo3SFlIdFdzMVQvVzlaODZja09LeFpyT1pSZzFiY2ZyMG1RVFBiOTc2RzQzdmJVVmtaQlF4TVRISnp0ZWl4ZjNrTDVBM3hmZVBMeUlpa29VZkxrM3hlSXM1N3ZYcW5yM3JVblJOdWJJTlBkb2JOdjVFU0hCd3N0ZVowemtsb29nSUtFZ2tJaUlpa2lybGdEM0FlY0FHL0FVMDgrbUtSRVJFa3VZNGV3WEhlVmRkRGl3bVRHVUsrSFpCa21rY1BYS2NqeFl0OCtvL2RmS3NSenVoTVludHJ2QWxtODNPeUJFVFdQenhGeDc5dVhQblpPNTdiN3AzS0UyWU9JTE5tN1p6N05oSjk1akZIMy9Ca1NQSG1mdmVXK1RNR1picU5SellmOWhyVGJ0MjdxRm1yYW9wbm1QYnRsM0oxcmk1ZVFkV2V1eitpZVYwT2pseitsenlBeE1SR1JWMVMrTnRkaHQydXlQQmMyRmhvVnk1VVZjb0piWnQyNVZva0dqa3FQNGU3WWtUWm5pMEYzNzRHWmN2WDNHM0sxVXVSNFh5WlR6R2ZQZmRyMFJFUkFKZzhiTzQrME5Da3cvMEpDUWtPRGpWMTRxSXBKV0NSQ0lpSWlLcFlBQWFBbC9kYUI4Q3pnTDVmTFlpRVJHUnBNWGZSV1F1VXhDRG4xNEppTXUyYmJ2WXRtMVhzdU5lSGo0K0ExYVROdGV1WGFkSDl5R3MvdCtmSHYwQkFmNTh1R2dtQlF2bWQvZmx5QkhHWjB2ZjQvSEh1cmpyRXdHcy9lTnZXalp2ei9zZlRxTnk1ZktwV3NmV0xUdTkrdjc4ODU5YkNoSmx0SVlOYStQdm43NDduZEpyVG92RlRGQlFOc0xESTdCWXpBUUVCSER0Mm5XUE1RYURnWkNRWUhMbnp1a1I1TGxaMzVkZThHakhEeEpkdm5TVm1UTVh1TnRtczRsNTg2WlFySGhSajJ2V3J0MFFGeVF5WjU2ZnBVZVBIR2YrUE8vYVlmRlpyYlpreDRoSTFwSjVmb3FKaUlpSTNHSHlBbVdBZlRmYWZ3R3RmTGNjRVJHUnhEbWRIdldJekpVSyszQXhJcmZIbGkwNzZkZDNKQWNQSHZIbzkvUHo0NE1QWjFDelpoV3VYcm5tY2E1WThhSXMvbVFPYlZ1L3dQWHI0ZTcrRXlkTzhlakRuZW5UOXpuNjllOSt5Mm5pTnZ5enhhdnZweDlYOFZLL2JyYzBUMGJxMExFMUhUcTI5dWlMM1ptMGJkc3U1cjMzTWQ5OSt3dFdhMXg5cFRadEgyWDhoSmNKRGZXdVRYWHExQmttVHBoQmhRcGxlTEhQYzhuZWYvT1dsUURNbXJtQU55Yk9kUGNQR3R3TGdJMmJmeUV3TUFBL1B6K3ZYVmJmZlBzUk5XcFd3V2hNVzVyQWs2Zk9rQ01zMVAyL2szYnRuL0FLRUFIWUhYSDFpdUx2SklwMTh3NnY1TnljZmk2K0dqVXE4OTBQUzFJMHo1NDlCM2gxekp0SmpyRmFyY21PRVpHc1JVRWlFUkVSa1RTb0JSd0U3TGgyRWgwR2l2dDBSU0lpSXQ3c3h5N2d2T2I2MUxzaG14L21FcW1yMVNGeUsyNzFSWGw4UlF0WFQ5RzR4MXUxWk5ic0NVeWQ4aTd2elA3QUsxMVp0bXlCTEhoL0d2YzNhUUI0djR3L2ZQUWZxbFNwd05MUDUvUGNzLzA0ZCs2Qys1elZhbVg2dEhrcy8vSjd4azhjUWJObWpWTzBwcDA3OW5EMnpIbXYvcTFiZDNINjlGa0tGRWpaM3ZQQ2hRc3lhZkpvZC92OCtZdGU5WVRpbjA5UFRxZVRmM2Z0NWRkZjE3QmkrUS9zMzMvSWEweG9hQWlqUncvMENoQmR2bnlGMlRQZjUvMzNQeVU2T3BwdnYvbUZKazBhVXI1Q0dhODVidmJKa3VVZUFhSmh3L3N5WUdBUDkvMFNrejA0ZTVvRFJBQVZLNVpoN250VCtPYnJuNWc1WXo1dDJ6Nlc0RGhidkVCWlp0cEpKQ0tTR3ZvcEppSWlJcElHMllIS3dOWWI3UTNBUFVEYS95K3FpSWhJK3JIdGpMZUxxSHhoU0llWHFWbWEzWWJqdnpNNC96dU40OElwbk5jdjQ0eUpncGdvMTUvUmtUaGpvaUVtMHQxUDMzZDh2ZXBFUGQ2cUpYUGY4OTVaMExGREwvNzNlMXphdG9UcTNUelh0VDgvLy9UN2JWMWZjbG8vK1R5Yk5tN3o2cytUSnhjZkxwcEpqUnFWazUyamV2VksvUGp6cDNUdDBvOGRPM1o3bkR0MjdDUmpSayttVWFPNktVcWR0bUxGRHduMk81MU9saXora2lGRFgweDJEb0JjdVhMUTVkbW4zZTN4cjAvekdoUC9mRnJ0MnJtSDFXditZdHVXbmF4ZnY5RWpCVitzQWdYeWNmcTBxMWJWbFN0WDZkVnpLRit1K0FDajBjalZLOWQ0NzcyUFdEQi9pVWNxT0t2VlN0OCtJL2p4NTAveDgvTURYSDhYOFJrTUJuNzRmaVhEaDQxejk0MGFQWUErZlo5UHQrZUx0V2xUMG5XYlRDWWpqejNlZ2tPSGp2SlUyeGNZOCtvUXVuWHY1REhHYW9zTEVwa3RlcjBxSW5jMi9SUVRFUkVSU2FOcXdCNGdDcmdDN0FZcStuUkZJaUlpOFRnYzJQYWVjamVWYWk1bG5CSFhzQi9aaGVQNFhsY2c2T0lwSEJkUDQ3aDRDdWZsODNEVFMrN2tLQ3gzKzNUdTNNWXJTRlMxYWtYZS8zQ2FSdzJpNUJRb2tJK3Z2bG5FeThOZjUvTmwzN3I3TFJZemMrWk9UbEdBS0NvcW1tVkx2MDcwL0tLRlMzbXAzd3UzWEtmbi9QbUxmTFJvbVZmLzRVUEhNRnZNRkNsUzhKYm1TOGpGaTVjWVArNXRyMzZ6MlVUekZrM28yclVkdFdwWG84V0Q3ZHc3aS83K2V6TXpwczhuS2lxYWhSOSs1bFVuQ0tCdTNScTgyT2M1TEphNHRHeU9lT25hQUV3bUU5T216WFB2QkRNWURNeWF1WUJaTitvRExmMThQbDA2OStYOCtZc0pycjNwL1FtbnlVdklZNDkwVHZRY3VIWkN0WCs2Sjl1My93dkF1TEZUcUZLbEFuWHF4dTF1czhaWTNjZCtGdTkwYzBzK2NlMzRjdUlLRFA3NHcyK01mbVVnNWNzbnZadHE5KzU5WHNIQVJvM3JKWG5OL29OL0pYa2VvSFRKdURteVpRdGsyNDZrQTd0bXN5blpPVVhrN3FFZ2tZaUlpRWdhK1FFMWdOalAyVzRDU3Qvb0Z4RVI4VFg3a1FzNEkyTUFNQVFIWWlxVTA4Y3J5bnljMXk5alA3SUwrK0dkT0dML1BIdk0xOHU2Ylc0eHZwVnE5ZXZYU3ZIWTllczNlclRyMWF1SndXQkk5cm95WlVyUXJ2MFQvTDVxSGQ5ODh6TUF6Ny9Ra1ZkZkcrd1JsRWlwd01BQVpzeWN3Qk5QUE16d1lhOXo0c1FwQmd6c1NiVnFsVkowL1FjZmZNckZpNWZjN2J4NWM5T2dZVzIrV3ZFajRBckVMRnE0akI0OW43bWxkVTBjUDkyalpsS3NEdTE3RWg0ZXdmc2ZUUGNJWXFSRzQvdnEwNzdEazN6MjZRck1aaE4xNjlha2VZdjdlZnp4RnVUS25aUGx5NytuVWNQSE9Ybnl0TWQxYjcyWjhDNjVoeDUrZ0Q1OW4wOXdKMWRNdkNBTGdORms5TmhkNUhRNnVYbzFMdUNVSzFlT3REemFMUWtMQ3lWL2dienVJSkhOWnFkbnp5R3MrdjFMY3VRSXU5R1g5RTZpSmswYmN2WEtOVjU0ZmlEcjFtMEFZT0dIUy9ueDUwOFRmWmJyMThNWjg4cGtqNzdpSllxNjArMGxKaWdvVzhvZkxnM1hpTWpkUzBFaUVSRVJrWFJRQWRnSlhNVzFvMmdyVU1lbkt4SVJFWEd4N1Q3cFBqYVhMd2dwZVBGK3QzT0dYOEcyWXgyMjdXdXcvL3NYanZNbmtyOG9Qb01SWTQ2OEdISVZ3Smd6UDRiUTNCajhzNEdmUHdhL0FQQUx2UEduUHdhL1FQQUxJT3IyUEVxcU9CeWVkWHUrK2ZvbnZ2bjZwMlN2dTlVYVExK3UrQ0RGWTIrZWU5a1hDMjVwTjhPa04wZHo3TmhKaHIvY2wvdnViNURpNnhMVHBHbERmbCs5bkVVTGw5S2paNWNVWFhQa3lIR212alhIbzY5anA5YmMyNml1TzBnRU1PV3RPYlJxMVpKOCtmT2thTjYxZi96TnNtWGZKSGp1MkRIWDkvZFRiYnN4YS9ZRUhtL1ZNa1Z6SnVhVk1RTnAzTGdlVFp2ZVMwaG9NS2RQbjJYSmtpLzUrT1BQUGVvc2xTMWJrcjE3RHlZNVY3ZnVuUkpOOVJkK1BjS2pIUkNRK000cWk4Vk12bndaVzBkdDJ2UnhORzNTeHYzTVo4K2NaOWpRY2N4ZjROcHBaWTFYa3lpaG5VUUFJYUhCaElRR3U5c25UcHppaGVjSDhQa1hDN3dDbUZhcmxSZWVIOGpCZzBmY2ZSYUxtWm16SmlhNTZ5eis5MDJMbGszNGNPR01sRDlrTXZNMWE5YVlqeGJQVHROOEluSm5VSkJJUkVSRUpCMFljUVdGVnQ1bzc4Q1ZjaTdJWnlzU0VSSEJPOVZjK1N5YWFzN3B3SDdrWDJ6YlZtUGJ0aHI3L3EzZ2RDUjlqY1VQVTlIeW1JcFZ3Smp2bmhzQm9RS3VQOFB5Z3VrVzB6RWxzQXZFVnlJaUluMjloSFFYRmhiS0R6OTlrcTV6QmdWbDQ4VSt6NlZvck1QaFlNaWcxNGlNakFzSEJnVmw0NFZ1bmNpWk00enk1VXV6ZS9kK3dMVmpaTml3Y1N4Y05EUFozVkwvL1hlWmwxNGE2VlhESjViQllNRHBkR0sxV3VuZGE3akgvVk1qUjQ0d0tsUXN3NmVmcnVDNzczNWw4NmJ0SHZmT25Uc25FOTRZU1lNR3RhbFJyUmxXYTl5T29NRkRldlBudW4vY3U4S21UNXVYNkc2eVM1ZXZlTFN6Wnc5aTVXK2Y4K01QdjlHOFJSTXVYYnBNMWNwTmNEcWRsQzFYQ292RjdKRWliZHUyWFR6VW9vTzd2ZXAveXlsWHJsU0tudkdycnhkNXRKOW85V3lDZnc4elpveW5mYnVlN3I3dnYxdkowcysrb25XYlJ6M0dKbFdUYVBxTTE5bXpaeitIRDdsMkptNzRld3ZQZG5tSnVlOU5JU1FrTytCS1VkaWoyMkQrV09PWk51NjFzVU9wV2ZQV0FyTWlJcW1oSUpHSWlJaElPaWtCNUFYT0FYWmdDM0N2VDFja0lpSlpuWGVxdVl4TDJlUnpUZ2UyZi8vR3V2WXJiRnYvaC9OcXdyVk1BUEFMd0hSUGVVekZLMkVxVmhGajhVcVlDcFVDMDkzNTJ1VGFWZSs2TVpJMnI0eWV6SjkvL3VQUjE3MUhaM2Rxc1g3OXU5TzcxekQzdVY5L1djM2JVK2N5ZUVqdlJPZU1qbzZtNjdQOTNMdFpEQVlEelpvMTV0ZGZWN3ZIdkRaMktLK09lUk9BNEpEczFLcGRMZFhQOFBiVXVYeDRVN3E4V05teUJkS3RleWRlN1BNOE8zYjhTOHZtN1QwQ1JBQVBQL3dBMVd0VWRnZUovbGp6RnovLzlEc3RXamJ4bXUvYzJmTWViWDkvZndZTmZKWFBQbDNCdTNQZkpEb214aDJjcWxXemFxcWZLU0VwVGN2WCtMNzZ0SDNxTWI3NDNGV2ZLbmZ1bk9USUVlYVJhZzdBWWs3ODUwUndjSGJlLzJBNmp6M1NtZkJ3MSs2cC8vMytKNDg5MHBtUEZzL0czOCtQN3QwR3NXbVRadzJsYnQwNzhkenpIUkthVWtRazNkMmR2KzJJaUlpSStFZ2Q0THNieDN1QWFrQjIzeTFIUkVTeU9NOVVjNFd5UktvNXg5bWpXUDlZZ1hYTmNod1hUeVU4eUdqQ1ZMb0c1cXFOTVZkcGhPbWU4bURNT29YYXo1dzk1OUYrOE1IN2VLQlpJNjl4SDd6L0tmdjJ4YVVVbXpSNXROZVlqejc2bkg5MzdVMy9SZDVCWmt5Zno0Y2ZmT3JSZDg4OWhlblh2N3U3L2Rqanpabjc3aUsyYmR2bDdudDc2bHp5NTg5THA4NXRFcHgzNWE5L3NQR2ZyZTcyVTA4OVJwR2loVHlDUk4xN2RPYnk1U3ZNbkRHZjk5NTdpNUlsaTZYNk9SNW8xb2hwYjgvMTZNdVRKeGVkT3JmaCtSYzZZakFZbVB6R1RCWXVYSnJnenFZLy8veUg1MS9vU09uU0pkaS8veEFBZ3dlOVN2VWFsY21iTjdmSDJOZzBlYkd1WGIzR1o1K3VBR0R5cEZrRVpZL2JqOS95b2FacytIdExnanQrWWpXOXY3VlgzNmt6MnhNWWVXdGVHenVVVmIvOVFmMEd0WmcwK1JWeTVjckJsU3RYUGNaWS9KS3VmVld1WENtV2ZQSXVuVHIyZGdlSzl1OC94TU10TzJJMEdyeUNjaDA3dFdic3VHRUpUU1VpY2xzb1NDUWlJaUtTamdyZStEb0ZPSUROUUdPZnJraEVSTElzcjFSemhYeTRtTnZMR1hrZDI5OC9FclBtUyt4N055WTR4cGd6UDZhcWpURlhhWXk1VWdNTTJVSXllSldaeDVIRHh6emFUUjlvUkpkbm4vWWE5OU5QcXp5Q1JBbU4rZjMzZFZrMlNPUndPSmc0WVFaejN2blFvOTlrTWpKMTJsaVBPanRHbzVHSmswYngyQ09kM1RXaG5FNG5RNGVNNWVMRlMvVHIzODFyL3Z1Yk5DQXdNSURJeUNpQ2dySXhZbFIvRm4vOGhkZTRvY1A2MExoeGZlcldxK0YxYnNPR0xVeWQ4bTZLbnFkcTFZcDA2OTZaanovNm5LWk43K1d4VmkxbzJiSXBVVkZSekgxM0VmUGUrOWdkNUFBb1ZyeW94LytXamg0OWdjRmdZTmp3dm5Udk5naHdwY3ZyMVBGRlB2OWlQbUZob2U2eEJ3NGNkaDhIQlBqVCtMNzYxS3hWbFUwYnQzSGt5SEgzdVh6NThsQy9RVzIyYk42Um9tZEliemx6aHZITHltVVVMSmpmM1JjVkZlMHhKcW1kUkxIcTFLM09KNSsrUzZlT0wzTDlSdXJKUzVjdWU0M3IxNzhiTDQvb2w4WlZpNGpjR2dXSlJFUkVSTkpaVFZ4QklvQjl1SFlUWmQzWFVDSWk0aXRaSWRXYzQ3OHp4SHovUHRiZlA4TVo3VjFueHhDV0Y4dTlUMkJwK0RpbUltV3p4RTZxbE5pNTB6T29VN0JRdmxUUGxWaXRuRnR4TllIMGQwWmo1djV2RlI0ZVFkOCtJL2o1cDkrOXpnMFoyb2NHRFdwNzlWZXZYb21CZzNwNkJXMG12VEdUVFJ1MzhlYVVNZVRMbDhmZEh4U1VqUll0bS9EVmloOTVmZnh3ajNNM1N5aEFCUERQaGkzOHMyRkxTaCtMRVNQN01memxsd2dJOEdmSGp0Mk1IdlVHSzViLzRBNXN4T3JRc1RXdmpSMUMyZElOM0gyeE8ySWVlYlFaRFJ2V1lkMjZEUURzMnJtSHA5cDJaK0dpR1JRcVZBREFZMGRWaVpMRlhNR2xZWDFvOTNRUGovdTgwSzBqbGlScS9xVEd6V2tCa3hNL1FBUjQ3U1R5anhjTVRFcU9uR0ZVcjFIWnEvWlFyTHg1YzFPeVpIRWlJaUxKbGkzd2x0WW9JcElXQ2hLSmlJaUlwTE1DUUNIZ0pIRzdpZTczNVlKRVJDUkx1cHRUelRsT0hTVDZ1L2xZMTM0RmRzLzZJSmd0V0dvOWlLVnhHOHlWN2dWVDFra2psMUxyMW03d2FKY3FXVHhWODFpdE52YnRQWmo4d0dURXBobUxGUkRnajlGb1RQTzh0OHNmYS81aTZKQ3hYaW5UQUo1NityRUVkd1hGR2pDd0oxczI3MkRWcXJVZS9iLyt1cG9tOTdXbVgvOXVkSG4yYVhlUTRLR0hIOERoY05LK3c1UHAreENKT0hqZ0NDdFhydUg3NzFheWZmdS9YdWNMRnN6UHVOZUg4ZkFqelRoNDhJakhPYk01N252dGpjbWphTm04UFJFUnJ1RHRycDE3ZUtCSkc5NmEraHBObTk3TGxzMDczV01yVml3RFFQMEd0U2xjdUNBblRzVHRnRnk3ZGdPUFB0YWNtcldxc21mdnVuUjV4cmF0WDBqMXRUYWIzU3UxWUVoSWNLTGp6NSsveUU4L3J1TGJiMzVtM2JwL2tneXFuanQzZ2Y3OVJqSGk1ZkUwYWx5UEprMGFVcjlCTFVxV0xKYWk3NGNybDY5NjFUWktpTVBoU05FNEVjazZGQ1FTRVJFUnVRMXE0UW9TQWV3SHFnT2hpUThYRVJGSlgzZHBxam43b1IxRWZ6TVgyOFpmNEthWHJhYmlsYkRjL3hTVytvOWlDTksvdW9uWnZYdS9Sd3E1ME5BUWlwY29tcUpySXlPamFOdjZlUUlEQXdrS3lzYisvWWM4VW9NRkJnWWtlZjFIaTVZeDU1MFB5Wmt6QjRHQkFWajhMSncvZDRIZHUvZDdqQ3RXck1ndFBGSEdHdm55QkJZdVhKcmd1WWNmYWNiVXQ4ZGhTQ0lnYXpJWm1iZGdLayszN2NibW0xS29YYjU4aFhGanAvTFJvbVg4dm5vNS92NytQUEJBSSs2N3IwRWlzNldmM2J2MzgweW5QcHc2ZFNiUk1VODgrUkRqWGg5T1dGZ29odzhkWStTSWlSN244K1NKcXp0VXFsUnhwcjQ5bHQ2OTRtcnJHSTBtaWhRcHlHKy8vWUhWYW5YMzE2eFpGWWZEd1V0OVIzZ0VpQURXckY3UHZRMGVvMjdkR2p6UXJCRmx5NVdpZUxHaVpBOE9JaWdvR3lhVENZZkQ0ZnF5TzdEYWJNVEV4QkFUWStYcXRXc1VMbHd3MVg4blN4Wi82YXFQRkpRTnM5bU0wV2prN05selhqdmZZdThSSGg3Qi92MkgyTGZ2RUZzMzcrRHZ2emV6WjgrQlJBTkQyYk1IWVRRWnVYcmxta2QvUkVRa1AvLzB1M3VYV3Jac2daU3ZVSVppeFlwUXVIQUJldmJxNHBHNkw5WmZmMjNpc1VjNkovdGNVVkhSS1JvbklsbUhna1FpSWlJaXQwRStvQWh3SEhBQ200Q21QbDJSaUloa0pYZGJxam5IaWYxRWZmSUd0bTFydk02WnF6VEM3L0ZlbU12VnVhdDJTOTB1TTJmTTkyalhxMTh6eGRmR0JuWVNTOWRWdk1ROVNWNWZvMFlWamgwN21lQU9uUGlhTnIwM3hXdkthRldxVmtpd3YxMzdKNWd5OVRWTXB1UjNmR1RMRnNobnkrYlI3WVZCckZtOTN1T2N5V1JrNGh1ajhQZjNkNDlOaXo1OW4yZlU2QUVlZlFYelYvRWFWNzU4YWFwVXJlQVZKQW9PenM0eno3U2xkTm1TRE96L0NsK3QrREhSZTlXcFU5MmozZXFKbGh3N2RvSTNKczRrWjg0d1B2OWlBZVVybEdIaStPa2U0MnJWcXNwelhmdno2eStyRTV6WDRYQ3dmdjFHMXE5UHVONVlZcDdwOGhTVDMzemxscTZKci9GOTlSazZaQ3dYTHZ5WDZCaC9mMy8zOTlDaVJjc1lQKzd0Wk9lMVdDdzgyL1ZwQmd6c2lkbGs0cjMzUG1MK3ZNVmVLZjFpUlVSRXNtbmpOalp0M0ViRGhuVVkvcktDNENLU3ZoUWtFaEVSRWJsTmF1RUtFZ0Vjd0xXYjZNNStSU2NpSW5lS3V5WFZuUFBhSmFLL25FN01iNStCd3g1M3dtREVVdmNoL0I3cmlhbFl3aS90eFp2RDRTQkhXQ2hHb3hHSHd3RkE2emFQM05JY2pSclZZOFBmQ2RlNDZkV3JTNUxYVnFoWWh1elpneEo5R1E2UUwxOGVlcjNZOVpiV2xKSGFkM2lTZGV2KzRjc3Z2Z05jUVoxUm93ZlNxL2V6dHpSUDl1eEJmTHo0SFNaUG1zVzdjeGE2ZDV1TUhEV0ErNXZjL3AxRENaazBlVFIvcnR2QTFhdlhxVkN4TE8zYlAwRzc5cTBJRHM1T1ZGUTB3NGUrVGt4TVRJTFhWcXBjamdlYU5mYnFmNmxmTi9Ma3lVWFZhcFVvWDc0MDBkSFJuRDE3d2VPNmxTdi84QWdRaFlXRk1tLytGSDc4Y1JXZkxGbE9kSFIwcXA2bldRTHJBZmp4Wjg5MGNRKzE2SkRndUNKRkNsS2dRRDVPbno2YjZEMkdEZTlEcmx5dTMvQjc5SGlHTDVaOXc1NDlCeEljbTc5QVhqcDFha1BuWjlwNjFKY2FPcXdQUFh0MllmbUtIL2gweVhKMjdOaWQ0UFVHZzRHeDQ0WW11aFlSa2RSU2tFaEVSRVRrTnNrRDNBTWN2ZEhlaG1vVGlZaElCcmdiVXMzWnJNU3NYRXowbDdOd1JzUXJFbTh5NDNmL1UvZzkwZzFqdnFSM3JZZzNvOUhJeEVtamVLcGRLd2IwRzQzRDRhQmx5eWFKanE5VnE1cDdSMHVzZXZWcllqYWJNQmdNK1B2N0V4SVNUTGx5cGVqWXFUVVBQOUlzMmZ0WHFsU092LzdhNU5XZk0yY1lqUnJYNCtVUi9jaWRPMmZxSHpJRFRKZzRrai9YL1lPL3Z4L1RaNHluVHQzcXlWK1VBSXZGek9oWEJ2TGdnL2N4ZXZRa2loWXRSTzkwQ0pDOU1tYVErN2hHRGU5ZFE0cytudVUrTGw0OEx0Vmczcnk1bVRkL0tqbHo1cUJTNVhJZTF3UUUrRk8xV2tYKzJlQVpJRFFZRER6d1FDUGVtdnBxb3J1bzR0ZFQ4dmYzNTdzZkZ0Tzc1ekJXclZwTGx5NVAwNkZqYS83NmF5UC8rLzFQY3VRSVk4bW5jNmhXclJMM05xckxxTkVEK0dQTlg2eGZ2NUZEQjQ5eStQQXhMbCsrUW1Sa0ZKR1JVWW1tY3JOWUxEUzh0MDZDNTZwV3JlalJqcC9lTUcvZVBCN25xbFd2eE9uVFp6R1pqUGo1K1JFWUdFQ09IR0ZVckZTTzl1MmY4QWpvbWMwbVJvOFpST2VPTDdyN0NoYk1UNHNXOTlQeW9hYlViMURibzI1VGZDR2h3WFR0Mm82dVhkdHg0TUJoVnYyMmx2LzlieDBiL3Q3aXJ1djBlS3NXVktoWTF1TzZwY3ZtSlRoZmFyVjd1a2U2emljaWR3YURNNm1LYVNJaUlpS1NKdWVCMkZMTVJxQTlrTjEzeXhFUmtTekFmdmdja1orNENyd2JRZ0lKNnR2aWp0cEpaTnY2UDZJV1Q4QngrckJIdjdsV2N3STZ2b3d4WDhycTUyUTJTZTJlOFlYbzZHaE9uRGhOeVpMRk12UytNVEV4Mkd4MmpFWWpKcE1SbzlHVW9oUnQ2ZVhtVkd1SGovN2pGUWhMaVYwNzkxQzh4RDFwVGdjWHkrRndFQjBkazJ4ZHA3VnJON0J1N2QvdTl2Q1hYMHFYKzZmRTduLzNjZkxVR1V4R0UzNytGb0tDc2xHMGFHRnk1Z3k3NWJsc05qdlQzcDdMZ0lFOXNWak1YTDU4aGY0dmpXYmMrT0hjYzAvaGRGMzMzcjBIdVhneExtVmNnd2ExMDNYK203MHord01LRlNwQWpacFZLRm8wYlVGNnA5UEowU1BIK2ZmZmZWU3BXaUZOTlpaU0l2NHVxT0RnSUFvVktuQmI3NWRTMmJNSCtYb0pJbmNjUTFJRjhtNGVxeUNSaUlpSXlPMzFQUkNiOUtjUzRKc0VJaUlpa2xWRWY3OEY2OVlqQUZqcWxNTC93Y3ErWFZBS09hOWZKbXJST0t4L2Z1UFJieXBhSHY5blJtR3VVTTlISzBzZm1TMUlKQ0p5cDFDUVNPVFczVXFRU09ubVJFUkVSRzZ6YXNRRmlmWUFOWUNrUHlNcUlpS1NTbmRvcWpuYjVsVkV2ajhLNStYejdqNURTRTc4bng2TTMzMXR3Wmh3aWlZUkVSRVJTUnNGaVVSRVJFUnVzMEs0NmhPZEIyekFUcUNXVDFja0lpSjNLL3ZSQ3pnalhZWGxEU0dCbUFybDhQR0trdWFNdUVyVVIrT3gvckhjbzkrditUUDRQelVJUTdaZ0g2MU1SRVJFSkd0UWtFaEVSRVFrQTFRRGZyMXh2Qk9vQXZqNWJqa2lJbktYc3UwKzZUNDJseXVVcVdzUjJiYXRJWEwrQ0p5WHpycjdqSGtLRTlCajBoMmZXazVFUkVUa1RxRWdrWWlJaUVnR0tBYUVBWmVCR0Z4cDU2b2tkWUdJaU1pdGNqaXc3WW1YYXE1Q0prMDE1N0FUL2VVTW9yK2E0OUh0MTdROS9wMUdZQWhRN1FrUkVSR1JqS0lna1lpSWlFZ0dNQUJWZ2RVMzJ0dUJpb0FxTElpSVNIcnhTalZYTVBPbG1uTmV2MHprN0FIWWRxeDE5eGx5NUNPd3h5VE1WUnI1Y0dVaUlpSWlXWk9DUkNJaUlpSVpwRFN3RVFnSElvQjlRSG1mcmtoRVJPNG1tVDNWblAzd1RpS245OEZ4SWQ0NmF6VW5zT2NrRE5sQ2ZMZ3lFUkVSa2F4TFFTSVJ5ZkpzTmhzMm14Mkh3NEhUNmNEcDlQV0tSTktYd1FBR2d4R2owWWpaYk1KczFqLy92bUxFbFdKdS9ZMzJOcUFjcmwxR0lpSWlhWkxKVTgxWlYzOU81SWV2Z3RXMTB3bURrWUQyUS9CN3BIdW1DMmFKaUlpSVpDVjZTeVFpV1piTlppTW1KZ2FIUTFFaHViczVuZUIwT25BNEhOaHNOb3pHR1B6OC9CUXM4cEZ5d0dZZ0dyZ0tIQUpLK25SRklpSnlOOGkwcWVZY2RxSVdUeVRtNTBYdUxrTklUZ0w3enNCY3NiNFBGeVlpSWlJaW9DQ1JpR1JSMGRFeFdLMVdYeTlEeENjY0RpZFJVZEZZTEE3OC9mMTh2WndzeHdKVUFqYmRhRzlGUVNJUkVVazdqMVJ6NVROSnFybVlLQ0xtRE1iMno4L3VMbE9wcWdUMm00MHhWd0VmTGt4RVJFUkVZaGw5dlFBUmtZeW1BSkdJaTlWcUpUbzZ4dGZMeUpJcUV2ZEpuWXZBY1IrdVJVUkU3Z0lPcDJlcXVmSytUelhudkg2WjhEZTZlQVNJTFBjOVJkRG9UeFVnRWhFUkVjbEVGQ1FTa1N6RlpyTXBRQ1FTajlWcXhXYXorWG9aV1U0QVVENWVlNnV2RmlJaUluY0YrOUh6bVNyVm5PUDhDY0pmZXdyN3ZzM3VQdjgyL1Fuc1BoRXMyc1VzSWlJaWtwa29TQ1FpV1VwTWpIWk5pTnhNM3hlK1VZVzRYOFJPQTJkOXVCWVJFYm16WmFaVWMvYkRPd2tmMHdiSDZjT3VEcU9Kd0I2VDhHLzlVdVpJZ2VkRFdmenhSVVJTeGFBZm5pSzNuWUpFSXBKbDJHdzJIQTZucjVjaGt1azRIRTd0SnZLQklLQjB2TFoyRTRtSVNLbzRuTmoyWm81VWMvYUQyNGlZMEJubjFZc0FHUHdEeVRaa1BwYjcydnBzVFptSndhQlhNQ0lpdDBwQklwSGJUNytoaUVpV1liUFpmYjBFa1V4TDN4KytVVFhlOFZIZ2txOFdJaUlpZHl6NzBmTTRJM3lmYXM1K1lCc1JienlMTS9MNmpiWGtJdHNybjJLdTJ0Z242OG1NakVhOWdoRVJ1Vlg2MlNseSsrbTdURVN5RElmRDRlc2xpR1JhK3Y3d2pUQ2dXTHoyVGgrdFEwUkU3bHlaSWRXY2ZmOFdJdDdvRWhjZ0NzdEwwSmpQTUJXdmxPRnJ5Y3pNWnBPdmx5QWljc2ZSejA2UjIwOUJJaEhKTXB4T3ZRUVhTWXpUcVZTTXZsSkltMks0QUFBZ0FFbEVRVlFsM3ZFK0lNcFhDeEVSa1R0UEprZzFaOSszbVloSlhYRkdoUU5neUpHWG9ORkxNQllvbnVGcnllek1aak5HbzlJbWlZaWtsTkZvd0d3Miszb1pJbmM5QllsRUpNdlFPM0NSeENsSTVEdjVnVHczanUzQXZ6NWNpNGlJM0ZsOG5Xck92bjhMRVpOdkRoQjlvZ0JSRXZ6OC9IeTlCQkdSTzRaK1pvcGtEQVdKUkVSRVJIeXNjcnpqZjNFRmkwUkVSSkxqeTFSempoUDdpSGp6Qlp4UkVRQVljdVJ6QllqeUY4dXdOZHlKekdZekZvdkYxOHNRRWNuMExCYUxkaEdKWkJBRmlVUkVSRVI4ckFRUWRPTTRBampvdzdXSWlNZ2R3b2VwNWh3WFRoSStxU3ZPaUt0QXZCUnpDaENsaUwrL253SkZJaUpKc0ZncytQdHJGNUZJUmxHUVNFUkVSTVRIakVERmVPMGR2bHFJaUlqY01ieFN6UlhLbVNIM2RWNjdSTVNrNTNCZU91ZTZkN1lRZ2w1ZXFBRFJMZkwzOXlNZ3dGODFpa1JFNGpFYURRUUUrQ3RBSkpMQnRHZFBSRVJFSkJNb0Qyd0diTUJGNEJSUTBLY3JFaEdSek13cjFWd0djRVpIRXZGV054eW5EN2s2TFA1a0d6SVBZK0V5R1hML3U0M1piTVpzTm1PejJiRFo3RGdjRHB4T3AycEZpa2lXWVRBWU1CZ01HSTFHekdhVDBzdUorSWkrODBSRVJFUXlBWCtnREs2YVJPRGFUYVFna1lpSUpNZ1hxZWJzTmlKbjlNRitjSnVyYlRDU3JkOU1UR1ZyM2Y1NzMrVmlnMFVpSWlJaXZxQjBjeUlpSWlLWlJLVjR4MGVCcTc1YWlJaUlaR3ErU0RVWHRXUWl0bTFyM08zQWJoTXcxM2pndHQ5WFJFUkVSRzR2QllsRVJFUkVNb2t3b0dpOHRtb1RpWWhJUWpJNjFaeDE5UmZFL1B5UnUrMy8xQ0FzOXo5MTIrOHJJaUlpSXJlZmdrUWlJaUlpbVVqbGVNZDdnV2hmTFVSRVJES25ERTQxWnord2xjZ1BYbkczTFEwZXg3OVY3OXQ2VHhFUkVSSEpPQW9TaVlpSWlHUWloWURZcEVFMllJOFAxeUlpSXBsUFJxYWFjMTQ2UjhTMEY4Rm1CY0JVckFJQjNTZUF3WERiN2lraUlpSWlHVXRCSWhFUkVaRk1KdjV1b3AyQXcxY0xFUkdSVENmRFVzMVpZNGlZL2lMT3krY0FNQVRuSUhEZ3V4ajhBbS9mUFVWRVJFUWt3eWxJSkNJaUlwTEpsQUppWDhHRkE0ZDl1QllSRWNsRU1pclZuTk5KNU1KWHNSL1k2bW9iVFFUMm40MHg5KzJ2ZnlRaUlpSWlHVXRCSWhFUkVaRk14Z1JVaU5mZTRhdUZpSWhJcG1JL2ZDNURVczNGckZ5QzlYK2Z1OXNCblVkaExsLzN0dHhMUkVSRVJIeExRU0lSRVJHUlRLZ0NybUFSd0RuZ3JBL1hJaUlpbVlOMTUzSDNzYVZpNGR0eUQvdnVEVVI5L0hyY2ZScTN3YS81TTdmbFhpSWlJaUxpZTJaZkwwQkVSSksyZHUwR2pFWUREUnJVOWpyMzA0K3JDQWdJb1BGOTlUQWEweWZ1YjdWYXVYTGxHcmx6My9vblUwK2NPRVgyN0VHRWhZVjY5SWVIUjdCcjUxNTN1M3FOeWxnc1pxLythdFVyNHVmblIxUlVOTnUzL1J0dmZDVXNGa3VDOTR5SWlHVHYzb05VcjE0cFJXdWNQZXQ5OTNHVEpnMnBXS2xjaXE1TGlmWHJOM0xsOGxXUHZwS2xpbEc2ZElsMHU0ZGtIWUZBYVdEUGpmWU9JSi92bGlNaUlqN210TnF4eDA4MVY2bEl1dC9EY2ZFVUVUUDZnTjBPZ0tsRUZRS2ZId2NHUTdyZlMwUkVSRVF5QndXSlJFUjh3R2F6Yy83OEJjNmVQYytwazJjNGZ2elVqYStUTkc5K1A1MDZ0K0hzMmZPTWZXMEtYNjM0a1R4NWN2SGI3MTk2Qkc1aVltSjRlZmg0enAyN1FNR0MrWG02M2VNTUhOUXowV0JLZkFYelYzRWZqeDAzak80OU9ydmJ2L3k4bXU3ZEJoRVdGa3JwTWlVWU1xUTNqUnJYUzNiT2l4Y3YwZTdwSGxoamJNeGJNSVZxMWVLQ05nY09IT2FKVnMrNjIxdTNyeUp2M3R4ZS9YLy84eE5GaWhUa3hJbFRIdjJidHZ4S2dRSUp2eDcvZk5tM2pIaDVQQlVybGVPWlo5clN2c01UK1BuNUpUalc2WFF5Y2NJTWR6dG56aHpwRmlSYXV2UnJCdloveGFPdmZJVXlMRi94UWJyTUwxbFRKZUtDUkllQmEwQ3c3NVlqSWlJK1pOOTNHcWZWRmJ3eDVnM0JtRGMwbVN0dWpUTW1rc2kzZStHOGRna0FRMmh1QWdmT0FZdC91dDVIUkVSRVJESVhCWWxFUkRMUXBEZG04c21TNVZ5OGVBbW4wNW5nR0l2RlFxZk9iZGkrL1YrK1d2RWpBT2ZQWDJUUWdERjh0SGkyZTl4bm4zN0Z1WE1YQURoMTZneTdkdTFOVVlBb09ULzl0QXFBeTVldjhNK0dMUlFxVkNEWmF5SWlJbm1tVXg4T0h6b0d3Qk9QZDJYaUd5UHAyS2wxbXRlVEZLZlR5UWZ2ZndMQXJwMTdtRHYzSXpwMmFwUGk2MDFtVS9LRFV1Q0x6NzlseUtCWHZmcFBuanpOZ2YySHFWbXJhcnJjUjdLZW5FQmg0QVRnQkhZQzlYMjZJaEVSOFJWYnZGUnp0Mk1YVWRUN3IyQS9jbU1udDhsTXRnSHZZTXlaUDkzdkl5SWlJaUtaaTRKRUlpSVp5TS9QandzWC9rdHl6TTRkdXdGNDhNSDc2TmlwTlo4c1dRN0F5cFZyV0xIOEI1NXMvVENSa1ZGTW0vYWUreHAvZjMvR3ZUN2NhNjRkTzNiejF1UjMzTzM0UWFhRVdLMVdWdjY2eHQydVVMRXNKVXJlayt4ekdZMUdDaFRNeDlhdE93SFhMcWNoZzEvanhJbFRSRVZGYy83OFJZL3gwOTZlUzJCZ29GZi96Qm56Q1E3T3pxVkxWeno2cDArYlIxQlFObnIxZnBhOGVYTzcrMWV0V3N2Ky9ZZmM3YUZEWDhTY1JPREg0ZkFNekpsTmFROFN6Wnl4Z01tVFppVVk5THQ2NVJydG51N0Jod3RucEdnM2xraENLdU1LRW9GclYxRk5JT0c5Y2lJaWNyZHlSc1JnT3hSWG5TNjk2eEZaMTMyTmRlMVg3bmJBczY5aUtsTXpYZThoSWlJaUlwbVRna1FpSWhtb2FORkNpWjU3K0pGbUZDOWVsSHZ1aWZzLy9XUEdET2EzbFg5dzl1eDVBZ0w4T1hUb0tBRHo1eTNtN0puejduRURCdmJ3dUM3V2hmUC9zWExsR3EvK3hIei8zVXF1WEltcnFSUGc3OGZrU2JPU3ZLWkJnOW8wYWx5UCtRdW04c3JveVh6NHdhY0F0R2paaEtwVksvSmMxLzVlMXl4YXVDekJ1WllzL2pMQi9vOC8raHlBcDl1MThnZ1N6WnE1d0gxY3ZueHBubmp5SVFBY0RnYy8vUENiMXp3T2g4T2p2WDM3di9nSGVLZFFxVjJyR3ZueTUwbHdMYkV1WDc3QzRFR3Y4ZU5OOTJuWHJoWCtBZjU4dE1qMWpCRVJrWFRxMkp1QmczclJyMzkzVEtiMHFSMGxXVWRoSUF5NERGaUJ2YmdDUnlJaWtuWFlkcCtBR3g5Mk1SWE5qU0VrVzdyTjdUaC9ncWdQeHJqYmxrYXQ4WHVnUTdyTkx5SWlJaUtabTRKRUlpSVo2T0ZIbWxHclZsWE1GalA3OWgyaWM4Y1gzZWZlZm5zc0lhR3VhaU8vcjFySDdGbnZBMkF3dWdvRlIwVkZNM1hLdTB5ZDhxN1h2TC85OWdkclZxOEg0TXMwMU1DSkRjYkUycng1QjVzMzcwajJ1a2FONjJFMEdwa3djUVM1Y3VWZzdSOS9NL2U5TjFtejVxOVVyeVU1YTlkdVlNUGZXOXp0bDBmMHczQ2pxTExWYXFWSHQ4SEp6akYvM21MbXoxdnMxZi9CaDlOcCtWRFRSSy83OFlmZkdEbHlva2VnRHFEM2kxMTVaY3dnQVB6OExDeVl2d1J3MWFCNjY4MTNXTDM2VDZaTWZZMVNwWW9uLzRBaU54aHdCWVgrdU5IZWlhdFdrVXFJaTRoa0hiY3QxWnpkVHVTY1FUaWp3Z0V3NWl0S1FGZnZGTG9pSWlJaWN2ZFNrRWhFSkFObHl4WklzZUpGQWJoNDhWS2k0ODZkdjhENjlSdFRQTy9HZjdhbWVXM2J0Lzk3Uy9kTXpLREJ2WGlwWHpjc0ZqT1ZLNVZuMXV5SkhEdDJrcmZlakV0N04rR05rWVFFWi9mcUh6dHVHRGx6aG5IMjNBWEdqM3ZiM1Q5K3dzdUVob1pRc0dCY1h2ekpiOHgwSHpkcVhJOEhtOS9IL0htTDJiWnRGeSsrMkRYTno1R1EvZnNQTWU2MXFmejIyeDhlL1NhVGtWZkdES1pIejJmY2ZlTmVIMDVJU0REVDNuN1BuWXB1dzk5YmFIcC9hOXAzZUpMQlEzcVRMMS9TdTVWRVlwVUdOZ0RSd0RYZ0NLQlFvNGhJMXVDNEhJSDl4STEweFNZajV2S0o3MHkvVmRGZnY0TjkzK1liYzVzSTdETU5RMEJRdXMwdklpSWlJcG1mY3Q2SWlBZ0FiMDVLdWw1UmNweE9wM3MzazhYaStneEMvZ0o1YWRQMlVabytjSy9IMkVjZWFaWmdmOHVIbXRLbTdhTTBiMzZmUi85RER6OUFtN2FQRWhLU0hZRGxYMzdQcGszYkFUQ2JUWXg3ZlRoWHJsemw3YWx6V2Y3bDl6Ui9zRjJhbnVWbWh3OGRvMysvVVRTOXY3VlhnQ2hmL2p4ODhlVUhIZ0dpV0VPR3ZzakNSVE1KRFExeDk5bHNkaFovL0FYMTZ6N013QUZqM004aGtoUXpVQ0ZlTy9uOWZTSWljcmV3N1lxM2k2aFVmZ3dCbG5TWjE3NXZNOUhMNDM3LzgyOHpBRlBKcXVreXQ0aUlpSWpjT2JTVFNFUWtBM1hwM0RmUkdrSGx5alowSDArYjhickh1VysvOTA2SkZ1dTNsV3VZUG0xZW10YTFmdjFHVnExYTYyN255NStIalp0KzlhcWY4MlNycnZ6OXQrdlRwcTJlYU1tN2M5OTBuNXMrYlI1dnZma09mZm8rejRpUi9UQWFiOC9uRU02ZHU4Q3JZK0x1Mjc3RGsrVExsNXMzSjgxMjExTUtDd3Zodi84dXU4Y3MrbmdXRHo1NEgvLzlkNWxLRlJxNys1Y3VtMGVqeHZVQUtKaS9pdGU5dG16WnlleFo3L1B6VDc5NzFUTUNLRkFnSDI5TUdvWFpZazQwMkpNelZ3NG12em1hVVNQZjhOZzlGaFVWemRMUHZtTHBaMS9SdFdzN0prNGFkWXQvRTVMVlZBUzJBUTdnREhBZTBGNDBFWkc3MysxSU5lZU12RTdrbkVIZ2RQMStZeXBmQi8vSGVxVEwzQ0lpSWlKeVoxR1FTRVRrRGxDenBuY0FJOWFCQTRmVE5IZDBkRFJEaDR6MTZJdU1pTVJvOUt4NDRuQTQyTGx6ajd0ZHBreEo5L0hhUC81MjEwcDZaL1lIN050M2tIZm1UQ0o3ZGxlNmtxcFZLM0xxakhjUUpiSCtVcVdLSjlnUHNQampMenlDTFlzLy9vTEZIMy9oTWVibEVmMFlOblNjMTdWWExsLzFhQWZmMkptVW1Bdm5ML0xqRDc5NTladk5KbXcyTzZkUG42WHJzLzJTbk9ObTJiTUhjZjE2dUx0dE1obnAwalY5ZHo3SjNTa2JVQkxZZjZPOUEwaThjcGFJaU53TkhHZXY0TGh3RFFDRHZ3VnpxWHpwTW0vVXdsZHhuRC9obWpkYkNJRzlwNExSbEM1emk0aUlpTWlkUmVubVJFU3l1UGNYZk1LaGcwYzkrcTVldmM2K2ZZYzgrdmJ0TzBSNGVJUzdIVDlJdEduVGRvK2ROci8rc3BwV2ozVmh3dmpwRk14ZkpkMitwazU1MXl0RjNjMXExcXBLMjZjZVMvRGNwY3RYUE5yNTgrVk5jcTRIbTk5SHUzYXRQUHFlYlAwd1N6K2ZuK1IxU2ZsajNUZTBidk1JQm9NckNQZk1NMDlScmx5cFZNOG5XVXZsZU1lSGdQREVCb3FJeUYzQkduOFhVZm1DWUU1N0lNZjY1emRZMTM3dGJnZDBtNEF4VjRFMHp5c2lJaUlpZHlZRmlVUkVNdENnSWIxWTlQRXNGbjA4aTZlZmZ0emozTnozM25TZnkwZ043NjJEeGVLZDIvNS92Ni96YUsvKzM1OGU3WW9WeTdpUCt3L296b2lSbmp0cUhtL1Zrb0FBLzNSY3FVdTFhcFVvVXFTZ3UyMk85N0xFYURReVllSUlESWFFcm9SOWV3OTR0RStlUEozcy9jYU9HMGErL0htb1g3OFczLzJ3aEhmbVRLSkEvcVNEUzBuSmx5OFBzOTk1ZzU5KytZeEhIbTNHa0dGOVVqMlhaRDI1Z2RqWGVBNWdsdy9YSWlJaXQ1blRpVzNYQ1hjelBWTE5PYzZmSU9xRE1lNjI1YjYyV09vK2xPWjVSVVJFUk9UT3BYUnpJaUlacUZxMVN1N2pOeWUvNDNIdS92c2JFaElhRE1EU3BWOTduSXRmWCtkbUVmRjI5NlJHMWFvVnFWeTVQR05mbStMUi85T1BxK2pacTR1N0hiOW1VY0dDK1NsV3ZLakgrSmY2ZFNNNEpKaFJJeWJTdnNPVDlCL1EzWjJDTGxhZVBMbHVlWDNuejEvMDZ2dG84VHY0KzFrSXl4SEtReTA2Y1BTbzZ3WEtNMTNhVXFWS0JhS2pveE9jYTh1V25SN3RNYTlNNXJzZmxyaDM5U1FrSkRTWVgxZCtUdTdjT2QxOXhZb1hUVEFkWHZ5NlJpRWgyZG16NzArdk1iRXFWeTdQL0FWdkozcmVGeUxlRzREdDhBNHdtVEdZeks2ME0wYVQ2emplbDhFL0NFTkFOZ3dCMlRFRUJFRkFFSWI0WDlsQ01ZVGt3aGlhRzBOUUtCajBtWlQwVkJtSURXL3VCbXFnWCtoRVJPNUc5bU1YY0Y2TEJNQVFFb2lwYU80MFRtZ25jczVnbkpIWEFURG11NGVBTG1PU3VVaEVSRVJFN25aNnB5QWk0Z1AvYk5qQ3JuajFmUUM2dlRDUVYxNGRUT1hLNWIzR1Y2clErTGF1cDN1UHp2end3MjgwYmx6UEhkalpzR0VMUnc0Zm8xanhvcHc5ZTU0LzEyMXdqMi9VdUY2QzgzVHQybzRTeFl2U29HR2RCTTl2Mi9HN1IvdlNwY3ZzM3hkWFU2bGMrZEtFM0ZRbktIN2dKVmJac3E1VWQrTmZuK1lPRU9VdmtKZVJvd1lrK294T3A1TS8xdnpsMGJkbHkwNldMZnZHSzZYY3plSUhpTzVtVHFjVEhIWncySEZhNHdKdHpyUk1halJpQ002Sk1UZ1hocERjR0VOeVlRakxpekZYSVl5NUMySE1YUmlEZjdZMHJ6MHJ1UWNJQWE0QzBjQStvSUpQVnlRaUlyZURMVjZxT1V1RndpUzZWVHFGb3IrZGkzM2ZKbGZEWkNLdzd6UU1BZm8zV0VSRVJDU3JVNUJJUk1RSFpzNVk0TlczZHUwR1dqWnZUOXVuSHFWVXFlSVp1aDZqMGNqU1pmTXdHZzNNbi9jeFY2OWV4K2wwc25EaFVsNGJPNVJsUzcvR2JvK3JPZlJBczBhSnp0WDR2dm9wdnUrNmRmL1FvOXRnZC91TDVlL1RvRUh0RkYyN2FkTjIzcHU3eU4yZU5HazB3Y0haRXgyL2J1MEdqaHc1N3RYL3hvUVpQUEpJczJUdk4rYVZ5U3lZdnlSRmF3TlhYYWVFQWx6eEpiUWI2YTdqY09DOGNnSDdsUXZBM2dTSEdMTG53Smk3c09zclQyRk0rVXRnS2xnYVEwaXVOTDhRdXhzWmdFcEE3RDYxSFVENUcvMGlJbktYc05teDdUN2xicG9ycHkzVm5QM1licUtYejNTMy9kc094RlFpNmQ5VFJFUkVSQ1JyVUpCSVJDU0QvYk5oQzcvOTlrZUM1NXhPSjU4dis1WW5Xejk4Mis3Lys2cDFDZmJIMWc5NitKRUgrZXpURlFCOC9OSG5QUHRzTzQvZ1NJNGNZYlJvY1graTgzLzMzYS9ZYlhicTFLM08vVTBhRWhJU3pLdGozZ1NnVVVQUE9relh3OE05MnYzNmppSXdNQ0RCZWNlT0cwYU5tcTZYR1ZldlhLTlA3K0h1d0ZYaHdnWFp1L2NBYTliOHhjbVRweGsvNFdYUGk1MHdjOFo4ZHpNa05CaTd6VTU0ZUFUbnpsMWcydHZ2SmZvOFdVbFF6Mm11WFVSMk85aHQ0TENCM1k3enhwL1liVGh0TVJBZGdUTXEzT09MK08zcmwzQmN1NGp6NmtXY0VWZVR2YS96K2lYczF5OWhQN0xEbzk4UUZJYXBVR2xNaFVwakxIamp6MXdGbGI0T0tBdHNCR0tBSzhBeFhEdU1SRVRrN21BN2VCWm50QlVBWTU0UWpIbEQwekNabGFpNXcxei9sZ09tTWpYeGY3UjdlaXhUUkVSRVJPNENDaEtKaUdRZ3U5M0I2RkdURWp4WHFYSTVkdTdZd3dNUE5PS2RPWk40Wjg0a1RwOCtTODNxRDdySHpIM3ZUZkxuejhjVHJaNTE5MDJmT1o3NjlXc2xPS2ZENmZCbzkrbzVqRysrL2luSk5YYnEzTVlkSklxTWpLTDFrODk1MUFWcTAvWVJMQlpMb3RmUG1mMGhXN2U2YXY5MGVmWnBKazBlN1E0U0hUeDRKTWw3bnpwMUp0RnozWHQwam51T1hrTTVkdXlrdTMzaXhDbmVtQmozNmRnWk04WjdYTHRvNFZMV3JvMUxsOWVwVXh1Q2c3UHo1dVRaQUN5WXZ6akpkV1VaQmlPWWpCaE1udjk5MDdSRHhXN0ZjZTAvbkZmL3czbnRJbzZyRjNEOGR3YkhoUk00THA3RWNlRWsyR0lTdk5RWmZobmJ2bit3N2ZzbmJpM1pRakFWcTR5NWVCVk14YXRnS2xUYVZTc3BpN0VBNVlEWXZXamJVSkJJUk9SdUVqL1ZuTGxTMm5ZUlJYLzlMdmFqdTEwTnZ3QUNlMDUyMVIwVUVSRVJFVUZCSWhHUkREVnI1Z0oyN05pZDRMbFBQcDNMcERkbTByTlhGM2ZmNWN1ZXV6Q0tGQzNzVlI4blQrNWNGQ2xTTU1FNWQvKzd6Nk9kWElBSW9HYk5Lano0NEgzOCt1dHFBTTZlUGU4K1o3R1llYUZicDBTdmpZeU1ZdWZPdU9jclY3NTBzdmRMRFQ4L3YwVFBoWVJreHovQTgveXFWV3ZkeDBGQjJlalYrMW1DZzdQejBVZkxPSFA2SEZhckxkbDc5dXI5TEczYVBnckFtZFBuV0xSb0tZT0h2SWpaSFBlUzVhRVdIVHp1ODhYeTk5M3RZOGRPTW5QR0FvYS8zSmM4ZVhJbC81QjNDNU1GWTFnK0NNdVg4SG1uQThmVmk2NmcwWVdUT000ZHhYSDZJUGFUKzNGR1h2TWVIbkVWMjcvcnNQM3IyaEZuc0FSZ3VxY0NwdUpWTUpldGc2bHdPVEJtaloxR2xZQ2RnQU00YytNcnYwOVhKQ0lpNmNFWlpjVzJQKzZETTVaS2hWTTlsLzNJTHFLL2ZzZmREbWcvRkdQK1ltbFpub2lJaUlqY1pSUWtFaEhKUUY5ODhhMzd1R2JOS216YUZGZVR4czlpWWNyVTF6ekduemh4eXFNZEdoS2M0bnVkTzNlQjJiUGVUMzVnQWw0ZThSSXJWNjdCNlhSNjlIZCs1aW51dVNmeEZ4V2JObTNIWnJPNzIzWHIxdkFhTTNoSWJ3WVA2UTI0VXRNbFZwTm8zTmlwekgxM2tkZjFBRzJmZW94ZmZ2NGZBQWFEZ1FJRjhsR3FkSEdLRlN0Q2hRcGx2TVpiTEJhc1ZsZktscEdqK3J1RE5FT0d2TWlRd2ErUkkwY1lseTVkVHZTNUFBb1d6RSsrZkhsWitPR25USjQwbSt2WHd5bFpzaml2angrZTRIaVR5VWpWcWhYZDdUY256MmJYemozMGZmRmxCZzk1a2VlZTc1RGdkVm1Pd1lneE5BL0cwRHhRc25wY3Y5T0o0OG81SENjUFlEKzEzL1YxZkMvT3F4YzhMbmRhbzdBZDJJenR3R2FpZjEySUlTZ1VjOWs2bU12VncxeW1Ob1pzSVJuOFFCa25PMUFLaUEwRmIwTkJJaEdSdTRGdDUzRzRrVkxYVkRRM2hwQnNxWnZJR2tOay9EUno1V3JqMS95WjlGcW1pSWlJaU53bEZDUVNFY2xBTFZzMFljNmNoUVFFK05PdmYzZWU3ZkpTa3VPM2IvdlhvNTIvUUY0dVhyeVU0TmlwVTk0bE9EZzc3VHM4U1VoSWRuTG16RUgyN05tNWV2VzZlMHkrL0hrWU5xd1Bnd2U5bHVSOTgrYkxRLzc4ZVRsOStxeEhmNnRXTFpPODdzOTFjU25kUWtOREtGZXVWSkxqVTZ0NTgvc1lOWG9BTldwV29WS2xjZ1FIWi9jNEh4MGQ3ZEYrYzhvWXZ2ejhXM0xsenVrUm5HblgvZ25XcnYyYkVTUDdVN2QyMHM4RzhQTlBxM2hsOUdSMysvMEZTNmhkdXlxUEovUDNzbUw1RCs1YVVGZXZYbWZPbkE5NTZ1bkhDQXRMUTMyQnU1M0JnREVzSDhhd2ZKZ3JOblQxT1owNExwM0Jmbmc3dHNQYnNSL2VqdVA4Y1kvTG5PRlhzRzcrRmV2bVg4Rmd4SFJQQlN5VkdtT3Uyc1FWaUxyTFZDTXVTSFFVK0EvSW1maHdFUkc1QTFpM0huRWZtNnVtUHBsbzlGZXpjUnpmQzREQkw1REFIcE5WMTA5RVJFUkV2T2czUkJHUkRQVHdvNjc2UWk5MDYwVGVmTG1USE90d09QajJtMS9jN1VLRkNwQXRXMkNpNHpkdDJzWnJyNzVGOWFwTldmN2w5NWpOSnA1N3ZqM2cydFhTcS9lenJGMzNMUjA2dGs3eXZydDI3dUdoRmgyOEFrUUF6M1h0ei9yMUd4TzlkdjJmY2VmcTFLbU93WEJyMVd6Q3IwZGd0ZHF3V3EwY09uUTAwWEYrZm43MDZmczg5ZXZYY2dlSW9xS2kyYjE3UDk5OTl5dkhqM3Z1d01xWk00eFBQbnVQbWJNbWVQU2JURWJtdkRzNTBYUjlOM3Y0a1daZWYzOURCby9seU9GamlWNXo3dHdGUm8xOHc2TnYyclRYRlNCS0RZTUJZODRDV0dxMklMRHRVTElQL1pqZ01Tc0k3RElPdjNxUHU5TGF4ZWQwWUQreWs2anY1bkI5d2xPRXozbUptRDlYNEx5ZWNLRDFUaFFHRkkvWDN1YXJoWWlJU0xwd25MNk00K3dWQUF6K1pzemxDNlZxSHZ1aDdVUi84NTY3N2Q5eE9NWjhSZE5salNJaUlpSnlkOUZPSWhHUkRGUzllaVZxMXFySzRDRzkyYnYzUUpKajM1MnprSDM3RHJyYmRldDVwMjZMNytRSlYrNzZ5TWdvckRaWGpaM096N1RsODJYZjh2YjBjZFNvVVRuSjY1MU9KOHVXZnMzSUVST0pqSXhLY015bFM1ZDVxazAzWHV6ekhBTUg5U1F3TU1COUxqdzhnczJiNDlMbjFhbGJQYUVwa2pSazhHdWNQMy9ScXo4b0tDN055cEhEeDlpKy9WK09IVHZKa1NQSE9YcmtCSWNQSCtQMDZiUHU5SGlMUHA3bE5ZZXJkbERDUlpwVFVwTW8xaHVUUnJKang3L3MzTEVIZ0hyMWFoSVFFSkRvK05Pbnp4SWFHc3pseTY0WFB0MjZkK0wrSmcxU2ZEOUptaUY3RGl5VkdtT3AxTmkxMCtqY1VXeDcvc2EyNXk5c2g3ZURJeTc5b2YzSUR1eEhkaEQxOVN6TUphdGhxZlVRbHNxTndlTHZ3eWRJdTJyQTRSdkhCNEJhUU1vVFU0cUlTR1ppM1hiRWZXeXVWQVNESmVIZlhaS2VKTnFWWnU3R3Y0SG04blh4YTlZeG5WWW9JaUlpSW5jYkJZbEVSREtRd1dCZ3laSTVCQVFrL1ZKNjdydUxtRGhoaGtkZmg0NVBKamgyeTVZZEZDNVNnQ05ING5hemxDbFRFbkNsZkZ1NTZvc2JBWkxFN2R5eGg1RWpKN0x4bjYxZTUrclhyOFdXTFR1SWluS2xjSE00SE15ZTlUNWZmdkVkQXdiMjRPbDJqK1B2NzgrZjYvN3hDTFlrVkk4b09SVXFsbVgxLy83MDZvOWYyK2ZycjM5bThpVHZJRkI4Z1lHSjc3Z0NzTm5zSG44blAzeS8wdU84djMvY2Y1OS9kKzBsTXNvemZWM1BubDBZMEg4MG5aOXBTOXVuSHVma3FUT2NQSFhHWTR6ZDduRFhuSm82YlN3enBzOW45Ny83ZU9qaEJ6eHFVWUdyUHBXa0E0TUJZNzVpK09Vcmh0OTk3WEJHaFdQYjh4ZldiYXV3N2RrQWRsZGRLcHdPZHgyanFLOW5ZS25SSEwrNmoyTE1YOEszNjArbFBFQWg0Q1RnQkxZRERYMjZJaEVSU1JXcjNWV1A2QVpMdFdLcG1pYjZ5NWs0VHJvK2pHVHdEeVNncDlMTWlZaUlpRWppRkNRU0VjbGdJYUdKZjhiLzJMR1RqQm94a2Q5Kys4T2p2K1ZEVFduWXNBNEFvU0dlMTA5NWF3NVQzcHJqYmh1TlJzcVdMZWx1SnhjZ1dyOStJMk5mbTRMRDRmQTY5MlRyaDVreGN3TGJ0dTZreXpNdmNlblNaZmU1MDZmUE1uelk2NXcrZlpaaHcvdnl2OS9YdWMvNSsvdFR0VnBGci9tU1U3eFlFVmJmMUZla1NFRmVIei9jM2E1UXNjd3R6M3V6VjErWnpNY2ZmNDYvdno5V3E0MlltQmlQODNuejVuSWY5K3d4bElNSGp5UTR6NktGeTFpMGNGbUM1OExESTNqc2tjNWUvVzJlZk42cjc5U1o3VjU5a25hR2dDQXMxUjdBVXUwQlY4Qm8xeDlZdC8yT2JkOUc5NmVyblpIWGlWbTNuSmgxeXpFVkxZOWZ2Y2V4VkdzR1pvdVBWMzlycXVNS0VnSHNBV29BU1lkS2J5KzdFNDVjZG4xZENJZHdLOWk4ZjhTSWlHUXFaaU1FV1NCM0VCUUxjMzJaYmkxemJwclk5cHpFR2UzNndJMnhRQmpHL0dHM1BJZjl3RmFpdjV2dmJ2dDNHb0V4VCtGMFc2T0lpSWlJM0gwVUpCSVJ5VVJPbkRqRnVuVWJQUHJLbHkvTjlCbmozZTJRMEdDS0ZpM0VzV01uYjc0Y2NLVS9TNnAyMGMzcTFxM0IyVFBuMkxKbHA3dlBZREF3Wk9pTERCallBNFBCUU0xYVZmbm11NC9vMUtHM3gzMUxsaXhHdi83ZEFmamxsN2p3VHZYcWxiQlk0bDZ5UC8zMDQrN2ppaFhMSnJxVysrNXZ3T05QdEFUQVlyRVFGaFpDaVJMM2VOUTJpbis5eVdTa1dMR2lsQzlmbXRKbFNsQzJiRWxLbHk1QjBYdVNmaGxTcDI0TlB2endNMnkyQ0s5emVmTGtva3paVWtsZUwzY2VRMEFRbHBvdHNkUnNpVFBpS3RiTnZ4RHo5M2M0emg1eGo3RWYyMDNrc2QxRS9UZ2Z2d1pQNGxlL0ZZWnNJYjViOUMwb0NPUUZ6Z0YyWUNkUTIwZHJPWFFKL2o0SjE2S1RIeXNpa3BuWUhIQWwydlYxOEQ4STlvZTZoYUJFam95NXYzVnJYRDNHVk8waWlvbHlwWmx6dXFMeTVrb044V3ZhSVoxV0p5SWlJaUozS3dXSlJFUXlrUVlOYXJOdzBVeWU2ZHdIcTlWR3ZYbzErWERSREVKQ3NudU1temhwRkwxN0R1UGF0ZXNlL2JsejUyVGM2OE51Nlo1R281SFhKNHpnMFljN0FWQ3NXQkhlbmo2T2V2VnFlb3dyV2JJWUsxZDl3WVR4MC9obzBlYzRuVTRtdi9VS0FRSCtYTDhlVHZueXBUbDM3di9zM1hkNEZOVWF3T0hmYkVrbkpKU0UwQ0gwSXIxM1JFVUJxU0lDRmxBVWJLQllLVjVRRkVSRlVTeFVRUlNsS3IySWdQUU8wbHZvTFlTU1hyYk4vV1BKSnNPbWJIb2czL3ZjK3ppbnpKbXpLWnRsdmpuZkNjTnN0amp0bi9UTnQrTndSU0ZmSDZmcjNxdGt5Uko4KzkyblZLa2FUTldxd1pyVWNJa1NFdEsrTzUzYUtpZWowY0M0eno3RWFKUS9qdzh5eGNzWHQ1YTljR3ZSRTFHQTg3MEFBQ0FBU1VSQlZPdkZZNWgycmNEeTMwWlVzMzB2TGpYcU5nbHJaNUt3NFZmY0dqNk9XK3VuMEJYTjNNYmh1YWt1c083dThWR2dEdUNXaTlkWFZkaDVCUTZINXVKRmhSQWlCMFVsd1BxelVEc1FtcFlDSlFkWEZkbHVSMk85ZU5OZU1Pb3gxQ3lUNFRIaUYzNk43ZHBad1A1d2hNZWd6M0oyMGtJSUlZUVE0b0VnZDhHRUVDS1BCQVVGTW1Ma1VFZlp3OU1lN0dqZHBobGZmRFdHOCtjdTh2YndJU21taTJ2ZnZpWGJkNjVrLy81RDNBeTdoVTZuSXlDZ09NMmFOMHgzdnlPQUVrRUJqbU1mSHkvcTE2OU5seTZQVXExNlpZYTgra0txWS9qNGVETit3aWk2ZCsvRSt2V2JhZDY4a2FQK2wxK25jUFBtYldiTm5FZWJOczB6OUxYSXFGNVBkVW16WGE4MzhPeHpUem5LcFV1WDFMU1hMMStHQVFPZkFWWEYzY01kSHg5dlNwVXFRZHQyTFFnTUxLN3B1Mlhic3V5YnVNaGZGQVY5dVpwNGxxdUordVRybVBldXdiUjFFYmJiMSt6dDVnUk1PLzdDdEdzWnhvYVA0OTdoZVhSK0FXbVBtWWZLQWY3QUhjQ0VQZTFjYnU1MkpRRWlJY1NENm5Bb0tFRFRITXphWmpsNDNuRnNyRkVheFQxai8xUzNudHFIYWZVc1I5bTkvd2gweGZML0F3NUNDQ0dFRUNMdkthcXFxbms5Q1NHRXlBM1IwVEY1UFFVaDhqVWZIKys4bmtMZXMxa3hIOW1DYWZOOHJCZVBhOXNNUnR5YWQ4ZTlYVDhVNzhKNU03OTBuQVkyM2ozMkFwNEIwdDZWTEh1Y3ZXTi8ybDRJSVI1a0hTcm1VT281aTVXWWI5ZWd4dG4zU1BSOG9RMzZVa1ZjUGwwMXhSSHpZUmRzMTg4RFlLamRFcS8zZjVaVlJFSUlJWVFRQlppaXVQNWhVSmVURXhGQ0NDR0V1Sy9vOUJnZmFvdjNhei9nL2VvVUROV2FKclZaekpnMkx5QjZ3ak1rL0QwYk5jRjVUNnU4Rmd3a0pxZU14UjQweW1sV0ZYWmR6b1VMQ1NGRUh0dDFCV3c1OElpbCtlaGxSNEJJRjFBNFF3RWlnSVQ1a3h3QklzWFRCNDlCNHlWQUpJUVFRZ2doWENaQklpR0VFRUtJZXlrSyt2SzE4Qm80QWU5WHYwTmZ2cmFqU1UySUplSHYyVVJQZUFiVGxrVmdNZVhoUkxWMDJQY2lTdlFma05OTHhzK0hRMVQrK1JJSUlVU09pVXFBYytIWlA2NTVUNGpqMk5nNE9FUG5Xay9zd2JSMnRxUHM4ZXhJZEVXRHNtdHFRZ2doaEJDaUFKQWdrUkJDQ0NGRUd2VGxhK005NUZ1OEJrNUFINVIwODA2TmlTQisrUlNpSi9iSHZHY1YyS3g1T01za1ZRSFB1OGNSd0xrY3Z0NzVITGhoS29RUStkV0ZiSDdQczE2NmhTMDBBZ0RGeXgxalRkYzNQbElUNG9pYitoN2N6U0J2cU5NR1krdGUyVHRCSVlRUVFnanh3Sk1na1JCQ0NDRkVlaFFGUTdXbWVBK2JqbWZmMGVpS2xIUTAyY0p2RUxkd0lqSGZEY0Y2K1ZRZVR0TE9BTlJPVnQ1THpxNG11aW5idlFraENwQ3diTTQwcWxsRlZMODhHRnpmU1M3aGo0bllibHdDUVBFcWhPZWd6eVRObkJCQ0NDR0V5REFKRWdraGhCQkN1RXJSWWF6N01EN3Z6c0dqKzFzb2haTDJqYkJlT1VYTWQ0T0pYellsei9jcnFnRzQzVDBPQjg3azRMVml6RGs0dUJCQzVET3gyWmhlVTQyS3czTGlxcjJnVXpEV3Iranl1WlpqT3pHdG0rc29lenczR3NVL01Qc21KNFFRUWdnaENnd0pFZ2toaEJCQ1pKVGVpRnV6cnZoOE1BLzNqaStCMGQxZXI5b3diVjFFekZjdllEbTJMYyttNXdiVVRWYmVCOWh5NkZxV25CcFlDQ0h5SVhNMnZ1ZVo5NTlMU2hWWG96UktJUStYemxQalk0aWY5b0dqYktqWEhtUEw3dGszTVNHRUVFSUlVYUJJa0VnSUlZUVFJcE1Vb3dmdTdmdmpNM3cyaGlxTkhQVzI4QnZFemg1SjdDOGZvVWJjekpPNTFTSnBiNkpJNEdTZXpFSUlJVVNLckRiTUI4NDdpbTZOZ2xQdmU0K0VlWjlqQzdzTWdPSmRHTThYeDBtYU9TR0VFRUlJa1drU0pCSkNDQ0dFeUNKZGtTQzhYcHlJWjkvUktENytqbnJMa2MxRWYva2NwdTEvZ2kxM2w5d1lnSHJKeXZzQmE2N09RQWdoUkdyTWh5K2l4aVFBb0M5VkJGMUovM1RPc0xNYzJJRHBuM21Pc3Nkekg2SDRCK1RJSElVUVFnZ2hSTUZneU9zSkNDR0VFRUk4RUJRRlk5MkhNVlJwUlB5cXFaaDNyd1JBVFlnbC9xL0ptUGYvaldlZkVlaUtsYzYxS1ZVSERnSFJRQXh3SFBzS0l5R0VFSG5JcG1MZWZzcFJORFoyYlJXUkdoNUczTlQzSFdWRGd3NFlXenlaN2RNVHVjOWlzV0N4V0xIWmJLaXFMVEVMb1JCQ0NDRnlnYUtBb3VqUTZYUVlESG9NaG9JWE1wR1ZSRUlJSVlRUTJVang4c1d6MTd0NEQ1Nk1McUNzbzk1NjhSZ3hYNzlrRHg3bDB0MGZQZEFnV2ZrQVlNNlZLd3NoaEVpTjVmZ1ZiSGRpQU5ENWVXT29WaXI5azFRYmNWUGZRNDI2QTREaUY0RG5vUEdTWnU0K1o3RllpSTJOSlQ0K0FZdkZjamRJbE5lekVrSUlJUW9XVlFXYnpZYkZZaUUrUG9IWTJGZ3NGa3RlVHl0WFNaQklDQ0dFRUNJSDZDdld3V2ZZVE53ZkhRQjYrNU5JcWptZXVFVmZFRHYzSTlUWXlGeVpSMldnOE4zak9PQmdybHhWQ0NGRWlsUVYwN2FrWGVLTUxhcUFMdjFBajJudEhDeUh0ampLbm9Nbm9oUnlMVVdkeUo4U0VrekV4eWRnczBsVVNBZ2hoTWhQYkRhVitQZ0VFaEpNZVQyVlhDTkJJaUZFZ1NFUFdncVJPa1YrUVhLR3dZaDdoK2Z4ZnVNbmRBSGxITldXSTF1SW5qUUF5K205T1Q0RkhkQW9XVGt4L1p3UVFvamNaemtUaWkzTS9wQ0E0dXVKc1hiWmRNNEE2NFhqeFA4KzBWRjJlK0pGRExWYjV0Z2NSYzVMU0RCaE5zdmFYaUdFRUNJL001dk5CU1pRSkVFaUlVU0JvU2p5bGlkRWFpUklsTFAwSlN2aFBYUXFiczI3TytyVXlGdkVUbitIK09YZmd5Vm5QM2hXQkVyY1BiWUN1M1AwYWtJSUlWSmozbmJDY2V6V3JBcm8wLzU4cXByaWlQdCtHRmpzQVFWOXVlcDQ5QjZlbzNNVU9jdGlzVWlBU0FnaGhMaFBtTTNtQXBGNlR1NllDaUVLREoxTzN2S0VTSTM4ZnVROHhlaUJSN2VoZUEyY2dPS1RsQ0xJdEdVaE1kOE53Ulo2UGtldjN6elo4Um5nUm81ZVRRZ2h4TDJzNThPd1hybTdwNUNQQjhhNjVkSTVBeEorbTREdFNvaTk0T2FCNSt2ZmdORXRKNmNwY3BqSlZEQ2VTQlpDQ0NFZUZBWGhiN2ZjRVJKQ0ZCZ0dnejZ2cHlCRXZpVy9IN25IVUswcFBtL1B3bEM5cWFQT2VpMkU2TWt2WTk2emlwemFzYm9ZVUNWWmVYdU9YRVVJSVVScWt1OUY1TmEwRXFUenQ5ZXkveDlNNjM5emxEMmVIWVd1WkhDT3pVL2tQSXZGSW5zUUNTR0VFUGNabTAxOTRGY1RTWkJJQ0ZGZ0dBd0dkQzVzREN4RVFhUFRLUmdNaHJ5ZVJvR2krUGpqOWNKNFBMcS9CVVozZTZYRlJOekNpY1F0bUlCcWlzK1I2ellHRXIvVE43Q3ZLQkpDQ0pIenJPZHVZRDBmQm9EaTZZYWhmc1UwKzZ0M2JoQTM5WDFIMmREd1VkemFQWjJqY3hRNXoyS3g1dlVVaEJCQ0NKRUpEL3JmY0FrU0NTRUtGRGMzU2M4aHhMM2s5eUtQS0FwdXpicmlNM1FhdWhJVkhOWG1mV3VKK1c1d2pxU2Y4d0xxSlN2dkJCNzhoZk5DQ0pISFZKV0VEVWNkUldPVFNpakdORllSMmF6RS9mUXVhblE0QUlwL0FKNkRQZ1BaUC9DK1o3UFo4bm9LUWdnaGhNaUVCLzF2dUFTSmhCQUZpc0Znd0dnMDV2VTBoTWczakVhanJDTEtZN3FBY25pLzhTUEdobzg3Nm15aDU0bjVkakRtZld1ei9YcTFBWis3eDdIQTdteS9naEJDaU9Rc1J5OWp1MzQzNE9QamdiRlIyaW5qNHYvNEFzdVJiZmFDb3VBNTVFc1VINytjbnFiSUJhcjZZTjlnRWtJSUlSNVVhZzZsaGM4dkpFZ2toQ2h3M04zZEpGQWtCUFlBa2J1N3JDTEtEeFNqQjU2OTM4ZXo5d2VPOUhPcU9aNjQrZU9KVy9RRm1CT3k3Vm9Hb0VXeThqRWdOTnRHRjBJSW9XR3hrckRwbUtQbzFxWTZpbHZxRDJlWXQveUphZVdNcFA2ZEJtR28yVHhIcHloeXp3TitmMGtJSVlSNFlFbVFTQWdoSGtEdTdtNTRlTGpMSGtXaVFOTHBGRHc4M0NWQWxBOFpHM2JFNTQyZjBBV1VkZFNaZDY4aytyc2gyTUl1WmR0MXlnSEpuMlBmRE1penpVSUlrZjNNKzg2aFJzUUNvQXZ3eFZpblhLcDlyV2NPRWpkamhLTnNxTmtNajk3RGMzeU9RZ2doaEJDaVlKTWdrUkNpd0RJWURIaDVlZUhoNFk3QllFQ24wNkZJcm5meEFGSVVCWjFPaDhGZ3dNUERIUzh2TDBreGw0L3BTbFRBKzgycEdPdDFjTlRacnA4bFp2TExtQS8razIzWGFRNjQzejIrQXh6TXRwR0ZFRUlBcVBGbVRGdFBPTXJ1SFdxbnVxK1E3ZloxWXI4ZUFoWXpBTHFpSmZGOGZUTG8wOWk3U0FnaGhCQkNpR3dnZDRpRUVBV2V3V0NRRytaQ2lIeEZjZlBFczg5STlCWHJFTC8wVzdDWVVVMXh4TTM3Qk92Wi8vQjQ4blV3WkcwbG1DZlFETmgwdDd3ZnFBaklyaGRDQ0pFOVROdE9vc2JiZ3o3NlNpWFFWd2hJcFdNOGNaTUdvNGFIMmN0R056emYrZ0hGdDBndXpWUUlJWVFRUWhSa3NwSklDQ0dFRUNJL1VoVGNtblRCKy9VZjBSVXQ1YWcyN1Z4R3pKUlhzZDI2a3VWTFZBRkszejIyQVJ1UnRITkNDSkVkYkRjaU1POCtZeThvQ3U0UDEwcTVvNm9TTi8xRHJPZU9PS284QjM2Q3ZrSXEvWVVRUWdnaGhNaG1FaVFTUWdnaGhNakg5Q1VyNFQxMEdzYmFiUngxMXF0bmlQbG1FT2JELzJaNS9GWWtMUzBQQS9aa2VVUWhoQ2pnYkNyeEt3NkF6YjdCc2JGK2VYVEZDcVhZTldINVZNemJsenZLYmgwSFlHemRNMWVtS1lRUVFnZ2hCRWlRU0FnaGhCQWkzMU04dlBIc1B3YVBia05CYncvcHFBbXh4TTM5SC9GL1RRYUxLZE5qRjhLK1AxR2kvNERMV1pxdEVFSVViT1k5WjdCZHV3T0E0dVdPVyt2cUtmYXo3TjlBd29LdkhHVkR3MGZ4NlBkQnJzeFJDQ0dFRUVLSVJCSWtFa0lJSVlTNEh5Z0ticzI3NC8zcUZIVCtKUnpWcHUxL0V2M3RZR3pYejJWNjZHcEFwV1RsalVCY3BrY1RRb2lDeTNZbmhvUk54eDFsOThmcm9uaTVPL1d6bmp0QzNQZkRRTFd2TnRKWHFvUG5hMStCVHA5cmN4VkNDQ0dFRUFJa1NDU0VFRUlJY1YvUmw2bUc5N0RwR0dxMGNOVFpycDhsK3R1WE1XMWRCR3JtZGhWcUNmamVQWTRETmdGcUZ1Y3FoQkFGaXFxU3NISS9XS3dBR0dxVXhsQ3RwRk0zNjhYanhJNS9IalUrRmdCZFFCbThoazlEY2ZQTTFla0tJWVFRUWdnQkVpUVNRZ2doaExqdktKNkY4SHArSEI1UHZnNEdvNzNTWWlaKzJSUmlaNzZQR25rencyTzZBUjFJK25CNENkaWZUZk1WUW9pQ3dIendBdFlMOXZkZnhkc2Q5NDUxblByWXJweXhCNGhpSXV6OWZQendlbThtaW0vUlhKMnJFRUlJSVlRUWlTUklKSVFRUWdoeFAxSVUzRnIyd3VmTnFlaEtWSFJVVzA3dElYclNRQ3hIdG1SNHlHSkFzMlRsZmNEcExFOVVDQ0VlZkxhd1NFenJEenZLN2svVVEvRjAwL2E1ZnA2WXo1NURqYndOZ09KZEdLOFJjOUVGVlVRSUlZUVFRb2k4b3FpcUtwbEVoQkJDQ0NIdVp4WVQ4V3RtWU5xOFFGTnRiTndKajg2dm9uaDRaMmk0OWNEWnU4YzZvQk1RbEVyZmFmc3lPRmVSb3dyZE9VK1VmL204bm9iTGREWUxOcDBoMVhiRlprWE41QjR0dnJkREtIRitDMUgrRmJoV29ZMUw1eFM2YzVheUoxZHh2WHdyYmdmV1JsVXkva3lkZTN3NDdyRzNOSFdSUllJelBFNWUwRnNTS0JXeW51VEpKc05LTlNMT0p6RHZKcFVQdmR4QVcxYmp6Y1ROMm9qdFRnd0FobHBsOE9qYVVOUEhkdmswTVJOZVFMMFRDb0RpNllQWGlMbm9LOWJPbFRtTC9DRTZPaWF2cHlDRUVFS0lUUEx4eWRpL3EvT2FvaWlLeTMwbFNDU0VFRUlJOFdDd25ObFAzUHpQVUNPUzBzMHB2a1h4NlBJYXhvZmFnWXVmRVMzQVNpRDBidGtkNkFyNHBkQlhna1Q1UjVIUUkzVDRvemZuYW5Salgvc3gyUFQyVlF5K3QwT3laZnpvd21VY1kyYUV3UnlIMWVDdUNiZ1VDVDFDL1kyZmNEdXdKdnZiZlpUaWViNjN6dEIrWVQvTzFuNmEwM1g3RStjZGtPNjFpb1Flb2RKL3YxSGl3bGE4b3E0QmtPQlpoRlV2ckNYQjB6L05jeFhWeHNQeisxRHNxajNSb3NuRGordmxXbkMyMWxOY0w5ZlMxWmRMelYzZlUzdmIxNXE2UDk0KzQvTDVlYW5PbGkrb3ZtZXFwbTdwSzl0ZCt0b1hKSm9na2FvU04zOEgxcEM3d1I5ZlQ3eGVhcTlaUldROXVZZllMMTlCalkyMDkvSHd3dXVET2VncjE4dk5hWXQ4UUlKRVFnZ2h4UDNyUVE0U3BmN1luaEJDQ0NHRXVLOFlLdFhINTYxWnhDLytDdlBoZndGUUkyOFI5OXZIbVBlc3hxUGJVSFRGU3FjL0R2QVlzQlNJQUJLQU5VQTN3Q1BIWm45L3FYQjBjYTVmTTdKSUpXNEZPZTl4QXVBUkUwYUw1YStoczVvSVByd0EveHZIMmRabENqRytwWGhpOW1QWmN2MjF6eTduVHZIcWpyTE9hc0lqOWlhZU1XRjR4TjdDSXliTVhvNjZqbGYwZGJ5aXJ1RVZkUTIzK0FqK2ZtWVJ0NExxNGg1M216cGJ2cURDMGNVb3FvMWlWL2R6dWRKajNDalR4T2w2dGJkL2cwZnNMV3JzK29GcWU2WnhwazdmVkFOS2llSzlpbEhtMUdxTXBtaEhuWHZjYmVwdi9JUWRUMHhLODl3cSsyYzdBa1FBYnZIaGxEN3pOOGNhRDNiMVMrUXlnemtXZ3lsck40dmp2WXRyeW4wbVZYTHB2TlhQclNLaVdCV25ldjhieDZpMmI0WlRmWjB0RTluWjhjdk1UYklBTUcwNjVnZ1FZZERqK1ZSVFRZRElzdmR2WXFjTUJiTUp1QnNnZW5lbUJJaUVFRUlJSVVTK0lVRWlJWVFRUW9nSGlPTGxpMmYvTVJnTy9rUDg4dTlSbys4QWlYc1ZEY0M5WFQvYzIvVUZROW9yUWp5QXg3RUhpdUtBU0dBWjl0Uno5OWZ6VXptanlkcjNjLzJhcCt2MlR6Rkk1SllRU2RzbEEvQ092T0tvS3hKNm1QWUwrN0Z5d1BvY20wL1hhUzF3ajd2alV0K2kxdzV5SzZndU9wdUYwbWYrUmxGdGQxdFVHcS83Z05YUHI4RnFjSGYwTHhKNmhES24xenJLT3B1RnlLTHBCMEZpQzVYZ3YxYnYwdkNmLzJucXk1MVl4cmthM2JsZXZsV0s1eFcrZFpvNlc1MERJZnZhZlVSNHNzQllkcW14K3lkcTdQb2hTMk5rNStva3ZTV2V4bXZmUjdGWm5kcktIL3VMc0ZLTkNLbjlkTFpkNzBGaE9YNEYwL1pUanJMSGt3M1FsYmk3NWxKVk1hMmZSL3ljc1hEMzUxM3hLMjRQRUpXdmtSZlRGU0pWNTg1ZUpDd3NLVTFteGVCeUZDdFdKQTlubEgzV3JON0FvNCsxUmFmTHV5MjVEeDQ4Z3RWcWM1UWJOSGdvMjYraHFpcS96L3VUMDZmUGN1YjBPVUpDempOajVpUnExS3lhcFhGWHJQaWJSZzNyRWxpaWVQcWRzOUdBRjRZNmpqdDE2a0N2cDdwa3FEMDdtTTFtSWlLaXN2MTNJVDQrZ1V1WHJsQzU4b094SDExc2JCemJ0dTNta1VmU1QrMjdZOGRlS2xldW1PR3Y2ZlZyTnloV3ZDZ0dRL29waUNNaUluRnpjOFBUTStPUHRzMmZ2NVNUSjVJK1gzMzB2K0V1bi92SDczOXk2dFJaUjltVmM0OGNQa0hWYXNFWWpjWTArKzNjdVkrZE81TFNOd3g3NjJXWDU1V2U5OS83UkZNZSsvRjdlSGk0cDlJNzY1Yit0Y1p4YkRBWTZOUzVRNDVkUzJTTUJJbUVFRUlJSVI0MGlvS3hYZ2NNMVpxUXNHWUdwcDNMUUZYQllpYmg3OW1ZOTYvRG8vdGJHS28wU25NWVg2QWpzQng3Q3Jwd2tnSkZ2am45R29STDNPSWphUFBuaS9pRm5YQnFPOUQ2d3pUMys4bXFLUCtLdU1lNWxtK3c2UFZEQU1SNUI3RDM0YkUwWDVsMGM4Y240aExWOTB6bFNMTTM3OWFvMU44d2x1VDc0dHdKcUVsSTdUNmFNWHQrWHc5alFwVEw4MjI3WklETGZSTTFXaitLUnV0SHBkaDJ2NlNRUzU5S3M5WEQ4UTg3bm1xUEJodkdFbE9vWktwQnRvTElldWtXOGN1VGZ2N2RXbFhEVUwwVUFHcENIUEd6Um1QZStwZWpYUmRVRWEvM1o2RXJudjVxVGlGeTIvalBKck5peGQrTzhyUVpYOUc1OHlQWk12YWExUnN5MUw5aWNEbXFWTW1lZmR3MmJkek93QUhENlBoNGUzNzQ4WE04UE55ZGJvaG14Q3V2UEVmRjRISk85Ykd4Y2NUR3hxVjY0N3RYanhlSmpZMXpsSy9lL1p1WW5SUkZZZEhDNWV6Y21mUyt0RzNibml3RmlVNmRDdUdWUWUrZ0tBck5XelRpeFJmNzhsakhkZ0NjT0pIeHY0RkJRUUVVTHB6MENmTGF0ZEJVKzY1ZHN6SHB2QklCdEdqWk9FUHRpWXhHWTVvQmlaSWxrZ0oyWXo5K2owRXY5M2VVMTYzOWwwRXZ2WTJmWDJFcVY2bklPKzhNb1ZYcnBxbU81WXBsUzlmd3ljZGZjL3YySFg2ZDl3UE5talZNLzZSOGJNZU92Ync5N0NNdVhMak14Qzgrb3YrenZWTHRlK2RPT0M4T2VBdUx4Y0tycnczZ2xjSFB1UlRJc1ZwdHRHcjVKQ2FUaVRKbFMxR3hRamxHam42THFsVlRmcCtZK1BuMy9EcDNFUTBhUEVTcjFrMTUvb1duS1ZJa3BhVFp6dGFzM3FENTJjcElrR2pWeW45WXYzNnp5K2VhVENaNmRCK0FvaWgwZUtRMXovVHRRY3RVZm82M2JkM05WMS8rNkNoblo1Qm83aThMTmVXUkk0ZmxhSkJveU9EM0hNZGVYcDRTSk1wSEpFZ2toQkJDQ1BHQVVqd0w0ZEg5TFl3Tk94Sy9aQkxXSzZjQnNOMjZTdXlNZHpGVWI0cjd3OCtqTDV2NlNvbml3Q1BBT3NBS1JHRVBGRDBCUEJqUEdOKy9QR051MEdieEFQeHVublJxTzk3b0ZTNVhUam5OM0wxcDQxS1RYdnF5S0w5eUZMdWFYcEJJSWU2ZXRHZ1hxM2FpM0lsbGxBcjV4MUZYNGVnU1R0Vi9BWk83THhXTy9VbXhhd2NjYmFxaVkwK0hUelI3R29tMG1keDl1Vm1xQVhxTGljQ0wyeHoxTnAyQjJFSkJtcjcxL2gxUDZXU3J0Z0F1VnUxTXNhdDc4WXE2RHRoVEM3WmUrZ3BidXY3RXRmS3RjLzRGNUhQV2N6ZUlXN0FUTFBhVlY0WnFKWEZyVlEwQTI1VVFZaWUvaHUxSzBnMVVmWlg2ZUEyZmh1TGoyazBxSVhKYlpGUzBwdXhieUNmYnhoNDRZRmlHK3IvMitrQytuekxMNWY1dWJtNmN2N2pYcVQ0ME5JeTNobzBHN0RkK2UvVVl5SjlMNXpqZEVNMklydDA2cGhna1dyeG9CUis4UDQ1cTFTclJvbVZqdW5WL2d2cjFhMmY2T3BuMVZPOHVtaURSOXUxN05FR1BqUHJ1MjVtb3FvcXFxbXpkc292Ky9YczYydHEzN1pIaDhTWjhQb3JubnUvdEtEZW81MW9nY3ZicytjeWVQVDlUN1RWcVZtWDlQNW43bnE5Wll3OXdob2RIc0dmM0FVcVZDa3Juak5URnh5ZlF2KytyYk4rK3gxRTM0UGszV2IzbUR5cFVMSnZwY2NIKzg1M1Izek5YcFJYUS9IWHVJdDUvN3hNU3Q3ci80UDF4RkNya1E5ZHVIVlBzLzltbmt3a1Bqd0JnNHVkVFdMQmdHUnMyTGs0M0lISG8wREZpWW1JQk9CdHlnZXZYYmxDMmJLa1UrMXF0TnBZdlc0dlpiR2Juem4wY09IQ0Vsd2IxUy9kMTVvVi8vOTNoMktmdXp5V3JxRjY5TXJWcVZTWDhUb1NqVC9rS1dmdlp5RzJKM3ljQWcwR1B1M3ZtZ2szWk5ZN0lHQWtTQ1NHRUVFSTg0UFJscXVQOXhrK1l0djlGd3RxWnFBbjJEOTZXNHp1eEhOK0pvVW9qM0RzOGg3NTh5amMweW1CZlBiUUdNQUd4MkZjWHBmeFBRSkViaWx3L1JNdmxyenB1NGlkM3FYSkhEclZNL2VuRmxrdUhZTk9ublc3UUZjY2J2VXhZNlVaNFJsL0hLK282d1llMU4yaFdEbGhQakc5Sng3VjBOZ3MrNFJjQU9GWHZPVXFlMjRSaXM2THE5TGdsUk5CbGhqMU5pZDRjcHhublNuQUhMRzdlK040T0FTQ3lTUFk4WVo0ZERPWlllbjJYZnRxZzVBRzMzRmlCRkZXa0FwdTdUYWY0bGIyYUlGRlk2Y2FZM1FzQm9LZzI2bXorbktyN3REZGp3NHRWWmRkakV5Z1Nlb1QyQy9xaHFQWkFpTTVxb3RYU3dleDllQ3huYXoyVjQ2OGhQNHVidndQdXBvN1NCUmJHL1VuN2srRG1yWDhSUDJzMGFrTFN6N0N4VFM4OFh4Z0RicktqbThpL29pSzFxekxQbkRsSEJ2YTZUbEdseWhVSUNnck0waGlaWlRhYkdmVFNjRUpEd3h4MTllby9oTkdZTTdmQWx2NjFCbFZWT1g3OE5NZVBuNlptemFyWkdpUnExZUpKUWtMT1ovaTh0V3MyYWxiS3BPWGVZTURwMDJmNTY4OVZqbkxyTnMxNHN1djkrOG52OE9IamZQSDU5NDd5TDc5T1NiTy8yV3htL2Q5SnEwSnExS3lhWW9EUVZSNGU3dlR0MTRQZHUvZGp1ZnVBUVdSa05JTUdEV2YxbW5ucHBodkxqenAxN3NDUFA4N20zTm1MQU5oc050NThZd1NGZkgxbzM3NmxwdS91WFFmNGZkNmZtcnJod3dlN3RHTGxuMlNyY3dBZTY5Z3UxUlZJbS8vZHdjMmJ0eDNsRG8rMG9sQTZRZS82OVRwdy9kcU5GTnRjL2YxSjc5eVVnbTJyVnlXdHNsUVVoYTdkSG1mbWpIbWFGVU5aV1hYNDMzOUhNM1hla2FNbjhQYjJTcmRmSVI4ZnA5K0p5c0ZKSyswZTY5aU9uMmRQenRRY3Ntc2NrVEVTSkJKQ0NDR0VLQWgwZXR4YTlzVDRVQnZpVi95QStXRFNQMHdzcC9aZ09iVUhRM0JkM0I1K0RrTndQYmpuNWxBSjRFbGdGZllnVVFMMlFGRkJsZEViL2EzL0drVEpzeHMxZFRkTDFtZDlud1VadnJaZjJIRWVYdkFNZWt1Q1UxdFlxVWJzZUdKU21xdHV2Q012Wi9pYUtZa3NXa216VDlDOVFhSW8vL0thc21mMGRaNlk3Ynk2U2JGWjAwd2JWL3JNT2txZldlY29KMzd0dzR0VnhXaUt5Y3pVODZVVkEvOUp0YTNxdmxsVS91KzNESTlaNUo2YkMxY3F0Z2ZzZXhBMVcvVzI1dXNLWURGNnNiM3p0MWdOSG9TVmFzamg1c040YU50WGpuYWQxVVRqZFI5UzRzSTI5and5RHJOYjlxMDJ1SzhrQm9oSytPSFpwem5xclV2RXpSNkQ1ZkRXcEQ1dUhuZ08vQmhqcTR3L2JTOUVib3VNMUs0a0dqVnlRcGJIL1BTekR4a3c4SmtzajVOUlZxdU53YSs4eDk0OUJ4MTFkZXJVNUtQL3ZlM1VONzA1SGoxeWdrYzY5RTYxSFNEMGVwaG05WTZIaHp0UGRMci8weWVOKy9ocnh6NUtibTV1akI4L01zdGp1cmxwQXlIUDlFMzkvZkgzZVVzY3g5VnJWS0Z1M1ZvWmFrOVVxbFFKQUc2RzNkYWtBa3ZQeWhYcmlZaUlkSlE5M04zNGZNSjNhWjdUdkhtak5OUFI5ZWpaQ2F2VnhyQ2hveHlyYjQ0ZFBja1hFMzlneE1paHFaNlhYL243K3pGMzd2Yzg4VVJmSWlQc24rUE1aZ3V2REhxSHJkdVdPL2F4aW91TFo5aXcwZGhzU2Z0eURYcTVQejE3ZFU1MTdFdVhyaEo1OSt1L1pvMzI4M08zN28rbmV0NXZ2eTNXbEh2MzdwcXhGNVZMNHVNVFdMVXFhZC9RQmczclVLWk15VXlQRnhrWnpiNjkvMUcvUVcxSFNzZkhIOHZjKzIrdkhpKzYxSzlscXlZc1dEZzlVOWNRK1pNRWlZUVFRZ2doQ2hERnR4aWVmVC9DclYwL1RQL014WHo0WC90K1JZQWw1Q0NXa0lQb3k5WEN2Y056OWoyTGtnV0xpZ0JkZ1pWQUpHQkw2UUxDU1pIcmg1d0NSR0JmaVpNWk1iNmxVVlRWcWY1T1FFMjJkSnVhTGF1RTdnZi9QUDFIWGs4aFcwWDdwZjZFc3RtamNLYkdMSHJ0b0taOE5maGhpb1Flb2ZHNkQvRzdadzhpbTk3STFpZC8wS3pVT3Raa01ONlJsd2crckExbWxqMjVnb0RMdXpqYTVGVkNhdmZCcHIvL25vRE9LbjNaWW5oMHI0ZHB6VlFTbHY4RVpwT2pUVmNxR0s4M3A2QXJYVGtQWnlpRTZ4SlRIdVdFRXllM1VhMXFDMGQ1ME12OUdUNThpS044YjlzNzd3NWgwNmJ0SEQxaTMydXZjR0ZmM2g0K1dEUG0zRjhXY3ViTU9RRGMzWlArNWxrc1ZvWU5IY1hxVlVsQjk4QVN4Zmw1OXVRVVYycUVoZDF5akpPU1M1ZXVwdnY2NXM1ZHFMbjUvVVNuRHVtdVhNanZObTdZeHQ5Ly8rc29EM3ZyWlNwVUxNdWExUnVJam82aGM1ZEgwMTNoRUJvYXhzQVhobkxnd0JIQXZoS25lNDhuTkgyK21qUW0xZk9UQjRIYXQyL0p5RkhETXRTZVZmZW1KZHkvL3pENzl4OU85N3owOWl4NnFuY1hMbCsreWhjVGsxWTEvZlRqYkxyM2VJTHExVFAzTjZOYXRVcU0vc2c1Q0pyYzVHK21hWUxCNzczL3V1WjN4MVVwL2I2ODg4NnJmRFQ2Y3dCOEN4ZGl6SmgzaUlxT0p1cU0vWG96cHYvRytYTVhIZjJyVkFubW1iNDluTWFxVkttQzQvampzVit5Y3NWNlV2TDhzMjlveXAwNmQyRDZqRW5jdUhHVGRXdTFuN2RIalJ6UC96NmE2RFJHaFlwbCtXM2VqMDcxdVdYNXNuV093QnBBdjM0WmU2RGs0c1VyN05sOWdEMTdEckpuOXdGT25nekJack94ZmNjS3piNWZRbVNFQkltRUVFSUlJUW9nZlZBd252M0g0SDdqQWdrYmZzVjhIaDdCVXdBQUlBQkpSRUZVNEI5UTdUYzVyQmVPRUR2elBYUkZTMkpzK0RqR2hoM1JGYlkvRFZnSWU2RG9iOEE1MFpsSVNiM040NTNxSW90VzRrcnd3NWtheit4ZWlHdmxXbExxYk5KcXNOdUJ0ZGpVY3c3dXNUZXB2L0VUZGo4Nkhwc3U1WS82MmJVblVVRmdUSWlpeXNGZk5IWG5hdlJ3MnRjbnZ5cWE3Q1plVE9IU1ZEcjRLMVgzejNha2tFdWtLbnAyUFBFMTE4dTF2R2NFaGIwZHhtRXd4MVB1eERKTmkwZE1HQTAyaktYODhiLzQrNW5GRkNTR3lnSG9BNjRUODFGWGJLRVhraG9VQmJjT2ZYRi81Z01VZDgrOG02QVFHUlFabWZwcXpxenlMVnhJVTNaemMzT3FTOTdtN3U1T280WjFIRUVpazhua3RLL09MM09TQXRmQndlVUJlM3F3bHdhK3JRbHVlSGw1OHN2Y0taUUlDa2p4ZXQ5OFBZMXZ2cDZXNGRlVXlHdzJPd1VUbGl4ZXlaTEZLOU04ejVVVVZxZERkanBTUG8zNzlBT2lVZ2prN2Q5M2lGa3pmMmZFeUtHVXZMdGlKaVUybTQzL2ZUU1JGaTBhODFqSGRtbW1Fb3lKaWVXOWR6OTJsQnMwZUlnMzNueUpxMWV2TTJ6b0tDSWpveGs5Nm5ONjl1ck1pSkZEOGZKeWZxODdjT0FJQXdjTUpmUzZQZDFmMGFMK3pKZzVLVVA3aXFRWGhNcEtHcTcwSERwMGpCMDduUGU1eWk3RDNucVp2WHNQc25HRFBSMnN4V0psOU1nSkxGb3lNMVBqbGE5UWxpR3Z2cEJtbjhtVGsxWjhLSXJDRzIrK2hGNmY4YjBlVzdkTWUyVk9aRVFVYjcvMXZ6VDduRG9Wa3VLZVZoY3ZIOEJnMEdkNFRvbG0vL3lISTVWZm90UUN2VjdKMHFrdFhEUURzOWtDd0VlakpyQjE2MjVIMjRaTlM1ek9UYzJJRHo3VnJDcE02OXg1eVZZOCtma1ZwbXUzMUZkSG1jMFdidCs2bzZscjJqamwva2EzZ3ZmUWpzZytFaVFTUWdnaGhDakFkQUhsOE93ekV2ZEhYaUJoNHp6TWU5ZUF6ZjRQTE51dHF5U3NuVW5DdWxrWUtqZkVXTGM5aHVyTjhQVDJvd3R3Q05pVnA3UFAveW9jVzBMeHkzdWM2ZysyZWgvSS9INFBseXMvNmdnUzNRcXF5Nzg5Wm1GMjg2SDFYeTlUN09vKzNPTHVzSzNMRkt5R25Oc0hKYjBnVXZMMmFMK3liT3oxaTFPZjlOTDJlVWRlcHN1TXRxbTJlOFNFMFcxcXM3UW5tb1oxL2Y3a2RtQnQ5SllFbnZxMnB0UGMzQklpcUwzdGEwMzlqZEpOSEVFaXE4R0R0YzlxRXk5V1BEeWZ5Z2QvMWRUZDJ5YzNlRVZkMTZZV1ZLSGF2cFJ2UU1YNkJoRjA3bCtDenYyYllydE5aOENtTTZDeldaemFRc3UyU09HTUI1dGwyd2hNTjY5bzZ2UVZIOEpqd0ZqMEZYTi9zM29oc3NKaXNSSVhGKzhvdTd1N3MyTGwzQ3lQRzFReTVhQkZhR2dZKy9hbGZZTS9zRVJTVUNjdUxwN3c4QWo4L093cktzMW1NeGN1WEhLMFY2bFNFUUM5WHMrUnU0RWxzTCtPT1hPL28zYnQ5QitLeUt4RkM1Y1RGbllyeDhaUDFLWnRjMDM1OXUxd3huM3lOZlAvK0F0VlZWbTRjRGxMbDgxSk1XQURNSDNhcjRSZUQyUEo0cFVjUDNhS29jTUcwZVhKeDFJTUZvMzg4RE91WExrRzJJTnMzMDM1REVXQm9XK01jcXhFaVlpSUpDSWkwdWw2Y1hIeGZQWEZEMHliTnRkeHM5NW9OUExydkI4b1g3Nk0wN1V1WGJwS2swWTV1OC9Sd1VNYkNBZ29scUZ6Sms1SWU3K2lyRklVaGErK0drdWIxdDJJaXJKL1RiZHYzOFBxVmYvdytCT1plNEFvTGFxcUVwTXN5T2pqNDUycEFGRitGaHNieCt5ZjU2ZmY4UzZqSWVsMmVHS2dHY0RieDF2VHIxbzExeCtZOG5IeDNLTkhUckJyMTM1SCtabSszVlBkbSttcG5pK3hmLzhoelh0MFd0emNrbGFIblRpNUxZMmV5ZVpaVmZzNWJ2ZmVOZmdXU2ptUW41d2hoL1o0RTNsSHZxTkNDQ0dFRUFKZDBWSjQ5bm9YOXc3UFlkcjBCK1o5YTFFVFl1Mk5xdXJZdHdoRmg3NUNiWXcxVzFLN2FoTjJVVFp2SjU2UGVVYUhVbmZUWjA3MW9XVmJjTFZpdXl5TmZhMUNXMERoU25CN3RuZjZCcXZCa3lyN1oxUHNxdjBKeHBMbk50RjJ5UUEyZDNQT0ZmN1kzQzVadXJaSW9pbzZwMVZaOGQ3Rm5mcTVzbklydXdWYzJxa3BiK3N5aGRyYnZpTG8vQmFudnQ0Umw2a1lzZENwM2hVaHRkUGVyK05CWkVzV0lGSzhmSEh2OHc1dTdaNEdYZWFmZ0JZaXIwUkZhVmNSK2ZuN1VyTld0Unk3M3FLRnkxbTBNTzNBZVdDZzlxYit1WE9YcUZmUEhpUTZmdnkwWnJWQWxiczNZblU2SFgyZTZjYlhrNmJpNXViR2pGbVRhTkdpTWV2V2JtTE5tbzJNbnpEQ2FTVkxWdllrTXBsTWZQWGxUMm0ranB4aU5wdlovTzhPeDc0MlI0K2M0TlVoN3pQcjUyL1E2YlEzLzgrZnU4aUU4ZDg2eXNlUG4yYmpobTA4MmRVNU9MTnM2Um9XTEVoYU5lcnY3OGYvL3ZjRk44TnVPZExHZ1QxZDJPY1RSenZLTnB1TkZjdlg4ZG1uazdsNFVSdEFONXZOZkRSNkloOTk5RFlOR3RiSjJndlBCVHQyN0dYRGhxVDk1UUpMRkdmdnZyK2RnaXJkdTc3Z3VOSGZ0VnRIZnZ6Sk9hVlpXa29FQmRDOFJTUFdKdHR2NTdOUEovUG9ZKzJ5UFlBVEhoN2gyRjhLd044L2N5bHM4OUs5ZXpaOTl1bGtUWG4yejM4UUhoN2hLTmVxWFkwYTFhdG8rcXhZOFRleHNYR0E2eXR1NnRkemZYK3hPN2NqMHU4RVRQNUcrOW04ZE9rZ2ZwMjdpQU1IanJCcG96YXdzMjNiYnRMaTYrdWpTU1Bvbml4SWxOcUt6ZlQ0RmlxVTZYUEYvVTJDUkVJSUlZUVF3a0huRjRoSHQ2RzRkM29GeStITm1QZXN4aEp5SUttRGFzTjY5aitzWi8rRDVkL0QwNXZ5Yks3NW1hSmFhYjVxR083eDRVNXRnUmUzMFdkU0pjMHFHdmY0Y0JJOC9Gd2VQOTZyR1B2YmplSjAzZjZvaWg3L3NPUFUyZnFGcGsveHkzc0lPcmNwMDY5QjNOOENrd1dKWWdxWDVuWmdMWFkrOFRXUHorNklSK3hOWWdxWHhqdmljaG9qcE94UWkrR1VQTGVSWWxmM2N5ZWdKakcrcGJOejJ2Y054Y2NQdDBlZncrM1JaMUVLK2VmMWRJVEl0T1EzR0FIODhzRitGbVhLbHRLVVQ1NDRUYjE2dFFEWXMvdUFwcTEyc29CV2o1NmRtRFoxTGovUCtaYVdMUnR6NjlZZDNoaytocHMzYjNQa3lIRm16TlN1REIwNVlqd2pSemluaEhYRmpCbnp1SG8xS2ZGdWlhQUFPbmQrSk1XK2MyYlBkNlN6QW5ocFVMOTB4M2RMNHlaMllHQng1djQ2aFNlN1BFZE1qUDJCbm5Wck4vSHB1RzgwZTlOWXJUYmVlR09rWmhWQ203Yk4rZUtyTVNtT1c2YXM5djM4eXBWcmpsVkZpYnk5dlpnKzh5dTh2RHd4bXkzOCtlY3F2cHM4ZzVDUTg2bk9kOC91QTNUcC9DeWRPbmRnMU9pM0tWY3U1YjhieVZkMFpFVmFjMGxMUWtJQzc3NHpWbE1YRnh1SFRxZGRjV1d6MlRTcjFxcFVDU2FqSWlPaTJMUnh1Nll1Sk9ROGl4WXU0K2srM1Z3ZUp6RmxYVnF1WFF2VmxIVTZuVXZuSlNvUkZPRFlMMm41eWwvVDZXM1hzL3RBVENiN1huMUdvNUVsZi8yYzdqbHBwWnA3L1kwWE5lWGtRYUx3TzVGOCsrME16VGpUcG4xSitRcmFCOW0yYnQyZEZDUXl1SFk3L1BxMUd5NzFjOVdaTStkWWxXelBOQUJGcDJQa2lNODA3eEhwbWZ6dHB6UnVVbytiWWJmbzB2bFpSNzFiSnZhWnlpa1h6bDlpK3JTMGYxN01aa3U2ZlVUdWtTQ1JFRUlJSVlSd29oZzlNTlovRkdQOVI3SGR2b3I1MENZc1I3ZGh2WGdNN2o2NUtsSlhkL09FRk5QTU9WT3A5KzlubEQrMmxIKzd6K0MyQy9zVUpEcFY3M25Bdm05T2krV3ZvYmNrYU5xdlZtekh4YXFkYWI0eWV6ZHp6dThzUmsvVUZQWmpVbFFiQmxQT2JjNmUzeVJmU1hTeGluMno4QVFQUC9aMitKanF1NmV5cGV0UG1VclZkeWV3SnNlYURLSGsyWTBZVGRIcG4vQUE4bmh1Tk1hMnZXWGZJZkZBaUxvblNIVHlaSWhMZStha1pjZXVWYWtHQWx4UnMyWlZUZm5vMFZPTzQxMDdrOUkwR1kwR0dqYXE2eWdIQjVkbnpiby9DQTR1ajgxbVkrZ2JJN2w1OHpZQVJ3NmY0R3hJc2ozRXN1RDh1WXQ4T2ZGN1RkMklFVVBwOVZUS0szWG4vYlpFY3dQNDQwL2V6L0ljcXRlb3dwVHZ4ek53d0RCVVZVV24weEVmbjREVmFuT3NSSm55M1V6MjdmM1BjVTdOV3RXWVB1T3JWRy9HMTZ0WGl5cFZnamwxS2lUVjYwNzY1bVBpNHVJWlBlcHovbHl5a3R1M25SK0dhZGFzSVM4TTdNTm40Nzdod29Xa2h4RldybGpQdXJYLzh2SXJ6ekp5bFBObms4Ky9HTzFVbDFIQndlV3BWeWR6S2R0bXpwaEhhR2lZcGk0eU1wcFRwODVTdFdwU0lPalVxYk9PNEJ4a0xraTBlUEVLRWhJU25PcS9ualNWSGowN1kzUXhsVmUvdmtNeWZPM3o1eTlsNkx6ZXZaL2ttMi9IQWZZOXFseWhxa2tybC9SNm5jdm5aY2FWcTlmeDl5dE1aSVI5VmVUVGZibzVCWWdBckxha0ZZaDV0WGZQSng5UHdtYXphZW84UFQxNHFFNU56ZTlxb3JwMWE5R2thWDB1WExqTW10VkplNUUrMWR2K1hwTThVQTBwQjVjeituNStiL3E1NU9yWHI4MktWYis1Tk02SkUyZjQzMGRwcjdBem04M3A5aEc1UjRKRVFnZ2hoQkFpVGJvaUpYRnYyeGYzdG4xUm8yNWpQcllkeTRrZFdNOGR6dXVwNVV1Vi92dU5xdnZTZjJKU1VhMDBYamVDQ2tmdG05ZTJYOWlQN1oyLzQycUZ0aTVmUzFHdE5GMDlISi93aTVyNkJBOC85anp5S1FDclhsanIrdVRURUYxWXU1L0F3amVQT283TG5GNUQwOVhEVTIxWEZSMmVNZG9uV1hQS3RpN2ZjNjE4YTZmNndqZFA4Zmd2VCtUS0hPN2xGWFdOd0l2YkNieTRuU2ovQ2psK1BjVm1SV2N6TzhyRnIreEZVYTJvaXA3TGxSN2xTc1dIVVhWNnB6MmhpbC9aeThQeisyanFGcjF4Q0l2UmkzdGxOV1hpL1d4NTFhWnc3U0tLb3FCZzMxMHM2VmhCVWV6L0JSekhpWDFJb2I5ZVVkRGQvYi96c2M3K1g5THFvNkJYZE9nZ3FYK3FZK3F5c0J1YWVCQkYzcE51TGp0NGVxYStIOTVycncvVUJBaFN1b0hwNTFlWTBxVkxjdm15ZmRQNTNYZlRlcG5OWnY3OWQ0ZWpYNTI2dFp5dWxiZ2FaY0w0N3pScHc1N28xSUcyN1pvellJRDJQUzRqZ2tvRUF2WTlmdUxqazI3dzE2aFpsUjQ5TzJWNlhGZFZxOUxjYWVWWElwdk54cyt6ZnVmbldiK25ldjdSSXllb1VzbjU0WUNYQnZWekJLNEdESHlHdi81Y1JkbHlwVGh6K3B3bXpkeVFWMStnYXRWZ09yVHZwVW41bDhqRHc1MFBSd3pscFVIOVVCU0Y5dTFiOHZIWXI1ajdTMUk2VTdQWjdIU1RQRkd2SGkrbVdKOFJHVTM3bGx5TGxvMVp2bXdkWnJOWlU3OXA0elpOa09qZlRkb1ZRRFZyYXRPYXBjZGlzZkxUajNOU2JMdDQ4UXF6Zi82RFFTLzN6OUNZK1UzeW40K1U5cjdLVGpWclZ1R25xVit5Yk9rYXZwMDhuVjY5VWc3V1dwSUZhbDFkU1hUMWV0cjdweVgzWFAvWFdiOStjNnJ0bXpadTUrOTFLZS85Mkt4WlE4NmNQb2VYbDZkbTVkZXFOZk1BK09yTEh6VkJva1JtVTlMUHFzR2dkMG8zS1VSR1NKQklDQ0dFRUVLNFRDbFVCTGNtblhGcjBobFVHK3hQLzV5Q3BOeUpaVFRZOExGTGZWc3NmNFBTWjlZNXlnWnpISzJXdnNLZUR1TTRXK3NwbDhabzhNOFlTcDI5OXgrTkNyczZma0djZHdERnIreDFkZXJwY28rN2cxWHY1bGp0WkRVazdlMVE3dmhTcC83SjIzT1RkK1FWQ3Q4ODVWUmZLRHg3bmlEUGpDZW50M0ljbjY3Ykg3Tjd6cVp6VW5WNjluUVlSK3UvQmdGUTdPcCtxdTJaenZIR2d4M3RJdlArdTUyOTZXZHlXMktRU25kUDhFbUJwT0JTOG5wRnVSdUFVbEp1VCtFODdmaXB0Sk4wdnYwZW91SUlZTm1MOTVTNUo5Q0d3dDMva2Z6c3hQdVJTdkx4TWpHKzQ0eDBycEgyK2RyckJDaDU4L1I2V3U1ZFNaUWQwZ29TdWFyMlE5VWRRYUtqUjA4U0dSSEZ2bjJIaUlwS21tK0xGbzFTUFBmM2VVdVk4dDFNUjluWDE0ZFB4dG1ESUorT0g1SGx1VDNXc1IwLy8veUhvenh5NUxBSDV1YnM4eS8wNXZrWGVuUCsvQ1U2UHZxMG83NU4yK2FNR0RrTXZWN0hxNjhONE52Sk16VG50V3JkbE0vR2o5Q2tqUFAyOXVMemlhUHA4RWhyM2hvNm10dTN3NmxTSlpqM1AzZzl0MTVPaHRTcFU1UGF0YXN6ZHN5WG12bzFxemZ3eXVEbkhPWGt3Y2VTSlV1a3VHb2xMVXVXck9UU3BhdXB0bjg5YVNxOW4zNlN3dmtnOVdOeTgrYzdmOVpMa2FvNjlzc0NlOXBEVjg4TktoRkE2emJPZ2N4OSs5SU8xdWoxT3JvOCtSaG56MTdncVY0djh0SC8zbkZLNjJpMkpBV0pEQzZ1MU1wTzMwK1psV3JiOEhjRzgrR0lONW4wMVU5ODllV1BMbytaY0RlbEg0Q2JXLzVKTlNmdVR4SWtFa0lJSVlRUUdhS3FObTZHSE9YcWtWMVE1cVc4bms2K1VlN0VjcHF1ZmhkRmRYNjZWdFhwVVd6YStpdkJEMU1xNUI5TmY4Vm1wZkc2RC9HSUNlTllrMWZUdkY3dDdkOVE2WkR6RThQSEc3M3NXT1Z4NzZxUXJJcnpDV1RweTlvODlsNVJWeWx4WWF0VDM4YnJQdVJJc3plSkxSU1U2bmg5SmxYSzF2a0JORnlmOVhRMUdhUGllL3NzeGE3dXA5alYvWlM0c0NYTjNrb3VwV3U4V3JFZE40UHFVZXlhZmYrTzZudG5jTHJlY3ltdUNoSUZpd3FvcW9wTlVvZm11dmVxMU0vcktUaXBXaldZQ1orUHl0SVlvMGROMEtSVDgvUk1QUlZqYUdoWXVqZDh3UjUwV0gxMzd3NmJ6Y2I2OVp2NSsyL3RVL2lkT2pudkFiUnM2UnJlZlVmN3NNYllUOTRuS0Nnd3kybjBBSTRjMjB5cjFrMHBXN1lVRnk5ZTRZbE9IV2pYUHZYMFRQZWo2T2dZQmp6L3BtUFZVb1dLWmZscDZrUkhHcnUzM242RnYvNWN6Y1dMVjNqNDRWWU1lL3VWTk5PSlBmSklHLzdac0poaHcwYno0WWczSFRlelM1WXN3YjREZnp2Nk5haVg5UDBjUDJFVTdSOXU2ZEo4bXpUcTZEaldHL1NhTVlzVksrTFNHSWtHdmR5ZlZhditvWFhycG82YjlidDNIK0Q4dVl1VXIxQ1cwTkF3dG0vYjdlamZxblhUREkwZkd4dkhoUEhmYXVyZUhQb1NVMythNjBnL0Z4NGV3VGRmVCtOL1k5NUpkN3dObTVhazJhNnFLdDI3UHE5WmdUYnhpNDgwYVJyVGs3aFAyVnRETS9mNXltUXl1WHh1MjNiTlV3d1NkZW1VOXNxcThQQUkrdlIraFVPSGpnSHc4ZGd2ZWVpaEdqUnVVcy9SSi9tcUd6ZWphd0g3N0hqUFNCUmNxVHpia3Yzc0pPZnVucmtIcXpTdktaVWcwVy96N0QvSEtpcS8vYnFZMWF2K1lkVG90NmhlUGUwVmNNZVBuMkxjSjlwOTNOTDdlVDhkc2pQTmRvREt3VWxqZUhsNTh0L2hqV24yVDJ1dktwRzlKRWdraEJCQ0NDSFNaVFdidVBMZk5rSzJyK0hjanJYRTNMTG53SFlmTDBFaWdDb0g1bEJ2MDZjb3FuTUtsV05OaGxEdStESzhJNjlvNnMvVjdJbkpvekF0VnJ5SnptclN0RDIwYlJKZTBhSHNhLzgvVk1YNTZlUzZteWRRYmU4TXAzcjd1RDJ5OEVveXJ1cStuMU44M1JXUExLVDg4YVdjcnR1UG8wMWV5OVU1NVphZzg1dHB0dW90M09JalhEN24zdTkxVGpwVHA2OGpTT1FXSDA2NTQ4c0llYWhQaG9KenZiNUwvUWJKMVlydDJOeHRlcGJuZWIvcFdhNHlLb285MkFLT0o2WnRxSTR0MjlTN3h5cXFway9pc1pxc2oxVlZzV0VQMnRoVUZhdHFzOWVweWV2dUhwUHNXTFU1MmxMc2p3MmJDdGE3L1JMcmhVaXVmSVd5R1Y0SmNhOVJJOGM3am8xR1k1bzM5Ull0WE02aWhjdlRIYk5EaDFZa1gvTXo5NWVGbXRSbndjSGxxVlc3bXVhY1grWXNZT1NJejV6U21UMzlkTmQwcjVjUmlxTFErK211VEpzMmwwOC8rNUN2dnZ3eFEwLy9wM2ZqT2JVVVYxWnIwdXQ2NU5FMlBOWDdTWmV2bVphS3liNy9ack9abDE1OG01TW43ZnNTK2Z2NzhldXZQK0R0N1UxMGRBdzJtNHF2cncrZlR4ek5uVHNSanUvQm1UUG4wcjFPNG1xdVJIcTlqcUNnd0JUN1dpem1GUGZzY1VWcVk3cENwOU14ZjhFMGREcUY2ZFBtRWhrWmphcXF6SjQ5bnpGajMyWEIvS1dhNzhQREhWcWxNWnF6Yjc2ZXh2VnJTYXRSU3dRRjhQYnd3VmpNRm43NFliYWpmdGJNMytuZCswbXExMGo3Um42MWFtbi9QVDl3NEloVGlzSTZkV3NTRUZBTUFJTmVqMi9oUWhsNkRmbVJuMTloU2dRRk9JSkVGb3VWVjE1NWh3MGJGK1B2NzNlM0xtOVhFalZ2MFloZjVpeWdjR0ZmSWlJaXN6VFc5V3Mzc05xc2JONmNGSlR4OGtvNU9OK3VmUXNpSTZKNGNlQmJqaURWN0ovbnMzcnQ3eFF0NnAvaU9kSFJNWHcwK25OTlhZV0taUm4yMXN0cHpzdmJPK01QSW1YbUhKRXpKRWdraEJCQ0NDRlNwS28ycmg3YXliRjFmM0IyNnlwTWNRVnprL3EwS0txVnVwc25wTG9IMGNXcW5UblU0bTNLSFYrV1l2dVY0QTVzNnZFenJmOGFoTUVjcTJtcjlOOXZ1TWZkWXNmams3RHBrNTRPckxIcmgxUURSTG5OTFQ2YzRNUHpVMjNYV1UxVTNmY3pGWTRzNW1TRGdiazRzOXhoTlhpNEhDQlNkWHB1QnRYamVybVcrTjA4bWNNenN3c3QyMXhUTG5GeEt5RVBaZS9xc29LbzlvbWVLQldHb2dSMWgzeVlQaXc5S21nQ1N2YmdWdEt4VFUxcVY5SDJzeCtUeW5tSjV6aVBuN3lzYWI4N2hwcHNidHhiNXA0Z0d5cDMvM2UzN201YjhnQ2Q0N3prUFZ3YjMzRkdPdGRJKy95VXJ2TmdCdWhVVmRYc1ArTHBsZlZVY3dDbFM1ZWthdFZnUjdCaTF5NXRmdHR1M1IvWGxMZHMzc2tINzQ5TGM4emtxZERTRXhKeTNuSHM1MWZZY1RQVm9MY0h3Sjd1MDVWU3BVb1FHRmpjNVRHeklpNHVucGlZcE04SnRXdFhwM05uNTVWVVdXRzEybmpweGJmWm5HemZwOWpZT0RvODNJdTR1SGpBdnZKczQ3OS9ZaktiZVhYSSs2a05sU1pYOW5rWlBlcnpkUHRrMWNZTjIxS3M5L0N3citwNG90TWovUEg3bjRBOVNQbjg4MDh6WS9wdmpuNysvbjQ4OWxoYmw2KzNmLzloZnZ4Qiszbng5ZGNINHVibXhodERYK0xYM3hZVEdXSGZJOHhzTmpOazhQdXNXZmVIWXo2Wk1Xdm1QRTI1ZE9tU1BQWklVaHJCR2pXcnN2NmZoZmVlZGwvNitwdVBhZCt1SjZIWHd3QUl2UjdHZSs5K3pQUVprd0EwcXgxZFhVbFV2SGhSbDY4ZkVSR0Z5WlQ2ZzBDSnErMUdqWDZMZDk4WjYvSzRLUms1Y3J4anBXV2lrcVZLcE5yZnQzQWhUVER3OHVXcnZEaHdHQXNYemNCNHo5ZkNiRGJ6NHNDM05PK0JScU9CYjcvN0xNMFZUOG1EMzQ5MWJNZlBzeWU3K25MU0hhOURoOWI4OHV1VUxJMG4waWRCSWlHRUVFSUlvUkY5OHhySDEvM0I4YlYvRUhFdDVYMWNQQXI1VWFaK0d5N204dHp5RS9lNDJ6UmZPWlRBaXp0U2JBOHQyNHhkajMxTzB1NFVLYnRScGdtYmVzNm16WktCR0UzYVFGeVpVMnR3and0blM5ZWZNTHY1QUdEeTlITjVqa3RleTlpbVVYcHpIRjJuYWRQbWJPbjZFMkdsR3dNNHJXcXF1ZXQ3cCtCV1Nvem1HS0w4SzZUYWJuSHpSbFYwS0tvTmd5bEcwMloyejlnVHJrZWJ2c0dkZ0JwTzlWNVJWNm0vOFpNTWpaV2U2TUtsWGVxM3BkczBRa3Mzd2VMbURaQnJRYUk0bndCc2VpTTZxejBkaVgvbzBWeTU3Z012K2lUcTRWZFJ6MHhBQ1g0SHBXUWZTR0hGWDM2bEFIcEZRWi9EbTRrTFo5SFJNZWwzeW1GV3E0MXBVMy9KbHJHR3ZQb0M4ZkhhMVI3WnNSOVJvcWQ2UCttVTdnanNxNVg2OWV1cHFhdFNOVGpkOGJac1MvbUJqWlFrdjBIWnIzOVBSbzRhcG1rdlZTcUlwL3QwYzNtOHJBb05EZE9VaXhSeC9iT0FxL1I2SFlmK082YXB1M2MxVC9HN0sxRHVON1o3Vmp3UGZ1VTlsaTFkaytZNS9mcjNkQVNKNHVMaTZkRjlBR0ZodHh6dFBYdDFjcnJCbnBySXlHaGVmKzFEelNxa2dJQmk5T3R2L3prdVhOaVhOOTk4U2ZQemZ1cFVDR1BIZk1INENabExCM240OEhIKytuT1ZwcTViOThjMSszVmxoQ3ZCdmREUU1GbzA2MHhzYkp5bXZtclZZTlp2V094SVdaaFJmeTJkb3lsMzYvcThVeDkvZno4bVR4NUhuNmRmY2RTdFhMR2UrWC84UlkrZW5UVjlYVjFKbEY0cXRPU2U2Lzg2NjlkdlRyVzlWS2tnbnV6YWtiNzllbVE1U05TMmJYT25JRkdIRHEzVFBPZWJ5Wjl3NHNScHpwMjEvK3R0OTY0RFBQL2NHL3cwOVV0OGZlMy94b2lQVCtEbGw0YXpaYk0yYmR5WXNlK21tVkpTUEJna1NDU0VFRUlJSVFDSXVIYUIvZk9uY0d6ZEg5Z3NacWYyUW9HbHFkajhjWUtiUDA1UXJjYm96QWFtRmRCN3pnR1hkdEpzOVhBOG8wTlRiQTh0MjR6TjNhWmpOYmoyOU9mTmt2WFoyT3NYMmk0WjRMUXlKZURTVHRvdjZNdS9QV1lSNzFXTWErWFQva2RnSXErbzZ5NzFTMDV2aVV1aExoNkRLU2tRcEtnMlRPNisrSVJmb1BMQlgxTWQ2MUxsanBRNWJiOEJjNnp4cTF5czJvbUxWVHNCMEh0eURVM2F0VFhQcmlDNmNCbDhiNGZ3eE96SE5PTXNmdTFBaGw3RHpaTDFVdndhRmI1NUtrUGp1Q0xPcDRRbUNHTjJMNFRKdlREZWtaYzEvYTVVYkovdDEzYU5ncW9ZQVB2OFBHTHRON2ZPMW5vcXhkNGVzYmNvZVhhRHB1NWNqUjZvdXBSVFI0VVhyNTU5VTcwZnhWMUVQZkltNnBWNTZHcDhCVDVWODNwR1FxVExZakh6eWNlVHNtVXNlNUFvWGxPWDFuNUVBSys5UGxBVGNFa3I5ZG96ZmJ2enhjUWZuQUlWUFhwMm9rUlFnS1l1TUxBNE5XdFY0K2lSRTNoNmVqaFd2aVQ2WmM0Q3BrOUwvVzlXV243N2RURnJWaWU5Tjk0YmJLcGYveUZlR3RRdjFmUG56SjZ2V2NXUVZ0L1VIRGx5UWxOT1RLR1YzVnEzYWNyQ0JhbW5BL1QzSzV3ajF3V1l2MkJhbHNkSUxUM2I4V1BhendEcEJZakF2dkxqa1VmYU9QYkNTaDZvTXhvTnZQaVNhOTlIcTlYR2tNSHZjdjZjOXRHcWo4ZTlyMW1aTWVqbFoxbThhQVhIajU5MjFNMlp2WUNtVFJ2U3RWdEhNaUkrUG9HM2huMmtDVW9aalVaZUdQQzBTMEVpbTgyR1RwZnhnTTdJRWVPZEFrUUFKMCtHTU9XN21Rd2ROaWpEWXdLYXZZWFMwcnBOTTNvOTFjV1IwckpZc1NMNCsvdHBVczBCR0ExSnQ4UFRlZy9LeXA1RTk1NTc5Zm9odnYxdUhFbzJQS0RSckhsRHg3SFJhS1JiOTQ0TUh2SmNtdWNVS3VURHpGbmYwS1ZUZjhlcXhFMGJ0OU9sVTM5KytYVUs3bTV1REhycGJhYzk0MTRhMUk4QkE1L0o4cHhGL2lkQklpR0VFRUtJQXU3TzVSRDIvVDZaRS84c1JyVlpOVzF1WG9XbzByWWIxUi9yUTRscTlTSHhIemFYZ1UxQUFidEhyTGNrOE5EV0w2bTZmemFwcFE0S0xkdUN6ZDJtWWpWazdHbnEyeVVlWWxQUE9iUmI5Q3pHaENoTm0vK05ZM1Q0b3plYmVzNGh1bkFab3YzSzRSTitnZGhDSmZHS3VwcmllRTlPZDIzRDUvUTBYNmw5ZXZyTVE4K3d0OFBITkZuN2dTTTRrcEp0WGFaUTZkQTh5cDFZenBHbXJ6dnFkVmFUMDc0OGxneCtyZElTZUhFSDduRjNuT285bzY1bDJ6VVNxWXFPQzlXNkV1VmZudEN5emJnZFdJc2F1MytpOWpibko5OXprMkt6b3Jja0VIUitzeWJ3cDdQWnYxKzdIeDFQdVJQTHVCTlFrOGdpU1UvZkY3K3kxeWxJdE8vaE1WaU05bnp4QVpkMllmYnc1VTRCRHc3RjF4aUJ4K2tmd0J4dXI3aXpFOXYydGlnVjNrQ3ArRGJvcysvbldZajhMbmtLTk1qYVNxTFEwRENXTDE5SHg0N3RNQnFOK1B2NzBibkxJeXhldEVMVGI4aXJ6cXNJQUZxMWFrTFJvdjYwYTllQ3NXTysxTFRkdmgydVNaK1VFZUhoRVlTSHA1NWF0RjM3RnJScjN5TFY5bm0vTGRFRWlUNytKT05wMm5aczM2c3BwN2NYVFdZOS92akQzTGtkUVpVcUZTbFh2Z3hCSlFNSkRDeE9RUEZpK0JjcGpKdWJQZjN0STQrMFNYRmxTZkliNDQwYTEyUHBzamxPZmU3MTZiaHZzbTMraVh1ME5HL2V5UEU5dVhIalpxWlh6M3p3NFJ1c1g3L1prVkl5VWY5bm42SmNPZGRXRTQ4YzhabFRhcnNuT25YZ3lTZTFEOFVZalFhKytub3NYVHIxMXdSMzNueGpKSDUrdnJScHEwMGhteHBWVlhscjJHaU9IZFd1V3U3WHJ3Y2xTNmFla2t3enY0NTlxVnV2Rms4OTFZVUdEZXU0ZE00WEU3OW4xY3IxanJLSGh6dXFtclFhN1l1SjMxTzVjZ1dlNk5UQnBmRXlhOHpZZDlud3p4YWFOVy9JaE05SFU3U292OU1lUUVhM3ZFa1ZtL2o3azFXVktsVmd6aS9mVVR5Z0tCVXJsR1BreVBFY1BYcUtldlZxcFhsZXRXcVYrRzNlai9Uck84VHgzbjM2OUZtZTZOZ1huVTdoMWkzdDUrZSsvWG93OXVPUlI1YjRBQUFnQUVsRVFWVDNzbVhPSXYrVElKRVFRZ2doUkFGMTY5eHg5djQrbVZQL0xrM2FhT0d1RXRYcTgxRFhnUVMzN0lUQi9aNm5nZzhES1dkWWUrQVpUVkdVUGJXSzFBSkU1MnQwWS9jajQ3SHBNL2VQejl1QnRmaTN4eXphTG5yZUtZMmJUL2hGS2grY3k0RTJJN2hldGpuRjlXNzgyK1BuYkFzR1pVVFJhLzlSL01vZVJ6bmFyeXcrNGM3SkI4ODgxSmN6RHoxRDhwUjdYaWtFYXl4M1UrbGxoMnA3cDJmYldLN1k5ZGlFWEwyZUt3eVdlSjc2dGhiMy9wekdlOWx6NjN0SFhLYnBtbmRSYkZadWxteEFTTzJudUZBOTliUkpSYS85eDBQYnZpTHc0bmFpL2NxeHB2OHlSK3E4Z3VoVW1TSlVMcmtlcjdQelVNOTlDNm9GVkRQcTJVbW8xLzlFVjJjbStFcGFGbEV3UklScmI3Nm10bm02bzM5RUpGdTM3dWIwNmJPY09YMU8wN1pvNFhJV0xWek9xVE03TUJxTlhMeDRoWTBidGpxTnNYclZCcXBVY1U0dk4yRGdNNVFvRWNEdjg1Wms0cFhrWDZxcWFyNE9QajdlVk0yaElGSEh4OXZUOGZIY1hmMzYvWlJaT1RKdVlwQ29TQkYvZkh4OGlJeE1TdWtiV0tJNDc3MzNHc1BmSHBQbUdBR0J4U2xSSW9CcjE3UXJ4N3QyZFcxbHo5Z3hYL0xMbkFXYU9uOS9QOFpQR0psaS83cDFhekhvNVdmNTZjZWs0RnJpSGpIekYwNVBOK1dYeldaaitOdGpXUHFYZHFWVVlHQnhQdmp3VFpmbWJMRllPWGJzSkljT0hlT1hPUXRvMmJJeEN4YWx2aGVteFdKbDdKZ3ZtVG5qTjAzOThIZUdFQjBkdytSdnBqdm1OdmlWZC9sazNJYzgvMEp2bCthU0dVV0srTEZ1L1FKTlFPemV0SmpKVnhMZHJ4NTV0QTBBRnk1Y1p2R2lGU3hldElLNmRXc3hZdVJRV3JacWt1cDVqWnZVWTk3dlA5S3Y3NnVPRktoMzdvUTc5WHR6NkVzdS84eUlCOFA5LzFzaGhCQkNDQ0V5NU5iNUUreWMvVGxudDY5MmFpdFZ1eW1OK3IxTm1YcXRrbFlOSmJjYk9KanpjOHl2NHIyS3NiWExEenk4b0kvVEtwcWpUZC9nY1BPaFdiN0d6YUI2Yk80K2d6WkxCcUMzSlAyak5xUjJidzYyL2dDQU0zWDY4bC9yOXgzN0ZPVzJPNEcxTUhrVWRxVEdPOTVvTUkzK0hwRktiKzNQVWVIYklacXl4ZWlGeFpqMlRVV0Fpa2NXY3JGcUo4ZXFGcEU2czVzM01ZVkw0UjJoVFh0M002ZytBTFYyZkl0eWQ5VmdzYXY3Y0lzUDUzeU5IaW1PWlRSRjArYlBnWTd2dFUvNEJScHNHTXV1amhOejhCWGtiMVpNbk5KdklMank4L2dHOWNCMjlHMEkzMjF2akQySGJWZEhsT29UVUVvL1MzcDdrZ21SMjl6ZDNWM2FXOFJWVisrNWVlN3RuZlFlZmZKa0NML09YYVJwLzNYdUlxZTZlMW10VnFLalkzaisyZGU1ZmR2NTV1VVhFNytuZE9rZ2V2YlM3ak5TcGt6SlZNY2M5dGJMREh2clpkYXMzc0RJRWVPNWRpMlV3QkxGK1d2cG5CUlhoQ1JmRVhOdmlyemN0bTNyYnM2ZnYrUW9OMmhZSjFPcHdESkNWVlZ1M2JyRDVjdFhPWFA2SEdmT25DTWs1RHhuVHA5anhxeXZDUTR1bjZQWHowNEdnNTRCQS92dzZiaHYwT3QxREhyNVdZYS9Nd1J2YjY4MGcwUkhqNXhnd0F2RG5BSkVBQU5lR01xTVdaTm8xcXhoQ21mYVU4eDkrTUU0cDU5MVJWSDQ0c3VQS0Y2OGFLclhmZS85MS9sMzAzWk4ycm5ZMkRqNlBUT1lxZE8rVEhWRlVVeE1MSys5K2dIcjFtN1MxT3YxT3I2YjhobStoWjMzZUx4M2hSVEF5Uk9uc1ZpU01nc1VTMk91eDQrZDRwM2hZemh3NElpbXZtMjc1Z3g1OVFWTUpqTnIxMnpreElremdEMmc5T0VINC9obi9XWSsvdVE5eWxjb20rcll5VzNmdmlmOVRzbmN1MkxxM3BWRTdoNUphZjQyYjEyYTRoaW1CQlByMTI5aDhhSVZESHE1UDAyYk5YRHFjL2pRY2FaUCs1VldyWnZTcW5WVFNwUW9ucUY1Wm9mVHA4ODZqZzhlUE1LcFV5RnBCb2tBL0l2NFVhOStiYWU5aHhJRkJCUWpPTGdDc2JGeDZRYit4WU5EZ2tSQ0NDR0VFQVdFT1M2R1hYTy81T0NTYVU1cDVjclViMDJqZm05VHFuYlRsRSsyQVZ1QjVDbnh5K1hVVFBPM1cwRjEyTjkyRkEzLytSOEFaamNmZGo4NmdVdFZNcFl2UGkwM1NqZG1lNmZKdEZ6MkdvcHE1VXlkZnV4OWVBeUpONXhkMlF0bTdiUDJmT3c2aTRrYXU3Nm4xTjAwWWpkS04rWkF1OUVwbnFPM3hOUGhkKzErTlhzN2ZNS3RvTHFPY29LSFB6YWRnU3NWSDZiQ3NTVkUrNVhsYk0yZWFRU0p0QUl2YnRlVVkzMVR2Nm1YU0djMTAzamRoOVQ3UDN2M0hSNUYxUVZ3K0RkYjBpc2hDU1MwMEh1dmlxQklFMFNrb3hRQnBmY21DRlpVbW9DS0RSRS9SUlJwb2lJQ1VsUlVxalFKdlhkQ0VrSjYyODNPOThlU1RaYmRWRkpJT08vejhERDN6cDJadTB2SUpuUG1udlBudTF5dTBaWHpkZnB3eDY5bXRxNVhWUGpjekRqNm1sSHRxOHhFK1ZTeENoS3BpcGJUalY3RTUrWVJnazc4YURYMmVQTXhxSXI5RzQ0R0J6ZUNINWxBbzkvVGlpd0huVmpQdFNydHVWNHBmMVBHUE1oTUdEbkhaaXE2dGNPcjZVYlVheXRRejd3RnhtZ3dKYU1lbndSMzlxSFVYQUJhdWNFaWlxZUVoRVQrOStYM1ZuM3BiMzdmdVJOcHM3b2dPeUp1Ui9MeTFGbWNQbjNlN242VHljVDRjYThTRXh2SG9FRjljblR1WklQQmN0UC9Wa2dZZlhvTlpjUEdGZmo1bGJTTVNaL3E2MEh3MVZlcnJOcGR1M2JJWU9UOU9YdjJBdE9tdnMyTkd5SGN2Qm1Ld1dBL3Bhd3VIMWRoM0U5QUxyUDZNZjBIOUdUdG1sOVk5TUVzR2phc2srbDVWRlZsemVxZm1mSEtiSnZhVnFudTNJbWtWNCtYR0RWNk1CTW5EYmRLc3hnYkc4Zm9VZFBadG5XbnpYRXpYNTJRWmJvMUp5ZEh2dnpmKzNUczBOZHE5Vk4wZEN6OSs0M2lqVGVuMnRTMU9uSDhOS05HVHVmTUdkdi9NN1BlbVo1aDBPRDY5WnNrSmliaGxDNW9zbjM3MzFaajdLMWV1bno1R29zL1hNYmFOVDliQlpRQUdqZXB6OUl2RnFMUmFIQnljdVNMTHhmUnRjdEFxNER2OXUxL3NYUG5ianAxYnN2QUYzclRyRm5EVEFPZlBidS9tT0crckJpTktYejFQK3Z2VXg0ZWFRR3p5cFdETE5zcEtTYjI3VHZJVHo5dVpzT0czNGlPTXFkLy9uN2xldnIxNzJGVFQralZtWE01Y3VRWVI0NGM0NlBGeTZoZXZUS1BQL0VvVHp6eEtNMWJORUt2ejFsbWdYdlBIM0l6bEZLbC9aZzhaU1NUcDR5MGU4eS8rNjEvZnF4WHI1YmRjV0ZodDlteStYZCsyZkFidTNiOWF6ZEFtQ28wTkp6eDQyYnl5dlIzZUt4VmM1NTQ0bEZhUE5LWVNwVXFaQ3RBSFJVWmJWUGJ5QjZUeVpTdGNhSmdTSkJJQ0NHRUVLSzRVMVhPNzk3TVg1L01KRGJjT3RWWGhhWlAwdVQ1aVpTcWFmOUpTQUJTZ0IzQXBYUjlOWUNXd0tFOG4yMlJjSzVlUC95dTdzTTk4aEs3bnY2WVdLL3NQUW1aRTljcnRlVkEyN2Z4REQvTm9ReUNPcGxKclJ2VFlPZHNTNEFJd08vYWZnSXUvTTd4WnFOdGpyazN4UjFBakZjNXV6Vm9ybGR1UjlDSjlSeDViQnFxUnB1dE9Ua2tSbExoeEU5MjU1a1p4NFFJd0x5cXBmSi8zK0Z6NDVBbENIYXZ2VTh0SkxTTTdjMFE5enNYZUdLZC9hSytKcTJlM1oxdGF5SW9tZndDbmRmYWZkOHpUODhYNTU0V2ZJdjJxY3poVnE5d3g2OG03VmQySjMwYXVzaVMxYmhTclhPbTV6cFg3M2txQmEvQksreWtwYS94OXRjSks5T1VaRWVQUEoxM1VlQ0NML0dFb1dMaUlqdW9wblRGcGV3TEtDV2Z3SFJrTUVUL0I0QjZZelZxVERDYUJpdkErU0dOcW9zaTc0UDNsN0o5MjA2Y25aMXhjTlNqMCtwUU5Bb3gwYkVFQjUrMHBDdEtWYWRPMnZmMG9Bb1pmellxaWtKZ1lHbXVYVXVycTlmM3VXNk1HajJJb1VNbjI5UlQ2ZnBzUi83K2E2L2xSclBKWkdMRzlIYzVkUEFvczk1K0dTOHZ6Mnk5bm1lZTZjRFIvMDd3NlNkZkFYRHQyazIrWC9rajR5Y010WXpadEdtNzFURjZ2ZTJ0c3g3ZGhyQm56d0diL3V6SUxKaVIzbzJRb3h3ODhCK2JOKzJ3OUxtNE9OUGxtZndKRXJtNE9MTjM3OEVzeDEyN2RpUERBRko2aVFtSm5EdDMwYWJmMmRtSndNRFN1WnBqYm5sNmVyRDk5M1hvZEpuL3ZISXMrQlF6WnN6bXdMKzJEMjYwYU5HWXc0ZURMYW5MVENZVEgzLzBKVCtzMjhpRWljUG8zZWNaTGw2OHlrc3ZUdVRDK2NzMnh3OFkySXRSb3dkbmE3NFZnc3J4NGVKM0dUSjRndFhOL0pRVUU2Ky9Obzh5WlVyVDhhazJHQXdHUHZ0ME9Rc1hmR2IzMytTMTF5Y3hlSEJmcXo2OVhtOFpHeDBWUTk4K3cralVxUzBPamc1Y3VuaUZyNzlhYmZPNndaejI3czgvZHZQdGluWHMyUEUzSnBOdE1MWGpVMjM0Nk9QWlZpc0tLMVdxd1BlclA2ZmZjeU1KRDQrdzlCc01SbjcrYVFzLy83UUZQNytTdEg2OEJXM2J0YVpMbC9iWmVvL3MrZTdiSDVnMzl5TmNYVjNRNlhSb05CcHUzUXExQ3JZQmxDbVQ5ak5TY25JeWYvMjFsMDIvN21EcmIzL1lYYjE0K1BBeGZ2bGxxMVVkcVYyNzl2UFhUdXY4MjZkT25lUFVxWE1zK1d3NXJxNHV0R3JkZ3ZidFc5TzJYV3Q4Zkx5em5ILzY0QlhBNjYvTlkvTFVVWGg0MkdZT1NFNDJjUFRvQ2F2VmF1N3VidFNyWDV1NHVIak9ucjNBbVRNWE9ISW9tSDM3RG5IcTFMa01BME51YnE1b3RCcExVQ3hWZkh3Q3YyMzVnOSsyL0FHWXYwZlVxRm1WQ2hYS1VxWk1hWWFQR0dqM2UrL2V2UWZwMHJsL2xxODNNVEVwVytORXdaQWdrUkJDQ0NGRU1SWWRjb1dkbjh6ZzBqN3JHeDZsYXphaDFhaDM4S3VhUlRGYUU3QU5TRjl1cGg2UWVSYURoOEwrOXViYVF5WnQzaFNodGVkOG5mdlAyUjdjWWp5bEwrN0VJMTJhdHpxN1BpRGF1eUpYcXo1bE5kWmVrQ2dqSWVVZjVWcmw5bHlya3IyYlZZcWFRdE90TTNCSXRQN2wyMTVBNTE3T2NhRlc3Ump2b0F4R1FwS3pOL0h1dG9XWm5XTkRNanhHVlRSY3FmYTBUYi9iblV0Wnp1MWV1dVM0ckFjVmdETU5CM0d0U2tkaXZjb1I1eEVJUVAyLzVsb0ZlZ0FPUC82cVpSV1JVM3k0M1hPcGlwWURUNzVKMjFWcFQrdzd4NFZTNzYrNS9OdHVkajY5Z2dkWFZUcHpqczNFY2dzVFJzN3pHelhvaHM2NUhKcG1tMUJQVGtlOXRzSThPT1lFcG4yZDBEUmFDKzdGYS9XYmVEZ0VCSmJpMEtIZ2JJMTFkSFMwdW9ucTUxOFNMeTlQU2dmNFU2VnlFSldyQkZHNXN2bFBwY29WY0haMnNncVkrUGg0cy9LNzlUWUJvbmJ0V3ZQeEozTTVmdndVUGJ1L2FCV1lXcmYyRi9PTjhpWFpUNEU1L1pWeDdOMXpnT2pvV0JhOS94WlRwN3pGZS9NL3dkSFIvSGwrNytxUnpOTFk1YmNsUzVaYnRicysrNVRWRGZpOFZMcTBQdzRPRGlRbkoyYzZybGVQbDdKMXZ1RGdrN1JxMmRXbXYwblRCdnk4WWJtZEk4ejFpZktyUmxGV0FhSTlldzd3MXBzTDdBWS91blh2eEllTDMrVy9JOGNZT0dDc1ZRMlhtemR2TWUzbHQ3bDU4eGFQUE5xVTY5ZHNmOTdvMFBFSlpzK3hYNGNvSXgwNlBzR2t5U05ZdU9BenEvNit6M1dqNDFOdFNFaEk1T2xPL2F6UzBxVnljSEJnd2NJMzZObXJpODIreWxXQ09IbmlqS1c5Zjk5aDl1ODdiSGNPRlNxVXBXYXRhc1RFeFBKRTYrN2N1R0gvWnlsSFIwZW12ektXWWNNSDJLeUdBWFB3K05mTkt4a3hiSXBOYWpvd3IxejU2Y2ZOOU9wdCsvV1NFNjFhdDJEcWxMZXNnbEgyNXBvK2RkeHpmVVprR3ZEMTlQVGcyVzRkcVZMWittZlBvS0J5ekh4MUFyOXMyTXJSb3lkc2pvdUxpMmZ6cGgxczNyU0RUcDNic3V6TFJWbk92MTQ5NjU4VE5tN2N4c2FOMjdJOExsV25UaytpMDJsWnVuUU43OHpLK25wNnZaNFhCdlZtd3NUaDZMUmFQdi84Rzc1WStxMU44RDlWZkh3Q0J3Lzh4OEVELy9Ib28wMlpOajE3d1hsUk5FaVFTQWdoaEJDaUdFb3hHamk4OWxQK1hmayt4cVMwbXgxT0h0NDhPdlIxYXJUdmc1SkJlaWtyLzJBZElHb0sxTTlnN0VQRzZPQmEyRlBJRnFPREsvODg4eWtkdm4wV3JUSEIwdTl6ODRoTmtDam8rQTgyeDZzYSs2a3lqSG9YOW5SNlAxdHowQm5pYWJibFpjcWMyMnJWbjZKejVsb1dhZnE4d2s3YXBLaUxLV0Zic1B4ZUxqRTMwUnFUTURxNG9Fa3hVUDJnYmRGbFZaUDI2MUNWSXl2dXpza0prMGFQUGptR2FnZHRiMVNscndQbGtCaUpQam1XRkoweldtTUNKVzhjb2xLdzlSTzRKazNoL01vVjR4MWtGVXdMdVBDN3pldTU0MXVESkdkdm5PTkNjWW01U2EyOW4yUjR2dkNBUmx5djFKYkE4MmtCNTByQmE3bFlxeWZoQVEzei9nVTh3TFE0VUlWT25PWVg0Z2tubVZqT3M0MnFQSTJpY1VTcDlUNTROVUU5TVJWTVNaQjBDOVArTG1nYWZnZmVHYVQwRk9JQjFieTViUjBPZTNRNkxYUG52MHFwMG42V1BrVlJPSEhxNzB5T3NqVjIzSXVzK3Y0bklpUE5kZEFhTktqTlo1L1BSNnZWVUxkdVRaYXYrSWdCL1VZVEgyLytQSE55Y21UR3pKeWxKOVBwdEh5MWZER2VudTQ0T0RqUSt2RkhPSDM2dk4zVVltNXVyanpadGxXT3pwK1gzbm4zRlM1ZnZzYXg0RlBvOVhvbVRCeVdiOWZTYURSVXFGQ1c4K2N2VXFaTUFFRVZ5eEVVVko3QU1xVUpEQ2hGUUlBL0FZR2xhTklvZjFZeUZiWm16UnB5S3lUVUtvaWhLQXBUcG81aXdzUmhLSXBDbzhiMTJMRHhHL285TjVJclY2NWJ4bFdxVklGeDQ0Zmk1T1RJMG1VTGVISHdCRXNhdHVlZTc4NjgrYStoMWVhOGp0VGtLU081SFI3QjExK2JmN1o0OHNuSG1QL2U2NEI1UmRiTTF5YnkwcENKbHRWTllGNkY5TW1uYzJuUW9MYmRjNDRhTllpeFk3Sk9FYXdvQ20rOE9RVXdyMUI1YTliTERIMXBrczI0dG0xYjhkYXNsd21xbVBtcStySmxBL2o1bHhVc1hicUN4UjhzdFZuZE0zdk9URnEyYkdyMzJNMi9XYWVMZTZyRGN4bGVvM1JwZjd0MXBGSzlQRzIwMWFxZW9jUDYyd1NKSEJ3Y2FOdXVGVDE2ZEtadHUxWjIwOFlGQkpSaTlKZ2hqQjR6aEt0WGIvRExMMXZadUdFclI0NVlCOEdjbloxNGE5YlVET2VUWHBPbURXalJvbkd1VmltNnVEZ3pkcHc1Z0R0czJBRFdyZGxncVFWMXIxS2wvZWpYcndmOUIvVEUzeit0anRMVWwwY3pmUGhBMXYrNGllKy9XMDl3OEVtN3h5dUtrdTNYSklvT0NSSUpJWVFRUWhRelllZUMyVHB2TkJHWHoxajExK3o0UEkrOCtDck9uaVd5ZDZKRFdOY2dlaFN3bitaYVBPQ2lTMVRpU092cE5OcnhCdkh1cGRqZmZpNTFkeTJpeHljTk1PcGRNR24wYUkwSk9NWGZ0amsyMFNYamdzVXBPc2NNOTZYeXY3S0x4anZld04zT3FweFRqWWFRNU9SbGFhY1B3S1RxdU1MMktkaklrbFd6dkc3UWlmWFUyWlY1RUN2ZVBTM2RUZGt6bS9HN3RqL0w4NmF2b2VRVmRwbzJhL3RsTWhvU1hmMHkzVjhRM0NLdjhNaW1pU2hxMnRQUkpxMERGMnYzb3VNSzJ4VlVxVlNObGhSdDJyOXg4S01UQ1R5L2c3UjBkU29OZHM1bTIzT1pGNkV2ampUb3FVUTdUckllSTBuRUVzSVZkbEdleHdCUUFwOUhjYXVHNldBZk1FU0NNUXJUZ1I0bzliOUM4YzE5S2gwaENscTVjb0g0K0hoeisvWWRtMzBPRGc0RWxpbkZJNDgwWWNpTHoxT2pScFg3dnA2M3R4ZFRYeDdGekJsemFOT21KVXVYTGJRcW5ONmlSV04rM2J5U29TOU80dHk1aTR3YlB6UlhLMzNTMTA1cTJyUUJTejlmWVRNbXFHSTU1czEvM2FwZVVhcEhXemJGMTA1L1h2UDM5Mlg5ajE4eHNQOFk2dFN0a2Urcm1sYXZYVXFKRXQ1MlUrd1ZCQzh2ejJ5bDViTG4vUGxMOTNWdGpVYkQyKysrd3RPZHpKL3JGU3FVWmRFSHMyd0NwWlVxVldENzcrdDQ5NTMzK1diNVdsUlZaZDU3cjFucStyUnIxNXJaYzJieTh0UlpUSncwbktrdjI2YjN6WWwzNTh3Z09pYlduTVpzNlh0V0s2TGF0R25KeWxWTEdOQnZOSW1KaVF4OG9ROHpYNTFnOVgvbVhqMTZQbzJEb3dOZkxQMldFOGRQV3dLdUFGcXRCbTl2TCtyV3JjbndFUU41ckZYYWd3MmRuMjdMaUpFdnNPUXo4eXF3MW84L3dzU0p3Mm5hckVHMlg0dE9wMlhVcUVIMDY5ZWRGZCtzWmNVM2E3bDY5UWFEQnZXaFgvOGVHUjUzYjUyZENoWEtXcmI5L0h5dDl0VnZVSnViTjIraDFXcHdjSERBMmRrSmIyOHZhdFd1VHQrK3ovTDRFNDlZalcvZjRYRXFWQ2pMbFN2WGFkNjhFZDI2ZDZKTGwvWjRlRnFuZnN0TTJiSUJqQm8xaUZHakJuSGgvR1hXci8rVjlULzh5cVZMVjVrNGFYaU8waXQrL2MxaTVzNzVpQzJiZitmV3JUQzdLOXRTS1lxQ3A2Y0h6Wm8zWk1xVWtWU3NaRTV0cTlOcGVmWDFTZlIvZnBSbGJFQkFLVHAwZUp5T1Q3V2h4U05OTWx4WjUrSHB6cUJCZlJnMHFBL256bDNrOXgzLzhPZWZ1OWkvNzdEbGErV1pyaDJvV2F1YTFYR3IxeXpOOW12TWpqNjk4eThnTHV5VElKRVFRZ2doUkRHaG1sSTR0UFl6OWk2Zmg4bVlscGZjSjZnR1Q0eWJSK2xhOXAvT3Mrc01rUDRodG9aSWdLaUlPMXV2SHhwakVoZHE5OExnNkk3L2xkMlVDRG1LUGlrbXcyUGkzVXRsbXRvdEs4NXhvVFRmUE5VbVhSekE3ZEwxT2Q1OGpGVmZncHNmS1RwSHRNWWttL0ZwRkc2WHpubzVXM2pwekc5YXhIcVZzd3BRaFFjMHpESklGQmJZeEtvR1QzaEFRNHg2WjNTR2hBeVBDUzJidmR5TXF5YlpmOW9Ub082dVJkVGM5Mm0yem1OUHJGZFo5bldZUjYwOUgrRVZiazdqZExyUkVDN1c2azZEUDk5RlVWUHNIK2RaMXFyZVZHcjlvbktuTjVLaWMrUjgzZWM0MFdSNHJ1ZFYxRG5nVGhCUGNwYk5nRW80SjNIQkIxL3Vwb3Z4YklTbTZVWk1CM3BDVWdpWWtsQVBENEM2UzFGSzNWOUtIU0VLVXZEeG5mbDI3dFI2SndEbHk1Y0JvUCtBWGtSRVJESit3akM3TnpLclZhdkU1dCsrWi82OGp4azU2Z1diL2JWcVYyZkVTTnYrakxScTNZTGxLejVDVVJUME9oM096czZVTDE4Ry8xSytHUjR6YWZLSWJKLy9mcm01dWZMZDk1OWxtUVl1TDZSZlZaQ1JHeUY1VzJpK2U0KzB1bmp0MjdmbW1hNlpyekRPeUpqUnIxaTI2OVNwbnExajBxOThjM056b1dIRE9uVHAwcDdxTmFvd2N0UWdTK0RuWG01dXJzeVoreXJkdW5WbSsvYS9lT1NSSmxiNyt3L29TYzFhMVdqWXNFNHVYb2sxUlZINDRNTjNpSWk0WXpmVllQUG1qVmk5OWd1Y0hCMXNidHhucEV1WDlybXEvVE5qNWdUYzNkM28vSFJicWxiTmVsVjNSanc5UFJnejlrWEdqSDJSdzRlUFVidTI5YnluVEIzTjRDSDJWd3NCN043N2E0Yjd2dnhmOWxhNXA5Sm9OSHk2WkI2bC9QMnN2aDV5cTJLbDhreVpPb29wVTBkeDZGQ3dWWjIyVkM4TlRYdkE2TjczMGQzZGpYZG52OEs3czErNTk3QWNhZE9tSlROZm5VQmdZR2thTnFwTHVYS0JPVDVIYW5yUVljTUhvS29xbHk5ZDVjU0pNOVN0WjVzK04zMUFNUy84L3VkNnk3YTdlOUhJM2xEVVNaQklDQ0dFRUtJWWlBbTl6cmI1WTdoK05LMkFxczdSaWVZdlRLUGVzeStoMGRsUEdXYlhkZUN2ZE8zS1FPTU14b29pNVhTaklaYnQwRExOcVBGdnhrLzlxWXFHSTYxbldPclY1RWFDcXg4NytxemlpUjhHNGhwMXpkSWZXYklhZjNkZGdrbDc3OWVsd29YYXZTMnAzK3k1VnJtZDFRcWdqRVQ0MXdFVTBsYTlwRkVWRFVkYVRiY3pQbU1HQnplT3RKcG0xV2ZTNnJsZHVpSCtWM2JaUGNhb2QrRmtrd2ZoU1VpRnExVTZjcTF5ZTZvYy9vYktSNy9uZUxQUkdQWE94SHFWeC8zT0JidEhuYXRudTBvcStKSHhKRGw3YzZMcFNCTGNDbitWVkdIem9BeUJOT0U2NWdEalZYYmppaDh1M0YxaDRGWWRUYk5mTVIzb0FmR1hRRTFCUFRvY3RDNG92dTBLYitKQ1BDQisrTkUycmFkZXIyUHlsSkdaSHVmcTZzSmJzMTYydTY5Um83bzBhbFRYN2o1NzNOeGNhZGV1ZGJiSEZ3Wm5aeWVjblowS2V4cjU0dU5QNWhUYWVRNGQzbTdUOS9rWEM3SjlmTk5tRFRKY1NaTVhBYUpVT3AzVzdvcTIvTGhXVnZPWU9DbHZIdzZ4bHhhdldyVktRTzZEVURsVnY3NzkxSHozSzZOL2wxbHZUN1BibjlkR2p4bVM5YUJzVWhTRkNrSGxxQkNVZVZyQnZGSzlldVVDdVk1SUkwRWlJWVFRUW9naTdzd2ZQL0xING1ra3gwVmIrdnlxMXFQOTlFL3hMcFBEWDdCaWdXMUFhbWFEVXNDRGZkOUU1RkpFNlhwMis1T2N2TGdkMEpCVGpWOGl0RXdPVnA5bElOYXJIRHQ2cjZUdHFyNjR4TndndEd3ei91bnlDY25wVnZHazk5OWpVMUZVRTBISGYwQnJUS3NQWWRMb3VGSzlDd2ZhdkptdDZ4b2MzWW4xS290YjVCWEw4VW5PSmJoZHVoNW5HZzYyZVcyUnZ2Yys2YWxnMUR1VDRPYkhyYkl0T05QZ0JhSjliSDlodlYyNm5rMlFTTlZvQ1MzVGxLTXRweERsWTV0K3lhaDNzVnJGbEpWRTV4TEVlRmZNOXZpTXFJcUdNdzBIY2JiQkFGVEYvSFIrbEU4bG15QlJrbk1KVGpjY3pKa0dBMjNPRWVNZHhNRTJiOXozWElxVFV0UW5qbEFpdVlTS2lVdjhTUTI2bzNBM3dPcGNIazNUVFpnTzlvU1lFNkFhVVkrOEFJMVdvNVI0ckhBbkw0UVFRZ2doSG5xS3FxcTJqOVlKSVlRUVFvZ0hYbEpzRkRzL25zSHAzMyt3OUNtS2hzYlBqYU5wLzhrNVd6MEU1c0RRQmlBMU01Z24wQlhJNU1IVnBRZHpkb21IbGMvTkl6WXAxTEtiaGl3cmxZTFhXTFd2VkgwS2cyUDI4cWc3eDVyL3NWVkZJVVhuaEZIdllwVmVMQ2Q4cjFzWDJRMEx0RjUrNWhaNW1mS25OM0tpNlFoTGdDSnpLaTR4dDlDa0pHSFNPcERnNm1kM2J2ZStyeWF0M3JMNlNaOXNMb3Fjb25YQXBIWEk4b3I2cEJoVVJXT3V4YU56eEx3U0tYT09DUkc0UlYzRnBOR1JvblBDNE9CT29vdFBydC9IM0NwN1pvdGxPOG5aaTlDeTJVdjc0WDduQWk0eHQ4enoxenVSNk9KRHZIdisxcndvNm9ZMXN1MUxJWmxUL0VnaVVRQUUwSWpTM0RNd09RelR2azRRZjlIYzFycWdhYndPdk80L0dDdUtodGpZdU1LZWdoQkNDQ0Z5eWMydGFLVytVeFFsNjE5bVVzZEtrRWdJSVlRUW91Z0pPWG1RTGJPSEUzTXJMWVdYdTM4WjJrLzdoSURhdVF3KzdBUCt1N3V0QjdwakRoUmxRb0pFUW9pSGpiMGdFVUFzSVp4bUF3QUtHbXJRRFdkOHJBY2xYTVcwLzJsSXZHNXU2OXpSTlAwVjNHM3orNHZpUjRKRVFnZ2hSTkZWbklORXVVOHdMb1FRUWdnaENwNnFjbVQ5NS93d3FhdFZnS2pha3oxNWZzbnZ1UThRWFNVdFFBVHdHRmtHaUlRUVFxUnhveFMrbUlNOTVyUnpPMUV0dVR2dmNpNkxwdkVQNEhBM2VHU013WFM0SHlTSEZmQnNoUkJDQ0NHRU1KTWdrUkJDQ0NGRUVaRVVHOFdtV1MveTk1STNNS1VZQVhCd2NhZkRqQ1cwbi9ZeERxNGV1VHR4SFBCSHVuWlZRR3FGQ2lGRWpnWFNGQWZNVDVuR0UwNklWZlQ5THRmS2FCcXZCNTJidVoxd0ZkUGhBWkNTYUR0V0NDR0VFRUtJZkNaQklpR0VFRUtJSWlEMDdGRldqV3JIK1YyYkxIMitsZXZROTdQdFZIMzgyZHlmV01VY0lFcTlOK2tCUEhvZkV4VkNpSWVZRmdmSzhaaWxmWk9ESkJKcE85QzlGa3FkSldudHlBT294OGRpL3FZc2hCQkNDQ0ZFd1pFZ2tSQkNDQ0hFZzB4VkNmN2xhOWFONzB4MHlCVkxkNTB1ZytqMXdVWThTNWUvdi9PZkFtN2MzZFlBYlRIWEl4SkNDSkVybnBTakJKVUFjOXE1YSt5MU8wN3g2NGhTK1dWTFc3MzVJK3E1OXdwa2prSUlJWVFRUXFUU0ZmWUU4cHJSYU1Sb1RNRmtNcUdxSmxSNUVFc0lJY1JEVGxGQVVUUm9OQnAwT2kwNlhiSDcrQysya3VOaitQMzlLWnpkK2JPbHo4SFpqVGFURmxLbGRkZjd2MEFjc0M5ZHV3bFE4djVQSzRRUUQ3dXlQRUkwMXpDU1JCUlhpT0U2N2dUYWpGTXFUb0hvWU5UUXpRQ281K2VEWnowVTN3NEZQV1VoaEJCQ0NQR1FLallyaVl4R0kvSHg4U1FtSm1FMEd1OEdpUXA3VmtJSUlVVGhVMVV3bVV3WWpVWVNFNU9JajQvSGFEUVc5clJFRnNJdkhHZjE2QTVXQWFLU0ZXdlI1OU90ZVJNZ0F2Z0hTTDY3N1F2VXpadlRDaUhFdzA2SE02VnBaR21iVnhQWitRVlYwYURVK1JSY3ExaTYxS01qSWVGeUFjeFNDQ0dFRUVLSVloSWtTa3BLSmpFeENaTkpva0pDQ0NGRVZrd21sY1RFSkpLU2tyTWVMQXFlcW5KODgzZXNHVDZxWjVFQUFDQUFTVVJCVk5lSnlPc1hMTjIxT3cyZzE0ZS80aFZZTVcrdWN3Rkl2UWVwQUszdS9pMkVFQ0pQK0ZJVFJ6d0FpT2MydHpscmY2RE9IVTJEYjBIbmJtNGJvekVkR1FTbXBJS1pxQkJDQ0NHRWVLZ1YrU0JSVWxJeUJvT2hzS2NoaEJCQ0ZEa0dnMEVDUlE4WVEySTgyOTRieCsvdlR5WWwyWHh6VU8va1F2dnBuL0RFaFBmUU9Ucmx6WVVTZ1YzcDJuVUJuN3c1dFJCQ0NETUZEUUUwc2JSdjhDOG1NbGpKNjFvSnBlNVNMTkg2NkdEVWs5UHpmNUpDQ0NHRUVPS2hWNlNEUkVhalVRSkVRZ2doeEgwd0dBeVNldTRCRVhINURHdkdkdVRVOXJXV1BwOEsxZW56eVZhcXRlbVJ0eGZiQnlUYzNmYUFkQm1SaEJCQzVLRVNWTVRsYnJHM1pPSUlKVGpEc1lwdk81UXFyMWphNnJVVnFEZFc1ZnNjUmNGUlpNV3VFRUlJVVNRcHhmeER2RWdIaVpLVDVlbG5JWVFRNG43SjUybmhPN1Y5TGF2SGRDRGk4aGxMWDQwT2ZlbjkwV2E4eTFiTzI0dUZBNmZUdFZzQ3VyeTloQkJDaUZRS1pXaG1hZDNrQ0VaTGxON082SW9UVWZ5ZnRyVFZFOU1nL2xKK1RsQVVJRVVwMHJkZ2hCQkNpSWVXQklrZVVFYWpVV29RQ1NHRUVIbkFaRkpsTlZFaFNVNklaZnVDOFd5YlB4Wmprdm1tb2M3UmliWlRGOU4yOGdmb0hKM3ovcUs3MDIxWEJzcmsvU1dFRUVLa2NTY1FqN3ZmYkUwWUNPRy9URVlyS0xVL0J0ZXE1bVpLSEtiZ2thREs1M1J4b05FVTJWc3dRZ2doeEVPdHVIK0dGOWxYWnpTbUZQWVVoQkJDaUdKRFBsY0xYc2lKQTZ3YThTUW50NjYyOUhtWHJVenZqN1pRbzEzdi9Mbm9CU0RrN3JZTzBqM2NMb1FRSWg4RjB0U3lIY1lKakNSbVBGam5ocWJ1NTZEb3plM0lmMUV2ZkpqUE14UUZRYWZURnZZVWhCQkNDSkVMeGYwenZNZ0dpVXdtVTJGUFFRZ2hoQ2cyNUhPMTRKaFNqT3hic1lCMWs3b1NkZk95cGI5NnU5NzArZmczZkNwVXo1OExHNEc5NmRyMUFOZjh1WlFRUWdockxwVEVteUFBVEJnSjVWam1CM2pVUWFreTNkSlV6NzhIVVlmemM0cWlBT2gwT2pTYTRwMnVSZ2doaENodU5Cb0ZuYTU0NTJndnNrRWlWWldiV1VJSUlVUmVVVlZKNFZvUW9tNWU1b2ZKejdKL3hRSlVrM24xbG9PckJ4MW5mazY3cVl2Uk8rZGoxQ1lZaUwyNzdZbzVTQ1NFRUtMQStGUGZzaDNLTVZMSXZDYWdVbUVNZURjM04xUWpwdUFSa0JLZmp6TVVCY0hCd2FHd3B5Q0VFRUtJSEhnWVBydUxjSkNvc0djZ2hCQkNGQjhTSk1wbnFzckpyYXY1ZmtRYlFrNGNzSFFIMW0zQjg1Ly9RWlhXWGZQMyt2RkErZ2ZRbTJCT055ZUVFS0xBdU9LTE80RUFwSkJNR0NjeVAwRFJvcW56Q2VqY3pPMjQ4NmluMzhqbldZcjhwdFBwME92MWhUME5JWVFRUW1TRFhxOHY5cXVJb0FnSGlZUVFRZ2doaW9LRXFBZzJ2enVNN1F2R1kwaUlBMENqMWZISWtKbDBtNzhPZDcvQS9KL0VRY3pwNWdCOGdTcjVmMGtoaEJDMlNxZGJUWFNMbzVnczM1d3o0RndlcGZvY1MxTzkraFZxMkxiOG1wNG9JSTZPRGhJb0VrSUlJUjV3ZXIwZVI4Zml2NG9JSkVna2hCQkNDSkUvVkpWVDI5Ync3WXVQY3U2dlh5emRYbVVxMFd2eEpocjFIWXVpS1lEaWw5SEFxWFR0Rm9DVVF4QkNpRUxoVGlBdStBSmdKSkZ3cTIvUTlpbUJmVkg4TzF2YTZyRnhrSHc3MytZb0NvYWpvd05PVG81U28wZ0lJWVI0d0dnMENrNU9qZzlOZ0Fna1NDU0VFRUlJa2VjaXIxL2dwK205MmZiZU9CS2o3MWo2YTNjZVNOOVB0K0ZYcFc3QlRlWUFrSnBOc0R4UXF1QXVMWVFRd2xZcHE5VkUvNkdTVmIxZEJhWG1JbkQwTXplVHcxQ1BUeUR0bTdzb3FuUTZIUzR1TGpnNU9hTFQ2ZEJvTkNpS0JJMkVFRUtJZ3FRb0NocU5CcDFPaDVPVEl5NHVMZzlGaXJuMEhxNVhLNFFRUWdpUmoxS01CZzZ0K1lSL3YxdEVpaUd0SUxtN2Z4bWVHRGVmOGszYUZPeUVJb0J6NmRxTkMvYnlRZ2doYkhsUkFTYzhTU1NLWk9LSTRCdytWTTM4SUFjZmxOcUxVUS8yQlVBTjNRelh2a1VwTTZBQVppenltMDZuZStodVJna2hoQkRpd1NFcmlZUVFRZ2doOHNETkUvK3lhbVJiOW40OTF4SWdValJhR3ZZYVJiOHYvaXI0QUJHWVZ4R2xxZ1Q0NVAwbGRQTFRwQkRpSWFMUGcrOTVDZ3IrMUxPMFF6bWV2ZU5LdGtVcE85alNWaysvQm9uWDczOUNRZ2doaEJEaW9TYS8xZ3NoaEJCQzNJZWsyQ2orV0R5TmRSTzZFSEg1dEtYZnIybzkrbnp5RzQ4T2ZSMjlrMHZCVHl3VXVIUjNXd0VhNWM5bFhLWHV0aERpSWVLU1I2bnBTMUFGSFU0QXhCTkdIS0haT2s2cE5ndGNLcG9ieGxqVTQ1T1J0SE5DQ0NHRUVPSitTSkJJQ0NHRUVDSVhVcEtUT0xMK2MxWU1ic0d4amNzdC9YcG5WMXFOZW9mZWl6ZmhXNmwyNFUzdzMzVGJWUUN2L0xsTVNkZjhPYThRUWp5SWZQTW81cTlCUzBscVdOcWhITXZlZ1Zwbk5MVVhZNDcrZ3hxK0hmWEdtcnlabEJCQ0NDR0VlQ2hKa0VnSUlZUVFJZ2RNS1VaTy9QWTkzd3h1d2Q5TDNpQWhLc0t5citJalQ5SC95MytvOSt4TEtCcHQ0VTB5QkVqTlFLUWgzMVlSQVZUSXArQ1RFRUk4aU1ybjRmYzhYMnFRR3V5NXd3VU14R2Z2UU8vbUtPVmV0RFRWVXpNaEtYc3JrWVFRUWdnaGhMaVhWRVlVUWdnaGhNZ09WZVg4UDcreTUrdTUzTGw2em1xWFowQUZIaDM2T3BVZTdWUklrN3ZIa1hUYjFRSDMvTHRVQlM5d2Q0U1lwUHk3aGhCQ1BBamNIU0VvRDRORURyamhSUVVpdVlpS2lUQk9FcEROcUw1UzlUWFVzTjhnNFNvWUlsRlBUa09wLzFYZVRVNElJWVFRUWp3MEpFZ2toQkJDQ0pHRnE0ZitZczlYczdsMStvaFZ2MnNKZjVyMm4wVE5qcytqMFQwZ3hYbHVBMWZ1Ym11QSt2bDdPYTBDelFKaCs0WDh2WTRRUWhTMjVvR2dVZkwybkg3VUlwS0xBSVJ6Z3RJMFFNbE93Zyt0SzBxdDkxRVA5QVJBdmZVTDNOcUE0djlNM2s1UUNDR0VFRUlVZXhJa0VrSUlJWVRJd0szVGg5bnp2OWxjUGZ5M1ZiK2pteWVOKzQ2amJ0Y2g2QnlkQzJsMkdVZ2Z4Nm9NdU9YL0pTdDZReDEvQ0w2Vi85Y1NRb2pDVU5jZmdyenovcnp1Qk9DTU53bmN3VUFDZDdoQUNTcG42MWpGNTNFbzB4LzEycmNBcUNkZVJpblJFdlFsOG42aVFnZ2hoQkNpMkpJZ2tSQkNDQ0ZFZXFySzVRTi9jSGpkWnpiQklaMmpNL1c3RDZOaHIxRTR1bmtXMGdRekVRMmtYOUZUcitBdTNUelFYRm5qcUFTS2hCREZURjEvODRySi9PSkxMYTd3RHdDaEhNdDJrQWhBcWZZV2F0aDJTQXFCNUhEVVU2K2kxUGswdjZZcWhCQkNDQ0dLSVFrU0NTR0VFRUlBS1laa1R2LytBNGZYTFNIaThtbXJmUnFkbnRxZCt0UGsrWW00bFBBcnBCbG13eEZBdmJ0ZEFjaUhwOTR6b2lqUXZBejR1Y0srNjFLalNBaFI5TGs3bW9OREZmUDVlNmtQVmJqT2ZsSklKbzVRNHJtTkN6N1pPMWpuaVZKekFlcmgvZ0NvTjlaQXFlNG92bTN6Y2NaQ0NDR0VFS0k0VVZSVlZiTWU5dUNKalkwcjdDazgwUGJzT1VCVVpMUlZYNlhLRmFoU3BXSWh6ZWpCRkJ4OGtnUC9wdVhsR1RTNEw0cGlQOUg0bmowSGNITnpKU2lvSEc1dXJnVTF4UWVhd1dEZzZIOG5hTlE0ZTQrcWg0ZEhzT3I3SHkzdGJ0MDdFUmhZT3IrbWwrOE1CZ05SVVRHVUxGbDRLVDFDUThNdDIyNXVycmk0M0YvYXF5dFhybE8yYkVDRy93OXlJdVJtS0NWOWZkRHB0Rm1PallxS3hzSEJBV2RucHh4ZnAyUDd2cGJ0UG4yN01uakljemsrUjE0SkM3dE5ZbUxhbmZHeVpRTUtiUzY1OGJCK2I0c091Y0tKTFNzNXZtVWw4UkdoVnZzME9qM1YyblNuYWYvSmVKUXFWMGd6ektaNFlDVmd1dHQrRmlpa2VKWkpoWXVSY0RrU3d1SWhQaGtNcHF5UEUwS0l3cVRYZ0lzRCtMcEFlUzhJOHNyN0drUVp1Y3B1UWprR21Pc1VsZVhSSEIydkhoMkdlbk85dWVFVWdPYlJYYUJ6eit0cENpR0VFRUtJSWtMSndjMDlXVW1VQndKSzFjMlg4MzYzOGpPZWFKT3pYdzRBVnEvK21ZbmpYN1BxcTFHekt1dC8vRjllVFMzUEZkWjd1UFBQM2N4KzkwTkxlOERBM2huZTBCNzY0aVFpSWlJQm1QbnFCRWFQR1pLM2s4MEhCb09SME5Bd1FtNkdjdjM2VGE1ZHUwbkx4NXBSdDI3Tit6cHZTb3FKdFd0K1p0SEN6N2x4STRSbFh5Nmk0MU50c2p6dVZraW8xZnZkc0ZIZFRJTkU0ZUVSOUg5K0ZNLzM2ODZBZ2Izc0JpNE9IanlhbzdrM2FwU3pyN1gwWDV0dnpYcVpvY1A2VzlwYmY5dkowSmNtNGVYbFNaV3FGWmt5WlNTUHRXcWU1VG1UazVQSmJuemUwZEV4MC8zMTY2YTk3eTlQRzhPRWljTXlIWi8rOVN4ZHRwQ25uMjVuYWUvZGU1RHV6dzdHM2QyTldyV3FNV1BtZUJvM3lWM0YrNVFVRTQrMWZJYms1R1RLbGd1a1lsQjVacjQya1dyVkt0a2RQMy9lSjN5N1loMk5HdFhsc1ZiTmVXRlFIMHFVOE1yV3RZNGVQV0haVHYvK0p5VWxFVlMrU2E3bWZ5TWs0NityUFhzTzRPSHVSdFZxbGREcjlWYjdSbzJZeHE1ZCt5M3RTMWNPNE9EZ2tLczVpUHlWWWpSd2NmY1dqbTM2bHF1SGR0cnNkM1R6cFBiVEE2blg5VVZjZlVvVndneHo0U2hwQWFMU0ZGcUFDTXczVlN0NW0vOElJWVRJV2ttcVc0SkV0emxMSU0zUTVPRFhkYVg2SE5UYk95SDVOaVRlUUQzekprck5oZmsxWFNHRUVFSUlVWXhJa0tpWVdiZjJGNlpNZXNPbS8vcjFtNXc3ZXpIYkt6Nktvem16Ri9QTGh0K3MrcUtpWXF6YXJWbytZM1BjN3IyL2N1N2NSVXVBQ0tCQnd6cjVNOGxjV3IzcUowNmVQTXZ0MjNjSUQ0OGc5RllZb2FIaFJFUkUyZ1FqSmt3Y2R0OUJvb01IL21QSzVMY3dtY3gzSTBlTm5NYVBQMzlOdlhxMTd1dTg2VVZIeC9MOGN5TTRGbnlLbzBkUHNQR1hyYnovNGRzMlFhVXVuZnRuY0FiN01ydjVuMU5idHZ3T1FHUmtGUC91UDV6dFZWRU42clhsenAzSXJBZHkvL05WVlRYYnE0SldyVFN2OG9xSmllWHc0V05VcWx3aDE5YzlldlFFY1hIeEFGdzRmNW1RbTZHVUsyYy9tWDlLaW9sZk52eUd3V0JnNzk2REhENThqSmVHOXN2MXRmUGI2RkhUQ2JrWmlsNnY0NGsyTGZsNitXTEx2cFNVbEVLY21jaVNxaEp5K2pCbi8veVowenZXa1JCMTIyYUlSNmx5MU84K25Kb2QrcUozTGtJcnE1S0FFK25hdVl2dkNpR0VLQ1RPbE1BRlgrSUpJNFZrSXJtVW85cEVPUGlnMUppTCt0OVFBTlNyeTZGVU41UVNMZk5weGtJSUlZUVFvcmlRSUZFeHN2akRaY3liKzVIZEZRclJVVEgwNlQyTXI3NytNRnNySFlxajhQQUlMbDI2bXVtWWpQYnYyM3ZJc3UzaTRreVRYSzZ1eUMvYnR2M0ZwbCszWjJ2czhXUG1PaHM1V2IwMWVzd1FacjQ2d2RKdTJxd0JZOGU5eUljZmZBRkFZbUlTZzE0WXg1WXRxL0F2NVV0TVRDeG56bHl3T2MvRkM1ZXQybWZPWExDN1VxWkdqU29jT0hDRUMrZlR4di96ejM3YVBONkRlZk5mNDlsdVQyVjc3dGtWSEh5UzkrWjlZbWwvOCszSG1ZNDNHQXhzMy9hWHBWMnpWalVxVmlxZjUvTzZYOHVYcitIZHQ5L0gxNjhrZi8rekljTnhjWEh4Yk55NHpkSis5dG1PZUh0bmJ5V1BQVHUyLzJYVjd0RHhpUXhUeWYyMWN3L2g0UkdXZHR0MmorSHU3cGJyYStlbjgrY3ZFWExUbkk3TVlERGk1MWZTYW4rS3lUcWZscUpvQ214dUlnT3FTdGo1WTV6ZCtUTm4vL3laNkZ1MjMrYzFXaDFCajNTazlsUDlLTnV3RllvbTZ4U0pENXpqZ1BIdXRnOVF0aERuSW9RUUlsZEtVbzByaEFFUXpxbWNCWWtBcGRTemNITTlhdWhtQU5SajQxRWUvUnUwTG5rK1Z5R0VFRUlJVVh4SWtDaVBMZnR5RWUwN1BHRnBseXZUQURBSEZrNmQyWjN0L3B5SWpJeGk4cVEzMmJ4cGgxVi9uejVkY1hSeTVKdmxhd0NJajArZzMvTWptVGhwQk9QR0QwV3JmVEJ2WGhiR2U1aVYzMy8veDdJZEg1OUErYktOTWh5N2J2MlhQUEpJN2xKYzVWWlFVTloxTXB5Y0hBa01MRTBKbjd6Si9UTnA4a2kyYi8rYjQ4ZE9BVkMyYkNCWHJsekR2NVF2d2NFbjZkbjl4U3pQTVdQNnUzYjdOLy8yUFczYXRHVGI5cldNSGZNS2h3NEZBK1lWTHFOR1RpTW1KcFlCQTN0WmJ0Ym5oZkN3Q0xiZkU5akl6SzhidHhNVmxWYjN5OG5SZ1hselA4cjBtRWNlYVZMZ1FkcmI0UkhFeGNXamk0ak05UC84dHl2V0VSK2ZZR2w3ZW5tdzhydjFXWjYvUll2R0JGVTBmLzFkdlhxRDZMdnZ5Wll0ZjFpTnl5eXc5OTEzUDFpMWUvZnVtdVYxYytPOUJXL3dWS2NuN2U3NythZk56Snd4Sjh0ejNQdDl0bDI3MWxadFE3TEJxcDJkZWt3aTc1bU1CbTZlT01DbC9kdTVzR3N6a2RkdGc5WUFuZ0ZCMU83VW4rcnRldVBpN1Z2QXM4eERCaUE0WGZ2QmVvNUJDQ0ZFTnBXZ010ZllnNGtVWXJoQkV0RTQ0cEdETXlnb05kOURqZGdOeGloSXVJeDZkZzVLOWJmemJjNUNDQ0dFRUtMb2t5QlJIdE5vTkJuZUZNeHBmM1pzM3JTREdUTm1jeXNrektwLzVLaEJ2UGI2SkFBY0hQUXMrK0k3QUl6R0ZONmIvd2s3ZCs1bXdjSTNxVnc1S05mWHppLzU5UjR1WFBRbUN4ZTlhZFgzOFVkZld0WEl1WEx0c00yNURBWWpmLysxTjh2ekY2WkdqZXJTdnNQamVIdDU0bDNDaStDako2M3FvZ1FmMzRsUEhnV0hmdjVwaTJYN3lTZGJjdVh5Tlo3djE1MzY5V3NUR1JtZHlaRTVGMVN4SEQ5dCtJYjU4ejdtazQvL2g2cXFQUHBvVTNyMjZnTEF6cDI3cmNZUEh2SWM3ODUreGFwdnpPaFhXUC9EcjVaMlR0S3ZaV2JGTjJ1dDJvY09CVnVDV1ptNU4waGtMNTFjclJxdExPbm9EQWFqVmMyZHpOeThlY3RTbzZsNjljcTR1cnB3Kys0S0hYLy9qRytBSnlVbDhkbW5YMXYxTGYxOFJiYXUrZEhIc3kxQm9sbHZMZURYamZaWHRMMHdZS3hWdS9QVGJmbGkyU0pDUThQWitwdDFRT25WbVhONDQvWDVOdWNJcWxpTzcxWitCcGhycjlsejZ1UlpWcS8rR1hjM1Y1NXMrNWpWUGpjMzF3enJITG00WnU4SjIvUmZTeHFOaHBpWVdLc1ZXQkVSZHl6YmlxTHdhelpXK0xWdDJ3b25wOHhyVDRtc3hkME80ZktCUDdpMGZ3ZFhEKzRrT1Q3RzdqZ1hiMThxdCtwQ2xkWmRDYWpWRlBMZyswR2hPNFU1M1J5QUIvRGdmYlFMSVlUSUJpME9lQkZFQk9jQTgycWlRSnJtN0NTT3BWQ3F2NDE2YkJ3QTZ1VWxLS1dlQWErQ2ZZaE5DQ0dFRUVJVUhSSWtLcUxPbnIzQXJEY1hzbVBIMzFiOVdxMkcxMTZmekxEaEF5eDlzOTZlaG9lSE8rOHYrdHlTaW03L3ZzTzBlYnc3Zlovcnh1UXBJek85Z2Z5dysrZnZmY1RHeGhYMk5ETFY4YWsyZEh5cWphVzljTUZuVmtHaXJBSkVUWm8yb05VOXdZdUZDejZ6TzNia2lKZHQrajVmOGcwQVpjb0UwSzU5YTV2OU9hWFJwSzE0MGVtMHpKZzVuc2FONjdGeTVYbytXeklmWjJjblltSmlMZW51VW1WblJkWFBQMjJoeFNPTlFZVVVVd3IrL240NVhsVjM5T2dKOXV3NWtLTmpNdk5zMXhlNGVPRUtBUDhGV3dkTTd0eUp6SGJkcFJYZnJMVUVyMzc1OVZzYU5hckw5ZXNoQUp3NWM5NG14ZUN3bHlZRDVvQk5hR2g0cnVhdTFkN2ZTcG12djFxRjBXaGR4K2ZxMVJ0Mng2WVA1RXdjLzVyZE1UdDIvTTJPSFg5VG9VSlpteUJSYkd5Y1ZXMng5T0x2MWsvS3pLRkR3Wnc2ZGM3U05wbE1qQm45U29ialZWVzF2TWVaT1hoNEc2VkwrMmM1VGxpTERiL0pqZUM5M0RpMmp4dkJlN2w5NlZTR1k1M2N2YWo4V0JlcVBONlZ3TG90aW1ZNnVZeWtBT2xqemZXQUIzT2hzQkJDaUd3b1NYVkxrT2cyWndpZ01Vb092N0VyZ2MvQnpSOVJiLzhCcUppT2pVZnp5SitnY2NqN0NRc2hoQkJDaUNKUGdrUjViTWpnQ1hiNzQrTVQ3TmFBeWFnL0l4Y3ZYT0dERHo1bi9RKy9rcEppWGZ2Q3Y1UXZTNWE4UjdQbURXMk9tekoxRlBYcTFXTGMySm1XRkZsR1l3cmZybGpIdXJXLzBQWFpwK2cvb0NlTkdtVi9Mdmtsdjk1RG96RWx5MVIwOSs2L0VYS1U5ZXZUVmc1VXFWS1I5eGE4WVRYbVZtZ1l3NGRPc2JSOWZFcGtPWmNIVGRPbURaZzhaYVJWWDBaQm90eElYUzF6L05ncDJyWHRiZWxQVGMxMzROOGpQTk5sb0tVL01MQzBaZnY2OVpzRUJwYW1mWWZIYWQvaGNjQmNBMm40c0NsV05hUTBHZzBkbjBwTFU1anEzcHBIbzBaT3MydzdPRGh3OXZ5ZUhBZUo1cy9OdkY1UlR0ME92ME5ZMk8wOFBXZXFhOWR2WmpsbTA2ODdzaHlURWUxOXJJU01qMC9nNjY5V1ozdThYbmQvSDFsVHA3ekYxQ2x2NWZyNEpmZXN0aElGSjhXUVRNVGwwNFNlK2M4U0ZMSlhXeWc5N3pLVnFOQ3NIZVdiUGtsZ25lWm9kUG9DbW0wQk93dWtQc2ZnQWxRdHhMa0lJWVM0Yis2VXhoRjNrb2pCUUR4UlhNV0xuTmE5VkZCcUxVTGQxUkpTNGlEdURPcjVCU2hWWnVUTG5JVVFRZ2doUk5FbVFhSWk0dkRoWTN6ODBaZjh0dVVQVFBjVVJnY29YZHFmT1hObm90UHJMT21tN2xYQ3g1dDU4MTlsNW93NTNMNmRsaElwTVRHSjFhdCtZdldxbnhnMHFBK3o1ODdNdDlkUjFNVEd4ckZsOCsrV2RvK2VUOU8wbVhVZ0tYMTZMUThQTjZwV3JWaGc4d1A0NzcvalBOWGh1VXpIM0J0RXM1ZmlMQzk0ZUxybjZyalRwODlidG4xOWZTd3B3Ull0WE1KSGk3OWt6dHdaOUgydUd3QUpDWWwwNnpySUpnVmI1ODV0S1ZNbXdPYmN0V3BsZk1lMFR0MGE2UFU1dTNHOFo4OEJxeHBWL3FWOE9YQndtMDJncVZ2WFFlemJkd2lBcnM5MjVMTWx0dW5UOHB2SlpPTGloY3Raamt0ZFlRaXdmTVZIWEx4d2hUZmZlQStBTFZ0WDhjM3lOYXo4YmoydXJpN3Myck9SdG0xNkVuNDNqWjFXazNHQWJjYk04VmJ0OUtrZHdieUtLREl5eXRLdVhhYzZOV3RZLzN0dDNMak5VaXRKNzFCNE4vblBuNy9FNXMyNUQ2YUo3RXVPaXlic3dnbkN6d1VUZHY0WVllZU9FWEhsRENhaklkUGp0SG9IeXRSdlNma21UMUtoNlpONEJsUW9tQWtYSmhYNEwxMjdEbENNRmtrSkljVERTY0dIYXR6QXZHcjlOcWR6RVNRQ25NdWlWSDBkOWFUNUFTbjE0b2NvL2wzQW8wNWVUbFlJSVlRUVFoUURFaVFxSXNMRGJ0c1VUQWR6S2k2ak1ZV2JOMjh4NklWeE9UcW5tNXVyVlJvMXJWYkR3RUY5N251dUR5cEZVYWhVcVVLT2psbjEvVS9FcFV0RDFhVkxlNnUwWEw2K1BodzZsQlp3YWRDd2JwN1V1M21RN2Q2ejBiSTlaZkpiN043OXI2VTlidnhMdVRybmhRdVhjWEF3cDcrb1hhYzZBRi85NzNzV3ZQY3BBSk1tdnNIQmcwZVpQV2NtenM1TzlCL1FrMWVtdjJOWlRlZm5WekxENE9hQWdiM1l1K2VnVmQyWVZIWHIxc3pSUEpPU2tteFdvaVRFSjZEUldQK2JtMHdtamgxTFMzMVZ0V3FsSEYwblBUKy9rbmFEZXI5dTNNN1FseVpaOWIwOGJRd1RKZzZ6dEM5ZnZrWmlvcmxReWFoUmd5aFh2Z3pUcDcxajJkOS9RRTlNSmhNcnYxc1BRTGZ1bldqWHJyV2xmcEN2cnc5MTY5YTAxRHh6YzNmRno2K2sxU3BHWFNhcmU4YU1mZEdxblQ1SUZIa25tc1dMbDZVN2o1YWxTeGRRNFo2VWdmLzhzejh0U0pUdVd1bmZrL1JCME5GamhqRHpWZk5xeEtTa0pQTEsyN01XV2IzdWQ5NmR6cEFYbjdjWlY2NU1BMHY2dkxwMWE3Smw2Nm84bTBOeFlraUlJL0xHUmFKdVhDTHkrZ1dpcmw4MC8zM2pFbkVSdDdKMURnY1hkMHJYYWtKQW5lWUUxRzZHZjlYNmFCMGVzdHBPbDREVU9Lc0RVS1B3cGlLRUVDTHYrRkRWRWlTSzRnb3BKS0VsNTU5eFN0bkJxQ0Uvd3AyOW9LWmdPallXVFl0dG9CVFQxYlZDQ0NHRUVDSlhKRWlVQjFKdlZxcXF5cUtGU3l4cHV0cTJiY1d5L3kyeTNQek9qdlEzM0V1VVNLc2owNjU5YS9yMDZXcFZyTDFiOTA3MEg5Q1RIdDJHNUdyZWYrL2F3TnV6RnZIaitrMm9xc3FBQWIyb1hyMXlyczUxdndyaVBkUnFOZnk5YTBPTzVwWCtKbnpMbGsxUlZaWDZkZE5xLzV5N3NJK0RCOU1lNDI3Y3VGNk96bDhVcGQ3RVAzLytFbnYzSHJUME4ycGNqMmVlNldEM21OUTZNRkhSMW9Ya1k2SmppWWlJWlBTWUlZd2VZLzQ2ZG5JeS93Sjg5c3dGcTdIZmZmc0RseTlkWmRtWDc5Ti9RRTg4dlR3WVBYSWFycTZ1ZkxWOGNZWjFsL1I2UFV1WExTUTJObzZRa0ZCU1VreG90UnAwV2kwbGNwZ2E4TXRsSzdsMUs4eXFMem82bGpObkxsQ3RXbG9nNk15WkMxYkJ4ZnNKRXRtVGxKVEVyTGNXWkRrdS9XcXJNZU5leE12TDB5cEkxS3AxQ3pwM2JrdFkyRzJDZzAveTlqdlR1WHIxQm4vK3VRdUFCZzNOVDVxZU8zY1JTUHYvWkRRYUxlZkk2VXFzVk5kdmhPRHQ1VWwwbFBscm9rL2ZaMjBDUkdDdUcyVzVWZzVYRWtWRnhYRGs2TzlaRDdRak5EUWNQNytTQUVSSHhYRHRXbHJhUHY5U3Z2VHIzOFBtbUppWVdLdjZTdTd1YnJtNmRsR1ZZa2dtT1M2YXBMaG9FaUxEaVlzSUplNzJMZUlqYmhFWGNZdTRpRkR6OXUxYkpFVGxMTDJpb21qd0xsY1ozMHAxOEsvZWtJQTZ6U2daVktONDFSYktqZlR4NDVxWUEwVkNDQ0dLUEFmY2NDZUFHRzZnWXVJT0Z5bEo5WnlmU05HZ3FiMFkwNjdId0pRRU1jZFFMMzZFVW5GUzFzY0tJWVFRUW9pSGhnU0o4dEN1Zi9aYjFYSFp2djB2WGhveXlTcklrWHBERk1EUnljR21Ya3JQN21sUDNuZm8rQVJmZlozMjVQMWJzMTdtejUyN3FSaFVucG12VGFSaHd6cGN1bmdsMS9QMTkvZmw0MC9tTUh6RVFCWi8rQVZUWGg2ZDYzUGxsZngrRHdjUEdzOXZXLzdJOW54dWhCeGx6NTRETFA1d0dRTUc5Q1F4TWRGcXY2T2pJenF0RHIxZWo4RmdvRkdqZ2c4U2xTa1R3Tng1cjFyYVlXRzNiZW9KcGQrZlY5NmV0Y2lTK2xDbjB6SjM3a3p1M0luRXhjWFpabXp0bXEzc25tUHdvUEcyZllQNzh1NmNHY3llTzVNeVpRTjQ5NTBQTE9uUS92bG5QNk5HVHVQYmxaL2k3K2ZMNENIUEVWU3hQSVprQS92M0hjN1IvT3ZWcjJuenRaT1ZSMXMyNVpjTld6RVlyTk5lL2ZuSExxc2cwYzQvZDF2dHp5emxYVzU4K3NuWFhMMTZJOHR4cDA2ZUJhQnMyUUM4dkR6dGpsRVVoZmMvZUp1TEY2OVFvb1FYczkvOUFJUEJIQVJxMWFvNUlUZER1WHo1R2dCbDd0YUtTa3BLdGh5ZjJ4Und0V3BWWmNubkM5anc4eFlXZi9nRlBYdDJzVHZPYUVnWGtNcGhUYUwwQWQzY1NBMWVlM2k2czMzSFdyWnYvNHM1c3hjemZNUkF1MTg3dCsrbTRFdVYyL1NMaGVuRWI5OFRlZjBDSnFNUms5R0FLY1ZvL21NMG1QdFNESGVEUVRFa3hVV1RIQjlMY2x3MHlYSFJwR1NSRGk2N3RBNk8rRlNvam0vbE92aFdxbzF2NVRxVXJGZ1RuYVB0OTVhSFdpaVF1dWhLQTlRdXhMa0lJWVRJY3lXb1RBem1uL2NpT0plN0lCR0FTMFdVS2pOUVQ1dnJxcXJuRjZENGRRYTNhbmsxVlNHRUVFSUlVY1JKa0NnUHRYeXNHVy9OZXBrM1hrK3JQYko5KzErTUd6T1RKVXZOOVQycVYzdlVzaTk5V3FUczhQQjBaOXYydFpRc21iYjZvVUpRT2J1cHFOS25YL0x3Y09QVW1kMDJZMUxWcVZPREw1WXR5dlk4OGxOK3Y0ZTUwYUpGWTFxMGFBeVk2OUdrY25KeVJLdlZzRzc5bHlRbkozUHMyT2xDV1lubDQrUE53QmQ2VzlydnZQMit6WmowKy9QQzl1MS9zZlczUHkzdFljTUhVcXQyZGZvOVA1S3JWMjdRdTg4emVYS2RVYU1IRXhCUWluRmpaMkEwcHVEbDVjbWJzNllDOEd6WEYrN3IzTHYzYkxTN2NpVXo5ZXJWb2s2ZEdyejFwdlVxbmkyYmYyZjRpSUdXZHZxYVJRRUJwWEo4bmN5Y09INmFEei80SWx0akowNGFnWitmTDJkT244dDBYSWtTWHBRbzRjWGV2UWRaOWYxUGdEa0EycVBuMDJ6YnV0TXlybExsQ29EMVNpS0hURllTWlZRZkxaVldxNkhMTXgyNGNPRXl2WHEreU90dlRPR2xvZjJzeGhqU1hVdW56L29qS3lrcGllRGdrOFRISldRNU5ydE9uVEsvZjJYS0JQRHh4N05CVVN4OTZRVWZQV25WVmxYVjdqaDd2TDA4OFMvbGUvK1R2VStudHEzaCt0RTkrWDRkcmQ0Qno0QUtlQVZXeERNZ0NLL0FJTHdDSytJVldCSFhrcVZRbEl4clZ3WFJ0QUFBSUFCSlJFRlVYWW03Z3ROdFZ3SmNDbXNpUWdnaDhvTTNRVnpoSDFSTXhIQURBM0hvY2MzVnVaVHl3MUZEZm9Lb3cyQkt4blI4UEpxbXY0THlrSy9JRlVJSUlZUVFnQVNKOHR6UVlmMkpqWTNqdmZtZkFPWTBVNU9uanN5ejg2Y1BFQlZYK2ZrZUJwVDJ6M0Zkb3ZTdXAwczVsWnhzSUQ0K0FSY1haeHdjSEdqWXNQQ0x3SWFGM2VhYjVXdHMraTlldUlKT3I2TnMyWUQ3dmtaNGVBU1RKNzVoMWRldlh3KytYUFlkZi94dVRsTzJhT0dTKzc1T3FtZTdQWVZPcjJQU2hOZjVldmxpS2xjT3lyTno1OGJRWWYzWnRHa0hyVm8xdDZ6WTJyLy9NSmN1WHFGQ1VEbHUzUXBqOTY3OWx2R1B0V3FlWjlkT1NFaGs1SWhwSkNlYlYvTFVyMStiSTBlT1pUaGVwOVB5d3FETUE0UXBLU2J1M0lsRVVSVEdqWmxwV1IzMlROZjJlSHA2c09IbjN5eGphOWV1anNGZ3RJd0JjSERNT0VqVXBYUC9USzhkR1JsRjM5N0RMV254WnIyMWdMcDFhOUswV1FQTEdFTnkydXFVMUlCVWVIZ0VKNDZmNXViTlc5eTRZVjIvWnRrWDM3SHNpKy9vMFBHSlRLK2RFMjBlNzU2cjQ3WnMvcDB0bTdPWDd1NjU1N3V6Y05HYnVick9nMEtqMWVIZzZvNmpxd2RPSHQ2NCtwVENwWVEvYmo3K2xtMVhIMzljUy9qajdPVWpnYUQ3RVF1a3o4aForQjgvUWdnaDhwZ1dSendwU3lTWEFZamdQUDdVemVLb0RDZzZjOXE1M1cxQU5VRGtBZFJMbjZBRTVheW1yUkJDQ0NHRUtKNGtTSFNmenAyN1NGU1VkWjJWVnExYmNQaFFNSjVlSHN5Yi81cmQ5RnYzNC9YWDVySHNpKyt5UFQ0Nk90WnFaWkU5OWxZakZaU0NmQS9mblRQanZvNi9kT21xWmR0a01uSHl4QmthUFVCMWlHYS84d0d4c1hFMi9jLzFIVTVjWER4Zi91OERxeHZ3T1dVd0dCaytkQXBoWWRiMVJQYi9lNWhaYnkwRXpDdmVYbjU1TksvT25BdUFScVBoMm8wajdOcTFuemRlZjQ4dHY2MUNwMHQ3YW5IenBoMjhPR1NpcFYyMW11MXFyS2VmYmtlTEZvMHpyRHVVSzRxU3E4TTBHZzJyMXl4Rm8xSDRZdWtLb3FOalVWV1ZyNzllelp0dlRXWE42cDlKU1VrTG9qelo5ckc4bWpHdnpwekwyYlBtTzhPS292RDJ1OU96RE1Ta2lvbUo1ZXFWNjFaOWI3dzJuN0dqWjlDeVpWTnVoWVp4N1pvNXBZbGVyMmYwbUNIY3VoWEdIMytrcllwcTNxS1JKVUNWeWpFSDljTHU1ZVhsU2FuU2ZwWWdrZEdZd3ZEaFUvajlqeC93OXZhNjIyZTdrbWpIanIrWk9QNjFUTSt0MVZvL0dUdHgwbkJHalI0TXdKWEwxeXlCTGk5dlQwc3F2cytYZk1PQzl6N045ZXNwRG1wMGVJNXlqUjVIbzlPajBlck1mM1M2dExaT2oxYW54OEhGSFFkWGR4eGNQWEIwTWYrdGMzRE05Zjhya1VQSEFmWHVkbW1nWkNIT1JRZ2hSTDRwUWVWMFFhSnp1UThTQWJqVlFLazBHZldjK1dkMDlld2NsSkp0d0YzeWxRb2hoQkJDUE93a1NIU2ZYbjl0SG4vK1ladktiZExrRVV5Wk9xb1FabFQwRk5SN09IL2V4L3l5WVd1T2oxdi8wMWY0K3ZvQXR1bXovdmxuL3dNVEpQcm43MzJzV2JQQjdyNHJkNE1EdlhxK3hFY2Z2OHN6WFR2bTZocWZmZnExVmNxOVZLOU1ld2VEd1loT3ArV0xMeGFTa0pCV3UwbW4wN0YyelM5TW1md0dCb09SRFQ5dm9YdVB6cGI5UzVaOFk5blc2M1U4MDdXOXpmbS9XYjZHaXhldk1IakljNVFyRndpWUE1dlIwYkc4K2NaN3JGNzFFMThzVzBpbnptM3R6dnVGQVdQWnRpMHRiVnJEaG5Vb1g3NU1scTgzZFdYVXZaeWN6UFZvT25WdXg2cnZmd1JneFRkcmVlR0ZQbFlCWEc5dkx6cDBlRHpMNjZUVytORnFNMTVaOGZGSFgvTDl5dldXZHUvZXo5Q29VZVkzQ2xaOHM1YXZ2MTdOelJ1M2lJeU1zdGwvODZaNUZjNk9IWDliOVk4ZDl5SlZxMWJpN1ZtTExBR3ZLbFVxRWhCUWl0dTM3MWlOZFhKeXluUU9XWG4vZzFtMGVhSUh0MExDQUxnVkVzYkxVMmRaVW1BYURMYXA3Y3FVS1ozbGVSTVRyT3VINmZWNlhGM04rYmphdGUxdENSSk5tejZXOFJPR21zK2Z5L3BLeFVtTmRubWJtbExrQXdPUVByT2hyQ0lTUW9oaXk1UHlhTkJod2tnODRTUVNpUk5ldVQ2ZlVuRUNhdGhXaURvRXFnSFQwUkZvV3V3QVRjN3FkQW9oaEJCQ2lPSkZna1Q1UkpHbnFlOWJYcitIdDI2RmMvNzhwUndmbDdxU0lURXhpUVAvSHJIYXQyWHo3NVlieklVcElpS1NzV05ub0txcTNmMktvcUNxS2dhRGdaRWpwbGtGY1hJaW81b3BpWWxKQU5Tb1VaWEdUZXF6NGVjdGxuMTZ2WTdkdS9aYmJ2Wi8vTkdYUE5PMUl6cWRsajE3RHZEdi9zT1dzZDI2ZGJLc0lFbHYvZnBmMmIvdk1Fcy9YMEhUcGcxWXMrNExVbEpNdEcvYnl4SUFHemQySmhVcWxLVm1MZXNpdlAvN2NxVlZnRWluMHpKbjNxczJYMThtMVdUVkhqSDhaYXZYWVUrLy9qMHNRYUtFaEVTNmR4dHN0Y3FxUjgvTzZET3AyUVBtZEcvaDRlWmozTnpjN0k3NVlkMUc1c3hlYkdrSEJKVGlyYmVuWlhwZWdQajRCRTZlT0pQbHVQUnExS2pDdVBFdmNldFdHRi85NzN0TGY5ZG56WUhGeEVUcnJ4MG41NHh2S3Z6MDgzS3J0cjA2VXQ3ZVhuejQ0VHYwN1RQYzB2ZnJ4dTJzWHZVVDNYczhiVFUyZFNWUm1USVpwMDE4b3MyampCanhBalZyVmFOT3JkWTIrK1BpNHEzUzVhV3VJc3JNWC8vOG5PV1lMNWQ5eC9LdmJWTTl1cnE2c0h6RlIvajVaYjdVdzhQRFBjdHJDQUhBR1NCMVFaOEhVTDRRNXlLRUVDSmZhZERoUlFVaU1OYzRqT0FjQVRUTy9Ra1ZIWnE2U3pEdGJnMHBDUkI3Q3ZYTU95alYzODZqR1FzaGhCQkNpS0pJZ2tSRjBJaVJMOUNqcC9ubWFjak5VSll2WDgza0thT3NVbmc5MWVFNXk3YXJxd3ZyMW45cGFWKzVjcDNGSHk1ajJ2UXhsaFV5SW10YmYvdUR1TGg0cTc3Ly9qdk84V09ucUZXN2VpSE5DcEtTa2hqMHdqakxTZ3hGVVdqYnRwVlZZT1ROdDZieXh1dnpBWEQzY0tOeGsvcTV1bGFUeHVialBEemRpVTZYSXJCU3BRcWNQMytKNE9DVDlPZzJoQWJwNmpPNXVia3ljdlFnMXF6WmdLcXFuRHAxamcvZS81eVJvd1l4YWNMcmxuRWFqWWJSWTRmWVhQUE9uVWdPSHZnUHdCTG8wdXYxNlBYd3dxQSt2RDNMdk9Ja1BqNkJnUVBHc25ydFVrdmRxWjEvN3VidFdlOWJuVy9pcEJIVXFWUEQ1anIzQmxPeUNoQUJOR3BVbDNidFdsdmU2MXUzd2l6NzlIb2RMNzdVTDh0em5EeHh4aEprYzNaeHdtQXdXTzMvNmNmTlRKcjR1aVVBcU5GbytQQ2pkL0R3c0I5UVNpK3JHbFMxYWxlblVhTzZoSVNFc3ZXM1B5bFhMcENWM3kvQndjR0JWMmZPc2N4THE5WFF1ODh6QURiL0IxSlhWZG1UM2RTR3JWcTNvR2V2THF4Yit3dGdycjNtN2UxbGxXb09RSzh6ZjJRRkJKUmkzUGlYcUZtckdyVnFWZU94UjUreGpLbFpzMXFtZGFCdTNBaXhhdnY2WmwzbkxhczZXSmN2WDJQOUQ1c3NiWTFHWXdsRXhjWEZNMmYyWXRhdVc1YnBleVZFdHFoQStqSmt0UUY1SmtVSUlZcTFFbFRPdXlBUmdFdEZsR3J2b0o2WURJQjYrVFB3YllmaTArcCtweXFFRUVJSUlZb29xUnA5bjFaK3Y0UWJJVWU1RVhJVWh3eHFjeVFtSmhFVkZaMW4xd3dJS0VYdDJqVTQ4TzhSeG82WndaOS83T2FuSHpkVHIxNHR5NS8wdEZxTjFiNVYzLy9JOFdPbkdETnFPdnYzSGFaV3JjSUxjRURCdlljTEY3M0owV04vTXYyVmNXemM5QjFYcngvaHlyWERWbVBtem51VlUyZDJNMkJnTDdadVc4T05rS09VTHUyUHFxcDgvUEgvTE9QU3IwSlp1SERKZmMzcmZtM2Y5cmZWQ3FkZXZicFF0MTVOcXpGRGgvVm40cVRoYUxVYVB2LzhQVXNRSmFlQ0twYkQzZDJOOTkrZlpkVy81UFA1bHNEVGtTUEhyRmFnZUhsNVVMVnFKWjdxOUtTbGIvR0hYekJrOEFRdVg3NW02UnM0c05mLzJidnY2Q2lxTDREajM5bGswMGdsOU40RWxONnIwbnRST3RJRXBRZ29SWXBTVk9BblRla2dYZW05S2doSUZVUkFlZ2VWWGhKQ0RRSFNzL1A3WTVQSlRuWVRFZ2paQk83bm5EMW4zcHMzTTI5M0FvUzVlKy9qcmJmeTJYeC9sbXY4Tkd4Y1I5dit0T2RIMUt4WlZXdjcrZDJoYWVOT0hEdDJtazJidHRPcDQrZUVoWVZwKzkrclZvaytmYTB6dis3ZXZjK002VDlaOVNmR1YwTSt0NW4xMXFGanEzaEwydjIwWURLclZzOWwxZXE1Yk55NFZldS80MytYUHA4UDQ5aUpIVnk5Zm9TdnYvbUMzcjIrMHBWY0d6SzBEMVdxbEUvVTNITG15bzdCWUtCUW9meTBhdDJFa2FNRzYvYjM3ZGVOY2VPSHMyRGhWSHAvOWpHcjFzd2pjNWFNckZ1N21kODI3OVRHTldsYVQ4dmVlZnBVSHlSeWRVMmU5Y0pHakJ4RSt2VGVOR3BjbXoxN04xQzNYbldyOVkrTTBlWGdqRVpIdmhyU2g2Wk42eVg1Wi9uaXhVdTZkdUhDYjczVXZPL2RlMENuRHAveDVNbFRyZStqem0zNG9Ga0RyWDNzNkNrKzd0SlhDN29KOGNKdUFER1ZJNTJBUWdtTUZVSUk4VnJ3SkFlT21NdjdoaEhFTSs0OTU0am5VM0oyUXNrWSt6dTFldll6aUFoODZmTUtJWVFRUW9pMFNZSkVyOWptelR0NHIrcjdIRHhndlk3THkvaDkyMjYrSGo2ZXAwK2ZBZVpTUjRuSmZOaXdmb3UyemtwUTBGTm16bHpBMDZkUGJZNjlldVVHRGV1M3N5cXhsdEtTOHpQY3RYTWY0OFpPbzNIRDlyUnE4WW5WL3BNbnoxR2pXak9XTEY1RHV3OC8xWUlZSzFkczRPeVppOXE0UVlON2E5dmJ0dTVteC9hOVZ1ZUNsUGtNcTllb2pLdXIrVCtPNmRLNU1XUllYNXZqQmczdXpkcDFQMU90ZW1XcmZZY1BuMkRpaEZtNmx5MktvakI5eGhoZHdDZm11a3VYL3NnN1JRclJzRkZ0OHVUTnBlM0xrTUdjclRaeTFDQnRUWmpJeUNqKzNIZElHNU1sYXlhK0hQSzV6V3R1Mzc1SDEyNWtzZTZRb2lqTW5EV2Vvc1ZpQTUyUEhnWFNzdmtuOU93eFdKZVZVN2h3QWViT20yaHozWi8wNlgyc1NyMWx6cEtSaVpORzJKeVRwVXlaTTVJbFN5YXIvdmNUV1BlcFlzVXl2UHRlUllvVmY1dWxTOWJvOXYyeWNSdWp2NXRDY0hBSWl4ZXQxcFVRYk5hOEliMC9zODYyaWsvaHdtOXg4ZCsvMkxOM0ExT25qYVpiOXc0Mnh5bUt3ckRoL2NpZE93ZkhqNTloME1DUjJqNmowWkZCZzJKLzNpM1hObElVQldkbjI0SGRwRXFmM3B2dE8xY3piLzRrZkgxOUFLeUNLakdaUkM5aisrOS9hTnNHZ3dFbjV4ZGZoK2o4dVg5bzBxZ0QvLzEzUmV2TGtqVVRnd2IzWXV5NFlXVEpHdnR6OGNlZUE3UnEyWlc3ZCsrLzhQV0U0SXpGZG1GQWx0RVNRb2pYbm9JQkgySy9TQldUVmZTeVoxV0tUQVduNktvU29YNm9Gd1luZklnUVFnZ2hoSGh0U1pEb0ZibDgrUnF0VzNhbGU5Y0IzTHJsWjFYaTZHVTFiRlNiRDlzMTEvVU5IRENTYTFkdnhIdk0zYnYzR1RaMHJLNXY4dVQvMlZ5VDQ1OS9MdFBzZzg2Y1BIbVdsaTI2OHN2RzV3ZWdrdHVyK0F4Mzd0eW5iVmVzVk1acWYvNzh1Zkh5TXE4TmN2LytRenAzK3B4elp5L3k5ZkR4MnBpOCtYTFJ0MTgzWFdDaWY3K3Z1WHBGLzltbjFHZVlMcDBiOWVyWEFPQi8zMzFKNXN5MjF3MENxRkN4dE0zK0k0a01FZ0hVclZmZFpyK25sd2UvYmxyTWxLbi80OWJOMjFwLzdqem1iSnJzMmJNeVpHZ2ZxK01NQmdPelpuMlBsNWVuMWI2UWtGRCsySE5BYXhjdFZ0Z3FPOGZUeTRPVnErWlNzR0IrclM4c0xFeTM3c3piYjcvRjZyWHo0eTNSNXVqb1FKZVAyd0xtekx0UGUzN0UvcjgyV2YwWmkrdmMyWXMwcVBjaC92NEJWdnU2ZE83THdZTUpCemFIRGhsRFVKQTVTR3MweGdaQWZwcS9qQlhMTi9ENzlsVmFVSzltemFwTW1acTBldkZHb3lQdTd1a1NQZjZmZnk3VHVkUG51dUJNdCs0ZHlac3ZOdWozMzcreEFSRm5aNmNFMXc0N2NPQ0k3dlU4MmJKbDBiWGpaZzg2SjdGY1c2RkMrYlZYaGd6cE9YSGlMTDlZWkc2WlRDYXFWR3BNLzc1ZmMrblNWWHg5ZlhUSHhDY2lJcExwMCtiVHNFRjdiVTBzQUtQUnlNeFo0L0gyOXNMTHk1T3BVNy9UbFFFOWR2UVV0V3UyWk91V1hVbDZIMElBOEFEd2k5NVdNSmVhRTBJSThVWklUd0Z0K3hHWFViRzlEbW1TT0dkQ0tSSmJsbG4xWDQvcXYvN2x6eXVFRUVJSUlkSWNXWlBvRmRtNFlhdXVmZk9tK2NuT3B0K1dhbjFacytxekR5eExhaVhHMkhGRE9YUG12SmJoVXJGaUdWeGNYT0lkNys4ZmdKZVhoNVlKMExWYmU2clhzTTRxVVZXVnp6OGJvbjNqUFR3OG5GNDl2K1RCZzRkOC9FbTdKTTN4WlNUM1p4Z2NITUxlUHc1cTdUcDFxMXVOOGZCd1o5bUtXZFN2MjVhUWtGQ2F0MmpFUjUzNkVCd2NvbzBaUHJ3L2lxSXdZRUJQdW5RMlorMDhmQmhJcTVaZFdicDhKb1VMRjBqeHo3QkJ3MXFZVENwdFAyeVc3T2RPQ2pjM1YzN1p1STNJeUNpdEw2YUUzSVVMLzdGcTVTOVd4NWhNSnFaTm04ZFE5NzVXYXp0dDI3cGJ0d1pPbzBaMTRoNk9xcXFjT1gwZUwyL3JJSlBsdlBidFBVaTkralcwYkthNE9uUnN5WnJWbTVnMFpSU2xMZFpVc2tWVlZWYXYrb1doUThZUUVoSnFjOHlqUjRHMGF0R1ZYcjI3MFArTEhscTJWNHlaTXhmcWZzYUhEdXZIb1VQSCtIMmJPWE5xek9pcDVNK2ZoOFZMcHZQampBVjgydk1qakVaOTJvQmxWcy9MT25iMEZCM2E5OVlGWnJKbHkwTFhydTJKaUlqQVlIRGczTG1MekoyelJOdHZLN0JucVdWejYyeTl4SXFNak5LVkxRVHc5UFN3R21lWmFSWFhucjBidE8ydFczYlJydTJudXA5Tk1BZDhWcTM2aGRXcmY2VmUvUnBNbnpGV0Z3QzJaREtaMkx4NUIrUEdUcmNLeURzNEdKZytZelFWSzhZR245OTlyeUxUcG8vaHM5NUR0S0RsL2ZzUCtlVGovcno3WGtYNmY5RkROMTZJQkZsbUVlVURucjhzbVJCQ2lOZUVPNWx4d3Axd25oSkJNRS93dzVQc0wzMWVKVk5EeU40ZTlmWXlBTlR6ZzFCOEtvSkx3dXRhQ2lHRUVFS0kxNHNFaVpKSldGZ1lVVkdSTnZlNXVEaFRzS0Q1UVhtWk1zVUJpSWlJc0hyZ3UvMTNmVmt0QndjSFhmdjh1WDhJaVZOK3FVZVBUdlRyTzV3T0hWdlNzbFZUYnZ2ZDRYYWNqSnVvS0JQSGpwMEdZT0xra1V5ZE1vOEw1LytsUWNOYVduK01NbVdLb3lnS0N4Wk9wVTNyN2x5NWZCMHdQNGdkUG13Y0lTR2hTU3AzbFJTditqUGN0R203VnA0dmMrYU1GQzVjZ0dOSFQxbGRLMnZXekN4YU1wM2J0KzR3Y3NRRVhRWlQzWHJWdFZKcjllclhvR2JOcXV6ZXZSOHdyNGZUdUdGN1JvOFpRcHUySDZUb1oxaXIxcnRVcTJZZDhMT0hWYXMyNnRyWnNtZmhxeSsvWThYeTlicTFkU3p0MmYwWGYrdzVRTlYzSzlDNGNSMGFOS3hGaGd6cFdidDJrMjVjbzhheHBlYk9uTG5BMWkyN1dMZDJzeFpBak0reFk2YzVkc3k4NWxXVnF1V29VcVU4RlNxVXBralJ3cmhFWjZkNGVYbXljL2RhWGVhSExXZlBYR1RvMERFMlN3aFdxbFNXRXlmT2FKazRKcE9KR2ROL1l0M2F6ZlRyMzUzV2Jacmk3T3pNak9rL01XYjBWTzI0QWdYeTB1WGp0clJ1MDVSYXA4NXh4Lzh1SnBPSnozb1A0ZGROaStuWHZ6dGdEank1dXJyaTVHUWtPRGlFaVJQMDYyRzlhT20zaFF0WE1mTGJDYnIxbTd5OXZmaWdXUU5LbDZvZDczRjU4dVI4b2V2RnRXenBPc2FQbTA2NmRHNDRPanBpTUJnSUNMaXJaVm5GaUZrWEtUdzhISk5KeGRuWmlTT0g5ZmZCTXJQcDhlTWdObS9hd2JLbDZ6aDU4cXh1WE0yYVZYbjRNRkRyVjFXVmJWdDM4L3UyUFRScjNwQ3Zobnl1WFM4a0pKVDE2MzVqenV6RlhMcDAxV3IrTGk3Ty9EaHpuRlVaUm9BUG1qVWdQQ0tDL24yLzFnVzAvdHgzaUQvM0hhSkFnYncwYVZxWEprM3JVYmh3QWF2amhRQWdHSFRWaFJLT1l3c2hoSGp0S1BpUW53RE0vM2Q1eUtWa0NSSUJLSVZIb3o3Y0R5SFhJZkl4NnRuUFVNcXNCVVdLamdnaGhCQkN2Q2trU0pSTUR2eDExR1lXUzgyYVZSa3piaGk1Y3VsL2lmKzB4MkMyYmQyTjBXakV5Y21JcXFxNmpBbUFqQm5UNjlvOXVnL2k4dVZyTnErL2FPRnFGaTFjYlhQZnMyZkJOR2xrdlJaSmkyYldnUXEvTythZ1VmYnNXZG40eXlMYXRPN09oZlAvYXZ0SGZ6Y0ZSVkhvMWJ1THpXdTlqRmY5R1o0Lzl3K0tvcUNxS2dFQjk4aWZ0N3pWdFZ4ZFhRSEltemNYYlZ0MzF6Mmt6cE0zbDFXNXI0bVRSbEsvZmxzQzdwZ1hrQTBPRHRFQ1V5bjVHYnE1dWI3VThiMC8rNWhody92cCtySmxLWjdrODV3NmRVNVhIczVnTU5DengyQmQ2VGN3UDFSLzk5Mks3TmdSdTVhVHFxcmFnL09NR1gwcFhhWTQrL2JHWm40VkxKZ2ZYMThmZXZYOGtvTUhqaElRRVAraXZlblRlK1BpNG1KVm9qQThQSnc5dS8vUzF1WHk4ZkhtNEtIZjhJd3VNZmk4QU5IQmcwY1pPV0tDMWZzQjgzcEJVNmVONXRUSnMzVHErRG1QSHNVdS91dnZIOENYZy8rSHYzOEF0Mjc1czNaTmJQREx4Y1daT1hOL3dNbkpDU2NuSjJiOE9KWldMYnFpcWlvUkVaSGN1SEdidDk4cENNQ2dnYVBZOHR2T2VPZVhQVWZXQk9kdnk2Ky9iR1BvVjZOMWZVYWprWjhYVGlGUDdwek0vSEZCdk1mV2lhZjBZRks5VjYwU2d3YU81UDc5aC9HT2NYWjIxa3BFSHZqcktPMCsvTlRtT0M4dkQwSkR3MmpYOWxPT0hEbGg4KytVcWxYTE0zZitSRnhkWFZpNVlnT2p2NXZDdzRmbSs2V3FLdXZYL2NibVRUdm84bkZiaGc3cnk4ZGQrckgzandOVzV3SHozd3Z6NTAva25TS0Y0cDE3NjlaTnlaUXhBMzArSDJyMUhpOWR1c3FDbjFmU3FsV1RlSThYZ3ZOQXpJOXlac0I2R1RRaGhCQ3Z1ZlFVMElKRWdWekZSRlVNSlB5N2E2STR1bU1vUGhQVDRTYWdtbEFmN0lNYjgxQnk5M2o1Y3dzaGhCQkNpRFJCdmg2VVRHYk5XcWhyKy9yNk1HdjI5eXhkUHRNcXVBSG1qQU5WVlFrUEQrZnAwMmRXd1EyQVdyWGZlMVhUVFpRTUdkS3pidjFQdXRKTFJxTmpzbVVQeFBXcVA4T1Jvd1p6OVBoMmhuL3poUllVaUt0NGlYY0FjMVpKejE2eFFSd2ZIMitXTEoxaHRYNVQ1aXdaV2Job21oYWtLVk9tT0MxYU50YjJwL1JuYUc5TGw2elZ0VC82cURVbFN4YlI5ZVhQbjRmZnRpNW4wWkxwekprM3dlcGVOR3hVbS9vTmFySnh3MWJkQS81R2pXdmo0K09OZzRORHZBRWlGeGRuZW56YWlRTUhmK1BBb2MxOE8ySWdtYlBFdjBiVDRDOC9pL2Rud1pZS0ZVcFRJdnBuSklhaUtBd2EzSnNaUDQ3RjBkR0JNbVZMOE92bXhWWS9zL256NTZGUDMyNFVLL2EyMXVmazVNUlBQMC9SZ2tBQWxTdVhvMXYzRG5oNnVyTmkxV3h0dlNtQTBtWGlEOXg1ZUxoVG8wYVZSTCtYR0UzZnIwL1hidTIxZHN5Nk9oVXJsaUZMMWt4VzZ3VEZlS2RJSVQ3KytNTUV6NzMxOXhXNlYzeHk1c3hHMXF5WkV6elg0Qzk3NCt2ckEwQ1ZxdVhpTFJ0WW9tUlJYRnljS1Z5NGdGV0F5TVhGbVlHRGVyRjg1UnpjM0Z4UkZJVVAyelZuLzRGTnRHbnp2bTVzZUhnNFlQNDhwczhZWTdVV2xzRmc0T05QMnJGejE1b0VBMFF4cXRlb3pNN2RhM212V2lWZHY2T2pBL04vbmtTZXZMbmlPVks4OFNJeEI0bGlTQmFSRUVLOGtkend4UVZ2QUtJSUo0ajQxNkpOTXU4S0tIbGoxdzVWL3gwSlFkWlo4MElJSVlRUTR2VWtRYUprTW1MRVFLMXNWWjI2MWZoajMwYmUvNkIrdk9OTEpiRG1pWU9EZ1Y2OU9sUGJ6a0VpTUplY1dyMW1IdThVS1lTVGt4UHpmNXBNdzBieGw1OTZHU254R1diTm1wbGV2VHBUcDA0MVhiK3Jxd3REaC9YVkxWYmZwMjlYM3F0V2ljeFpNckorNHdMeTU4OWo4MW9sU2hSaDNZYWZ5WmpSbDI5SEROU1Z1NEtVL1F5VDR1dHZ2dEJldG43V0ZpMlpycjNhdEgzZnhobXNqUnYvTmQ5OE93QVhGMmNjSFIzNHBHdDd4bi8vTlFhREFhUFJrZTQ5T3JKdCswcmVmdnN0QUpvMHFjc2ZmMnlnZlljV0dJMk9wRXZueG5mZmZRWEFPKzhVcEduVGVsb0FybkZqODNwRW8wY1B3Y2ZIVzNmZG5EbXpNV2h3YjQ0ZTM4RzNJd2JpNmVXQms1TVRQVDd0eE9FanZ6TnI5dmRVcTE0WkI0Zll2L0xlZWlzZkhUcTJUTkpuWmpBWStOL29JVm83VDU2Y3JOdndNLzIvNktHNzcvbno1MkhuN3JWODFMbTExai8raDY5eGNYR21XL2NPMUtsYmpmVHB2Vm02ZkNZMWFsb0hkb1lNN2NPdm01ZFFxVkpaWFgvUmVJSVIzdDVleko3ekF4NGVMN1pJeWNoUmczbi9nL3BhWU1xeXJGL0hUcTJvVzY4NmRlcFVvMUhqMnJScjM1enZSbi9GNXQrV2FuOWU0MU9pUkJIZEswK2VuTm9yVXlaOThLNWtxYUtBK2MrdXE2c0w2ZE43a3o5L0hwcStYNS9sSzJiVHMxZG5iYXpSYUtSa3lhSlcxMnZYdmpsVnE1b3pCTDhZMkZQNzJjbVVLUU9mOStuS3diKzM4TVdBVDYweXhyeTl2Wmc4OVgrc1hqdGZDd1kxYWx5YmI3NGRBSmlEdll1V1ROYyszNnBWeS9QNzlwVjhOL3FySkdYeFpjcVVnWldyNXJCb3lYU0tGemNIRzRjTjcwL2x5dVVTZlE3eEJyb0V4Q3g5NWc3a3NkOVVoQkJDMkZkNllrdlRQdERWSVgxNVN2N0I0Qm45aFNSVE9LWVRuU0g4UWJKZVF3Z2hoQkJDcEU2S210Q3EzNmxZek5veXFjbWExWnU0ZmR0Zld6OGtJV0ZoWWN6OGNTRmdmdkJzZERMaTV1YUtyNjhQcFVzWEkzdjJwSmVOZXBYdTMzL0l4WXVYdEFld3IwcEtmWVozL08vaWYrY3VUa1pIM0QzY3laWXRzOVg2UmdEMzdqMGdPRGpFS292QWxrZVBBcTJDRjVaUzZqTUUyTC8vTUgvdC8xdHJmL25WNThsK2pTNmQrMnJiNDcvL21reVpNbWp0cTFkdXNHL2ZJVDdxM0Jvd3Izbno3cnNWNGcyMEFkeTY1Y2UvLzE2aFpzMnF1djVuejRMWnZYcy9UWnJVMWZybXpGN01taldicUY2dEV2WHExNkJzdVpKV3dUbGJIang0eEs1ZGYvTG52a00wZmIrZVZiRFFGc3MxZVFZTjZzV0g3WnJUbzl0QUNyLzlGajE3ZFg1dW9PVHczeWZZdVhNZlE0ZkZmbDczN3o4a0xDd3N5WC9PZzRLZXNuTEZCb3hPUmx4ZG5ISDNjQ2RqQmw5S2xDenkzSG5ZZWo4L1RQaVdXclhlQmN4cmZOMjg0VWUrL0xtVE5DZEwvL3h6bVFjUFlzdXB2Y3JneCtHL1QzRHQrazFjWFYzdzh2U2dZTUg4Wk1tcXI4RzFhZE4ydkwwOHFWeWx2QzVBbUpDUWtGRG16MXZLSjEzYld3V0FEaHc0Z3FJb1ZzRzdGL1gzb2VOVXFGZzZXYzZWWE56ZDA5bDdDaUt1TmNDajZPMktRTklyZ1FvaGhIaE5oQkhFV1ZZQ29PQkFDVHJpd0l1dFNXbFQ4RFZNQjJ0QjVHUHpOWHlyb1pSWkRVb3lsTFVUUWdnaGhCQXBTa25NdzlLWXNSSWtFa0lJSVFSSWtDalZ1UVZzaWQ0MkF1MGhPWjhGQ2lHRVNIc3VzcEZuM0FVZ0Q5WHc1ZmxsYjVOQ3ZiY0Q5WGhzU1dFbFgzK1V0NFlsNnpXRUVFSUlJY1NybDVRZ2taU2JFMElJSVlSSWpjNVliQmRDQWtSQ0NDRklUMng1N0lmSlhISU9RTWxZeDF4NkxwcDZaVExxM2EzSmZoMGhoQkJDQ0pGNlNKQklDQ0dFRUNLMUNRUnVXclN0bCtFU1FnanhCdkt4Q0JJOXdZOUliZUc2NUtQa0g0aVNNYlpFc1hxbUZ6eTduT3pYRVVJSUlZUVFxWU1FaVlRUVFnZ2hVaHZMTEtJOGdLZWQ1aUdFRUNKVk1lS0dCK1oxTFZWVUFybVcvQmRSRENqRlpvTnI5RnFWa1U4d25md0lvcVRrdXhCQ0NDSEU2MGlDUkVJSUlZUVFxVWtvOEs5RnU3aTlKaUtFRUNJMThpYWZ0djJJSzYvbUlrWnZES1VXZzRPTHVmMzBJdXJaZmtDYVhOSllDQ0dFRUVJa1FJSkVRZ2doaEJDcHlRVWdLbm83QTVERmpuTVJRZ2lSNnZpUVY5dCt3dTFYVW5JT0FJOGlLTzlNMXBycW5RMm8xK2U4bW1zSklZUVFRZ2k3a1NDUkVFSUlJVVJxWVFMT1diUWxpMGdJSVVRY1J0eHdqLzRHZ1lyS1k2Ni9zbXNwMlZxaDVPcW10ZFYvdm9WSEIxL1o5WVFRUWdnaFJNcVRJSkVRUWdnaFJHcHhHUWlPM25ZRGk0cENRZ2doaE1ZbkpVck9SVk1LalFUdkN1YUdHb1hwNU1jUTZ2OUtyeW1FRUVJSUlWS09CSW1FRUVJSUlWS0xNeGJiUlpIZjFJUVFRdGprVFI1dE80amJSQkgyNmk1bWNNSlE4bWR3em1SdWg5L0RkUHdQSW9vVkFBQWdBRWxFUVZSRGlIenk2cTRwaEJCQ0NDRlNqS085SnlDRUVFSUlJUUIvNEg3MHRpUHd0aDNuSW9RUUlsVnp3cDEwWk9JWmQxRXhFY2gxZkNuNDZpN29uQmxEaVo4eEhXa0dhZ1E4T1l0NnNndEs2ZVZnY0hwMTEzMURSRVpHRWhrWmhjbGtRbFZOcUtxOVp5U0VFQ0t0VVJSUUZBTUdnd0ZIUndjY0hlV3h2MGc4K1g2cUVFSUlJVVJxWUpsRlZCQnd0dGRFaEJCQ3BBVXBXWExPZk1HS0tFV25hVTMxd1IrbzUvb0RFdEY0VVpHUmtRUUhCeE1hR2taa1pHUjBrTWplc3hKQ0NKRVdxU3FZVENZaUl5TUpEUTBqT0RpWXlNaEllMDlMcEJFU0pCSkNDQ0dFc0xjZzRKcEZ1NmlkNWlHRUVDTE5zQXdTQlhHTEtNSmYrVFdWYksxUUNuNnJ0VlcvVmFqL2pYbmwxMzBkaFlXRkV4b2Foc2trVVNFaGhCREp6MlJTQ1EwTkl5enMxZjkrSU5LK05Cc2tVaFI3ejBBSUlZUjRmU2p5RDZ0OW5iWFl6Z1Y0MjJzaVFnZ2gwZ3B6eWJtTUFLaVllTXlORkxtdWt2Y3psRnpkdExaNlpUTHF6UVVwY3UzWFJWaFlPQkVSRWZhZWhoQkNpRGRBUkVTRUJJckVjNlhoSUZHYW5ib1FRZ2lSNmtpUXlJN0NnWXNXN1dMMm1vZ1FRb2kweGp1bFM4NEJvS0FVL2c0bGMyT3RSejAvR05WdlRRcGRQMjJMakl5VUFKRVFRb2dVRlJFUklhWG5SSUxTYktURllFaXpVeGRDQ0NGU0hmbDMxWTR1QWpHL3I2Y0hzdHR4TGtJSUlkSVVIL0pxMjQrNVNSUXBGSHhRSEZDS3pRYWZpdEVkS3VyWjNxaDNOcVRNOWRPdzhIRDVOcmNRUW9pVUovLytpSVNrMlNkQ2pvNE85cDZDRUVJSThkcVFmMWZ0eEFTY3NXaExGcEVRUW9na2NNWVROeklBb0JLVllpWG5BSEJ3d1ZCNkdYaVdNTGRWRStycFQxRUROcWZjSE5LWXlNaElXWU5JQ0NHRVhaaE1xbVFUaVhpbDRTQ1JJd2FEbE1ZUlFnZ2hYcGJCb09EbzZHanZhYnlaL2dPZVJXKzdBUVhzT0JjaGhCQnBrbzlkU3M1RmMvVENVSFl0ZUVaL3kwR05RajNWRmZYZTd5azdqelFpTWpMSzNsTVFRZ2p4QnBOL2gwUjgwbXlRQ01ESnljbmVVeEJDQ0NIU1BQbjMxRTVVNEpSRnV4Z2dDVjFDQ0NHU3lOdWk1RndRTnpDbFZNbTVHRVlmREdYWGdVY1JjMXVOUkQzWkJmWGV6cFNkUnhwZ01wbnNQUVVoaEJCdk1QbDNTTVFuVFFlSkhCMGRNUnFOOXA2R0VFSUlrV1laalViSklyS1hhMEJnOUxZVDhMYjlwaUtFRUNMdGNzRUxWOUlEWUNLS3g5eE0rVWtZMDJNb3V4N2NvLzh4TTRXam51aUllbWRqeXM4bEZWTlZlVGduaEJEQ2ZsUlZTcDRLMjlKMGtBakEyZGxKQWtWQ0NDSEVDekFhalRnN1N4YVIzWnkwMkM2Q09WQWtoQkJDdkFDN2xweUw0ZVNMb2R3R2NDOWticXNScUtlNm9kNzR5VDd6U1lYazJad1FRZ2g3a2lDUmlFK2FEeEtCT1ZEazR1SXNheFFKSVlRUWlXQXdLTGk0T0V1QXlKNXVBL2VpdHgweGw1b1RRZ2doWHBCbGtPZ3hOekJocDRXcG5USmdLUGNyZUphTTdsQlJMM3lKZW1rODVqcXJRZ2doaEJBaXRYa3Rna1JnTGozbjV1YUdpNHN6am82T0dBd0dGRVdDUmtJSUlZU2lLQmdNQmh3ZEhYRnhjY2JOelUxS3pObWJaUlpSSWNERlhoTVJRZ2p4T25EQkcxZDhBREFSU1pBOVNzN0ZjUExGVUc0amltODFyVXU5L0FQcStjR2d5b0xaUWdnaGhCQ3B6V3YzaE1qUjBWRWVmQWtoaEJBaTlicUhPWk1JUUFGSzJIRXVRZ2doWGh2ZTVDT0VZNEM1NUp3M2VlMDNHVWQzbE5JcjRFd3ZiVjBpOWVZQ0NMK1BVdXhIY0hDejM5eUVFRUlJSVlUT2E1TkpKSVFRUWdpUkpsaG1FUlVBM08wMUVTR0VFSzhUSDR1Z1VLQTlTODdGTURpaEZKK0RrdXRqclVzTjJJVHA3d1lRY3QyT0V4TkNDQ0dFRUpZa1NDU0VFRUlJa1ZJQ2dhc1c3Wkx4RFJSQ0NDR1N4cFgwdU9BTmdJa0lncmhsNXhrQmlnUEsyK05SQ253WjIvZmtIS2FEdFZFZjdMWGZ2SVFRUWdnaGhFYUNSRUlJSVlRUUtlV1V4WFp1aUY0K1FnZ2hoRWdXbHRsRWo3aGl4NWxZVWxEeUQwSXArWE5zbWJtSVI2akhXcUZlK3hGUTdUbzdJWVFRUW9nM25RU0poQkJDQ0NGU3dsUGdQNHQyS1h0TlJBZ2h4T3ZLaDN6YTltT3VveEpseDlub0tabWJZcWo0TzdqbE1YZW9KdFIvdmtVOTNRT2lndTA2TnlHRUVFS0lONWtFaVlRUVFnZ2hVc0lad0JTOW5SWElaTWU1Q0NHRWVDMjU0b3N6bmdCRUVVRVF0KzA4b3pqYzM4WlFjU2RLaHRwYWwrcS9IdE9CYWhCNHhJNFRFMElJSVlSNGMwbVFTQWdoaEJEaVZRc0ZMbGkwSll0SUNDSEVLMktaVFpSNlNzNVpNSHFqbEY2R2t1K0wyTDdncTVnT04wTDlielNZd3UwM055R0VFRUtJTjVBRWlZUVFRZ2doWHJWelFHVDBkZ1lnaHgzbklvUVE0clZtR1NRSzVCcXFsc2FhaWlnT0tHOE5SU205SEp3eW1QdFVFK3FWeVpqK3JnZFBMOXAzZmtJSUlZUVFieEFKRWdraGhCQkN2RW9Sd0ZtTGRrbDdUVVFJSWNTYndJME1PT0VCUUJUaHFhL2tuQVVsWTEwTVZmNUN5ZHdvdGpQb0RLYUROVkd2elFRMU12NkRoUkJDQ0NGRXNwQWdrUkJDQ0NIRXEzUUJDSXZlOWdUeTJuRXVRZ2doM2dpcHZ1U2NKU2RmbEpJTFVZck5BRWQzYzU4cEhQV2ZiekFkckFXUER0cDNma0lJSVlRUXJ6a0pFZ2toaEJCQ3ZDcVJ3Q21MZGtsQXNkTmNoQkJDdkRGOExMNlJrR3BMenVrb0tObmFZcWo4SjZTdkV0djk1QnltdzAxUVQzZUQwTlNiRVNXRUVFSUlrWllwcXFxcTlwNkVFRUlJSWNScjZSVHdkL1MyTzlBVytZcU9FRUtJRkhHRzVZVHpGSUMzYUlobldsa1FUeldoM2x5QSt0OFlpSHdjMisvZ2lwS3ZQMHFlM21Cd3R0djBYc2JUcDgvc1BRV2JJaUlpYU5XeUsxV3FsS2RCZzFvVUxWWll0My9Cenl2NCsrOFRXbnYybk84QlVGV1ZhVlBuMDZ4NVEzTGx5cDZvYS8zMzN4V0Nnc3cvbDRxaVVMcDBzWGpISGp0Mld0dE83K05OM255NUV2MmVVb3VkTy9meDdHa3dBSW9DVGQrdmIrY1pwWDVuejF5a1VPSDhHSTNHQk1jZE9uU01Rd2VQYWUxKy9ic24yeHhlOVgyYk9YTWgwNmJNMWRxdWJxNXMycnlFSERteXZkUjVkK3pZeStsVDU3WDJnSUU5WCtwOGlYSEgveTRaTXZyaTZPanczTEdQSHdmaDVPU0VxNnZMSzVuTC92MkhNUmdVS2xjdVo3VnYyOWJkdUxpNDhGNjFpaGdNei84UDJaa3pGemg2NUtUVzd0eWxMWXBpKzl0K0J3OGV4ZDA5SFhuejVzTGRQZDJMdjRFVWtoYm1LSktIRXQ4UHJhMnhFaVFTUWdnaGhIZ0ZJb0FWUUdoMCt6MmdjUHpEaFJCQ2lPUjBpNE1FY0FhQURCUW1OKy9aZVVaSkZQNEE5ZElZMUp1TEFZdkhGcTY1VVFwOGlaSzFPU2lPZHB2ZWkwaXRRYUxObTNmUXZlc0FyZDJtN1FkTW5qSkthMy9SLzF0V3J0aWd0YS9mUElham95TmZmZmtkU3hhdndkUExnMm5UUmxPM1h2WG5YcXQxeTY3czMzOFlBRWRIQjI3Y09tRnpYRVJFSkxsemx0YmFUWnJVWmM2OENVbDlhNXFCQTBiZzUzZEhheTlmTVZ1M3Y5MkhuMnJiK2ZMbDRidlJYNzN3dFN4VktGZWZtemY5Z0lUZmIySmR1M29qT2FZRmdMT0xNMW16Wms2Mjh5V0g4UEJ3aXI1VERVVlJxRjNuUFQ1czE1eXFWY3ZiSER0eHdpd21UcGlsdGYzdW5MWTU3a1VrOTMyejlPdXZ2OU96eDJBc0g4ZCsvOE0zZE9qWThxWFAvZVhnLzdGazhScXRiZm1aM0wxN24rQm53VWsrcDFzNk56Smx5bUJ6WDFTVWljSUZLeE1lSGs3T1hObkpsemMzdzc3dVQ2RkMrVzJPSHpaMExFdVhyS1ZNbWVLOCsxNUZQdXJjaHZUcHZSTzhmbVJrRlBmdTNTY2c0QjUrdCs5dzg2WmY5T3MyZGV0V3AzMkhGZ1FFM0dQa2lBbHMzTENWakJsOTJiVm5IUmt5cE5mT0VSNGVUdm15OWJsNzl6N1pzbVdoZFp1bTlQK2lSNEtCeUJuVGYyTE02S2xhKzhhdEUvRUd3b3ErOHg0UEh3YWEzK1B3ZnZUKzdPTUUzNU85U1pEb3paR1VJRkhhK28xS0NDR0VFQ0t0T0Vkc2dNZ1RLR2pIdVFnaGhIamplSk5QQ3hJRmNvMWNWRVZKUyttc1RyNG83MHhFeWZFUnBndGZRYUE1c0VESWRkUXp2VkF2alVmSjJ3Y2wrNGRnY0xMdlhOTzROYXQrMWJWcjE5WUhGT04rNno4c0xKeWRPL1pwRDZPREhqK2hTK2UrREJqWWt5OEdmRXBDTEwrbW5QQ3pLLzMzbVpQd25NdW12dzhkNS9MbGEvSHUvMlBQQVczNzRZUEFsN3FXcGFpbzJGS1BqbzR2L3dpdWNxWEdMMzJPR01XTHY4TzI3U3VUN1h6SlllL2VnMW93ZGNQNkxiejk5bHNVTFZxSXdFZXhXWVY1OHI3NmpMTGt2bTh4OXUwOVNKL1BoaEgzKy9xREI0MWk4S0JSOFJ3Rjd4UXB4TTVkYStMZG54aGZEdjRmdjIvYmsrVGo2dFd2d1lLRlUyM3VPMzM2UE0raUEwOVhMbC9uanYvZGVMTUtvNkpNYlByMWR5SWlJamgwNkJnblRweWxhN2YyOFY1MzNOaHBMRisybmdjUEhsbDlYakdNUmlQdE83VGc5T256Yk55d0ZZQjc5eDd3UmI5dldMeDBoalp1NVlxTjNMMTdId0Evdnp1Y08vZVBMa0EwZHN3ME52MzZ1Kzdjang4LzBiWGZxOXJVNnZvSER2M0dwVXRYdFFBUlFLa0VzaU9GU00zUzBHK0lRZ2doaEJCcFJEajZ0WWhLSTc5MUNTR0VTRkh1Wk1LSStkdkNrWVR5Rkg4N3orZ0ZlUmJIVU9FM2xHS3p3TmtpNnlIa091cjVBWmoybFVhOVBndWlrdjROZVdGK1lMcG56MzZ0N2VQalRkMTYxWFJqM054Y2RlMklpQWdhTkt6Rjl6OThnOUZvZm9DdXFpb1RmcGpKWjcySEVCRVJFZS8xVEtiWWgrK0tFdjh2UjVZUDZRRVVROXBjMURFNE9FVGJkbktXWU9iemJOMnlXOXRXRklYM1AyakFUL09YVTdsU1krMlZFbDdGZmZ0ejN5RTZmOVNIOFBEd1pEbGZhckJyNXo1ZHUxNzlHdkdXa3R1Mzl5RDM3ei9VMnJYcnZJdUhoM3U4NTNaeWN1TCsvWWZ4Qm9nQXpwNjVBRUNkT3RWbzE3NjUxcjl6NXo0MnJOOENRRWhJS0pNbno5SDJPVHM3TStwL1grck9jLy8rUTY1ZHU2bDdQWHFrRHhiSDNYL3QyazNBSElDTzRlYm1Tcmx5SmVPZHJ4Q3BtV1FTQ1NHRUVFSWt0N05BV1BTMk4xREFqbk1SUWdqeGhsTHdJUzkzT1F2QUk2N2dRZUxXalVsOUZKUnNyVkF5TjBLOXRSajE2Z3dJaXk0ZEZuWUg5ZUxYcUZlbW9PVHFpcEs5UGJpODNMb2ViNUk1c3hjVEdSbWx0ZHUwZmQrcUJGTzZkRzY2ZG1pbytaZWNEaDFia2pkZkxqcDM2cU5sRTdpNXVTYVllUkVSR2FsdHh3U1liSTZMRTJoeWNrcDRmWnJVNnRtejJCS0QzbDZlZHB4SjZoY2FHc2FXTFR1MWRwbXlKY2laODhYL0xBY0ZQZVhZMFZPVUxsTU1yeVIrOXNsOTMzYnMyRXVQYmdPMVB6dEpaVWhGUWRLYk4vMEllaHdFd0xZNG1Va2ZOR3NRNzNITGxxM1R0VnUzZmovQjZ5UzB6bG5EUnJYSm16Y1h1WFBIcnJYM3pUY0QyTFh6VHdJQzd1SGk0c3lWSzljQm1EZDNLUUYzN21uait2WHZyanZ1WmUzZUhSdGtEdzRPSVhmT012R09YYnYrSjV2ckpRbVJHa2lRU0FnaGhCQWlPWVVCbGlYUkpZdElDQ0dFbmZpUXp5SklkSldjVkVVaDlUeHNURElITjVUY242TGsvQmoxOWdyVXExTWhKSHFObHZBSHFKZkdvMTcrQWNXM0p1Um9oNUt4dnBTaVM4RGp4MEVzWDdaZWF6czZPdGdzLytUbDVhRnJCd1lHYVd2WlZLbFNucFdyNXRDK1hVK2FOMi9FNkxGREV5d05GeEVlRy94SktKZ1VGcWJQdG5CeVN0eDlqSXlNWXNQNkxieFZNQzhsU3haTjFESFA4K2hSSUU1T1RsYkJzdWNKQ25wS1JFUnNVTXpiMnl0WjVoUGpSY3JGWmN0U1BGbm5rSncyL2JxZElJc1NYKzB0TWtNUzQ4YU4yeHc1ZklJalIwNXk1UEFKL3Zubk1pYVRpUU1ITnljcFNKVGM5MjNwa3JVTStlbzdYWFpjenB6WldMUHVKM3g5ZmF6R0wxNjBtditObXFTMVhWMWRHRGxxY0x6bjc5SzViN3hsNUdMdXQ2MzFtamI5dGpUZWN6WnAxQ0hlZmFOR1R1QzN6VHR0N3Z1bzQrZTZkcVBHdFprM2Z4SjM3OTVuKysvNk9RNGZOcFp2di9uZTZoeDU4K1ZpMmZKWk5HeFVtN0psUytCb2RPVGZmNi9Rb1YwdmJjeWtTU1B4alA1N2FjL3V2NWd4L1NjZ051TXdORFRNYXMycUdMdDIvY20rdlFjQldMZmhad0FtVGhyQnhFa2pkT01Tc3laUlJFUWtmKzQ3WlBPekVDS3RrU0NSRUVJSUlVUnlPb081M0J5QUQyQjczVlloaEJEaWxVdEhab3k0RVVHd1ZuTE9nOWNneThiZ2hKTHpJNVFjN1ZEOTE2TmVtUXpQTHBuM3FTYlUrenZoL2s1VUoxK1VySzFRc3JjRGozZnNPK2RVYU03c3hWb0dFRUNUcHZYSWxpMkwxYmk0RDhrZlIyY1J4Q2hUdGdRN2RxMGxmWHB2OC9vY0R3S3BVTEcweld1R2hvWnEyNjV1dHN0U3hSMEgxdXNpMmJKeXhRWW1UWnpEclZ0K05HbFNsem56Smp6M21NU1lOM2NwUC8rOGdnNGRXdEsxYTN1eVpNMlVxT01DQXU3cTJwWlpWTWtoSWlLQ216ZjlrdldjOXJUY0l0UEUyOXVMOXorSVB5c2xJaUtTaHc4ZTZmb3FscmM5M3BqRUxMVGt1bTlSVVNiR2pKN0NySmtMZGYwWk0vcXlZdVVjbTVreVAvKzAzQ3BBdEdUWmoxU3FWUGFGNXBDUU1tVlNMbUM0Y01GS1hjWWlFTy9Qcmx0ME1OYk56VlZiZitwQm5IdHQ2ZTY5K3h3OGVEVFJjemw2NUdTaXh6N1Avai8vMXRiUUVpS3RreUNSRUVJSUlVUnlDVWFmUlZRVzB2SVh0b1VRUXFSdENncmU1T0VlNTRHWWtuT3ZRWkFvaG1KRXlkWUdKV3RMMUh2YjRkWVNjNEJJamY3R2Z2Z0QxT3V6VWEvUEJvK2lLSm5xbzJTc0E1NGxRWEZJK055dk9UKy9POHlldFVqWFY2VktlWnRqNHdhSmR1N1l4OWt6RjdsMXk0OWJ0L3k1ZGRPUFc3Zjh0TVhiUFQzZHVmanZBWnZuc2x6ckplNWFSNWFlUHRXdk1aV1lMSjVqeDA1ejY1YjV3ZlBXcmJzSXVIT1B6Rmt5UHZlNGhLaXF5dnAxdnhIMCtBa3pmMXpBcnAzNzJMTjNRNktPalZtekpNWi8vMTRtTkRRTUZ4Zm5sNXBUakFzWC9xTkN1ZnJKY2k1N08zZjJJbi8vSGJ1Mnk0ZnRtc1g3T2JWcTBaWGp4MDhURWhKcWMzOWNpYzFDaTVFYzkrMysvWWYwN0RHWXYvNDZyT3YzOWZWaDlkcjU1TXVmMitxWXVYT1dNT0xiSDdTMnE2c0xpNWZPU1BQbHlZS0RRMWk0WUZXaXh4c1R5REI4VlNJam84aVZvMVNDWStMdTk3dHptdlhyZjlQYWI3MlZqeDhtZktzYkUzRDNIajI2RGRUYXZyN3BrMkcyUXJ3YUVpUVNRZ2doaEVndVI0R1lMeHRtQlBMWWJ5cENDQ0VFbUV2T3hRU0pBcmxHVHFxazdaSnp0aWdPS0prYVFLWUdLR0YzVVAxV29kNWFCc0ZYWXNjOE9ZdjY1Q3pxNVFuZzVJdVNvU1prcUlPU29RWVlyVXMrdmU3R2pKNXFjMzJVOCtmKzRjeVpDOXk2NVkrZlh3QzNiL3R6N2VvTjNaaVpQeTVJOE54QlFVOEpDUW0xbWYxakdmenhjSTkvMGZyQXdNZTZ0cWVuUnp3alkzWG8ySkpsUzgzWktKR1JVU3hkdXBZQkEzcys5N2lFSFA3N0JEZHUzTmJhcmRva3ZJNktwVXYvWGRXMUl5T2pPSGYySW1YS2xuaXBPYVdVb01kUFdMRmlBenQzN09QaXhmOElESHlNcTZzcldiSmtva0xGMHJUdjBDTGVrbjV4eTlyOXZHQUt4VXU4dzVqUlU5bXoreThlUFFwa3dNQ2UydjJaT21XZWJueU9IRmxadW1RdEowNmM1WTg5ZituMnhRMjh4T1hwNlU1UTBGT3Q3WnpFSUZGeTNMZkRmeCszbWQzeTRNRWphbFJybHFoemhJU0UwcXBGVjZ2KzVpMGFNZVBIc1ZxN1gvL3V0SXN1emJkb3dTcmRHam1MbGt4UDlKeGYxTkJoZlhWdHl4SnRZTTRpc3Z6elhMUllZZDU1dTZCdXpPYk5PN1FBY2t6bVY2Y09uN0Z6NXo2YjF5eGNxSXEyUFhucS8zVDdFaXFqdDJ2blBxWk1uaHZ2L3FSNCt2UVoyN2J1MXRvdFdqYW1mQVY5SU1teUxKK25wenNGQytaTGxtc0w4U3BJa0VnSUlZUVFJams4QXY2eGFGZEVzb2lFRUVMWW5UdFpjY1NGU0VLSklKaG5CT0NPZFVteDE0WnpGcFM4ZlZIeTlvRkhoMUJ2TFVNTitBV2lZak5ZQ0grQTZyY0cvTmFnS2did0tvdmlVd0U4UzZCNGxnUzMzTHpPLzRqL3NlY0E2OWY5Wm5QZnFsVy9NRzl1L0E5WkUrdnUzZnRXaThPYlRDYUNnbUpMMVhuN3hML1dTOXhTWWs2SktCbFdva1FSaWhZcnpOa3pGd0h6V2pCOStuYkRhSHp4UjEvTGw4ZVdRRE1hamJSSlFwRG81SW16Vm4wSERoeEpFMEdpYlZ0M00rQ0xFVHg2RktqcmYvcjBHWmN1WGVYU3Bhc3NXN3FPTm0zZVorejQ0Yy9Oc25udzRCRk5HblhFM3ovQWF0K2xTMWZac21XWHJrOHhHQmcyZEl4dWJhRG5tVHB0Tk9VcmxPTCt2UWMwYWR4UjYzZHlUbHFRS0RudVc4Tkd0Wms0ZVNUOSszNmRwR3UvaUJJbGltamJPM2ZvZ3lwMTZsU0w5N2prV3AvcXM4OC8wYlV0ZzBTQmo0S1lObTIrMW5aMGRHRHUzQWxhR2JrWSsvY2ZqZzBTdldRbVVVSmw5QzVkdW1xelgxRVU4dWZQazZUcnJGeXhVVit1czBsZDd0NjlyN1V6WnZUbCtQSFlFaE9sU2hkUGNMMDJJZXhOZ2tSQ0NDR0VFTW5oYjBDTjNzNE5aTFhqWElRUVFvaG9DZ28rNU9VZUZ3Qnp5Ym5YT2tpa1VjQ25Fb3BQSlpSM3ZrZDkrQ2ZjMjQ1NmJ3ZUVXcXlGb1pvZzhEQnFvRGs3UVFWdzlFTHhMQTVlSldJRFI2NDVRVW43ajFBZVB3N2lpeSsraVhlL3JYVlNiUEh5OGlSbnJtemt6Sm1kbkRtelJiL00yemx5WnNQRHd6cExLREF3aUtnb2s5WStlZUlzRnk5ZW9uRGhBbFpqNzl6UnJ3dHovUGdaUHJFYVphMXQydzhZZm1ZY0FBRUI5OWkyYlRkTm10Uk4xSHVLNjhtVHAyemV0RU5yTjJoUUUxL2Z4R2VkSFQ1eXdxcHYyOWJkZk43SE9qc2tzZnp1bkg3K29KZTBhZE4yZXZZWWpNbGtldTdZVmF0KzRlNjkreXhaK2lNR2d5SGVjZE9tenJNWklBTDQzNmhKVnRkeWRYV2hlSWtpSER0NnltcDh5WkpGcVZDeE5OZXYzOUpsY3JScTNRUXdsMUswbEpnQW82WGt1bTl0MnJ5UHYxOEFreWJPc2xxUDUwMXgyKzhPUHQ1ZUJEMStBa0NidGg5WUJZZ0Fva3l4bjA5UzE1QktEZzRPQnY3ODY5Y2tIZE90NnhmYWR0V3E1VkZWbFpMRmEycDlsNjc4emJGanNUKy9aZE5BY0ZpODJkTCtiemhDQ0NHRUVQYm1COFJVWWxHQUNuYWNpeEJDQ0JHSE4vbDBRYUtjVk9KMXpwU3g0dUNHa3JFZVpLeUhnZ3BQTHFEZTMyRU9HQVVlamwzREtFYmtZM05RNmVHZlFIVGdTSEVBNXl6Z2tnUEZOVHU0NUFDWDdPQ2FBOFVsQnpobkFnYzNNTGlrNnZXT1pzMWN5QjMvdS9IdXo1WExuUDNqNit0RGpoelp5SkV6S3pselptZjl1dCswYjhtWHIxQ0tqYjhzaXZjYzhRbUlFL2g1L0RpSUQ5djBZT092aTZ5eWpxNWZ2NlZySHpwNExGSFhhTmE4SVNOSFRDUWlJZ0tBNWN2V3YzQ1FhTTNxWDNYcjNuVG8yRExSeDU0OWM1R0FPL2VzK2srZVBJZS9md0JaczJaTzhueml5NEo0R2U3cDBwRWxheWF0ZmYvK1F3WitNVUlYdFBIMGRLZGI5NDRVSy9ZMmp4NEZzbXJsTHh3NkZIcy85dXoraXlXTDEvSlI1OWJ4WHVmbVRUODh2VHpvMmJNemhRc1hJQ0RnSHI2KzZmbGp6d0YyYk45cjg1aEtsY3B5NmIrcnVMbTU2Z0pNVzdZdEIyRGloRm02SUZHTWlQQUliZHZSMFNIQjRGVmN5WDNmK3ZYdnp2WHJ0MWkxY3FQV3QyLy9MMGs2QjhCN1ZST2Z3UmJYZ3dlUHVIZnZ3UXNmL3pLS0ZDbkk3RGtUK1BXWGJVeWJPbytXTFp2WUhCZHBrVEVXazBuMHhjQlA2ZmhSS3dCKzI3U0QxYXRqZ3ppejUzeVBhL1NhWmpGcm9iMnNMcDM3OHZ1MlBZa2U3M2ZuTkFjUEhtWGExUGwwN05pUzBGRDlHbG5PenM0NE9qaGlOQnFKaUlpZ1RCa0pFb25VVFlKRVFnZ2hoQkF2UXdVT1diUUxBOTUybW9zUVFnaGhnMGVja25OUFgvZVNjd2xTd09NZEZJOTNVUEwyaFloQTFFY0hJZWdVUEQ2SkduUUN3bTA4VUZXaklQUTJoTjVHamZOTVVvMDcxdUFFQmxkd3NIZ1pYS0hvK2xmMXBoSXRhOWFFNzN2MUdwVzVmUFd3MVhwQy8vMTdoVjI3L296ZWZyRmdSZHpBRDVpemZkcTI3czdHWHhlUk9YTkdyZi9mZjYvb3h2bjdCM0Rod24rOC9mWmJDVjdEeDhlYnV2V3FhV3VCL0xudkVMZHUrU1Y0akMycXFySnd3U3F0blM5L2JxcFVMWi9vNHpkczJCTHZlWmN0WGNmQVFiMlNQS2VYQ1JURXAxNzlHaXhZR0ZzZWJQR2kxVHg1RXJ1ZWo5Rm9aTjM2bnlsU3RMRFcxN0pWVXpxMDc4WGVQdzVvZlhQbUxFNHdTR1EwT3JKbTdYeUtGWHRiMTI5cnpaMFlBd1oreXBDaGZaZzBjVFlUSjh4SzlIc0tDdy9YdHAyU3VCN1JxN2h2Y1lOVUJRcmsxYlVqSTZObzkrR25XcnRxMVFyMDZmdmkyV2FXeXBXcHgrM2IvblRzMU1wcTM5ejVFK005cm52WEFZbSt4ckZqQ1dlM09UZ1lhTkswSGxldVhLZFZ5MC80NXR1QmRPM1dYamNtSWpJMlNPUVlYUjdTY3Iycjc4Zi9xQnRmdlhvVlBMM002NVN0V3FVUHVpVVVOQXEyS0ErWEhDcFZLa3VsU21VQmRHdFF1Ymc0NCtCZ1lPMzZud2dQRCtmczJYOXNaa3dLa1pwSWtFZ0lJWVFRNG1WY0JtTEtUenNDWmV3NEZ5R0VFTUlHQlFQZTVPRSs1clZhSG5MNURRNFN4V0gwUnNuVUFESTFBREJuR29YNm9RYWRpZzBjUFRrTFliWkxaZGxrQ2plL0loOC9mMndLSzEybW1MYjlVZWZXTEZxNFdyZmZhRFJpTkZxWGU4cVhQN2NXSkhyMEtKQ0FnSHU2b0U1aS9QZmZGWnY5MTYvZm9sM2JUMW0vY1FGZVhwNUVSWms0Y2R6NndmUHYyL1k4TjBnRTBMSmxFeTFJWkRLWldMbGk0M09Pc0xadjcwRmQ1czRuWGRzbmVqMlIwTkF3VnErS1AxdGswY0pWZk43bkU1eWRFMTdIeHg1MjdkU3ZhZE9zV1FOZGdBak1ELzE3Zi9heExraDA3ZW9OYnQ3MEkyZk9iRGJQMjdoSlhhc0FFVUQrQW5uNDY2L0RObzk1MGMvSE1wTW9LVUVpZTkyMzhQQnc5di81dDlaT2JNbkhHTE5uTGVMRThUT2NPWHVSNjlkdTZ2YmR2dTBQUU02YzJYVHI1UUEwYmx6bkJXZXMxNlJSaHdUM0J3WStwbTNySHB3K2ZSNkFVU01uVUx6NE81U3ZVRW9ibzd0bmNmNytPWEw0Qk9mT1h0VDFkZjJrUDE5L084RG16MVRSZDk1TDhuc0F5SlkxYzVMWEpiSjArNWEvdGgwZUhrRndjQWh1YnE0NE9UbFJ1blN4Qkk0VUluV1FJSkVRUWdnaHhJdUtCQ3ovWDFzU2NMUFRYSVFRUW9nRXBLZUFGaVI2eEdWeVVnbUZ4SmRoZW5NbzRKSWR4U1U3WkdvWTAyTU8rb1Q2b1liZWd0QmJFSExUbkZrVWNoTTE1Q1pFUEFKVENFU0ZKbmgyZXl0Y3VBQ09qZzZVTFZ1U0x3YjB0QW9TeFNmdXc5T3paeThtT1VoMDlJaCtmUmtQRDNjdGErWENoZi9vMEs0WHE5Yk00OEtGL3dnS2VtcDEvTVlOVytuWHYvdHpyMU96MXJ2NCtIano2SkU1bzJEVnlsOXdjazdhT2ljelp5N1V0ajI5UEdqVEp2RlpQRC8vdklJSER4NXA3VXlaTWxDNVNqazJidGdLbU10L0xWcTRtdTQ5T2lacFRpbmgwcVZydW5iNUNxVnRqaXR1NCtIOHRhczM0ZzBTVmF4bysxdFVsYXVVWS9HaTFYaDVlZkw0Y1ZEU0podkhIZis3UkptaTJMY3ZOc1hmTGJva1dXTFk2NzRGQnVxRHllN3U2WkowL0x5NVMrTmQ3MGs3cDQwMXdsS0t0N2NYV2JKbTBvSkVrWkZSOU9neGtOMTcxdUhqNHgzZFo1MUpGR1BhMVBsVzU5eS8vekQxNjdhbFphdkdWcGxaTDJyMDJLRXZkZncxaXdDZHlXVGl3dmwvS1NQckVJazBSSUpFUWdnaGhCQXY2aVFROHd6RERTaHV4N2tJSVlRUUNYQW5LMGJjaUNDWVNFSjV3bTA4eVdudmFhVWRCaWR3eTRQaWxzZHFsejYvUklXb01EQUZtd05HVVNGZ0NvV281QzF6OUtLTVJpT1ZxNVJuK293eE9EZ2tmdTJrb25HQ0FpZU9uNkZXclhjVGZYeDRlTGd1WXlSVHBnek1uVGVSVmkyN2F1c0hIVHQybXRIL200d2hubm45Kys5bFRwdzRTNmxTUlczdWoyRTBPdEtrYVYwV0x6SUh3RzdmOWs5MEZoREF0ZXMzQ1RyOVJHdTNiOThpMGNHR2E5ZHVNdkdIbWJxK2R1MmJVL1hkQ2xxd0FXRENEek41Ly8zNlpNNlN0RUJiakxobDRwSWlXNWI0ZjJGOUZoREhJaXdBQUNBQVNVUkJWS2NjbDVlWHA4MXg2V3dFTWtMRHd1STlyNit2ajgzK01tWE1jeG4rZFg4R0RSd1o3L0dKTVd6WVdMWnUyYVhyeTVZOWNSbVRLWFhmYkxseDQ3YXVuVEdqYjVLTzkwbnZuV0NRS0ZldTdPVEpuUlBiS3orbGpNbFRSbEd6Umd0dHZhZUFPL2NZUEdnVTgrWlBBaURDWWswaXkweWlJNGRQYUJtTWNhbXF5cHJWbTJqV3ZPRkx6Ky83OFRQWTlPdjJKQiszZnVNQzdYN0ZMYnUzZi85aENSS0pORVdDUkVJSUlZUVFMeUlJc1B4Q2JIbmtOeXNoaEJDcGxvSkNldklUd0JuQVhISk9na1N2Z2dJT0x1WlgzT1NWcDgvc01xTzQ1czJmaUllSGU1SVdmQzlXckRCT1RrNkVSNi8zOHZlaDQwbTY1cDdkZnhFY0hLSzFLMVlxUy9rS3BSZ3pkcWdXSENoWnNpaWY5K2xLclpvdGRjZTZ1RGdUR21vT1FDejRlUVdscG85Kzd2VSthTlpBQ3hJWmpVWVVSZEhtL2p5bUtCTnVicTRFQjRmZzRHRGc0MDgrVE54eEpoTUR2eGhCU0Voc05sbTZkRzU4MHJVOTZkTjc4L2JiYjNIaHduOEFQSDM2ak1HRFI3RncwYlFrQmJDZXAwdm52cHc2ZFU1ci83WmxHVm16Wms3MDhhNnVMcnBBMGRPbjFobGRnTTJzSHk5UDJ3RWxzRjZYSjBiMjdGbHArbjU5MnJWdi90SkJvdXJWSzFzRmlXclhmbjdwTVh2ZnQyTkg5UmwySlo4VEJJM0x4OXRMMjFZVUJWV05YU1h0L01VLzhZN2V2MmpSS3QxeDY5WnVUdXBVYmRyNHl5SmQrNFAzUDdLZW80ODNVNmQrUjlzMlBiUyszemJ2Wk5YS2pUUnYwVmczTmlhVEtDckt4UEJoNDJ4ZXMyaXh3cHc5YzVGYXRkN2x4NW5qK0hIbU9QejlBeWhUS3JhRTN1dzUzNU1sUzJiZGZLWk0rMDViUThoU1FNQjlMbCsrOXZ3M0cwZE1CbFJvYUJoSGo1elU3ZHUyZFRkOSszVkw4am1Gc0JmSkxSZENDQ0dFZUJFSGdLam83U3hBUVR2T1JRZ2hoRWlFOU1RdW5QMklxNWlJVEdDMGVGMTV2RURwS2FQUlNJbVNSYlQya1NNbmRVRWZnTk9uejJ2Qm5MZ1dMdFEvb0s1YXRUd0E3VHUwb0VQSGxwU3ZVSXBWYStheWZzTVdyVXdjUUlrU1JXalROcmJVMjhZTlc3UjFWaEpTb1VKcGloUXRUTjkrM1RoeTdQZDR5NkRaa2k5ZmJnNGYvWjNlbjMxTXkxWk55WjQ5YTZLTyszcjRlQTRjT0tMcjY5YTlBNzYrUGlpS1FwKysrZ2ZHTzdidlpkTEUyWW1lMS9ORVJrWng2T0F4N3ZqZjVZNy9YWjQrZVVhV0xKbVNkSTY4K1hMcDJpZFBuclU1TG02L29pZ1VMSlF2YVJPT05tMzZkOGtTY0tsVU9mYmh2OUZvcEZYckpuemFzOU56ajdQbmZWTlZsZlhydDJodFJWRW9YdnlkSkoyamVZdUdUSm84a24zN2Y2RjloeGE2ZmQ0V0FhUzRQdjlzYUx5dnBDaGZvWlR1RlovM3FsV2laYXNtV2p0RGh2VDQrSGpyU3MwQkdCM05RYUxwMCtaejVzd0ZtK2Rhdm1JMjdkbzM1NXNSQTdTK3dFQjk0REpucmh4a3phWVBrR2JNNEV2T25ObTBWM0xaL3ZzZXF5eThVNmZPV2EybEpFUnFKa0VpSVlRUVFvaWt1ZzdjaU41V2dDcDJuSXNRUWdpUlNHNWt4Qm56UTBNVEVUelcvakVUNHZtcVY2K3NiWWVIaDdOanU3NkExZXhaaTZoUnJSbWJObTNYWlRQODg4OWw5dTA5cUxXZG5KeG8zQ1QyRy8ranh3eGh4Y281aElXRk0yUGFUN3B6ZHV6VWl1Yk5HMm50eU1nb2Zoai80M1BucWlnS08zYXU1c3V2UGlkVHBneUpmNVBSMHFmM1p0andma3llTWlwUjQ2ZE9tY2VDbjFmbytuTG56cUVMTURScFdwY1NKWXJveGt5YU9KdGxTOWNsZVg2MmJONjBYWmZoVTcxNjVTUUhYNnBYMS85U3UyN3RiMXkvZmt2WEZ4VmxZdWFNQmJxK3N1VktKaGlRU0lpVGs5TUxIUmRYZ1FKNVdiUjRPbHUyTGVmTTJUOHdtVlRPbmZzM3dXUHNmZDkrL21rNUY4N0h6bEZWVmVyVWFzVzBxZk1KQ0xpWHFITjgySzQ1YlQ5c1JvRUNlWk0xSysxVkdERnlFT25UZTlPb2NXMzI3TjFBM1hyVnJUTDhqRTdtRk15MWF6ZHBmVEZsQ1dNNEdZMU1tRGlDdDk2S0RVemV1dVduRytQbDZaSG9lVTJjTklMVFovL2dxeUY5Mkx4bEdUZHZuK1RHclJPNk1lUEdEK2ZpdndmbzJLa1YyM2VzeHUvT2FiSm16WXlxcXN5WThiTTJ6dkllVEV6R0lMQVFyNW9FaVlRUVFnZ2hraUlTY3haUmpDSkEwa3FIQ3lHRUVIWmptVTMwa0V0Mm5JbElheG8ycXExcng1UnppM0grM0w5Y3YzNkxIdDBHTW5oUWJIQmx6SGRUZEVHamhvMXE2UUlLUnFNUlYxY1hCZzhhUldEZ1k2MC9SNDVzdEdqWmlMTGxTdXErOWI5MjdXWmRTVFY3TXBsTWZQZS95WXdmTjEzWDcrQmdZT0xra2JpNE9HdDlCb09CTWVPRzZVcXZxYXJLb0lFam1UWjEva3ZONC9adGY3NGVyaS9OZGZ6NEdTWlBtbVAxOER3aG5idTB3ZGs1ZHM1UG56NmphZU9PekpqK0V6dTI3MlhWcWw5bzBieUxWZWJOWjU5Ly9GTHpUeTUxNmxhalpNbWlQQXA4ekxxMW0yblVvQjBONjdkai81OS82OGFsNUgzTFh5QVBsU3FWMVY0eGZwcS9qRysvK2NGcS9JMGJ0eGszZGhybHl0VGw0eTc5MlB2SEFabzFiMGp6Rm8xbzNxSVI1Y3JGbjYyVDJxVlA3ODMybmF1Wk4zK1N0azVWM096RG1FeWkrdlZxQU9aeWszR3p1V3c1ZmVxOHJwMGxhL3haZEJNbnpHTHVuQ1VFQmNXV1U5eTFjeC9qeGs2amNjUDJ0R3J4aWRVeEowK2VvMGExWml4WnZJWjJIMzZxQlU5WHJ0akEyVE94R1VPREJ2Zld0cmR0M1cwVlRCY2l0WkxLK1VJSUlZUVFTWEVLaUZuTDJCV3dMbXN0aEJCQ3BGcnB5WTgveHdCNHpBMmlDTWVCNVBrbXYzaTlGU3FVbjhLRkMzRHhvam00ZVBEZ1VYYnQrcE5hdGQ3bDZkTm5YTHAwVlJzYlUrYnN3SUVqN05paGYwamFvYU4relNHQUJRdFdzbTNyYmwzZnNPSDl0SURGUjEzYTh0MG84eUwzSnBPSi9uMi9adHYybGNtV2hmSWluajBMNXJQZVEvaDkyeDZyZlFNSDlhWnk1WEpXL2FWS0ZhWC9GejJZT0dHV3JuL2MyR2tjTzNxSzd5ZDhRK2JNR1cxZUwwK2UyRFhFTE1jY1BYS1NIdDBIOGVEQkk5MTRQNzg3L1BEOWowejRZU1pWcXBTalZldjNhZFM0TmlOSERiWjVUb0JzMmJMdzNlaXZkT3NEM2J2M2dER2pwOXFjRTVpenZlclVxUmJ2Zm52NDc3OHIydmJKazJmNTk5L0xWSDIzQXBEeTk2MVhyODcwNnRWWmF4ODljcEp4WTZkYkJkb3ladlRsM3IwSFdqc3lNb3B0VzNlemJldHU4dVROUmVmT2JXajdZVE04UFpOZUxoSmd3Y0w0NytITGlQcytuaWRidGl5NmR0ejFyWnlqQTNRTkc5ZGg1c3lGZk5LMVBaa3lKNXdOYURLWjJQVHJkcTJkUFh0VzNOeGNyZjVNeERoMjdCUi83RG5BK0hIVCtXSEN0elJ2MFlpZE8vZHAreXRXS21OMVRQNzh1VGw1NGd6Ky9nSGN2LytRenAwK1o4YVBZL2w2K0hodFRONTh1ZWpicnh0YnR1elVBa2Y5KzMzTnBzMUxyVW81Q3BIYVNDYVJFRUlJSVVSaUJRR1dhNUpXQUhtdUpvUVFJaTF4d1JzM3pBL2NWRXc4NHVwempoQWlWbzlQOVd1OGZEbm9mOXk3OTRBRGZ4M0JaREpwL2VYS2xTUXNMRXlYVVFSUXBVcDVxNGZ3eDQ2ZVlrU2NqSXFLRmN2UTlQMTZXcnRUcDFaNGVzV1dqN3A0OFJMZmZ2UDlTNytmRi9YbnZrUFVxdEhDWnFDaFZlc205T25iTmQ1aisvWHZRYzJhVmEzNmQrellTNDFxelprOWE1SFZlazhBQnc3OXByM0dqUi9PcVZQbitMVDdJRDU0dnpQKy9nSHhYazlWVmZidlAwemZQc01vVWF3R0Z5OWVvbnlGVW5UcjNvRTZkYTJETyswN3RHRHlsRkc0dWJuR2UwNHdaOWowNnQyRnNlT0dKVGp1WmNVdG9YYkgveTRBQXdiMnhPL09hZTFsNmNqaGs3cDJUTGs0ZTl3M01BZXRadjY0Z0RxMVc5TzBTU2Vyd0VxWnNpVTRkSGdyYTlmL3BNczJpbkh0NmcxR2ZQc0RaVXJWWnZpd2NWWWxBTzJwWmZOUGRLK2tpSXlNc2lyMzV4bGRKcTVVcWFLVUtWdUNBUU43UHZjOHMyWXU1TjkvTDJ2dENoVkxKemorOXEwN0FJU0VoQklSR1Vsd2NBaDcvNGd0aVZtbmJuV3JZenc4M0ZtMlloWVpNL3JpN3A2TzVpMGE4VkduUHJwN1BueDRmeFJGWWNDQTJEay9mQmhJcTVaZHRlQzZFS21WWkJJSklZUVFRaVRXZmlBcWVqc0xVTkNPY3hGQ0NDRmVVSG9LRU14OXdGeHlMZ09GN0R3amtWWTBiOUdJS1pQbmFnK3AvZnp1VUxkMmE5MFlOemRYeWxjb3pmZmpmK1RLNWV1NmZVT0g5OU8xNy9qZnBlc25YeEFSRWFIMWVYaTRNMjNHYUYxd3dOMDlIWjk4MG83SmsrWm9mWXNXcnFaZ3dmeDArZmhEbmowTDVxMzhGUlA5UHJKbEtSN3Z2dE9uenllNHYzUG5OaXhjdU1ybXZvYU5hak54MHFnRTE0WnhjREF3ZC81RVdyZnN5dkhqWjNUN0FnTWZNMnJrUkJZdldzMmV2ZXUxVEtydzhIQnUzTGpONlZQbk9YNzhETHQyN3JNWktQRDA4bUQ1aXRrOGZQaUloVCt2Wk0rZXYzU2wvcDQ5QzJiRjh2V3NXTDZlRWlXSzBPbWpWbnpRckNHdXJpNjY4N1JwK3dIVmExUmg2WksxN05tOW4wdVhydkwwYVRBdUxzN2t5cFdkS2xVcjBLRmpTd29WeWgvdiswd3VubkhXbHZubTYvRU1HTlRMWmtaTmVIZ0VwMCtmWittU3RWcWZoNGM3SlVvV1plaFhvMVBzdnAwOWM1RjkrdzV4OXV4RmpoNDVxY3NRaXF0dXZlck1uRFVlVjFjWEtsY3VSK1VONVRoNDhDZ1RmNWhsRlV4NjlpeVluMzlhenFLRksyblVxQTRqUncwbXloUkZWSlNKNE9BUWpoNDlaWFgrMHFWcWE0RzFseEUzRUpkVXk1YXVZL3k0NmFSTDU0YWpveU1HZzRHQWdMdTZrbTlnTGpNSjV1RGdzbVV6ZGFYL2JKazlhNUZWcHR1SDdaclpISHZpeEJseTVNekt0V3V4Ni9FVkxKaWZUWnUyOC9UcE04Q2NwVmU0Y0FHTzJmZ3NzMmJOektJbDA3bDk2dzRqUjB6QXorK090cTl1dmVvMGFGZ0xnSHIxYTFDelpsVjI3OTRQbVArZWJOeXdQYVBIREtGTjJ3OFNmRDlDMklzRWlZUVFRZ2doRXVNZklPYi80Z3BRSllHeFFnZ2hSQ3FXbnZ6YzRoQUFUN2hOQk1FWWNiUHpyRVJhWURRYW1UejFmN1JzL29tV09SUVFjRTgzcG42RG1yaTRPSk0vZng1ZGY5T205U2hWcXFqV2Z2TGtLUjA3Zm1aMS9PZ3hRN1FIeFpZKysvd1QxcTdaeE0yYnNXdnNEQjgyRGxkWEY1bzByV2MxL2xVcFh1SWRtLzF0Mm43QWhJa2pjSEI0ZnRFZU56ZFhWcTZlUzlkUHZtRGYzb082ZlE0T0JzYU1IWWF6c3pQUG5nVlRwMVlycmwrL3BRdjIyRktrYUdIbXpwMmdsYldxWGZzOXJsMjd5VS96bDdOcTVVYnRJWGlNVTZmT01lQ0xjNHdjTVlIMUd4YndUaEY5c0RoejVvd01HTmd6VVprY2NiMXNRTUZTaVRpZjkrYk5POWk4ZVVlaWoyL1lzQmFPamc0cGV0OGNIQjJZTW5rT0VSR1I4WjdMMDh1RElVUDY4bEhuMWxiN0tsVXF5OXIxUC9IM29lT01IajJGbzBmMG1WRlJVU1pPblRxSHQ0OG4zNC8va1ZrekYxcWR3M0xkcjlUZ3ZXcVZHRFJ3SlBmdlA0eDNqTE96czY3VW0yWDJZRnczYnR4bTJKQXg3TnIxcDY2L2ZvT2FWS2xTSGdDdk9BSEdDVC9NWk1JUE03VzJ3V0NnVUtIOGJOeXdCVVZSVUZXVmdJQjc1TTliM3VwNnJxN216THE4ZVhQUnRuVjNYWEFyVDk1Y1RKbjZQOTM0aVpOR1VyOStXd0x1bVA5K0N3NE93Y0hCSWQ3M0k0UzlTYms1SVlRUVFvam5lUVpZL2ord0JPQnJwN2tJSVlRUUw4bElPanlJZlFqL2lNc0pqQlpDcjJMRk1vei8vbXNNQnV0SFNvNk9EdlR1M1FXQWR1MmIwN3AxVThDOFlQMTNZNGJveHBwTUpySm0wUzh1MyttajFyUnMxY1RtZFYxZFhSZzdmcml1TDNmdUhGU29ZTDEreUt2VTlzTm10R2paV0dzN09CajQ1dHNCVEo0eUtsR0JoaGp1N3VsWXN2Ukhldlh1b3N0Z0dUcXNIOVZyVkFZZ1hUbzNHalNzbFdDQUtGT21EUDluNzc2am95cmFPSTUvZDdPYlhnbTlkK2tLQ0NKV1ZGNVF3SUtLalNZaWlHQ2hpeFNWcWloVlVWU2tLNElpZ2lnSWlJcUFnSURTZ3hUcEpZUVNJQ0hKYm5iZlAwSXVXZEpEa2szNWZjN0o0YzdjbWJuUGJ1SW0zdWZPRE1OSERHVFo4bm5KOWoycFdMRWNJMFlPWk12ZkszbG4rQURLbENtVnJILzFtNm9tU3hEbEpZMGExMDl4Q2JhTThQWDE0WlZYRTVhUXk4M3YyeTIzMU9ITndhK24yRDh3S0lCWFh1M0srajkvVERGQmxOUnRUUnF3NUlmWmZEWnRYTEw5bzRhUEhJaVhseGUzSkVtOEpuWG5uY2tUSFRsaDJjL3pYTDVTVTY1Y2FVcVZLcEhtV0FNRzlpUTBOQ1JEMXoxMjdBVHIxbTF5cWF0WnN4b1RKNDAweW9GQkFaUXZYeWJWTVpvMGFZaXZydy92REIvQTVxMHJHREtzVDZxSnFjUWtZMUJRSUQxZWZ0Nm9Ed2tKWnM3Y2o1SWw1VXFVTE1iTVdaT05aUnNiTnF6bjh2TW5rdGVZbk9rOWlpQWlJaUpTMkMwSEVsY2xDQUhhQW5vUVRFUkU4ckVJd2poTXdrYmRmaFNuQmxvQ0o2ZGRQNVBEM2M2ZHUwQ2RXbmNiNVEvR3ZjMnp6N1hOY1A5MTZ6Yng3cGdQMmJwbE8wNm5reUpGZ2hrMStrMGVlYlNsMGVieTVTanV1L2R4aHI3Vmh6WnQvcGRzREtmVHlhU0puL1ArMkNrMGJkcUllZk0veFdKSis0K3M5OTc5a0VrVFArZm1tMnN6NThzcEZDMWFoTGk0T0FhOU1UckRzZCtJY2VQZjV1TEZ5elM3NXpHOHZEeVpPR2tralcrcmYwTmpidHl3bFNGRDNxVjgrVEo4TVgyQ3k3bHo1eTdRcU9IL3VISWx4cWp6OVBUa3pqc2IwL2J4VnJScS9ZQ3hMRjE2N1BaNGxpeGV6cFFwTTlpeisxL01aalBMZnA1SDNibzFieWorN0pCMGliOEprMGJ3MUZPUEdPVkxseTd6N3BnUFdiNXNOYWRQbjNIWi8rcDZKcE9Kb0tCQWJtdlNnSDc5ZWxDN1RnM2pYRzUrM3h3T0I2MGZhczgvLyt6RTI5dUx1Kys1blljZmJzRkRyUjVJZHdtMWxOaHNOcVovTVkrSkV6Nmo4VzMxbVRYN1F5Qmh2NkttdDdzbUh4bzJyTWZuMDhaVHNsUnhGbjY3bEtpbzZLeS95S3M2ZGtwSWFMM1l0UTgvTGwxbDFGOC9hNnhwazFiR2NiUDc3bVJVa3VUd0MxMTZzK3luWC9Ed01PUHA2WW1QanpjaEljSFVybE9EcDU5KzFFaXlYVy9idGwwODJPSVpveHkyZHgyQlFRR3MrZjFQT3JUdmljMW1wMG1UaHN5WU5ZbWdvRUNYdnF0WHI2Vkg5d0ZjdXVTNnJGM1Jva1g0ZXY2bnlSS2tyL1I2azRYZkxqWEtQajdlOU83VG5WNnZYTnR2eWVsMDhzelRMN0YzNzM2K252OVptc3N1YnR1Mmk0N3RlL0hGOUFuYzJ1aVdWTnZsSm45L1AzZUhJTG5FbE5ZYW10ZTNWWkpJUkVSRUpBMzdnTVM5YlUzQUkwRHgxSnVMaUlqa0IzWmkyYzRjbkNUY2JLM0QwM2dSbUU0dnVSRjVMVW1VWGE1Y2llSHMyWE9VTEZraXhRVFBrU1BIMDN5YUgyRFpUNzl3ZTlOYk03eEUxbWVmenVHNTlvL2o1K2UrWlJKMzdReWpVdVVLeGt5QkcrVndPSWlOalV1MlB4REFoNU9uc1dmUFBtclVxRWFEQm5WcDBMRGVEVjNYNlhTeWNzWHY3TnQza0o2OXV0eEkyTmxtMk5EM2pPUEgyclp5V1pvd08rWG05KzNRZjBjNGVTcWNoZzNyNGVucG1TM1h1M0Foa3RqWU9FcVVLQVpjKzE1NldEenc5L09qVE5tU0tTN1htRjMyN2ozQTJiUFhsb3hyMnJSUmpsMHJVWGg0QkF2bUx6YkszYnAzTU43UEJRdVdjT2kvSS9UcDJ5UFZCUFBacytmWnVuVTdFV2ZPWWphYktWNjhHTGMzdlRYRlpOMnBrK0djUEJXT3A5V0NmNEEvcFV1WHdHcTFKbXQzNXN4Wm9xT3ZVS0ZDMlhUalAzLytBaUVod1JsOXVUbE9TYUxDUTBraUVSRVJrZXdRRFh3RHhGNHQzd0xrenNvTklpSWlPZTRBUDNPQnd3Q1U1bFpLMGNETkVSVnNCVFZKSkNJaStZZVNSSVZIWnBKRTJwTklSRVJFSkRWcnVaWWdDZ1p5ZDhsN0VSR1JIRldFcXNieE9mYTdNUklSRVJFUmNSY2xpVVJFUkVSU3NnODRkUFhZQk55TDlpRVNFWkVDSllnS21MRUFFTU1Gb2pucjVvaEVSRVJFSkxjcFNTUWlJaUp5dlVnU1poRWxxb3YySVJJUmtRTEhqSVZnS2hsbHpTWVNFUkVSS1h5VUpCSVJFUkZKS2g3NEJiQmRMUmNCYm5WZk9DSWlJamtwNlpKejU5a1BhTnRpRVJFUmtjSkVTU0lSRVJHUnBEWUNFVmVQTGNBRFYvOFZFUkVwZ0FJcGd3VnZBT0tJNGpLbjNCeVJpSWlJaU9RbUpZbEVSRVJFRWgwQ2RpWXAzd2tFdXljVUVSR1IzR0RDVEFpVmpiS1duQk1SRVJFcFhQUmNyQlFhZHJzZHV6MGVoOE9CMCtuQXFWVVVSS1NRTUpuQVpESmpOcHV4V0R5d1dQVHJQMFdYZ2QrVGxLdGYvUklSRVNuZ2lsQ1ZNK3dHNER3SEtjY2RtUFJNcVlpSWlFaWhvTHRFVXVEWjdYYmk0dUp3T0pRVkVwSEN5ZWtFcDlPQncrSEFicmRqTnNmaDZlbXBaRkZTRGhMMklZcTlXZzRtWVJhUmlJaElJZUJQQ1R6eEo0N0wySWtsa2lNRVU5SGRZWW1JaUloSUx0Q2pRVktneGNiR0VSTVRxd1NSaUVnU0RvZVRtSmhZWW1QajNCMUszckVST0gzMTJBUHRReVFpSW9XTWlkQWswMmNqQ0hOakxDSWlJaUtTbTVRa2tnSXJOallPbTgzbTdqQkVSUElzbTgybVJCRkFHTEFqU2ZrT29JaWJZaEVSRVhHVHBFbWlpeHpGUnJRYm94RVJFUkdSM0tJa2tSUklkcnRkQ1NJUmtReXcyV3pZN1haM2grRStKNEMxU2NvM0FUWGNGSXVJaUlnYmVSRklBS1VBY09Ma0xQdmNISkdJaUlpSTVBWWxpYVJBaW92VGsvRWlJaGxWYUQ4ekk0RVZKT3hIQkZBS3VNdDk0WWlJaUxoYktEY1p4MmZaNjhaSUNpYVR5ZDBSaUloSVlXYlNMeUpKaFpKRVV1RFk3WGJ0UVNRaWtna09oN1B3elNhS0JaWURpZm14UUtBNStzdElSRVFLdFJBcTQ0RVZnQmd1RUVXNG15TXFXRXdtL2FFaElpTHVveVNScEVaL29VaUJZN2ZIdXpzRUVaRjhwMUI5ZGpxQWxTVE1KQUx3QkZvQzNtNkxTRVJFSkU4d1l5R0VLa1k1Z2pBM1JsUHdtTTI2QlNNaUl1NmozME9TR3Yxa1NJSGpjRGpTYnlRaUlpNEsxV2ZuV2hMMklnSXdrVENES05oOTRZaUlpT1FsU1plY084OEJIQlN5MmNZNXlHTHhjSGNJSWlKU2lPbjNrS1JHU1NJcGNKek9RblNqVTBRa216aWRoV1NaemovQjVhSG9PNEF5Ym9wRlJFUWtEL0tuQk41WG41Nkl4OFlGL25OelJBV0h4V0xCYk5aU1B5SWlrdnZNWmhNV2k4WGRZVWdlcFNTUkZEaUY1VDZuaUVoMktoUkpvazNBamlUbHVrQXROOFVpSWlLU2g0VlMzVGlPWUs4Ykl5bDRQRDA5M1IyQ2lJZ1VRdnI5STJsUmtraEVSRVFLdmkzQVAwbktOd0ZOM0JTTGlJaElIaGRLZFV3a3pIaTV4QWxpdWVqbWlBb09pOFdDMVdwMWR4Z2lJbEtJV0sxV3pTS1NOQ2xKSkNJaUlnWGJQeVFraVJKVkErNEd0TnFMaUloSWlxejRFa2c1b3h6aHNsYXIzQ2d2TDA4bGlrUkVKRmRZclZhOHZEU0xTTkttSkpHSWlJZ1VYRHRJV0dZdVVWWGdYcFFnRWhFUlNVZXhKR3V5UmhDR2szZzNSbFB3ZUhsNTR1M3RwVDJLUkVRa1I1ak5Kcnk5dlpRZ2tnelJQRE1SRVJFcG1IWUNmeVlwVjBZSkloRVJrUXdLcEJ5ZStCUEhaZXpFY0o1REZLR0t1OE1xVUN3V0N4YUxCYnZkanQwZWo4UGh3T2wwRm82OUlrVkVKRnVaVENaTUpoTm1zeG1MeFVQTHkwbW02S2RGUkVSRUNoWW5zQkhZbnFTdUVuQWZta010SWlLU1FTWk1GS01teC9rTGdBaDJLMG1VUXhLVFJTSWlJaUx1b0ZzbElpSWlVbkRZZ1ZXNEpvZ3FBUGVqdjNwRVJFUXlLWlFhbUs3K0FyM0VTV0k0NythSVJFUkVSQ1M3NlhhSmlJaUlGQXd4d0kvQWYwbnFhZ0ROMFY4OElpSWlXV0RGaHhBcUdlVXo3SEZqTkNJaUlpS1NFM1RMUkVSRVJQSy9TT0I3NEhTU3VzYkEzZWl2SFJFUmtSdFFqRnJHOFZuK3hZSGRqZEdJaUlpSVNIYlRiUk1SRVJISjMwNEJpNEdMVjhzZUpDd3ZkNHZiSWhJUkVTa3cvQ21GRHlFQXhCUEhPUTY0T1NJUkVSRVJ5VTVLRW9tSWlFais1QVQrQnBhU3NOUWNnQmZRQ3JTdnRvaUlTUFlwbW1RMlVRUzczUmlKaUlpSWlHUTNKWWxFUkVRay83bE1RbkxvTDhCeHRTNFFlQlFvNmE2Z1JFUkVDcVpRcW1IR0FrQVVaNGdtd3MwUmlZaUlpRWgyVVpKSVJFUkU4cGVEd0xmQXlTUjE1VWhJRUFXNUpTSVJFWkVDelFOUGlsRE5LSWV6MDQzUmlJaUlpRWgyVXBKSVJFUkU4Z2NiOER1d0NvaTdXbWNHbWdJdEFXODN4U1VpSWxJSUZFK3k1Tnc1OW1NajJvM1JpSWlJaUVoMnNiZzdBQkhKWG9QZUdNblBQLzhHZ0tmVnlxclYzK0x2NzVkcSsvODFiMGRFeERrQWZIeTgrZTMzUlZpdDFodU9ZODN2ZjNMZ3dDR1h1bWJON3FCaXBmS1pIdXZreWRQczNCbG1sSnMzditkR3c3dGhUcWVUdzRlT1p1bjFYTy9VeVhDS0ZndkZZdkZJdDIxazVFVThQVDN4OGNuYzNmQzVjNzVsMFhjL0dlV0ZpNlpuT3M2Yzh1Ky9CNmhXclRJbWs4bWxmdWVPTUdyVXJKYWg5eVUxQXdlTWNDbS9NM3dBM3Q1ZVdSNHZQWXUvWDI0Y1d5d1dXclYrSU1ldVZlaWNCTllBa1VucVFvRDdnU0p1aVVoRVJLUlE4U0dVQUVwemlSTTRjWENHM1pUbVZuZUhKU0lpSWlJM1NFa2lrUUxrekptemZQWGxJbXcyR3dBdEg3d3Z6UVRSM3IwSDJMbmpXdkxsd1lmdXo1WUUwYlp0dStqUXZwY1JCMEM5ZXJYbzBMRmRsc1piczJZRHZWOGJhcFJQbk5wdUhGKzRFR2treFRLalljTjZWSzFhS1ZOOVltTmorV0xhVjJ6Y3VKWE5mMjNqL1BrTC9QTHJRbXJXckpaKzUxVEV4enU0Njg2SGlZdUxvMXo1TWxTdVZJSEJRM3R6MDAxVlVtdy85cjBwekozekxRMGIxdU91dTV2UXFmTlRGQ2tTbk81MURoOCt4cDkvYms3MS9GMTNQSnpwMk50M2VJTHVMM1hNZEw5RW4zdzhrMjhXTENFc2JEK2p4cnpKODg4L2JadzdmUGdZRDdaOEduOS9mMXEwdUpkUlk5N0V6ODgzMDllWU0vc2JsL0xnd2EvbmFKS294MHNEakdOZlh4OGxpYkxEUldBajhOOTE5YldCMjlCZk1pSWlJcm1vQlBXNHhBa0F6ckNia3R4aTdGVWtJaUlpSXZtVC9wb1R5U0hIajU5azhxUnBPWHFOOThZT2RTbFBIUCtwUzJKbStiTFZsQzVaTDFtL2tKQmdkdTFadzlJZlZyalVML3ZwbHhUYkEvVHQxNE8rL1hxa0c5T3hZeWZvM1BGVmx6Z0E5dXo1bHovV2JLRFpmWGVrTzBabUhEOTIwaVdCbEZHalJnL0tkSkxJeTh1THIrZDl6Lzc5MSs1V2Z6MXZFZThNSDVCR3I3UnQzNzZicUtpRXBUb09IampNcVpQaGxDOWZKc1cyOGZFT2ZsanlNemFialEwYnR2RDMzenZwK3VKeldiNTJVdGZQK3NxSXhCbG9pVWFObk1pVWo5S2VvZFN6VnhjR0Qza2RTSmlORlJhMlA2SHZpQW5jZDkrZFZLaFFGb0RQcHM0bVB0NUJaT1JGaWhVdm1xVUVVWFpML0Q0QldDd2VlSGxsTGRtVVhlTVVlSEhBUDhCMndKR2szaHU0RjdqeFNYd2lJaUtTU1VHVXc1dGdZcmlBblJqT3NZK2kxSFIzV0NJaUlpSnlBNVFrRXNraEVSSG5rczFpeUc1SmswUmhZZnVaTXlmajE3UFo3TXlkODIyMnhuUGt5SEhhUGRHVjA2ZlBwSGk5Rjd2MllmNDNuOU93WWNxSktIYzZkT2dvWjgrZVQ3ZGQ0OXZxdXlTSnZsKzBqSWNmYVpsdXY5RFFFQ3BXTEplcy9wZFZhMXpLTFZvMlMzVXB1VFcvLyttU21IbWcrVjBFQlBpbmUrMjhadDVYMzdGdTNWODRuVTZzVmdzMm01M282Q3QwYk4rTHV2VVNiaklzKytrWEFEdzh6QncvZnBKZVBRZFJza1F4aGd6ckF5VE1Wc3VLbmJ2Q01wUndDdkQzcDNLVkNpNTExYW8wTVk1YnRHekdqSm1Uc2hSRGRvMVRZRG1CdmNCZndKWHJ6dFVBR2dFK3VSMlVpSWlJSkRCUmdub2NKdUZ2Mk5Qc29DZzFBRlBhM1VSRVJFUWt6MUtTU0tRQXNObnN2TkxyVGV6MitBejNtVE43UVlySm5LemF2bjAzblRxK3d1bFQxOFlNRGc2aVZxM3FyRi8vRndEUjBWZDQ1cW51ZkRSbERQOXJjVythNDhYRnhYSGh3a1VBTGwyODdISXVQRHdpMitKTzlNSDdIL1Bkd2g4ejNlL01tYk8wYWRVKzNYWnRIMi9GUjFQR0FIRDA2QWt1UmlhOHR1WExmM1ZwOStoakQ2WTZ4cGRmTG5RcHQydjNTR2JEelpDa3MzMnVsOXBNcyt1VkxWdmFwWHpzMkFuamVQUG03U20rVktsdG5nQUFJQUJKUkVGVTEvdjJIV1Rmdm9NdWRmSHhEcjVmdEF5QUtsVXFHa21pQjFzOGs2RTRydmRFMnhjeTFPN091MjVqd1RlZlora2Fra1ZPNERDd0JUaDczYm5Td08xQWFHNEhKU0lpSXRjclFqV09zd2s3TWNSd2dVaU9FcVFwdmlJaUlpTDVscEpFSWdYQXNLSHZzbXZudGIyRldyZHVUb2VPVDdKdTNTWSsrbkE2VHFlVGthTUhVYlZLUlFBaUwxNmlmOTkzalBaRml4Ymh3NDlHOC8yaVpjeWZ2NWdXTFp2UnBZdnJUZmp5VjVjQlM4bUNCVXNZTkhBa1Y2N0VHSFgrL243TStYSUt0V3ZmeExOUHY4U0dEVnNBdUh3NWl1Yzd2MGIvQVQxNTdmVVhNWmxTZnVwd3hZcmY2ZGExYjRybmJxbDNuM0c4Y3RVQzExaStuVWFqUmplbjJLOVNoVWFwdm9iY05QeWREL2h4NmFvVXozWHE4SXBMdVZYckIvaDgybmpDd3lOWThiTnJRbW5JNERHOE5XeHNzakVxVlM3UGwxOTlBc0Q4K1lzQkNOdXp6NlZOWW4ybGl1VnBmRnY5ckwyUU5HemF2Tnlsbk5Ia2toUkNzU1RNSE5vSlhMN3VYQ0RRQktpWXl6R0ppSWhJcXN4NFVKemFuQ0RoNy92VDdGQ1NTRVJFUkNRZlU1SklKSWZjZkhOdFRwemFubTY3dUxnNG1qWnB6WWtUcDR5NmwzcDBZdGhiS1NkSXJ2ZkREeXVZTmZOYW9xUkV5V0s4UCs0dEFnTURHRDFxRWc1SHdtWWVuMDJkemJLZjV4RVlHTUN6ei9RZzh1cE1Gb0ErL1hwZzliUWFpWU9mbC85SzgrYjM4T3h6YmRPOGRtVGtSWVlNZnBlRjN5NTFxUThPRG1MdVZ4L1RvRUZkQUdiUC9ZaG5udXJPbGkwSjc0ZlQ2V1RzZXgveHg1b052UGYrMEV6dkRaUVdUNnNWcHhOV0pWbkdyVjY5V3FudTg1TmZ6Snp4ZGJLWllrZVBua2l4clcrUzVkUlMyNjhwc2I1ZHU0ZVRKWW0rV2JDRVA5WnN1SkZ3aVkyTk5aSnlXLzVlbVdxN3cwZTNzSHYzdjl4OGMyM216MTlzeEhYaTFIYkN3dlpUb1VKWnFsUnFmRU94U0I1MUh0Z0YvQXZZcnp2bkNUUUFhZ01ldVJ5WGlJaUlwS3NZdFRqSlB6aUo1eExIdWNKWmZEVGxWMFJFUkNSZlVwSkl4TTFtenBqdmtpQ3lXcTEwNzk0eHcvMGIzWG9MUGo3ZVhMa1NnOGxrNG9OeGJ4TVVGQWpBcDU5L1FJdm1UeEVaZVpIRGg0OHhvTjl3M2h6OEdwdi8rc2ZvWDdsS0JkcTNmd0tMeFlPMmo3Y3lsZ0ViT0dBNGpXK3JuMm9DWituU2xRd2QvRzZ5SmVzcVZTN1AzTGtmVTZueXRhY0ovZjM5V1BEdE5IcSsvQWJMbDYwMjZ2LzhjelAzTjN1Q1YxNTlnWjY5dXFTNkYwOW1SVVNjZFptRk5HSGk4RXduaVRLUzRFdFBkczJlaVk2K3dzd1o4elBjM21xNXNZLzI4UENJSEZuU0x5WDkrcjdOa3NVcldMTjJzVXU5dytHZ1U0ZGUxSzVUSThWK1lYdlhaV2o4R2pmZDRWTGV0SGs1Z1FFQjZmYXpXUFhyTVVmRUEwZUIzY0N4Rk03N0FMVklTQTVsejhlQmlJaUk1QUFMUG9SU2pRZ1NWak00elE0cWNxOTdneElSRVJHUkxORmRNQkUzT24zcURPTSsrTVNscmxQbmRwUW9XU3pEWTVRc1Zad2VMM2RtL0xpcHZEbjROZTYvL3k1bXpQZ2FUNnVWTm0zK3g4UkpJM2krODJ0VXJWcUpmZ05lcG1LbDhuejYrUWQwNnZBS1RxZVREOGE5amNXUzhLait1UEZ2YzJEL0lmYnMyY2Y3SDd5VllvSW9MR3cvYncwYm0rSk1rM3IxYXZIK3VMY3dtZURRZjBlU25SOHlwRGNlSG1hWHBkWnNOaHZqeDAxbDFzejVkT3ZlZ2M3UFAwMUFnRC8zM0hNN3EzLzdEa2lZMmZUZXV4OGFmUkxyQWVMdDEwOUJTTmpISmlsUFQ4LzAza2FzVm11RzJtVkcwdkdzVm11cTdkNGMvSnBMZWZTb1NTN2xtVE8rNXNLRlNLTmNwMjROYXRXczd0Sm02ZEtWUkVkZlNiaVdaK3JYU28ydnIwK20rM2g1M2ZqNzFiRmpPNzVaOEFNamg0L252Z2Z1TXVwLytlVVBqaDQ5d1h0amg3a2tGaE1GQnFXZjZFbEpZRUJBbHZ0S0Z0bEpTQWdkSkdIUElWc0tiWW9CZFlES2FPYVFpSWhJUGxHQ2VrYVM2Qno3S1VNanJQaTVPU29SRVJFUnlTd2xpVVRjeE9sME1xRC9jQzVkdXJZSlIxQlFJSDM2dnBUcHNWN3EwWW1ZbUZoNjl1ckNtVE5uR2ZIT09HSmlZaG44NWhpNmRlL0FwTW1qZUtqVi9maGRYWWJzL3Z2djRzM0JyM0hxVkRoTm1qUTB4dkh5OHVMOCtRdjQrL3Z5eGJRdk9YWHFOSys4MnRVNFAyYjBaS1o4Tk4xWXd1NTYyN2Z2cGtYenB6SWRQOERacytjWk0zb3luMzA2aHpWckZ4TVNFa3lOR2xVQjJMWnRsMHZieEhyQVpTK21STEd4c1M3bGpNeFE2dER4U1o1czE4WW9yMS8vVjZiaVQ4bFhYMytTZmlPZzF5c3Z1SlNUSm9rdW5ML0k1TW5UakxMRjRzRm5uMzFBeFVxdTY3NnZYYnZwV3BJb3lVeWl4QmxSbzBaT1pNcEgwNVBWSjlwL2NHT0dZczF1RFcrOW1icDFhN0o4K1dxWDE3VHdtNlZVcVZLUmUrNjkzUzF4cGVmd29hTjgvdG5jTk52WWJQWjAyeFJJVHVBY0NZbWg0OEJKRW1ZUVhjOU1RbEtvRGxBODE2SVRFUkdSYk9KTk1FR1VKNUlqT0hGd2ltMlVvNm03d3hJUkVSR1JURktTU01STlB2bGtGaXRYL3U1U0Z4bDVrYnExNytIbzhZVGw0UDc5OXdEVnExZEpkeXgvZnorR0RPME53SlNQcGhNVGs1QWtpWXVMbzJiTmFqelc5cUZrZlY3dStUdzJXL0pIK284Y09RN0F1WE1YdVBtVzJpN25XclJzeHFkVFp4TVhGMmZVRlNzV3lwa3paOU9OTVNVbWt3bXIxZW95M3V1OXV4RVNFcHlsOFJJbHZ2NUVRY0dCNmZicDlmSWJIRHAwOUlhdW01NnNMR0YzL01RcFFvS0R1Qmg1Q1lDbm5uNDBXWUlJSU41eDdTNThabWNTM2NpeWVEMTdkV0h3a05lejNCOWc0dVNSbENoUnpPVy9odytuakdILy92OHdtVXhwOXMxczdOY3ZQNWRVZ3daMVdmclRseGthSjNGR1hWcHNObHU2YmZJOUp4QUZSQUJua256RnB0RW5DS2dLMUFSODAyZ25JaUlpZVY1SjZoTkp3Z29DRWV5aEpMZGcxUzk0RVJFUmtYeEZTU0lSTjFpNTRuZkdqSnFZWnBzRkM1YlF0L2N3WHV6V2dhSEQrcVI3c3h6Z3dJRkR6SmcrenlqZmRGTVZIbm0wWmJKa1ZFWWRQM2JTNkZ1aFFsa2FOS2pMVzIvM1pmQ2JZN0JZUE9qOC9OUDA2OStUR3RXejlzU2cxV3BsMWVwdjZOLzNIVFp1M0VycjFzMTVvZXR6UU5vMy81T2VtejRqK2Z1WW1GQkpGQndjbEtYNDhvTGF0YXN6OWRNUFdMSjRPWk1uZmM0VFQ3UkpzWjNkZG0zWnZSdmRreWczcGZaOXJsQ3VRUzVISWtCQzBpYyt5WmVEaElUUEZTRG02cjlSd0VVZzh1cS9LYzBTdWw0SVVJbUVtVU5Gc2oxcUVSRVJjUk4vU2hCQUdTNXhIQWZ4bkdZN1pXbmk3ckJFUkVSRUpCUHl6NTFFa1FKaTA4YS9lYWw3LzJUNzVpUTFjK1o4Qmc4YWpkUHBaT29uczRpSU9NZjRDY09OdllOU00zVEl1OWlTSkFzZWFINFBack9aVGgxZXlWS3NxMWV2WmZYcXRRQjBmZkU1aG84WVNPZm5ueVlpNGh4dEgyOUZsU29WQWZoKzhhd3NqVzgybTZoYXRSS0xGczlrMlUrL2NNZWR0MlZwbk91ZFQ3Si9EMENwVW5sN0xhc3RXOUtlWWVUaFlhYk53eTA0ZVBBd1R6N3hBc1BlNmtmWEY1OXphV05Mc2plVHhacitSL3VzbVF2WXRtMFhkOTNsK3A0SEJ3Y1JHaHFTWnQ4REJ3NmxPNzdrVTB0SldCN3VSdmtDWlpKOGFYc0NFUkdSQXFzMERkbEx3bW9FWjloTlNXN0dRdWIzdXhRUkVSRVI5MUNTU0NRWHJWdTNpVTRkWHVIS2xaZzAyMjFZdnhtbjAybVV2LzNtQnk2Y2orU3phZVB3OXZaS3NjKzhyNzdqdDEvWFoydThLVEdaVFBRZjBOT2xydkZ0OVc5NDNBY2Z1ditHeDBoMCt0UVo0OWpQenpkRE00bldiL2d4dytNbm5mM1NxSEY5RmkvSldwSXNVWnRXN2RNOGYrRkNKRSszNjg3Mjdic0JHUDdPQjlTclY4dmxmYmZGWFZzNjBOT2FzTnpjaVJPbldMNXNOUWNPSE9hMzM5YTVqRG5valpHQTYvNU9BTSsxZnp6ZDVlTnVaSGs2Z0Z0dnJaZHMzNmlNS0ZtaVdMSzZMNzlLMlBmSmlaTXY1eTVrMlUrL01HUm9iMnJXcko3bVdIdjIvTXZJRVJOYzZ1NjZPKzJuWHZjZDJKQnVqTldxWEJ2RDE5ZUhiVHQrVGJOOWVvbmZmTUdIaE5sQnhZQ2lKT3d2NU8vV2lFUkVSQ1FYK1ZPU0FFcHppUk00c0hPYUhaU2hzYnZERWhFUkVaRU1VcEpJSkpjcy9uNDVyNzA2eEdYL0hZRCtBM3J5L3RncExuVWZUMzBQWHo5ZnZwNjN5S2hidFdvTjdaNThrYmx6cHhBWUZPRFMvdkRoWTd3MTdQMmNDejRGYTlkdVlzL3VmN050dkJlN3VTWktaczM1MERpZTk5VWlsaTliRFVCUVVDQ1RQeHBsbkN1U3d2NUZSNDRjTTQ0VFp6dGx4cVNKbjdOanh4NUtseTVCbVRLbDZOYTlRNGFXKzhzcHdjRkJsQ3hWM0VnUzJlM3hkTy9lajlXL0xqVDJiN0tuTUpQbzM3MEhHVEw0M1RUSFRwcU1CUGh5N2tManZjNHB6enpibG1lZWJac3RZelc3N3c0dVJsN2loUzY5V2JkdUV3QXpaOHhuMmMvelVwMFJkZmx5Rk1PR3Z1ZFNWNmx5ZVY3djNTM05hL241Wlg1OS9hejBjU3NUNEhIMXkzejFYMDhTRWtHSlg5NUFJQkI4OVY5UHQwUXFJaUlpZVVncEduQ0pFd0NFczVNUzFNT0N0NXVqRWhFUkVaR01VSkpJSkljNUhBN0dqNXZLaFBHZkpyc2gvMXo3eCtuZHAzdXlKSkhaYkdiYytMZng4ZkYyMldObzgxLy84TmhqenpQdjY2a1VMMTRVZ09qb0szUjUvblV1WDQ1S05ZYU5meTBIWU5mT01Jb1ZMMnIwVGNsdGpWb2F4NCsxZllnM0JyMEtRRUNBNjNwUlB5ejVtVG16djBucnBXZks5VW1pNXMzdk1ZN25mNzNZT0E0T0RuUTV0MnRuV0xLeHdzTDJHOGZWcWxjbUtpb2FYOStNTDNueDA0K3IyTEZqRDVDd0YxUDNsenFtMnZiU3hVdXNYLzlYbXVPVkxsV0NpcFhLWi9qNktaa3djVGozTlh2Y21DVjErdFFaQnZRZnp1ZlR4Z080TERPWU9KT29iTGxTcVk3bjRXR21mSVd5bEN6cHVoVGZoUXVSWExodXViNnNpSTI5TnJQSmtzSWVTVm1aalhUaVZNckw4Z1VHQmJna1RvOGRPOEVMWFY3bm0yK25ZYjM2WGlTeTJXeTgwS1czeTVKNVZxdUZ5UitPeHNzcjVWbDYxOGZib21VelpzeWNsT240VXh2dmdRZnVadmJjajI1b3ZHelQydDBCaUlpSVNINFVRR244S2NsbFR1SEFUamc3S0UwamQ0Y2xJaUlpSWhtZ0pKRklEZ29QajZEWHkyK3dkdTJtWk9lZWJOZUdkOThibW1wZms4bkVxTkdEQUZ3U1JYdDIvOHVqRDNmaTZ3V2ZVYjU4R1Q2ZU1pUGRHVDNseXBYbTVNblR2REV3WVlteHFaKzlUNU1tRGRPTjM5L2ZqM0xsU3FmYkxxZjlkL0N3Y1h6NDhESEdqSjdNb0RkZlRiRnR2Q09lN2R0MkdlV0YzeTVsNGJkTGpVUlplbXcybTB1UzZlWmI2cVRaUGl4c1AwKzBmU0hOTm9uN09hWG0rajJkSG4ya1U3STJJU0hCVEpvMGtxZWY2bTdVL2JoMEZmTy8vcDYyajd2ZTJVK2NTVlMyN0xYdm5ZZUgyV1VmcklPSC9qSVNLRDFlR3BCbS9Ga1JIbjV0eVQ5Ly81emZrR2JpcEJHRWhlM2p2NE5IZ0lTOXZ6cDFmSVdwbjM1QVlHREMybWN4TWJGMDY5cVhQOWE0TGh2MzlqdjlhZGp3eHBiUUV4RVJFU25zU3RHQWZmd0VRRGk3S0VFOVBFajlJUndSRVJFUnlSdVVKQkxKSVl1Kys0bkJiNDVKY1ZiR3M4KzFaZXo3d3pDYnplbU9NMnIwSUp3T0J6Tm56amZxRGgwNnlpTVBkK1RyK1o5UnYwRmRvOTdmM3kvRkdVVXhNYkU4MytrMXdzTWpBSGp5OFJjWU9xd3YzYnAzeU1wTHkxVlhyc1J3NE1CaGw3b1BKMC9EejgrWFYxL3JtcXo5bHMzYnVIanhjb3BqM1hSVEZlTTRKSVZsNmdDMmJ0bUJ6WFp0RnN5ZGQrYjhldW9aM2RQcDdudHU1NGtuMi9EdE56OEFVTFJvRVVKQ2dsMldtZ093WHAyNTQrM3R4YXc1SDFLelpqVm16VnpBbEkrbVgydHozUXliUkQxN2RjbVdQWW0yL1pPUXFBc0k4TWZISisybFJoNXIreERlM3NuYlJFVkZzMlJ4eHBKN0FRSCtmREY5SW0xYXRTY3FLaHFBMzM1ZFQ1dFc3Wms5OXlPOFBEMTVzV3NmdG14eG5ZM1U5Y1huZUw3TE14bTZob2lJaUlpa0xwQ3krRkdDS0U0VFR4emg3S1FVNlQrWUppSWlJaUx1cFNTUlNBNDRjK1pzcWdtaXZ2MTYwTGRmajB5Tk4yck1tMXlPaWphU0E1Q3czRmkvUG0reGFQRXNnb09EaUl5OHlLVEpJM21oUys5ay9jMW1FMVdyVlRMMnRJbVBkL0QyVysremExY1lZOThmbHVZeVd4bVYybEpncVJrNFlFU0dscXRiKzhmR1pQczRBYnc3WmpKRml4Ymh5WFp0WEdZSkRibzZXeW9sdi82K2lPam9LMWl0bGxTVEpELzhzTUtsWEtwMGlYUmp6RTF2djlPZjFiLzh3ZTFOYitYZDk0WVNHaHBDWk9SRmx6Wld6MnV2TGVuU2ZCbHhJM3NTL2U5Lzl4aExHZjcwMHk4QVhMcDBtUyttZmNsbjA4WUJVTFZxcFdUOVhudjlSWW9XRFUxV2YrTDRxUXduaVFCcTFLaktsMTk5d25QUDlqQVNSZnYySGVTaGxzOWlOcHM0ZS9hOFMvdG5uMnZMTzhPemZ4YVZpSWlJU0dGVm1nYnNZeGtBcDlsQk1XcHJieUlSRVJHUlBFNUpJcEVjVUt4WUtGTS9IY3R6ei9Zd2x2ank4dkppNHFRUlBQSm95M1I2SjJjeW1SZy9ZVGdYTDE1aXhjKy9BVkNsU2tXbVRaK0F4ZUpCOC8vZFRjV0s1WG53b2Z0VDdPL3A2Y2xIVThaUXNXSTV4bytiYXRTdlg3ZVp5TWhMRkMrZWQ1ZUJXTG55ZDVkeXlWTEZPWFV5SElDQkE0WlRyRmdvemYrWGtBaForOGRHVnE5ZW0rWjRtemIrVFo4K3cramV2U1BQUE52V1dJb01FdmFQK3ZISGxTN3RQNTA2bS92dnZ5dlY4Um8xcnMvaUpiTlNQWi9kaWhRSlpzV3FCWlF1WGRLb2k0bUpkV2xqVFdFUG9JeTZrVDJKR2pXdVQ2UEc5VG4wM3hHR3YvT0JVZi9Xc1BlWjlzVjRXajU0WDRyOTdyMzdzU3hkTHlXTmI2dlBWL00rNGJsblh6Wm0xWjAvZnlGWnUxZGY2MnJzdHlVaUlpSWkyU09RY3ZoUm5DakNpU2VPazJ5bEhFM2RIWmFJaUlpSXBDSDl0YTVFSkV2dXZ1ZDJCZ3pzQlVEMTZsVlk5dk84TENXSUVsa3NIbnd5ZFN6MTY5ZWhhdFZLTEZ3MG5SSWxpZ0h3eHFCWDZkMm5lem9qUUwvK0wvUGUyS0dZeldZQ0EvMlorOVhIeHN5UHZPamN1UXQ4dC9CSG94d2NITVRTSCtkU3FsVEM3Sjc0ZUFmSFQ1d0NZTy9lQTd6WXRhL1J0bTdkbWltT2VmcDBPS2RPaHZQTzJ4L1FzUDRETHJPVXZsdjRJNmRQblhGcHYvYVBqY3lhdVNEYlhsTksxcS8veStVclBVa1RSRUN5bVVSZTN1NU4rZzBlUE1aSWpwcE1KaHdPQnkvM0dNaldyVHR5NWZvaFJZSmRsbUc4WHZIaVJhbFNwUkxSMFZkeUpSNFJFUkdSd3FRTTE1WnJQc051WXJtWVJtc1JFUkVSY1RmTkpCTEpRYjFlZVFGZlh4K2VhLzhFM3RsdzQ5N0h4NXZaYzZjUUh4L3ZrdHhKVEpwa1JJZU9UeEpTSkpqZ29FQ1hQWG9nK1l3VWQvdDA2bXlYRy9uTjdydUQwcVZMTW1mdVJ6emNwaVBkdW5lZ2MrZW5XUFA3bjd6Y1k2QkxzbVRFeURkNDlKRk95Y1k4ZXZTRWNld2Y0SWVucHljQWRudTh5eXlycElZTUhrMVVWQlRkWCtxRWgwZjI1OWFmYVB0Q2x2dmE3ZkhNbUQ3UHBTNHdNQ0JaTzZmVG1hSHgwdHVUS0Q3ZVFia3l0NlI2L3FNUHYrRFgxZXNBS0YrK0RFODgyWWJ4NDZZU0V4Tkw1NDZ2OE1PUGM2bFFvYXhMbjFGajNpUXd3RC9aV09mT1hlQ3RZV016RlBlWk0yZFp2bXcxUHl6NW1YWHIva3J6OVlhSFIvRGFxNE1aOU1aSTdycTdDYzJhM2NIdFRXK2xTcFdLR2RvbkxQTEN4V1I3RzZYRTRYQmtxSjJJaUloSVFSSkFhWUtvUUNTSGNlTGdPSnVvekFQdURrdEVSRVJFVXFFa2tVZ09NcGxNdk5EMXVXd2RNelEwNUliSGFOMjZPYkd4c2NUSE80eWtoOVBwWlBvWFg3bTB5MHhpcTNUSmVqY2NWMUpidCs1ZzZpZXV5N2c5OFVRYkFHclZ2b252dnA5QnBVcmxHVGxpQWxNL21ZWEQ0VERhdmZ4eVp4cmZWdCtsNzQ3dHV3a05EZUhYSk12UjFhNTFrM0U4WWZ4VURoMDZhcFJ2YlhRTFc3ZHN4K0Z3RUIvdllPU0lDY3lkOHkwdFdqWnpHVGM2K2dwNzl1ekRZdkhBWkRJQkNlOWxmTHlEZUxzZGUzdzh0amdiY1RZYlJZc1dvWHAxMThSY1pudzVkeUh2dmZzaGZuNitXQ3dXekdZenAwK0hjL0hpWlpkMlpjdVdObUs3Y0NFU0R3OFB0bVl4V1dHejJWejJiL3J6dXBsT1NaTXFYMzM1SFdOR1R6YktuVG8vUmRjWG4rT0hKU3ZZdCs4Z0VSSG5hUC9zeS96dzR4eVhNVnExZWlERkdXMUhqNTVJTVVrVUZSWE52bjBIK2ZmZmcveXpkUWNiTjI0bExHeC9xb2toZjM4L3pCNW1Ma1plY3FtUGpyN0N6OHQvNWVmbHZ3TGc2K3REelZyVnFWaXhIR1hMbHFMN1N4MEpEZzVLTnQ2R0RWdG8wNnA5aXRkS0tpWW1Oa1B0UkVSRVJBcWFzdHpHUlk3Z3hNbDVEaExGYWZ6SVczdDlpb2lJaUVnQ0pZbEVDcWxCYjR6bTYzbUxzRnF0K1BoNEVSdHJJemJXZFNaUnlaTEYzUktiMCtta2IrOWgyR3cybzY1Q2hiTGNjKy90UnRsdWorZk9wbTA0Yythc1M5OFdMWnZ4NXRXWk1INSt2a1JGUlFQUTlZVSt5YTV6YTZPRUdURnJmditUU1JNL04rcjkvZjJZOXNWNFpreWY1MUovNk5CUlBwMDYyMldNWFR2RHVML1o0eGw2WGUrTkhYcERTYUs3NzdtZC92M2VJU0xpWEtwdHZMeThhSEo3UXdCT25EakYzWGMra3F4TlFBcXpkbExUdEVsclRwMDZiU1NLcnA5dFZxUklNSkNRSU9yWDkyMmp2bFNwRWp6ZjVSbXNWaXNmakh1TFJ4L3BqTlBwNU1DQlEzeisyVnlYTVc2cGwvSmVSYW1aTldzQkk0ZVBUN2VkMVdxbFUrZDJ2TjY3T3hZUER6NzlkRGFmZnpiWDJLdm9ldEhSVjlpeWVSdGJObS9qampzYU0vQ041QWtpRVJFUkVVbWZOOEVVcFNabjJBM0FNVFp3RThuL0xoVVJFUkVSOTlPZVJDS0YxQjEzTkFJU1pvcGN2SGc1V1lJSTRONW1kK1IyV0VEQ0RLd3BINzlyN0xrRThIcWY3aTZ6Vm1yWHJrNkprc1ZjK2ozOXpHTjhQbTI4MFM0eENaU2FCeCs2SDBqWXd5YnBNbko5Ky9XZ2VQR2lEQmpZaXdFRGUyVm9DYkwwbU0xbVdqNlljakprMmMvelhMNVNVNjVjNlhTWEZod3dzS2N4MjZ4S2xZcjQrL3NsYTVQYWZrMHB1YmRaVStMakhjVEV4S2E0SE9HZGR5YXNPVisvUVYwc0ZnK2pmdFRvUWNaTXRFYU42L1BzYzIyQmhPVU8rL1R0a2VIcnA2UmJ0dzdVcUZFMTFmTWxTeFduYjc4ZWJOcThuT0VqQmxLa1NEQ0JRUUgwSDlDVHpWdFdNUHJkd1dtK0J5YVRpWGVHOTcraEdFVkVSRVFLdTlJMHhJT0VCNDB1YzVvTC9PZm1pRVJFUkVRa0pacEpKRkpJTld5WTl2SndYVjU0bHBvMXEyVjR2SGVHRDhqVTlYLzRZUVdiLy9vbjFmTzFhdC9FOTB0bThlVGpYUWtORFRHV21rdms1ZVhGcDU5K3dBUDNQNEhaYk9iTndhL3hmSmRuWE5xOE4zWW9BL29QWitPR3JTNUpzSkNRWUY1OXJhdXhKMVBkdWpWNTVkV3VqQjgzbFFjZnVwOFh1eVVzRVdZeW1YaTlkemNlZmJRbHMyWXQ0TS8xbTltLy96K1hmWkl5cW43OU9oUXJGcHJpdVp0dnJ1MVNybGl4bkhGY3ZMaHJJdXlXK25VNGVmSTBIaDVtUEQwOThmSHhKaVFrbU5wMWF2RDAwNDl5YjdPbVJsdVR5VVNGaXVYWXRUUE1xQXNORFdISXNONFpqcnRac3p2NGN1N0NaUFZGaWdUemV1L3UxSzVUQTRDYU5hdlJzZE5UVFAvaUs1NS8vdWxrQ2JFaFEzdFRyVnBsdW5YdmtHeXN4OW8raExlM2Q3TDZxS2hvbGl4ZW5xemVZdkZneUxBK3RILzJaYU91ZE9tU3RHaHhMeTBmdkkvYm16WnlTVmdsRlJnVVFPZk9UOUc1ODFQczMvOGZxMzlaeTIrL3JXUFR4citONyt2RGo3U2dWdTJiWFByTlgvQlppdU5sMVZQdHVtWHJlQ0lpSWlKNWpRVWZTbEtmNDJ3QzRCZ2JDYUlDSmoycktpSWlJcEtubUp3WjNjMWNKSjlJYlNtcHZHejRPK09NWTdQWnpKQ2hHYitKZjcxSEh1NWtIRC8rZUNzNmRtcVhZanVuMDhtcnJ3d21MallPazltTXhlS0JsNWNYUllzVzRhNjdidVBPdTI1TDh6b2ZUcDdHajB0WEdlWGxLNzdPVkp3WjdYLzgrRW1pb3FKVFhhWnQ1Y3JmcVZXck9tWEtsRXIxV2s2bmt5dFhZbkE2blhoNGVLUzQxMUpjWEJ6OStyN0QyUGVIcGJzWFUzVDBGUzVmanVMS2xSaGlZMk9KaTdWaHM5dXgyMnpZNCtPSmozZmdkRGh3T0J3NG5RblhMMU8ycFBFYTl1NDl3Tm16MTVhTWE5cTBVWnJYdXhGL3JObEFlSGdFUGo3ZUZDc1d5aTMxNjdqc01RUXdlOVlDNDdoTzNabzBhRkRYS050c2RvNGRQUUdBeVd6Q2FyWGc1K2RMVUZDZ3NRZFRvblBuTHZEV3NMRk1uRFRTWldaV1NoclV2N1o1OGNwVjM2UzQxOWJKazZkcDlkQzFQYjIyL3IzSzVmeVVqNlpUcGt3cEdqU3NSL255WmRLOFhucWNUaWVIRHgxbDkrNS9xWGR6TFdOZnA1d1NGcmJmT0E0SThFdno1emMzcFRUelRFUkVSQ1NySE5qWnhYemlTUGgvdEhJMHBUaDEzQnlWaUlpSVNNRm51djdHWFZwdGxTU1NnaVkvSm9sRVJQSUNKWWxFUkVRa3U1MWxINGY0RlFBTDN0U21IUmFTenlJWEVSRVJrZXlUbVNTUjVubUxpSWlJaUlpSVNJNElwU3ErRkFYQVRnekgyZWptaUVSRVJFUWtLU1dKUkVSRVJFUkVSQ1NIbUNqSHRYMHpJOWpMSlU2Nk1SNFJFUkVSU1VwSkloRVJFUkVSRVJISk1mNlVwQ2cxamZJUi9zQkp2QnNqRWhFUkVaRkVTaEtKaUlpSWlJaUlTSTRxeTIxWThRVWdoZ3VjWXB1Ykl4SVJFUkVSVUpKSVJFUkVSRVJFUkhLWUI1NHV5ODZkNUc5aWlIUmpSQ0lpSWlJQ1NoS0ppSWlJaUlpSVNDNElvVEpCbEFmQVNUeEgrTVBORVltSWlJaUlra1FpSWlJaUlpSWlraXZLY3lkbUxBQmM0Z1JuMmVmbWlFUkVSRVFLTnlXSlJFUkVSRVJFUkNSWGVPSlBhUm9aNVdQOGlaMFlOMFlrSWlJaVVyaFozQjJBaUlpSWlJaUlpQlFleGFuTk9mWVJUUVIyWWpqQ1dpcnpnTHZEY2h1NzNZN2RIby9ENGNEcGRPQjB1anNpRVpIY1lUS0J5V1RHYkRaanNYaGdzZWhXdFlnN2FDYVJpSWlJaUlpSWlPUWFFMllxY0RjbVRBQ2M1eUFSaExrNXF0eG50OXVKam80bUppWVd1OTErTlVuazdxaEVSSEtQMHdrT2h3TzczVTVNVEN6UjBkSFk3WFozaHlWUzZDaEpKQ0lpSWlJaUlpSzV5cGVpbEtLQlVUN0tlbUs0NE1hSWNsZHNiQnd4TWJFNEhNb0tpWWdrY2ppY3hNVEVFaHNiNSs1UVJBb1ZKWW1rd0RHWjNCMkJpRWorWTlLSHA0aUlpT1N5a3RUSG41SUFPTEJ6a0Y5d0VPL21xSEplYkd3Y05wdk4zV0dJaU9SWk5wdE5pU0tSWEtRa2tSUTRKcE4rckVWRU1rdEpJaEVSRWNsdEpzeFU0ajQ4OEFMZ0NtYzV6a1kzUjVXejdIYTdFa1FpSWhsZ3M5bTA5SnhJTHRIZGRDbHd6R2I5V0l1SVpKWStPMFZFUk1RZFBQR25JdmNZNVhCMkVza1JOMGFVcytMaTlHUzhpRWhHNlROVEpIZm9qcEFVT0JhTGg3dERFQkhKZC9UWktTSWlJdTRTVEVXS1Vkc29IK0kzYkVTN01hS2NZYmZidFFlUmlFZ21PQnhPelNZU3lRVktFa21CWTdGWU1KdTFiSktJU0VhWnpTWXNGb3U3d3hBUkVaRkNyQ3hOOEtFSUFIWmlPTVN2UU1GS3FOanRCWCsvSlJHUjdLYlBUcEdjcHlTUkZFaWVucDd1RGtGRUpOL1FaNmFJaUlpNG14a1BLdk1BWmhJZVhMbkljWTZ4eWMxUlpTK0h3K0h1RUVSRThoMTlkb3JrUENXSnBFQ3lXQ3hZclZaM2h5RWlrdWRaclZiTkloSVJFWkU4d1p0Z3l0SFVLSjltR3hHRXVUR2k3T1YwNmthbmlFaG1PWjBGYTFhcFNGNmtKSkVVV0Y1ZW5rb1VpWWlrd1dxMTR1V2xXVVFpSWlLU2R4U2xCa1dwWVpTUDhBY1hPZWJHaUxLUDduT0tpR1Nla2tRaU9VOUpJaW5Rdkx3ODhmYjIwaDVGSWlKSm1NMG12TDI5bENBU0VSR1JQS2s4ZHhKSVdRQ2NPRG5JS3E1dzNzMVJpWWlJaUJSTVNoSkpnV2V4V1BEMTljWGIyd3VMeFlMWmJNWmtVdEpJUkFvUGs4bUUyV3pHWXJIZzdlMkZyNit2bHBnVEVSR1JQTXVFbWNvOGdBOUZBSWduanYwc3c4WVZOMGNtSWlJaVV2Q1luSnF6SnlJaUlpSWlJaUo1VEJ5WENlTjdiRVFENEVkeHF0T2JiR3NyQUFBZ0FFbEVRVlFhTS9uellaZkxsNlBjSFlLSVNMN2s3Ky9uN2hCRThoMVRKbVpKYUNhUmlJaUlpSWlJaU9RNW52aFRsUlpHVWlpS2NBN3hHNkJuWFVWRVJFU3lpNUpFSWlJaUlpSWlJcEluK1ZLTVN0eG5sTTl6a01QOGdWT0pJaEVSRVpGc29TU1JpSWlJaUlpSWlPUlp3VlNrSEUyTmNnUmhIT0kzbkRqY0dKV0lpSWhJd2FBa2tZaUlpSWlJaUlqa2FjV3BRd25xR2VWejdPTS9WaXRSSkNJaUluS0RsQ1FTRVJFUkVSRVJrVHl2TEUwb1JRT2pmSjZESEdBbER1TGRHSldJaUloSS9xWWtrWWlJaUlpSWlJamtDNlc1bFRJME5zcVJIT1lBUCtQQTdzYW9SRVJFUlBJdkpZbEVSRVJFUkVSRUpOOG95UzJVNHc2amZKRmo3R2NaOGRqY0dKV0lpSWhJL3FRa2tZaUlpSWlJaUlqa0s4V3BUVVh1QVV3QVhPSWsrL2dSRzlIdURVeEVSRVFrbjFHU1NFUkVSRVJFUkVUeW5WQnVvakwzWWJwNmF5T0tjUGF3aUNqT3VEa3lFUkVSa2Z4RFNTSVJFUkVSRVJFUnlaZENxRUlWbW1QQ0F3QWJVZXhsQ1dmWjUrYklSRVJFUlBJSGs5UHBkTG83Q0JFUkVSRVJFUkdScklvaW5BT3NjRmx1cmhpMUtFc1R6RmpjR05rMWx5OUh1VHVFZEIwN2RvS2ZmdnlGNTdzOGpkVnFUYkdOM1I3UDBoOVdVTE5XZGFwV3JZU0hSOTU2L3Zqa3lkUHMzQmxtbEpzM3Y4ZU4wU1J3T3AwY1BuU1VpcFhLdXp1VUcyYXoyVmo2dzBydXVyc0pSWXNXY1RrWEhoN0IzRG5mOHRycjNUTDFjeEVlSGtGMDFMWC9kZ3ZDKzVTZWdRTkd1SlRmR1Q0QWIyK3ZITHZlNHUrWEc4Y1dpNFZXclIvSXNXdmxCSDkvUDNlSElKTHZtRXdtVTRiYktra2tJaUlpSWlJaUl2bWRqV2dPc0lJb3dvMDZIMEtveFAzNFVDU05ucmtqTHllSmR1ME1ZL2p3OGF6OVl5Tk9wNVBubjMrYVVXUGVUTEh0K0hGVCtlRDlqd0h3OGZIbXpydHVZOW9YRTdCYVUwL0d4Y1hGa2QyM244eG1jNHFKclBuekY5UDd0YUZHK2NTcDdjYnhoUXVSL1B6emI1bStWc09HOWFoYXRWS20rc1RHeHZMRnRLL1l1SEVybS8vYXh2bnpGL2psMTRYVXJGa3QwOWZQVFU2bms5all1RlFURml0WC9FNm5qcTlnTXBtb1dhczZIMDBaUTQwYVZWbTllaTJ2dnpxRWlJaHpQUEZrR3laTkhrbEc3MCsrMkxVUFB5NWRaWlNUZnMreVEyeHNiSnJuclZZclpuUHlwTlliQTBmeTlienZBZkR3TUxOK3c0K1VLRkVzVzJJcVhiS2VTemxzN3pvQ2d3S3laZXowcnVmcjY4UCtneHR6N0ZvNVFVa2lrY3pMVEpJb2J6eE9JeUlpSWlJaUlpSnlBNno0Y2hOdE9NSTZJa2lZU1hLRjgreGhFV1ZwUW5GcUFSbStYMUtvbEMxWG1yMWgrNDFFem93WlgzUDdIWTFvM2JxNVM3dHQyM1l4Y2NLblJqa3VMbzZ1WFo5TE0wRUVVS1ZTWStMakhka2E4KzIzMzhyQ1JkTXoxZWY0c1pNdUNhU01HalY2VUthVFJGNWVYbnc5NzN2MjcvL1BxUHQ2M2lMZUdUNGdVK01jUDM2U3laT21aYXBQWnIwM051RTlPWFRvS1AzN3ZvTi9nQjh6Wms1S3NlMlNKVDhEQ2Nta0k0ZVBVYUZDV1J3T0IrTS8rSVNJaUhNQWZQdk5ENFNFQkdYNnRhYm1rNDluWnJwUDVjb1ZhTkd5R1FDVktqUktlL3lwWTNuazBaWXVkWC8rdVprNXM3OXhTVzdPbUQ2UE53YTltdWxZY2xwVWtsbFlGb3NIWGw1Wm01R1VYZU9JU1A2akpKR0lpSWlJaUlpSUZBZ21QS2pBM1FSU2hzUDhRVHh4T0lubktPczR6MzdLYzFlZW1GV1Uxd1FGQlRKODVFQmU2dGJmcU92WDkyMXV1YVUyWmN1V0JoSm1RdlY0YVNCMmU3elI1czNCcjNQWDNVMXlQVjUzTzNUb0tHZlBuayszWGVQYjZyc2tpYjVmdEl5SEgybVpSbzhFb2FFaFZLeFlEb0NJaUhQTW1mMU4xb1BOZ1BmR0R1WGJiMzVnNElBUlhMa1NBeVFrWm5xODNObWxYVlJVTkN1U3pNUnExYm81UGo3ZUFNeVlOWmtIV3p6RGlST25BUGo4czdsVXJWcUpEaDJmdk9INFJnd2ZuK2srTFZvMk01SkVtWFhoUWlSOWU3K1ZiUGJiUng5T3AyblRSdHg5eisycDl0MjJiVmVXcnJselZ4aCtmcjdwdGd2dzk2ZHlsUW91ZGRXcVhQdHZzRVhMWnFrbStOS1RYZU9JU1A2akpKR0lpSWlJaUlpSUZDZ2hWTUdQRXZ6SGFpNlRjTlA2TXFmWnczZVVvQjZsYUpCbjlpcHlwei9XYkRDT1E0S0RxRmlwUElmK080SzN0eGNQUEhBM3UzYnU1YitEUndDWVBYc0JoLzQ3WXJTdldiTWFkZXJVTU1idzlQVGt0aVlOY3ZjRlhCVVhGOGVGQ3hjQnVIVHhzc3U1OFBDSWJML2VCKzkvekhjTGY4eDB2ek5uenRLbVZmdDAyN1Y5dkJVZlRSbVRsZEN5ckdMRmNzVEd4aG5sTWFNbjBiaHhmUnJlZXJOUk4rK3JSVnk2ZE8zOVRab0FLbFlzbE9rekovSkltMDdFeHNiU29tVXpIbnpvL3R3Si9nYjUrdm9ZeHphYmpTNmRYK2ZRb2FNQW1Fd21pcGNveXVsVFozQTRISFI5b1EvenZwN3E4cjRrOVdDTFo3SVV3eE50WDhoUXV6dnZ1bzBGMzN5ZXBXdUlpS1JHZnhHSmlJaUlpSWlJU0lIamlUL1ZhVU00MnpuQkZoelljZUxnRlA5d2xuMlVwaUdoVk1kRThyMUlDb3VuMm5WTHNUNG1KcGJ2RnY2WVppSmt6NTU5THYyTEZRdGwyNDVmMDcxbW84YjFXYnhrVnVhREpmaytMb2xXclBpZGJsMzdwbmp1bG5yM0djY3JWeTF3T2JmZzIyazBhcFR5emY3MGxpZ3JhRzV0ZEFzdjllakV4MU5tQUdDM3g5UHo1VGRZK2NzM0JBVDQ0M0E0K0dMYWx5NTlXai8wWEtyai9iejhWMzVlN3ZyejRPbnB5YUVqbTRIVXY1ZEp6MVdzV0k3MUd6S2ZqRXZMUDl0WGMvalFVUjU1dUJPUXNLemFiVTBhQWdrSm9wNDkzbUREaGkxRys2NHZQa2U3ZGcvVHVsVUhZbU5qdVh3NWltZWY2Y0dNV1pObzJyUncvWXlJU01HbEpKR0lpSWlJaUlpSUZFZ21USlRnWm9LcHpGSFdFa25DN0FBYlVSeG1EYWZaUm1rYUVVSWx0RjlSN25BNm5jVEd4cm83REFBOHJWYWNUbGkxYW8xUlY2OWVMY3FYTCtQR3FGemRmSE50VHB6YW5tNjd1TGc0bWpacGJTejNCdkJTajA0TWV5dmw1RmxLQmd6c3lTK3IxckIzN3dFQWpodzV6aHNEUnpMbDQzZjVac0VTRGg4K2x2a1hrTTNTV2dZdHJjUlRVbHUzN2pDT0d6V3FUMkNnUDVHUkYzbSswMnN1Q2FLcVZTc3g2TTNYOFBiMllzVElnUXpvUHh5QVM1Y3U4OVNUTDlKL1FDOWVlZlVGTXJFM3ZJaElucVFra1lpSWlJaUlpSWdVYUY0RVVKVUhPYzlCanZFbmNVUUJFRU1rQjFtRk44R1VvQjVGcUtwbDZITFk1ci8reVZPemRDSWl6cnJNUXBvd2NYaW1rMFFaU2VLa0o2TUpqdFRNbkRIZkpVRmt0VnJwM3IxanBzYnc5UFRrL1EvZTRwR0hPeG43OFd6ZHNwMWp4MDR3WnZSa2w3WUJBZjZFaG9hNDFDVXUwWmJhZVU5UHowekZrMVArVHBJa3VyLzUzYXhmL3hmOStyenRFbjlnVUFEVFowN0UyOXNMZ1BZZG51REVpVk5NblBBWkFQSHhEdDRkTTVrZmw2NWswSnV2Y1crenBnQ0U3VjJYb1JocTNIU0hTM25UNXVVRUJnU2syODlpMWVlVGlHUS9mYktJaUlpSWlJaUlTS0VRUW1XQ3FNQVpkbkdLZjdBVEEwQU1GempNR282emlXTFVvaWcxOE1UZnpkSG1yb3d1RjVmVWpTWTJzc3M5OTl6TzZ0KytBeEtXT1h2djNRK05jNG4xQVBGMmU3Sys4ZkVPbDNKR0VobFdxelhiRXg1Sng3TmFyWm5xZS9yVUdjWjk4SWxMWGFmTzdTaFJzbGltNDdpMTBTMDgxLzV4NXM3NWxrY2ZlNUQzeGc1bDRvVFBrdTN0bEhndXFhUS9EeW1kVDJyVTZFSEc4VmRmTFdMWHpyQms1d0lEMDArYVpFWFNtVVMvL3JLV1VTTW1HRWt4QUt2VndyUXZKbEMxYWlXWGZnTUc5aUkrM3NHSGs2Y1pkVHQyN0tGamg1Nzh2VzAxb2FFaEJBWmxMZWJBZ0lBczl4VVJ1VkZLRW9tSWlJaUlpSWhJb1dIR2d4TFVveWcxT00xMnd0bEpQSEVBMkluaEpGczV5VllDS0VVUnFoRkNaVHpJR3pNZ0pHVUJBZjdVcUZFVmdHM2Jkcm1jUzZ3SFhCSVJpYTVmK3M3SHh6dmQ2M1hvK0NSUHRtdGpsTmV2L3l0VDhhYmtxNjgvU2I5UkNweE9Kd1A2RCtmU3BjdEdYVkJRSUgzNnZwVGxXSVlNNlUzanh2VjU0c2syckYyN2lVK256czd5V0tsNXZzc3p4dkg2OVgrNWZHK1Nuc3R1eDQ2ZDVOaXhFd0NVTDE4R0x5OVBsd1FSZ00xbXA5MFRYVE04WnJQNzdrdzJhOHBkRGg4Nnl1ZWZ6VTJ6amMxbVQ3ZU5pQlF1U2hLSmlJaUlpSWlJU0tIamdTZWx1WlVTM014WjloTE9UbUs1YUp5L3hFa3VjWklqckNXQTBnUlNsa0RLNGtNUk4wYWRQeVc5Qjkra1NVTysrMzZHKzRLNVRreU1hNUlvS0RndzNUNjlYbjdEWldteW5KRFJKZXcrK1dRV0sxZis3bElYR1htUnVyWHY0ZWp4ZndENDk5OERWSzllSmNQWERnd0s0SWtuMjNENWNoU3Y5QnFFdytGSXYxTSs4V2VTaEY3cjFzM3AwZk41N3J1M0xXZk9uTVhmMzQvTGw2TXlORTZSSXNHVUxWdWE3ZHQzMDZiTi81S2R6K3dzdSt1WG4wdXFRWU82TFAzcHl3eU5FeGEybjdlR2pVMnpqYzFtUzdlTmlCUXVTaEtKaUlpSWlJaUlTS0hsZ1pYaTFLRVl0WW5rTUdmWXd5V080U1FocytIRXdVV09jWkZqQUZqeHhaK1MrRkxVK0xLUS91eVR3c3JwZExva0dUWnMySkp0eTlTVktWT0t2N2I4bk9aNFNjOU5uekV4MmZtTGtaZGN5c0hCUWRrU1cyNVl1ZUozeG94Sy9wcVNXckJnQ1gxN0QrUEZiaDBZT3F3UEpwTXB3K1A3K2ZrU0VoekU2Vk5ua3AyYk0vc2I1c3orSnRXK0taMi8vZlpiV2Job2VvYXViYmZIczN2M1h1clZxNVhoZURNaTZheXZoMW8zSnpRMGhCR2ozdURMdVFzWk4vNXQ3cjM3TWVPOHpXYkRacnUyUktHdnI0OXhYS0prY1piKzlDWFR2L2lLKys2L0sxdGpGQkhKYlVvU2lZaUlpSWlJaUVpaFo4SkVNQlVKcGlKMnJuQ09BNXhqUDFHRXU3U3pFYzE1RG5LZWcwYWRGUjg4OGNlS1A1NzQ0WWsvSG5oaXhvSVpqNnYvNXUwWlNHZk9uTTJSUFliczl2aHNIek9SeGVKeHcyT2N2eERwVWk1VnF2Z05qNWtiTm0zOG01ZTY5MCsycDFKU00yZk9aL0NnMFRpZFRxWitNb3VJaUhPTW56QTh3KytieVdTaWQ5K1g2UDVpUDBxWExzbUpFNmV5Sy93MGRlcjRDbit1MzR5bnA1V2R1OWRrNjlpaG9kZitPL3p0MTNVMGFGQ1hoeDl1d2NNUHR3QmcvOEdOeHZuMzN2MlFTUk0vTjhwSnp5WHExcjFEdHNZbkl1SU9TaEtKaUlpSWlJaUlpQ1Jod1lmaTFLRTRkWWpqTWhjNXprV09jWWxqMklsTjF0N0dGV3hjQVpMUHVFaDBFOC9sWU1SNTE1VXJNVGsydGtjMkpJbVN6cEx4OC9QTjBFeWk5UnQrelBENFNSTnZqUnJYWi9HU1daa0xNQVhyMW0yaVU0ZFgwbjF2TjZ6ZjdMTGZ6cmZmL01DRjg1RjhObTBjM3Q1ZXFmYmJzMmNmZlY0ZlJ1OCszWG53d2Z1cFdyVVNFeWFOb0UycjlrYWJ3S0FBaWhVTmRlbDM0TUNoTk0rWEtWdktwWHp3d0dIKytHTWp1M2J1ZGFsZnVTSmgrYnlRa09BMFgxOVc5T3YvTW12WGJ1VFV5WEFtVHZpVXh4NTdpRXFWeTJmN2RiNzhLbUdQS1NkT3ZweTdrR1UvL2NLUW9iMnBXYk42bXYzMjdQbVhrU01tdU5UZGRYZVROUHZzTzdBaDNYaXFWYmsyaHErdkQ5dDIvSnBtKyt4SXdJcEkvcUVra1lpSWlJaUlpSWhJS2p6eHB5ZzNVWlNiY09Ma0NtZUpKc0w0dXNKWkhPVGNiSm44N2tyMEZaZnlJNCsyWk9La0VWa2VyMjd0ZTQxOVl5d2VDYmUxWnMzNTBEZy83NnRGTEYrMkdvQ2dvRUFtZnpUS09GY2toYVREa1NQSGpPTXFWU3BtT3A1SkV6OW54NDQ5bEM1ZGdqSmxTdEd0ZTRkTUxlbVdXWXUvWDg1cnJ3NGhMaTdPcGI3L2dKNjhQM2FLUzkzSFU5L0QxOCtYcitjdE11cFdyVnBEdXlkZlpPN2NLUVFHQmFSNGpXVS8vY0syYmJ2bzNPbFZxbGV2d3FqUmcyalkwSFdXMlNPUHRPUzlzVU5kNnBJbXhGSTZuMmozcnIyMGI5K1RVeWZEVXp5ZnlHYXpwWGsrSzd5OXZlalM1UmxHajVxRTNSN1AxS216ZUwxM054cldiNTV1MzlSbTJxMWN0WURhZFdxNDFEVzc3dzR1Umw3aWhTNjkvOS9lZlVkSFVmMXZISDkyazAxSW8wZ1BFTUJnRUt3b0lDQWlDRXFUTHZpVklLQ2lLQ3BLRTd1QWlIUVVFQUlxTlVxUlhoUUZDVklGQVJXVTNvdFNwYVhCYm5aL2YrU1hJY051UWhJSnFQTituWk56WnViZXVYTTNKRG1lZWZ6Y3F6VnJOa2lTSmsyY29XKytuYWFDQlF2NEhDYytQa0h2dmpQSWRLM3N6UkY2dGR0em1jNHJKQ1Q0cW5PL0Z2Y0ErTzhpSkFJQUFBQUFBTWdDbTJ6R1BrUnBQSExMcVFSZFVvSXVLVjZYRkMrbkV1V1dVMjZseUMyWDNISmxNdXFOTTJQbStFemJ2L3h5anViUFc2S0lpQkxxUCtBTkJRWUVaTmczSUlPMks1ZHp5NWN2cndJREE3VnAwNVlzei9QMjI4c3JNREMxOHNYbHV2eTlUS3NrZXZqaEI0MXJNNmJQTjQ3ejU4OXJhdnY5dHgxZVkrL1lzY2M0dmlYcVppVWtKSnIybnJtYXJ4Y3YwOWF0MnlWSnBVdVhWT2ZuMjJmWTk4TDVDNlk5Y1h3SkwxNVVaY3A2VjdhNDNXNE5IeGFqRWNQSG1hcURKQ202WFN0MTY5N1pLeVN5MiswYU5yeVBnb0x5YU9LRWFjYjFqVC85b2hZdG50SzA2VEVxVXFTUXJ2VE4vNGRza3JSNzl6N2Rjc3ZObWM0NXV3THpCR1lhRUlXRUJLdEdqU3FxVTdmbU5YMXVtcnIxYW1uQUJ4OUxrcjc3YnNWVlE1aWN5cHN2ekJURUhUbnloNTU1K2xWOU5lc3pPUndPVTErbjA2bG5udTVtcXNaeU9QdzFjdFFBNDJmZmwvVEJWZjBHZFRSeDBzZC9hODdweDZ0WHI1YW14STcrVytNQitIY2dKQUlBQUFBQUFNZ2htK3dLVUpnQzVMc3FJMDI4RXE3VGpMTEc3WFlieTFpZFBYdE9QMi8reldpN3QvSmRpcDM2bGViUFd5SkpPblRvcU1hUG02cEprMGRtSzBDUnBGTW5UNXZPdzhKQ0pjbTBkTm5WckZ3OVgrWEtsWlVrcGFSY3J0cnk5L05lRW12L3ZvUEc4Y0dEUi9UaGdKRjY0ODJ1UHNkTmNhZG95NisvRytlelp5M1M3Rm1MdFA2bkpWbWFsOVBwTklWTWQ5MTllNmI5ZCt6WW84ZGFQcE5wbjA3UFJxdmYrNzFOMTA2Y09LV1h1cnl1MWFzM2VQVnYzYWFKQmc3eVhiRWpwZTRyOU1HQU55VEpGQlJ0MzdaTHpadDIwUFNaNHhVUlVjSzRmdURBWVZPWVZyVnFKUlh6c1UvVC9QbEx0SFpOeG9HWHIvWks5OXloa2FNK1VNbVN4V1d6MmJ6Q3JqVGJkcXlXdzVGN3J5ekxsQ2xsSEI4L2RsSW5UNTcyK1hQdGREcmxkRjRPSlRQNjJiZjcrRGxNODlISDcydkhqdDNhdisrUXBOUzlwRHEwZjFreDQ0WXFiOTdVMzRYazVJdDZybE1QclZwcFhqYXVUOTllWGhWY0FKQWJDSWtBQUFBQUFBQXNaT2ZPdlhxODliTnEvT2pEYXRhc2dad3VwNkxidm1DMEwxd2Nxem9QMWRUb1VSTjA5djhyZ1ZhdldxOTJiYnNvOXNzeFhpL0x0LzIrVXpObkx0Q0t1TFg2ZHVsMFUrWERvVU5IVFgzVFhvem5sTXVWTGlTNll0K1VwS1JrN2QxNzBIUnQxTWpQRkJJU3JLNnZkUElhYTlQR1gzWCtmTHpQNTVRdkgya2NaN1EzenVaTlcwMUxvdFdzV2ZYcUh5Q2I1czc1V20rOSthSHg3NUJlMitpV0dqemtYZG50OXF1Tzg4R0FOK1J4dXpWcDBnemoyb0VEaDlXc2FYdE5uekhlK0x3TEYzeHJ1cTlaaTRZK3h6dC83b0xPbjd1UTRmTjh0YWRWTFFVR0JxcE0yVklxWDc2Y0huNjRsdWJOVzJJS1NISXpJSks4OThseU9CemFzMis5a3BLU0ZSU1V4N2crYU9Bb2ZmelJwOGI1bm4zcmplUGs1SXVaN3V1VUppd3NWSjlQK0VoTkdyZFRRa0tpSkdsRjNGbzFhZHhPVTJKSEt6QWdRTTkyNnU1VldkZnAyV2c5OWZRVE9mcDhBSkJkaEVRQUFBQUFBQUFXTW0vdTF6cHg0cFFtVHBpbVNST25hL2lJdmw1OUtsUzRSZE5teEtoMXEwN0dIa0EvL3JoSlk4ZE1VbytlNlFLbGhkK3A4N005TDQ4OWI0a2VmN3laY2I1angyN1R1R1Z2THUzMXJKNjl1cWgrL2RyRytmYnR1OVgxNWJlOCtxV2t1RTNWSjM3KzV0ZGFxMWV0OTlxclI1SUdmamhTaFFyZHBOWnRtcGlxaE43bzNkK3JiNXE0SCtZcU1URkpEb2UvMTlKZ2FSWXUvTTUwWGp5OGFJYmo1Y1RKazZjekRJaDY5SHpCOU8rUUZSOTgrS2JpRXhJMTY2dUZ4clhqeDA2cVovZjN0SEJ4ckNScHdZTExuOG5QejY0bVRSN0o0ZXd6dDJyMUFpUGNXcjU4ZGE0OHc1ZlJvejdYYjF2Tnl3NEdCZ1FvUGo1Qk5XczBVYlhxbGRYbHhZNjY4ODZLUHU4L2MrYXNQaGsxUWJHeHN6Ui80VlJUbUppUlcyOHRweSsrSEt2b3RpOFlRZEh1M2Z2VXFFRmIyZTAyblQ1OXh0Uy9iWFJMOWUzM1dnNC9JUUJrMzlYL1Z3TUFBQUFBQUFEOFo2UXRJeWRKVmFyZXJWTHBsaHRMNzY2N2J0T0VpUjhaSVVubjU5dXJXL2ZPMnJKbG13WVBHcTN6NStOVnQrNER4aEp5a2pSNTRnelRHQ3ZpMXByT0sxYUk4bnBPZUhoUmxiLzFGdU9yZE9tU1B1ZmpjamxONTFjdU43ZDA2USttOC9UTHBQVityWjlXeEsxVnFWTGhLbFVxWEFjUEhMNXFPTEZoL2MrNnIycERqWXVaNGxWeDVIYTd0WGp4VXRPMWNURlRNaDJ2U3RWSyt1UFlsa3kvMGk4MVY3aHdRY1dNR3l3L3Y4dXY3d0lEQXpVMlpuQzJBeUlwZGVtNTRTUDY2WkYwZ1Z4a1pCbDlObUdFSkduWHJyMm1wZWJ1cjNtZkNoWXM0SE9zSjl1MzlwcjcxZHBuejUxZ3RHZWwraWszYk4rMld6Lyt1TWs0RHc0T1VxbUlFaG8xOG5PZE9IRktDK1l2VWFNR2JYWGt5QjllOXg3Nzg0U3FWVzJrTVdNbTZmejVlUFhzL3A3Y2JuZVdubHYxdmtyNmN0cFloWWFHR05mT25EbnJGUkIxZmFXVGhnN3JJNXZObHNOUENBRFpSMGdFQUFBQUFBQmdFVDl0K0ZrSERodzJ6aDk3ckVtbS9XcytjSjlHZlRKQXcwZjAxWHQ5ZXNwdXQydkQrcC8xMFlqeHFsYTFvV0xHVGxiOUJuV00vci84OHB1MmJ0MHVTVHA2OUUvdDJiUGZhQXNLeXFNeVpVdDVQYU43dC9jVVViS1M4ZFdzYVFlZmM3bVliSzRTOGsrM0xObGZmNTNWbk5tTGpmUDgrZk5wMGVKWUZTK2VXdDJUa3VMVzBUK09TVXBkYnUvWlRqMk12bmZjVWNIbjg0NGZQNkZqZjU1UTN6NURkVytsZXFZcXBUbXpGK3Y0c1pPbS9xdFhyZGZrU1ROOWpwVlR0UjZzcnRkNnZ5Ukppb3FLMURmZlRsT3o1ZzF5UEo2L3Y1L0d4Z3hXcFVxM3ExeTVzcG85ZDRLS0ZpMHNTWnIxMVNKVDMrWi80em01NWNEK1F4bzdacExQcjZ5SXVxTHlwK05ULzlPZTNmc1VNL2J5L2ZVYjFGSEprdUZlOXhZclhzVDB2ZCswYVlzbVRaeWU1YmtYdUNtL0t0MXpSNGJ0UllvVVVtUmtXU1VtSm1WNVRBQzRGbGh1RGdBQUFBQUF3Q0ltVEpobUhBY0VCS2hwMC9yNjdYZno4bHNYTDE0MG5UZHRXdDkwbnJaL3pObXo1elIweUJpTi8yeVlhUW16TDcrWXJROEh2cTNZcWJOTTkxV3JmdS9mcWlBNWY4Rzh4MDM2UFluR3hVd3h2Vnl2ODlEOUNnOHZwcW14bzlXMFNYczkxL2xKZGV6NHVGYitzRTVkWHVpdGMrZk9HMzNmNy8rNm1qZnpEcVlPSDc1Y1RSSWFGcUtBZ0FCSnFmc2lEUjhXNDNPT2I3ODFRQWtKQ2VyOGZBZFRCZERmOGRMTHp5ZzRPRWpSN1I3TDBqNDRWeE1VbEVkVFlqOVJTa3FLc1UrUTIrM1c3Rm1YUXlLSHc2RkdqZXI5N1dkbFJib1ZCSzlxNTg2OWVyL2Y4QncvcTFTcGNBVUhCeWt5c294YXQybXEvejNSWEUwYXQ1UFQ2WktVV3VIVTY3VVhKVW1YTGptOTduLzN2UjVhRWJmV3FEUWFNbmlNV3JacXJQejU4L2w4M3NtVHA3WGttK1ZhdU9CYnJWbnprMm01eEN1ZE9IRktyM1I5UzIrODNsOFAxS3FtT25YdVYvVWFsUlVaV1NaTHZ6Zm56cDczMnR2SUY3ZmJuYVYrQUt5RGtBZ0FBQUFBQU1BQ1RwdzRwYThYTHpQT0d6OWFUM256aGNseHhkNCt3NGFNMWFXdVRvWGxEVFZkVDBwSzF2ZkxWbXJac3BYR3RRb1ZidEdqano2c3FLaEk3ZHExVjVJMGQ4N1hlclZiWjAzNGZKcnAvbWJORy9xYzF4TnRXNnJxZlpWTTE1eVhuSElFcEM1elY2UklZVG1kVHEveHdrSlQ1N2Q1ODFiRmpKMXNha3Vya0twNFczbk5tVGRSWmN0R3FQLzdJeFF6ZHJKcGliQXVYVHA2UFh2cmxtMHFXTENBNHRJdFIzZGJ4ZkxHOFlqaE1hWnFyTXBWN3RibVRWdmtkcnVWa3VKVy8vZEhLSGJxTEZPRmxTUWxKaVpwKy9iZDh2ZjNNNVlUODNnOFNrbHhLOFhsa2lzbFJjNUxUbDF5T2xXbzBFMktpa3F0ZXJIWmJIcW1VN1RQNzExT1hibU1YRnpjR3YzNTUzSGp2SGFkR3NxYkx5ekQrNmRPK1VwVHAzeVY3ZllaTThlcld2WEs4bmpjc3R2OXRHM2JUbTFZdjlsb3orMWw2RnEyYXF6blgwZ05CRDBlajdxODBGczdkKzQxMnVzM3FLT2JiNDdRc1Q5UGFOblNsVjczaDRhR2FPRGd0OVd1YlJkSjBybHo1elYweUZqMS8rQjFKU1FrYXZmdWZkcTFhNTkrMmJ4VjY5ZHYxbzRkZXpJTWhrSkRRMlQzcyt2OE9YUDRtWmlZcEcrWHhPbmJKWEdTVXBmRXExQXhTbVhLbEZMSmtzWFYrZm4yUGtPcEgzL2NwQ2FOMjEzMWU1Q2NmREZML1FCWUJ5RVJBQUFBQUFDQUJWeTRFSy83cXQycjFhdldTNUtpMjdXU0pKVXNaVjVhYTkyNmpWcTNibU9XeG55eVF4dEpxUy9mQjM0NFVtRmhvV3I4NkNQYXZYdS9uTTdMbFJnQkFRRnEyUEFoNDd4bHE4YkdjWnMyVFhWZnRYdk00MGEvcUxpNE5Rb0ljT2k5ZHdZcE1URkpMbGVLcVU5a3VUTHllRHpxMGUxZDA3TktseTZwQjJ0WE44NWRyaFRWck5GRUowK2VOdDFmdjBFZHZmbjJxNUtra0pCZ0pTUWtTcEk2UGRQZDYzTldybkszSkdubEQrdjA4VWVmR3RkRFEwUDAyZWZETlhIQ05OUDFBd2NPZSsxUjlQdHZPMVMzVGl1dnNYMFpOUGdkSXlTNkhuN2E4TFBwdkhrR2dkNjFzRy9mUWRWNXNJWFB0c0tGQytiYWM2OFVNM2F5YVgrdUlrVUtLU0tpaE1wRVZQYnFHeHdjWkJ3LzlGQk4xYTM3Z0w3L2ZwVWs2WXZZMmVyZTQzbE5uejVQL2JOUTVlUndPTlNoWXh1OTJxMnovUDM4Tkc3Y0ZIMDZQbGJ4OFFrKyt5Y21KbW5UeGwrMWFlT3Z1di8rcXVyOXV1K3FKUURJS1VJaUFBQUFBQUFBQzRpTUxLT1pYMzJxN2R0MmFmYnN4YXBSbzRva3FYanhvcXBkcDRaV3hLM04xbmhSVVpGcTJ6YjFaWC9yTmsxVW9rUXhOWDcwWVdOSnRBa1RQMWFIOWkvTDZYU3FROGMyQ2d1N1hKazArcE1QTXgyN2NwVzc5ZjMzcTVTY2ZGSEp5UmU5MmgwT2Z6VnYwVkEybTAyZmpCbW82TFpkZFB4NDZoNUJyM2J2YktwSXVlMjJLQlV0VnRnVUV2M3ZpUllhUE9SZG8xL2xLbmZyaHhVWmYvNkdqZXBLU3QxWHhzL1BibFFqOWVqNWdvb1VLYVRYZXIra3dNQkFEUjB5eGxTcGxCTjJ1MTBOMGdWcTE4UHJiM1JWaFFwUmV2ZWRRWXFQVDlBajlXdG4yajl2dmpBVkxwVDlRQ2M0T0VqbHkwZXFZTUVDT24zNmpGZDdyUWVyWlhwLy9RWjFOSEhTeHo3YndvdmRtYTI1ZEhvMldzSEJ3Um8yZEl4T256Nmo0Ui8xVTFCUUhxOXdUNUp1dmJXYzZieFB2MTVhdVhLZHF0ZW9vajU5ZSttbW0vTHJ1ZWVlMUt5WkM3Ump4eDZmenl0V3ZJaWlvMXVwM1pPUEdmdEFTVkt2MTE1VTU4N3ROV2Z1MTVyMnhSeGpUNjhyMld3MjllM1hLMXVmRVFDeXd1YkpiREZNQUFBQUFBQUEvRzBaVlFuOFU1dzllMDV2dnpWUWl4Y3Q4OXFUNkVyNTh1VlZrNmFQcUdldkxzYWVOaG1aUDIrSjNucHpnTmFzVzZSOCtmSm1lVDdMbHExVSszWXYrV3dMQ1FuV3NPRjkxTFJaQStQYXdZTkgxTHBWSnhVc1dFQ0x2djdDYXorZy9mc09xVjdkeDJTMzIvWG1XNi9vcWFlZk1MVWZPblJVci9YcXAvVS9ialo5L2dJRjhxdnJLNTNVK2ZuMnhyV2hROFpvK0xBWU5XeFVWNTkrTnN3VVNCM1lmMGlUSjgvVXVyVWJ0V2ZQZnRNK1NWbDE3NzEzYXVIaTJHemZsejRrOGZPejYvRFJYN0k5eHVuVFo3Um80VkoxNk5nbTAvR2ZiTjlhZ3dhL2srM3hqZnVqWHpRcWNkS1VLUnVodVhNbnFtaXh3cWJyNmJBalNDRUFBQVllU1VSQlZKK2IxWkFvZmIvMDEzL1pzdHpyWi9iczJYT0tXNzVHTFZvMjBxbFRmK25PMjJ1YjJvT0M4bWpTNUpGNm9KWTV3TnExYTY5WHRkZnk1YXVOcGVna0tUeThtT3JYcjYwR0RSOVM5UnBWVFB0b1pXVFBudjFhL3YxcXJWaXhSaHZXLzJ6OEREVnIza0JqWXdhYitxYnREM2F0UE43bU9lTzRYcjFhbWhJNytwcU9uMU9ob1NFM2VnckF2NDR0YlYzVHJQUWxKQUlBQUFBQUFNaGQvL1NRS0kzVDZkTHBVMy9KNlhKNXRkbHNVbGhZYUxiQ0hrazZjdVFQbFN3WmZ2V082WncvZDBIZkxGa3V1ODB1ZjM4L0JRUUVLRFEwV0FWdXlxL0l5RElLQ1FuMnV1Zm8wVCtWa0pDWTRUSnRTNWYrb0lvVm8xU2lSUEVNbit2eGVKU1VsQ3lQeHlNL1B6K2pLaXE5UzVjdXFXZVB2aG84NUYyZjdla2xKaVlwUGo1QlNVbkp1bmp4b2k1ZGRNcnBjc25sZE1xVmtxS1VGTGM4YnJmY2JyYzhudFRubHloWkxFZEx6ZlhyTzh3NHR0dnRldnVkYnRrZUl6T3RXanh0SEQ5U3Y3WXBPTXV1dU9WcnRISGpMd29NREZSWTNsQkZSSlJRclZyVjVYQjRMM3FVUGdncFZPZ21WYWdZNVhQTVRadTJHTWNGOHVmVHpaR2xKVWs5dXZjeHJ2ZnAyOU5VMGVaTDJ2Y3hLQ2lQU3BVS1Y2MEhxeXM4dkZpV1A5c25veWVvUkluaXV1ZmVPeFVSVVNMTDkvbmk4WGgwOE1CaGJkdTJTM2ZlVlRIYnYwZlpsYjRLS2l3c0pOUGZsZXVKa0FqSVBrSWlBQUFBQUFDQWY1Qi9TMGdFQVA4MGhFUkE5bVVuSkxKZnZRc0FBQUFBQUFBQUFBRCthd2lKQUFBQUFBQUFBQUFBTElpUUNBQUFBQUFBQUFBQXdJSUlpUUFBQUFBQUFBQUFBQ3lJa0FnQUFBQUFBQUFBQU1DQ0NJa0FBQUFBQUFBQUFBQXNpSkFJQUFBQUFBQUFBQURBZ2dpSkFBQUFBQUFBQUFBQUxJaVFDQUFBQUFBQUFBQUF3SUlJaVFBQUFBQUFBQUFBQUN5SWtBZ0FBQUFBQUFBQUFNQ0NDSWtBQUFBQUFBQnltYzEybzJjQUFQOCtOdjU0QXJtT2tBZ0FBQUFBQUNDWDJXeThnZ0dBN0NJa0FuSWYvNFVDQUFBQUFBQ1F5K3gyWHNFQVFIYnh0eFBJZmZ5V0FRQUFBQUFBNURKL2Y3OGJQUVVBK05maGJ5ZVErd2lKQUFBQUFBQUFjcG0vdjcvc2RwWk5Bb0Nzc3R0dDh2ZjN2OUhUQVA3ekNJa0FBQUFBQUFDdWc0Q0FnQnM5QlFENDErQnZKbkI5RUJJQkFBQUFBQUJjQi83Ky9uSTRIRGQ2R2dEd2orZHdPS2dpQXE0VFFpSUFBQUFBQUlEckpEQXdnS0FJQURMaGNEZ1VHRWdWRVhDOTJEd2VqK2RHVHdJQUFBQUFBTUJLWEM2WExsMjZKTGViMXpJQUlLWHVRUlFRRUVBRkVYQU4yR3kyTEcrRVNFZ0VBQUFBQUFCd2c3aGNMcmxjS1hLNzNmSjRQT0kxRFFDcnNObHNzdGxzc3R2dDh2ZjNJeHdDcmlGQ0lnQUFBQUFBQUFBQUFBdktUa2pFbmtRQUFBQUFBQUFBQUFBV1JFZ0VBQUFBQUFBQUFBQmdRWVJFQUFBQUFBQUFBQUFBRmtSSUJBQUFBQUFBQUFBQVlFR0VSQUFBQUFBQUFBQUFBQlpFU0FRQUFBQUFBQUFBQUdCQmhFUUFBQUFBQUFBQUFBQVdSRWdFQUFBQUFBQUFBQUJnUVlSRUFBQUFBQUFBQUFBQUZrUklCQUFBQUFBQUFBQUFZRUdFUkFBQUFBQUFBQUFBQUJaRVNBUUFBQUFBQUFBQUFHQkJoRVFBQUFBQUFBQUFBQUFXUkVnRUFBQUFBQUFBQUFCZ1FZUkVBQUFBQUFBQUFBQUFGa1JJQkFBQUFBQUFBQUFBWUVHRVJBQUFBQUFBQUFBQUFCWkVTQVFBQUFBQUFBQUFBR0JCaEVRQUFBQUFBQUFBQUFBV1JFZ0VBQUFBQUFBQUFBQmdRWVJFQUFBQUFBQUFBQUFBRmtSSUJBQUFBQUFBQUFBQVlFR0VSQUFBQUFBQUFBQUFBQlpFU0FRQUFBQUFBQUFBQUdCQmhFUUFBQUFBQUFBQUFBQVdSRWdFQUFBQUFBQUFBQUJnUVlSRUFBQUFBQUFBQUFBQUZrUklCQUFBQUFBQUFBQUFZRUdFUkFBQUFBQUFBQUFBQUJaRVNBUUFBQUFBQUFBQUFHQkJoRVFBQUFBQUFBQUFBQUFXUkVnRUFBQUFBQUFBQUFCZ1FZUkVBQUFBQUFBQUFBQUFGa1JJQkFBQUFBQUFBQUFBWUVHRVJBQUFBQUFBQUFBQUFCWkVTQVFBQUFBQUFBQUFBR0JCaEVRQUFBQUFBQUFBQUFBV1JFZ0VBQUFBQUFBQUFBQmdRWVJFQUFBQUFBQUFBQUFBRmtSSUJBQUFBQUFBQUFBQVlFR0VSQUFBQUFBQUFBQUFBQlpFU0FRQUFBQUFBQUFBQUdCQmhFUUFBQUFBQUFBQUFBQVdSRWdFQUFBQUFBQUFBQUJnUVlSRUFBQUFBQUFBQUFBQUFBQUFBQUFBQUFBQUFBQUFBQUFBQUFBQUFBQUFBQUFBQUFBQUFBRDhOL3dmdUlPSk5wRXB1YW9BQUFBQVNVVk9SSzVDWUlJPSIsCiAgICJUaGVtZSIgOiAiIiwKICAgIlR5cGUiIDogIm1pbmQiLAogICAiVmVyc2lvbiIgOiAiMjAiCn0K"/>
    </extobj>
    <extobj name="C9F754DE-2CAD-44b6-B708-469DEB6407EB-3">
      <extobjdata type="C9F754DE-2CAD-44b6-B708-469DEB6407EB" data="ewogICAiRmlsZUlkIiA6ICIxMjc4NjY1MTUxOTgiLAogICAiR3JvdXBJZCIgOiAiMzczNDIyNDgiLAogICAiSW1hZ2UiIDogImlWQk9SdzBLR2dvQUFBQU5TVWhFVWdBQUJiRUFBQUd2Q0FZQUFBQmwxWmpZQUFBQUNYQklXWE1BQUFzVEFBQUxFd0VBbXB3WUFBQWdBRWxFUVZSNG5PemRkM2hUWmY4RzhEdWpTYnIzcEMwZGpKWTlCUUVWVVVCQUJRZUtDeGVJNGtSUkFSVkZRUkZRUUVGUmxDR3VGd1VVWHhVSGlpOURrRTBaSFhUUXZmZkl6dStQMkpPZUptblRSUU8vKzNOZHZhNHpublBPMHpScG0vczgrVDRTazhsa0FoRVJFUkVSRVJFUkVSSFJSU2FSU0NUTnRaRmVqSTRRRVJFUkVSRVJFUkVSRWJVR1Eyd2lJaUlpSWlJaUlpSWljbG9Nc1ltSWlJaUlpSWlJaUlqSWFUSEVKaUlpSWlJaUlpSWlJaUtueFJDYmlJaUlpSWlJaUlpSWlKd1dRMndpSWlJaUlpSWlJaUlpY2xvTXNZbUlpSWlJaUlpSWlJaklhVEhFSmlJaUlpSWlJaUlpSWlLbnhSQ2JpSWlJaUlpSWlJaUlpSndXUTJ3aUlpSWlJaUlpSWlJaWNsb01zWW1JaUlpSWlJaUlpSWpJYVRIRUppSWlJaUlpSWlJaUlpS254UkNiaUlpSWlJaUlpSWlJaUp3V1Eyd2lJaUlpSWlJaUlpSWljbG9Nc1ltSWlJaUlpSWlJaUlqSWFUSEVKaUlpSWlJaUlpSWlJaUtueFJDYmlJaUlpSWlJaUlpSWlKd1dRMndpSWlJaUlpSWlJaUlpY2xvTXNZbUlpSWlJaUlpSWlJaklhVEhFSmlJaUlpSWlJaUlpSWlLbnhSQ2JpSWlJaUlpSWlJaUlpSndXUTJ3aUlpSWlJaUlpSWlJaWNsb01zWW1JaUlpSWlJaUlpSWpJYVRIRUppSWlJaUlpSWlJaUlpS254UkNiaUlpSWlJaUlpSWlJaUp3V1Eyd2lJaUlpSWlJaUlpSWljbG9Nc1ltSWlJaUlpSWlJaUlqSWFUSEVKaUlpSWlJaUlpSWlJaUtueFJDYmlJaUlpSWlJaUlpSWlKd1dRMndpSWlJaUlpSWlJaUlpY2xvTXNZbUlpSWlJaUlpSWlJaklhVEhFSmlJaUlpSWlJaUlpSWlLbnhSQ2JpSWlJaUlpSWlJaUlpSndXUTJ3aUlpSWlJaUlpSWlJaWNsb01zWW1JaUlpSWlJaUlpSWpJYVRIRUppSWlJaUlpSWlJaUlpS254UkNiaUlpSWlJaUlpSWlJaUp3V1Eyd2lJaUlpSWlJaUlpSWljbG9Nc1ltSWlJaUlpSWlJaUlqSWFUSEVKaUlpSWlJaUlpSWlJaUtueFJDYmlJaUlpSWlJaUlpSWlKd1dRMndpSWlJaUlpSWlJaUlpY2xvTXNZbUlpSWlJaUlpSWlJaklhVEhFSmlJaUlpSWlJaUlpSWlLbnhSQ2JpSWlJaUlpSWlJaUlpSndXUTJ3aUlpSWlJaUlpSWlJaWNsb01zWW1JaUlpSWlJaUlpSWpJYVRIRUppSWlJaUlpSWlJaUlpS254UkNiaUlpSWlJaUlpSWlJaUp3V1Eyd2lJaUlpSWlJaUlpSWljbG9Nc1ltSWlJaUlpSWlJaUlqSWFUSEVKaUlpSWlJaUlpSWlJaUtueFJDYmlJaUlpSWlJaUlpSWlKd1dRMndpSWlJaUlpSWlJaUlpY2xvTXNZbUlpSWlJaUlpSWlJaklhVEhFSmlJaUlpSWlJaUlpSWlLbkplL3NEaEFSRVJFUkVWMXVqQm90cW80a3dIdmtZTHR0cWsrZGcwZS8rSXZZcTR2SHFORUNKaE9rS3FYRDdaTWVlZ0g2c2dvQWdOUlZoYmpQM29ITTNjMW0rNXozTjZONHh5OEFBUGQrY2VpMmFtSDdkTndHZlVXVnNDeVJ5K3oycVRrRlczWUl5NEczVDREVVZkV3U3UzhtbzBZTFRXYXVzTzdhUGFyVCtsSjk2aHpxVWk1QW0xY0liWDRSakJvTllwY3ZhUFg1dElVbE1OYlVDdXVxNklqMjZDWVJFYlVSUTJ3aUlpSWlJcUoybHJONkl6TGZYZ2YzM3QwUk91dHVCTjQrRVZLbEFnQlFzZjhJTXBlc1JlV2hFK2kxZFMxOHJ4dlI3UGtNVlRYUTVoZTFxQS9LaUZDN0lmS0YxOTlEOXVxTnd2cklrdU0yMiszM0h5Z3M5MXkvRkFHM2pyZDd2YkpmOTZMd1AvOUZ6WmxrcU5NeUVmTFFIWWhaK3FKRGZjMTg2d09VN3ZwTFdJOTg4Vkc3WWJFMnZ3aVpiNitEc1U0TkFBaWFkcE5EMXdDQXVyUk01SDc0T2JyT2Z4eHlQMitIamprVWM3V3c3RFZzQVByK3RMR0oxdmFkZitaMVlkbjN1aEZRTkJOS3Q3VDl4VlNYbkk0VG82Y0o2dzJmUDhlRzNkS21jdzg2dEtQNVJnMlUvYm9QbVc5OUlOb1dmTjh0cmI1QmxQYkNXeWo1WWJld2J1KzEwVnBHamJiSi9WSVhPU0MxL3RCODZ0d2xLUHh5NTcrTnBCaDg5QWNvZ2dQYXRXOUVSTTZNSVRZUkVSRVJFVkU3VXFkbkkzdlZCZ0JBelprVW5IOXFFYVFLQlFLblRrVEp6dCtSK09EelF0dlVaOS9Bd1AzZlF1YmgzdVE1UzMvZWcrVEhYbTVSUC9yK3VBRmV3d2MyMzdDZHlIMjhVUHpkcjhKNndXZmJFVEYzSmx3Qy9Kbzhydmo3MzVDejVqUFJ0c3kzMXlIejdYV2liVzV4c1JpNC8xdWt2L0tPRUdBRFFOcjhaVWlidjh6bXViMUhEa2Fmblo4QUFHb1RVM0htbGxuUUZwYWdaT2R1eEw3N0V2d25qWUZKcDRjNkk5dWg3OUZZcDBGZFNvYmQvWjA1SXRsWjFKM1B1S2pYQzc3dkZtUXQvd2dtdlVIWVZ2TDk3eDMyS1lmR3oxVkh1TVpHd20vQ2FBREEzMkhEbW14cjYyWlJ4ZjZqeU4rMERUQ1poRzE1Njc5RzE1ZWZhSEZmaUlndVZReXhpWWlJaUlpSTJvbkpZTVQ1T1crSVJsdDZEdW1Md05zbkFBRDhKbDRMdC9odXFEMTNIZ0NneWM1SDJyeGw2TDVtVVlmMXFlSEkySzRMbjRUL3BERnRQcWUrdkJMRzJqclJObVY0Q056aVlsR2JtQXJBUE9JMFo4MW5DSHZrTHB2blVJUUZvM1RYWDBoNTdHVlJPTmVVckdVZm9YajdMNjNxYytGWE82RXRMQUVBNklwTGtUajlPUVJQdnhWaGo5NkQ0eU51YytnYzFhZk80ZGh3K3lPTjYwZnROcjVaMGRqaHZqZFlIWGZpbWp0UmN6clpvZllOcjNXNVNueGdybWhFZEV0a3I5b2czRWhxU21zZXc0eFhWN2I0R0w4Sm80VVF1NlgwWlJVNC8vUnJWcStSN05VYjRUMXFDSHhHRDIvVmVZbUlMalVNc1ltSWlJaUlpTnJKaFRmZVE4WGVmNFIxaVV5S21MZm5BUktKZVYwdVErenkrVWk0YVlZUVNoVit0UlB1ZlhvZzdORjdPcVJQRFVmR0dpcXIyK1djR2ErdVJNSG4zelhiTHVmOXpjaDVmN1BOZlYwWFBvWE1OOWNLSTJpbFNnVWk1ejJHc3QwSFVMSHZzTG1SVklybzErZEE0aUpIMGJaZG90SFppckJnaEQvOUFFcC8yWXZ5UHc2SXppdHpkelczQ1EwU3RrY3RtZ05WZEFUUzVpK0RTYXNEQUJSKytUM2MrL1JzMlRkUER1dS8rd3Q0RE9qVlpKdktnOGVSTU9taGk5UWo1eWQxczVTTk1XbDFPRGY5V2FqVC8vMmtnRVFDUlhDQXViU1EwWWpFKytlaTk3Y2Z3SE5vdjA3cUxSSFJ4Y01RbTRpSWlJaUlxQjBVZi9lclZXQWIvdXdNcXhEUDY4cEI2REw3WHVTczNTSnN5MWo0TGx5N1J6dFVIeHNBaGlic2dpSXNXTFJOblo2Rm8wTnVibVh2elRTWnVUZ3ljSkxOZlVrejV5RnA1andBUVBDOVU5cDBIUUFvK3M5L1JTVWdZcGJQUi9BOVUrQXhxTGNseERZYW9RZ05ndCtFMGFnNmVocFYvNXdVMm5kYitRcDhyeDhKandHOVJTRzJJdEFQUVhkUHRubk5rQWR1aDF1UEdKeTdidzRNMVRYbzhkR2JDSmd5RHFFUDMyRzNudzNyZ2p0YUUxdm02UTdYYmxIQ3VqYXZFQWJSWklIaGtNakViOGRWa1YxZ1ZKdEg4TmVsWlFKR1k1UHRPMFBoVithYXpKcnNmS3Z0RXJrY2dWTW5ka2EzMnF6aHo5amVQbFYwT0FZZithRmRyenYwM085UXAyY2hZZUtEQU13M3VieEhtQ2VETldsMVNKcTFBSlVIamdudHcyYmRqYUJwTitIVStPa3dhclF3Vk5mZ3pOVFppUDlpRmJ4SERtblh2aEVST1p2Ty95dElSRVJFUkVSMGlTdjdmVDlTWnI4aTJ1WTV1QzhpNWo1aXMzM1hsNTlFK2Q3RHFEbVZDTUJjaGlUcGdibUkrMklWZks2K29zUDc2d3dpWG53VVNRKzlBQUFJZmZnTytJNjlDdHJDRXJoMmk0SXlQQVNxcUFoNER1MEhSVWdnOUJWVmlGbzBCMzVqcjBMYXZLWHdtelFHN3YzaW9DMHNnVElpRktxdVhhQU1ENFhuRmYyaGlvcUFzVTROcVoySkVMMUdERUsvWFp0UmR6NURLUEZ3Y3N6ZHFENTVydGsrVng0NllUZndiRmlhd3VmYUs0VUpDb3UzLzRMa3g4WFBqYjQ3UDBIbHdST1F1TWpoZjlOMUFJQzRMZThDUmlQUzVpMnpxaXZkNTd2MUtObjVHNEx1dWhseVg4Y21wT3dJS1UrOGFuZTd6TTIxUTBQc2dmdSthZk01TWw1ZGliTGRCNXB2NkNDL0NhTVIvN250OGlKTkJlTU5WUjlORUphOWhnMkF6TXNEK3ZKS25MdHZqaWpBZHUwZWhhNnZQQW1wU29ub3QxNUE2ck9MQVpnbmZUMXp5eXhFenArTjhHY2VFajcxUVVSMHVXR0lUVVJFUkVSRTFBWmx2KzVGNGdOelJYV3dGU0dCaU51MEhCSzV6T1l4RW9VTDRqYXR3S214OTBKWFVnNEFNTlRXNGR5MEp4RzNhUVY4eDExMVVmcmVXdDFXdjRwdXE4MkJac2xQZnlMeHZtZUZmUzRCZmhqdzU1ZFFoQVhEVUZPTGxNY1h3bS9DYUFSTUdRZXBVaUcwTXhtTVVJUUZReEhnaDd4UHR5THYwNjJpYTJpeTgxR3g3ekN5VjM1cWRmMkN6N2FqNExQdG9tM3FDem1vMkg4RTJTcy9SZFNpT2VqeXhIU3I0MnFUMHVEV013YXUzYU02ZkJKR28wYUxDMis4ajl3UFA3ZmFsN2wwSFFxK01KZGpDYnp0QnNTKyt6SU0xZWJIcW56UFFhdjI2Zk9Yb2VTblA1RzllaU9pRjgrOVpFWThuN3l1L1Vya3VNVjNBd0JrTHYwUWRlY3ZJT3lSdStCNVJYOVJtN3hQdDZMczkzM0NlczlQMzRiTXpWVllsM2w1dGx0LzJrdlYwZFBDc3UvWXExQ3gvd2pPUDczSVVrSUVnTnpiRS9GYlZrS3FVZ0lBUXU2L0RkcWNBbVM5c3g2QStiVjBZZkVhbE96Y2phNnZQQUdmTVk1OW9vT0k2RkxDRUp1SWlJaUlpS2lWQ3JmK2lQTlBMeEpxTEFPQTFGV0YrQzlYVzVYN2FFelZ0UXZpTnIyRDA3Zk9na21uQjJBT1BzOU5meFl4Yjc2QWtJZW0yajNXMWtSLzdVSHU2NDNvSlhNQkFMWG56b3ZxWGdmZGVTUGMrOFdKMnV1S3k1RDIzQkpoWFNLWG9lZUd0NFh2UGYybEZTajVZVGRLZnRpTjlBWEwwZmVIVCtEV3E3dTVyVXlLQVg5OGdhSnR1MUI5cXZsUjBHMVZsNUtCazlmZGc2QnBOeUxtN2ZtUXlLVEN2cmpONzhDbzF0ZzhydUZFamg3OTR0SGo0emVidlZiNVg0ZVE5c0pTWVVTMUlzaGZtRlFTQUtvYWpMNHQycllMVmNkT1ExOWVCWDFaQlFEQXZXOVAxQ1FrQ1cxS2Yva0xnUG54VG43MEpaVDgrQWU2dmZzSzVINk9qOHF1U1VoQ3loTUxVWnVjRHU4Umc5Rjk3ZXRRaEFRNmZMd3pxRG1WaU95Vm44S2tONkI0eHkvd0dOQUxYWjY4SC80M1hRK0pUSXJxNDJkUTl1dGVvYjFFWnZzbVVtTXhiNzhvTEJkOC9wM29zYS9mSisrZ0FMemhjNkhzOS8zSVdMUmFOSW1qeEVXT3VNMHJyRzY2UkM2WURaUEJJSnJBc3ZyVU9aeTk2eWtNUGZNYlhBSjhPNlMvUkVTZGhTRTJFUkVSRVJGUkM1bDBlcVMvL0E3eVB2bGF0RjJxVWlMKzg1WHc2Qi92MEhtOFJneENqM1ZMa1B6SWZKZ01SdUhjcWMrL2ljcUR4eEM3OGhYSTNOM2F2Zi8yeUR6ZGhRa21NeGErSzlybmUvMG9CTnc2WGxnM0dZeEluclZBRk01R3YvbUNVSnUzNFBQdlVMQmxoN0RQdlhkM0ljQ3U1eExvYjlXSFlTbDdnQVlCczZNT3hWeHRkNTlKcTBQU3pIa3cxcW1Sdi9GYmFISUtFTGR4T2FRcUplcFNNbHA4TFZ2cVVqSWc5L0ZFeGY2alNIcllFb29xZ3Z6UlorY25vakM4MTlmdm8yRExEbVM5K3dsa0htNmlVYmN1L2o2STM3SVNSd1pZUmx2SGZmWXUwbDVjS3RTaUx2bGhOeFJCL29oWk50L2gvaVhObUNlRTZ1VjdEaUp0L2pMRWJWemVvdSt4dm1SS1RVSVNUb3llWnJXOU1XVkVLS1JLcGJCdXFLNHhUMHI0cjRaMXd4dFRCQWRDRlIwdTJsWjU4RGdrTXBsUVM3MzZ4RmtrUGZ3aVZOSGhpSDMzRlJnMURXNUVTS1dpa2YrQStXZlIrSndBRURyRDhyMVU3RHNpQ3JFYjdtdHZtcXhjYUxMeUFKaHZha2xWQ2xHQURaaC9INXllTXN2aGMvcGVQNG9CTmhGZGxoaGlFeEVSRVJFUnRkRDVwMTVENGRZZlJkdWtyaXIwK3ZvOWVJOGEycUp6QlV3WkI2TkdhNjQzM0dBeXY2SnR1K0E3L2hvRTN0WXhvNjZiWkRLaDVNYy9SWnMwT1EwbTh6TWFjZjZaMTBXbEx4Umh3ZEFWbHlManRWVXdWTmVJUm5GTGxRckVybmpKb1V1Zm12QkFtN3B1UzlHM1A0bUN5YkpmOStMTTFObm85ZVY3b25DNU9kV256alhaUHVTQjJ4R3o5RVc0OVl4QmJWSWFWTkVSNlBYVmUxYWphQ1V5S1NJWHpJYkg0RDV3alk1QTFmRXpPUC9NNjVBcUZlajE5ZnRRUm9TSzJudjBpMFAvUDc1QzR2M1BvZkx2WS9DNzRScEVMM25lNFg0RGdEYTNvTW4xamhDM2FZVm9ZdE9TbmI4ajhVRkx2K3ZyaHR0aUhnRnR1UmxRZWZBNC9HOGNBLy9KWTVIei9tYmtiOWdxbFBEUkZaVEFOU1lTaHFvYW9iM2MwOTNxbk5GdlBvL29OMXYydUhXa2luMUhoR1gvbTY5SGx5ZnV4L0ZSVTZFcktvSE13eDJHNnBvbWpyWnc4ZmVCTWp3VTFTZlB3WC95Mkk3cUxoRlJwMktJVFVSRVJFUkUxRUxoenorQzB0LzNRVjlhSVd3ejFxbHhlckx0aVJ4YkkranV5VUtBN1hmRE5TMmUyRTRWWlQzaTFGRVZCNDVCblpFdDJwYXhhRFdNYWcwaTVzN0VoVGMvUU9HWDM0djJhM01Ma0xYc0k1dm5pM3J0R2JqMmlIYm8ybzBuTld3UFFYZmRERTEyUGpLWGZTU01kSzA4Y0F6NW03ZTErN1VrTG5KRUxacUQvSTNmb1B1SGl5SDN0bCtHd20rOGVmUzRhNDlvS0VJQ0lYTjNnOGVnUGpiYnV2ajdvTS8yZGNqOStDdUV6cHdHaVV2TDNzNkh6YjRYV1N2TU5aUWxNaW5DSHJ1M1JjYzdvbUZabmZha0w2MUE0dlJub2ErcVFmQzlVeEF4NTJGMG1YMHZNdDllaDhLdmRpSnl3V3dvdzBPZ0w2OFVqcEUxOGJpM2xFbHZRTTJaWkljL1llR295djBOUXV5YnJvTkxnQzlpbHI2QWdzKzJvOXZxVjNGOHhHM0NmcU5PSjVRZEFpQ3E5YTBJQ1VTL1g3Y2diLzFYOEwxdVpMdjJrWWpJV1RERUppSWlJaUlpYWlIWG1FajAvUGd0bkpuNk9GUlI0VkNuWjdYTGVhTVd6VUhXaW8raENBMUM3TEo1d25hWmx3ZmN2TXdUMitXOHZ4bDVuLzdIdkVNaXdaQ2pQd0RTbHBmZmFFcitKaHVCdWNtRXpLVWZvallwRGY2VHJuWDRYSDQzWElQUW1kTlFlZUFZMGw5YWdkaDNYNExId041MjI0OG9PR0ozUXN5bTdQY2ZhSCtuUklLSUYyYkJ0V2NNVW1hL0FxTmFnNkE3SnFITDQvZWh5eFBUb2NuSmh6YXZ5UDd4RHZBYzBsZFk5aDA3Q2hlV3JNR3BjWmJKSlJ1V3pqaDl5NlBObnErcDlyWW1yV3hPNVB6WjhCa3pBblhuTStBMXRML0ROeFVja2JGb05TcjJIRUxQamN0RTJ4TWZtR3RWVHFTaFk4TnNqMm9mc09jclNGMVZ3bnI2Sys4SUU2RG1iL2dHaFY5OGo5Q1oweEQxMmpQbzh2U0RVSFUxMzdEUkZaY0p4N2o0T2w0dnZDbm43bmtHRmZ1T1FLcDB3UlhKZnpaL1FBdTQrRnZLZnBULzhUYzhCL2RGd0pSeENKZ3lEZ0F3UE91QXNQL0NrclhJZnZjVFliM2h2bm9kY1dPQ2lNaFpNTVFtSWlJaUlpSnFCWjlycjBUdjdldWdDUFREOFZIMkoyRnNDZjhieDhCdi9OVXdHUXlXRU05b2hLRk9MYlJScDJjSmRYU2xTb1ZvWDBNU3VkeXFKckFqTkptNUtQbitON3Y3aTNmOEFvbE1Dcm1QRi9UbGxaQ3FsSEFKOElWRUpvUDZRbzZvclZ2UEdQVDRhQWwwcFJWSWVtUSt0SG1GT0RsdU9zSm1Ua1AwNHVkc2h1L0hSOTdlNGo0N0ttRHlXS2dpUXBHL2VSdGkzM2taa0VnQUFQbWZia1gyNm8xdE9uZmp1dERxMUV3WWF1dmFkTTcyNWpWc0FMeUdEV2pWc1VhTkZqVW56NkU2SVFrVit3Nkw5dVc4dDhtODhPL2pXYS8rZVdxUHZWSDNwZ1psZFFEQVovUndWUDU5VEhoK0dUVmE1S3o1RFBtZmJjZkF2ZDhJazNRMkxKSFMwa2tyNjFJdm9PS3ZmMUJ6T2ttMHZYU1hlVkpOaWFKOVF2R0dJdVk5aHZLOWg2SE5LMFRXaW84UmNOc05jSTJKYlBmckVCRmREaGhpRXhFUkVSRVJ0WkxQMVZkQVcxQ013S21XU2ZqcVVqSlFmZUtzc083YUk5cHVHWUxpNzM4VGxXQ1FlYmpCSmNCUDFLYjZWQ0pPWG5lUHplT05HaTBPUnRvdUh4RHkwRlRFTGwvZzhQZFNMK3VkOWNJa2s3YW9vc01SOWZxemlGbzBCekozTjhnODNhRk96OEtacWJORjdSUWhnWWovNmoxSVhGeVFlTWNUME9ZVi90dHBJNHc2bmQzUjR4MVJUcVFoajBGOTBNMU95WTVMUXFPZytHS3AySGNFWis5NDNINERxYlREeW9rRVRwMklnTWxqa2IvcFcyUyt2VTRvRytKM3d6VlFob2NBQUxRRnhVS05iQUJRaEFZNWRPNmEwOGs0TysxSnkvUFREcE5XMytUKzFwQzZxaEE2WXhvdXZQRWVUSG9EY3RkdVFjUnpNM0M0Yi9OMThPMTk4bURBbnEvaDNyZG5lM2VWaUtqVE1jUW1JaUlpSWlKcUEwVndBSHFzV3lLc1p5MzdTQlJpQjk0MkFSRnpaOW84dHZTblBUQTBDUDZrRGVyY3RwV2tGV0ZuWFZvbUNyL2FhVDdlUlM2cXdSdjY4SjBvMzNNUXZiZDlDRVZ3Z0xDOVl1OC9TSHI0UmFIY0F3REkvYnpSZTl1SFVJYUhJdm1SK2FnOGRFTFk1eGJmRGRHTDU5cnRRNGVVRTJtZ2VNY3ZrSHQ3d21mTUNMdHQrdjY0b2RuejVHLzZGa1hmL0dSM2YzMjVCNU5PRDVoTWtDaGNiTFpyMk8rd1dYZGJUVHhvcUs3QnFYSFRVWnVVQnNCY3FxUXp1QVQ0MnQwbjkvT0c3NWdSMEdTTFIxNFB2N0FQTWcvTEJJdU5KM1pzUEhxOUtSS0ZDMElmdVF1QnQwL0VoVGZYb0hUWC94RHoxZ3ZDL3ZySHA1NmpOZUdsS2tXVEFiYk0zUTNlbzRiQXA0TnFUZnVORzRVTGI3d0h3RHpxTytLNUdSMXlIU0tpU3gxRGJDSWlJaUlpb25aVTE2ZytkbE5sRFl3YWpXVkZLaFZOMXRabWtwYlh5VFpXMXdxanNBT21qQk9GdEY3REJ5TDZ6ZWN0QWJQUmlPelZHNUg1MWdlaWtkdUtrRUQwM3ZZaDNIcEVJM24yS3lqKzdsZGhuOVJWaFo2ZnZ0MWttWk82OHhtUXlGb2VZanVxOEt1ZEtOdDlBTzY5dXlQMGtic1JmTzhVcXpZTmF4WGIwN0JtYzFOS2YvMGZFaDk0SHNvdXdWQjFEVWZzeXBkYlZESWlZOUZxVVVBYjlzaGREaC9ibmhvK0psS2xRalRxZVZqU0g0QlVhcW5WRGtEdTdTa0tzRnZLa1pzU2gyS3ZzYnN2NDdWVnlIaHRWWlBIaHp4d3UvbW1nVVFpVFBqWjJMRFV2MW84aVdaTHFLSWpoR1Z0ZmhHMFJhVTJmdzgwTmJGalEvV2xWWWlJTGpjTXNZbUlpSWlJaU5wUjliRXpvblY3Z2FWSnA0ZEpieERXWmU2MlF5bVBBYjJFRWF1NjRqTDhFM2VkRUxnRjNYa2p1bi93aHREMlFQQVF5em1sTFIrSjdkb3pCaEs1RENhOUFXR1AzbU0xMHJnK3dGWm5aQ1BsOFlXb1BDZ2VTZXZhTFFxOS92TStGS0ZCU0pvNVh4UmdTMlJTOUZ6L0Z0eDZ4alRaaDQ2c2lRMEFWY2ZOUDUrYU15a28rSHlIelJENzJIRGJFdzYyUnUyWkZNQm9oQ1lyRDVxc1BNZ2NETC9yeFM1ZmdOQVowMUMrNXlCcXo2YkFaL1R3ZHV0YlM3Z0UraUZtMlh4NERSc0FrOUdBazlmZWJkbjViMmtZZFdxbXNFa1pIbUkxY1dOekV6djIvZThuY0FuMGIrZWVOMDJxVk1BMU9nSnVjYkh3SFg4MWlyZnZRdmxmaDRUOUhSbGdBNENoVmx6VFh1b2l4L0NzQXpEV3FVVTNTcHFhMk5HbzFrQ3FVb0tJNkhMR0VKdUlpSWlJaUtpZDFDUWtpV282UzJSU3UvVnBEVFcxb25WSFJxMlc3emtvR2pIcU1iQzNaYWZKSkFyRld6T2FXYXBVUUJVVENVVlFBRHdHOUxMYWI5THFrTFAyTTJTdFdBK2pXaVBhNTN2OVNQUmN2eFFtZ3dGbmJuOE1sUWVPaWZiSExKc1B2d21qVzl5bjlsU1hsZ2w5YVlXdzdqMXljSWRmczJIUUwzTnpiWEprZnU1SFh5TDNveS90N2crNFpYeWJhMktidERxN3BVMmFJbFVxRVByd0hRRE16M05icWs4bENzdXE2RWlVL0hkM2srZHNYUCs4NFVqamkyblFvUjFDRUYvMis3NkxkdDJjVlJ0UW5aQW8yaVpSS21Db3JzR3hvWlBoTlhJSXVqeDV2OTJhK3ZyU0NtUy90eEg1bTdlaDM4K2I0QllYZXpHNlRVVFVLUmhpRXhFUkVSRVJ0UU9UVG8veno3d3UydVl4dUM5a25yYkRhVU5sdFdoZDd1WFI3RFdLdHY1WGZQNEdRYk94MGFSNnJha3JEUUJ1UFdMUTVZbnBOdmZWSko1SDlzb05vZ0JiSXBjaGN0NWpDSC82UVZTZlNrVGlBM09oeVJMWFJnNTk1QzZFUEdCN2hIWFlvL2NnN0ZITHhKVVgzbmdmMmF2TU5ha2xDaGVNeVB2SDVuSFZKODZLSnJ6c3RYVXRmSyt6WCtjYUFLb2FqUnozSGpuRVpyc3Jjdy9aM041UTVwdHJrYlBtc3liYmFMTHlVTDczc0xEdWVVWC9UcHVZc2VxZmswaCs3R1dvTTdMaGVVVi85UHhrS1pSZFF0cnQvSWJxR2xRZFBpbXNldzd0MTJ5STNaVGUyOWM1MU01WVc0ZlU1NVpBVzFBc2JQT2ZlQzFDWnR6WjdMSEtzR0R6Z3AxSlJqdGF6WmtVMGMwZW1ac3JWSkZka0xuMFEyZ0xTMUM4NHhjVWYvOGJoaHo3cjlXeDJyeENITHZ5VmhpcXpLUGJ6eis5Q1AxKzN0UnAzd3NSVVVkamlFMUVSRVJFUk5SR1JvMFd5VFBtaVNaMEJJQ1FCNmZhUFVaYlZDSmFsM2w3Tm5tTm1sT0pLTnR0S1NIZ0V1QW5EckZyNjBUdDYwZGl0MlR5UEFEbzhzUjBlQTd0WjNPZlI3OTR4SCt4RW1lbVBnNlRUZyszbmpIb3Z2WjFlUFNQUis2NkwzQmg4UnBScmVSNnhkdCtSc0Rrc2ZBYWJxbHo3RWpOWTVOVzUvQ0VqV2Z2ZU56bTlrRUhkOEMxZXhRQWlDYVlsTWhsOEJ3MndPWXhmNGNOYytpYXpjbmY5QTFndE5RTGR3bjBhN0s5ek1zREx2NCtkdmNyZ2xwZmFxTSt3QWJNZ1hiNi9PV0krK3lkVnArdnNZcTloMFdmQkdqNHN3YUFvUW03b0tnUGpSdXc5L1AxdWFiNW4wSGxvUk5JbS9lMktNQUdnSktmL2tUMTZTUUVUQjZMZ0Z2RzJ4M0ozRmJxOUt4bWIyUTB4UzB1RmhYN0xEYzVRbWJjaWRya2RPU3N0WnpUZjhKb0tDTkNyWTVWaEFZaDhOWWJrTDk1R3dDZzZrZ0M4ajdkaXRDWjAxcmRIeUlpWjhZUW00aUlpSWlJcUExcVRpWGkvTk92by9yVU9kRjJqNEc5RVRSMUlyUjVoZERtRjBIdTZ5MU1kbWN5R3EzcVRidjQyUTh2VFZvZHpqOHRIdVVkT0hXaXFGNXY2YTYvUlB1YnFwRnJNaGpzN3JNWFlOZnp2dW9LZEZ2OUtqVFplUWgvNmtGb3N2T1FNSG1tVmZtUWhuUWw1VGh6NjZQb3Rtb2hBdStZMU9UNU8xTEYvaVBDc251L2VNamMzVHJzV25XcEY1RDc0UmVpYlVYZi9BUnRiaUhDbjVzQm42dUdXbzJhRGI3clp2TkVneDFBVjF3bVdtOThFNlZGYkV5Q1dMUjlsN0FzOC9LQVI3KzQxcCsvQ1VhMUJtVy83VVAreG05RXRhc2IwMlRtSXVmOXpjaDVmek5VMGVFSW1Ed09nVk1uTmw5eXcvYjhqamJWSnFZaTQ5V1ZqaC9RaURJeURESTNWN2gyaTBMZ3RCc1JmTTlrbkJwL3Y2V3NpbFNLeVBtUG1idWx0YjQ1RlBYNkhKVDljVUQ0NUVQbTBnOFJlUHNFeUgyOVc5MG5JaUpueFJDYmlJaUlpSWlvRmVwU01wQ3paak1LdjlvSms4RW8yaWYzOVViM3RhOERFZ21xanAxRzR2VG5tajJmYTQ5bzJ6dU1ScVRPZlZNY2trc2trTWhsT0Q3aU5raGRWVERXcVZHYm5DNDZ6TVhPcUYxOWVTWEsvMmNwMGRHYXNpTkJkOTRJbzFxRHJPVWZJMmZOWnF2UjE0cXdZSFI5NVVsa0xsa0RUWGErK2R2UWFKSDgyTXZRRlpjaWJQWjlDSC82UWRFeDJ2d2lGUDVIWERZaFlNbzRxTHAyc2RrSGJVRXhDci8rb2RtMjlZR2VKaXNQNnZSc1lYdFQ5YkNISFAvUjdyNTYyYXMyQ0tOZ0d6TVpqRWlkczlqbXFQU0svVWRRc2Y4SVhBTDg0SFZGZjlFK2RXWXV5bllmRVA5TWpFYVlERWFZREFiemwwNFBrMVlIbVpjSC9NWmYzV3cvNjRVLyt6QXV2UDRlQUhPWmx2Qm5Ibkw0V1BNM1pZSkpwNGRFNFlLcVk2ZEZ1elRaK1NqWitidXdIbmpyRFZaMXR4TnVuZ0dKck9VUmhMRk9qZXBUaWFnK21vQ0tmVWRRc2Zjd0RJMCtkUUNZZy9Qd3B4OUM1WUVqS1B2em9HZ0V2RG85Rzltck5pQjcxUWE0OSsySndLbVRFSGpiRFZDRUJKb2ZUNk1SRXBrTU5XZVN4Wk9WZG5CcGpzQ3BFOUhsOGZ2TUt5WVRraDZaajlyRVZHRy8vNFRSVU1WRVFwdFhpTkpmOTFvZEwvTndSK3lLbDNEMnppY0FtRi9ibVcrdlE4elNGenUwMzBSRW5ZRWhOaEVSRVJFUlVRdHBDNHB4Nm9iN29TK3Z0Tm9uYzNkRHIvRGcyc2NBQUNBQVNVUkJWSy9maDF2UEdBQ0FhN2NvaDg3cE4vWXFtOXZUWDEyRmdpKytFMjBMdm5jS2d1K2VqSnozTjlzOVgzMUlXL3o5YjBpZXRVQW9MMkxVNmtRQm55STB5S0grMVRQcERTajg4bnRrTHZzSTJyeENxLzMrTjEySGJxc1dRdTdqQmU4UmczRjZ5aU5RcDJkWnZwOVgzb1dodWhaZEZ6NGxiRk9uWitQTTFNZEU1MUVFK2FQN0IyOUFxbFRZN0VmMWliT2lFRHZvN3NsTjFzU3UyQ3V1cmUwOXduNklyWXdNRTYwYmF1c2dWU29oa1psRFRaTldKd29iRzQ2SUI0QzBGOTRTamZxV3FwVHdHakVZNVg5WXlzSG9pa3RSOHRPZm91TktmOTZEMHAvMzJPMVhRMTJldkw5bElmYlREOEwzdXBHb081OEJ6eUg5b0F4dldUMXNRNTBhaDJLdk1ZOFNiakFTVzZwVW9IajdMbEVwa2FDN2I3WTZ2dUVOQkVkVS9uME1LWTh2aERvclQvUjh0Y1ZqVUIvMFhQOFdWRkhod0RNUFFwdGJnSUl2ZDZMd3E1MUNDWlY2TlFsSnFFbElRc1pycTlEN203VlFoQVRpK0VqYjlkb1Z6WlIvYVU4NWE3ZWdlUHN2bG1zSCtVUFp0WXZOMGpZeU4xZGgyZmY2a2ZBZE93cGx2NWtucEN6NGJEc2lucC9WWkZrYUlxSkxFU3YrRXhFUkVSRVJ0WkFpT0FBOU55NjNHc1hzM3Jjbit2LzVKVHlIOUJXMnFSb0ZvcmFFenBnR3J4R0RiTzk3YUNwY0FpeGhtdHpQRzFFTG40WnJqMmpJL1d5WERRaWFkcE1Rbm51UEdncVQzZ0NqV21PZWtMRlJJTmg0TkhCelNuNzRIZWZudkdFVllNczgzTkZ0OWF1STI3UUNjaDh2QUlBeVBBUjlmOXdBMTVoSVVkdmFwRFFoQ00xZXRSSEhSOTVtRlhMR3Z2dXkzUUM3TmNwKzMyOVprVXF0YWpZMzVmelRpM0FnYURBT2hGNkJnMTFINGUrdUkwWDF0VlZkdzRYbDhqOE9JSC9UdDZManU3NzBPSHAvc3hheEsxNnlDc2hiSzJES3VCWWY0OTZuQndLbWpHdHhnQTJZZzFPdllRT3RTb200ZG85Q3lNTjN3S09mdWU2MDk4akI4QnpjMTlZcFdzVHJ5a0ZRUlVjMEdXQzd4WGREM01ibDZQL3JaK1lBKzErS3NHQkV6SjJKd1VkMm9zOTNIeUZneWppckd3MHV2bDd3dW5JUTNPSmk0UkxnYS9QOFBxT0hOOWxIdndtak1iTGt1TTJ2bGdwNzVDN0VMbDlnZnExTEpPajIvaUw0M1hDTnpiWnU4ZDFFNjlHTG40UEVSUTZmMGNQUmYvY1hETENKNkxMRWtkaEVSRVJFUkVTdDRIUDFGWWg2N1Jta3Yvd09aRjRlNlBMNGRIUjU4bjZyNEZYcXFrTGdiVGRBVjFyeGIra0NBMkEwUWFwU1Foa1pob0NicjRmUHRWZmF2WTRxT2dLOXZscU5oQnNmQmdERWJYcEhDSy9kZS9VUUpvYVRLaFZRUm9ZaDZJNUo2UEtVcFZTSGk3OFAzSHBFbTRQalJsd0MvQkF4OTVFV2ZkOEJ0NHhIemVsa1pLL2FBTUE4Q2puay90c1I4ZnhNVWRoZVR4RWNnTjdiUHNTcENROUFtMThFNzFGRDBlUER4WUJFQWdBSXZuY3lhczRraVVhaFJyL3hMUHdtakc1UnY1cFRmZEpTanNXalQwL0l2RHdjUHRabjlIQVViLzhGSnEwT0JxM09hbi9ZWS9kWTJvNFpnUjRmdjRYVU9XL0FVRk1MMyt0SEl1eFI4LzZRQjI5SDhQUmJVZkhYUVpUdlBZeWEwOG5RWkdSRFcxUUNRM1d0elZyVHRpaUNBenBzc3NLbWVBMGZJQnJSTGxVcUVMbmdjY2pjM1JEMyticzRPZVllUkMreFhkTzdwUk03QWtEc095L2grSWpiUkdWWlhQeDk0SC9qZFFpNGRUeThSdzRSbmtjMlNTVHd2dW9LZUY5MUJYUkZKU2pZc2dQNW03ZEJrNTJQb0xzbkM2OVZqNEc5aFpITTlWVFJFYUpQQzNRMGljSUZJUTlOUmNBdDQxQzIrd0I4cng4SlhYR3BWVHVwcXdxUkw0a25NWFh0Rm9VQmYvMUgrUFFIRWRIbFNHSXlPZmhYa29pSWlJaUlpS3dVZlBFZC9DZU5FVVlmZDVUQ3JUOUM3dVVoR3AxcFZHc0Frd2tTaFVJb2RXRkx6bnViVUxIL0NDUXVMcEM2S3VIaTV3dTNYdDNnTjJFMEZIWnFad1BBb2U2amhlVnVxeGJDZjlJWTg0ckpoTVFIbm9kRUlVZlhsNTRRallLMXAvYmNlYVROVzRiNHoxZEM1dWx1dGI5bzJ5NWtMZjhJVWE4OVkzY0Vha1Bxakd4Y1dMeEdXQTkvNWlHNDkrbGh0NzFKYjBEbHdXTW8zdkVyRkdGQmlIaHVwckF2OTRNdHlOKzhYVmdmZEdpSDZGaE5aaTVPVFhvSUVva0VrRWtoZFhHQjFFMEZaWGdvZ3U2WUJQK2JyN2YrZnBQU2tQWDJPblI3L3pYSEpwQTBHbUhVYUdIVWFHSFM2WVE2MkRBWVlUS1pBS01KOWJNT1NsMVZVSVFFTm4vT2RxYStrSVBLQTBjaFZTcmhFdXdQOTk0OVJNOTdiVzZCS0toT2Z2UWxZVGxtNllzMlh5UE50Y245OEhOVUhUc05yNkg5NFRtMEg5ejd4cldxanJ2QWFFVHBiL3ZnM3J1SE1DSzliUGNCVlAxekFsS1ZFakl2RDZnaXU4Qm45SENyMGRzQVJKTkp1Z1Q0d2IxM2Q1dVhxVHFTSUN6TGZiM2dHdHNWZ0hsVWY3M294WE50dmhZYXlsajRMZ0R6ejF3WkdRYWYwY09oN05MeWtmUkVSTTVNSW1ucWp1Uy9iUmhpRXhFUkVSRVJFUkVSRVZGbmNDVEVaazFzSWlJaUlpSWlJaUlpSW5KYURMR0ppSWlJaUlpSWlJaUl5R2t4eENZaUlpSWlJaUlpSWlJaXA4VVFtNGlJaUlpSWlJaUlpSWljRmtOc0lpSWlJaUlpSWlJaUluSmE4czd1QUJFUkVSRVIwY1ZrTkFKYUxhQldtNytNeHM3dUVSR1I4d2dJQUJTS3p1NEZFWkVZUTJ3aUlpSWlJcnFzbVV4QVRnNlFtd3ZrNVFGRlJReXVpWWpzdWZGR0lDeXNzM3RCUkNUR0VKdUlpSWlJaUM1TEdnMlFtQWljT1FOVVYzZDJiNGlJaUlpb3RSaGlFeEVSRVJIUlpjVmtBczZlQlE0Zk5wY05zVVdwQkZRcTg1ZVVNd1VSRVFtVXlzN3VBUkdSTlliWVJFUkVSRVIwMlNnckEvYnNNWmNNYWNqTkRZaU5CVUpEelY4TWFZaUlpSWd1SFF5eGlZaUlpSWpvc3BDWkNlemVEZWgwbG0zKy9rRC8va0JNREVkY0V4RVJFVjJxR0dJVEVSRVJFZEVsTHlFQitQdHZ5N3FMQ3pCMEtOQzdOeUNSZEY2L2lJaUlpS2p0R0dJVEVSRVJFZEVsN2ZScGNZQWRFQUNNR3dkNGVIUmVuNGlJaUlpby9UREVKaUlpSWlLaVMxWlNFbkRnZ0dXOWExZGd6Qmp6U0d3aUlpSWl1and3eENZaUlpSWlva3RTWGg3d3YvOVoxbU5pZ091dVkva1FJaUlpb3NzTlEyd2lva3ZVVVJ6dDdDNFFFZEVsWmpBR2QzWVgyazF0clhrU1I1UEp2QjRlYmg2QnpRQ2JpSWlJNlBMRCtibUppSWlJaU9pU1lqS1pBK3phV3ZPNnJ5OHdkaXdnNWJzYklpSWlvc3NTLzgwaklpSWlJcUpMeXRtejVsSWlBQ0NYbXdOczFzQW1JaUlpdW53eHhDWWlJaUlpb2t0R2RUWHd6eitXOVZHakFCK2Z6dXNQRVJFUkVYVThodGhFUkVSRVJIVEpPSEFBME9uTXl4RVJRSThlbmRzZklpSWlJdXA0RExHSmlJaUlpT2lTVUZnSVpHU1lsK1Z5OHloc0lpSWlJcnI4TWNRbUlpSWlJcUpMd3RHamx1V0JBd0ZQejg3ckN4RVJFUkZkUEF5eGlZaUlpSWpJNlJVV0FsbFo1bVdsRXVqVHAzUDdRMFJFUkVRWEQwTnNJaUlpSWlKeWVrZU9XSmI3OWdWY1hEcXZMMFJFUkVSMGNUSEVKaUlpSWlJaXAxWlFBR1JubTVkZFhJRGV2VHUzUDBSRVJFUjBjVEhFSmlJaUlpSWlwOWF3Rm5idjN1WnlJa1JFUkVUMC93ZERiQ0lpSWlJaWNsckZ4WlpSMkhJNTBLOWY1L2FIaUlpSWlDNCtodGhFUkVSRVJPUzBrcElzeS9IeGdFclZlWDBoSWlJaW9zN0JFSnVJaUlpSWlKeVN3UUNjUDI5Wmo0L3Z2TDRRRVJFUlVlZGhpRTFFUkVSRVJFNHBNeFBRYU16TGdZR0FqMC9uOW9lSWlJaUlPZ2REYkNJaUlpSWlja3JKeVpibDd0MDdyeDlFUkVSRTFMa1lZaE1SRVJFUmtkT3Bxd095c3N6TFVpblFyVnZuOW9lSWlJaUlPZzlEYkNJaUlpSWljanJuendOR28zazVQSndUT2hJUkVSSDlmOFlRbTRpSWlJaUluRTdEVWlJOWVuUmVQNGlJaUlpbzh6SEVKaUlpSWlJaXAxSlZCWlNVbUpjVkNxQnIxODd0RHhFUkVSRjFMb2JZUkVSRVJFVGtWREl6TGNzUkVZQk0xbmw5SVNJaUlxTE94eENiaUlpSWlJaWNTc01RT3pLeTgvcEJSRVJFUk02QklUWVJFUkVSRVRrTnZSN0l6YldzaDRkM1hsK0lpSWlJeURrd3hDWWlJaUlpSXFlUmt3TVlET2Jsb0NEQTFiVnorME5FUkVSRW5ZOGhOaEVSRVJFUk9ZM0c5YkNKaUlpSWlCaGlFeEVSRVJHUjAyQ0lUVVJFUkVTTnlUdTdBMFJFUk0zSjJsY0c5MkFGL0xxN045czJZM2NKYWt0MGtFaUErS2toRjZGM1FFMmhGakNaQUFCeVZ4bVVYdnp6MmxtTWVoTk1CdlBQUWlLWFFDcVRkSEtQbkllNlRJZWFBaTBBd0QrdStkZFNXNVNkcndVQStNYTZBWjM0SStCcjg5SlRXZ3JVMUppWFZTb2dNTEJ6KzBORVJFUkV6b0gveVJNUlVhdjk4V0lTc2crVUFRQzhJbHd4YVgwZnVMakwydlVhUm9NSmZ5NUlocnBNaDhEZUhyamw2d0ZOdGovK1NSYUtUbGNERnluRVB2MWxMZzY4bFNhc1QxcmZCMTJHKzNUNGRYK2FkUnFWV1dvQXdMU2ZodGhzOC9YRUl3QUFyd2dWSm43VXA4UDcxTmswRlhwc3Zma282a3AxQUlBYk4vUkYyRkR2aTk2UC83MmFnb3cvU2dBQU4yL3BENStvdGhYMHJTdlJRZWt0aDFUZXRqUTRkVmN4OXIrWkNnQjRKR0ZVaTQ0MWFJM1l0emdWZmU4TmcxK1A1Z1B3djVlbklmdEF1VU92Mlk3QzErYWxxZkdFanBMTDZENlVTYWRIOGZlL3dXZjBjTGdFK0FyYnRia0Z5RjMvTmNLZmZBQnl2N2I5empJWmpERFcxVUhtMFQ0M3F2UVZWU2o4YXFldzd0RS9IbDVYRGdJQTVHLzhGcjVqUjBFWjd0amYycHcxbnduTDd2M2k0SFAxRmMwZVk5Um9VWFVrQWQ0akI5dHRVMzNxSER6NnhUdlVCMmRWOU8zUDBKZFhDT3VLa0VENDMzaGRtODVwMHVwUW01S0IyblBuNFRWc0FKUVJvVzN0cHBYYWMrY0JBRzd4M2RyOTNGYU1SbWp6aTZBSUN4WnRWbWRrbytxZms4SzZva3RJazgrWDlsQjkvQXhNQnFPdzdqbWtiNGRlcjZPWURFWWNqTGhTV08vOTdZZndHbUYrZlZmc080eXpkendoN0xzeTk5QkY3eCtabGZ6MEoveHZ1QWFRZG00aGhZcTkvd0JTS2J4SFd2OXZVL0xUbjVDcGxQQVpQYnpaZnByMEJsUWRUVUQ1bm9NbzMzTVFIbjNqRUxOc1hoTUhtSERtamlkZzB1dmhjL1VWOEw3cUNuZ002QVdKdlBuM25OckNFaGhyYW9WMVZUUS8zbldwWTRoTlJFU3RjbUpETnM3L1ZDU3NLengxTUdpTjdSNWk1eDZxZ0xyTUhFcUdEbmJnemIxNTBDVWtGeUg1S0RwVGpZTXIwa1hia25jV1hwU2dyRHBYSXdSbDl0VHZiODFvNUpMRW1sYjF5eEVLVHhrOHU2amEvYngvTDBzVEFtd0FTUHVsdUZOQzdNb3NOZFRsZWdDQXdxTnRyNGZNdjBxeDU1VVVkQm51Z3pGTGUwTFM2SDNCaVUreVVabWp4dkRub3FEdzZMaC82L2EvbFlha0hRVkkrYUVRQXg0T3g4QkhJaUJUMkg2VG9pN1hJL2VRT1l3SkgrRnJzMDFIdTV4Zm01ZTd2RHpMY21qN1oyNmRxdktmazBpZXRRQ1FTT0RSTHc0OU55eEQzaWYvUWQ2bi80RkpxME5kY2pyaXYxalY1RG5TRnl3WGxwV1JZUWg3OUI1aHZXejNBV1FzZkJldU1aR0kyL0t1L1hPOC9JNDVqUGhYanc4WHc2MVhkNXR0RGRVMVNIOXBoYkFlK3NoZDhMcHlFREplWFltY05aOUI3dWVOSHV2ZWhPOTFJNXI5L2pOZVhXazV6OE4zT2hSaTU2emVpTXkzMThHOWQzZUV6cm9iZ2JkUGhGU3BBQUJVN0QrQ3pDVnJVWG5vQkhwdFhldFFINXhSNmM5N3pNK0xCbUxmZmJsTjU4eFp1d1VYWGw4Tms5NDhRMnJZby9jZ2VzbGM2NFpHSS9SVnpmKzlsOGhsa0xtN1dRNVRhNUMxL0NQa3JOMENSWEFBK3YvK09Wd0MvWVg5VllkUG9lNThScXY2SG5UWHpWYmJETFYxU0o0NUgxVkhUcUgzTngvQXZWK2NzSzlzOXdHa3ZmQ1c1Zmc3YjJ4emlHMm9yWU94dGc0dUFYNDI5NSsrZVNZTXRYWEMrc2lTNHkyK1J0WFJCT1NzM29SdXF4YmF2bmxsTk1LZzFzQllwNEd4VGkxOEdXcnJvQyt2aEw2c0FyclNDdWpMTEYrNjBncW91b2FoMitwWEhldUV5UVNqUnR0ZzFSTE1td3hHMFQ2SEdZMG8zM3U0NWNjNXdPZWFZUjF5WG1kVy9zY0JKTjczTFB3blhvc2U2OStDVktWRTZuTkxXbjIrc05uM3dqVzJxN0J1MGh1Z0t5eUd0cUFZbXB4OGFESnpvYzdNaFNZckQzN2pyMGJ3OUZ1aExTaEd4aXZ2b0dqYkxyZ0UrbVBndnEyaTE0WlJvMFhhYzB1Z0xTeUJza3NJZ3FiZGhJaTVNeUZSdU5qc1EvNkdyVWlidjB4WXJ6cDhDdjZUcjdjWmpnTkEvbWZiVWY3SEFRQkF4Zi9NZjd1NnIzMGRRZE51YXZiN1RYdmhMWlQ4c0Z0WWI4MXJ0U25OdlVha0xuS2JvWDdxM0NVby9QTGZHOFJTS1FZZi9RR0s0SUIyN2R2bGlpRTJFUkcxV09xdVl2eXpLZ01BSUpGS1lES2FVSm1seHMrenorQ21EWDBoZDIyL0lEdnRGMHRRM3VPVzRDWmFtcG1FRUx2ZHVtQlRkYjRHdnp4MUZrYmR2NlVLVkZMbzFVYWsvRkFJNzY2dUdEVHIwcjdUdjIxcSsvNlQxMURVdGY0WTkxNzdqcHBMKzdVWXlUc0xSZHZPYnMxRHpQaUFpeDVrMTVWWmduU1ZqKzEvNEIxVmxsb0xkWmtPcVQ4WFFlRXV3MVd2V2thNzVSK3J4T0gzTDhCa05NR29NMkwwNGg1dHVsWlRZc1lGSUhOUEtXcUx0VGoyVVJZeS9pakZ0Vy8xZ0g5UDY5R2U1N2Jtd2ZodlNaZVFRVjZvekd3NjBMWEhMZENsVmI5TEx2Zlg1dVd1WVlnZGNuRXFRcldhb2FZV05RbEp6YmJ6SE5JUEVya001WC9zTjI4d21WQ1htZ2xsV0RDVUVhRXdhYzIvTTBwMy9ZWDh6ZHNRY3Y5dGRzK1YrOUdYbHZNTzdpdUUyT2Z1bllQU24vY0FBR29UVTFIOC9XOEltRHpXNWpucXptZWc1blN5c041d1JHbGpEWU5Md0R5NnQrWjBNdkkrK1E4QVFGOWFnYlBUbmtUMDR1Y1FOdXR1dStkcERYVjZOckpYYlFBQTFKeEp3Zm1uRmtHcVVDQnc2a1NVN1B3ZGlROCtMN1JOZmZZTkROei9iYnVOUUw5WTFCZHlrUExrYTFiYmM5N2ZoSUFwNHlEMzltelZlUU9uVGtUbWtqVkNpRjIwYlJlaVhuOFdFcGs0VEZGZnlNSFJJZGFoY1dQZUl3ZWp6ODVQaFBXc0ZldVJ2V29qQUVDVG5ZL0UrK2Vpejg1UGhKR1JoVi8vZ1B4TjM3YXE3NDFEYkYxeEtjNU9mUUxWcDg0QkFCSW16MFR2cld2aE9iUWZBTUJRVVNscTMvQlREcTFWdFBWSHBNNTlFMjd4M2VCejFWQUUzSFlEUEFlMzMyanIyc1JVbkwzelNlakxLbEI5OGl6aU5xMkF4OERlME9ZWDRmakkyODJCZFdzQ1pBQjF5ZUlnVEY5UmhVTXhWenQwN09tYlo5cmR0OTkvb00zdFYrWWVFbTRzQVlCUnA4ZVpXeDkxNkhvdDFkNEJwS00wMmZuSVh2bHBoMTRqOXAyWHJMWnBDNHFSOG9UNWhrVEpUMy9pOU0wejBmZkhEYTErYlFGQXdLM2o0UnJiRlJjV3IwSEJsaDNRbFpSWjNqdzFJcEhMRVR6OVZsU2ZPSXVpYmJzQUFMcWlFcVE4K1JwNmZmV2UwSzd3eTUzUUZwby9nYWpKeVVmTm1XUzdBVFlBaE02NEU0VmJmMFQxOFRQbURTWVRVcDk1QXdQMmZTTjZMZ0dBSmlzUEdRdFhpbzkvK0E2SEFteEhOUHlFa0tOY1l5UGhOMkUwQU9EdnNLWnZyUFJjdnhRQnQ0NFhiYXZZZnhUNW03YUpIdmU4OVYrajY4dFBORDZjYkdDSVRVUkVMWksxcnd4L0xrZ0NUT1pSaE9QWDlFTHl6a0trL2x5RW90UFYrUDI1Ukl4N3YxZTdqREEwNmsxSTMyMytweWlnbHdmOHVyazFjd1FzSTdFN2NJU2pwa0tQWGJQUG9yYlEvQVlqWmx3QUJqOFdpUjhlUEFWMXVSNUgxbHlBM0ZXS2Z0TzdkRmdmeUtJeVU0My92WnBpWHBFQVEyWkg0c2dIbVlBSitHTmVFbTdiT2hDdS9tMExrMXRDL2U5b2NJVm4yMHVBOUg4b0hEVUZXcHorTWhmbnZzMkhmNXc3ZXQwWml0cENMWFkvbndpVDBRVFBNQld1ZkQ2bVBicHVWL2lWUHJoOSswRHNlVGtGbWY4clJXbEtEWGJjZFFKWFBoK0QzbmRaaHNzYU5FYWMvdEpTRCtMbng4NjArcHJqVnNjamFveC84dzBiNEd2ejBsWmVEcWovdmVlaFVnRytuVE9RMzJGMUtSbEltUFJRcysxRzVKdEhKWmJ1K3Ard3pYZnNLRWdVTGdpYk9RMkZYLytBbWxPSkFNeWpsZjNHanJJcW1kQWNqMzV4UW9nTkFPbnpsOEYzekFqSVBLMURYWk5PTDFxWHVpcnRucmR4aUczVTZ1RGVwd2Y2L3ZBSnp0NzlESFJGSllEUmlQUUZ5eUZWS0JEeTRPM0llVzhUc3BaL0xCd3pQT3RBaTc0WHdCeXNuNS96aGlqSTh4elNGNEczVHdBQStFMjhGbTd4M1lSeUZwcnNmS1ROVzRidWF4YTErRnFkUlZkU2pyUFR6RUZtWStyMGJDVGVOd2U5dnZuQUt0U3g1V0NFOVNoMFk0T2ZzNjZvQkFlN2poUjlTaTNvcnBzUjl0ZzlWc2M1SXZLRldhallmMFFvNDFGNTZBUXlYbHVGNk1YUHRlcDhUWkY1ZW9pZXg0YkthcHk1ZlRaNmYvc0JQSWYyZzc2aVN0UmU3dC8yWHh6RjIzOEJUQ2JVbmsxQjdka1V1UGZwMGE0aGR1YWJId2cvZDAxMlBoSW1QWVRZbGE4ZzZJNUpNR2wxclE2d0FYUHdhYWlwdFhydFV1dnBpa3ZiRkJ3N29uR0liZExxa1BqQVhHZ0xpb1Z0SG9QN1FPTFNQaEdlVkttQXJyaTB5VFkxQ2VhL1MzN2pyMGJ3ZmJlZ1lNc09BRURacjN0UjlPM1BDTHg5QW94MWFtU3RzUHkrbHlvVlZwLzZzSGNEcEtHNnRNeG1BK0Y2ZVo5dVJkNm5XNjIyRHpuK0k1U1JZUTZkbzE3RFR3ZzV5bS9DYUNIRWJpbDlXUVhPUC8yYTFZMkQ3TlViNFQxcWlMa2NDeldKSVRZUkVUa3M0NDhTL0Q0M1VSamhPUEtsV0VTTThrWFlGZDZvS2RBZy8xZ2xNdmVXNFk4WGszRHRraDZRS2R0V3V5M3QxMkpvS3N4dnd1SnVjMnhJbmxILzc2UitIUlJpYXlyMStISG1hWlNtbUQ5K0d4RHZnZEdMdTBQdUtzTU5IL1RHanpOT1ExZHJ3TUhsNmRCVkd6QjRkbVNIOUtPajNieTVuODN0Qjk5SlIrRXA4eHZHaVIvMWdWemwyTS80eUFlWnlEMVVEZ0R3NnRwK3BVUTBsWHJzZXVJTXROWG0wV1o5N2duRG9FY2pvYTdRNC9UbnVhZ3QxT0wzdVltWXRMNVBtd05sUjVpTUVFcUplSGF4SHd5MXhKVXZ4cUF5cXc2WmU4dnc5L0owQlBUeXdQNDNVMUZUcUlWY0tjWFlWWEZRZW5mOHYzUXFYeGZjc0tZWFRtN014dUgzTGdBbXdLKzcrRTN5eVUwNXFDdlIyVGxEQzdYd3gvWC81YlY1T2N2UHR5dzcreWhzUjhrODNTRnhrYVBtZERKcUUxT0Y3Y0xJTEtrVU1VdGZSTUxFQnlGMVZTRmsrcTJRS0Z2K3U2UEwwdytpOEQvL2hUb2pHNEE1eU1wOGU1M05VTkdvRlFka1VwWDkzOGtTRnpra0NoZGh0TGp4MzdzTUhvUDZvTit1VFRnOTVSRm9zdkxnTys0cUJOMXRIa0ZyMU9sRXBSWmE0OEliNzRsS25raGtVc1M4UFUvNG1KVkVMa1BzOHZsSXVHbUdFQVlVZnJVVDduMTZpRXFzT0N0ZGNTbk8zRDRiZGNtV3NrZHV2YnJEcE5jTDJ5cjJIOFc1ZTU1Qi9KWjNJWFZ0K3UrbUk0KzNzVTc4cVJpalJ1TndmeFdoUWFKMWljSUY4Wis5Z3hQWFRCTkN0cnJrTkJnMVdvZEM5NWFRS2hXSS8ySVZFbTU2V1Bqa2c2RzZCdm1idDlrTXNkczZFbHViWDRTS3Y0OVpycTlTd3YrbTY5dDB6c1o2ZlB3bWttZk9SOGxQZndJd2x5UkltZjBLREZYVlVFYUZvL1pzaXVYNlNnV2tLaVdrcmlwbzh4dVU4UXNKaE0vbzRaQjdlMEx1NDJYKzh2V0czTThIRXJubGZ3S3BTbW03bEF4Z3ZnSDFpcVgwVU9pTWFWQkZod01BNmxJdklIL0ROOEsrK25NWWErdHdZY25hdGo4SVpKZkpZRVRTakhtaVd1OGVBM29oZXRFY3E3WXhiNytJMEJuVDdKNnJKaUVKSjBaYjcxZDJ0WDh6My8vRzYrQWFHeWxxRTdWb0RzcCszUXR0UVRHa0tpWHFVaThBQUhMWGZTRjZYa2JNblFsVlZIalQzK0QvSTFJM3krOXVrMWFIYzlPZmhUcmQvSGNhRWdrVXdRSG14ODlvUk9MOWM0V2JjMlFmUTJ3aUluTEkyYTM1T1BCbXFsQW1ZTmljS0dIaVJKbENpaHZXOU1LUGo1eEcwZWxxcFAxU2pKcDhEY2E5MXd1dWZxMGZBWHY2Qy9PSVRvV0hIRDF1Q25Ub21QcitkVVN0MmRwQ0xYNSsvSXhRTDlvclFvVUpIL1lXU2g0RTlmWEV1UGZpc1d2MldSaTBSaHo5TUJOVnVXcGM5VXEzTmdmNkYxdklJQytiMnh2V1FRNGQ0bVczTG5KREZSZnFrSC9FUE9MSXhWMkdBUSsxenorM0JxMFJ2ejUxRHVYcDVqZnZRWDA5TVd4T0ZBQmcyRE5SeUQ5YWllSnoxY2c3VW9FOUx5Vmp6TktlTFE1R1c2bzZUdzJUMGZ3Y2JLKzYzeElwY1BYcjNmSE5sR1BRVk9peDg3NVRNQnBNa0VpQmE1ZjJSRUM4QndEemM3K3AwaDExSlpiZ3F2NHhzOFVyUW1VLzhKZVlSNGNIRC9SQ2RaNEdvVU1zcFZxcWN0VTRzVDRMQU5CbG1BOG1mU0tlc05Ca0JENjc2aUEwbFhyMHVUc01JK1piang3Lzd1NlRLRXlvZ3RKTGpyQWhqcGVCK2YvMDJyeWNYVXFsUkJ6bDRtZXV3MTYwN1dmUjlzVDduclZxYTZ4VEkyZnRGdVNzM1NMYUhyZmxYZmhQdkxiSjYwaVZDa1MvK1R6TzNmMjBzQzF2L1ZjSXZuY0szT0ppUlczckEybmhXRlhUb2FQTTNRMTZyZmwzdUxIVzhqdEdGUldPdnYvZGdOeVB2a1RVd3FlYVBFZExGSC8zSzNMZTN5emFGdjdzREhnTTZDWGE1blhsSUhTWmZhL284Y3BZK0M1Y3UwYzdkWDNzdXRRTE9Idm5FNVlnQTRBaXlGLzRlUDZwOGRPRlVLajh6NytSY05NTXhIKytFb29ReC80UGFvdStQMjZBMS9DQktQL3JrS2drUk1qOXQxdTFkUW4wUjQvMWJ5RjU1bnhFdmY2c01FcmVscVltQlV4L2FUbnlOelk5eWxYbTZZNzRMMWJoNUhYM1FsZFVndENINzBUTTBoY0FBUHJ5eHVWRWJOZXhkbFQrcG04Qm82WEVqdjlOMTluOFJFTmJTRlZLeEcxZWdiUjV5NUQzcWJrMGoydHNWd1JNR1llQUtlWWJYRkkzRldRcXBhaWVic01SclI0RGU2UDcydGVidjVaU1lmZkdqbEdqRllYWUFiZU9oOWN3ODJUTTVYOGRFb1hZOWVmUWxaUzNLTVQydVdZWUloYzhiclU5L2FYbHFEcVNJS3ozKzhXNnJFUEdvbFdvUEhETWF2dmx6S1EzSU9XSmhTajU4UTlobXlJa0VQR2ZyN1Jab2tOWFdJcTZsQXk3NTFObjVkcmM3bi9qR0hnTjNRbUpYSTdhcERTY3ZkTlN5cUxiZTY4S3BZektkaDlBem1weldhZjY1NkpSclVIV3NvK1F0ZXdqcS9PVy9yWVA1WHNPQW9Db0JOSEYxTlRJNy9wOXF1aHdERDd5UTd0ZWQraTUzNkZPejBMQ3hBY0JtRysyZW84dzErYzNhWFZJbXJWQTlId09tM1UzZ3FiZGhGUGpwOE9vMGNKUVhZTXpVMmNqL290VmR1dURFME5zSWlKcWhsRnZ3c0VWNlVLZ0RBRERuNHRHdndmRWQvQVZubkpNV3Q4SFA4MDZnOEpUVlNnNFdZWHY3anFKOFd0N09WWUdwSkhDVTFYQ2lOK2V0d1FMWVZSNVJoMThvbHliNksvNWpZZE0wWFJhbWZMZlFnVDM4NEpYcEdOQlkybEtEWGJOUG92cWZQUElKYzh1S3R6NFNWK3JNaFZkaHZsZ3dvZTk4ZHVjYzlCVTZwSDhmU0ZLRW10dy9UdHg4TzVxdjkrTmFTcjF5RDFVanVpeEhUdkpSMTJwcmtVM0dneWFmOS9ZU2VCUWdBMEFoOSsvSU54YzZEZTlDMVMrYlMvdFlkQVk4Y3ZUNTVCMzFCeXN1UHE3WU96S09LRlBzbjlIS08rNDh3VFU1WHFjLzZrSUNpODVSaTJJN2RBZ3V5VEpNa0dXZTFEN2pVWnpDMUJnNUlKWS9QRmlrdkJZWHZsQ0RLS3Z0NVRicUN2V1l1dk5SeDA2WDFQdDd2cGxDRHpEbW41ZGhBejBBaHE4UnpEcVRmampoU1RvTlVaSVpSS2JBWFhlMFFwb0tzMmoxQ05IVzRjTXFidUtVWmhnZnMzM2Z6Z2NDay9IL2szbGEvUHljYW1GMk81OWV1S0s1RCt0dGhkOHRnMFhGcThCQU1qOWZHRFVhRkg0eFhjZDNoKy84VmZEWjh3SVlRSXNrOTZBdFBuTDBHZUhPR2d3cXNVamNLV3Fwa2QreTl4ZGhkSUhodXBhcU5PelVaZDZBWFdwRjZCT3pVUmQ2Z1VjdldJeWRJVWxHSjdaOHRJaERaWDl2aDhwczE4UmJmTWMzQmNSY3greDJiN3J5MCtpZk85aG9SeUx5V0JFMGdOekVmZkZLb2NtanJ6WVNuL2VnK1RIWG9haHdXU0tMdjQrNkwzakl5akR6VS82WGx2WEltSFNnMEtiNndVVFNBQUFJQUJKUkVGVTZ1Tm5jUExhdTlEOXc4VjJQMm8rc3VRNFRIb0Q4ajc5RDdLV2Y0d2U2NWJBOS9xUmxnWkdJNDROdXdXUVNoSHkwRlFFMzNVelpGNGVVS2RuMlR4ZjhmWmR3cko3bng3d0dqRUlnTGt1cjYwYk1NbXpGZ2lUVXc0OTk3dlZmcWxTQVpQQktMbzU0ZDZyRzN6SFhRV0oxUDdjQjducnZvQ2hwbFpZOXh6U0Y3WG56c01sMkI5Wi85WW9yajJUSWpxbTlPYzlxRG5kZksxNkFQQzk5a3A0RExMY2NEVnBkZVphdFEwVWZmTVRpcjc1cWNuek9GSXVZWGptZm5HSkQ2a1VNY3ZtUVJFU2dQeE4yOUI3KzdvMkIvRDJWQjQ4N2xEcG8vcnd6UlpIdmtkYjVINCs4QnhpWFlwRjVpV3U5MjZyamR6YjlvQ0tpODFqUUMrSDZuRWJOVm9jR3pvWm1oekx4NHE2UEg0Zm9sNjNmczNZVWw5Q3BQUVhTK2twbVpzcjRyOWFiZlZwaUhwWjc2eEgxanZySFRwL1F6STNWOGlpelhPRTZFcks3TGJURlJhallyOWovMXNDRUkwZXJ6YzBZWmVObHUzUEpiaHROL3I4Sm94Ry9PZTJ5NHM0K3Z5dlBtcTVNZU0xYkFCa1hoN1FsMWZpM0gxelJBRzJhL2NvZEgzbFNmTW5KZDU2QWFuUExnWUFHS3BxY09hV1dZaWNQeHZoenp6VThaTThYWUlZWWhNUmtWM1Z1UnI4L255aUVDWkw1UkpjOVdvMzlKeGl1MWFud2tPT1NSLzN3Vy9QbmtQMmdYSlU1YXJ4L1QwbmNjVXpVZWgxWnlna0xSandtUEM1SlRUdmZWY28xT1Y2SEZ5Ump1U2RCYmg1VXorN0k0WHJ5NG5JbWloelVacGNnNzhXcGtDbWtPTHFWN3NoZGtMVC8vU2svRkNJdmErZmgxNXREbkI5b2x3eGNYMGZlSVRZZnVNZmRvVTNKbi9lSDd0bW4wRmx0aG9sU1RYWWR0dHhESG1xSy9yZTI2WFp4eUg1KzBMc1c1SUtvOWFJdTMvMWdsczdocUVOVmVkcThQWEVJNGk4Mmc4RFpvWWpxRy96RTBocGE4eGxPMlF1MHY5ajc3ekRvNmphS0g2MmwyeXk2YjMzQXFIMzNrRVVzWUdJRFFWUlVSUlJLUUtLRkFGQmtDS29LRFlVK2NRQ292UWlSWG9MSWIzMzNwUHQ4LzB4Wkhabld6Wk5DTnpmOC9Dd00zdm43dXp1ekdibTNIUFBTK2VQTjNGdFZacFFpL1JEOUZSanNaTUFzYysxUG90WTA2REZvVGZwWXd5ZzNkM2p0c2JBem9QOWZkaDdpekZtVXpUMlQ3OEpqVktIVzdzS29LN1RZc2l5c0haeDZnTnNFYnMwb2M1S3krYWhhZEFpWlorK2NLVkl6a2YwazE1V3R2Z1BvSUFiMytlQnkrVkFYYTlGMFhYNmQ2THJkRjg0aFJnVmc5TUJselpuTWN2cGgwcmgyOCtSV2RhcEtWejhOQk1BSUhVWG90TlUyeklOeWJsNTcxQmJTLzhEQUQ0ZmNHM2ZNWUkyZ2NQblFlRGlpS296bHlBSjhtTnlyTldsZWtGQUV1S1BrbC8rZ3Jxc2tsa25jSE1CVDZZZk9ERjA1UEtkNVNiRi9KcVRiUnV3K0RWVUh2K1hpZGlvK3VjQ3l2WWZnOHY0NFV3YlhZT3hpRzA2YUtVdUxVZERjaVlhVWpOWk1SUlZweS9pY2svTEJiVVU2ZGsyNzZzeEZZZE9JZkg1dDFsNXdFSlBOMFIrOHpGVE1OQVlqbENBeUcvVzRzYW9wNW5QV0Z2ZmdJUW5YMGZrTjJ2aE5IcFFpL2VuTGRIV055Qno4U2NtdWJwQ1R6ZkU3Tm5LY3N2YnhZUWhaczlXSkR6MUJuTXNxWXJMRVAvNHEvQjZZUklDbHJ4dVVzQ1MwdXB3WTl6enFMMXlFd0NRL05JQ2REbTZFK0xiSWxYcDc0ZlJjUHU3eVZqNE1jcjNIMGVudmVhRkwwcXRRZG1mZWhkb1d4WHNwRlFxWkMzVEY0UHplUGJSSnIrZjNBMDc2TngxSTdKWGZtWnhtOGJjWGxzUXVydXlST3ppM2Z2TnZsNTdvTWpJZ1RqSUQ3NXZUWWZYakNsdDd2WTJ4REMyaHRCK0ZINjlteVZnYzRRQ2VMLzZqTTNiYy9nODFCb1VDK2FLaElqNjZWUElZdHUyR1BwL2pkRGJBenFGc3RsWjc5WUsyellXbGdVQVdmZVl1MmJRc3VieVRlYXgwNmhCcURwekNhbHZMR1gvblpmYkkrcjc5Y3dBc3VkemowR1ZWOFFNUmxCYUhiS1diMGJaM3FNSVdQd2FISWZmdlRPTDdnUkV4Q1lRQ0FTQ1daTC9LTUxaMVJsUTFkRE9TYUU5SDZNM1JNRzd0L1VwL2dJN09uLzI3TW8wM05wZENIVzlGbWRXcGlIbHoySU1YaHBta3l1N01xTUI2UWYxaFV3Yy9NU296VmNpN1VBSlFBRm5Qa3JEb3o5M0JZZHJLa1JxR21neGkyOGhJa0NucG5Cc1FUSjBhZ282dFJZMWVaWXpJVlcxR3B4ZGxZSGtQNHFZZFI1ZEhUQm1VelRFanRiL2hEb0dTVER4eHk0NE9Ec0JSZGVxb1ZIcWNPN2pES1RzSzBhL2Q0UGgzY3Z5NXlqekZFTFRRSXZGaWI4Vm9mdE1QNnV2MVZKU0Q1UkFwNldRZWJ3TVFhTmNiQkxLMUxkRmJLMUtoNElyVmZEcVlmMTR1TEFoa3ltMjJXMjZMd1IybGgxWHRsQmZvc0tCV2JkUW1rQ3JYWHdSRjJNMlJqT1JHc1o0ZEhYQXlFOGljZWpOQk9qVUZGTDJGYU8rV0lVUkgwZTBpU1BjR0VNUnUvaEdEWlJWbWxiblZUZVVxWEZnVmp4SzRtdVpkY29xRFRLUGxpRjR0SG1sNzhHdk81c2NZL0UvRmVETVNqcVQ5Nlc0Z2F6bmltL1U0UGVwcHU0WlN5Z3ExRXlSUjZFOUg0L3Y2UVlPbjRQY3M1WG8vb3BwMXZURmpaa292S0tmOHAzNFN5RmtuaUxtMktZb0N0MWY4VWZDL3dvUlBzSGQ0dm5iQ0RrMzd6MUs5SkdhY0hOanphQy9hNm03a1lqTUR6ZWk4dmkvOEhoNklrSS9mUjhBb01qS1k5cEl3b0tRdDVrOVRUNTQ1VHY2VEd5d0hWNCtzNTZENzV1VzNaQk5JWXVOZ3V2RG8xRDYreUVBZ05Qb1FiQ0xDV2UxTVhSaWMvZzhFNEc0OXNwTlhCOWx1L0JpaUdIdWQzTW8zcjBmcVc4c1pVV2RjQ1ZpUlAzNGFaTkZMc1VCUG9qOFpoMXVQanFUS1ZxcFU2cVE4T3hiQ0Y3NUxqeGZlS0xaKzFNWGw0U1UxNWFnUGprRDh2NDlFTGJsd3hiSGVWUWNPWU8wZDFaQ21jMmUxaStOREVIMFR4dk5GaUt6NzlFWnNRZS93NjFKcnpIWnM2QW9GSHoxTThyMkgwUEE0dGZoUHZsQmZVWTRqd3VQcHljeUlyYW1xZ2JKTTk5RDU3Ky9BWFE2WksvZXh2VE5FZkFSOU5HN2x2ZjM2Qmttb2tQZzVnTFh4eXpIaERRSHlpQ2lBMmg2QnNCL0FjOUJmKzJnVTZyTXhpTzBCM2tidjBIMnFxMElXYnNRN2s4OXpBallHUXMvUnY3blA5clVSL25mSjZ5NlF3MmR3L1VHY1JPT3cvckJlZXhnQUVEZGpTUVUzWjRsSXZMMWhNL3J6ekh0R2xLeVVMQjlGN01jdkhxZTJkY3h6TjgyaHlJangyeGNqTXBBN0FWZ3RvM1NRaFRHM1lpcXNJUjFuZ0dBMTdRbm12ZTd3ZVhDNDZrSnlGbjdKYmdpSVNLL1hRZjV3RjRvUDNBUzVYK2RRUERIQzB3eTUxdWFpWDFyeW14VUhEcGxkcHZ6d1lPWng4YkZjczNGdmpSU2NlaVVSVmQ0eG50cm0xMGNjMERaVldocjYxaURWdDZ6bm9ISXg1TTFJT1k5OHltV2lHMTRyQmI5OER1VHBXLzRITitoZmE2cmFneWMyQlZIemlCejZhZXNJbzRjQVIrUjM2NkZKQ3lRdFozL3dsZEJhYlhJM2ZBMXM2NzJSZ0p1VFptTlh2R0hXNTMxZnk5QlJHd0NnVUFnc0tqT1ZlRE1palRrbk5ZN3lkeGlaQmk1THRMbWpGOHVqNE9CaTBQaEdpWEQyVlhwMENoMUtMNVJnMStmdUlyWVozMFFPODNYcXRCMFlVTW1reXZjaU14YmhNNVBlK1BhVjdrb1M2eER3dTVDczA3VVJrZW1KYkgwMHBZc2xDZlRRcU52UDBkMGZkRjhQblBXOFhLY1hwNkt1bUs5YXlEOFlYZXpHYnBwQjBxWm1JVG9TZm81OEdJbkFSN2EwUm1YdDJiajJ2WmNVRG9LWllsMStQT0ZPUGdQZGtiM2wvM01pbFBldlIwaDh4YWhObCtKeEY4TDBXMkdYN05jN0xhU2ZvQWVLQkRLZURaSEl5aXI5QUpEeXA4bFZrWHMvSXRWakZ0YTVpbHF0WE80K0VZTmpzeE5aR0lqQkZJZXhtNkpadVV5bThOL3NEUEdiSXpHNFRjVG9GSHFrSGUrRXI5T3VvYmhxeU1zT3ZwYlNwbUIrNXJTVWNnNVU0SFFCMW8rdlRIL1loV096VXRDZllrSzRBQzkzd3hFNnI1aWxLZldJKzFBcVVVUnV6MHB1RnlGWSs4bU1lZUcxRlVBalZLSHJpLzRtdVNkNnpRVS9sMlRqdmlmNkp3SXorNE9DQm5yaGpNcjAzQnBjeFpxQzVVWU1EOFlQQkVYNFJQY0VUN0IvSFJaUThpNWVXOVNxaCszaEZ2N1IvKzJDWFh4eWJUckdYUlJRWi9YbjRNa05CQU5TZW42TnRjVC9uTVhwUDk3czFCM0l4R0JIODZCODdpaEpzOGJGZ0hrbWlraUtZa0lwc1ZSaWpKNXpoQ2h1d3NrWVlHUWhBVkJFaG9BU1ZnUTdMdDNRbjF5dXRYdERLSFVHbVFzV3NjU3l3QmE0SXo2WVQxa1hXeHpJRHIwNzQ3d2JTdVEvTklDVUZvZDAzZmFPeXRSZmU0S1F0WXZicGFqUFduNmZEU2taZ0lBS2srY1EvcUNOWWpjOGJITjJ3TzBlSmY1L2daV3RtMGpmQ2M1dkY2Y2pPcHpWNEZ6bG1NS3ZLWlBSdGF5VGF6dlRGVllncFJaUzVELzJmZndlMmNtWEI0YUFZQjI4NVg5ZVF5Vng4NUM0T29FOTZrUGc4TUI4cjc0aVhrdkFPQTc1MFhZeFlSWmZFMURKN1BYak1rczBVeldLUUloYTk5anRjOWF1Um1hY2pwdVJ1VHJDWUdMZWJGRnAyQzdNSTNkNUhjQ1E2ZG53UmMvc1Z5MFFpOTN1RTR3WDlDeDRPdmR6SUFKWUp0Ym5TdWdCODdMRDV4RTVySk5nRTZIbE5jL1FPMzFSQVN0ZU52aWJJTzJvTUhnbkhSOVpEUThwazRFQUpib2F0K3JDMHNNclR4NW5uVmVXaE5LclZGNzdSWnFyOTFxc2wzYTJ5dGExUDlkQVVVaDdhM2xySmdndnFNRC9ONHhINE5rRGJjbkhrRCsxcDJJMnJrZThrRzlvUzZ0UU9vYkgwSmRXbzdhdUVSRWZyT1cxVDU5M21xa3oxdmQ2cmRnSytaaVh4cHBTR243djNYYWVnVnJZTWR0MG5pSWZLem5qUmtlcTFXbkw3RkU3SllleDdhZ3pNbUhNb2UrM2hVSCtORDFKb3oramxKcURXNU9uR2x6bjA0akJ4SUIyd2dpWWhNSUJBSUJBQjFYY08yclhGemZrUWV0U3UrVzhSdm9oRDV6QXFGVlVWYUx3Wm5EczRjY3d6NEt4NmxsYVZCVXFLSFRVTGoyZFM1dS9waVB5TWM4RWZ1c0QyVGU3QnZvb3VzMXlEeG1maXBudHhsK1NQcXRDQTNsYWx6Y25JWGdzVzRtWXJoR2NUdnV3a3hlYytHVmFsemZRVHZrcEs1Q0RETlQ2Szh5dlI1bjEyUWc5NHhleE9jSnVlajNUcEJGRWZieWxpeFVadEtmamFGUUJ0QVJMTDFlRDBEQUVHY2NYNWlNcWl5NlhmWS81Y2orcHh6ZWZSelI2U2t2QkF4MTFqdkxPVUQ0QkE5YzJaYU4ybndsY3M5V3dHOWcyMTdBbEtmV00yN200TEZ1NEZ1SlgybEVxOVF4Z3dRQWtINmdCUDNlQ1lKQWF2N0c2OEtHVE9heGM1Z1VpWHVLVE5wRVB1cGhVMkc5bXovbTQ5emFET2pVOU1XZ3hGbUFNWnVqYlhhbytnMTB3Z05mZE1LaE54T2dxRkNqdGxDSnZjL2ZRS2NwM3VqMVJvREY5OUFjS3RQclVaUFBMcXlZZmJLOHhTSjJkYTRDZjc4Y0Q2MUtCNjZBZ3lGTHd4RDJrRHM0QU02dnowVHUyUXBRT3Nyc2pJVDJRS3ZTNGRLV2JOejRKbzhaWklwNjNCUDk1Z1diUFg0S0xsZmh6UEkwbEtmU2VhYk80WFlZL1NudGxGWldhM0JwY3hZU2Z5bEUvb1ZLOUg4M0dQNURyR2VCa25QejNzWlF4TzRJVVNJQTRENzVRZVJ2L1FGMThTbWd0RHBrci93TXdXdm1NN0VOQUZCKzVQUi92bCtTWUg5MFAvK2JSVHU3WWNZd3o4NDBENTVuSjRYWTN4dUtyRHh3Qkh4d2VEeTllNXZMUmV5QmJ5QU5Dd0xQUVFhZFVnVkZXaGFrMFpaRlVXdWt6djRBeGJ2M3M5WnhKV0pFNzlvSStjQmV6ZXJMZGVKbzZKUXFwTHoyUHFzd1g4bWVBM0FhTXdSdWo0MjF1UzlWZnBIVjVhYlFLVldJbXpERDRuYWFpaXFrdmJPeVdYMXllRnhHb0FlQXV2Z1VsQjg2aGZ6UGYwVGQ5UVFBQUtXOVBWdXFwZzZaaTlZaGM5RTZhSTB5MFBNMmZZdjgyN01EdXY3ek0rczVWVkVwS200ZnMxeUpHRjR2VEdJOUwvTDNodWMwZlpISDBqOE9Nd0kyQUhpK01Ba2Nub1daY0FyMjMwZGJoSm5laWFiNTJxejlMUzdEeFNpOTBDejBja2V2bXdjdHRzL2I4ajB5bCtnTEdmSnZPN0VWR1RuSVhyV1YxVFpneVd5NFR4cHZ0cCtpNzMrRDFrREVEbHI1anRYOU5LVHE5Q1hXOFZtd2ZSY2Ewck1SdVdPTnpYMDBGOFBDZjZtemx5SjE5bEtUTnFXL0hVVHBiNVkvTzJ1dTcvNEZGOHdXSGJ4ZnlOdjhIU3ZIR3FBTGpsNklHSTcreFhTZWRIMVNPcVFScHZWQ2pKR0VCcUxMc1oyUWhBYlNBeDJ6RmtOZFdnNkFudjJqU011eTNnSGhqbEYxK2hMejJHWENTUGk4OWh5dURud0M2cEl5OEdSMjBOYmFGak1vY0hHRXlOY0x0ZGNUNFBMd3FQYmEzUTRMRWJFSkJBTGhQa2VucG5CcmR3R3VmcEdEaG5LOXkxWWVJSUdpVW8yYzB4VXNWM1pMaVgzV0J6ZC96SWRPUTBHajBPSG16bnpjMmxXQW5xOEZvT3Qwdlh2ei9DZVdSL0VGZGp6MGZDMEFwejVNaGJKS2c4dWZaV0hBUW4yT3BLcFd5MFJYTkFwU2pTZ3ExRGo2VHVKdDBROFk5bEU0cTJoYWRiWUNWejdQUnNxZkpTd1h1Rk9JRkNQV1JNQTV2SFdPSWZkWWV6ejJTemRjM0ppSitKOEttT3p1L1BPVnlEOWZpVEVib3hFd1RDL2loVC9zaml1Zlp3TVVrTEM3c00yRnN1VGY5VGZXa1k5WW42cmRTRU9abXJXc3F0VWlkWDhKb3A0dzc0aG96RklIZ094VEZjZytaWG9jaFl4MXRTcGkxeFVwY2ZMOVZKWnc2UmdzeGJqUG9zM09EUGltSDEwUlhXalB3MU9IMkFLSVozY0hPa2JpOVZ1b1NLMEhLRm9jVHp0WWdoNnZCaUR5TVk5V1pXVm5uU2huSG91ZEJGQlVxSkY1ckF6cU9tMkxZbFFjZk1VWS9FRW9MbTdNd3NoUElobkIzbStnRTg2dno0UzZUb3ZTaERxNHhaaVBVbWxMU3VKcmNlSzlaRlNrMGVLWFNNN0hrS1ZoQ0J6aHdtcW5WZW1RZGFJYzhUOFdNRVUzQWZwN0h2eEJHUE01ZEovcEIzc2ZFVTR2UzBOMXRnSUhYcnNGMTJnWllxWjRJWGkwSzJ0UWdaeWI5d2VHY1NJZFJjUUdsNHZBcFhNUS8vaXJBSURTdlVjZ0RnbGdOVEdNeDJna2FjWjhKTTJZYjdiTHJHVWJXZE9rK2M1eTlFazUwYUo5TTRkT29XVHRrOEREL0ljZHZtMEYrSTRPRUFmN0krM3RGWHAzcms0SFNaQS9FOE9RdC9sYlpIKzBGYTRUUnNKdjNzczJpVFNHK0w3ekVzcVBuR1lKb2JvR0JXNCszSHdIb3lYY24zcTRXUUkyQUhpLytqUnkxdExUNGprOExyeGZlYnBaMjNORlFvUnQrZ0R4VDh4aUJFdHBWQ2o4NTcyTXhPZmZibFpmamNRZStRR3BiM3pJRkxHVWRlK0VrTFVMRVRmdWVaWlRHNERWN0ZuRGpITmpLaytjQTZXaGhYQ0JtN05WWVZKZFdzRnlnQXBjbmVBMWZiTEY5cHJLR3RheUpjZDJjNmczS3VCb1BFWGZHRzAxZXg5NHQ1M1krVnQzc21KMjdEcUZ3LzN4dG9sUk1TWm8rVnlBb3BDL2JTZXpydkxZV2NROStDS2lmdGdBajJjZXNianQxWUg2YUJ6NW9ONEkvcWhwOFZ5blVFS1JVOUJrdTViQzRmUHVhd0c3L01CSjFtKzJPWXAzN1VQcTdBL2cvZkpVQkM2ZDAyU3hQa2xvSUFBZ2E4Vm1WQnc1dzZ4M2VYQUVISWYzaDllTGxzK3pwbWdzRU9uLzdreDRQazhQU0pYdFBZTGlYZnVZTmhIYlY0RXJwUWM0TmVXVnBwMjBBVDB1N1RWWmwvM1JaeWpaMC81RklDbU5Gblh4eVRiUDlMR1Y2ak1HSXZaREl5QndkVUx3cW5kUjlOMnZDUDMwZlZ6dC94anp2RTZ0WnMzbTRFbjFBOHBDVHpmRUh2b2VCVi8rQktjUkJnVjZDUUNJaUUwZ0VBajNQZFY1Q2x6WWtNazRiSGtpTHJwTjkwV1hGM3l4NTdHclVGWnBtdWpCTnZxK0U0U29TWjQ0dno2VGRscFR0Qk15Y0xoZUhFcjZ2WWpKemVXSnVOQXFkU2I5UkR6cWdSdmY1cUVxcTRHT0ZKbnN4UlNScThuVDM1ZzFsS2xSWDZxQzFGVUlVTUR4aGNsTS9FQ1BWd1BnMDllUjFXL1NIMFZJM3Fzdm5NZmhjaEQ3dkE5NnZ1cHZrMVBZRnZoaUx2cTlHNHpveVY2NHNDRVRHVWRveDNuUUtGZVdTQWJRQXFaWER6a0tMbFVoKzU5eTFCZXIycXlJbkU1TEllVlArcjA2aDl2QlBkWTJOM045cWY2bW1DZmtRcXZTSWU2SGZFUTk3dGxrZ1VlTFdMaVFwM1JBd2krRnVMQStFNnBhL1RFWVBOb1ZRejRNc3lnS0c3WTFoNE92R0kvODFCVm5WNlVqY1E4OWJiaWhUSTNUeTFKeC9hdGNkSHJhRzVHUGVyUklkTTQ2cVJleCs4OEx4ckg1U2RBb2RFZzdVSUxJeDZ4UGZiUkUyRVB1Q0JydHlzcUlkZ3FWZ2kvbVFxUFFvZlJXYmJ1SzJEb05oU3ZiNk1nTm5aWVdkejI3TzJERXg1R3d1MzA4cXV1MHlEcFJqcHd6RmNnK1djN0Vkd0Iwb2NVK2J3V1pITjhBRVBhZ085dzcyK1BVc2pUa242OUU2YTFhbkZ5Y2d0UEwwK0RYM3drKy9Sd1JNTVNabkp2M0FYVjFRS05KVXlBQTVOWVRndTRxSElmMWcrUFF2cWc4Y1E2Z0tPU3UvMHIvSkpmTGNsemVEYWlLU2xuTFFnc2l0bjN2THN4amtWRW10YXF3R0h4bk9WVDVSY2hkL3pWQVVTajk0ekFxVDU1SHoydC9OV3QvSk1IK2lQamlJOFEvTVF2aVFGOG9NbkthdGIwbEFwZk9RYzdhTHlEMGNrZklHdk1EQnRid1gvQXFISWYzUjBOcUpoeDZkWUVrUEtqWmZUZ083UXZmMmM4amYrc1A4SjN6SW56Zm1BWlZZVW5URzFwQUZodUZMa2Qyb3ZDYlgxQ3diU2NpZDN4c2tvL2JXdHdlSFlPNjZ3bW92WjRBWlhZK1VsNVpqTWh2MTVyK3JhWW9wTHorUHFzSW90T29RVllqV3pUbDdJRnNrVi9yaXhOWFgyRFhjcEIxam9DcXVBeFp5elloOFAwM1ROemUydHA2MW5LakU5djVnYUVvK0VydlNnOVk4a2E3QnZNSHJYZ2JYTEdRVlp6T2RlSm9pSHh0djFiZ3lhU1FSb1UyMlk1U2EwekVic01zYkFCd0hOSUh6ZzhNWmJXeGxvbXRMcXRrOHNPdEZkOERBTmRIeGlCaSt5cVQ5ZkZQekVMbHNiUE1zbUdHZHlNSlQ4OUIrZDhuclBaL0o2aytkeFZKMCtlelprZ1lVL0RWYnFUUFd3VlFGUEsyZkE5MVNUbENOeTF0TWo2bTZJZmZXY2NIejBIR2ZJL0JMZmhOTTBiV0xZWjVuUDBSdTFDcTQvRCt6UGRhL0JOYmJEWXNVbXlNNFN5ZnBtZ3NPbXNJejc3OVRSa0pVOTlFMWVsTDRJb0U2SjE4dkUzN05oeVlxenoyTCt4N2RJYnJ4TkZ3blRnYUFOQTNSMys4WjYzWWd0eFB0alBMaHM4MTB0ekIwL3NGSW1JVENBVENmWTVqb0FSOTV3Ymg5TW8waEk1elErODNBeUh6b2lNK0p1M3IwYWF2SlErUVlQU0dLSlFuMStISzV6bnc3TzRBeDJENmhxZXVXSVYvMTlBdWJJbXpBTUZqWEprY1hVTzRQQTU2dk9xUFkvT1NvTk5TT0xjMkErTzIwaGRpaGlJMkFKVGVxb1gvWUdkYyt5cVhjWk1IRG5OQjk1ZE1MNXg2dk9xUHZIOHJVUnhYQTdjWUdRWXVEbTAzY1ZBZUlNR285VkVvdWxhTnk5dHlNR0NoZWVkYXhFUjNGRnlxWW9TdExpK1l6Kzl1THRuL2xET3U2bWdMTG1wekdINiswWk85Y0hOblBpclQ2NUY1dkF5QncxMU0yaHNYRDJ6a3lOdUpTRDlZQ3Rjb21kbHM5TktFV3Z6emZpb1RxUURRZ3hwOTVnU2kwMVRUQWxqTmhTL21ZdkFIb2ZBZjVJVFRLOUxvdkdrQU5ma0svTHNtSFU0aFV2ajJkMnlpRnphS0NqV0tydEVPTHp0M0lVSWZjTU8xcjNOUm5seUg1RCtLV3l4aUE2WkZTcFZWR25BRlhFQ2hRM21LYlZNVFd3d0Y1RitnajBFT0YrZzYzUTg5Wi9teklreTRmQTV1L1Z5QXdxdjZ3bzJlM1J6UWFhbzNna2E1V0kwN2tRZEk4T0QyVHNnL1g0bUxtN05SZEswYVdxVU9tY2ZMa0greENuNERuY2k1ZVI5Z0dDWGk0dEtrU2UydUkyREpiRlNlUEU5blh4cmtYd1lzZkJYWnE3ZXgzRllBN2JJeXpBTTJ6Q3NXdURxQjc2aFg4Zm1PYlR1UVlWeDRVZWpSZE54Um8zT3ZFVVYyUHFSUm9VaWR1NExsNmcxY09vY3BVTmNjSElmMVE4eXYyeUIwYzJZNVRWdUR5NFBENFR4bU1DaXRGbHlKYmZVOGpISG8weFVPZmJxMmFqLzg1NzhDajJjZmhUakFCd0FkeDlHLzZKSkp1N01lUFpuSFBBZVpSZmM5aDhlRjE0dVQ0UFhDRTh5SjB1V1liWVVBeldFOGFNQVJDQkQrNVVlNE91QnhVR29OeXZZZlE5R1BmekFaeW8xa0xkOXNVaFN1K0tlOUVMZzRJdkNETjgyK2xqS1BIYTBpQ1c1OVlWeGpnVlBvN1lHNGNjOURrWm1MNm44dkkvcm56WkFZekk3UVZOZXkydk51RjNkekhOSUg0Z0FmS0xMeTRQTGdDRGlONk4vcWZXdUtnTVd6QVFDNUczYkE5ZUZSOEgzemhYWjVIWjY5blQ0SFdLZEQ0WGUvTW9WZkFWcUVEdHU2M0dSQXkxb21kdm1Cazh4amdhdjFLTEI3bGFyVEY1RXc1UTJyTXhzQW9QcnNaZGJmaGVMZCs2R3VyS1lIb1N3VU55Mzk3U0JTNXl4anJRdGUrUTZFM2g1V1kxMXNwWGZ5Y1FoYzZPdmM2dlBYV0puUkFKRDQzTnNJL1BCTnlHSk5uY29Yd29lMSt2VUI2L0UwYlVGRFdoYXFUbDVBbmRGc2pjWmpseU5zKzlGeXYvbXZvUExVUmFnS2lwR3o5Z3U0UGpZV2ttRFRZdWVFMWtGRWJBS0JRQ0FnZXJJWFBMczd0SHBhdnEwNGg5dGg1THBJMXJwVFMxT2hxcUZ2OVB1K0UyUTFmenQwbkJ1dWZVVUxoTXBxRGRUMVdnaWtQRlRuc0M4a2M4OVV3bit3TTBvVDZac1d4MEFKaHE0TU4rc2E1dkk0R1BaUk9QSXZWQ0h5TWM5MktkWm1qRWRYQnp5d0xjYmk4MEdqWEhGcVdScTBTaDFTOXJXZFVIYnJaOXFCekJkekVmcGcwNFgwR3FuTzFYKytYcjBjVUZ1Z1FNYVJNbHorTEJzQlExMXMrc3lxc2hxUWNaaFdyRG85YlY2UTV2STVMSEhXTlVxR1lSK0ZNNDc3dGlKd2hBdThlOHR4Zm4wbUV2Y1VndExSVHUvbUN0Z0FrUEMvUWlicUltQzRDOEFCUXNhNG9qeTVEb1ZYcTFGNnF4YXUwVzBqdko1WWxNS2NLelc1MW0rZVdndFh3TUdvOVZFNE1Dc2V2ZWNFd3FlUDZXZkRFM0V4YWtNVWpyMmJCTThlRGdoOXdBM3lBTk9jWFd0NDkzSEV3MzBjVVo1U2g1UjlKVWpkWDR3K2M0UGc0RWVMVCtUY3ZMZnBpSG5ZaHNpNlJNRjF3a2lVL25HWVdjZXp0NFBYektkUWV5TVIwdkFnSnBvQ0FJS1d6WVhybzJPWVpjT2JlZTlYbm9Idm05UGFiVi9yRTFKWnk5TG9wcDJjSWgrMkU3c2hMUnM1NjdhelJFekhZZjNnOGZSRTQwMXR4bkZ3YjZpS1N1SDJ4QVA2MTBuSlpCV0VrNFFIV1p6K1hmckhZVlpNQ2s4bXZTdkVOWTZBendqWXpEb2JDdmcxMmFZZFIzb2tJUUh3ZlA1eEZIeEpDNWpaS3orRDI2TmptY0dBb3U5K1JlNkdyODF1bTdmNU95anppOEFWbXc0Y05LVHFzM3dGcnM0UXVKa09mamVIK2xzcHFMdVp6Q3h6UlVJVTc5b0hSV1l1QUVDUmtZc2JZNTlEOUk4YllkOHJGZ0NnTlJDeHVTS2gzc25PNGNCOXlnVGtiLzBCd1d2bUkzdjFOc1pwYkF0TkNYTG1YTVlBTFdRTHZkemgvdFREekRwTlZRMTBOamhhZFVxVnhjeDFvZEhzQ1cxMUxZci85eGNLdi9vWjlRYUZaems4TGtJL2ZSOWNzUWlhS25iVWlxeHJOUHFrNjNPZU5WVTFTSiszQ21WL0htTkZyNWljazAwVWhMMFhLUDMxSUZKZVcySVMyK08vNEZVVFYzUEVseCtCWnlkbE9kOHJEcDNDelVkbUluclhKaE1uZStHT1g1QSs3eU9UV1R6dVV5YTA4YnVnWWMwZXVrM1ZxUXU0UG53cTNDZU5iOUVzbER0SjNjMWszSHJ5ZGFnS2lxMjJvMVJ0TTlQWUVLNUVESy9wVHlKcjJVWlFHaTN5dDN3UHY3blRjYkZ6MDNGV2xuNUR1cDdZQmJ2T0VXMjlxeDBhSW1JVENBUUNBZURnUHhPd3pWRjRwUnJaLzlCUkRONTlIQkgyb0RzdWJySlN1SVFEOUgwckVKV1pEWWlaNHMySVdrWFhxbG5Oc2srWG96K0NNZkxqU0Z5TnlFSFFDQmNJWlpadkRPVUJFaFB4YmQrME9GUm4wNEw2MUtPOVcvRHVXbzVBeW9QZlFDZGtIaTFEZVdvOXloTHI0QkxadXUrcEprK0IzTE8wS3ozc1FYZXJuNGN4RmFuNm15ckhRQ2s2VGZWR3hwRXlsQ1hWSVhWL01jSWVhbHAwdS9wRkRpZ2RYVmd6ZEp4NUI2QnptQjI2emZERDlSMjU2UDZLUDJLZjgybFZWclUxaFBaOERGb1NpcGdwWHJqd2FSYjZ6QTFzZGg4NkRZWDRYZnBaQXhFVDZadkg4SWtldVB4Wk5uUmFDbGUyNVdEMHh0Wm43MTM5TW9jNVZ3Q2dwa0JwcFhYYklIRVI0SkZkZWpmaXhVMVp1UHFGK1NuL2VlZWxSSjcyQUFBZ0FFbEVRVlFyY2ZtemJMUFAyY0pMY1FQUjV5MDc5SmtUeUJwc0l1Zm12WTFoSHJaYnkrcWczbkY4MzVyT0VyRWRoL1FGVHlwQjZQckYwRmJYc2tUczlrUmIzNERNeFo4Z2VNMENzd1gyeXZhenAwL0xCL1EwYVdOTVl6NXJJeVUvNzBOZGd0N1J6Yk9USW5UOTRwYnRzQUZDRDFlRWIxdkJMT2VzK1p3bFlyczlOZzUrYjg4d3UyMzVYeWVnTlJDeHVkTG1EYVMxTjJWLzJUNXRuVkpyckxZWHVya3dvcXhoL3lrejMydldQcG1idnQ2SXo2dlBNQ0sycXJBRVpmdU93bTNTZUpUOWRSeXBjMWRZM0E2Z0JUNXp4MTVkdkY1d3RvdU5oTGF1M3F6WWJTdDVuLzNBV25ZYU5RakJIeS9BelFuVG1VS0dtdklxM0p6NEVpSzJyNEx6dUtIUVZPcXZFNDJqQzl5blRJREl4OE5peEU1N1VIbmlIQnlIOVdQbDRXYXYyTUtLTnJHNDdiR3pGc1d4UnRHODlub0NNai9ZZ09wL3I1ak1DQUVBU3F0cmNVWTdRTThhOEpuOVBMdFBJL0cxcVlLUmpiUzNNN2ROME9tUXZlWnordmZjU0t6M2VQWlIrTDA5dzBURUJwZUwwRStYZ0NzUnM1enROUmV1NCtaREx5TDZsNjBRdXRNRE9wVW56eVB0YmV2bmwvSHZzVFVNWi9ud25lUk0zRVhqSUZuMStXdW9PR3loK0RCRm9mam5QK0hXVHRudzV0Nkh1cVRNWkRDbHVYREZRcXNDTnM5T0N2bkFubkJzcDZ4cDU5RURtWXowOGdNbjRUZDNlcnU4enYwTUViRUpCQUtCY01keGpaRkJKT2NERkRCc1JaaE4yL2dPY0lMdkFJT3NRd29vdUV6Zm5QQWxQR2dhdEtqT1ZxQThwWTRSUlZ0Q1E2bUt5ZEsyaGJTL204NjdGTWo0OEI5a1cwR2o0Tkd1eUR4S1owNm0vRmtNbDhqV09TSVNkaGN5eFM5am5tcGVIbVZaRXUyTzVnbTVjUEFYd3pGSUF1OWVjdVJmck1MNURaa0lHR1o5a0tEZ2NoV1M5OUVYbGwybis0SXJzQ3hNZDUzdWkvQ0o3ckQzYnZrTmJuTndEclBEMk0zUkxkbzI3VUFKRTBuaUdpMWpvaTdzM0lVSUdPNkNqTU9seUR4Umh2TGt1bFlORnFYK1ZjSU03cmpIMnFQNFJvMUpzYzFHL253aHptcGZYM1MyY05OeXQyRERtQVU1Tis4ZE9yb1RHd0RLL2p6S1dxNDRjaHFxd2hJSVBkMVk3azhBeUZpOER0bXJ0NW50SjMvcjk2d01VcjZqUFdJUGZtZlRQdFRGSlNGcHhudzBwR1RDKytXcEprWHU2aFBUVUh2bHBrSGZEckNMYWZwdnJzamZHM3k1UFNNdTFNV242Si9rY2hHMjVjTTJ5VGMycHNFbzZrTG9hWG1FUTZjMEdORGpjbG1pNE4xQTRqTnYyZHhXMTZDdzJ0NXhlSC9FL0c4TGU2VkdhMUxjc1RXSS9MMWhGeHZKRkpFczIzOGNicFBHUTExY1pqSG4zV1g4Y0pUdFB3YWVWQUpwcDNEVUdPUlZVeG90YXM1Zlk1WXJqNTNGT2Y4QmlQcngweGJ0WDBOeUJrcCtZZWV2dXo4MUFVSjNGM1RhdXgwM3g3K0FoblI2UUZXblZFR1pUMTk3YUF3S094bzdZRVcrbml4SDlIOUJ4cUoxcUU5SWhTdzJDaTRQajJyeldSalM4Q0Fvcy9QTkN0aXRKZVNUUlhBWlA4eGt4b091RFkvRHV3bFZjUm1TWDFxSXFsTVhUSjV6bi93Z1F0WmFHVVRpY0poTWNVTWh1eTQrQlhFUFBJK1lQZHNnRHZDQk5ETEVVZzhNM2MvL1p2TStHdzRNZUQ3N0tBS1d6R2FXS2EwT0dmUFhtTjJ1OGR4M0dqVVE0Wit2UlBqbks2SEtMMklObWtSc1h3V2hsenZpeHV0amNNSzJmQWg1Zjl1aUtNMjlqN1M1SzFENHpTODJiVzhKa1o4M1BWUEZ3b3lBUG1rbndSRzBud3hxbVBXdEtpeUJxcVRjN044amE0VWREVEUzSUhpL1EwUnNBb0ZBSUpod1ptV2EyVHpxdHNCY1RqSmZ4RVhvQTI3dzdpV0huWWY1ZkxpbUtFMnNoYUtDRnZSaXBuZ2hZWGNoVkxVYUpQeXZFQU1XTm4xUjJGWWNmVGVweVRhT2dSTDREN0x0SWk5Z3FETlQ1REwxcnhMMGVTdlFhc2F3TlRRS0hSSnVGelAwNmltSGM1anRncXF5V29QS0ROcUo3UkpweHppais4d053bTlUcnFHK1dJV0xHek10ZnRaYWxRNm5scVlDRk9EZ0wwYjBaT3VDQjAvSS9jOEU3TlpBNlNoYzM1SEhMRWRQWXVjWWQzcktpNDVQb1lBTEd6SXg5alBMRVJYV3lEeFdoaE9Ma2dHS2RucjdEM0hHNFRrSmRPRlZDaTB2ck5sS0p1MXRmVzcrelIveWNHdDNZUnZzalhYdTFYT3pvMU5mVC84REFENGZjR3grbXM4ZFI1bFRnTHhOMzdMVzZSUks1SHo4QlVMV21Rb2JkSEUvODRNcTZ0SUtxRXYxQmZENHpqYmtkbElVOGo3N0FWbkxOekdSR3JVM0VrMUU3SXlGSDdNM1U2bFJuNUlKYVlUNTdIZEQ3RHBGb09xTWFaWnowTEszNFBMUWlLYjNzUVhVWG9sbkxWdktGcVhVR2xBYUxiUE1zN3U3Qk95T2lqUWltQkd4RzEzVXpxTUhvZEdETC9SeVp6a2V3Ny84Q0xjbXZ3NnY2Wk5RZWZ3Y1M4U3VQSEhPb3NOUzZPVm1rM2pIUUZGSWUrY2psZ0FrQ1F1RTgraEJkSC91TG9qNS9YUEVqWnNHVldFeFFqZC9DUGRKNHdFQW1vb3FaaHUrbzRQRmw3RHZHUXZ2bVU5WmZMN2c2OTJzMTdmVzFoTHFrakltM3FmMlJnSTRJa0diaTloY2lSaEJLOTlCd3ROeklCL1FFNUpRZnhUdTBJdUV2UktPc05yWHh5Y3owV2dpSHcvd25mVS95TFZYYmlKaHFqN3YzSG5jVUxPUlBjYTU0L2NDSmIvOGpmVDVxMW5IVHlNZXp6eUMwRThXMlZRSU5IajFQSURTb2VDcjNjdzZSVVl1NGg2WWhwZzlXeUdORElGZDV3alV4U1dCS3hHYjVHMFg3dmdGK2R0MnR1ZzlGSDczSzJzbWp0dWtCMUI3SThGczI1ai9iVUhXOHMzd2VmVVpacDNoTEFZQUVBZjRtSHovQWpjWGlQeGJYN3VtTlhCRlFraUMvQ0NORElIVG1NRW8vZlVBWGJQaU51MHBZQU9BdHA3OW5YRUZmUFROT1F0ZGc0SlZuOEZhWVVlZFFta3hMNTFBUkd3Q2dVQWczQ1gwZWowQVF2dVcvMWxLM0tQUEJRd1k2b3k2UWlWUy95cEJ5cjRTOUprVENMNmtZMDdOTjR3dHFDOVJJZTljVllzeW13RWdlVzh4TFhvQzZQeE04eTR5OC82dEJIWGJmT1hSUlgvajV4WWpRK2c0TjZUK1ZZTDRYUVVJR09waWR2OU9MMDlqY3M3N3ZCa0lMcitEVlc2elFQeVBCU2hQcGgzcU1pOFJ3aWV3Y3lpOWVzcmgyYzBCaFZlcmtYMnFBdW1IU2hFOHVubFcwN1MvUzNCOFFUSjBXZ29lWFIwd2FFa29DcTdRTjFLVWpvSkdvVFU1dm9ldUNJZDdaN2JMTEhWL01hNThUanNiclluUGR1NjJYemc3QmxrV2k3S09seVBqYUNrQURvWXVDN01vdElzY0JUYS8zdDNFM1hKdWRuUTZlbEZIZ0JhSERUTmlHeW5hK1R0OFhudXVYWjFVaXF3OHBMNytnWW5BWEh2bEp0d2UwN3ZtQ3Jidll0M0lBM1QwU09JemI2SEwwWjFORm1RVXVKbUtWZDR2VDRYM3kxTUIwQVgyVkFVbGNKL3lVRXZmQ291NnVDVFdWSGdPajJzeEYxUnJsQjlzV0RTenRWQXFOVGpDanZjYlpTNkR1V3p2RVNST2U4Zm1QdmdPK3JnTmV1Q0Z6bHFXaEFWQzVPY05qNmNtSUduNmZLWU5WeVJFeko2dDRQQzRjQjQ3RkVFcmI3OFdSU0grOFZjdHZvN3ZuQmZoTytkRmFDcXF3SGRxZXRBbWQ4UFhxRHA5a2JYT2YvNHJyQjhQa1k4bll2WnNSVU5xSnB6SERXWFdhOG9xOWUvUHliS0k3VFNpdjlYaWprWGYvd2F0Z1lqTnZOZG1VSG44SEd2WlVyU1BwVHh0UTlMZlhXVXhnc1I1ekdEMHZuVUlBamNYbFAxMW5DVmlOOFpZQVBSNVpQZzloWDc2UGl2bjNwcm9iNGlxZ0QxQTV6eG1NSnhHRFRKcFYvRGxUNng4Ym5OTzVzSnYvc2ZLUGI4VHFFdktMQXJZZnUvT2hQKzhsNXZWWC9EcStkRFcxS0Y0OTM1bW5hcXdCS2x2TEVYc3dlL2dPTGczQkM1T2NCclJIeG1MUDJIdlMza0Y2M2V4T1dncXFsanZvZVJuL2V2YjkreU1ta3Y2R1h3Y2dRQ2hHNWF3dGxma3NNMU5QSG5yaWc2M1ozeE05L08vTVlNS0ZVZit1NW1IZVJ1K1JtMWNJbXNkUnlTRXRyWU9WM285REljQlBlSHorbk1XYXp0b3lxdVF1M0VIQ3IvZGc5aS92Mm5lNE41OUJCR3hDUVFDZ1dDVkVXdGFYMHdpNmZjaTVKNnR0TnFtTlFLMnVsNkwxUDIwRzhqQlh3elByZzdRTk5EdVNGV3RCamQzRnFEcjlMWXB2TllVNXB6bXJTVmtqRDYyb09oYWRZdUZzcHM3OHdIUStjSUJRNXRYVUNuVklJckJweC83OWZ2TkMwYnV2NVZRVktoeGZHRVNIdjI1Szh0UmYydFhBWkorb3djWmdrYTZJR2hVQjgwTE1LSytXSVdMbS9YWjdkMW4rcG1OU09rMU93RDdwdEUzQjJkWHBjTzN2eU9FTWh1T2R3cTR2QzBibDdkbUF4VGdHQ3pGNkExUjRBbzRFQmlJMWhxRkRud0pEendoRjU3ZDZKdE01ekNwaWNBc2NSRXlqNjJKejIxRlNYd05rdjhvQm9mTHdkRGx0c1VFdFNmMzZyblowZW5vVVNJRlgrNWk1UmZMQi9XbUJXV2REcFJhZyt6Vld4R3djQlpybTRndlYxa3M3Qml3ZUxiTmJzeUd0Q3hjSGZDNGlWdFA0T29FeDJIOW1PWGlYZnVRdnVCajQ4MlpQcEpmV1lTbzd6OHhPNEtnS2k1RDJwc2ZvdnpnUDZ6MTBvaGdCQzNUUjE1VW5qaVBndTI3a0xWOEV6eGZuR3lUOEdZSlNxMUI2cHNmc3RiSmVuUzJLTFFieDdVWWlxOHRwZWJDZFNTL3NnaUt6RnpZOSs2Q2lPMnJJUEx4YkhwREN4Z1d5RFBIK2VEQnpHT2V2UjE2WHYvYll0djJkQkpxS3F1aHJhMkR1cXdTRlVmTzZGL1Q0TmdJV0RnTFRtTUdvK0xvR1pQdEd3ZHNPSHdlazd1YnYyMG5xdis5MHVScngwOTZEVUkzWjNpOU5BV09RL3FZUFI3TEQ1eEUxa3AyNXJCRC8rNXduVGphcEswa0xKQTFHMEZiVjgrS1hERjBHZDhKak1VMSthQmU3ZlphdGhUUk5NeWZCOUJpSjZqQ0tBYklhZVJBZUU1NzNLUmQyVi9IV1NLMnVUWVZSOCswV3NUV0taU3NHUU44SjduTmdqeEFmM1lSMjFmaDFxUlpvTFMwbTRNckVpSnM4NGVzMzNHYjRYQVF1bWtwTk5XMUtEOXdFZ0NkRHgzNUhTMVllMDEvRWtJdmR4VDk4THUxWGxxTjh3TkRrYmZwVzNERkl2ak9lWkhsc2pkSDNYVzJhMXZvNVE2Tndhd2hRN0pYYndQZlFRYVBxUlBCYTRQZjQyWmpneXUrUGFpTFQwSDFXZjF2SFU4cWdkamZCOW1ydGtKVlhFYm53Lzl4R0Qydi9HbXlyYXFnR0ZmNlBRcHREVzJNU1gxaktXTC8vdWFPdlplN0dTSmlFd2dFQXNFcUlSYUs3eldId3F2VlRZcllyZUhtem55b2F1bXB4RkdQZVFJY3dMZWZJeHg4eGFqT1ZlRGFWN21JZXNLVHp0M3VnUGdQY1Vid0dGZDBmc1lISGwxYTdud1kvRUVvcm42Umc0QmhMa3d4VEZ0UTFXaVFjNHErVUJYSitmRHR5Nzd4a3pnTE1HaEpLQTdQU1VCRG1Sb0haeWRnd2plZHdaZndrSDZ3RkdkWHBiUGEzU3VjWFowT2RSMTkzRGtHU2hBKzBjTnNPNitlY3ZnTmRFTE82UXJVbDZqd3ovdXBHTGt1c3NuK1MrSnI2UUtLRkIzaE12NkxUaEE3bVRvQ3RTcjZwa3JzSk1DRTcySk5ucmNGZGIwV09nMEZrVVBiblNNYUpiMWZBbW5IbkFWaEMzZjYzTHdYTUJTeE8xcFJ4NXBMY2NoWXZJNVo1am5JRVA3RlNtUXNXSVBTM3c4QkFFcjJISURySXkwUU9zeGc3UFkybnQ0TkFNNWpoeUQwMHlYTU5PLzhyVDhnWThsNlZvNHh6MDVLaTNtM00wUEwvejZCbkUrMncyK3V2bWdpcGRhZzhOdGZrTDFxbTFrSFluMXlCcXJQWFlORC8rNEFnTnJydEFDbXFhcEJ6Zm1XQzlnNnBRckowK2ViQ0dxZTA1Nnd1STJxcEl5MTNGcUhJQUJHd0Fab1FUdGp3Y2VJL0c1ZEUxdFp4amgvMlNvY1R2UGF0eUUxbCtMTWlsbUdZckRMaEpFMjkxZXllejh5bCtqZHBJN0QrcUh5K0w5bTI2cUxTMUY3NVNiS0QvNEQ5OGtQSXV5elphem5LdzZmcHAza2hzZXl6QTVobTViYXRDL0tyRHpXY21PUnV6dUNUb2NLZzgrQkt4TENvVi8zTzdjL0ZJVzh6ZXpzL1lwRC8wQWM0QVA3SHAyYUphVFZ4YkdqdTRRKzVxK05iTjJ2MWxMNit5R2t6Tks3aXFOK1dNOXk1OXVDNDlDKzhGODRDMW5MTmtFYUVZeUlyMVpER3RYeTYxa09uNGVJN2FzUU4yRUd0RFcxNkxSM08rT0t0eGJINFRkM0J2em16a0RaWDhlUlBtODFWUGxGRUhxNm9mUCtyeUVPTkRYckdBNlErcjR4alpXSlhYTTVEbm1idm9YM3pLZXMxaHNBQU9oMHpOODBnTTZQNTBrbDBNQzhpRjF6S1E2Vng4NGlhOFVXaEs1ZkRMY25IakJwMDE2RkhWdURJaVBINUR4b0R0TElFTllzRWMvcGsxR2ZuSUc4TGZvK1hjWU5OVnREUXVqbERyZEh4Nkx3MnowQTZNK3c0S3ZkOEpyeFpJdjM1MTZsWTk3TkV3Z0VBb0Z3bTlwQ0phNXRwMjgweFk1OGZkWXlCK2o2b2kvK1dab0tWYTBHNTlkbll2QUhIVk5BRlVoNUdMbTJhZEd6S1R5N09XRGMxdVpuTWlmK1ZzUUlwU0ZqWE0yNmpZTkd1aURxY1U4ay9GS0kwbHUxT1BoNkFzSW51dVBrb2hUb3RCVHR4bDBSYmxhRTdZakVmWitQOUVPMzFUY09NSGhwR0pNVGJvNEJDMFB3eXlOWG9GSHFrSDZvRk5lMjV6WTVPOEN0a3d6RFZvYmo1czU4ak5zYXc1cXRZSmk5VEptdnNXVXpONzdOdzVYUGN4QTYzZzBEMzJ1N3FZdjF0NHN1ZHRUQkkxdTQwK2ZtdlVCSGRtSVhmUFV6S3hjM1lPRXNDTjFkNFB2bUM4d052L3ZrQnlIeWJadWloOFlaMFlad0pXSUVMWjhMeitkcE42T3F1QXhwYzVZeFRyOUdPSHdlSXIvL0JKVkh6eUJ2eS9mTSt1eFYyeURyR2dPbkVmM1JrSnFKaENsdk1JWHh6RUpSU0h4K0xpSy8rd1RTcUZEVUdyajA3SHVaR1V5elVBelFrTG9iaVVoOTQwT1RuRlpadHhpNFAvRUFWQVhGVUJXVzBFNUt1VDE0TWp0UU9oMUsvc2N1OENkb0E0ZXQyc2hoYUN5VTMrMmM4ek9Od3FDMFdqTXQyY2hpemYrZXVkM09sTFlWU3FORnpyb3ZrYlAyUythNzV3Z0ZDRjR6SDFkNm1SWlBwTlFhSnJJRU1DM2lXZmpOTDBpZnY1cGRvSkREUWVpblM4eUtkK1l3ZHJZMktkeTFJOVhucmtGVHJoOGNjdWpiRFZ5UjBNb1diWVBBU1E2SFBsMVo2M1FOQ21RcytRUVZoMDZ4MXBmc09ZQ1NQUWZBZDViRGVlUkF5SWYwUWVjL3YyTGllaXlkWjhhRkQ0MnorVzJGVW10UW41VFdkTU1tTUN4bXl4VUo0VGkwYjR2NjhYMWpHbmhTQ1R5ZWZiUk44b3E1RWpHaWY5b0lTcWRqeGJyWUFxVlNRNVZQejNCVUZaWWcvdEdYMGZuQXQ2eCtHbDNqbHJEdjNnbjJ2V0xoOSs1TTFDZGEvNXh6TjMzTGNzMDNOZUNpektXalIzUU5DbEFhODBWRnpSVjJUSjI5RkVVN2pjNVRkeGVUbVQwbWtTcldjc2lhTVE1U241aUd6UGZYMjc2QkVTSi9iL0NrRWtoQ0ErSDI1SVB3bVBvd2JveDVUdis3eGVYQ2Y4RXI5RzZwVEF1VEIzNDRCeFhIemtKNU83b2xlOVZXdUQwK3pxYVlwZnVKZS9ldWdrQWdFQWozUEpRT09MRW9CZXA2K3Nhc3l3dStFTmpwWFovaEV6MXdkWHN1YXZJVVNOeFRpTURoenZBZmJKcnJTYkNNcGtITERCSUFzT2cyQm9BQjc0V2dPa2VCdlBPVnpMOUcrczhQaHQvQU8raDZha055ejFUZzNOb01aam42Q1U5NGRyYytOZFhCVDR3ZXMveHgvcE5NQU1ERlRabHdESllnY0xqMUc1ZVFjVzRJSHVOcVVqQ1FNblFudGRLb3BOTlFVTlZva0xpbkVGMm4rVUxtM1RiRlpCb3owR1ZlcERnTndUd0tCVkI3T3dtQ3grdDRSUjM5M3A2QjB0OE9nbEpySUIvUUU1NHZUQUlBMkhXT2dOdmo0K0E2Y1RTY3h3MkZNanVmdFYzU2pQbEltakhmWEpmSVdyWVJXY3Myc3RiNUwzd1Zmbk5uSU1lZ0NKUWhzdGdvaEgrNUVwTFFRRkFhTFFwMy9BOVpLN2VZeEd4d2VGeUVidndBamtQNlFONnZPNnBPWGRJTHhqb2RrbDlhZ0M3SGZvVEl6NXY5R3dNNm9pUnMwMUtrdnJFVXFtSmEwRldYVlNKdS9BdmcyVW1aZ3BJQW1DZ1RiWDBEVkxtRjRJaUVKczVxUXhwU01wRzMrVnNVLzdUWFJIamhPOGtSdHVWRGdNTkJ6WldiU0h4MnJzVitHcEdFQnpYWnBpbDgzM29SV1IvUzN3TkhLSUR2bXkrMHFKK1c1TDVxcTJ0dDJrN2s1NFdlMS80eSs1eGhiRVp6RUxpN2dDZVZzTFozZVdBWXZLYmI3Z2FzT25NWkdZdldNa1VoR3dsZHY5aWtPR2ZkelNRNGpSeUkwajhPczRwek51YWZhMnZya0xGd3JZbXdCUUFCNzgxaXhZZ29NbklSTjJFNlBjQmhKd0ZYSWdHSHp3T2xVcUVoUFljVktRRUFVcVBqNU9hRTZhZzZjOW5tOTJtSXJkOXpveGhuR0VFRUFJN0RMZWR2dDJWMnNFTy83dWo4MXc2b1N5dFFjemtPNlF2V29QUzNRMUJiR2FUUmxGZWhlUGQrRk8vZUQ2NUlDUG1RUG5BWlB4eENMM2NJWE5uWGRmVzNVbGhpSjkvUndXSkJWbU4wRFFyRVRaZ0Jua1FNbmt5Syt1UjBLREwwMTUrR1JmR2FnMkhXczN4UXJ4YjNBdzRIWGk5TmFkbTJGakQrL0d6RmRlSm8xRjVQUU43R2J3RFFlZFhGUC93RzM3ZW1NMjNLL2p6SzJvYkRONUwrT0J4RS83eTVTVUUrYjh2M3lGcTJpYlhPTUN2ZGtOb3JOeUgyODJKRnlsZ3JIS3pNSzBUcGI0Zm8yVUcxZFNqYmY0eDVqaG5Vb1Nna3ZiUUFIQzRYSElFQW9DaFUvc01lS0RHTWg2SFVHbEE2SFRnOEh1cmlrMUY5emtBQWIrZG9EcmNuSG9EUHJHZFkrMjA0UU9BeWJpakV3ZjVRRlJTajNHalFDS0JubG9Tc2ZRKzNKcjhHZ0o1dGxiMTZHNEpYeld2WC9lNW9FQkdiUUNBUUNCMldpNTltSXYrMlVPb2Nab2ZPei9pd251ZnlPUml3SUJnSFhxTnZuazh1VHNFalAzVnRNNUh1ZmlEdSszd29LbWh4d3JlL28wbXhRRU80ZkE1R3JZL0VydkdYbVcwQXdHK2dFMkttdEkwVDhVNVRrVmFQSSs4a2dkTFJBbzlUcUJSOTV0b21tTVErNTRQc2Z5cFFjS2tLbEE0NE1qY1J3MWRITkZubzBWakFCZ0JOdmY1bW55ZHUzVVY1OUNSUFhQMGlCK3A2TFM1dnk4YVFEMXVmWDkxUXJrWlpFaTJnU1p3RjBHa3BxMDUxd3YySmNWSEhqaGI5S0FrSmdPZXpqNkpzMzFHRWIxL0ZLdUFZL3ZuS3RuKzlzRUIyRkFPSEErOVhua2JnNHRmQkVRcWd5TWpGclNkZk4xdjRpeXNSSTJMN0tqaVBIVUp2S2hRZy9NdVZ1RGJrU1NhbWhDc1NnaXNSZ3lzU0ltajVYQ1pXUWhJZWhPaWZOa0ljNkl1UTlZdVI4UFFjMWpSL3c4S0tRZzlYT1BTakM4ZFNTaFd1RG56Y3JDT3dNU2RWVlZTS0cyT2ZNeHVOd3JPVEluclhKa1lFTVRmOTNCek9ab3JJTlJmZk42YkJhY1FBTktSbXdyNW5MRVMrTGMvRDdtaDRUcDhNYlUwdFJIN2VrQS9zQ2ZzZW5XM2FqbEtwY2V2SjEwMEtpQUswNE96K0pGMzBrMmR2eCtTK1pxLzhETmxHR2RmZ2NPQXdvQ2NhVWpNUi8rZ3JVT1lWbXZUblArOWwrTTU1a2JWT0hPUUxEbytMK29UVUp2ZFY1T01KK1pBK05yMnY5c0JRckFQbzRvZnRSYzJGNnlqYStUdlVaWlZRRlpaQWtabHJOaUlJb0FlNkFwZk9nZVB3L2lqOS9SREsvampNRXFWMVNoVXFEcDFDeGFGVDRQQzRjT2pYQXk0VFJzTGo2WW5naW9USVdmOFZxNy9tUktSd0pXSndoUUtUSXJXTlNFSnNFOE1OMFNsVnFMdVZ3aXc3alc2L3ovbS9KdUM5MTFCOTVqSTAxVFVJMi9nQlV1Y3NROVpIV3hueDE3aFdncm1ZRW11eFJZcXNQS1RQVzRXS3crenNkcGNIaGtFK2tNNXZONDV1eWw2MUZkbXJ0dXBYY0xtUVdDbE95TE9USXZPRERXWmpZOFNOZ3g4Y0RwVForYXpCQ0dPazBmcVp0bzIxSXN3aE5GT2d1TDNJMi9JOVNuODlxSDl0ZHhlSUFuendyN2ZwN3c1UHFxOVQ0elJ5QUp4R0RXUSs5Nkx2Zm9YZk96TWhjT2xnby96dFNBZTdWQ1FRQ0FRQ2dlYlc3a0pjKzVwMmFIRDVIQXhaRmdZdTMxUWs4eC9peklpRURlVnEvUFZLUEpUVjVxZTJFZGhVWlRYUW1jeTM2VFU3MEdwN1JhVUd4eGNtc3dSc0FNZzVYWUdqN3lhWnJPOW9GTWZWWU4rME9LaHE2T05IYU0vSG1FK2piYzU4NW5BNUdMa3VraWw2cWROUU9QcE9FbFAwc2puVUZOek94dVVBUWxuck1xZUY5bnlFUCt3T0FFalpXNHlxckpZNStBeTUra1VPRTNPU2ZxZ1VQd3k3Z0ZOTFU1Ri92cElaQUNBUU9uS1VTQ08rYzJjZzRxczF6Wm9PTHZSMGd5UTAwT1ovQW1mYXJSZTAvRzNHc2NsM2RFRFV6ZzBJV3ZZV09FSTZwa2tjNkdNU0ZRQUFkckdSNkhMNGUwYkFia1FTR29pQVJiVGppeVBnSTJMSHg4ejdjQjQ3QlBZOU84Tjk4b1BvY25RbkU5bmdQSFlJSXI1YWJUSDZ3SGZPaTR5WXozZVN3NzZuK1p4K1dYYzZQa2ZvNFlxSUhSOHpSUUNaZmU0Y2dTN0hmNFI5VDcyQUtyYVNGZHVJMS9Rbm1aenUxbUxYS1J5dUUwZDNTQUY3UU5sVmszK1JPOHdYOXpRbThQMDNFTEwyUGZpK01jMW1BUnVnQjBhTTg5KzVJaUhDdG56SWNvaksrL2V3Mm8vajBMNFF1cnRBRWhJQXQ4a1BzbCtEejBQSXh3dmg5KzVNczl2S0IvVnVjajk1ZGxLRWY3N2lQNG52TUVmTnhSdXMyUm5pSUw4V1IyN1lnampZRHlXLy9JM3l2MCtnOW1xOFJRRmJQcUFuT3YvOURieGZlUnJTaUdENHozc1ozYzd1UWJlemUrRDM3a3lUR1E2VVZvZXEweGRSOU1OdjRBcjRnRTRIZ1pPY05ScHBMZ3ZaR281V0JoYThaejNickw0QU9wL2JNSUttUFFjTC9tczRmQjZpZHE1SDE1TS93NzUzRjNvR2pFNEhYWVBDUk1EbXllemdOTHA1ZzN2SzNBSlVuYnJJV2llTkRxTm54dHlHTDdlSE9NREhlRk1HZWIvdUxJSFdHR3RPZmNNc2FFdC9Sd0RBTGlZTXptT0g2dmN4TXNTaXc3MnBLQm5uY1VQTi9uYTJwRkN4OTB0VEVQTHhRcm8reGUxaW5zWi9nNWw5TnNwWEQxbytGeHdCSDQ1RCs2TEwwWjFFd0RhQ09MRUpCQUtCME9GSS9xTUlwNWZyblRiOTV3WERMY1p5OWV0Qjc0ZWlPSzRHdFFWS1ZLYlg0KzlYNGpGdWEweWJGckc3MTZCMEZJNHZUR2FLODRXTWRiWDZHV2NjcGdzNDF0M09RUmJZOGVBUmE0L2NmMm1uZk5yZkpjajd0d0pkWC9SRDlHUlA4Q1VkcTloZnp1a0tISDRyRVpvRzJnSE5FM0l4Y2wwa0hQeWJOeTFWNGl6QTZFK2o4T2VMY1ZEWGFVSHBLSnhja29MQ0s5VVk4RjRJK0RhNnFnc3UwYTVGbVpjSVBHSHpQUWs2TFlXR01qVWFTbFdvTDFFeFFyeE9TK0hLNXprWXRqTGM0cmFCdzF3WUlkNFlTa2R2ZjNNbmZZUE9GM09oVWVpZ3FGQWo0WmRDSlB4U0NJbXpBRUdqWEJFeTFoV2UzZVZXK3lQYzI5d0xJcmJRd3hWQ2orYnRmTkN5dVhCOXRQbkZIams4TGlLL1dvM2tWeFloYVBuYkVBY1paUUZ6T0FoWnZ4anFzZ3FVSHpnSm5vTU12ck9maDg5cno0RWpNUC8zem52bVV5amJkeFN1ajR3eEVjQ2pkMjB5bThYcCt2QW8ySGVMUWY2Mm5hZzhlUjdLN0h6d1pGSjR6WHpLcEFpVmZhOVlWSisvcGwvQjVjSjkwbmk0R0JSV2N4emNHNEVmdkltTVJldkFjNURCWjlhejhIbjlPUk9Sa1NzUncrMnhzVkNYVjkyZU1xNEZkQlM0WWhGRS90NXduVENTaVRLNVd3amJiRnZSd1piQXM1TXlqd1Z1enBBUHRpN2dpb1A4NFBYaTVIYmJId0R3ZU9ZUjFNVW5vK0RMWFpCMWpVYkkra1dReFVheDJvUjhzZ2ljZDFlaDh1UjVhR3ZybVBWY3NRaU9RL3NpZVBYdHFCME9Cd0h2ellMUXd3WHA4OWRBNU9PQjhLMHJyQTVTMkhmdmhPSWYvMkN0NHdnRjREdllRK1RqQWZ1ZXNmQis5V216T2RyeVFiMGhjRy8vSHlLUmp3ZDgzNXFPa3QxL1FwbGJDTmNtQ21YMmlqdlFaSjlaS3o5RDhVOTd6VDRuY0hXRys1TVBvZkNiWDFqcnVTSWhaRjJqNFRpc0gxd2ZIbVV4aHFkUjBQYWY5ekpxcnllZzVPYy9VYkxuQU5TbDVRQ0FvR1Z2TWNKMThKb0ZjSC95SVNUUFdnTG9LTlo1Ym94RDd5NG01N2hELys3MGdCYUhBNjVJQkw3Y0h0S29FSGc4OHdoY0hoelI1T2RnVE0xbHZYdFhHaDNXSVFla3JDRncwdytlT3ZUdGl2eXRQNWkwa1FUN0krU1Q5NXFkdXkwZjBCTlJPemZnMXBPdmcxSnI0TkMvTzZLK1g4L01vbWtrZU0wQ0pFMmZ4OHl1WVBiTjFSbEJLOTlobGprOExtdTJVaU95N2pGUVpPYUFJeENBSjVOQ0VoWUVqNmtQdzMzS0JLWk5ZN3dRaDgrajI5bEpJZlIwaGVQUXZ2QjlhN3BKdjdKdU1TWU9jbkdRSDZ1d1pYdkRFUXJnK2NJVGNIMWtOQ3FPbm9YVHlBSE1PV01JVjFvUXFCc0FBQ0FBU1VSQlZDS0cvM3V6V09za29ZSG9ldkpucTFFczl6UGs3cDFBSUJBSUhZcjRud3B3NXFNMEpnYzQ2bkZQUkQ5cFBhcEM1TURIeUhXUitITmFIRFJLSFlwdjFHRHZzemN3YmxzTVpKNTNsM2hXZU1WMFNyVTVHc1ZsVzdiUktIVTI5Y3VYY09FYVJWK2NYdjRzRzhVMzZBcmhFbWNCQml3MFB4MndQS1VPLzY3T1lPVmZ1MFRhWWRTNktEajRpNUgwZXhIT3JrcUh1azRMUmFVRzU5Wmw0TnJYdWVqOHREZkNIM2EvNjhWTFNnZmMvQ0VQNXovSmhFNUxIM1JjQVFlalBvbUViNytXT1NQY1ltUVk5MWtNL25vNW5oSEZrMzR2UXRIMWFneDhMd1RlZmF6M1c1MnJRUHBCdWdDV1p6YzZCMUJkcjRXaVVnMUZoUWFLQ3JYK2NhVWFpbko2dVR4RlArVi9lN2N6RnJPMDAvNHFRYS9YQWl6RzdyaDFrc0d0RS9zbVJxUFVJZk5JR2E1dHowRjVLdjA2ZkFrUEQzOGZDNTZBZytSOXhVamRYNExhQWlVYXl0VzQ5WE1CYnYxY0FLbWJFS0hqM0JBMndSMHVFWFpOZjNoM2tMdmwzTHlYdUJkRWJGdmcya2xaamtSejA3cHRoZWNnUTlUT0RSYWY1L0M0Q1A5OEJRcTIvd3pQNXg5blpZV2Ezemt1b243WUFMNnpxVmh0clppVXlOK2JKVkJZd3Z2VlorQTBlaEE0ZkQ1NGRsS0kvYjFOUkJBQThIN2xhZkFjWkhBWlA5enFQb2QvOFZHVHIzazNZU2pFdENjTy9icWowMitmVzIxajF6a0N3V3ZZV2V3Q2R4ZEVmTG1LV1phRTJaNG5MZzBOWkRtc0d3bGFOaGYyUFdQaDl1Z1lzeGxCUWs4M1JINjNEc0R0d20rM0N6L3lwQkt6QmRxOHBqOEpTVWdBN0h0ME5udnNHT0w1L0dOd2Y0cit6RGtjRGkySTJwaFQ1UGZPU3phMWF5MUNidzhFdkRjTEFRdGVRZm5oMHlZeEdYeG5PVVIrWHF6MlRTSDI5ellkMURMQSsrV3A0UEQ1RUhxNVF4em9BMmw0RUNSaFFSWUh0eXdoNnhJRldaY29CSDc0RmlxUC80dTYrR1FtV29KcDA3MFR1cDdZQldWT1BqTkx4QnptUG0vNXdGN29YMlErVHFRbEdCWjFkRzZtRTdtbE1KbklBRjNzb1lYWWRZNWc5OVVFamtQN0l1ckhUK25qWHNBSFZ5S0dPTkRYcGdLbVFtOFBCQ3pXQzd5Tk9kbU9RL3NpZE1NU0tOSno0UGZ1VEpNWk13QWRmOUhqMGo3VVhJNkR1cVFjSEM0SEFnODN5QWYwWU9WdEI2OVpnT0ExQzB5MkQ5KzJBdUhiVmxqZFAvY25IMkxpaUd6QmE4WVV5THBFZ1NzV2dlY2dnOWpmQjQ1RCs1bzkzbU4rM2NZOEZyaGFqaHVKUGZnZDg1anZwUDhiWlpnUHpqT1R0ODUza3NQdDhYRk0vNDNmS1ZjaWhzamZHNDVEKzBMa1l6cTRRZ1JzeTNBbzQ2b2RCQUtCUU9nUVhFYkxpcy9Zd3BtVmFZai9xYUJkK240cGJxQk43UzV1eW1LaUxGNktHd2hRd1BuMW1iaStRMS9rSlhpTUswYXNpUVRIUmlOcTVyRXlISjZUd01RY1NGd0VHTG84bkNrNHFGSHFrUG9udS9EUHBjM1pxQytsM2NXRFAyQlA5MnBPRzJzRWozR0ZVRVpmV0gzUitYUVRyZHNQeDBBSkp1M3JnYlMvUzNEMDNTUm0vZWdOVVFnY3dYWndGTitvd2RYdE9jZzZVYzZJb1Z3K0I3SFArYURISy83Z2lmUmZTbDJSRWhjK3pVTEtuOFVzNFpUREJieDdPU0pvdEN1OGU4bmhHR1I1eXFHdE5INStRaGtmei8vYnNncjBqVlRuS0hCaVVUSkxaT1JMZUJpeEpnSUJRMXVmcTFkNHBSb0haOStDc29vZGIrTTMwQW45NXdkREhpREJwUzNaQUVYQnpsTUVvUjBQZFNVcXhIMmJ4emplSDlnV0E2K2VjdXpvOHk4anNqY0xEajFJWWVjaGdsak9aNXp6bmFaNm8vOTh5eGZRT2cyRjhwUTZGTWZWSXU5Y0pYTFBWa0JkcDgvcGR2QVZZK1M2U0xoR0d3Z09GSkIvc1FwSnZ4Y2g0MGdaSStBMzRoeHVoL0FKN2dnZDd3YXBLOXVkUmM1Tit0eHNDM3FnYmZwcExVb2w4TzIzOUdNdUYzamhoWTZYaVUwZ0VBZ0VBb0ZBYUJzNEhETWptVVlRSnphQlFDQVE3bnBVdFJvY201ZU03SC8wMDdCQ0gzREQwQlhoTmd2WUFCQTQzQVZEVjRUanhIc3BvSFIwbk1MZnI4YWovN3hnZEpycURWV05Cdjk4WUxrZ2tMWG5tdFBHR00vdWNrWW91OU9VSnRUaXhHSjlFWnpJeHowWkFWdFZvMEhxWHlWSStyMElKVGRyV2R0NTlaQmo0S0lRT0lWS1lZeWRod2pEVm9Zajlsa2ZYUDRzRzFrbnkwRHBhSmR6M3ZsS3hzWHQyYzBCRTc2TkJlNkMrbjhsOGJYWTkvd05hQlI2VjYzTVM0UXhHNlBoRXRrMmptSFA3ZzU0NUtldU9EajdGaXBTOVM3cGlyUjZKdDZqdGtDQjVEK0t6VzRmT053RnZnUG9BUmg1a0lUVkIwQm5jRXRkQmJEekZFRjIrNS9VUXdpWmh3aFNkeUc5N0Naa1pjbi84dGhWbENmWElYRlBJYnEvN0EreEl4L2x5WFhJUFZ1SnVtSWxhdktVcU1wcVFGVjJBM1JxVTlGYzZpNUVwNm5lNkR6Vm16V1FRZThRNE4xYkR1L2VjZ3hjcEVYNm9WSWsvVnFFd3F2MElFRjVjaDNPcmMzQStVOHk0ZFBQRVQxZTlvTkhWOXJ0UXM3TmU0K3lNdjFqWjJjaVlCTUlCQUtCUUNBUXJFT3V5Z2tFQW9GZ2xVbDdXKy9hdS9KNU5sTDNsN1I0KzVvOEpTdXVvdFBUM3VqL2JuQ0x4TTZ3QjkzQkUzSnhmRUV5dENvZDdMM0VUT0hIdTRFbjkvZThZNi9ORlhBZ2tQSmc3eTFDWlVZRHZIcktNZkE5Zll6SVAwdFRrWDZ3bExXTld5Y1plczRLWU56czFuQ0p0TVBvalZHb3ltckF6WjM1U041YnpITHY5cG9kY0ZjSTJBRGdGaTFEd0ZCbnBCMmczNi8vSUNjTVdSNE9pYlBscWJFdHdjRlBqSWs3dStEOEo1bTR0YnNBQWlrUFl6K0xnZFNOZGlJNytKcVptaWpoSWZJUkQvUitLNUJaMTJXYUx4VGw2dHVDdFJCMm5pTFl1UXZCNFRidkE0Mlo0b1ZUUzFPaFVlcVFlNllDb2VQZElMVG40OUtXTEphZ2I0akVXUURmQVU0SUh1MEt2NEZPWmd1c0dpT1E4aEF4MFFNUkV6MVFtZEdBeEQyRlNONWJERVdGR3BTT1F2NjVTdlNmZDNkTnBielQ1K2E5eHYwU0pVSWdFQWdFQW9GQWFCdUlpRTBnRUFnRXE3UkZ4RU5yQ3lpNlJOaGh3UHhnbkZtVmpvR0xRaEF4c2VsOFFHc0VqM2FGekZPRWswdFNNR3BERkNNWVNsMkZOc2VkdEJmTkxSVFlIb3piR29NamJ5ZGkxUG9vbGlBNThMMFE1RitvZ3FKU0RiOEJUdWcwMWRzbThkb1llWUFFQXhhR29NL2NJR1FkTDBmcS9tTHd4Vng0OWJTY3YvcWZ3d0dHTEF0SGZZa2E0UlBkVzMzTVdVTWc1V0hnb2hDRWpuZURwbDRMWndNM2U1ZHB2b2g0eEFQcUJoMTBhaDE0UWk1a25pSVRsM1A0QlBjMjJaZXc4VzRvVDY1RHpCUnY1dHlYZVluUTZTbHZYUHM2RnlJNUg0NUJVcmhFMk1FMTBnNGVYUjNNdXUrYmcyT1FCSDNmRGtMdk53S1JjYVFVQ2Y4cmhFdWtIZXUzaDV5Yjl4NkdJclpiMDVHZEJBS0JRQ0FRQ0lUN0hKS0pUU0FRQ0IyVTlzekVMcjVSZzhvTU9wb2cvT0hXaTNmbHlYV296bFVBb0NNUWJLRytXSVc2RWpyTDFpMkd6dFd0eVZQQTNxY05oU1FLZDQzejkyNkQwc0ZzVkV2aGxXcEkzWVJ3OENPQzN2MkVScW1EVnFHRFNFNzhEeDJkdXlVVGUvZHVvUEwyQkp0SEhpRkNOb0ZBSUJBSUJNTDlqQzJaMkVURUpoQUloQTVLZTRyWUJBS0JRTGczdVJ0RWJMVWEyTEdEZnN6bEF0T21BVHplbmQwbkFvRkFJQkFJQk1LZHd4WVJtNVJRSVJBSUJBS0JRQ0FRQ1A4WmhrVWRuWnlJZ0UwZ0VBZ0VBb0ZBYUJveUo1UkFJQkFJQkFLQlFDRDhaNVFZMVBsdGw2S09GQVdxcGh5NmltSlFsU1dnS291aHF5d0JWVlVLU3RVQXFKV0FXZ1ZLclFJMEt2b3h5T1JVQW9GQUlCQUk5d1oyaTM2ODA3dlFMaEFSbTBBZ0VBZ0VBb0ZBSVB4bkdCWjFiTFdJclZaQm0zNGQyc3dFNkhLVG9jMU5nUzQzR1ZSOVRTczdKaEFJQkFLQlFDRGNUUkFSbTBBZ0VBZ0VBb0ZBSVB4bnRFckVwaWhvc3hPaHVYNFMybHZub0VtNkJLZ1ViYnAvQkFLQlFDQVFDSVM3RHlKaUV3Z0VBb0ZBSUJBSWhQOEVsUXFvcktRZmN6aUFpNHR0MituSzhxRStzeGZxTTM5QWw1dlNaSHVPZ3pPNEx0N2d5RjNCa2J1Q0szY0Z4OEVGSExFZElCQUNmQ0U0dC84SFgwQlhtQ1FRQ0FRQ2dVQWczTFVRRVp0QUlCQUlCQUtCUUNEOEp4UVdBdFR0K0drM040RGZ4TjJJTGpjWnlyMmZRMzEySDBEcHpMYmgrVWVCRjlFRFhQOUk4SHhDd2ZVSkJVZm0yTVo3VGlBUUNBUUNnVUM0a3hBUm0wQWdFQWdFQW9GQUlQd241T2ZySC92NFdHNUhWWmREOGYxeXFNL3VOWG1PWXllSG9QZFk4THNPQlMreUZ4R3NDUVFDZ1VBZ0VPNEQ3aWtSbTZxcWhhNjBDbFJOSFNpVkd0Q2FkMnNRQ0lSV3dPT0NJeFNBWTI4SHJxc2NITG5zVHU4UmdVQWdFQWlFRG9JdElyYjYvTjlRZlBNK3FPcHkxbnArdCtFUURwOE1mdXhnT2dLRVFDQVFDQVFDZ1hEZmNFK0kySlJDQ1cxYUhxanF1anU5S3dUQ3ZZOVdCNnJoLyt6ZGQxZ1VWeGNINE44V2x0NlJKaUFnaUtqWWUrOHRtaGk3c1Jmc0dudjk3Q1hHM2t2c1JxTkdqYjNGbUpqWWUwR2xpU0JJNzUydDgvMnhNc3V3Q3l3ZDlielB3OFBPblR0MzdpSXJ1MmZPbkNzR2t5bUdJaVlCUEJORENLcFdCazlQdDd4blJnZ2hoSkFLVENJQjR1T1Zqd1VDd01hR3U1OUppVWZXd1NXUVByckdhZGRwMWdPNjMwMEEzOUdqakdaS0NDR0VFRUlxbXM4K2lNMmtwRVBtL3dHUXljdDdLb1I4bFppVWRNaDhnaUQwcUFLZWlXRjVUNGNRUWdnaEZWUjR1S29ldHEydE1wQ2RUZjdlQnhucnZjRWt4N0Z0ZkV0NzZJMzlDY0phTGNwNHBvUVFRZ2docEtMNXJJUFlUSmFZQXRpRVZBUXlPV1QrSHlEMHFrb1oyWVFRUWdqUjZQMTcxV05IUjlWajJmTy9rYm4xUnpDU1RMWk4xT0VINlA0d0Z6dzl1a0JPQ0NHRUVFSSs4eUMyUENpY0F0aUVWQlF5T2VSQjRSRFdkQzN2bVJCQ0NDR2tncEhKZ0E4ZmxJOTVQTUROVGZsWWN2TTRzZzR1QVJqbFdqWThBeFBvVDkwS29WZkxjcG9wSVlRUVFnaXBpRDdiSURhVG5FWTFzQW1wWUppVWREREphYlRZSXlHRUVFSTR3c0tVZ1d3QXFGSUZNTkJYUUh4eUk4UVhkck45K0JhMk1KaDdFSHdIOTNLYUpTR0VFRUlJcWFnKzJ5QzJJaTY1dktkQUNORkFFWjhNQVFXeENTR0VFSkxEbXplcXg1N3VVbVR1bWdmcDNmTnNHNzl5VlJqTVBRUytwVjA1ekk0UVFnZ2hoRlIwbjIwUW0wbWxMR3hDS2lLNlF5SUhSZzR3TWtBaFZYN1AvWmhSQUZBQVlKU1BtVStQd1h4YStTcEhHN3RQOFdrZkE1aUx5dTJwRVVJSUlkb0tDUUVpSXBTUDdhV3ZZSEZnQ2FUdmZkajlBdmQ2TUppMUZ6d2pzL0taSUNHRUVFSUlxZkErM3lDMlJGcmVVeUNFYUZEaFhwdU1ISkJuQUxJMFFKNnUvSktsZzVHbkEvSTBRSjRKS01TcTc0b3NRSjdGL2E3SUF1UmlNSXJjZmJNRDBsSkFJVk4vREtaMG4xdVg2NlU3UGlHRUVGSk1XVm5BZy9zTXpESUM0Zjd4RUtwR25ZS2NVZjE5Rk5ackQvMnBXOEFUNlpmakxBa2hoQkJDU0VYMzJRYXhJVmVVOXd3SUlacVU1R3RUSVFGa0tZQTBDWkFsZzVFbUFkSmtRSmFzYkpNbTVkaWZwZ3BNeTdJRDFPbktRRFFoaEJCQzRIdmVGNDlFNzhya1hKRTI5dXpqT2xtMzBQYmxDZWhJeEp3K29nNkRvRGQ4S1NBUWxNbWNDQ0dFRUVMSTUrdnpEV0lUUWo0ekRDQkxCU1R4Z0NRV2pDUWVrTVFCa2xpMkRaSjRNSkk0UUpxZ0RFekxNOHQ3MG9RUVFzZ1hJMFVrUkZTTzRISlplVm1uTGNJcnU2UFBIeHRobkpvQWZpVUg2QTFiREdIOTltVStGMElJSVlRUThubWlJRFlocE1ReFFSc0FjUlFnamdJampnTEUwY3FBdFVKUzNsTWpoQkJDU0RtSXM2cU1ZOE5YWUFnamdYMlRib0NBUG9ZUVFnZ2hoQkR0MGJ0SFFraUpZOTc5Vk41VCtDcWNmNVpSM2xNZ2hCRHlHYkZtRE5BclM2ZE16aFdWRUlrc2hRd1pSZ1lJTXpkRkpzTWdUZGNBWi9VcllUeGZBQ29nUWdnaGhCQkNDb1BITUV3cHJ6eFdPcVQzZlFydVJBZ3BGNEtVZHVVOWhZcURwd1B3aForKzZ3QThnZkl4VHdqdytNb3Y4QUh3Y216elBtM3psUHQ0T2ZhemZaVjkrSTB2bHR0VEk0UVFRclNSTEJGanIvOUxwRWlWTmJFN1ZYWkJLeHVIY3A0VklZUVFRZ2lwS0hnOEhxK2dQcFNKVFFqNXN2SDRnTUFJRUJvQkFrUGxsOUFRUElFUklEUUUrUHFBUUEvZzYzMzZycXQ4ek5kVmZyRnQrb0JBRnp4MnYwajV4ZE1Rb09abkI2a3B6NHdRUWdneEZlbGlxRnRON1BSOUJnYkFQNUVmNEdWZUNXWWkzZktlR2lHRUVFSUkrVXhRRUpzUVVuSHhSWUNPR1NBMEJYUk13Uk9hQWpvbWdOQU0wREZsMnlFMEFZUW00QW1OUGdXc0RWV0JhNzRJeXN4bVFnZ2hoSlFYRzMxRDFMVzB3ZlA0YU1nVUNqeU1qVUNYeWk3bFBTMUNDQ0dFRVBLWm9DQTJJYVRzNkpnRElrdEFaQVdleUJMUVVUNVdmVm1DOStrN2RNeVZHZENFRUVJSStTSzBzM1BDeTRRWUtCZ0dUK09pME03T0NTSSszYlZFQ0NHRUVFSUtSa0ZzUWtpSjQxV2RDZWphQXJxMjRIMzZEbDByWmFrTlFnZ2hoSHlWekVSNnFHNXFpYmRKY2NpU3kvQWlQZ2FOSzltVjk3UUlJWVFRUXNobmdJTFloSkFTeDNPYlg5NVRJSVFRUWtnRlZNL1NCbStUNGdBQVQrSWlLWWhOQ0NHRUVFSzB3aS92Q1JCQ0NDR0VFRUsrRG00bTVqRFNVZDZaRlpXWmpnUnhWam5QaUJCQ0NDR0VmQTRvaUUwSUlZUVFRZ2dwRXdJZUR6WE5LckhidnAreXNna2hoQkJDQ01rUEJiSEpaeTgxSXozZi9ZbXBLWkRKNVdVMEcwSUlJWVFRa2g4UFV3djJzVzlTZkRuT2hCQkNDQ0dFZkM0b2lFM3l0ZmZjS2J3TkRpcnZhZVRyeHNON2FEUzhQLzc0NXdZVUNvWGEvcWUrYjFCdlNHOWN1bjJyek9Za1Z5Z2cxekFYUWdnaGhKQ3ZuYk94S1VSOEFRQWdORDBGcVZKSk9jK0lFRUlJSVlSVWRCVEVKbmxLVGt2RHZPMGIwWGhFZjZ3NXZLL0Naak9ibTVqaVphQWZCaTZjaWJwRGV1UFl0WXVjdVpvYUdjUC9RekI2ejUyS2pwTkc0Wm5mMjFLZlUycEdPdHFPR3dhL2tQZWxmaTRBR0xOcUVlNitmRjRtNXlLRUVFSUlLUTRoanc4M0UzTjJtN0t4Q1NHRUVFSklRU2lJWFFTL1hybUEvUmZPVk5pZ2JrblpmK0UwVWpQU0laRktzWGpQVnJUMEhvelhRWUhsUFMwMXBvWkc3R08va1BjWXVYd2hhZ3pvZ2VQWEx3TUFqUFQxMmYzL1BYK0NacU1IWWRqU2VRaU5paWkxT1JucEcrRGhtMWRvTkx3LzFoMDlVS3BaMldkdi9ZVWpsOCtqMCtSUjJQamJvVkk3RHlHRUVFSklTYW5PS1NsQ2RiRUpJWVFRUWtqK2hPVTlnYzlOU0VRNHBxeGZpWXlzTEd3NThTczJUcHVMam8yYmFlejcxTzhOVHYxMUhjdkdUWWF1anFqSTUzenU3NHRIYjN3d3JuZi9JbzlSV0RLNUhEdE9IZWUwUGZON2k2YWpCbUwraUxHWVA5d2JmSDdGdUFaaWJHQ28xcGFSbVlucXpxNGE5ek1NZyt2MzcyQncxNTV3c3JYbjdMdng2QjVhMUs0UEF6MjlZczFKS0JCQUtCQkFMSlZnNGM3Tk9ITDVQQ3BYc2k3V21IbDU5YzRmZ1BMZmJONzJqYmo3OGpuMkwxb0pNeVBqVWprZklZUVFRa2h4dVp0YWdBZUFBUkNjbG94TW1RejZRdnBvUWdnaGhCQkNOS04zaW9Wa1pXNE9SeHM3K0g4SWhsL0llM1NmTmc3RHYrbUZUVFBtd1VqZmdOTlhKTlRCeHQ4TzRlcjkyemk0YUJYcVY2OVI2UE05ODN1TGJqK09SWEo2R2h4c2JQQk5pellsOVZUeXRlLzhhWVJGUjZxMXV6dFdRZU9hWGhVbWdBMUFMZUJjeWN3Y3QzWWZnWnVqRXdCQVQ1ZTczOHJNREhmMy9RWVhld2RPKyttYjF6RjB5VnpVcmVhSmMrdTN3OGJDc2xqejB0ZlZZeGVkOVA4UURQOFB3Y1VhVDF1WDd0ekN6VWYzMGFkOTV6STVIeUdFRUVKSVlSa0tkZUJvYUlMUTlCUW9HQWIrS1Ftb2ExRTZGL3dKSVlRUVFzam5qOGN3REZQZWt5Z0s2WDJmY2p1M1g4aDdOQms1QUpsaU1kdFcyODBEVjdmK2drcG1xdnArUVI5RDRkbS9Cd0JsWm00enI3cmc4WGlGT3RlTEFEK2twS2NCVUdZVS83dm5DR3BWZFMrQlo1RzNsUFEwZVBiN0JyRkppV3I3Vms3NEVYT0dqaTdWOHdQSzdPSjUyemRxWEtneE40bFVpanN2bjdIYkpvWkdhT2haazkyV3llWDQ3L2tUZHR0UVh4OU5hdFpXRytlLzUwL1lFakhPOXBWeGNjTk9lRlJ4S2ZKenNPdldHdkhKU1VVK3ZpaDRQQjcyekYrS0VUMitMOVB6NXFiVHpLdGN6MDhJSVlTUWl1OTJWQmh1UklRQUFLcWJXdUtIcW9WUCtDQ0VFRUlJSVo4L25oWUJVd3BpRjlIV2swY3hhOHRhVGx2cmVnM3gxNDREN0haNFREUmNlblVxMGZNNjJkcmozdjdmWUcxdVVYRG5JbHE0Y3pQV0hUMmdjWit1amdqLzdqbFNwS3p5d3RweDZqZE0zN1NtMU0rVEYzTmpFMXpkOGt1Um4ydVZuaDBRR1IvTGJ0L2VlMVJqOER3bjR6WU5JWlpLQUFETmE5ZkRyZDJIQ3p5UHFMbHFUQnNMUzRSZCtxZEk4eTFKRk1RbWhCQkNTRUZpc3pLdzdlMVRBSUFPbjQ5NXRadEJwd0xkN1VjSUlZUVFRc3FHTmtGc2VwZFlSSlA3L1FBdnQycWN0ditlUDRGdmNCQVVDZ1d1M1BzUEdWbFphc2NKK1B4Q2ZlWEU1L1BSdDMxbm1CaXExNEF1S1cvZXY4UFdrMGM1YlZabVptam9XUXNBSUpaSzhQMmNLUWlQaVM2MU9XU2IxTzhIckJnL3RkVFBrNWQyRFp1d2RiV0xRaUFVbE9Cc0NDR0VFRUsrTEZaNkJyRFVWUzdBTFZVb0VKU3FmaGNnSVlRUVFnZ2hBTlhFTGpJK240L2w0NmJnKzlsVE9PMnhTWWtJalk1Q3IxbVQxWTdKbmFsZGtLUzBWRmgzYnNGdTEzSjF4NXJKTTRvKzZRSklwRklNV3pxUHpRVE85c3Y4NVhCMWNFVFRrUU9SSlJFak1pNFduYWVPd1Y4N0RzRE9zbEtwelFjQTVnNGJnNzhmUDhEcm9FQWNYYkVPYmc2T3FHUnVBVDJSTHRzbktqNE9UajNiczl1TmEzcmh6dDVqN0hidW4yTU5sNnA0Y2V3czV6dzVTNzhBUUQwUFR4eGZ1YjdRNVY5eUVnb29pRTBJSVlRUWtoY2VBRTh6Uzl5Si9nZ0E4RTJLUjNYVDRxMUpVbEc4bjZPNm0xRFgwUTZWcHd6WDJDOTgyMkdJdzFUcjBMaXVuVmZxYy92c01ReXlRajVDejhXeFNJZkgvWEVkT2paV01HM1JRT04rditHem9NaktndERjRk1ZTnZHRG5QYkE0czgwZnd5RDY2RGxrQkFRak16QVltZTlDVVAzUUJoaldxbGJ3c1orSjVOdVBBRDRmcGkwYXF1Mkx2L0lQQkhxNk1HdmJGQ2prWFJocHoxNURucWxLR2pOdTRBVytubTQrUjJnbitzZ2ZDTnU0ajkxdStPSktzY2ZVbGp3akU4bTNIOE9pUytzQyt5YmZmUW9ERHhmb1dKWGVIZHJaRkdJSndEQWw4dlBsS09acm1SRHk5YUVnZGpGMGI5NGFycFVkOFQ0OERJQ3kxbklkOStyd1hyMFlnSExCUVUzWjJCWFY0ajNiNFBNdWdOUG0zYXNmZXJScUN3RFlOR01lSnF4WkJnQUlEUDJBVHBORzQ5cVdYK0JnWTF1cTgycmJvQW4rZWZvSVcwLytpcjBMVm5BQzJLVkZUNlJickFBMkFQQjVkS01ESVlRUVFraCtjZ2F4L1pNVG9HQVk4SXY1SHF3aWlOeC9rbjFzVk1jenp5QjIzTm5yU0h2cHkyNFhHTVJXS0pCMCszR0p6REUzc3paTjJNZnlqRXd3VWxtcG5BY0FoS2JHaGVxdkVFc1F1ZWMzcER4OGdaUkhMeUJMU0VhOTI3L0RvRWJoMWdwS2ZlcURnRW1Md0VobHNCczlBTTVMZndSZlg3VUlmTkovanhCLzZTYTduZk5uVWlwNFBNVDhmZ2twOTFUcit5VGZlVnpoZzlpTVRBNXBUQndrMFhFUWgwZEJIQnFCck5BSWlNTWlZZEdsTld5RzlZWWtPZzRoaXpZZzlzdzE2RlN5UkwwN3YzTUNyZ3F4Qk85bnJvSWtKaDY2bFcxaFBiQW5IR2Q1Z3lmU0tmRDhzYWV2SW1EY0FuYmJySDF6MUR5MW8wU2VteXdsalhOaHFhd2szMzJLZDFPWElpdmtJNnB1L0I5c2gvZkpzNjhzSVJsK3cyZUNrY3BRZWVwd1ZKNDRsUE43bkplN2x2WFl4eDU3MThDcWQ1YzgreWIrZVJzeEp5OGgvVTBBc3Q2SHduWlVmN2l1bVZ1NEo2VkJTYjJXQ1NGZkp3cGlGeUF1S1FrOVowekF4TDZETUxockQvQnpYQ0htOFhnWTgxMWZMTmk1Q1FDd2VNeEVaRW5FdUh6bkZnQ2dmOGR1T0hSSmxmSDdLdEFmWGFkNmEzM3U3RVVHeThKdjF5OWgwM0Z1L2VYR05iMndZZG9jZG52MHQzM3cxUGNOOXAwL0RRQUlDQTFCcTNGRGNXbmpMdFIwZFN1MXViMStId2dBdUh6blg5UWQzRXV0eElkRUt1VnMrd2EvUjhkSm85anQzRC9Ia01od3puNEF5QlJ6THpia0hyTW9CQUlLWWhOQ0NDR0U1TWZCMEFSR09qcElrMHFSSVpNaU5EMEZ6a2FtNVQydENrc2hsZUZONy9HbE1uYUwrT2ZzNDRDeEM1Qnc5VmFwbkNmM3ViVEIxeFVoK3JmenlBd01ZZHVpajUySHk2cFpXbzhoalkySDMvQlpZQ1RLOS9tUiswNGc2ZFlEZU96OUNZYTFxd01BUWxkekE2SHZacXhFME14VldwK2orcEdOTU8vWW91Q09PVmdQNkprcmlQMEU5dU1IRjJxTXN2Smg1WFpFLzNvVzB2aEVJSStsdFhoQ0lXeUc5VWJhaTdlSVBYTU5nUEpuSHpobEtXb2MzOHIyaS9udEFpUXg4UUFBY1hnVTB0OEVhQlhBVG4zaWczYy9MbU8zZFNwWnduM0g4dUk4clVJSlhyQU9FWHQrMDZxdnRyL25VWWZQS0gvUFB2MU1nMmF0aHREWUtNOGdjOGlLclpBbEpnTUFRbGZ2Uk16eGk2aDM1MVNKWmtvTHpVd1FkKzVQZGp2NnlCOXduT1ZkN016dmtuZ3RFMEsrWGhURUxzQ1NYN2JocWQ4YmpGNzVQK3c4ZlJ6YlppOWs2ME1EeXJyTlBrRUJxRlhWSGRNSERjZTZvd2NnbFNtekZnWjA0Z2F4azlKUzhmZVRoMlgrSEFweTQ5RTllSzlhakp4cmZEclkyT0wwbWkxcVdjOWJaaTVBWU5nSC9QdE1tUUVTSGhPTnR1T0hZZGZjSmVqYkllOHJ1Y1h4SWtDVm5SS1RtSUNZeElSOCs2ZG1wT08vNTAveTNKK1JsWlh2ZmdCSXk4d28zQ1ExNE9Ienp5SWloQkJDQ0NsTlBBRFZUUzN4SkM0S2dMS2tDQVd4dnk1WndSK1ZRZEVDbURTdHh3bDh4WjY1QnF2dkMvNzhvV05wRGowWEIvQU45R0hXcWhGaWZyL003c3Q4RjRLdzlYdFIvY2dHeEo2Nmd0VEhyempITWhJcE5JZHFOV055Sk04OGEvSTlNdCtGNU4wNUR3bFhiM0V5WnZOVDJJc0J4Y1hYRlVFYWwvOW5zWFFmUHdCUVptUVAvUjdSdnlvL0R5ZitlUnV4cDYraVV0OXVVR1JtSVd6OUw1eHh0UWxpcHR4N2hyZURwa0tSSldiYnBMSHhlT3pac2REUHBkcXVsYWpVLzV0Q0gxY2FySHAyUk1UMkk4aDhINnBzVUNnUU1QRi9FSmdZcVYwVVNYbndITkZIejNIYW5PYU1LMVlBVzVhVUFrVkdKcWROMThFV0J0V3JJc012U0RrbHNRVGgyNC9BZnV3Z2pXT0k3RzNLN0xWTUNQbDZVUkM3QU9ON0Q4RHg2NWVSbHBtQnAzNXYwTXA3Q09ZT0c0TkZZeVpDd09kRFgxY1hoNWY4QkFCZ0dBWUhMdndCQUxDMXRFTGJCbzFMZEM0S1JsR2k0d0hBcldlUE1HRCtERGJ3RGdBV0pxWTR2MjQ3YkMydDFQcnJDSVg0L2FkTmFPVTlCQUdoSVFDQTVMUTAvTEJvTnE0L3VJdU4wK2ZDMktEa0ZwNk1TVXpBdTdCUVRsdnVCUzhCUUs1US9XeDRQSjdhYmFnNTkyc3pSbUpLTXRJek0zSGh2Nzh4cUV2UjN0endDMW5YalJCQ0NDSGthK1JwWnNVSlluZDFjS1ZVZ0s5STZNKzdFSHVxOEhXSHBiSHhlTlZsV0lIOUt2WHJqbXE3VjBGZ2FBRDNYU3RoMnFZSmdtYXNoRUlzZ1o2TEE5eTJMWVVrTWdidjUvMWNsT2x6RkxaTXl1ZEd0MHJsUFBkWjl1Z0EvYXBPbkQ3T3k2WWo4Yy9ia0VUSGdhK25pOHlnRHdDQWlOM0hJSW1LWmZzNXp2S0dublArd2NuWVUxZndidHB5VGdEN1N5RzBNSVhuaWExNDFXa29aTW1wQUFCR0tvUC9xRG1vLytnY1JMYktkYWdVbVZrSW5Md0V5UEc1MVg3ODRHSUg0ME9XYkZJTGpHc1N2dTB3d3JjZDFyaXZSZnp6TW5zdEUwSytYaFRFTG9DWFd6VWNXTFFTL1Jjb0YxU1VLeFJZZmVnWFBQVjdnOTkvMmd4OVhkVVZ6MXZQSGlQb296TGcycWQ5WjdVMzM4VmQySkhKNDVhdG9qcjExeldNWExHUVV6ckQzTmdFMTdidWhaZGJrMjZiR0FBQUlBQkpSRUZVM25YWXpJMU5jSFhMSHJRWlB4d2ZvNlBZOXNPWHorSHkzVnVZTTNRTXh2Y1pVQ0sxcTQ5ZHU4aDUzbmFXbGZEaDRrMU9uMnYzNytEYm1SUFo3V0hkdjhQZWhhcGJ5Z3E3c0tPaHZqNEdkdTZPNzJkUHdhMW5qeENWRUlmcGd6VFhNY3hQN3ByYTB6ZXVnWWxoL2dGK3FWeDFNZUhOKzhCQ2xaOGhoQkJDQ1BrY3VSaWJRbGNnZ0ZndVI1SWtDOUdaNmJEVkw3bWtpTktVR1JpQ1owMi96N2RQMmt0ZnJUTnJOZlZyRnZFUWZGMlJ4djVtYlpyQWFjRWt0ZmJnaGV1UStzU0gzYTU5L1loYW41QmxtemxsTFBLVFY4WnYrSTVma2ZiOERidnRzVytOeG42K1E2YVhhbm1Td3JBZTJCUDZWYXNnWU53Q2VCN1pDTDVJQjI5Nmo0Y3NLVVhaZ2MrSDE2WDlNR2xTRndEdytydXhTTDZqdkFzMWR4QXRZTUwvRVBzcHM5dWthVDJZTk5YdTMvbHpaZG1qUFV3YVhRQlBLRVNHLzN1OEhUQ1ozZWUyZFFrYnhFKzhlUS9oV3o1OTd2MlUyS1BJRWlOczdSNkVyZDJqTm03Q2pUdEl1dlVBQUZEcndqN09Qa1dXR01HTE5pRHF3Q251UVh3K2hHYmFYVFNRSlNTcnRmR0VxbEJJNHMxN1NIbWcvQjFQZmNMTnh2K3dTbFZpcHNwQzlkZWFXZnZtN09PMHB6NXNFTG9nT1RPUnN6bk9IWS9nQmVzQUtDK0lPSytZQVhscU9qSlQwd0VBRVh1T0lTczRqTzF2NE9FS215RzkxTWJTZDNjR0FJaERJL0NrbnVZQXQ3LzNQUGg3SzJ2dzJ3enBwZFdjQ1NHa3ZGRVFXd3U5Mm5hRWQ2OSsySHRPOVlmeitvTzdHTDN5Zi9odHhUcTJiZituV3RFQTBLOURGN1hzMytJcXFmRVloc0c2b3dld2FQZFdUb0RZeHNJU0Z6YnNSTjFxMVFzY3c5SEdEcmQySFVLWHFXUFp3RDJnckNFK1o5dDZiRDV4Qk9ON0Q4VHdiNzZEblZXbElzM3o0WnRYV0xGdkY2Y3RVNXlsVnMvNlkwdzBaL3Z2Snc4TFhSUDdYWTduNEdScmo2djNieU13VkprcE1IZmJCZ2o0QWt3ZE1LUlE4ODk5RWVPSjcrdENIWitjbGxZaHk4OFFRZ2doaEpRa0lZOFBkeE1MdkU1VVptYjZKY1YvTmtIczhpYTBNSU54UXkrMWRvRUpON2lucVkvUTFLVFk1MCs1LzR3VG5NNHJpRjNSR0RlcWpacG5kaUY0NFhxWWQyd0pzelpOa1A0MkVJeEVDbnZ2Z1d3QU84UDNIWkx2UFdXUFM3eHhCeG0rNzJEZzZRWlpjaW9Tci8vSDduTmVQcDF6RHRjMWN5RC9GSHpNS2ZYSkswVHVPNGtxaTZaQXQ3SnRubk5rRkFvRUwxd1AwMWFOWU5HdGJiRVhuUzhKQWdOOUNGd2NBU0Rmc2hIU21EZ2szMzJhNS83Y1VoKzkxTmllOU05OUJNMWFqYXlRaitvN0ZRcFlkR3dKbDFXekliVFFYSUlvTXlBWTcrZjlqS1IvdVorcDdFWVBnT1YzbmRqdDVIOGZJSHpIcnhySCtMaFJGVlRYRk1UT3VhQ2tUL2VSU0huNFF1TTR1UlYwOFV1V25JcDNVNWZsMnlmRC96MmV0K3luMXQ0OCtnbDRRb0ZXOHlDRWtNOEpCYkcxOVBPVW1iaDAreFlpNDFXM1BaMitlUjFMdlNlaG1wTXpZcE1TY2U1ZlpZWndaV3NiTlBPcUM3RlVVcUp6a01tTHYwSjRRa295UmkxZmlDdjMvdU8wZTdsVnc3bDEyK0JvWTZmMVdFNjI5dmg1OGd6MG5UZE5iVjlFYkF3Vzc5bUtaWHUzbzJ1elZoall1VHM2Tm00R1MxTXpyY2FXeWVXWXZIYWxXbTNxcExUVUF1dFpoMFZISWl3Njd4V2xDNnFKN1JzY3BOWTJhOHRhQ1BoOFRPcjNRd0V6VjFHVWNPWThJWVFRUXNpWHl0UE1rZzFpdjA2S1F4czdKeW9wVW9HaysvampSZHVCQmZiTEsrUGNvbHRicmM5VkVuV2U4OHQ4WnlSU2hPODZpckIxdjBDUm1RVnhlQlRxL25zUzFnTjdJbno3RVZSWjhpTUFaWjFnZisvNW5OSU5zcVFVdk9rekFSNzdmNFpKcy9wbytQbzY0aS9lUkZiSVJ4ZzM0RjRvTUd2WGpMTXRqVS9DaDJWYkVQM2JlWUJoRUhQeUVyeXVISVRBUUYvalBMTkxic1NldW9MME40RnduREVhVnIwNkF4VWdtRjBXeEIrajREdDBCaFNaV1d5YnlNWUtQRjBSeEtFUkFJQ1kzeThqOGU5N2NKbzdBZGFEdjJQdldNZ0srWWlJWGNjUWRlZ1VHSmtxb1VsZ2FBRFhkZk5oUGFCSDJUNlpDczV0eXhLNGJWa0NBSWkvOGcvOGhzNWc5K2xZV2FEdVA3OUJaRzhEZVhvR0FpY3Roa1czdHJEcTFUblBPMFN5bGZacm1SRHk5YUVndHBhTTlBMnd4SHNTeHE5WnltbFB5MUFHV1k5Y1BzK1c1ZWpYb1F0NFBCN2s4aExPeEM3bWVQODhmWVF4S3hlcEJYajdkK3lLM2ZPWHdramZvRkRqM1gzNUhDT1dMY2kzajF5aHdPVzcvK0x5M1gvQjUvUFJ5TE1XZXJScWk3bkR4dVI3bkZBZ3dOVXR2NkQ3dExGNEVlREh0dWV1WlowN08xMVRQV3hOL1RUVnhNN0dBRkRrNm05dWJNS3BHNjZOM0dNOCsvVU1hbFYxei9jWTR6WU4yWXNmeld2WHc2M2RtbXVPNVNScVhydFE4eUtFRUVJSXFXaXFtVmhBaDgrSFZLRkFUR1k2b2pMU1lHZGdWTjdUS3BESXhncnUyOVd6SlFNbkwyRWY2enJadzJuT09JM0hoNjdkd3dia0FHZ2NLMmZaZzl5eWdzTVFkZkMwV3Jza1BJcXpyYW1QT0N4Q3JhMDg4SFIwQ2d5R0ZWYk84WGc2T3V6aitJczNFYkpzTTdLQ1ZabTk2YThEa1BUdlE1aTFhUUszcmNwL3QrVGJqL0J1K2dwT1A1NUlCNHhFQ2tsMEhIeDZqb0hORDkvQmZ0SlFyUU9pakV5bUxKbnhLZEVsM2NjZkFkN3o0Zm5yUnJia1JyYXM0REI4V0xtZDNjNTRHNGpFbS9lMFd2d3VQK2srL2dpY3ZCZ1pBY0V3YmQ0QTdqdVdzL1dXdGZGMjBGUWsvbmxiNDc2SHJxM1p4N2wvanpXVnM4bVcrT2R0aEczWXE5YXU2MkNMYXJ0V3dtL2tiSUJoWU42aE9keDNyZ1FBK0kyY3haYkNrY1lsSW1qMmFvU3UzUVBia1gyUjd1T1BoT3YvY1M0K0FNcUxDbFhYTHlpdzl2YVhSR2h1eWk2WW1lSDdqbFAzMm5wQUR4alc1dDZCTFkxTHhQdVpxbkk1UEtFQUhnZCtoc2plQmdBUXZIQTk0aS9lUlB6Rm13aGVzQTVlRi9mQm9JYnE4MjFadnBZSklWOG5DbUlYd2c5ZHY4SC9kbTlHWEZJU0FFQlBwQXVQS2k1Z0dBYjdMNmplR1BidjJCVUF0NzR4QUx3TTlGTXJZNUdmM0dVd2NvK25yY1RVRk16ZHRnR0hMcDNWdUQ4dUtSRjk1LzVZNkhFZnZmRlJ5NVRPajBLaHdNTTNyK0QzNFgyQlFXd0FzREl6dzQzdEIvRGRyRWw0L05ZSHYvKzBDZCswYU1QdVAzVHBMTWI5dEpRdGlTTGc4M0Z6NTBFMHI4MjlXcHVRa2d6YnJxM1k3ZXJPcm5qMW0rb1ArUHdkRzlHZ2VrMjBiZEFFVm1abVdIVndENWJ0VmQwVzFxWitJL3orMHlhWUd4ZnVsc3ZjUVc5ZG5aTDlnMDRJSVlRUThxWFFGUWhRdzh3S0x4TmlBQURQNDZNL2l5QzJ3TVFJMW9PK1ZXdlBHY1RXTVRmVjJBY0FJdmVlNEFTeDgrcVhsN1FYYjVIMjRtMkIvWUptVmR6RjBHeEg5SUgxUUZVZ09QbHUvbmRkYXFOR2poSVAyUUxHemtmc21XdHE3WHBWS29PdnA0dXM0STlJK3VjK1lrNWRWaXR2WWRtOUhSeW1qNExQdDk3S3pHQ0dRZlN4YzRnK2RnNkdOZDFoM3JFbDlLdTVRTi9kV1Mwak81dkl4Z3FleDdmQ3A5c0l5Tk9WbjZFU3J2MkxrR1ZiNEx4TVZZcUVrU3NRTU9GL25BeGtzM2JONExaNWNaRitGam41ajVtSHpIY2hBSUNrV3cvd2Z2NWFWRCs0THYrRFNvQ21jamJaTWdPRDg5eG4yYk1EcWl5Y0JCMXJTOWdNVnRWdHJuVnVMeUoyL29yUU5idlloUjZsc2ZFYTYyM3J1em1qeXVJcHNQeW1mWjduY1Y0K0E4N0xsZG5IZmlObkkvN0NYK3kra3NnbTFpUy93SDVPcjc4ZEE0VlltZVRFRStuQTYrTCtBby9KTGlVaU1EYUUvZmpCQUlDUXhSczVmY3c3dG9SVmI5VkZFVWF1UU1DNEJaREV4TE50THF2bndMUkZRd0JBOU5GemlQNVZGVTh3ck9uT0NXQURaZmRhSm9SOHZTaUlYUWg2SWwyTSthNHYxaHhXMXNXYTBHY2dEUFgxOGZlVGgzZ1hwcXlwN0d4ZkdRMDlhd0ZRMW0vT0tUa3RyY0JTR1BrUml3dTNFck5Db2NDeGE1ZXdjTmRtUk1YSDVkbXZwT3N1dTlnN0lEaENROTB5QU1ZR2h1alpxcDNXWTVrYUdlSEs1ajE0K09ZVjJqVm9ERUFabEYrd1l4UDJYempEOXVQeitkZzFiNGxhQUJzQXhCSnVXWmVjL3k1djNyL0RobU9IQUNpenVHMHNMQkdUbU1EcFAydklxRUlIc0FGQUlwTnl0a1YwNVpnUVFnZ2hKRS8xTEczWUlQYkx4QmgwZG5DQmtKZjMzWE9rN0JoNmVhQjV0UHJuR0wvaE01Rnc3VjkyVzFNZkFQQWJNU3ZQc1FQR0xlQmtQSmVHRnZIUFllaFZuUlBFNWdrRnNKODRGQ1pONjhGMzBOUThGK1N6Nk5JYTdydFhRbUJvQU0ram14QXdiZ0drY2FwNjBPbHZBcEgrSmhBQVlONjVGV29jMzVyblBBeHJ1cVBhbmxYd0hUcERtWkhONTBPUkpRRWpWNEFuVVA2dWgyODVnTlRIcXNVRkRiMDhVUDNRdWhLcGNTeUppTTUzdXlKeW1ENGFnSEp4eHN4M0lleUZtN1FYYjZHUVNBczRXbm5IUWRqYVBZZzc5eWNNcXJsQ3QwcGxDRTJNSURRMWh0RFVHQ0k3YXdqTmxUVzFHWWtVU1gvZkw5WG5reTIvd0g1T1RJNk1jaDZmci9WeDNFRVl4Ri8raDlNa3pubTNoa0tCZDlPV3M0dHJBb0RJM2diU3VBU0VMTjBNZVZvNko0dWJyeXRDMWZVTDFVNVRWcTlsUXNqWGk0TFloVFJuMkJpRVJFYkExZDRCaThaTUJBRDhjdlozZG4vL0Rzb3M3S2QrYi9EMnZYcHQ1WUxLWWVUdWszTi9ScTZnZUg1dVBuNkFlZHMzNG1XZ0g2ZTlkYjJHK0huS1ROaGFXS0hEcEZGNEh4Nld4d2hGbDVLZWhwVVRmc1MrODZjUkVoSE90by8rdGc5V1Q1cGU2SUN3Z1o0ZTJqVm9qTVRVRk93K2N4S2JqeDlHWW1vS3U5L2MyQVI3Rnk3SHQ2MDFYMTNQa25DRC82bnBxZ1ZXNUFvNWpQUU5rSmFaQVlaaDFJTDk5VHc4MGFreHQ1NmR0c1M1emlzU1VSQ2JFRUlJSVNRdkxzWm1NQlBwSVVtU2hVeVpEQUhKQ2FoaFpsWGUweUtmYUF5aTVpcmpWNUVYazdNWjFodGhhL2RBbnBFSm85cWVjTnU2QklaZUhnRERRSzlxRmFROTR5N0NybFBKRW80elJzUE9leUQ3UE0zYU5rVzl1MmNRdkdnRDRzNWVCeVBsM25ucE9OTmI3YndQWEZwQm5wS21lVklLQlNMM25VRGt2aE41emp2ZHh4OFBxclJVYTdjZjl3TmNWczh1Nkdsemo1azRCR0hybGFVN2VBSSs3Q2NVYnVGNnB6bmpZRHVpTHdBZy9zSmZpRGx4a2QzbnNXOE4rSi9xZThzU2tnbzFyaVpKZjk5RHhDL0hJUTZMaERnc2tzMWV6dzlQd0FlVHF3U25RaXhCK3VzQXBMOE8wSGhNOWNQcllkbWpBd0FnNGMvL0lFL2pMc2FaZE9zQnpObzJaYmR6ajEvYWN0YjBMbW85OU9SN3o5UVd4d3hadGdXS0xERWNaM25qdytxZGlQbnRQR2UvSkNKYVkyWTdBRGd2blFiOWFpNUZtZ3NoaEJRSEJiRUx5VWpmQUVlV3FsYmRqb3FQdzhYYnFxdWEvVG9xYjhrSmk0ckU2SlgvWTl0cnVycGgwZWdKNk4xT3RRb3lBSVJHUmNDdGQxZDJXeWdRWUVDbjdwZzlkQlRzSzFuRHVuTUxBSUNodmo2T0xsdXIxUnhmQnZxaDI0OWpPVzNkbXJYQzNPRmpPSm5LZjIzZmo3M25UNkdScHhkcVZYV0h0WVVsRFBUMHREcUhOcWIwSDRLTnZ4M0MrcU1ITUtMSDk5ZzBmVjZSeG5ucTl3Yjd6cDNHaVJ0WGtKNlp5ZG5YcDMxbnJKc3lDdzQyZWEvc25WMjNQRnR5V2lvWWhnR1B4ME1sTXd1WW01aHFMSXRpcUsrUEhYTVdnWjlQL2V6OHBHVnc1MHJsUkFnaGhCQkM4c1lEVU0vU0d2OUVLdTl3ZkJ3WFJVSHNBbGg5M3dVZSs5YW90Yi9wTndsSmY5OWp0elZsTC9vT21ZNkVxN2UwUGxkbVFEQmVkaGpNYVZQa3VsUDBnV056dGVPYWh0MVRheXNQUWxOajJJN3NDNkdGR1NwUEhxNEt1UE40Y0YwekI2KzZESWVPaFNsTVd6YUNlYWVXc09yZFZXTjlYeDByYzFUYnRSSXVLMllpNXVRbEpOOStoTFFYdnRCM3ExSzBMTmt5NURSL0lzemFOMGZtdXhDWU5LcFQ2RUNrVWIyYTdPUFFuM1p5OXBtMWJ3NmhxVEVBSU9iNEJjNCthWHplUWUyOGd0TUcxYXNpNmRZRHRRc0Z1WW5zckdIZXFTVXNlM1NBYWN1R1NIdjZHdkdYYmlMeHhoMWt2Zy9OLzFoN0cxaDBVOTBsbkRQYk9OdWJQaE5nMmIwZFhGYk5ncTZUUFpoQ3JwT2tTZTZmVDU0WWhxMmhEZ0JRS0xRK1ZtUm56UWJmb3c2ZDBqaDI2SnBkeVBCL0Q4dHZ0TDlUMnFKckc5aDVEMFRLdldjSVhyZ2VWVGN1NVB4ZUVFSklhYUlnZGpIdHYzQ0dyWDNzN2xRRmRkeVZpeU9ZR0JseitpVWtKeU1nOUFQaWs1TmdhV3JHdHVmdUo1UExjZXphUllSRWZzVGhKVCtoUloxNm1OVDNCMHpiK0JOV0g5cURUazJhRjFpV29vYUxHd3owOUtBbjBzVVBYWHBnVEsrK3FPRlNWYTJmZzQwdGxvMmRVcVRuclExOVhWMHNIRGtPbzc3dFhlanM2OERRRHpqOTk1ODQvdWRsK0lXODE5aEhSeWhFWWtveXhxeGFsTzlZOTMxZWNMYmxDZ1ViNUE4TUMxVmI2QklBMnRadmpNMHo1MnY4dVdsREpwZXJaWUJURUpzUVFnZ2hKSC8xTEczeGIxUVlGQXlEb0pSRVJHV213MWJmc0x5blJRQXdjam5rdVpJMGNpdG92eVlObmx3c3VOTW5keTFWQ1RrbVRlckM2OHJCUXAwcnUrNXhYZ0Y4YVh3UzRzN2ZRTno1RzV5NjVnVnBFZitjclZ0YzBaazBxUXVUSm5XTE5VYkt3eGRJOS9IbnRQa05ud1huNWROZ1ZOdFRyZitqYXRvSFNiT0o3RzFnOVcxSGJoMXpIZy82TG80d3FsOFRKazNxd2FoZURYemNjaEN5eEdSRS8vb0gwbC83dytISGtUQnBYaDh1cTJkREVoT1BsUHZQa1BiaUxUTGVCaUxETndqaWlHZzJNR3c3ckRkYnhpWERMd2lKZjkzVk9KZjRLLzhnOGU5N2NOKzVnaE5Veno2MnNBcnp1NVdUUWl6UitsaXo5czFoMXJZcHhLRVJpRDkvSTg5K2NXZXZneWZnUTJobUFsbFNDdmg2dXRDeE1nZFBJRURXaDNCT1h3TVBWMVRic3dyU2hHVDRqNTBQU1dRTVhuWWVCbnZ2Z1hCWk9iTk1YOHVFa0s4VEJiR0xRU2FYWTk5NTFZS08vZHFyRmtZd3l4V2Nqb3lQeGVJOVd4R1RFSStOMCtleTdTSWhOeUF0RkFpd2ZOeFV6UGhoT1BoOFB2NVl1dzFkcG94QlRHSUNZaElUTUgzVEd1eVlrMy9RVmtjb3hMbjEyOUcwVmgzb2lYUTE5cmx5N3orNDJGV0daeEdEdExuOS90YzFXRnRZb0czOXhtcjc3Q3kxWC9FYUFBSkNRMUJyb1BxaU5sWHM3UEVoVXJYd2pWUW1LM0k5Ny95T0cvNU5MK3hkdUx4STQyYkxXZTRrbTc2dTVuOExRZ2doaEJDaVpDYlNSUzN6U25qMXFUYjIzZWlQNk9Qc1VjNnp5cHMyV1pIU3hPUTgrMGtUa3dzY1QyQmlwRnFVTG1kVzVoZm80OFo5U0h2cEI5M0tOdEIxc0ZXV3V5aGlDWVd5cGlsckd3Q1FvL3lFUmRjMnNCN1FRM08vUXRKemRTcVJjWXJpNHliMXhRV1Riei9DeS9hRFlkMy9teElyTldFL2VSaUVsdVl3cU9ZS0F3OVhHTlIwWjdPOUFlWENwdkVYYjdMYk9wVXNPTWVMckMxaDlWMG5XSDJudWh0YUlaWkFFaEVEY1hna0RHdFdZOXZEMXUvTi8vWEZNRENxNDRtNGMzK3lUVHhSeFU5U0N0dXdOOThTS0hvdURzcUZMWmROaDhEUUFBSmpRMlFGaCtGTnY0bWNmaUxiU3ZBOHZoVThIUjM0OVo4TVNhVHkvMmdvRkZCSXBVQ3V1NWMvNTljeUlhVGlvaUIyTVp5NzlSZkNZMVNMWWZUdG9BcGk2K2I2ZzZZakZHTGp0SGtZMTdzL291TGpNR250Q2h4Y3ZBb0dldnFjZnRZV2xwZzFaQ1FBSURZcEVkL05uSVFYQWFxNjFudlBuVUxUV25Vd3RIditLNWRyQ2libjlDTEFEMzNtVE1XSUh0OWpzZmZFUWdlYWM3cDYvelpHTGw4QWtZNE9ybXplZzJaZXhidXlYODNKR2ZhVnJCRWRINGQ2SGpYUXRWbEw5R3pWRHZVOFBGRnI0TGNJQ0EwcDF2ajVxV1Jtam1wVm5DR1R5eUVVRkwybVgxeXV4U0Y1UEI2NlR4dFg0SEZTdWVySy9wdjNnZWc2VmIydUhpR0VFRUxJbDZ5bGpRTWJ4UFpKakVWSGUyZVk1cEdZVWQ2MHlZb1VoMFpvblQycHFaKyttek1ieEdaeXJhY1RkL1k2NHM1ZUwzRGNuRm1QSmFYT3pXTXdxbHREclQzbStJVWlaNXJHWC93YmFhOThBUUI2emc2d256ZzB6NzZ5bERRazM5VzhrR1EyWFhzYjZMazRGbWt1SlVHUm1jVXBsMkhvNVFITGJ6dVcyM3hLUXNyREYwaThjVWZ6VG9aQnpNbExxTlMzVzRtY1MyaHFBcHNmdm1PM3hhRVJ5SG12YSs3TWFZR0J2bHFHZUY3MHE3bXlDenFtUEhqT0NVN25aRDkrTUNMMi9JYktVNFpEejlrQjhod0xnUEwxS3ViL1M5a3kzNGV5RjhaNE9rSk9Gcm5kNkFGSXV2VUFOYy9zZ3NoR1ZiWXArZllqK0krZXl5a0JJN1F3UmMwenU2RHJZSWVBc2ZPUjhsQjFwN09CcHh0Y1Zxb3YzUHFsdlpZSklSVURCYkdMWWZPSkkreGpqeW91cUZYVm5kM1dFWEovdE0yODZtSmM3LzZJVDA1QzE2bmVlQnNjaENHTDUrRHN1dTBheDM3cTl3Yjk1OC9RV09waThyb1ZxTzFlalMxZFVoUUd1bnFRS3hUWWYrRU1qdjk1R1UxcjFTbnlXUGQ5WGtBcWswRXFrK0hibVJOeGZlcysxSyt1L29hMk1DNXMySUVxdHBWaGFtU1UvN2tQSEVlRDZ0d2FYQTlldjBUcnNhby9rdDJidDhhcWlkTlEwOVdOMDgvL1F6QzhCcW5lRkhtNVZjUHRYNDZXU0Yzd3FJUjR6amJETUlYT0drOU9TeXR5cGpraGhCQkN5T2ZLVnQ4UTdpYm1DRXhKaElKaGNEOG1IRjBkWE10N1doV0NvZ2psT2o0WGpFU0tkTDkzN0haQmRYWXpmTi9oOWJmNUozeG91L2hoL1Fkbk9kdUt6Q3hPYVJTaGlSRjRPVW82QnMzNUNjbi9QU3B3WEVrVWQ5RjRIVXZ6QW8rcHlCaTVBc0h6TksvVFpGaTdPdEpmK2NHOFUwdFUyN01hMWZhc2hpUWlHbys5Vk9zL2VleGJBNUdkTlh5K0djVzJ1ZTlZRHRQbURUU09HYnh3ZmFIcXRvZHZQNEx3N1VjSzdnakFlY21QcUR4MUJBQWdZdWZSUExPd1hWYk5na1hYMWpCdXBQeThMTTdPUUFZZ05DdTRaS1kwTGhGUmgwL0RabkF2aUd5VmlXT2FhdFRuSm9tT3c3T0czNnFWNkRHb1hoVjEvL3RkcTFJbTZhLzgyQ3hzcTE2ZEVYdnFDcnZQcEdrOXVLeWVyYW9OcjFEZzQ1YURDUDFwSnlkelcyUmJDVFhQN0lKQk5SY0VURnpFQ2ZiejlmWGdzZjludGJzUXl2TzFUQWo1c2xFUXU0aisrT2NHSHIzeFliZjc1RnF3TVhlWmtGZUIvdWc2MVJ2dkl6NGlKRUpaVytyYS9UdVlzM1VkcDU5TUpzT2NiZXV4N2VSUnlITmtXZ2o0ZkF6cThnMGFWSzhKR3d2TFl0ZFgxc3RSMmlJaks2dkVncVhKYVdub1BtMGMvdDF6QkI1VmluNGJXVzIzb3Q4MkdwTXJnSHpsM24rNDl1QU96cTdiaG03Tld1VjVuS21oVVlrdGJQa3hPcXBFeGlHRUVFSUkrUnExc25WRVlFb2lBT0J4WENTYVdWZXVzTm5ZWlVtV2tsYmVVeWcxcVU5OXdFaWs3TFpwcTBabGRtNTlkMmZPZHRDc1ZZZzZxQ29iV2ZmZmt6REkwVWRnYUtEVnVPaytmcHp0N016Zno5WEh6ZnZaN05yY2FwN2FnUThydDZOeWpveGJXUkszeEtKZWxjclFzZUtXL05DcFpBbGRKL3VTbjJ3QmN2NWJHTlgxUlB6bHZ3RUF1azcyRUlkR2NQcWF0bExlNWN6SUZSQ0hxWkxNZEt3S3ZpZ2hUMDFINk9xZENQdDVOOXkyTElIMW9QenZxTTcyZnM0YWpUWG1NL3lDRUw3bEFCeG1qQ2x3REgwUFYvQ0VBakF5T2V6SEQrWUVzUUd3QWV5c2tJOEluTFFZS1ErNHdYVjlOMmZVT0xrTklqdHIrSHZQNTVaU0VmRGhzZmNuR0hpb1gyQXN6OWN5SWVUTFJrRnNMWXo3YVNraVlxTmhaMlVOVzB0TDhIbDhiRDE1bE5PbmQzdHVFSnVYcTk1VFVscXF4a0R4dHQrUGNiWmpFaE93K1RqMzZ2RjNiVHBneGJncHFPNWNjaGtvZXFWWXY2dDEvVVp3c2kzN055TFp3bU5qT050RytnYllNV2RSdmdGc0FGQ1VZSTNCa0VqdUloZzlXclhGSHo5dkxmQTQ0ellOSVpZcUY0VnBYcnNlYnUwK1hPQXhvdWExaXpaSlFnZ2hoSkFLcW9xUktaeU5UQkdTbGd5cFFvSHI0Y0hvNzFMMHV4QkxTMEVabGNtM0g4RzBaYU04YThHS1F5T1EvT0E1clB0MTE2cGVyQ1F5bHJOdDBhVTF6RHVwdjhlTjNIc2NHZjZxeGRHcnJsK28xaWZxMENta3Z3NG84Sng1ZWRsaGNKR1AxU1F1MStKenV2WTJKVHErMWhnR3lYZFVwUTBFaGdZd3FGNjBkWVNTN3o3bGJCdDR1dVhSczJ3eEVpbDRJcDJDTytZU2UvSXkrOWk0b1JkU242aVN1bmc2T25EYnZKalRQeXVNZTFleHdKUzdibFI1RWxxb2d0aG03WnJodzZvZEVObFl3V1pJTDRTdTNxbnhtQXpmZDFCa1pySGIrbHJVSlZka0tmc3pjZ1hrR1ZrRjlGWUsvV2tuNGkrcGFuM3o5WFFCaG1FWEQvM3cweTdvVjNPQlpZOE8rWTdEMXhWQno5VUpJbXNyamFWL0dJa1U0VHVPSUd6OVhpaXl4Sng5NWgxYndHUHZHakJ5T2Q3MG5ZQ1VlODg0KzEzWHpvZEZ0N1lhejF0aFhzdUVrQzhPQmJHMUVQUXhGUDg5ejd0R2sydGx4MkpsRHVlbGE3T1dXT0k5U2ExY1Jrbkl2ZUJqNjNvTjhkZU9BNFVlSjNkSmpqcnUxWEZpNVhydytVVmJxYmtnQ2lidlJTbXlCVWQ4NUd6UEdqb0tnN3A4VStCeEVxbTB3RDdhOHY4UXpObXVYYlZhSGoyNTVBcDVpYzJCRUVJSUllUnp4UVBRM2JFcWR2aytBd1BnZFdJc0dsZXlnN1BSNTVISktvbU9ROURNVlVpNGVndDJvL3ZEZGUxOHRUNktMREY4aDgxQXVvOC9JbmNmZzh2S1dUQnBYai9mY2JPQ3d6amI1aDFid25aa1g3Vis4VmYrNFFTeE5mVkp2SG0zV0VIc0VxVlFjQmJvQTREd25iL0N2RlBMUEE4eGFWSVhYbGNPbHZoVVlzOWNRMlpnQ0x0dDNOQUxQSDRSRnFSakdDVGVWTldPRmhnWnd0Q3phTUh3a3BMNjZDVUNKdndQV1NFZllkeTREanoycllGdVpWdXRqN2ZvM2hiaDJ3NkRyNmNMaCttajRUdDRXcjc5MDE5eXM3WkZkdGFReFNWcTdCdjY4MjRJVFl4Z003Z1hCQ2JLa3BLZVJ6ZHA3Q3RMU3NITDlqOGc2NE1xY2FqYW50WDUxdUorL2EwM3ArNnlqcmtaKzlpb2ppZUVaaVp3bWo4UnNodzFyM09Mdi9BWFoxdWJpeEx5MUhUMnNkQWsvMUtaakV5TzRFVWJFUG5MY1U2NzQ1eHhrS2RsNE9QR2Zjb0doUUwrbytmQzlhZTVzQjNWTDk4eERhcTVvdkxrWVJyM3BmdTl3OGROQnpnQmJKNVFBS2Q1RStEdzQwaWt2ZktEMzRoWm5PeHpBTEFiT3dpMkk5VC9UOG1lVzBWNUxSTkN2anlsRTJuOHduUnIzaHJPOXBYejNOK3BTYk1DeDJoZHJ5RWs5MTVwL01xSnorZWpUL3ZPZUhEZ0JDNXMyTWtKWUk5WXRnQU5oL1hEdUorV0Z2bTVaTXRkczd1a21Cb1psVm9BR3dEaytheXNuTzExVUNCbnU0NldGeGl5TTZCTHdzdEE3b0lpaldwNmFYVmNTV2FERTBJSUlZUjh6bXoxRGRHb2toMjdmVGtzcU1LL1YyTGtDa1R1TzRIbnpYcXp0WHdqOS8rT0R5dlYxOEY1TjIwNXV3aGQya3RmK1BRY0RiOWhNOVVDMVRubFhyUk9WTGtZR1k2Ri9GbnlCQUlJRFBRTC9hV05tTk5YSVluaVpwa24vL2NJVVFkT0ZXcU8yaktxNHdtejlzM1pyMndKMS83RnV4K1hjZm9tL2ZzUUR6M2F3My9NUE1RY3Z3QkpURHhzaHZTQ3k2cFo3SmNtU2JjZkl5dFlsVnhqM0tnMlVJcWZrN1NSSGNBR2xBSHQ0UG5yQ2ppQ3k3S25NdlBYZnR3UGJIM25QQ2tVblBJVHVnNjIrZjQrcEQ3eFFmRC9OdUJSalU1cVpTOXlrc2JHNDAyZkNad0F0cjZiTTZ4NmRjNTNPdEo0YnZBOFp5WTIrSHc0VEI4Tm15Rzk4anhlbnBxT3FFUGMzMGV6TmszeVBXZnU4K1pYUXp2OVRTQmVkUnVoRnNBMmE5OGNEbE9HdzNIbUdFN1FuSkhKRVRSN05kNE9tcHJ2L3htVkp3OVQvdTVwWUZUYkU1N0hOb0dubzR3TkdIaTRvdmExdzNENGNTUWlkaCtEVC9lUmFnRnNBSWc3YzFXdDlFaTJzbjR0RTBLK0xwU0pyWVdaZzBkZzV1QVJlUGptRlZZZjJJT3I5Mjl6OXRkeTFTN0xWaHUybGxZNHZuSzl4bjNQL04vQ0wrUTlUQXdOaTMyZTBncGlNNlg4d1VJaXl6OWJXaXFUNGVGcjFZVUJQcCtQWnJYcmFqVjJXa1pHd1oyMGtKQ1NqTUN3RCt5MlVDQkE2M29OdFRwV2thTU9lbW4vTEFtRGpOZzRBQUFnQUVsRVFWUWhoQkJDS3JvT2RzNTRuUmlIREprVTBabnB1QjhUamhZMkR1VTlMWTJTN3o1QjhQODJJUDJWbjlxKzdESUVmSDNWK2l1bXJSb2g4ZVpkeUJLUzJiYjR5MzhqNGNadFZKNHdCQTZ6dk5XQ2ZzbTN1WXNKNXE3bHJDMUdLa09HZjFDaGp0R3Y1b0ttWWZlS2RMNTg1eUtUSTJ6dGJvMzczczliQTNsYU91d25EZE5xSVR0dE9jNGV5ejZXcDZRaDlzdzF4Qnc3aDZSL05hOFRKRXRJUnR6WjY0ZzdleDNnOFdEa1ZSM21YVnZEb21zYkdOWFdYT1ltYXQ5SnpyYlY5L2tIV2N1Q05GY1d0Q1EyUG8rZW1oblhyd1hqUnJYaE9HY2NNdnp5Ly8zNXVPMHc1MjRBazJiNTMyVWcvcWdNbGlveXM4RElaT29kR0FaeDUyOGdlUDVhU0dKVTgrWUpCWERidkVpMVFLRUc4clIwTm5pZlRXaGh4dG5PSzFzNTI0Y1ZXeUdOVDJLM0RXcTR3ekNQZi91Y2M4N0tVVitiRXpqL0pDdmtJejV1Mm8rWUV4ZkJ5TGgzNVJvM3JvUHFCOWNDZkQ3NGVycW9mbWdkZkxxUDVNd2o4Yy9iZVBiUGZWajI3QURiRWYxZzJxd2U1MkpKWGdIc2JLYXRHc050eXhLSVAwYkNZZXBJaUQ5R3d1YzdiN1h5SVRsSjQ1UHdwdmQ0dUcxZWpFcjlWWGM4bDhkcm1SRHlkYUVnZGlFMHFWa2JmNnpiaHNyZDJ5QWhSZlZtMDhQWnVVek9uNXFodkJWSnF1bVBlaUh4ZVovbkh3NnhSSnp2L3V2Mzc3QS9Kd0NvWHNWRjY4VWFVOUpMWnFHY3Z4OC80QVNqMjlSdkJHT0RnaTg4NUZ6SUUrQUd0QWtoaEJCQ3ZrYjZRaUU2MkZmQnhkQjNBSUFiRVNGd05EU0JrMUhlR1kxbExmMU5JRUpYNzBEQ3RYL1Y5b25zck9INjB4dzJnelVubThHOVlORzFMVUlXYlVETXlVdHNPeU9SNHVPV2c0ZzVkUVV1eTZmRDZ2c3VBSUNNdDRHY29LRFF6RVNybXJ5QU1qRG84NjAzQlBwNkVCZ1pJQ1BnUFNkTE9HZHdYWk83bHZXME9rOVJoSzNidzgxWWJseEhXV3Rab1FBalZ5QmsyUlpFSFRrRGkyN3RPTWZKTXpLUjhUWVFQS0ZRVlUrY1ljREk1V0JrY3VWM2lSUUtxUlE2VmhiZzhmbklDbzJBTkQ0UjRnL2h5SHdmaXZSWGZzZ0lDQVkwdk84V1dWdUNiNmpQbVZ2Mk9kSmUrU0x0bFMvQzF1NkJ5TFlTTExxMWdVVzNkakJyMVFnOGtRNVNINzlpRndvRUFJR0Jmb0dad21YQlljWm9mRml1WEtlSEo5S0J3N1JSaFJ1QXgwT05rOXVWTlpyekViN2pWM3hZc1kzVGxsZVdjOXF6MTlCenRPTmtFK2RjTEZDZW1vNjRDemNRdWZlRTJwMEk0UEZRZGYxQ21EU3JqNVI3ejVENUxnUUNVMk1JakF6QkZ3a0J2Z0NTcUZoRTdUL0pLWm1oWTJrR2tiV2x0czhhY1dldkkzTC83NXcycHh3WFFuTE9KNmZRbjNjajhhYnF3bytva3ZLY2pFU0t4TC92SWZySUgwaTRjVWZqNzU5bDkzWnczNzJTczRpb3Zwc3phcHplaWJmOUprTWFsOEMyTTFJWjR2NjRqcmcvcmtOa2JRbXpkczFnM3FVMXJMN3JwRGF1SnRZRGVrQ1JKVWJZdWw4UXZ2MHdXM3VibmJlOURhb3Ntb0xRVmRzaC9oZ0ZBRkNJSlFpWThEOUk0eEpnLzJreHo3SjZMV3RhVEpJUThuV2dJSFloQ2ZoOENBWGNxN3hHK3RxdFRwMVRaSHdzZnI5eERiLy9kVlhyWTVKVGxmVzVNc1RhTFFpUm55TFZkZE5DN2tCc1Njc1M1MTN5UXlxVFlkays3aUljVWZGeHNPalFGRFZkM2RIUXN5YWFldFZCYzY5NmNIZXFvbmE4bm03SnJIaC80OUY5enZhZ3pnWFg0d1lBdVp4NzVWMmIrdCtFRUVJSUlWKzZCcGEyOEUyS3g3dVVSQ2dZQmllRGZUSFJzejRNaFlWZm1LNGtLY1FTQkl4ZG9BeFc1cjZEanMrSDNhaitxUEsveVJBWTU1M01vR05wQnZlZEsxQ3BYM2NFelZ6RktaRWdpWWlHLzVoNWlMOTRFeDRIMWlKczAzN09zUVZsdG5LbW82OEh2a2lIVXhNNEovMnEyZ1hEUzFyU3JRY0kyNmg2WGdJalExUS92QUdSZTArbzZ2OEN5QXIraUlpZHYzS09UZmZ4eC9OVy9iVTZUOVVOQ3dFRmc2RFpxN1hxYitqbGdlb0gxMFBQeFFGcEw5NGk3dHlmaUR0L0ErSWNXYlhaSkZHeGlEcDRHdEhIenFQQnczUFFkYkpIK0k0am5ENVd2YnR3Z3BIbHhlSEhrVER2MEFLWjcwSmczTEEyZEIyMHI0ZWRUWmpQNG94Wkg4THhmdTRhSk42NHcybTM3TjVPdWNBcDFCZDNERjJ6QzZGcmRxa2ErSHpvVjYrSzFFY3ZFYmIrRnlUZmVhSVdWQVdVdjlQdVc1ZkNxcmZ5SW84NE1nYnZwcS9RNmpsWWZ0dFJxMzZBOG5VZXZKaGJtOXU4UTNPTlkrUXVGeEsyN2hmMk1VOG9nTWpPR3ZMVWREeHYwUmZpOENpTjUrUHJpbERsZjVOaFAyR0l4c1ZlaldwN29zNk5YK0UzZWk3U25yMVcyeStKaVVmc0g5ZGdQYWluVnMrUGtja1I4OXQ1aEs3ZEEwbGtqTnAreTU0ZDRMWjVNWVJtSmpCdDNnQ3ZlNDNsWEhBSVhyUVI4clFNR0RldVUyYXZaUXBpRS9MMStqelRjY3RSUWtveVloSVRPRzI1RjBuTVMycEdPbjY5Y2dIZGZod0xsKzg2WWZiV2RYajhWdjBQanlaU21ReHBtUm5zSElxcnRMSjhjd2RpUzFwbWpnQit0MmF0NEdpanFwTTRhOHRhdkF4VTNiNXBiVzRCUnhzN3lPUnl2QXowdy80TForQzlhakZxRHV5Skt0OTJ3S2dWcWxYYUY0MmVnTmZITHhSN2ZtS3BCT2R1cVJiOE1ETXlScC8yMm1WZDVNNndWeWlvbkFnaGhCQkNDSi9IUTE5bkQ1aDllcytkS3BYZzkyQy9jcStQemRjVlFiZXlqVm9BMjdoeEhkVDU2eWhjZjU2YmJ3QTdKN04yelZEdjdtblllUS9rQks1NEFqNXNSdlFGRkFyb21KdHl5Z1JVNnRlOVVQUE5yMzZ2L2FUOFN5bVVGcUdGS2FlMGdOUGNjUkJaVzZMS2dvbHdXakN4WkdwSTgvbXcvS1lkYklaK0QxMG4rM3k3NnJzNW8rcjZoYWh6NHlqMFhKUmxhNHpxMW9EejBtbG8rUHd5YWw4N0RMdXhneUN5c1ZJNzFuWjRIM1o4MTUvbnNhVW1lQ0lkT003MEx2N3pLQ0dHdGFyQnFsZm5JZ1d3Q3lMK0dJbmsyNDg1YlFZMTNPRytZem03TFRRMWhsNlZ2TmViTW0xV0h3SURmUmpXcmc1cFlvckdBTFpwcThhbys5OUpOb0FOQUdadEdtczFSd05QTnpqTm42UlZYMEQ1T3E5MWRqZjc4eExaVm9MN1RzM0JjcE9tZWQreFlOYXVHWGc2UWdpTURmT3NvMjdldVJYcTNqbWx6R3pXRU1ET3B1dGtqOXBYRDhGNTZUUjJFY3ljcXE2ZEQ5TlcydjA4NGkvK2hYZlRWNmdGc0FWR2huRGJzZ1RWRDYxbmcvTzZEcmJ3dW54QTdRNlFEUC8zRUpxWDNXdVpFUEwxb2t6c1FycjlYRDE3UWFEaFArVGNwU21lKy92QzRadTJ5QlJ6eTJHNE8xVkJZT2dIRkNRdVdWVy9MREl1RmpHSkNiQTJ0OUIyMm1wS0xZaGRpcG5ZWXFrRVBCNFBBenQzeDV5aG8xR3JxanNBWmUzbytUczJZZGVaRTV6K1M4ZE9SdE5hZGJEN2o1UDQ3ZG9sOWlJQW9Qd1pSc2FwRnB4NEd4eUVKNzZ2MGFaK28yTE44ZEx0VzBoTVRXRzN4L1RxQzBOOTdSYTBrU3U0RndCa1dsd1FvSklqaEJCQ0NQa2FHQWgxTU1pMUJ2YjZ2NFNNVVNBNE5Ra1h3OTZocDZNYitQa0VlMHFiODlKcFNMN3pHT2x2QWlHeXQ0SHpraDlScVcrM0lvM0YxOWVENjVxNXNQcTJFd0luTDBiV2gzQTRMWndNczliS1lKVHIydm13SHRnVEFaTVdBd29HbHQzYTVqbVdTZU02NE91S3VHM042eXZyQnZONDRPdnFRbWhxREFQUHFyQVorajBzZTZpWE84bXBhZWpkSWoybmJJRVRGaUh4cnp0cTdVYTFQZUV3YlJUQzF2MEN5Mi9hdzM3OFlPVU9IZytPTTcxUnFYZFhSQjQ0aFpTN1Q1QVpHQUo1Um1haHoyMWN2eVowUHBWeGNKZzZFa0d6VnJIN0JFYUdNS3JqQ1pQbTlXSFJ1UldNNnRmS2Y2eEd0V0hjcURaY1ZzNUM4dTFIaUQxMUJmRVhid0lNQThlWlk5aCtJaHNyZUYzY2g3ZURwc0tvdG1lQndmTXZoV21MaHZBOHRobHZCMDRCSTVYQnBIbDllUDY2U1MzUTZycDJQdnpIeklVOE5aM1RybU5sQVpmVnN3RUFmRDFkZUI3YmpKZHRCMElTSFFmdytURHYwQnoyNHdmRHJHMVR0WFByV0ZsQTE4R1dMWGVSRTAvQWg1NnJFeXIxN2dyN0NVTzB2cmlVVGQvTkdWNlhEc0IzNkhTNGIxOE9IU3ZObjhQdHZBY2l3eThJQ1ZkdlFaYXN2SXRhWUtBUDQ4WjFsSGNEZkdMWnN3TXFUeHFLOEIzS2pHU3pkczNnT01zNzN5QzQybk1TQ2xCNXluRFlEUDBlVVlmT0lPcndhWWhESTJBM3VqOXNodlhXZWh5cjc3c2cvWFVBUG00K29CeFhSd2piNFgzaE9OdGI0L01VMlZpaDVwbGRlTlZ0QkNSUnNUQnQyUWpWZHExa3k5T1UxV3VaRVBKMTRqR2Y2ZXB4MHZzKzVYTGVXVnZXWXV2Sm81eTJod2RQb3A2SEo2ZHR4ZjVkV0xGL0YvSlN5Y3djL3hzOUFkNjkrc0dnbGVxUGxhbVJFYUt1M1ZFTGpEL3hmWTNtbzM5Z3QxdlZiWUJUYXpiRHdrUjljUWh0bkw1NUhUOHNtczF1bXhrWm8zNzFHb1VlSnlNckN3OWV2MlMzNjdoWHgrUER2K2R6Uk5GSlpUSkV4TWFnaXAzcVRXQlNXaXBHclZpSVM3ZHZjZnIyYnRjSkoxWnRZTGRUMHROdzhPSlpiRDkxREI4aTFXOER6TmErWVJNY1hMd2FkbFlGckxhZGh4N1R4K1BQaDhxNlp5YUdSdkE5ZFJtVnpNeTFPalkrT1FsMjNWcXoyelZkM2ZEODZCOEFnSCtmUFVad3hFZFltSmpDek5nRVpzYkdNRFl3aE0rN0FQU2RONDA5eHM2eUVqNWN2Rm1rdVpja25XWmU1VDBGUWdnaGhIeUJuc2RINCt5SEFIYTdwcGtWK3JoNFFGaU82NzJrdi9KRC9OVmJjSmc2b3NEYTB0cVNwNlVqNXNSRjJJMFpxTFpQSVpaQUhCWUJmVGZuRWpsWGVWT0lKUWlhdGh4Vk55MHFzTmF5UENNVDhyUU1LREl5b1JCTHdJZ2xZR1F5S0tReTVhSjRDamtZQmFPc01jd3dZQmhsOW1oMitRR0ZXSUs0YzM5QzE5NGFlaTVPeWt6NllsNEVrV2RrSWpNZ0dFWjExVDlMS1RLem9CQkwxTXBNZkFra01mR0krVTExSjZ2OWhNSHNoWk9ZRXhlUjlUNE1qblBHNWJuZ29qUXVFYWxQZlNDTlRRQ1B6NE9PVFNXWXRtaWc5anVRK3NRSGFTOTlZZmxOTzRoczgvK01Ka3RNaGl3bGpWMFlraWNRUUdCa0FLRzVXY2tzSnNnd3hmNTlZWWVTeWZGeDh3Rlk5dXhRWXVVeDBwNjlobUV0RC9CRW1rc3RQWFJ2eXo1MjI3d1lsdCswL3pRWkJuNGpab01uRXFMS3dzblFjeTU0OGR3TTMzZDRQMjh0UEk5dVlpOEtsT1ZybVJEeTVlSHhDdjRQbG9MWWhmVDk3Q200ZkplN2FNcy91dzZqUlIxVklGb21sOE9qYjNlRVJVZHFIS05meDY3WU1tTUJyTXlVS3lLYnRtdkV5ZEN1NFZJVlZya0Nud2tweVhnZEZNaHBxMkpuRDUvajU3VXVaNUxUOGV1WE1YelovRUlmVjVBYUxsWHg0dGpaRWg4M043bENnV05YTDJMUjdxMklqSS9sN092VHZqT09MRjBESGFINmpRWnloUUtuL3JxRzFZZCtnVi9JZTdYOUFPQmthNC9idi94YTZFRDJ5MEEvTkJxdXF1VzFmTnhVekJzK0pwOGp1S0lUNHVIWVEzVjdsTHRURmJ3NWNSRUFNSFB6ejlqMis3RUN4M0N4ZDRELzZTdUZtSFhwb0NBMklZUVFRa3JMamZCZzNJNVdMUjdtYW15R1FhNDFvQ3ZRSEN3amhCQkNDQ0VWbXpaQmJDb25Va2pXRnVxM3IrUXNVd0VBUW9FQVI1YXVRYWZKb3pnbElRejE5YkYzd1hMMDdkQ0YwNyttcXp1ZStLcHFZNzhORHRKcUxxTjY5aWxTQUJzQXNpVGlnanNWZ1VRbUxaVnhzNFZFaE9QWTlVczRjT0VQdFlzRXVqb2lySm80RFZNSERNbnplQUdmajRHZHU2TmZ4NjdZZCs0MDV1M1lnUFJNN3ExTW9WRVJXTFp2QjNiUFcxcW91YTM5OVFEN3VMcXpLNmIvVUxqYWdySmNOYkh6VzhReUx6VmNxaGI2R0VJSUlZU1F6MG1ueWk3UUYrcmd6L0JnQU1ENzFDUWNDbnlGQWE0MTJMclpoQkJDQ0NIa3kwSkI3RUthT21BSVR0KzhqdFFNVmYydXRJeDB0WDR0NnRURHFvblRNSGVic3FTRmc0MHR6cTNiaHRwdUhtcDlwL1FmWE9pczZMSGY5OGVjWWFNTE9Yc1ZzWlFiYkc1ZHJ5SCsybkVnajk1NTgvOFFESzlCMzdIYnVXdCtGMWRxUmpvZXZuNkZmNTQ4eFBVSGQvSHFuYjlhSHg2UGh3R2R1bUhsK0tsd3N0V3UzcHlBejhlNDN2M1J1bDRERFB6ZkxQam11bkNnN1lLYjJkNEdCK0dQdi85a3g5NHpmeWwwZFVRRkhNV1Z1eVoyZW82TEkwdkhUc1kzTGR2aTZyMy9jT1R5ZVU3ZDdad0dkQ3BhRFVaQ0NDR0VrTTlKU3hzSEdBcDFjRDQwRUFxR1FYaEdHbmI0UGtWM2g2cW9hMm1EOHF1U1RRZ2hoQkJDU2dNRnNRdXBwcXNibmh3NWhhMG5qK0t2Ui9lUkpSR2pwcXVieHI3VEJ3M0h2VmN2OFBEMVMveTk0eUNjN1RXdndqeW95emRRTUFwc1BYa1U3OEpDSVpHcVp6UHorVHlZbTVpaWxxc2J4dmNlaUI2dDJoYnJlV1JrY2JPUEN4dHcxVVRBNTZOTnZlSXRqQWdvNjJ4UFdiOFN6LzE5NFJzY2xPZGlrYmFXVmhqU3JTZThlL1dEaTMzQmRiczA4WFNwaXR1Ly9JcWVNeWJpdnM4THR0M1pMdThWc3pXWnMzVWRPOC9GWXlhaG1WZmRRczlGbWlNVDI5MnBDaGFNR010dUd4c1lvbjNESm1qZnNBa1dqaHFQU1d0WDROUmYxempIdDYzZm1JTFloQkJDQ1BscTFMTzBnWUZRQnllRGZTRlRLQ0NXeTNIMlF3QWV4MFdpZzcwelhJM05LSmhOQ0NHRUVQS0ZvSnJZcFN3NUxRMWgwWkdvVmRXOXZLZkNzZkxBYml6ZnR4T3Q2amJBbU8vNjR2dDJIWXRVbXNUL1F6RGFqQnVHa1QyL3g0UStBN1hPaE01UFhGSVM3THUzVm1zM01UUkNmWThhYUYyL0libzJhNGtHMVd0Q2k1STVXa25MekVEdjJWTng2OWtqQU1EdnF6ZWlWOXVPV2gxNy9jRmQ5Snd4QVFEUXZYbHJuRjMzZi9idU96eXFNdTNqK0hkbWtrbnZDU1FoZ1JSSzZCMFJVRkc2cUdEQnRhMXQ3ZVZWVjNmdHZmZSt0bDE3VzFjczJCQkZVWXFnOUJwcVFoSklJWUgwTXNuTXZIK01UREprSmdWU3llOXpYYm11Yzg3em5IUHVTWUhrUHZmY3o0dUhGVmRxK2k3K2N1Zk4zSDdSNVp3OWVUcEdvK2ZGUjJ3Mkc1T3Z2WlFsNjFZRE1HM3NlRDU0OEVtQ0F3STludE9XMUJOYlJFUkUya3BlUlJsemQyOGp1N3pVNVhnUC8wQkdSY1l3S0N4Sy9iSkZSRVJFT2pBdDdDZ2VMVjIzaHFpd01QcjJURGlpNjFSYXFyRFo3UGo3dHN4SzdBQUhTb281N2UvWDBEdStGOGx4OGZUdG1jQ3d2aW4waWUvVllrbHJkeW90VlR6NzRidUVCQVp5elZubk52bTg3UHg5WFBma1EyVGtaUFB6cTI4VDZPZC9XUGV2cnFuQlpEUTJtTHl1NjR0RlAvTG9PMjl3OC9tWE1HZlN0RmI5M0RTWGt0Z2lJaUxTbHF4Mk8wdHpzL2cxSnhQTElTM2F2SXhHZWdVRWt4d2NSbHhBRUpFK2ZnUjRtMVdsTFNJaUl0SkJLSWt0SXUxQ1NXd1JFUkZwRDJVMTFmeWFrOG5LL0d5cVBiU2tBL0F4bVFqdzhzWnNOR0UybVRBcXBTMGljdFE3T1Q2WmFMK0E5ZzVEUk54b1NoSmJQYkZGUkVSRVJPU29FT0Rsell5NEpFNk02Y21HQS90WW5aL0xudktTZXZPcXJGYXFyRlkzVnhBUmthTlZSWjExcUVTazgxRVNXMFJFUkVSRWppcStKaTlHUjhZd09qS0cwbW9MTzBzS1NTc3BaRjlsT2ZtVkZWUllsY2dRRVJFUjZVeVV4QllSRVJFUmthTldvTGVab2VIZEdCcmVEUUE3VUZsVFE2VzFoaXFib3lMYjFqazdMSXFJU0RQRStLdVZpRWhucGlTMmlJaUlpSWgwR1FiQXo4c0xQeS85S1NRaUlpTFNXUmpiT3dBUkVSRVJFUkVSRVJFUkVVK1V4QllSRVJFUkVSRVJFUkdSRGt0SmJCRVJFUkVSRVJFUkVSSHBzSlRFRmhFUkVSRVJFUkVSRVpFT1MwbHNFUkVSRVJFUkVSRVJFZW13bE1RV0VSRVJFUkVSRVJFUmtRNUxTV3dSRVJFUkVSRVJFUkVSNmJDVXhCWVJFUkVSRVJFUkVSR1JEa3RKYkJFUkVSRVJFUkVSRVJIcHNKVEVGaEVSRVJFUkVSRVJFWkVPUzBsc0VSRVJFUkVSRVJFUkVlbXdsTVFXRVJFUkVSRVJFUkVSa1E1TFNXd1JFUkVSRVJFUkVSRVI2YkNVeEJZUkVSRVJFUkVSRVJHUkRxdnpKckZOblRkMGthT2FmalpGUkVSRVJFUkVSS1FGZGRwc2s4SHMzZDRoaUlnYit0a1VFUkVSRVJFUkVaR1cxSG1UMkVFQjdSMkNpTGhoQ05iUHBvaUlpSWlJaUlpSXRKeE9tOFEyUm9hMGR3Z2k0b1l4UWorYklpSWlJaUlpSWlMU2NqcHRFdHNRRXFpS1Q1RU94aEFjZ0NFa3NMM0RFQkVSRVJFUkVSR1JvMGluVFdJRG1KSjdnSmVwdmNNUUVRQXZrK05uVWtSRVJFUkVSRVJFcEFWMTZpUzJ3ZGNIcjM2OWxNZ1dhVzllSnJ6NjljTGc2OVBla1lpSWlJaUlpSWlJeUZIR1lMZmI3ZTBkeEpHeVYxWmgzYmtIZTNGWmU0Y2kwdVVZZ2dNd0pmZFFBbHRFUkVSRVJFUkVSSnJOWURBWUdwMXpOQ1N4RDdJWGxXSXJLTUplWEliZFVnMVdXM3VISkhMME1Sa3htTDB4QkFkZ2pBaFJEMndSRVJFUkVSRVJFVGxzWFM2SkxkSnNOVFh3d1FkUVZWVi9MQ1lHVGoyMTdXTVNFUkVSRVJFUkVSSHBJcHFTeE83VVBiRkZqcGlYRi9UdjczNHNPeHZ5ODlzMkhoRVJFUkVSRVJFUkVYR2hKTGJJZ0FIZzZZSFArdlZ0RzR1SWlJaUlpSWlJaUlpNFVCSmJKREFRRWhMY2orM2NDYVdsYlJxT2lJaUlpSWlJaUlpSTFGSVNXd1JneUJEM3grMTJWV09MaUlpSWlJaUlpSWkwSXlXeFJRQzZkNGZvYVBkanFhbnVGMzRVRVJFUkVSRVJFUkdSVnFja3RzaEJ3NGE1UDE1VEE1czN0MjBzSWlJaUlpSWlJaUlpQWlpSkxWSXJQaDdDd3R5UGJkd0lWbXZieGlNaUlpSWlJaUlpSWlKS1lvczRHUXllcTdFckttRDc5cmFOUjBSRVJFUkVSRVJFUkpURUZuR1JuQXlCZ2U3SDFxOTNMUFFvSWlJaUlpSWlJaUlpYlVaSmJKRzZqRVlZTXNUOVdHRWhaR1MwYlR3aUlpSWlJaUlpSWlKZG5KTFlJb2RLU1FGZlgvZGo2OWExYlN3aUlpSWlJaUlpSWlKZG5KTFlJb2Z5OG9LQkE5MlA1ZVJBWGw3YnhpTWlJaUlpSWlJaUl0S0ZLWWt0NHM3QWdZNWt0anVxeGhZUkVSRVJFUkVSRVdrelNtS0x1T1ByNjJncjRrNWFHaFFWdFcwOElpSWlJaUlpSWlJaVhaU1MyQ0tlREJuaVdPalJuVFZyMmpZV0VSRVJFUkVSRVJHUkxrcEpiQkZQQWdNaE9kbjkyUGJ0VUZqWXR2R0lpSWlJaUlpSWlJaDBRVXBpaXpSazJERDN4KzEyV0wyNmJXTVJFUkVSRVJFUkVSSHBnanlzWENjaUFJU0ZRZS9lc0dOSC9iRWRPMkQ0Y01jY0VSR1JMc3hXWmFGazVRWkN4by8wT0tkMC9SWUNoL1J2dzZqYWpxM0tBblk3UmwrZkpzL2ZldWsvcVRuZ1dHUEQ2T2RMeXJ0UFl3cndkenQvejR2dmtQLzU5d0FFREVtaDkzUDN0RXpnYnRRVWxUaTNEVjRtanpFMUp2ZTl6NTNiVVdmTndPam4yNkx6MjVLdHlrSlZ4bDdudmwrZmhIYUxwWFQ5RmlxMjc4YVNuWWNsWngrMnFpcVNuN3pqc0s5bnlTdkFWbGJ1M1BkTmpHK0pNRVZFUkVSYW5KTFlJbzBaT1JKMjduUlVYeDlxMVNxWVBMbnRZeElSRWVsQTlqei9GaG1QdjByQXdEN0VYSGtlVVdlZGpOSEhERURSMHBWa1BQd3l4U3ZXTXVDVGx3bWJOSzdSNjFsTHlyRGs3R3RXREQ3eE1SNlR5THNmZUlHczU5OXk3bzh2Y0wrMnhkS0k0Yzd0Zm04OFJ1UVowenplNzhDQ3hlVDk5MnZLTm0yamNsY0cwWmVlVGRKanR6WXAxb3hILzhYKytiODQ5M3ZlZXBYSFpMRWxaeDhaajcrS3JhSVNnRzdubk5xa2V3QlU3TXBnN3l2djArdjJhL0VLRDJuU09TdVNqbmR1Qng4empNSGZ2dFhBYk05MjNQaUFjenRzMGpqTWpTU2xtenUvTFZWc1MyUHR4SE9jKzNXL2YxWWZjL29SWFh2RWlzOGJuMVRIZ1FWTHlIajBYeTdIdXYvMTlNTitRTFRybjQ5UzhOVkM1NzZubjQzRFphdXlORGh1OVBaeXV3Yk56bHNlSnUvRGVYOU9Nakp5MVZlWXUwZTJhR3dpSWlMU3VTaUpMZEtZa0JEbzJ4ZTJicTAvdG1zWEZCUkFSRVRieHlVaUl0SUJWS1psa2ZYY213Q1ViZHJPanYrN0g2UFpUTlNja3ltWTl5T3BsL3pET1hmbjN4OWsrTkpQTVFVR05Iak4vZDh0WXR2VmR6VXJqc0hmdkVudzJPR05UMndoWHFIQjVIK3h3TG1mKys1bnhOOXlPZDZSNFEyZWwvL2xEK3g1NlYyWFl4bVB2MHJHNDYrNkhQTlBTV2I0MGs5SnUvdHBad0liWU5mdFQ3RHI5aWZjWGp0ay9FZ0d6ZnMzQU9XcE85bDArcFZZOGdvb21MZVE1R2Z1SkdMbVNkaXJhNmhNejJyU2E3UlZWRkd4UGQzamVIdFdKSGNVRlR2UzIvUiszZjk2T3BsUHZvYTl4dW84VnZEbGo2MzJMb2REdjFlYndpKzVKK0V6SmdMd1crd3hEYzUxOTdDb2FPa3FjdDZlNjFKQWt2M0d4L1M2NjdwbXh5SWlJaUpIRHlXeFJacGk1RWpIWW80MlcvMnhsU3RobXVkS0xSRVJrYU9WM1dwangwMFB1bFJiQm8wYVROUlpNd0FJUC9sRS9QdjNwbnlMb3kxWFZWWU91MjU3Z2o0djNkOXFNZFd0ak8xMXovVkV6RHpwaUs5WlUxaU1yYnpDNVpoUFhEVCtLY21VcCs0RUhCV25lMTU2bDlncnpuVjdEWE5zZC9iUC80WHRWOS9sL3QxZGJtUSs4UnI1bjMxL1dESG5mVFFQUzE0QkFOWDUrMG05OEdhNlgzZ0dzVmVkejVweFp6YnBHcVhydDdCNnJPZEs0NE5WdTRjK3JEalVINE9uMXp0djdRbC9vV3pqdGliTnIzdXZvMVhxeGJlNFZFUTNSOVp6YnpvZkpEWGtjRDZINmZjKzIreHp3bWRNZENheG02dm1RQkU3YnJpdjNzOUkxdk52RVRKaEZLRVR4eDdXZFVWRVJLVHpVeEpicENrQ0E2Ri9mOWkwcWY3WTd0MlFuUTB4TVcwZmw0aUlTRHZhL2VBTEZDMyszYmx2TUJsSmV2dzJNQmdjKzE0bWtwKzhuUTJuWHVaTVN1VjlOSStBUVgySnZlcjhWb21wYm1Xc3RiaTBSYTZaZnUrejVMNy9SYVB6OXJ6NERudGVmTWZ0V0s5Ny9vK01SMTUyVnRBYWZjejB2TzFxRGl4Y1J0R1NQeHlUakVZU0g3Z0pnN2NYKytiT2Q2bk9Oc2QySis2R2k5bi8vV0lLZjFybWNsMVRnSjlqVGt3MzUvR0UrMi9DTnpHZVhiYy9nZDFTRFVEZWgxOFNNS2hmODE2OE5OblFoUjhRT0d4QWczT0tsNjlodzh4TDJ5aWlqcy9vWDlzMnhtNnBac3VGZjZjeTdjOTNDaGdNbUx0SE9sb0wyV3lrWG5RTEF6LzlGMEdqaDdSVHRDSWlJdEtlbE1RV2Fhcmh3eDB0UldwcTZvLzk5aHVjZnJyemozWVJFWkdqWGY0WEMrb2xiT1ArZmxtOUpGN3dzU1BvY2MwRjdIbjVQZWV4OUh1ZXdhOVBZcFA2WXdPTTNqQWZjMngzbDJPVmFabXNHblhhWVVidlVKV3hsNVhEWjdvZDIzcjViV3k5L0RZQXVsOHcrNGp1QTdEdnYxKzd0SUJJZXZKMnVwOC9tOEFSQTJ1VDJEWWI1cGh1aE0rWVNNbXFqWlQ4dnM0NXYvZXpkeE0yZVR5Qnd3YTZKTEhOVWVGME8yK1cyM3RHWDN3Vy9uMlQyUExYbTdDV2x0SDN0VWVJbkQyVm1MK2Q3VEhPdW4zQm05b1QyeFFVZ0YvdkJPZStKVHNQcTh0aWdYRVlUSzUvZHZqMjdJR3QwbEhCWDdFcncrWGRidTdtdDRlOGp4dzltYXV5Y3VvZE4zaDVFVFhuNVBZSTY0alYvUnA3R3ZOTmpHUGt5cTlhOUw2anQveElaVm9tRzA2K0JIQTg1QW9aNTFnTTFtNnBadXVWZDFDOGJMVnpmdXlWNTlIdG5GTlpQKzFDYkZVV3JLVmxiSnB6RGYwL2VJNlE4YU5hTkRZUkVSSHArTnIvdDBPUnpzTGZId1lOZ3JWcjY0L2w1enZhamZUdDIvWnhpWWlJdExFRFB5NWwrelYzdXh3TEdqbVkrRnV1Y0R1LzExM1hVN2o0RDhyV3B3S09OaVJiTDc2RmxBK2VJL1Q0TWEwZWIwY1FmK3RWYkwzMG53REUvTzFzd3FZY2h5V3ZBTC9lQ2ZqRVJlT2JFRS9RNkNHWW82T29LU29oNGY2YkNKOXlITHR1ZTR6d21TY1JNQ1FGUzE0QlB2RXgrUGJxZ1U5Y0RFRmpodUtiRUkrdG9oS2poNFVRZzhlTllNajhkNmpZa2U1czhiRHVwUE1vWGJlbDBaaUxWNnoxbVBDczI1b2k5TVJqblFzVTVuLzJQZHV1ZGYzZUdEenYzeFF2WDR2QjI0dUlVeWNCa1BMZU0yQ3pzZXUySityMWxSNzB4UnNVelB1QmJ1ZWVobGRZMHhha2JBM2JyN3ZYNDNHVHYxK3JKckdITC9uZkVWOGovZDVuT2JCd1dlTVRteWg4eGtUNnYrKyt2VWhEaWZHNlNsZHRjS3QwVnl3QUFDQUFTVVJCVkc0SEh6TU1VM0FnTllYRmJQbnJUUzRKYkw4K0NmUzYrM3FNdmo0a1B2cFBkdjc5SWNDeDZPdW0wNitrNSszWEVIZmpwU29nRVJFUjZVS1V4Qlpwam1IRElEVVZLaXZyai8zK095UWxnWmQrckVSRTVPaDFZTUZpVWkrK3hhVVB0ams2aXBTM244VGdaWEo3anNIc1RjcmJUN0YreWdWVUZ4UUNZQzJ2WU1zNTE1UHk5bE9FVFQydVRXSS9YTDJmdjVmZXp6c1NtZ1hmL2t6cVgvL3VIUE9PREdmWXp4OWlqdTJPdGF5YzdkZmVRL2lNaVVUT25vclJ4K3ljWjdmYU1NZDJ4eHdaVHZaL1BpSDdQNSs0M0tNcUs0ZWlKWCtROWV4LzZ0MC85OTNQeUgzM001ZGpsYnYzVUxSMEpWblAvb2VFKzIraXgzVVgxanV2Zk9zdS9Qc2w0ZGNub2RVWFliUlZXZGo5NEl2c2ZlWDllbU1aajcxSzdnZU9kaXhSWjA0bitabTdzSlk2UGxlRmk1YlhtNTkyK3hNVWZQc3pXYysvUmVKRHQzU2FpdWQxazFxdVJZNS8vOTRBWkR6MkNoVTdkaE43eGJrRWpSbnFNaWY3UDU5dzRNY2x6djErLzNrY2s3K2ZjOThVSE5SaThiU1VrbFVibmR0aFU0NmphT2xLZHR4d2YyMExFY0FySklqKzd6MkwwZGNIZ09pTHpzU3lKNWZNcDk4QUhEOUx1eDk2aVlKNUMrbDE5M1dFbnRTMGQzU0lpSWhJNTZac20waHptTTB3ZWpRc1hseC9yTHdjMXExekxBSXAwZ1pXa2QzZUlZaDBhQ1BSV2dVdExlK1RiOWh4dy8zT0hzc0FSajlmK24vNGZMMTJINGZ5N2RXRGxMZWZadU1aVjJLdmRyVG1zbFZaMkhMaDMwbDY1SjlFWHpySDQ3bnVGdnByQ1Y1aElTUStmQXNBNVZ0MnVQUzk3dmFYVXdnWWt1SXl2enIvQUx0dWZ0aTViL0F5MGUvTng1MnZQZTNPcHlqNGFpRUZYeTBrN1k0bkdmelZ2L0VmME1jeDEyUmsyRThmc0cvdWZFclhOMTRGZmFRcXRxZXpidEw1ZER2bkZKSWV2eDJEeWVnY1Mzbm5hV3lWVlc3UHE3dVFZK0NRL3ZSOS9aRkc3MVg0eXdwMi9mTXhaMFcxdVZ1RWMxRkpnSkk2MWJmNzVzNm5aUFZHYWdwTHFEbFFCRURBNEg2VWJkanFuTFAvKzE4QXgrZDcyMVYzVXZETlQvUis1bTY4d3B0ZWxWMjJZU3Zicjd1SDhtMXBoSXdiU1orWEg4QWNIZFhrOHp1Q3N2V3BaRDM3SCt3MVZ2SS8vNTdBWVFQb2NmMUZSSnc2R1lQSlNPbWFUUnhZVVBzN3FjSGsvaUhTb1pJZXY5VzVuZnYrRnk2Zis0TmpYcTJVQUsvN3ZYRGd4NldrMy8rOHl5S09CbTh2VXQ1NXF0NURsNTUzWElQZGFuVlp3TEowL1JZMm4vdC9qTjcwQTk2UllhMFNyNGlJaUhRY1NtS0xORmUvZm80Rkh2ZnZyeisyYmgya3BFQkFRTnZISlNJaTBrcnMxVFdrM2ZVMDJmLysyT1c0MGRlSC91OC9TK0RRL2syNlR2QzRFZlI5OVdHMlhYRTdkcXZOZWUyZC8zaUU0dVdyU1g3MmJrd0IvaTBldnllbW9BRG5BcFBwOXp6ak1oWTJlUUtSWjB4ejd0dXROclpkZVlkTGNqYnhrWDg2ZS9QbXZ2OEZ1ZTk5N2h3TEdOakhtY0EreURzcW9sNE14MnhmQkhVU3pFMjFJdWw0ajJOMlN6VmJMNzhOVzBVbE9XOTlTdFdlWEZMZWVoS2pydzhWMjlPYmZTOTNLcmFuNHhVYVJOSFNWV3o5VzIxUzFOd3Rna0h6L3UyU0RCL3c4WXZrdnZjNW1jLzhHMU9ndjB2VnJYZEVLUDNmZTVhVncycXJyVlBlZllaZHR6N203RVZkOE5WQ3pOMGlTSHJpOWliSHQvV3kyNXhKOWNKRnk5bDEreE9rdlBWa3MxN2p3WllwWlJ1MnNuYmlPZldPSDhvblBnYWpqNDl6MzFwYTVsaVU4RTkxKzRZZnl0dzlDdC9FT0pkanhjdlhZRENabkwzVVM5ZHVadXZmYnNVM01ZN2taKzdHVmxYblFZVFI2Rkw1RDQ2dnhhSFhCSWk1clBhMUZDMVo2WkxFcmp2VzBxb3k5MUtWNlhnQTc5dXJCMFpmczBzQ0d4ei9IbXljZldXVHJ4azJlWUlTMkNJaUlsMkVrdGdpeldVMHd0aXg4TzIzOWNkcWFoeHRSVTQ4c2UzakVoRVJhU1U3L3U4KzhqNzV4dVdZMGMrWEFSKy9RTWlFMGMyNlZ1VHNxZGlxTEk1K3czVVc4OXMzZHo1aDAwNGc2c3pXcWJwdWtOMU93VGMvdXh5cTJsTm5NVCtialIwM1B1RFMrc0ljMjUzcS9QMmszL2NjMXRJeWx5cHVvNCtaNUtmdWJOS3QxOCs0K0loQ2QyZmZwOSs2SkNZUExGak1wam5YTU9EREYxeVN5NDBwWGIrbHdmblJGNTlGMG1PMzR0OHZpZkt0dS9CTmpHZkFSeS9VcTZJMW1JejB2T01hQWtjT3dpOHhucEkxbTloeDR3TVlmY3dNK1BoRmZPSmQzelVST0NTRm9UOTlST3BGTjFQODIyckNwNTlBNHNQL2FITGNBSmE5dVEzdXQ0YVV0NTl5V2RpMFlONlBwRjVTRy9mQnZ1SHVPQ3FnYXg4R0ZDOWZROFFwSnhFeGF3cDdYbnlIbkRjL2NiYndxYzR0d0MrcEo5YVNNdWQ4cjZENkJSU0pqL3lEeEVlYTkzbHJUVVZMVmpxM0kwNmJUSS9yTG1MTmhEbFU3eXZBRkJpQXRiU3NnYk5yZVVlRTRoTVhRK202TFVUTW10SmE0WXFJaUVnSG95UzJ5T0dJaTRPZVBTRWpvLzdZOXUyT2F1M1kyTGFQUzBSRXBCWEUvZU1LOXYrNGhKcjlSYzVqdG9wS05zNXl2NURqNGVoMjNpeG5BanQ4K2duTlh0ak9ONkYreFdsVEZTMWJUV1Y2bHN1eDlQdWZ4MVpaUmZ3dGw3UDdrWCtSOStHWEx1T1d2YmxrUHZHYTIrc2wzSGNqZm4wVG0zVHZReGMxYkFuZHpqMk5xcXdjTXA1NHpWbnBXcnhzTlRudnpHM3hleG04dlVpNC95Wnkzdm9mZlY1NUNLOFF6MjBvd3FjNXFzZjkraVppam83Q0ZPQlA0SWhCYnVkNlI0UXk2TE5YMmZ2NlI4UmNmZzRHNytiOTJSSjd6UVZrUHVYb29Xd3dHWW05K29KbW5kOFVkZHZxdEtTYS9VV2tYdmgzYWtySzZIN0JiT0p2K2hzOXJybUFqTWRmSmUramVmUzg0eHA4NHFLcEtTeDJubU5xNFBQZVhQWWFLMldidGpYNUhSWk5WYnkwVGhMNzFFbDRSNGFSOU5nL3lYMzNNM28vZnk5cnhwM3BITGRWVnp2YkRnRXV2YjdOMFZFTVdmQWUyVzk4Uk5pazhTMGFvNGlJaUhSY1NtS0xISzZ4WXlFcnk2V0t6R254WWpqckxHaGliMElSRVpHT3pDK3BKLzFlZjVSTmM2N0ZOeUdPeXJUTUZybHV3djAza2ZuVTY1aGp1cEg4eEczTzQ2YmdRUHlESFF2YjdYbnhIYkwvODEvSGdNSEFxRlZmT2Q0VjFZSnkzbmFUTUxmYnlYanNGY3EzN2lKaVp0UGZZUlUrL1FSaUxqK0g0bVdyU2J2ektaS2Z1WlBBNFFNOXpoK1h1OUxqZ3BnTldSb3gzUE9nd1VEOFA2L0VyMThTMjYrNUcxdGxGZDNPbmttUGEvOUtqK3N1cEdwUERwYnNmWjdQYjRLZ1VZT2QyMkZUSnJENzRaZFlQN1YyY2NtNnJUTTJubjVWbzlkcmFMNjdSU3NiMC9QMmF3ZzlhUndWTzlJSkhqMjB5UThWbWlMOS91Y3BXclNDZm04OTRYSTg5ZUpiNnJVVHFXdjFNZTZyMm9jdCtnaWpuNjl6UCszdXA1MExvT2E4K1QveVB2aVNtTXZQSWVHK0crbHh3eVg0OW5JOHNLbk9QK0E4eHp1czZmM0NHN0xsL0JzcFdySVNvNDgzWTdiOTNQZ0p6ZUFkVWR2Mm8vQ24zd2dhT1pqSTJWT0puRDBWZ0xHWnk1emp1eDkrbWF4bi91M2NyenQyVUdzOG1CQVJFWkdPUzBsc2tjTVZHZ29EQnNER2pmWEhpb3BnelJvWU5hcnQ0eElSRVdrRm9TY2V5OERQWHNVY0ZjNmFDWjRYWVd5T2lGTk9JbnphOGRpdDF0b2tuczJHdGFMU09hY3lMZFBaUjlmb1kzWVpxOHZnNVZXdkozQlRWR1hzcGVETEh6eU81My8rUFFhVEVhL1FZR29LaXpINit1QWRHWWJCWktKeTl4Nlh1Zjc5a3VqNzJzTlU3eTlpNnhXM1k4bk9ZOTNVQzRtOS9Cd1NIN3JaYmZKOXpmaXptaDF6VTBYT21vSnZmQXc1Nzh3bCtlbTd3R0FBSU9jL241RDEvRnRIZE8xRCswSlg3c3pBV2w1eFJOZHNhY0hIRENQNG1HR0hkYTZ0eWtMWnVpMlVidGhLMFpJL1hNYjJ2UEMyWStQUHorZEJCNzlQUGZGVWRXOC9wQ0FpZE9KWWluOWI3Znorc2xWWjJQUFN1K1M4K3huREYvL1B1VWhuM1JZcHpWMjBzbUxuYm9wKytaMnlqVnRkanUrZjcxaFUwMkJ1bWFSNFhmRzNYVTNoNGord1pPZVIrZFRyUko0NUhiK2tuaTErSHhFUkVUazZLWWt0Y2lSR2pZSzBOQ2h6MDhOdjdWcm8zZHVSN0JZUkVUa0toQjQvQmt0dVBsRnphaGZocTlpZVR1bmF6YzU5djc2Skh0c1E1SC81ZzBzTEJsT2dQOTZSNFM1elN0ZW5zbTdTK1c3UHQxVlpXTjdUZmZ1QTZFdm5rUHprSFUxK0xRZGxQdjJHYzVGSmQzd1Q0MGg0NE84azNIOFRwZ0IvVEVFQlZLWmxzbW5PTlM3enpORlI5UC9vQlF6ZTNxU2VmUjJXN0x3L2c3WmhxNjcyV0QzZUd1MUU2Z29jTVlqZUhscDJkQXFISklyYlN0R1NsV3crKzFyUEU0ekdWbXNuRWpYblpDSm5UU0huN1UvSmVQeFZaOXVROE9rbjRCTVhEWUFsTjkvWkl4dkFITk90U2RjdTI3aU56ZWRjWC92OTZZSGRVdFBnK09Fdyt2a1NjOWs1N0g3d0JldzFWdmErL0I3eE4xL0dINE1iNzRQdjZaMEh3eFo5VE1EZ2ZpMGRxb2lJaUhSQVNtS0xIQW16R2NhUGh3VUw2by9aYkk2MklxZWUydlp4aVlpSXRCSno5MGo2dnZxd2N6L3ppZGRja3RoUlo4NGcvcGJMM1o2Ny85dEZXT3NrL294MSt0d2VLY05oSkRzcmRtV1E5OUU4eC9uZVhpNDllR1ArOWhjS0Z5MW40TnhYTUhlUGRCNHZXdnc3Vy85MnE3UGRBNEJYZUFnRDU3NkNUMXdNMjY2NG5lSVZhNTFqL3YxN2svalFMUjVqYUpWMkluWGtmLzQ5WGlGQmhKNDB6dU9jd2QrODJlaDFjdDcrbEgzL2M3T285WjhPdG51d1Y5ZUEzWTdCN08xMlh0MjRZNjg4cjk3Q2c5YlNNdFpQdlpEeXJic0FSNnVTOXVBZEdlWnh6Q3M4aExDVHhsR1Y1VnA1UFhiM0VreUJ0UXNzSHJxdzQ2SFY2dzB4bUwySnVlSmNvczQ2bWQyUHZNVCsrYitTOU9nL25lTUhQejhITmJVbnZOSFgzR0FDMnhUZ1Q4aUVVWVMyVXEvcDhLa1QyUDNnQzRDajZqdis1c3RhNVQ0aUlpSnk5RkVTVytSSUpTUTRQdExUNjQ5bFo4UFdyWTZGSGtWRVJJNUNGWWYweDI2b3JZR3RxcXAyeDJoMFdhenRpQm1hM3lmYlZscnVyTUtPbkQzVkpVa2JQSFk0aVkvOG96YkJiTE9SOWZ4YlpEejZMNWZLYlhOMEZBUG52b0ovMzBTMlhYTTMrVi9VUHRnMit2blM3eitQTjlqbXBHSkhPb1pXWEVNajc2TjVIRmk0aklDQmZZaTU0ank2WHpDNzNweTZ2WW85cWR1enVTSDdGL3hLNnNYL3dLZEhkM3g3eFpIODdGM05haG1SZnYvekxnbmEyQ3ZPYmZLNUxhbnU1OFRvWTNhcGVqNW02MDlnTk5iMmFnZThRb0pjRXRqTjFaU0hFaXVTVC9BNGxuN2ZjNlRmOTF5RDUwZGZmSmJqb1lIQjRGenc4MURIN1B5bDJZdG9Ob2R2WXJ4ejI1S3pEOHUrL1c3L0hXaG9ZY2U2RHJaV0VSRVJrYU9ma3RnaUxXSGNPTWNpanpWdTNucTVmRG5FeDRPL2Y5dkhKU0lpMHNwS1YyOXkyZmVVc0xSWDEyQ3ZzVHIzVFFIdWsxS0J3d1k0SzFhcjh3L3dlOG9rWjhLdDIxOU9vYysvSG5UT1hkWjlWTzAxamMydnhQYnJsNFRCeTRTOXhrcnNWZWZYcXpRK21NQ3VUTTlpKzdYM1VMemN0WkxXcjNjQ0EvNzdJdWFZYm15OS9IYVhCTGJCWktUZkc0L2kzeStwd1JoYXN5YzJRTWtheDllbmJOTjJjdC8vM0cwU2UvVlk5d3NPSG83eVRkdkJacU1xTTV1cXpHeE1UVXgrSDVUODVCM0VYSFlPaFl1V1U3NTVPNkVUeDdaWWJNM2hIUlZPMGhPM0Uzek1NT3cySyt0T1BLOTI4TS9XTUpVN001eUhmT0tpNnkzYzJOakNqb08vL2pmZVVSRXRISG5EakQ1bS9CTGo4VTlKSm16YThlUi9OcC9DWDFZNHgxc3pnUTFnTFhmdGFXLzA5bUpzNWpKc0ZaVXVEMG9hV3RqUlZsbUYwZGNIRVJFUjZWcVV4QlpwQ1lHQk1IbzAvUFpiL2JHcUt2amxGNWd4byszakVoRVJhVVZsRzdhNjlIUTJtSXdlKzlOYXk4cGQ5cHRTdFZxNGFMbEx4V2pnOElHMWczYTdTMUw4Y0txWmpUNW1mSk42WXU0V1NlQ3dBZlhHN1pacTlyejhMcGxQdllHdHNzcGxMR3p5ZVBxOThSaDJxNVZOWjExTjhiTFZMdU5KVDl4TytJeUp6WTZwSlZYc3lxQm1mNUZ6UDJUOHlGYS9aOTFFdjhuZnI4SEsvTDJ2ZmNqZTF6NzBPQjU1K3JRajdvbHR0MVI3YkczU0VLT1BtWmkvblEwNHZzL2RLVjJmNnR6MlRleEp3ZGNMRzd6bW9mM1A2MVlhdDZVUkt6NTNKdUlQL0xpa3plNjc1N2szS2QyUTZuTE00R1BHV2xyRzZ0R3pDQjQvaWg3WFgrU3hwMzdOL2lLeVhuaUxuSGZtTXVTN3QvRlBTVzZMc0VWRVJLU0RVQkpicEtVTUdnVGJ0ME4rZnYyeHpFell0QWtHRHF3L0ppSWkwZ25acTJ2WWNlTURMc2NDUnc3R0ZPUStPVzB0TG5YWjl3b09iUFFlK3o3NTJ2WDZkUkxOdGtNVzFUdWN2dElBL24yVDZISGRoVzdIeWxKM2tQWHNteTRKYklPWGlaNjNYVTNjRFpkUXVqNlYxSXR2b1NyVHRUZHl6QlhuRW4yeCt3cnIyS3ZPSi9hcTJvVXJkei80SWxuUE9YcFNHOHplak12KzNlMTVwV3MzdXl4NE9lQ1Rsd21iNUxuUE5VREpJWlhqSWVOSHVaMTM3TjRWYm8vWGxmSEl5K3g1NmQwRzUxUmxabE80K0EvbmZ0Q1lvZTIyTUdQSjcrdllkdlZkVktabkVUUm1LUDMrL1JnK1BhSmI3UHJXMGpKSy9sam4zQThhUGFUUkpIWkRCbjcyYXBQbTJjb3IySG56dzFoeWEzL2ZqRGo1UktJdiswdWo1L3JFZG5kc2VGaGt0TFdWYmRydThyREg1TytIYjg4ZVpEejJDcGE4QXZJLy81NzhMMzlnMU9xdjY1MXJ5YzVqOWJGbllDMXhWTGZ2dU9GK2huejNkcnU5RmhFUkVXbDdTbUtMdEJTREFZNC9Icjc0d3JHbzQ2R1dMNGNlUFNBMHRPMWpFeEVSYVVHMktndmJMcnZOWlVGSGdPaEw1bmc4eDdLdndHWGZGQkxVNEQzSzFxZHlZR0Z0Q3dIdnlIRFhKSFo1aGN2OGc1WFl6Vms4RDZESGRSY1NOSHFJMjdIQUlmM3AvOEd6YkpwekxmYnFHdno3SmRIbjVRY0lITnFmdmE5K3dPNkhYbkxwbFh4US90enZpSncxaGVDeHRYMk9tOUx6Mkc2cGJ2S0NqWnZQdnRidDhSSExQOGV2VHdLQXl3S1RCaThUUWNjTWMzdk9iN0hITk9tZWpjbDUrMzh1dndONVI0VTNPTjhVSEloM2hPZmZpOHpkRHIvVnhzRUVOamdTMm1tM1Awbkt1MDhmOXZVT1ZiVDRENWQzQXRUOVdnT00zakFmODhHa2NSMmV2cjZoSnpUK05TaGVzWlpkdHozdWtzQUdLUGoyWjBvM2JpVnkxaFFpVDUvbXNaTDVTRldtWlRiNklLTWgvaW5KRkMycGZjZ1JmZGxmS04rV3hwNlhhNjhaTVdNaVB2RXg5YzQxeDNRajZvenA1THd6RjRDU2xSdkkvczhueEZ4K3ptSEhJeUlpSXAyTGt0Z2lMU2t5RWthTWdKVXI2NDlacmZEVFR6Qjd0cXBHUkVTazB5cGJuOHFPR3g2Z2RQMFdsK09Cd3dmU2JjN0pXTEx6c09Uc3d5c3N4TG5ZbmQxbXE5ZHYyanZjYy9MU2JxbG14dzJ1VmQ1UmMwNTI2ZGU3Zi80dkx1TU45Y2kxVzYwZXh6d2xzQThLT1c0TXZaKy9sNnFzYk9MKzd4S3FzckxaTU92eWV1MUQ2cW91S0dUVEdWZlIrN2w3aURwN1pvUFhiMDFGUzJ0L0h3a1kwaDlUUU91dHoxR3hjemQ3WC9uQTVkaSsvMzJMWlc4ZWNUZGZSdWh4byt2OS90UDkzTk1jQ3cyMmd1cjhBeTc3aHo1RWFSWTNpeUR1KzJ5K2M5c1VIRWpna0pURHYzNERiSlZWSFBoaENUbHYvYytsZC9XaHFqTDJzdWZGZDlqejRqdjRKc1lST1dzcVVYTk9icnpsaHZ2MUhkMHFUOTFKK3IzUE52MkVRL2owak1Yazc0ZGY3d1NpemptRjd1ZlBZdjIwaTJyYnFoaU45THo5YWtkWWx2b1BoeElldUlrRFB5MXp2dk1oNDdGWGlEcHJCbDVoSVljZGs0aUlpSFFlU21LTHRMUmh3eHp0UTNKejY0L2w1OE9xVlk3KzJTSWlJcDFJeGZaMDlyejBEbmtmemNOdWRYM0hrVmRZQ0gxZWZnQU1Ca3BXYnlUMXdwc2J2WjVmMzBUM0F6WWJPMjk1eERWSmJqQmc4REt4WnR5WkdQMThzVlZVVXI0dHplVTBidzlWdXpXRnhSVCtXdHVpNDNEYWpuVDd5eW5ZS3F2SWZQSjE5cnowVHIzcWEzTnNkM3JkZlQwWkQ3OUVWVmFPNDJWVVdkaDI5VjFVNSs4bjlwcS9FbmZESlM3bldITDJrZmRmMTdZSmtiT240dHVyaDlzWUxMbjU1SDM4VmFOekR5YjBxakt6cVV6TGNoNXZxQi8ycURYZmVCdzdLT3U1TjUxVnNJZXlXMjNzdk9raHQxWHBSVXRYVXJSMEpkNlI0UVNQR2VveVZwbXhsd01MbDdsK1RXdzI3RlliZHF2VjhWRmRnOTFTalNrNGtQQnB4emNhNTBGeGYvOGJ1eDk0QVhDMGFZbTc4ZEltbit0NFVYYnMxVFVZek42VXJON29NbFNWbFVQQnZCK2QrMUZuVEsvWGQzdkRhWmRoTURYL1R5MWJSU1dsNjFNcFhiV0JvaVVyS1ZyOEI5WkQzblVBanNSNTNBMlhVcnhzSlFkK1h1NVNBVitabGtYV2MyK1M5ZHliQkF6dVI5U2NtVVNkT1IxemRKVGo4Mm16WVRDWktOdTB6WFd4MGxZdXNvaWFjekk5cnYyclk4ZHVaK3NWdDFPZXV0TTVIakZqSXI1SlBiRms1N0Yvd2VKNjU1c0NBMGgrNms0Mi8rVTZ3UEd6bmZINHF5UTlkbXVyeGkwaUlpSWRnNUxZSWkzTmFJUVRUNFM1YzZHNnV2NzQyclVRSHcvUkxkZVhVVVJFcERWWmN2TlpQLzBpYWdxTDY0MlpBdndaOFBHTCtQZExBc0N2ZDBLVHJoays1VGkzeDlQdWZZN2NENzV3T2RiOWd0bDBQMjhXZTE1OHgrUDFEaVpwODcvOGdXMVgzdUZzTDJLelZMc2srTXd4M1pvVTMwSDJHaXQ1SDM1SnhoT3ZZY25PcXpjZWNlb2tlajkzRDE2aHdZU01HOG5HMlZkUW1aWlorM3J1ZmdacmFUbTk3dmsvNTdIS3RDdzJ6Ym5hNVRybWJoSDArZGVER0gzTWJ1TW9YYnZaSlluZDdieFpEZmJFTGxyczJsczdaSnpuSkxaUHoxaVhmV3Q1QlVZZkh3d21SMUxUYnFsMlNUYldyWWdIMlBYUFIxMnF2bzIrUGdTUEcwbmhUN1h0WUtyejkxUHc3Yzh1NSszL2JoSDd2MXZrTWE2NmVseC9VZk9TMkRkY1F0aWs4VlRzU0NkbzFCQjg0cHIzZTVlMW9wSVZ5U2M0cW9UclZHSWJmY3prZnpiZnBaVkl0L05PcTNkKzNRY0lUVkg4MjJxMlgzc1BsWm5aN3R2UzFSRTRZaEQ5M25nVTM0UTR1UEVTTEh0enlmMXdIbmtmelhPMlVEbW9iTU5XeWpac0pmMis1eGo0djVjeFIwZXhacno3ZnUzbVJ0cS90S1E5TDc5SC9tZmYxOTY3V3dRK3ZYcTRiVzFqOHZkemJvZE5Iay9ZbEFrYytNR3hJR1h1dTU4Ui80OHJHMnhMSXlJaUlrY0g5VFFRYVEzQndURE93eCtXZHJ1anJVaGxaZHZHSkNJaWNwak0zU1BwOTlhVDlhcVlBd2IzWStqUEh4STBhckR6bU84aENWRjNZaTQ3aCtCeEk5eVBYVG9INzhqYVpKcFhlQWdKOTl5QVg5OUV2TUxkdHczb2RzNnB6dVI1eUlUUjJHdXMyQ3FySEFzeUhwSVFQTFFhdURFRlgvM0lqcHNlckpmQU5nVUcwUHY1ZTBsNSt5bThRb01COEltTFp2QTNiK0tYMU5ObGJ2bldYYzVFYU5aemI3Rm0vSm4xa3B6Sno5emxNWUY5T0E3OHVMUjJ4MmlzMTdPNUlUdHV1SjlsM1VheUxHWU15M3RONExkZTQxMzZhL3YyaW5OdUYvNjBqSnkzUDNVNXY5ZWQxekx3ZnkrVC9OU2Q5UkxraHl0eTl0Um1ueE13cUMrUnM2YzJPNEVOanNScDhESEQ2N1VTOGV1VFFQVGZ6aVp3aUtQdmRNajRrUVNOSE96dUVzMFNmT3dJZkJQakcweGcrL2Z2VGNwYlR6SjB3YnVPQlBhZnpMSGRpYi9sY2thdW5NZWdMMTRqY3ZiVWVnOGF2TU9DQ1Q1MkJQNHB5WGhIaHJtOWZ1akVzUTNHR0Q1akl1TUwxcmo5YUs3WUs4NGwrY2s3SEQvckJnTzlYN3lmOE9rbnVKM3IzNyszeTM3aVF6ZGo4UFlpZE9KWWhpNzhRQWxzRVJHUkxrS1YyQ0t0cFY4L3lNaUF0TFQ2WTZXbHNIQWh6SmloL3RnaUl0SXBoQjQvaG9UN2JpVHRycWN4QlFmUzQ5b0w2WEg5UmZVU3IwWS9YNkxPbkU3MS9xSS9XeGRZd1diSDZPdURUODlZSWsrYlRPaUp4M3E4ajI5aVBBTStlcDROcC93TmdKUzNuM1ltcndNRzlIVXVER2YwTWVQVE01WnVaOCtreC8vVnR1cndqZ2pGdjIraUkzRjhDTy9JY09KdnVhSlpyenZ5OUdtVWJkeEcxbk52QW80cTVPaUx6aUwrSDVlN0pOc1BNbmVQWk9EY1YxZy80MklzT2ZzSW1UQ2F2cTg4NUZnQUd1aCt3U3pLTm0xMXFVSk5mUER2aE0rWTJLeTRHbE82cnJZZFMrQ2dmcGlDQTV0OGJ1akVzZVIvOWoxMlN6VldTLzEzbGNWZWZYN3QzSlBHMGZmMVI5bDUwNE5ZeThvSm16eWUyS3NjNDlHWG5FWDNDOCtnNkpmbEZDNytnN0tOMjZoS3o4S3lyd0JyYWJuYlh0UHVtTHRIdHRwaWhRMEpIanZNcGFMZDZHT201eDNYWWdyd0orWDlaMWgzMHZra1B1eStwM2R6RjNZRVNINzZUdGFNTzlPbExZdDNSQ2dScDB3aThveHBoSXdmNWZ3K2NzdGdJT1M0TVlRY040YnFmUVhrdnZjNU9lL01wU29yaDI3bnpYTCtyQVlPSCtpc1pEN0lOekhlNWQwQ3JjMWc5aWI2MGpsRW5qNlZBd3VYRVRaNVBOWDUrK3ZOTS9yNTB2Tk8xMFZNL1hvbk1PeVgvenJmL1NFaUlpSmRnOEZ1YitKdmp5TFNmSldWOE9tblVGN3VmbnpvVURpbThkWG9SZHhaUlhaN2h5RFNvWTBrcHIxRE9DcmxmdkFGRVROUGNsWWZ0NWE4VDc3Qkt6alFwVHJUVmxrRmRqc0dzOW5aNnNLZFBTKzhUZEhTbFJpOHZUSDYrZUFkSG9iL2dONkV6NWlJMlVQdmJJQVZmU1k2dDNzL2R3OFJNMDl5N05qdHBGNzhEd3htTDNyZGVaMUxGYXduNVZ0MnNPdTJKK2ovL3JPWWdnTHFqZStiTzUvTUoxOGo0YjRiUFZhZzFsV1puc1h1aDE1eTdzZmRlQ2tCZy9wNm5HK3ZzVks4ZkRYNW55L0FITnVOK0pzdmQ0N3QvZGQ3NUx6em1YTi94SXJQWGM2dHl0akwrcG1YWWpBWXdHVEU2TzJOMGQ4WG43Z1l1cDA5azRqVEp0ZC92VnQza2ZuNHEvUis4YjZtTFNCcHMyR3JzbUNyc21DdnJuYjJ3Y1pxdzI2M2c4M093VlVIalg2K21LT2pHcjltQzZ2Y3ZZZmlaYXN3K3ZqZzNUMkNnSUY5WGI3dkxYdHpYUkxWMjY2NjA3bWQ5Tml0Ym45R0dwdXo5NVgzS1ZtOWtlRFJRd2thUFlTQXdTbUgxY2ZkeVdaai93OUxDQmpZMTFtUmZtRGhNa3ArWDR2UjF3ZFRjQ0MrUFhzUU9uRnN2ZXB0d0dVeFNlL0ljQUlHOW5GN201S1ZHNXpiWG1IQitDWDNBaHhWL1FjbFBuU0wyNStGdXRMdmVRWndmTTE5ZXNZU09uRXNQajNVZ2s5RVJPUm9aekEwOUtUK3p6bEtZb3Uwc3F3cytQWmJ6K09USjBPU0trbWsrWlRFRm1tWWt0Z2lJaUlpSWlJZFgxT1MyT3BqSU5MYTR1Smc5R2pQNDRzV3dZRURiUmFPaUlpSWlJaUlpSWhJWjZJa3RraGJHRFlNRWhMY2o5WFV3SUlGWUxHNEh4Y1JFUkVSRVJFUkVlbkNsTVFXYVFzR0EweWNDS0VlVms4dktvS2ZmMjd5QWtjaUlpSWlJaUlpSWlKZGhaTFlJbTNGYklhcFU4SGIyLzM0N3Qyd2ZIbmJ4aVFpSWlJaUlpSWlJdExCS1lrdDBwWkNRK0hFRXoyUGI5Z0E2OWExWFR3aUlpSWlJaUlpSWlJZG5GZDdCeURTNVNRa3dJZ1JzSHExKy9FVks4RGZIL3IwYWRPd1JFVGtLRlZSQXhZclZGdWh4Z1kydGE0U0VYR0s5QWV6cWIyakVCRVJrVVlvaVMzU0hrYU9oSUlDUndzUmQzNzVCZno4SUM2dWJlTVNhU1pialEyNzFaRVFNM2daTVpvTUxYNlB6Wi9zSkNqV245Z3gzVEdaRzM4RDBmS25ITzltU0o0UlQ5VEE4QmFQcDZQYXN5S1h3bDBsRER5M2Q3dmMzMmExcyttRDdleGV0SmZwcnh5SGw0OFNBdTJpcUJMMmxFQk9LUlJXT2o1cWJPMGRsWWhJeDNWS1g0Z05hdThvUkVSRXBCRktZb3UwQjRNQkprMkNiNzZCM056NjR6WWJMRmdBcDU0S1VWRnRINTlJRTFRVldmamt0TytvMkY4RndDbHZUaVIyZExjV3ZZZTF5c3J5cDlaUlUxSERxR3NITWVLcUFZMmVzLzZkclFDRTl3bnBFa2xzVzdXTkx5NVlTUDdtQXhpTUJyb05DVytYMS8zTDNiK3ovU3ZIZzdsZjcvbURreDRmMitZeGRGbkZWYkN0QUxidmg1S3E5bzVHUkVSRVJFU2t4U21KTGRKZXZMeGcyalNZTnc4S0MrdVAxOVRBZDkvQjdOa1FITnoyOFlrMDRyY24xam9UMkFDN3ZzOXM4U1QybmhWNTFGVFVBSkJ3VW15TG5RS2N6UUFBSUFCSlJFRlVYdnRvWWZRMmtqUTFudnpOQjdEYjdDeDlaQTJ6MzU4RUxWOFUzNkRSMXc4bWMwa09sUWVxMlBGdEJ0RWpvaGp3bCtTMkRhS3J5UytIVlh0aGQxSEQ4OHdtOFBVQ2J4TjRHeDBQVWtWRXhFSHZIQklSRWVrVWxNUVdhVSsrdm5EeXlmREZGMUJlWG4rOHN0SlJyWDNxcVJBWTJQYnhpWGl3YTBFVzIrYWx1eHpiL01sT2txYkZ0MmdpZS9mUGV3QUlqZzhrdkc5b2kxMjNJY1ZaWld4NGQydWIzQXRnOElYOUNJNExPS0pyRExtb0w5dm1wVk80cTVpODlRVnMreXFkdnFjbHRFeUFUUlFZNDg5Smp4N0R0MWY5Q3NCdlQ2NGxla1FrNFgxQzJqU09McUdzR3BabFF0cUIrbU0rWG82M3hjY0dRWlEvaFBnNGpvbUlpSWlJaUhSaStxdEdwTDBGQmpvUzJmUG1nY1ZTZjd5a3hERjJ5aW1xeUpZT29UaWpsRi92L2NPeFk0QlIxd3hpNWI4MmdoMSt1bTBGWjM0eUJiOEkzeU8rajkxbVovZXYyUUFrVE9weHhOZHJxdks4Q2paOXRLUE43cGM4dmFkTEV2djF3WjhjOFRVWDNmazdpKzc4dmRubjlaMlZ3TVNIeGh6MmZlUEdSelBnbk41cy9uZ0hTVlBpOEk4ODh1OERPY1NXZkZpUjVWaW84U0FEa0JnR2ZTTWdMaGlNcXJRV0VSRVJFWkdqaTVMWUloMUJlTGlqdGNpMzM0TFZXbis4dEJTKytzcVJ5QTVSVmFPMG42cGlDL092VzR5bHRCcUFRZWYzWWNSVkE2Z3NxbUxqKzlzcHo2dmd4MXQrWStZYkoyRDBhbndSeG9aa0xzMmhQSzhDZ0Q0emV4MXg3SEo0bGo2eStyQ1MrdHUvM3MzMnJ6MHNYdXZHRlJ2T2J2WTl1aFNiSFpabXdwWjlyc2ZqZzJGc0hJVDV0VTljSWlJaUlpSWliVUJKYkpHT0lpWUdUam9KZnZqQi9YaFpXVzFGZGxoWTI4WW1BbGd0TmhiODMxSUswMG9BNkRZNG5HTnVHZ3JBTVRjT0lXZFZQdmxiRHBDOWNoK0w3dnlka3g0YmUwUjltVk0vM1FWQVJFb29FU2x0MDBvRUlIcEVaTE1UcWdlcnAwTVRnamo3cXhsSGRQK3o1elY4Zm5GbUtUdS95MkQ0RlkwdmNnbGdLYkdROW1NVy9XWW5OdG9MMlJ6bzNlUTRwUTFaclBEakxzZ3FyajBXNWdmSHhqa3FyMFZFUkVSRVJJNXlTbUtMZENTSmlUQnhJaXhhNUg2OG9zSlJrVDF6SmtSRXRHVmswc1ZacTZ4OGY4TlNzbGM1cWtEOUlueVo4dXg0VEdaSHRiWEp4OFNVNThieCtWOStvTExRd281dk16QUhtNWx3eDRqRFNtU1g1MWVTOGN0ZUFQcWRuZ2cwdjgzR29ydCtaOUZkamJmVUdIaHViOGJmTWFMNVFiYVMwTVFnajJQRm1hWDhkTnR5TENYVlJJK01vdjlaU1kxZWI4bURxOWo4eVU1eTFoUXc4YUV4aFBRNi9QNzZqU1hZbTJ2MWE1dlo4VTNUcTdXN3BGSUx6TjhCK3l0cWp3MkxobEd4YWhzaUlpSWlJaUpkaHBMWUloMU4zNzVnTk1MUFA0UGRYbis4c2hLKy90clJSenNxcXUzamt5Nm5wcUtHQlRjdUkydFpEZ0RlQVY3TWVPVTRBcnE3dGk4SWlnMWcyb3NUK09heVg2aXBzckw1NHgxVWwxVnp3b05qTUpxYWwyeExuYnNMbTlYeC9kLzdaTFVTT1NnNExwQ0lmcUZrcjl6SHNrZFhFOWsvbEtpQjRSN241MjNZejVZL0s5cExzOHN3QngxWnBYVkRDZmJENFJPc3l1OEdsVmZEdksyT1JEWTRLdW1QNndrcGtlMGJsNGlJaUlpSVNCdFRFbHVrSStyZDI1SEkvdWtuc05ucWoxZFZ3VGZmd1BUcEVCM2Q5dkZKbDFHK3I1TDUxeTRtZjhzQkFMeDhURXg3WVFLUi9kMjN0T2srTEpMSno0eGp3WTFMc1ZYYjJQN1Zic3J6S3BuMDVGaDh3M3lhZE0vcThobzJmckRkdWU4YmFnWWFyZ0plKys4dGJKdVhUbmp2RVBidktBTEFQOHFYOG4yVjlEczlrYUdYcEhnOHQxTWxVZzF3d29OaitIVDJmR3FxclB4MDYzTG1mRG5EN1VPQ21rb3JpKzVZZ2QxbXgyUTJNdVhaOGZpRk4rMXJJQjJBMVFZTGR0WW1zTDJOTUNWWjdVTkVSRVJFUktSTE9ySlZ0MFNrOVNRbHdaUXBqbVMyT3hhTG95SjcyN2EyalV1NmpMejFCWHh4M28vT0JMYTN2eGN6WGoyZTJESGRHanl2NS9FeFRIdGhBbDQrSmdEMnJNamxzN04vSUdkMWZwUHV1K25EN1ZRZXFLcDNQRFF4eU8xSFNLOUFzcGJuQXBBd3FZZHpmdHc0eHdPZW5OWDVIczhOVFF6Q0w4SzNTWEcxTmJ2TmpyWEtXdThqSU1xWG9aZW1FQndmeUltUEhJTzl4dVoyM3ZJbjExS1k3dWhmUHU3MkVVVDBEWEU3ejFybFpqRlphWCsvWmtCZW1XUGJ5d2luOUZNQ1cwUkVSRVJFdWl4VllvdDBaTDE2d2JScHNHQUJXTjBrbW13MlIvL3N3a0lZUGJyUlJkdEVtbXJqaDl0Wi90UTZiTldPZHdMNGhmc3c3YVhqNkRiWWMrdUt1dUluUkhQeTZ5ZXc0TWFsVkI2b29qU25uSGtYLzhTZ2Mvc3crb2JCZVB1Ny8rK251cnlHOWU5c2JWYXNXY3R5S005ejlBdnVlVUlzcTEvYkRFRDBzRWpTZnNpaWFIY0pCVnNMaWVqWGRvdER0b1ROLzkzSjBrZFdOempuaS9NWE51bGFpKzlmeWVMN1Yzb2N2Mnp0bkdhM2ZKRld0RFlIdGhmVTdrOU1nQ2ovZGd0SFJFUkVSRVNrdmFrU1c2U2ppNCtIR1RQQXE0Rm5UbXZYd284L1FrMU4yOFVsUjZXeTNBcSt2ZXBYbGoyNnhwbkFEazBLWnZhSGs5MG1zTjgrOW5QZVB2WnpQcHo2ZGIyeDZCR1J6UDV3TW1HOS82d2V0VHVTNHgrZi9DMmJQOW5wN0hsZDEvcTN0MUpaYUdsV3pGdS9TQWNncUVjQTNRYlZ4bWowTmhKL1hBemc2TEV0MGlua2xNTHZlMnIzUjhSQWt2djJQU0lpSWlJaUlsMkZLckZGT29QWVdNZENqdlBuTzlxSXVKT1dCaVVsanNydGdJQzJqVTg2UGJ2TnpwWlBkL0g3cyt1eGxGWTdqeWROamVPRUI4YmdIZUQrdjR1NmM5MEpqZ3ZnOUkrbXNPeXhOYzVFY2tWQkpVc2VYTVc2LzZReTZJSStwSnlSaEhlQUY4VVpwYXg5TXhVQW4yQXpWY1dOSjdPcmlpM3MvdG1SOE90emFpODRwSmc0ZVhvOHU3N1BaUHRYdXpubTcwUHg4alUxZXMyTzZOenZaOVk3WnJmYXlWbVRUOHdvOXd1OEZ1MHV4V0NBNEo2QmJzZDNmSjNCSHk5dWFORTQ1UWpaN1BEcjd0cjloRkFZR2R0KzhZaUlpSWlJaUhRUXFzUVc2U3lpbzJIMmJBaHVvQ2RxZmo1OC9qbnMyOWQyY1Vtbmw3L2xBSitmOHlOTEhsemxURXFiZkV5TXUyMDRrNThlNXpHQjNWUmV2aWFPdjI4VVU1OGJqMzlVYmYvcGtyMWwvUGJFV25MWE9YcGxMM2xvRmRZcUs5NytYZ3k1dUYrVHJyM2gzVzFZTFRZTVJnTjlaeVhXRys5NVhBem1RRzhzcGRXZHVobzdLRGJBNVNNdzJwOC9YdGpBTDNmL1FlYVNuSHJqUGtGbWxqNjhpdSt2WDBMNndqMEVSdnZYbi9QbmdwblNnYXpMZ2NKS3g3YXZGNXhRLzhHTWlJaUlpSWhJVjZSS2JKSE9KRFRVa2NqKzRRZkl6blkvcDd3Y3Z2b0tUamdCa3BQYk5qN3BsSXhlUnZadkwzTHVSL1lQNDhSSGp5RXN1V1VYa1V1WTFJUFlNZDFZOGV4NlV1ZnV3bTZ6a3pRMW5yaHgwZXo2UHBPczN4eUxNdzYvdkQvK1VYNk5YcSt5ME1LRzl4MExtL1k4SVliZ3VQcnZRREQ1bU9oN1dnSWJQOXpPdXJkU0dYQjJNa2J2enYzODFtNno4OU50SzlnNVB4T0ExRTkzMFc5V0FpYWYyaXJ6bkxYNWxPVlVVRk5sNWJjbjFwSytjQThUSHg1RFVJL212MHZEWHFmclMyRmF5UkhIWDFkVmNjT1YvRjFLY1JXc3J2UHYrckZ4NEtOZjAwUkVSRVJFUkVCSmJKSE94OWNYWnM2RXhZdGhxNGNGOEdwcVlPRkMyTE1IeG8xcnVKKzJkSG5oZlVJWWZubC8xcjJWeW9pckJ6TGtvbjZ0dHNpZk9jaWI0KzRaeWNCemUvUDc4eHM0NXVZaEFIZ0hlQU9PL3R1REwrekh6dTh5R3IzV3VqZTNVRjNtNkFNLytLOTlQYzRiY0U1dk5uNjRuYkxjQ2paK3VKMGhGeld0eXJzanNscHNMTHF6Tm9FZGQyeDNwanc3M2lXQkRZNEs5RFArTjVXZmIxL0J2azM3eVY2MWowL1ArSjVqYngxT3lobjFLOVliWXJQVUxpcjd5V25mSGZtTEVQZVdaTURCUHZHeFFkQW5vbjNqRVJFUkVSRVI2VUE2ZHptYVNGZGxORG9xcmNlT2JYaGVhaXJNbmV0b015TFNnR0dYOVdmT2w5TVpkbWxLcXlXdzZ3cnZFOEwwbHlZUUZPdW9ESTRmSDAxSXIwQW1QamdhazdueC81cks4eXZaOU5FT0FLSkhSQkU3dXB2SHVhR0pRZlE4M3JIQTQrcFhOMU5SVU5rQ3I2RHRWUjZvNHB2TEZqa1QyTDFQN3NuMGZ4M25zZDFMYUdJUXN6Nll4SWdyQjJBd0dxZ3VyK0hYZS8vZ2g1dVdZU2xwZWdXMDFXSnJrZmlsQWRrbGtGWHMyRFlhWUVMUDlvMUhSRVJFUkVTa2cxRjVwa2huTm1TSW84WEl3b1ZRN1NFcFZWUUVYM3dCWThiQTRNRmdVSU5WcWM5a05qb1R5dTNDQU5OZlBwNlFYdTRYSVR6VWtvZFdVVlBwcUJBZWM4UGdSdWVQdW5ZUUdiOW1ZeW10WnZHRHE1ajYzUGdqQ3JldDdkOVJ4UGZYTHFGa2J4a0EvYzlLWXN4TlE2aXBzQUxXQnM4ZGNsRS9JbEpDV1h6L1Npb0xMYVQ5bUVWeFppbjl6MHBxMHIyci9reDRCMGI3Yzk0UHB4elI2empVMGtkV094OUdkR21yNnJRUkdSQUZvYjZlNTRxSWlJaUlpSFJCU21LTGRIWTllOEtzV1RCL1BwU1d1cDlqczhIeTVaQ1ZCUk1uZ3I5L200WW8waFJOVFdCdit6S2Q5SVY3QUVpY0VrZjBpTWhHejRrY0VFYlMxSGgyTGNna2ZlRWVVajlMYTNaYmpmYTA3WXQwU3ZhV1lmUTJjdHc5SS9ubDdqL1k4bW56RnFxYytjWUovUEhpUnZJMkZERDYra0dVNWxZMDZiektBMVVBK0hkcnZFOTVjMFgwRFNYaHhCNHRmdDFPSmFjVTl2N1phOXhvZ0tIUjdSdVBpSWlJaUloSUI2UjJJaUpIZy9Cd09QTk1TRWhvZUY1V0ZuejZLV1EwM205WXBDTXF6UzVuMldOckFEQUhlalArdHVGTlB2ZllmdzdEMjkveDdIYnB3NnZJV2RONTJ1eU12bjRRMGNNam1mbkdDZlNiZlhqSjk0RHUvcHoyOW9uTStOZHg5RHdodHNubmxlYzVrdDBCclpERVRqa3JpYWt2akdmcUM1MnJNcjVGMVYzTU1TVVMvdXdQTHlJaUlpSWlJclZVaVMxeXRQRHhnYWxUWWNzV1dMWU1yQjVhREZSV09xcTIrL2QzdEJqeDhXbmJPRVVPazlWaTQ2ZmJWbUFwZGJTM0dQdVBZYzJxRGc3bzdzZVlHNGV3OUpIVldDMDJGdnpmRW1iK2V5SVIvVUpiSytRV1kvSXhjZHE3SjlVN2Z2YThHWVFtQmpWNDd1dURQM0Z1RzcyTnhFK0lhZko5YXlxdGxPYVdBNjJUeE83eThzdHJlMkViVklVdElpSWlJaUxpaVNxeFJZNDIvZnZER1djNHFyTWJzbVVML1BlL3NHMWIyOFFsY2dUc05qcy8zYnFjbk5YN0FFaWVIbjlZN1VBR250dWJoRW1POWhXVmhSYSsvdHNpOHRZWHRHaXNSNU1ETzR2QTd0Z083TkdPUGRPUFZwdjMxVzczRG9jZ2MvdkZJaUlpSWlJaTBvR3BFbHZrYUJRV0JxZWZEaXRXd01hTm51ZFZWc0tpUmJCMUsweVk0RGhQcEFOYWZQOUswbjdNQWlDOFR3akgzVHNLZ0k5UC9wYmlUUGU5NEJmZDlUdUw3dnJkNWRnVkc4NW00a05qK0dyUHp4U2tGbEpWWkdIZXhUOXowbU5qU1pvYTE3b3ZvaFBLWFZlYjRJOGVGdEdPa1J5RkxGYllzYjkyZjJCVSs4VWlJaUlpSWlMU3dha1NXK1JvWlRMQnVIRXdmVHI0K2pZOE56c2I1czUxSkwxcmF0b21QcEVtMnZabE9xbWZwUUdPeFFXbi8rczR6SUdIM3pmWUhPak5qRmVPZHk0azZSUGtUZFJBUGNCeEozdWxvMUxZeTgrTHlJR052THREbW1mbmZxaXhPYmJEL2FDYkt0MUZSRVJFUkVROFVTVzJ5Tkd1WjA4NDZ5ejQrV2ZZczhmelBKc04xcTJEblRzZHllL0dGb2tVYVNOSjArUFo4UDQyS3ZaWGNjcS9KeElZN2U4Y08vbjFFN0JWMjF6bWYzTGFkd0NNdVdFd0NaUGNWMWY3Ui9veTY3MUovSERUTWtiZk1KaWdUdG9xNCtCcmJRM1dLaXRaUzNNQTZENGtBcVBKMEdyMzZwSzIxRmxZdEwrcXNFVkVSRVJFUkJxaUpMWklWK0R2RHpObk92cGZMMS91YUNQaVNXa3BMRmpnU0g2UEhRdWhIWC9ST3ptNmVmbVltUExNT093Mm5OWFRCd1hIZVU0KyswZjVOYmpvb1crWUQ2ZStmV0tMeFhtMDJiMW9MOVhsam5kbXhFL1Fnb010cXFEQ3NhZ2pnSmNSK3FqS1hVUkVSRVJFcENGS1lvdDBKWDM3T3BMVHYvOE9xYWtOejgzSWdNeE02Tk1IUm95QTRPQzJpVkhFamVENHdNWW5IU0ZybFpYVnIyOCtvbXRVRmxieHg0c2JEdXZja2RjTWFuYTE4K2tmVFNha2wrZEVmVjNlQWE3LzVkZFUxTFlPTXJpNTdjWVBkd0JnTWh2cE95dWhXWEZKSTNiVjZZV2RFQXBtVS92RklpSWlJaUlpMGdrb2lTM1MxZmo2d3ZISE94TGFTNWJBL3YyZTU5cnRqdXJ0N2R1aFh6OUhNanV3OVpPSkl1M0Jhckd4NXZVdFIzU055a0xMWVY5anhCVURITDNzbThFN3dCdHowT0gxQjkrN0lnOEFvN2NSZzlFMWk3MW5lUzQ1cXgzOXNKT214dU1iNW5OWTl4QVBkaDJvM1U1U1AzWVJFUkVSRVpIR0tJa3QwbFZGUjhNWlo4REdqYkJ5WmNNTE90cnRqc3J0YmRzZ0pRV0dENGVBenRsRFdPUm9NUFg1OFFBRWRQZHJkTzZPYjNhVHU2NEFiejh2akdiSGVzNTU2d3JJK2kwWGdQRGVJUzd6clJZYnZ6MisxcmsvOE56ZUxSVzJnS09WU0ZHVlk5dmJDSEY2bDR1SWlJaUlpRWhqbE1RVzZjcU1SaGd5QkpLUzRMZmZJQzJ0NGZrMkcyemVERnUzUXYvK01HeVlvOSsyeUZIQUhPVE5GUnZPYnU4d21pVGhwQjVObmx0VlhNMm1qM1o0SEI5d2ptdVNldDFicWV6ZlVRUkE4b3llZEJzU2NYaEJpbnQxcTdCN2hqcDZZb3VJaUlpSWlFaUQ5SmVUaURoYWhFeVpBdE9uUTNnVEZoaXpXaDBWM0I5LzdGZ29zcVNrOVdPVUxzVmdOR0F5R3pHWjlkL1VrUXBMRG5iMDJxN1RNY1JvTWhDYUdNU0V1MGFTY2thaXkveVUweE1KalBYSE45VE0rTnVIdDNHMFhZQkxLeEV0bkNzaUlpSWlJdElVQnJ2ZGJtL3ZJRVNrQTdIYlllZE9XTFVLaW9xYWZsNnZYakJ3SVBUbzRYNlZPR2x4cThodTd4Q2tGUldtbFpDM3ZnQ2d4UlpXdE52c0dBeXVDVzEzOXU4b29uQlhNVWxUNDF2a3Z1MWxKREh0SFlLci9SWHc2WitMaDNvWjRjS2hxc1FXRVJFUkVaRXV6MkJvUEpHa0pMYUl1R2V6d1k0ZGptUjJjeXF0UTBKZ3dBREhRcEJtYyt2RkowcGlpelNpd3lXeFYrNkYxWC8rM0NhRndlU2s5bzFIUkVSRVJFU2tBMUFTVzBTT25NM21XTlJ4elJvb0sydjZlVjVlMEtlUG96cTdLUzFLcE5tVXhCWnBXSWRMWW4reUNRb3JIZHVUa3h5SmJCRVJFUkVSa1M2dUtVbHNMZXdvSWcwekdtc3JxN2RzY1NTekt5b2FQNitteGpGL3l4YUlqbllrc3hNVEhkY1RFZWxxOWxmVUpyQk5Sb2dQYWQ5NFJFUkVSRVJFT2hFbHNVV2thVXdtR0RRSVVsSWNpenB1M0FqbDVVMDdOeWZIOFdFMk94TFp5Y2tRRzZ1RXRvaDBIV21GdGR2eHdlQ3RmLzg2STN0MURmbGYva0RveExGNFI5WlcwbHYyNXJMM2pZK0p1LzVpdk1LUDdBR0YzV3JEVmxHQktURGdTTVAxeUZabG9XVGxCa0xHai9RNHAzVDlGZ0tIOUcrMUdBQnFpbXJibFJtOFRKZ0MvRnYxZnRLNDhpMDdBUER2Mzd2MWIyYXpZY25aaHptMnU4dmh5dlFzU241ZjU5dzM5NGh1OEh1MXFTcDJaVkNkVitEYzkrdmRDKy9JdG4rM1lPbWFUZGl0TnVkKzBLakJMWDhUdTUzYzk3K2dmRnNhRmR2VHFOaVJUc3JiVHhNd3FPOFJYYlpnM284RWpSbUtPVHFxaFFKdG1pMFgzT1RjampodE10M09udG1zOGViYSs4cjc1SCt4QUwvZUNmajFTU0JvMUdCQ0pvdytvbXNleWxwZVFkSGlQd2lmZG55amM0dVdyc0svWDJLenYxOHQyWGw0UjBWZzhESTFPcmVtc0Jpamp4bWpuMit6N3VHTzNXcGplZnl4enYyQm43NUM4TGdSQUJRdCtZUE5aMS9uSER2Mi85bTc3L0NtNnU4UDRPL3NwRFBkZTFObzJiS25JaXFJS0NLS29pS0lNbVFwSUNBZ1E0YklYZ280UUVCd2dJS0lYeFFRWEFndVJKbUY3cjMzU3JOL2Y5ejJKamU1U2RQU2xzTHZ2SjRuRDcwM2Q3Vmtucy81bkpQOTV5MmY3MjVtMUdoUmVPdzBsSU42Vy8zL2EvS0xrTGZ2TUlMblRJUkExRG8vVjJyeWkyQ29Nc1VNNUJGM2RyOGRjdnRSRUpzUTBqQmlNZEMxSzlDNU01Q2F5Z1N6YzNNZDIxZWpBVzdlWkc1eU9SQWV6Z1MwQXdJb29FMEl1YnVsbEpoK2pycHp5NGdVL2U4TTlGVXErRDd6YVBPZnpHQkE2ZG0vbStYUXl2dDZOMnEvOHI4dUlYN0tJa0FnZ0V2bkdMVDdlQjF5ZGgxRXp1NkRNR3EwVU1XbklQYlRMWGFQa2JKb1BmdXpMRFFRZ2E4OHp5NlhuRG1QMUtXYm9JZ01SY3orVGJhUHNYZ2p5czcreFM2MzNia0tUdTJqSGY0OXNyYnVRZnJhOStIY0lSb0JVNTZEejFPUFFDaGorbGlVbmJ1QTlMZTNvL3pQLzlEKzBIWjRQTkRQb1dPcWt0T1J2Zk1Bd2haT2R6aVEvMmVrS1hqajFyc3JPbjIzeCtIZmdUUXRRNDBhR2VzL1FOYjIvWkQ2ZWFQTDZRT1ErSGl4OTFmOGZSbXF4TlJHSGR2MzJSRlc2L1RWS3NSUFdvaUtDNWZSNGNzZGNPNGN3OTVYY3VZOGt1ZS9ZOXIvbVVlYkpJaWR0dkpkRkIwN3pTN0g3RmtQcnhFUDN2SnhMZW1yVlRCVXEyd0dISytPbUFSOXRXbFdZLytpZjV2OEdpQVFJUC9RLzFCKy9pSzdxdXkzdjI4cGlGMTlNeGszWHBvUENBUndIOUFEZ1pPZmhlZXdRY3g5dFlNZkRTRU44SVZZNmNZdWE3THpiRzViL1AzUDdNK3lRRjhvQi9SbzBQMTFCRktKUTRIZ3ZNK09vZnA2QWlvdVhBRUFoQzZZMnFSQjdMSnoveUR4MWJkUWs1cUpxRTJMNFQvK1NadmI2b3JMY0dQODZ6QnFkUWg2ZFR5Q3ByM2dVS0RacURmZ1l1OG5ZTkJvSUE4Tmdqd3FGT0hMWG9OVFRCVHY5dW52N0VUdUo0ZmgycU1UbFBmMWdmK0UwWkI0S1J2M0N4cU5NS2cxWm91bVFSdWozc0M1ejJHdDhETkJrNmo5V3dubE10NjdTMzQ4ejM3dWNPNFFqYmJ2dncybjJEWW9PWDBPQ2RPWFFsdFlqSnJrZEVUdldBblVYNGtCcGI4MC9hQ0JXNjh1TmgrVHlmUGZRZEczWjlqbHBuNjlxKyt4SkpTSWVlTU1TWFBmUnY1bngybzNFcUw3UDk5QzZ1ZmRwTmRHbWdjRnNRa2hqU01VQXBHUnpLMndFTGgyaldrRXFkYzd0bjlORFZOcis4WU5KcUJkZDZ5QUFJZmVnQWtoNUk1UnJtYktpUUNBV0FpRU52Skw0VzFXK3N1ZnVEbHBJWXdhTGNwK3U0Q285UXNobE10ZzFPbHgzbzgvWU5BUWxsOXNERm9kcm8xNjVaYVBhKzljK3FwcVZGMjVXZS8ycmowNlF5QVdvZlRIYzh3S294R3FwSFRJQXYwZ0N3bUFVYU1GQUJTZitBVzUrdzdiRFVoa2YvQ1o2YmpkTzdGQjdMaXhzOWxBVFBXTkpCUis4d084SDMrSTl4aXF4RlJVWFkxbmw4MnpPdXRUazVLSnpDMGZBd0NxcmlVZzhkWGxFRXFsOEJuOUNJcU9uY2FOQ2ZQWWJaUG1yTVE5NTc2cU55dTgra1lTcmoweEJacjhJaFFkTzRPb1RXL0NhL2hnR0xVNjFLUm1PblJkQnBVYXFvUlVtL2Nyb3NNZE9rNUwwWlZWNE44K1QwQmpsdGtMMlArQ2J0VHFrUGZwVVJRZU9ZR3Fhd25RVjFSQzdPRU9sMjRkNGYvaVUzWXpNZ3UrK2g2NSs3NUMxWldiTUtnMWtJY0V3bXZFZ3dpZU5jSHUvOC9Wa1ZQWUFZK1FlWk1SdW1BcTczWVpHejVDNWhabUVFR2RtWXNiNCtlaTQ3RmRiQVpuL2hmZkluZnZWemJQWTQ5bEVGdGJXSXpybzJlZzhuSWNBT0RLNDVQUTRkQjJ1UGJzREFEUWw1Vnp0amVmOVhBcjlPV1ZuR1dSbTB1VEhOZFN3YUhqU0pxN0drNnhiYUFjMkJQZVR6NE0xKzdOa0cxZEQ5OW5Ick1JWWwvZ0RKbzFWT2FXandHakVUQWFVZmJyWC9BZk40cTk3OThCb3h0OHZLZ05iOEovd2xQczh0K2RIblpvdjV6ZGg1Q3orMUNqN25mdTJCWmRmemxvOS9pVmwrSlFmVDJCWFJhSWhQQWJPOUtoYTNORTdyN0RTSHI5YmVadkNTQnA3bXFJWFYzZ1BXb283L2FwSzdkQlYxSUdBRWhmdlFQNW4zK0xlMzc3MG1iUXMwN1ZwZXZRMTJiQXFwTFNvTW5KaHp3c2lIZGJvOTZBd3FPbllOUm9VWDcrSWlyL3VZckFLYy9aUGI2dXJJSXpFR25QMVJHVGJONTN6dXNlM3ZWOXMvOWtCMWVCbHZsTTBOSnFVaktST0dzRlJLN09pRDJ3bVhlYndtOStZSDR3R2xHVG1nVjVlREJnTUNCajNRZlFGaFlEQVBJUEhZZllVNG1JdCtmV2U4N20rQnQyKytQclJyOUhaNzMzU1lQM1VVU0ZzZ05vdndmYUg0Qm85OUVhcStkVzJibC9rTHYzTVBzY0JJQ2NqNzVBMk9JWmxydVRWb2lDMklTUVcrZnREZHgzSDlDN054T1V2bjRkcUt5c2Y3ODZOVFhNUHRldkEwNU9UTW1SeUVqQXo0OHl0QWtoZHo3ekxPeFE5enV5bElpK3FocnhVOTVrZzdYNW4zMkQ2bXZ4aUQyd0dSTGZPemR6UlpXUWlpdkRYNnAzdTM2NVRQWlg4WWxmMlhVZUR3MkFRQ3BCNEtReHlQL2lXMVJkdmdFQVNGMjJHWjRQRGJBcWtWQWZsODR4bkd6Q2xJWHI0REc0SDBTdTFnRktvMWJIV1JZcTdBY3oyUDMwQmlUT1hzbkpYSEx0MFFrK1R3MERBSGcrY2orY1l0dXdXWlhxekZ3a0wxaUg2UGVXMnoxdS91ZkgyR0N1dHJBWU44YTlEcjl4b3hENHl2UDR0NS90Z0w2NXlzdHh1TmpuQ1p2MzM2NGdneTFwSzdaWkJiRHQwZVRrNC9wenI3R1BrenJhd2hLVW5EcUxrbE5uNGZ2YzQ0amV1dFRxczAvaTdKWEkrK1FJWjUwcUtRMlptM2VqNVBSdjZQVGRIb2ljRkZibnpQdmtDQnZBVnJTTlFNaWNpVGF2TDNUK0ZKU2R1OENXOFNqLzh6K2t2clVGRWF0ZWQvaDNkSlRJMVlYenVOYVhWK0xhVTlQUTRhc2RjTzNabVZObUJnREVYazBUeE5aWkJMRlZDYW0zbkRqaEZCMXU5Vnd2UEhJU01CcFJmVDBCMWRjVDROeXhiWk1Hc1MvMmZxSlJXZkhGMy85c00yQm95Zkw1cG9wUFFlSGg3OWxsNWFBKzhINkNQK2g2SjNEMDd3QXdyNXQvZDJ6NDcrcmV2enM2SHR0bHRkNzdzUWVSL2Q0blVDV25NeXNNQnNSUFd3eVJtd3M4SHV6UDJiYjhqMytSZCtBb1oxM28vQ24xQnJBQm9QalVXYzZ5NXlPRGJHYkxsdjc4QnhzUUJRQ1BJUU41MzN0STA4ay9kQnhKYzFiQm9HTDZwV1M5OXdtQ1pvempiS092cXVaOEx2QWE4U0Q3ZnhqNzZXWmNlbUFzMUZuTWpPanM5eitGSWpvYy9pOCtoVHRKNmpMKzRMMDluc01Hc1VIc2h0S1ZsQ0h4dGJjNEFXd0F5Tnk2Qis0RGVrQTVxRStqamt0YURnV3hDU0ZOUnk0M2xScEpTMk95czdPekczYU02bXBtdjJ2WG1OSWxBUUZBVUJBUUhBeDRlRkNXTmlIa3ptTmVEenZ5eml3bEluSjJRcWZqdTNGejRnSTJDRmQ1S1E2WEhuckJLcXRONHUzaDBKZGZmVVVWdElVbDlXNTN1NGxjblNHUWlGRjFOUjdWTjVMWTlXeG1qMUNJeURWdjRNb2pFeUJVeU9FL2JoUUVNc2VDeXVhQ1hwdUEvSVAvWXpPWE5YbUZTRi83UG04UTBhRGhUcDhWeWgycllacTJjaHVuRElsQUpFVGsyZ1hzZTZ0QUxFTFUrb1c0OHRoRTlndGUvdWZINE55eHJkME16dkRsc3lHUENFSHl3bldjZ1E3bmp1MGN1cTQ3VGNYZmw1Rzc3N0REMnh0VU5iZzJlbnE5SlJmeVAvc0dza0JmaEM2Y3hxNHIvUG9rRzhCMjZSeUw4Sld6SVZUSWtiSDJmWlNjT1krcUt6ZVJ0VzJ2VllhMUpyY0FLWFhCQWFFUTBWdVhRU0NWMkR5M1FDcEI3Q2NiOGQ5OVk2REpLd1FBcU9LVG1XbnVadG1RVFVFb2t5TDIweTI0OHRqTDdFd0lmV1VWY3ZjZDVnMWlOMWNtZHZLQ3RiZDh6TWkxYnlCZzRoaDJXWk5iZ0xMZlRkblBRcmtNWG84MWZjbVNscGI2MWhaMnhvZFFKa1hrK29XM2ZFeUJsQnVLc0pmdGJCN0lkZTRRRFpkN09qVG8vanF5NElER1hHcVRFbnU2SS9hTGJiajgwQXZzWTkybzFlSG1TL1BSN2EramJMMXhnNm9HQ1RPV0FRYlRUSnZBVjU2SGo1MTYzK3IwYlBhWTVzRlBBUEFlWlR2VDNYS1F6SGZNWS9YK0hrSzV6SGJtcjhHQWxDV21rbGdCRThkQUhoRU1nQm1BeS8zNFMvYSt1bU1ZcWxWSWUzdDd2ZWU5V3lqQ2d6a0R5bWtydDhHdGQxZDJSZ3JBUEs3MUZWWHNzditMcGtGaGlZOFhZdlp2d3BWaEw4S2cxc0J6MkNCNFBUcTRaUzcrRGlKME1uMCtNbW9oVzFiY0FBQWdBRWxFUVZTMGlCczNCelVwdFRQRUJBSkkvYnloeVMwQURBYmNHRCtYSFV3bHJSY0ZzUWtoVFU4b1pMS3BJeUtBa2hLbXpFaFNFbEJlWHYrKzVuUTZJQ09EdVFGTWtEd295SFJ6ZFczNmF5ZUVrS1pVcFFIeWE3K0FpSVZNSnZZZFNoRVZoczRuOWlGcHppcmtmL0V0QkZJSkl0NmV5NmxwQ2dCaGkyZkM3d1hiR2JWMTh2Wi9qY1JaS3h3K3YvSyszZ2hkTk4xcWZjcWI2OW02cFFEUSthVDExTlRVNVZzNDArb2JRdUxKbEg4cE1NdENCSUFiTDh5eDJ0YWdxa0hXOXYzSTJyNmZzejVtL3laNFBYSy8zZk1JWlZKRXJKNkh1T2RlWTlmbGZQUTUvTWFPdEtwaFdoY29admVWMXg5a0xEeDZDbG52N3VPc0M1NHpFUzVkMjNQV3VmWHRocUJwWXptL1ErclNUVkJFUjlpdGorMy80bE53YWh1SnVCZG1RMTlaaGJZZnJJYjN5Q0VJZVBscG0vdVlaMFBlS1RXeGpUbzlFdWVzc3NyaXNpZGowMjVPQUZzb2x5RmszbVRJdzRPUnRYMC9LaTllWmUvTDNMWVgvdU9mWkxON2MvZVlTbmhFNzF6SlBoYWlkNnpFWDdFUEFRWURpbzZkdGdwaUo4OTdodzNhQmt3WURkZGVYZXE5VG9tUEY5cCs5QTdpSnkxRStJbzViSVkrSDN2TjJGTGVYTSs1Ymo0aVYyZkVmcm9GbHg0WUMyMUJFUUplZmdhUmErWURZQnJNY2E2cmlab3Y2aXNhTUV1d2tYTDNmc1VKT25vOTlzQWRuOUZhY3VZOGlrK2FacUVFdno0UmlzaFFGSDMzRS9TVjFmQWU4V0M5TXlVMGVZV0lHenViZmF3N2Qyd0xuNmNlNFd6VFp1c3ltL3ViQjZrOUhoeUFzS1d2TnVqKzI0MnZWRkxJRzYrd1BSTEU3cTRJWHprSCtvb3FxR3FEbHRrZmZJcWFsQXgyZTZkMmtmQWJPOUxxV09abEhGS1didUxVSHpabi90NENNSS9ObUwwYm9Na3ZRdkdKbnpuM0pTOWNoNVRGRzZ5T29ZZ01SZnREVEtCWktKUGFITncwcURXY0lMYjNxS0Z3NjkwVkFGT2F6RHlJWFhjTWJWRnBnNExZdCtzelFWTng3ZFVGUVRQR0lXdmJYZ0RNZTB2OGxFWG8rc3RCNWpYRFlFRE9oNTl6OXJrOFpCelBrUmpGMy8rTXZ5d0dMb1F5cWRWcnRlVnpOWG5oT2tnODNCSDAyZ1M3QTViNnFtb2t6MStEL0MrKzVheVhoUVJBN01IOWJHdHZwa1BkZmZLSVlIUy84SzNON1Jxalo5eHAxS1JrNE1vakV3QXdBL1B1L1poK0NrYU5GamVuTE9MOHZ3ZE9lUTYrWXg3RDVhSGpZRkJyb0src3dyWFIweEQ3NlJhNDk3LzFNbm1rZVZBUW14RFN2RHc4Z0o0OW1WdEJBUlBNVGs1dVdMbVJPalUxelA1SnRabHdibTZtZ0haZ0lCUGtKb1NRMXNROEN6dk1uUWxrMzhHRU1pbWl0NitBUzVkWU9MVnZBL2NCUFdIVWNYc2hKTTVhMGFEZ3RLUEVua3E0OXJDZWtpOXk0dzVvOG0wamRuZXpXZ2NBemgzYm9WZjhUMWJyOHo0NWpMUlY3N0huTmFnMXlQLzBxTlYyVGMxejZMMVFEdTZIMGgvUEEyQysxQ1l2WEllT1gzL0EyYzVRbytZczF6ZTF2T1QwT1NSTVc4Slo1OXE5RTBMbVR1YmRQbXp4VEpTZS9adk51amZxRGJqNTRsekVmTG9GeW50NzJUeVBXNzl1Nkh4aUgxU0pxZXhVMzB1RG4wUGxwVGk3MXdjdzVTdHNmZkZ0VGFWRXNyWi93dGJMbFlVR1FwMXVmOGFadmxxRm5JKzRnWWpJdFF2WXJGUGwvWDN4VDQvSG9DdG1hdDRhTlZya0hUaUtrUGxUQUFDVlY1ai9BNUdMTTJjd1ErTHRDVm1nTDlTWnVWWjF4d3UvK1FGRjN6R1BhMW1RUDhLV3pyUjVmVVhmL2NRN0lCTS9aUkhUVEF4TVlNQ1NVQ2FGVVcvZ0RJdzR0MjhEanlFRElSQ0tiSjR2Ky8xUDJUcTlBUE44clk1TGhNVFBDeG1iZHdNQXFxOGxjUFlwL3Y1blZGMnR2M1k5QUhqYzN4Y3UzVHJ5M21kWlRxU3BHVFZhcHM2cW1ZSXZ2MFBCbDkvWjNjK1IwaFo5MHM5QjVPd0VBSWhjTTUrVG5WbW40c0psNU93NmlMQWxNeUVMOHJkOW5RWURVdDdjQVBlQlBlRTViQkFFZG1ZNTZxdXFrVFJuSmJ2czJxTVRnbWU5REhWV0xoS21MNFcrdkJJcEM5ZkJaL1FqQ0Z2NkttOVptOHFMVnhIM3dod20yeEZNWm4zTTNvME55dkN2N3pXZ29hOFJzWjl0dFZwWGRTa082V3ZmNTZ5TDNyN0NLa0RucUxvQlVBQjJTeVVCVEgzcHhGZnRsMjJxdnBuTVczdThYOTRGdG5aOVkrVHVPbWoxUG03cmRhM3VNVmluL0k5L0hTckpWUmRVNU5PUTBpN21tdU16UVVzTFhUQVZKYWZPc3JPOGF0S3lrRFQzYmJUOVlEWHl2L2pXNFo0U2paVzI2ajAyVUo3L3hiZUlXRDBQbmcvZlo3VmQ1YVU0eEU5Y1lDcUJVOHQ3NUJCRWJWb01zWHZUSkpaNURodGtzemE0bzQrVHluOU1BeGh1dmJ0QzVPWUNYV2s1NGw2WXpRbGdLNkxERWJaa0pqT2o0SjM1U0pxekNnQXpTL0RhRTFNUXVuQWFnbWU5UkxQQVd5RUtZaE5DV282UEQzUHIzUnZJeTJPQzJVbEpnRXBWLzc1OHlzdVpXMXp0bDJPbGtxblBYWGZ6OGdJYU1hV2JFRUthVExKWnVZeklwc2ttdkozVVdibVFCZmtqWVBLenQvdFNtb1JBTElMRVM0bXljeGVnaUFoaHMxL055NXdvb2tKUjhOVjMwQmFaQmlRa1BsNFF1WmlDTmV6VVZEQlR4UzIvMEZsKzhiY25iTWtNbFA3ME81dnBXL2JyWHlnNi9pTzhocHVtQ1J0VWxrRnMyNE80SmFmTzRzYUxjem5UbHFYK1Bvalp1OTVtNEVNZ2xTQm03d1pjZm1ncyszdnJxMVdJR3pNVE1YczN3R1BJUUt0OXFtOG13NmxkSkJUUjRhMnVDV05UVWFkbkkyUDlod0FBZ1VTTWdKZWVSdXBiVyt6dVUvTERiNXlBbzhSTHlXbDBLSFozaGUvbzRaeUduOFVuZjJXRDJIWDFVZ1VTbnE5dHRiV3pCU0xULzZPdXBBekpiNWpLWkVSdFdGUnZZODdHTW1vMFNGdTVqVjMyR3plSzk3RmhMblBMSG1nTHJHdUpwNi9lWVhPZnZQMWZPM3hOVWw5djNpQzJVYWRuLzVZQUU0VG55OUJzS1BONjJQbUhqdlArYmsxTmVYOWZ6cksycUJScHk3Y2k3N052QUtNUitRZi9aN05PT3NBTUpHaHlDMUR3NVhlb3VwYUFrRGt2dzN2a0VONWdUZkw4TlZCbk1qVjNSVTRLdEgzL2JRZ0VRTUswcFd5bXY2NjBITHF5Q3F2ekdWUTFTRi83UHJKM0htQ0RwQUtwQk8wUHZzZVdsakNuVHMvR2hYdHNsOHBvQ2ozalRrUHE2MlhWUk5XbzB5UDlIZTVqMEsxdk40ZkthdHpKOU5VcTVIeHN1MG1tSllHWSt6cWtpazlwNmt2NmYwVW9rNkxONWlXNC9NZ0U5ajIvNHNJVnFETnlrTGJ5WGM2MklsZG5xOUpLNXA4OStPNFhTbTBQRk9WOWNnU1p0UU9IQUJOQWozdCtGanlIM291STFmT1lCcEpHSTdLMjcwZmFxbmM1dlRoRVRncEVySmtQditlYnJ1RnBVNm40eHpTenllT2hnU2c3ZHdHSnJ5M25mazV6ZDBYcy9zMXNBb0QvK0NlaHljcER4c2FQQURBRDkybXIza1BSc1RNSVd6SUR5c0cyWjZHUmxrZEJiRUpJeXhNSUFIOS81dGEzTDVDVFk4clFWcXZyMzkrVzBsTG1sbWhXYzlMVmxSdlk5dllHRlB3ZjZna2hwRW1WMWdDNXRabC9FaUVRMGpveWZ4cExsWlNHeXcrUGgzdi9Ib2grZDduTktmSitZMGM2TkEyejdOd0ZxNFpWOXRTa1pQQ1dLTkRVTmpXcXc3ZU5Pb00vcTZ6cThnMmtydGlHMHA5K2g5L1lrZXgwOXBxMExIWWJSWFFFc3Q3akJyc2lWOC9qZExzM3p4QUttajRld2JOc1o1M1Z4NlZ6TEx3ZmZ3aUZSMDhCWUJwc09YZG95OW5HUEJOYklCYlpERWJuSHpxT3hOZVdjOHFQQ0JWeXhINjJ0ZDdHay9Ld0lNVHMzWWlybzZhd1gxNE5hZzNpeHMxQjVPcjU4SC9KbEJHb1NrakZwUWVlaCsrWVJ4RzVkaUVFSXRPTWc1aDlHNjB5eCt1WVp5ZTZkSTVGMnc5WDI3Mm1ocWk2Y2hNSk01YWlPajRGN3YyNkkzcjdDcmJXYkdNbHpWdk5Ca0tEcHIwQWVWUm92ZnVVL2ZZM1o5bXRmdy9PMzRkWjE1MFR4SzY2RmcralJndUJWQUpac0Q5cVVqS2hLeW1EdHJDWUxhMmhLNnVBSmpzUEFOTzBzVTdLNG8xc0lOVjcxTkI2ZzhxM3dtaFdOZ09vZjBaQVN4QzV1ZkN1dDZ5SExmWndoM09ucHF2WmJsQnJrTEh1Zy9vM2JBWkduUTZsUC8vQkJzR3FydHhFL0tTRmlOMi95YXBKYUUxS0JqdkxCQUNxcnllZzVNeDUzaWFOaFYrZjVKUU9FSHU2STJYeFJtanlpemdsY0p6YVJTSnE0NXVtSFEwR0ZIN3pBOUpXdnN0NUxRV1liUFdVUmVzUnZueDJxNm83bTdscEYxdWZ2WTd2MDhNNWc1ZU9rbmdwNjkrb2hZUXQ0WlpWTVI5MEFwZ3NiRjFKR2J2czNEa0d6dTJqT2RzVUhUc05mVFdUY0dSWlY3L2FyTFNKOHY2KzhIeVlHUnlvdW53VGViV3psMlRCL2dpYU9aN2RUcFdRaHB4ZFg3RExrV3ZmNEwxMnk0QzVwZWI0VEhBN3VQYnFBdjl4bzVDNzd6QjhubndZVVJzWEkyUERoMWFOZzMyZUhNWjlub0g3MllQdmZudDhuaDRPWFhrbE1yZDh6SGtNRkovOEZhVS8vNEdnR2VOUjhjOFY1clhGakV2bldMVGQ5UTRVVVdFMmoyMytmNXAzNENqbnVWVjNuOWl0ZWNxQ1ZwaGxZcGVjUG9mVTVWczU1YjhFRWpGaTltMndHbXdQWFRRTlJyMGVtVnMrWnRkVlhvN0Q5V2RmUmM5clB6Ulpid1p5NnlpSVRRaTV2UVFDcGhSSVlDRFF2ei9UQ0RJckM4ak1CSXFhSUp1bG9vSzVwWmhsQ2pnN2M3TzFsVW9tMkMxcS9GUThRZ2l4RWxkbytqbks4NDR1SmFJdEtNTDEwZE9oS3k1RDBiZG5VSDA5RWJHZmJZR2lUYmpWdHE0OU90dHRQRlhIb05ZMEtJaGQrZDkxVlA1M3ZkN3RrdWErN2ZBeHE2N0ZNMW5QWUJvWUJzMGNEMFdiY0todUpwdTJ1UlRYNHRsbW9XOU9SOVhsR3doZk1ac3R5Mkd1THFBQUFFS2VHVWRHclE0cGl6ZHlBZ1VBRTJTTVBiQVpMbDFpSGJvT3QzN2QwUGI5dHhFL2VTSGIxTTJvMVNGcDNtcVUvM0VSVVp1WFFDaVI0T2FrQlRDb2FwQzc1eXVvcy9JUXMyYzloSElaYngzWXhsQWxwRUtzZElYRXg4dmhmVzVPWEFCVkluUCswcC8vUVBMQ2RZalpzNzdSMTFCNDlCUktUcDhEd0FUNFErWlBRVWx0MlJkN3FxN0djNVl0NjVzRHNIb2VHYlU2MUdSa1F4RVZCcS9oZzlsQmxPU0Y2eEMxam1tb2w3eG9QWnZkNnZ2TW93Q0EwcDkrWjRPT1lrOTNSTDdESHh3eTU5S3hIYUkyY0FNZmFhdmZZOHVieUlMOUlmSGkvL0p1cU9FMkdHMnVqTytHc0RXdFhWZk9iUlpwV2N2L1Z1VjgrRG5VWnNFemFZQXZ2RWZ3TjNUTStmZ1FKNnN4Y01wejlSNWZLTEhkbEZQcTU0M1l6N2ZoeXJBWDJWSXR4U2QrUWVyeXJRaGZQcHZkenFnM0lIN3FZazVHdXZMK3ZtaXpaU252Y2VWaFFaeGxkV1l1bTVWZFIrVHNoSmk5R3lCeVVzQ28xYUhnOFBmSTNQd3grOXpqVS83bmY3ajg4SGg0UGZZQXd0K2F4V1I4OHVCN2Yya01lOWNDQUtXLy9vWDAyaGtXNWhKbnJ3Um1yK1Rad3o2KzBpYU9adjFmSFRHUm5UVWprRXJRNmR2ZDlld0J1NlZFTEFkVXpZUFl1cEp5VHNCT0lCWWg1dU4xa0VlRWNQWXBPL3MzKzU0amxGaG1ZcHZlSzcyZkdNSm01cHFYWlhIdDJZWFQvTFQwbHo4NTcwM205elZFYzN3bXVGM0NscjBHMXo3M3dQZnA0U2c3K3hleWRoeG85bk1LNVRJRXpSZ0gvM0dqa0xsMUQ3SS8rSXg5YlRDb05XeFdNa3NnUU5DMHNRaGJQTk51azJDQSszOWE5dHNGVGhDN3NmL2ZqbEJuWkVPZGtRT0FlZjBTeXFWVy9TdU1XaDJ1anB6aThERTlIaHhBQWV4V2hvTFloSkRXUXlnRWdvT1pXKy9lVEptUnJDeFRVTHZLdXY1Zm8xUlZNYmUwTk5NNmdZQUpaTHU3YzIrdXJrelF1NTVzQUVJSTRkRG9nWGl6Z2JqTzlyTmVXN3ZLZjYrejlVeUIycXpzSWVNUXMyOEQzUHAyNTJ5YnR1cGRaRzc5MlBJUVZ2aHF1clkwMzJjZVJmYk9BNmk2bGdDajNvRDAxVHNRdVk1Yjk3SDQ5Rzh0ZmwyS3lGQjArL05ycXl6S091WTFoVVhPMXJPTEVsOTlDL21Iam5QV0NSVnl0UDlpRzl3SDlHelF0WGlQSEFLRFdvT0VHY3M0RGVzS0RwK0F4OUQ3WUZTck9WOVFTMDZkeGJYUjA5RCtzMjMxMW9FMVYzazV6dTcyL2k4KzFhQXNzN29zWlZ2TERhRXZyMlFic0FGQTVMcUZEbWNkMTMyaHJzT1hEUzcxdFE3T2EvT0tvSWdLUS9Ec2wxRjAvQ2ZVcEdTZzhNaEpGQjQ1eWRuT2ZVQlArTC8wTlBUVktxYmhaSzJJVlhNZCt1SXRDdzJFLzRTbjJPWENiMzVnQTlnQTRQL1MwMWFaNDNVTU5UV2NaVWZPMSt1R2RYMXRjNXI4SXZ3ZGF3citTZ044MGZQcVNadmJaMjNmajlTbHBnWnlZZ2N6c2F0dkpEVzZGbStkN3Y5OEMzbDRNR3BTTXBDK1ppZm52ckNscjhMWHhtQmUzdjZ2b1RjTFlrZXNubmRMMXdFQXpoMmkwZmFEdHhIM3dod21hQ01Vd2xDamdWRnZZUC8vc3JaK2pJcS9MNXYyNmRUT2Jsa2hsMjRkNGRRdUV0Vm1nM3FXMnJ6N0Z2U3FHaVF2WElmQ3c5L3paaTY3OSs4Ty81ZWZRZHFLYlp3YXYwWGZua0h4eVY4Uk5IVXNieVBHcUUyT1A5OXRVYlFKeDkvdEg3SjVmMDFLQnVJbkxlQzh0alVIdnJyTWZNeG5Od2lFUW9mM2F3eDFWaTdFSHU3UWxURURQTDdQUFc0VndBWUFvOTVVTDF0Z01aaGlQbENaK09weTNycmVoVitmUk9IWHRwL0Q5cDZIL1hMK3FqZGdlamNRdTd2QzkrbmgwRmRXSWY2VnhjMytlRFFuY25OQjJKS1pDSmcwQnVudjdFRCs1OGZZUWVzNlVsOHZSTzlZYVZYS3FMVXArKzBDKzdQWGlBY1JOR004L2gwd0d0cUNJb2hjbktHdmRPeHpwOFJMQ1Zsd0FDb3Z4Y0hyY2R1dkgrVDJvS2dNSWFUMVVpaUFObTJZRzhDVUNxa0xhR2RuQTFxdC9mMGJ3bWcwMWRqT3lMQytYeTRIWEZ5NE4yZG41aHFkbkpoL3FmNDJJYVRPcFR4QVhSdWtDSFVIbEhkMjQxbVBJUVBSOGVpSGlIdGhEclNGeFFDWWNnYTUrNDVZQmJHMWhTV2NtdEt0bWxDSThPV3pjZTJwYVFDQXdtT25JYmVZSW10ZWlxUE96VWtMY0hQU0F0NURwcTNjeHNsMkUzdTZvM2ZDejQyNk5qNkdHalhubWlSKzNsYmJCTStiak9MVHYzR0NrUVpWRGE0K3p0L0lzVEY4bjNzY1BrOCtEQmlOVUdmbUluM2RCMnpHVS9uNWk4amRkN2llSXpTdndHbGprYkdCeVNRVGlJUUluRHEyMGNkS1hia05tanhtWm9YM3lDSHdlTEMvdy91YVQ5TUcrSU9zUXA3YXhYVURGV0tsR3pxZjJJdlVKWnRRZU93MFc1cEY0dTBCdnhkR0lXVGVaQWpFSXFRdGVaZHR4cWE4dnkrYm5kMFEyc0lTVGoxdGliY0hBaVkrWS90M0srVm1OOXZLMkc2SWFvc0dqdlhWVjlkYlpGaUxiR1ZpVnpSOVU4ZTYvN2Zzblo5eVN1WTRkMndMMzZlR05mbjVMUDBSTWRBcU9NOHlHSkN6Nnd1cjJSam1xcTdjeEI5aEE2eldCMDU1amcyc0Iwd2NnNElqSnlBUERVUjFRaXFuakVqUWpIRndpb25DZi9jK2JkVVlFR0F5UGNPV3pHUXl6UVVDZUR6WUg2bExOeU4zcjZtOGcxR2o1UVJKelYwZE1jbm10VHVxM1VkcmJONm55Uy9DdFNlbnRxcjNLODdmc1prYnlqbDNiSXQydTllaDhPdVR5Tnk4MithZ2kxRm5HbkF4cjgxdnFGR2p4bUtRcmlrSnhLTC9Gd0ZzY3lKbko0ZzkzRGxKQTNWeTkzN0ZlZTQ0Y3I5Ny8rN29lR3dYZ01ZMzBBUnFueXUxbjVQc2NiVEJxbEduUjlXMWVJZG5oVG1xL0p4WkVQdXhCeUR4OWtEa212bkkrK1FJMm14ZGhuLzdQY25lYjlCcXJlcDgxNUg2KzZEenFmM0krZWh6ZUR6ZytQczlhUmtVeENhRTNEbVVTdWJXb1FNelFwMmZ6d1MxczdPQmdnTEE3RU5XazZ1cFlXNkZoYmEzRVFxWllIWmRZRnNtWTI1U0tmKy9FZ2xUd2tRc052MUxDTG56VldxQUsyWlpuMTM5YjkrMU5DSFhYbDNRK2RRbnVQYmtLNmhKeVlSN2Y2Yk9jRXZ4Zm1JbzJ1MnlEa2hjR3owZHBXWmxIZmkrUk1XTm5ZM2k3My9tUGE3eS9yNVFEdXJEMXBRMWIzUUVvYkJGTTZJY1VSZE1yU1BsQ1dJcklrUFI3c04zY0czMGREWlR0Q21FTDUrTmpBMGZRaHJnaTZoMXRVRjhnUUFoODZkQTBTNFNDZE9Xd0ZDamh1L1R3eEUwL1FVRXpSZ0hkVll1TkRuV1g4Z2JvakhaaUtFTHAwRTV1QjlVaWFsdzY5bUZVemU2SVNyK3VZTGN2VXhBWHVUbTB1Q3NXZk9HbW9CMVRWbkFlb28rd00xK2xIaDdJbnJuS2tSdFdRcE5iZ0dFVWdtVDBWMGI1S3E0Y0FVNXV3NHkxK2lrUUp0Tmk5bDlxMjhrb2VwcVBJdzZIZVFSSVhEdDNvay84OVpvUk1MTVpaekdoQjRQRGJUYmxGUlh6QTMreVVJQ2JHN3JxUEsvTG5HV1hUcTFneWEvQ0drcjMwWDRzdGVzc3IzMWxkV2NaVWN6c1p1Q1NNRU1Ubm8rTWdnNXV3K3k2OE9Xdm1aekVPcE80Ly9TYVBpL05CbzFLWm40YjdDcG9hL3kvcjRJVy9vYUJDSWhnbWEreUgzZEJLQzhyemNpMXkzZ2xBUVJPVHNoYXVPYjhCZ3lFSWt6bDBGYlZBcW5kcEVJWFRTOXBYNGRsaWEzQU5kR3ZXSlZzN3VPbzhFNEFMZzArRGxVWG9xemVYLys1OGNjTzVEUnlDMTlZREE0dks4MHdCZktRWDJzMWxkY3VNS3p0WWxBSklUM3lDRlFKYVhoNnNqSkNGOHh4NnE4alhtZ3o3eE90VkdyUStRNzNOZEQ4MXJZQVBNNDhIeGtFR2NiZXpXeHRVV2xiRzE1VzZXQjZqVFhaNExiU2lCQXlMekp1UG5TZk1pQy9Ea2xpdTRXY2MvUFF0bHZGeUNVU2RBci9xY21QYmI1UUdycGo3L0R0WHNuZUk4Y3dqU3VCZEFudy9TNFNIdDdPekkzN1dLWHplK3JjeXVEMzZUNVVNU0VFSEpuRWdwTnpTRzdkMmVDRENVbFRHQTdMNC81dDdUaHpWaHVpY0ZnS2xYU1dPWUJiWkdJK1lJcUVEQy9yK1hQai9kcXVtc25oRFFObFE3NExnSFExUVkrMjNrRC92eEJsVHVSUEN3SW5ZN3ZRY3JpRFdpemNUR0VNcWJlWVB0RDI5bHRuTnBGUWhiTURkeWJmMkYxNzljZFRoYU5veXlucnJhMHNLV3ZvdlNYUDYyQ0NHR0xwaUY5N2Z1Y0wvRUFrNlZqWHYvWHZPYXF4TnNEWXFVN3V5eFdObTN6b3VvYlNkeHI4ZU52VnFpOHZ5ODZISGtmVWg5UC9EdGdOTzgyRGVYMTZHQjREcjBYUnIwZVFnVjNkb0gzNHc5QkhoS0EzSDJIRWJWeE1SdGd6ZDE5Q0psYjk5elNlUnNTVURMbjFyc3IzSHAzYmZSNWpUbzlrdWFzWWdjeXdoYlA1QjAwc0VjZ0ZNQ29Od3RNOFR6V0RWcnJRWGdoWDdCYkpyV3FVMnpVYUpINDZsdnNOWVl1bWdaWmFDRFVHVG1JbjdvWTViOWY1R3d2andoQnUxMXI0TksxUFdkOTJxcjNVSExxTEdkZC91ZkhJUEZTSXZ5dFdieS9tenFMVzZKRkVXbGRpcUNoTEFOTDBrQS9YQm4ySW1wU00xSCsrejlvZi9BOVRrTXhuVVZ3V21TaldaaFRUSlJWN2UrR1NsNjRsdk5hVVBjY1VON1hHL0t3SU5Ta1pjSHIwUWZnOFVDL1d6cFBhNk92ckVMYzJGbnNRSUFpTWhUdGRxMWh5NVNFekp1TXdpTW5VSk9XQlkrSEJpQms3bVM3QTArZVErOUYxMThQSVdIR01vUXRtY204andDUUJ2bWo1NVVUN0haL2QzcVkvVGxxL1NLSFowQmN1TWVVVVN3UWl6akhsSHA3UUZ0WWpDdVBUTEFad0FhQWk3MGRMNFZVWDVQQWhCbkxIRDZXT2JhTWt3T1VnL3Z4QnJFdkR4MW5kejlkU1JtdVBUbVZEY0tuTHQwRWx5NnhjT3RqeXRvMW1EY0dObnRkRXJrNm0rb2JHd3pJL2VRSTI1QVlZSUxRMFR0WFdiMW0ycXVKWFh6aUYvYm51aWEyL3g5VVgwOUF3c3kzRURKdk1yeUdENFlpT2h6Ujc2M2cvUCtKM2EzN1FwaC85dUM3WHhaMCs1SW9WRWxwS1B2bEwxUlp6SzZwK3o4V1NOMzVkcnNsSVF1bW92VHMzOURrNUNOanc0ZndmdkpoS0NMcmI4Qk03aXdVeENhRTNCMkVRcVpKbzVjWEVGczdOVW1qWVRLbmk0cVlXM0V4YzJ0bFdYVWNPaDF6VTZ2cjM1WVFZcE04UjRBS2RYWDlHellCVlprQk9xMFJZclVXN2hsNWtKWFgxb2wxbGdCOStSdFczY21rUHA2Y0tkcEd2UUhYbnpabDBrV3VmY09xY1k5NWlZTEl0Vyt3UVd4dFVTblMxK3hBK1IvL29mUEpmWnpwbkpiTmVKcVRTNWRZZUk5NEVJWGYvTUN1RTdrNkkyREtjNmk4ZkFOT2JTUFkwaFFBRUxIeWRYaVBHc291bTAvVERaejZnbFV6cmFaVUhaZklXWFpxMzhibXRzcDdlMEdUVndpZjBZK3c2MVFKcVp4bVdJcTJFVGFuOUJaKzh3T25kSW5JeGNsdVlNR2xXMGUwNmRheDN0L2hUcEc5OHdEYm1OR2xXMGNFbU5XT2RwVFEyWW1UQld6ZWxMT09vY3A2bmFPTkJ6TTI3V0pyRnJ2YzB3R0JVNTZEcnJRY1YwWk1aTXVMbUt0SnljQzFwNmJobm5OZnNjR2x2RStPY0JxOG1jdDY3eE9vcy9NZ2xGdVhSRklsbW5xTFNMdzlHOVI0azAvMTlRUk9JMHloVElyOEw3NWw2eWpYcEdUaThzUGowZjZ6YlhEdDJSa0FOOE5hS0pPeUFWRkw4b2dRK1BQVSsyMkk1QVdtMXoyQlZHTEthQmNJNFB2c0NHVHZQSURJZFF1UXZ2WjlOcHZVRWZWTjg3YzVpR00ySU9MNThIMk5LaUhEUjI0VzlERnF0TGd4Zmk0N2VDYjJkRWZzd1hkTjlXVU5Sb2pjWEJDMThVMW9pOHZnMGprR0FCeHE2aHI1em56T3NrQWtoRFNRdjMrRVVhZXptdFhnS0t0akdvMmNBTGJJU1FHaGs1eFRWcVMrWnBCM0M3R0hPNlFCdmtCdEVOdW8wK1BteTIvZ25yTmZRdXpwWHJ1T3Y1d0l3RHovOHIvOERybTdEM0pxcHd0RVFyVFp1Z3hDdVl5dHVWM0hwV3Q3OUU3K2xWM1dsVlVnK1kwMUtQcmZqNXl5UEZidlN5MzRtYUNsRlIzL0NaWC9YVWZjODdQZzFDNFNrV3NYV0EwRWVUOHgxS292aFBsckI5Lzk1aHJTMlBqR0JGT0d2VkFtUmR2M3JadGo1dXo1RW1XLy9zVXUxeVV2VkYyTngvVXhNNkhKeWJkN0RxT202V2RRQ3hWeUJFd2NnN1NWMjJEVTZaRzlmVDlDWHAvSUdSQ3p4ZGJyY05lZnY0QnpwM1pOZmFua0ZsQVFteEJ5OTVKS2djQkE1bGJIWUFES3lreEI3Ykl5Sm1PN3JLeDFCN2NKSVEwaVRIVkZ2TlQyTlBnbUp3QWdCektpUFNIVmF1QlJWZ2J2OWs2UVMva2JadDJwdElVbHVEVDRPZmlPZVF6ZUl4K3l5cWgybEVHdFFjNkhueU56ODI3MkMyN1M3SlZvKzhGcWRodWp4V3R5ZmMyaDZqUzI3bVB3bkltY0lMYnl2ajVNYVliTlM2QXZyK1FFc1p1VHZscUYxQ1diRUxsdUlXOUR2YUxqM09tMzd2MTcyRDJlMU0rYjh3VTBZOTBIbkNDMno1UERFREtYdi9aczhYYy9RMitlaGNkVHU5bGM0ZGNuSVhaM2hYS3c3VXpVVHNmcmIvcVp1L2NyRkh6NVhiM2JOVGZ6UUdUbHhhczQ1OVBkenRhTXVzZGZYZUJSNnUwSmxWbWdWWnRmWkxXUEp0KzZWSmtqcFRtcTR4TFo0TE5BSWtiMHRtV0FVSWlzN2Z2WkFMYjN5Q0dJV3I4SUJvMEdOeWN1UVBudkY2RXJLVVBPcm9NSWUzTTZpcjc3Q1ltdld3Y296QlVlT2NuN1dLeTZaZ280TzNlT2diNnFtamZZN2Fpc0hRYzR5eDRQRFVUaytvVzRPbUlpR3hUVkZaZmg2c2pKYUxkckRUeUhEWUt1dEp6ZFh1VGFqTE5lakVaT3ZXS1J4VXdFMzJkSFFCYmsxK0JNL2NZeXFHbzREVjZkTzdXRDE0Z0g3ZXpSY0VhOUFUY216R05LTGRXZHQwcUYvKzU5QmdZVk0xanJGQk9GZTg1OUJZTkdpL2pKQ3h0MUhrZG1XaVF2WE5lb1kvT1IrSGhCRmhJQWRVWU9CRklKWXZadlF0cUtiYTJxTm5aTGluNTNPZjRkT0pxdHc2ekpMVURpbkpXSTJic0JnRVU1a2RyR2pwV1g0cEQ2MWhhVS8zN1JhcVlTVVB2WWVYRnVvNjlKNU9hQ29GZGY1QjZ6aFQ4VHRLU2k0eit5UDFmSHA4Q3BrZVd2N0duczY0TkFKTExhVjF0WVlqVkxJSFFoVXpOYktKZmFEV0NMbkozZ1BxQUhsTTFVYTlwenlBQzJMMG54aVY4UTh2ckVaamtQdVgwb2lFMEkrZjlGS0FROFBKaWJPYU1ScUt3MEJiUkxTNEdLQ21aZFJVWHoxdHNtaE54Vk5CSXA4cng5a0Y4QStBcVljYlM3cER3cXFpN0hRWjJWaTR5Tkh5Rmo0MGVJZUhzdWI5YTFlZWExWmRDeTVQUTVaRzdkQzAwMnR4UkJ3VmZmdzN2a0VIZ09Hd1FBTVBCa3JEYW5vditkNFN5WG5QNE5tdHdDU1AxOXJPcnBwaXpaaVBTMTcvTWVKM3ZuZms0ZFU3SFNGWjFQZnVMUU5WUmR1WW1ia3haQWxaQ0t3RmVldDJwcVYzMGppZE5ZVGF4MGczT0hoZzBrcUN6cVkwdjkrY3VSQUlEQmZGYVFVTWpObE9lUi95WGNkWlVBQUNBQVNVUkJWUGt4bEp3NUQrY08wUWlZL0J6OHhvNjAyc2FSNW4rV3BVcHVGNzZzNllhU1I0VkNsWnpPTGxmelpLaXE0bE00eXhKdmovcXptZzBHSkx5Nm5BMGdCYzE4a1IxVUt2N09OTkFSdVdZK20xRVpzZXAxWEhyZ2VRQmd5NHhvODR0c0R1SjdEUitNb3VNL1F1U2tnRlBIdHFnd3ExZHQxT2xSOGVkLzdITHBqK2Z4UjJoL3hINjIxZjUxMjZDS1QwSEJWOXlCQzkvblJrRHE2NFdPeDNiaDZ2Q1gyTCtqUWEyQk9wc0prdWpNR2p1YTE5QTE2ZzNJM3NrTmlqZFcwSXh4bkF4UndQb3hLZ3YyaCs5emp6ZkorUnloeWVVT2ZEUkZVMDFMQXBFUWxmOWU0Nnl6eklhVytONWE5djN0NHRJNUZwcThRclRidFFiS1FYMlF0bUliNS82bXJJbnR5TEUwZVlXNDJHT0UxV3VPVTB3VXV2NTZpSGNReVJHVzc3OVhocjlrdFkzWTB4M1IyMWZnMnBOVDJYVkYzNTVCL21mZndHYzB0OWxqWFNhMlU5c0lxTk96ZVFQWXR5cHEwMko0RGIvZmF0WlBTMzhtYUNrMUtabW91bUlxdWVIVzV4NG1POTVDNGRjblVmYmJCYXYxOXU1MzdkWUIwVHRYTmQzRjFzcmF0b2N6aU9ZVUU4VTJCcFdGQkRMbHhHeGt6dmRPK3NVcW83OHB5YzFtM0doeUM2QXBLT2I5N0dLdnNhTzV4ajczU1BPaElEWWhoQURNbTYyckszTUw0Wmx1V2xOakNtaFhWakkzbFFxb3JqYmROSTJiNXRoWWdiQmZnNCtRLzg5VUloRkVtcGI1NEZraDVmL2dhelF5SmZxcnFvQ29xTHVqZDJ2bDVSdWNaZWVPYlJ0OGpKSWZmck5hcHh6Y0Q4R3pKbkN5aWkxcjNUWW5kVVlPc3Q3ZHgxbG5xRkVqWS8ySHZOTnptWXcxL21hRjJzSVNUa1pmWFFEUkxxTVJXVHNPSUczVnUyejVqc3JMTjZ5QzJDbUx1Tk9CalJvdHFoTlM0ZFF1c3Y1ejFLcTh5QTFLMmFvWGFkVHF1Sm1uenZZRDJBQlFVUnZ3cXJxV2dMd0RYL01Hc1MvMmNielc3TjNBdFZ0SHptTys3TGUvcmJheFhPYytvR2U5eDgxKy8xTjJRRVBSSnB5VFRWL1h5Tk15R081c05uTkNXMWdNQVBBY01oQjFWZGFsQWI2Y0RMcTJINzJENjgvTVJNREVwMUg2MHgrY0lIYnB6MzlZbFFtb0l3M3dnVk5NVkwyL0E4dG9STks4ZHpnQkJVVjBPRHlIREdTTzUrdUZEa2Mvd0pWaEU2REp6VWViOTFhd0FSTmRTUm03ajNrSkZxTk9oOVJsbXgyL0JqdUNab3lEUVdVL2lHM090VWRucStaNDVuSStQc1Q1WGUxdGEwdlZGZTVyc2RpajZldkxBb0J5VUIva0gveWZ6ZnNselhSZUFPaHdoSCtnc0NGc0RmSzU5dW9DdjNHakhLNnozZHlTNTYvaEhUU3J2cEdFckswZkkzaE80N0pKeld0YjI2TWMxQWUrVHc5SC9xSGpBSmp5UUdKUEphZVVDR0JxUWl0VXlCR3hlaDdpeHM2R2UvOGVVTFFKUmU2ZXI5anRlc2FkNXY0ZTErSmhOREJCVFZtUUg4U2VTdmEreW90WEVmZThxZTYrNTdCQnZHV3JXdkl6UVVzcS9PWVVaOW43aWFHODIrbktLbXkrNXRxNlgrclg5SU5NbXZ3aTVPdyt4RmtYdG1RbW02MGhsRW1oaUFpQlUwd1VQSWJlaThJako1aWVJN1dhTTRBTkFQcnFHczZ5VUNKR240enpNS2hxT0svYjlobzdHbXJVRU1wbHpYcWRwUEh1Z3E5VGhCRFNBdVJ5NXVadFo1cW9YbThLYkt0VVRGQmJyVGI5YS82elJtT3FmMTEzMCt0dEg1dEh3SWYvQUpNbjMrSXZSc2hkNmpiMVBUVWFtY2tjMmRuTXl3REFqSG5GeHdQdDJqSDlXdTlrRlJldXNEOEx4Q0s0OE5RL2xuZ3BJWEl6VGV1M0Zld1J5cVR3SGprRWdWUEg4dFliMU9Sd2c4U2VRKytGeDBNRHJiYkwrZWh6VGkxT3Z1WnR1WHUvNU5UYXRaU3lhTDFWcGlVQTVIMTZGRUV6eGpkckprNU5XaFlTWjc2RnNuUGNES3JLaTFmaDg2U3BqbVBPcmk4NFh3UUJKbFA0eGd0ejBPWE1weEM1T3FNK1ZWZHVjbXE5Q2tSQ203VWV6Yk9zQUhBYVdmSlJKYWREVjJ3S0tMcjNyNy8wUmtzd2FyUVE4RFJKZElSNXcxSStGWDlmUXNiNkQrM3U0ekgwWGs3V3ZqbzlHMFhIZjRUWDhNRUFtTHJ3K1JhbFU4enJyZk9wU2N0QzJ1b2R6SUpBZ0RaYmwvTFhncmJJaERPYWZjNm9LNzBoRGZTRElqb2NzcEJBK0QwM0FqY25MbUMzRWNxazZIQjRKd1FpSVR3ZkhvU0kxZlBZNDE1N2Fwck42d3VlL1RLQ1o3OE1YVW1aUThIVnpDMGZXd1h5UXhkTVpadURBa3lEc2c2SGQwS1ZtTXJPMWdBQVhaR3BpYmZZdzdFNjRvMWg5WHh3c2gzRTluaWduOTNtam5uN3Y0YmVMSWpOL2wwYm9PemNQNXhscDFqYnRmRnZoZWVqZzZFdEtZTlR1MGpJdzRNaEMvU0R4TjhiVWw5dmlEM2MyY2VkNTlCN2VUT096VXM1dVBYdWlrN2YxZC9rMVRJcitsYVUxYjVtdXZYdndmay9DWnIrQXVmeFpha3BHenZXSi8yZEhaeVpRRUs1RERBYTJhejN0SGQyUXRFMkFsNlBQbkJMNTZsUCtLcTVLRGx6RG03OXVpTnF3NXVRZUh0d3l2VUFwbklpQVBOLzN1djZLVWg4dkZEMDNVK2NJTGJVTEVOZlgxWE5lYjFvczNVWlo0RFQwZnIvTGZtWm9DV1pOOE1VaUlUd2Z2eWgyM2cxOWN2Y3ZKdnplY20xVnhkNFBud2ZaNXR1ZjM3TkJyVkxUbHNuTGpTWHJDMGZvOUppZ0U4Z2swSmZXWVdMUFIrSFcvOGVDSm81M21ZZkVGMXhHVEszN1VIdXZzUG8vUDNlaGczR2toWkRRV3hDQ0drcUloSGc0c0xjR3NOb1pBTFo1a0Z0bzVHNUdReW1uODJYQ1NHdGlrQUFLSldBdXp1UW1RbmsxeVkxcWxSQVNncVRrVzNuZTNPclYvbVBLWWp0M0w0dFJFNEtUcll1QUlUTW4ySlZZc1NjTk1BWEFTK05odCs0SnlIeDlrRFY1UnRJbUxFTUFST2ZnVXZYOXV4Mk5SWmxMendlSEFCL25zWjZSZC85eFBuQ3lyZE55Wmx6TnIrdzVuejBCWXJNeWkrNEQrekZCSlFOQmhpMU9xU3YzWW13UmRNNSs3VDdhSTNOeG81aFMxNTF1TEdqS2lrTi8vWi9pcTB2VzBmaTdRSGwvWDNaNWZ3dnZrWHlRdjZtVEtxa05NUlBYWXpZL1p2c1ByaU1XaDBTWjYzZ3JIUHAzc2xtOE51eWhJcll6ZjU3VzhVZjNBQ1dyVnJkZmJQLzVGMXZMbjMxZG1TOTUxZ0pGcHZYODljbHhFOWRqSnJVVExqMjZvSjJ1OVpBRnVUZm9HUFlDMFFDRnVWV2JPemowaVVXcnQwN29jTHN1Wk13WXhuVUdUbVErbm9qYzlzZXp0OWFFUjBPejRjSDJUMXY0cXdWN0dQRy84VW5yYkl0RmRIaHFMb2FEMjFSS2RSWnVlenZYZm12cVJhNjZ6Mm01MXJZb3Vud0dIb3ZTczZjc3pwWDNRQ09RQ3hpR3hsbXYvOHBXNDdFbm10UHo0RFV4eE1CazUrRjhyN2V2SS9QNGhPL21BTHl0ZHo2ZFlQM3lDRlcyeXFpd3ptekUvUlYxWnpzVmZQc3pxWm1HY3lycno1OHN6SWFVWExHRkJnU3VUakRPYlo1Z2kxZWo5d1ByMGZ1YjVaajI1SzV0ZjVBZDBNRncrSzVXYzhiY1VzMGRqVHE5RWhac2hFNUgzN09XUjh5ZndyMGxkV21MRkdEQVRkZmZnT1I3N3dCLzVkR045djFTTHlVNlBMVDU1elhTY3Z5TVpaWnRJNDBjelh2d1FDZzBSbXVMZldad0ZHR0dqVm41b3JZdzkzaGdIeWQ2cHZKbkZJaTdnTjdRZUxOWHhySS84V243RFoyNUx1L09RUk9maFlpWnlma2YvWU5OSG1GQ0YvNnF2Vkd0Nm1HWHRXMUJKU2ZONzAzaVp3VWtJY0dJWDNOVG1qeWk1ZzY2dC84Z0I0WHJXZVhhSEx5Y2JIdktPZ3JxZ0FBaWE4dFIrZnY5OTQ5OVFEdkloVEVKb1NRMWtJZ1lPb04zQTAxQndqNWYwNGdZQ29UaWNWTVZqYkFaR2huWkFDaC9OVWJXajExZWpZMFprM3BYSHQxc2J0OTVlVTQ1Qjg0aXNoMTNHWmZ3Yk1tY0lMYzFmRXB5UC84R1BJL1B3Ylg3cDNRK1JRVHZEVC9ZZ2NBMGlDL3hsKzhqVUcvaWd0WGtMSmtJN3NzY25OQjJ3OVhJMlhoT2pZN3F1RHdDWnZUZXh2S010dmJNakFHQUo0UDM0YzJXNWV5MDZtemR4NUF5dExObkxyRkltY25KbmhYKzNzVmYvOHpNamJ0UXNqci9BMGFEV29ONGljdXNBb20rRSt3SFJEUkZIQWJFSXJNNmczektUZXJqeXdRaStEYXV5dnZkcjhIOXJaN25LWlNGOEFHbUlCMnlzTDFpUGxrWXoxN05ZL0l0Vy9nOHJBWDJSSVMrdkpLcEx5NXdXbzdnVmlFTmx1VzJzMzh6L3YwS01wKy9Rc0FNeUFVdm15VzFUWStUeitLcXF1YkFBQUowNVlpYk1sTUdOUnFKQytvYlk0bkZNSnYzSlBzOWcxcCtGVnc2RGhTbDI1aWw1WDM5MFhwVDcvemJxdk5MMFRseGFzb1B2a3JmSjk1Rk5FN1ZuTHVML25oTjl5WU1JLzcySFp4UnZTN3l4MjZGblZhRm1mWnZDNjBVQ1p0VUYzamVzOWxVY05mNU55Q2pZTXRsSjc5R3pVcG1leXlhOC9PelI5b01ScWhMU3FCT2lNSDFRbXBVTVduUUpXWUNsVkNLbUwyYllDaVRYanpudjh1VTNVdEFZbXpWbkI2SEFDMXBiVm1qb2RCbzBYeDl6K2pPaTRSQUJQd1RwcTNHc1UvbkVYazZubWN1ci8yV003d3FZL2xRSi9WNEEzZmpBOTdqRWFyQWNtU1U3OUNIaFlFMSs0ZEcvUzRiWW5QQkExUmVQUVVFcVl2WlpkakQyem16Qkp4Uk1FaGJqQzF2bGs0TGNGeTRNS1NQQ0lFWVl0bklIVEJWSlQvK1MvYytuWnJzblBYcEdUYzBnQzJVMHdVWjFhUC84Um5VQjJmZ3F6dHBtTjZEUnZFMnpoWkd1QUxuMUVQSTNmZllRRE01OE9jM1ljUU1NbDJVZ2E1UFNoU1FnZ2hoQkRTVEFJQ21PcEJoYlU5dUFvS0FKa004THVGNzE2M1M5bDU3dlQxdWlDMlpjM004dk1YVWZqMUtaVC84UzhnRUNCeXpSdmNBeG00WHg3Tk02WTQ1enY3RjJmWnNqNjBvNHhhSGFwdkp2SGVsN1A3SUtjMmJkaWk2WkQ2ZWlGNDFrdHNFTnYzbVVjaEM3Yit3dE1ZbHZXb3pRa1Zja1NzZWgzK0x6SlpZNXI4SWlUTlhvbmlFNzl3dGhPSVJZalp2d21sWjg0aGEvdCtkbjM2bXZmaDByV0RWU1p3MWVVYlNIeHRCU292Y3h1UHVkelRBYjZqSDRFbUp4K2EzQUltaTh6ZEZTSVhaeGdOQmhSWWxMaVExSlBsYWg0c2NlNGNlMXVEZkFBNGRja0I2NkI4UzNLNXB3UGFmZmdPNHFjdTVpMWJBekRaaWRFN1Z0cXRZYXZKTDBMcUVsTUFPV3JESXQ1TStzREp6NkxrNUs4b08zY0JaYi85amN0RHgzSHVEMzlyVm9QcjJSdDFlcWFoNjRhUDJLQ3pRQ3BCNUxvRnVOalR1cUdoVWF1cnJSM1BzR3dnbXJ2M0t5UXZXTXR0REZkYkdrVWVIdXpRTmVVZE9NcFp0dGVrOUZZWVZEWEkrZWdMenJyYjJkQXdkOWRCenJMM0U5Wlo2MDFCRlorQ3hOZFhRWk9WQjNWT1BsdXYzNUtnR1pNdmdsK2JnREMrVEU4SG1HZXBObFJEQmtEK3UvZHBWRjFMY0dqYm10Uk1aRzdlamZ3dnZyV2F4ZVRhcXd0aTlxd0RoRUlJNVRMRTdGMlBLNDlNZ05hc1pFN0pxYk80K05QdjhIcnNBZmkvT0JydWZlK3hHd2krT29KL1lOTVJScDBlT2J1NGozdXhqY0ZNaVljNzNDd0dMZzJxR3FRczNZU1NVMmM1NndzT24wREI0Uk1RZTdyRDg4RUJjTCt2TnpyOWJ6ZGJzc3JXZTAxTGZDWm9DUE1CQ0tGTUN1V2dQZzA3Z01HQS9FT205MW1CVk5Mc0pXTWNZZGxnMTFZTmE0RllaSFBHRlVjRHhndXFieVRkVWk4RFdXZ2dSRTRLS05xRXcyZk1vL0I3L25GY0hqcmU5RDRqRkNKMElkUEExTWpUeXlwOHhXeVUvSGdlNm93Y0FFRDZtcDN3ZVdwWXMvVWNJSTFEUVd4Q0NDR0VrR1lVR3NvRXNzdHJFNW95TTVsQXRyTDVacjQzQzhzYXJIVmZXT3N5eGVvVWZ2T0RhYUUyZTA4b2w3SEJ1L0svTHlGZzhyTUFtSHJBUmNkTURhQmNlM1Jpam5rOWdSUGNGaXZkYkRZZ3RHUlExZURLaUVrUUtlUVF1VGloT2o2Wms3Vm9YcU03Wk80a0ZINTlFa2F0RHU3OWU4RC9wYWNCQU02ZDJzSG5xV0h3SGprRW5zTUdRWjNPclhsNmM5SUMzSnkwQUh6U1ZtNUQya3B1VGRmUVJkTVE4dm9rWkpnMUVUTG4wamtXYlQ5YURVV2JjQmgxZXVUdStSSnBxN2RibGZRUWlJUm9zKzB0S08vckRmZSszVkIyOW9JcE9HMHdJSDd5UW5UNThUUEl3NEtnU2toRjFudjdrUC81TVJqMUJzNXh4Qjd1aU42K0FoQUlVSEh4S202TWU5M09YNVNoYUJ0aDh6NTFSZzduYjJ5dkhuYVBmNC9YZTY3TUxSK3oyVkNORlR6blpiYTJya0FxUWZDc2wyN3BlTGZLYThTRHVLZExMTEozSEVEcFQ3K2pKaU1iTUJvaEN3NkF4d1A5RVRodExPUmhRWGFQa1R6dkhiWnhsL2ZqRDFuVklhMGprSWpSL3N2dHlONytDZklQSFVkTldoYUVjaGxjdTNWRTBQUVhvQnhzdjB5S3BiSnoveUJsOFFaVVdUUjJiYk41aWRYenN1cnFUWGc4T0FDRjMvekFDZExWMVY3WFYxWWhaZEVHNUgzS0RVQURRTmliMHpsbFJHcFNNbkZseEVSbWNNVlpBYUZDQVlGWUJLTkdBMVZ5Qm1jcVB3QTQyWG1NMWlkajQwY29PWGtXUW9VY1FwbUVDY3dLQk5CWFZLTHkwZzNvSzZzNDI3dDBqdUVzWHgweDBlbzEwbEdPQmx2N0YvMkxpcjh2bytqNGordzZrWk9DdC9SS1V4QTZLVGhUODIxUlorWndCeU5zTUtqVVVDV2tXcDlISVljc3VHR2xmbTRIZlVVVkREVTFFRG83UVNpUlFDQVNvdUtmcTZqbStaM01HVFZhbFB4NEhubWZIRUh4RDc5eFpoN1U4WHJrZmtTL3Y0b3orS2RvRTQ3MlgrM0E5ZEV6MkVhc0FCT0VMVHh5RW9WSFRrTHE2d1hsL1gzaE1mVGVXNnFsblBmSkVhUzl2UjBpRnlmbXNTOFVRSk5iWVBVZUpBc0o1TjNmclc4M2RQcHVEN1NGSmFqNDV3cVNGNjVENGRlbm9MVXplS2dyTGtQK29lUElQM1FjUXBrVTd2ZjFodGZ3d1pBRytGcVYxR2lwendRTllkNGp4SDFnendZZnArVE1lV2pNWm5oNERPNW5jNUFBWUFiK2N2ZCsxZUQ3T3h4NW55bm5aS0hpd2hVa3psNEprVUxPQktxRkFtZ0xTNkNLVCtGc3g5ZGsweDZqVmdlandRQ0JTSVNxYS9GTVFrT2RacDR4NGpQNkVhYmVQUUFZamJnNWVTR3FiNWdHTEx5R0RZSThNaFNhbkh3VVd3eXVBTXhNb0tnTmIrTDZNek1BTURNUjB0ZStiNTJNUVc0ckNtSVRRZ2doaERRamdRQ0lqR1NhTzFiWDlnWkxTV0VhUFRyZDNtVFZCaWt6YXlvb0RmQmxndzZXOVd6TmlUM2RvYTlVd1NrbWlpMWxVWGprSkVwLy9CMUNtUlRhb2hKT29NdGo2TDBBZ0l6TnV6bkhhY2gwVmFGQ0RxRlVZbk1hdFNJcTFPem5NUGlQRzRXaWI4K2c3YTQxbkRJT2JUOVk3ZkE1SGFXSUR1ZVdYaEFJRURoMUxNS1h6SVJBS2tGTlNpYXVqNW5KVzQ5VnFKQ2ozYTQxYk9CU0lKV2c3VWVyOGQ5OVk5Z0JBcUZNQ3FGQ0RrMWVJUzQvUEo2M1hJbkkyUW50djNnWFR1MGltV3R5c0F5QUowOERyVHFXR1hMdS9Xd0hzV1doM0NDSXZsb0ZvVXpHL3UyTkdpM25TNmV0TExENkJMODJBUjRQOUljcU1SV3VQVG8zUzVETTY1SDdHNVN4S1E4TFF1VGF4bjhaanRsblhZTEVGcUZNaXVBNUV4RThaMktqejJmVWFIRjl6RXlyaHFJQUUzRDJIZk1ZQUVEazZzeldFVTFmdlFQcGxxOEpBZ0hjK3ZlQUtqRVYxMFpOaFRvcjErcDRvVys4Z3VEWkwzUFd5U09DSVJBSnJRYksrTWlDL09IT0U2aHhsQ3pJbjFPMzNKNjZwclMzZy9tMGVJQXBQOUJjc3g1a2diNFF5cVQxbGhlNCtyaGpUY1lyTDhmaFloL3Job24yR2o1bWJ0M1RMRFd5RzZQOHIwdTQvdlIwdTl0WUJ2ejBGVlg0dC85VHZJOTVnSGtzaFMyZWdjQ3BZM25yZEx0MGprV1hIL2JqeHN0dldKVWVBWmpaR1FWSFRzRDMyY2NhOEp0WVV3N3FnOFRaS3puQmNyNXJOWDh2cnZqckV2SStQUXB0VVNrMHVRV29TYzJFcnFTTWQxK0JTSWp3NWJPaEhOd1BoVWRQb2VpYkh6aEJhWU5hZzVKVFoxRnk2aXdFSWlIYytuYUgxNGdINFRkMkpJUXlhWXQ5Sm5DVVFhMUIxWFZUOXIzSGtIc2JmQXp6RWx3QW1xeHNtYU9jTzdaRlRWSmF2Yzl2dDc0Tm05RlExK3VEajlTbllRSHhXNUcxZlQ4S2o1dzBuZHZYQzdLd0lONlNaaUt6SGdjZUQvYUh4ME1EVVBJRDAzY2c3NU1qQ0prM0JSS3ZPeXp6NUM1R1FXeENDQ0dFa0dZbUVnRnQyZ0EzYmpCWjJRWURrSmdJeE1RQTBnYVdtTHdkVlBFcG5DL2hibWIxc0JWUm9Tajk4VHhuZTVldTdSRXcrVmw0anh3Q29VeUtnQ25QSVdIcVl2Wit2dUNxUzdlT1VON2JDekFZSVBGd1p6SjJhalBXZkVZLzBxRHJWZDdYbTV2OVl5WndPcmUwUXZEcmsrQTljaWlrRFNnUElQWDNZYWMrTzBMaXlXU1ZSYXlhQzFWaUdrcC9QQSt4MGczUk8xYkNjNmpweTY4OFBBaHV2YnRhQmJHZE84ZWc3WTZWY0lwdHcxbXZhQk9Pc01VemtMSjRJd1FTTWRydFdjLytIdTMyck1mMTBkT3NzbUhiN1Y0TFJWU1k2WnloL0psMTVnSW1qb0ZiUDl0Qmc1TFRaZzBCaFVLN0pURXNKYjYySElWSFRrSWdsVUFvbGNLZzBYREtGc2pESENzdHdjZTVZOXNHbDgwZ0pnS3BCTjVQRE9VRXNZVXlLYUkyTFdZRDJBQXphRkY4OGxlYngxRU82c004TG4wODRmUE1vNmFHZFdDbXBOdHJXT2Mrc0JmeVAvdkc3bldLbkozUTlvTzNHMTZ2MTR5alFUR0JXSVNvalc5Q0d1RGI2SFBkaXNpMUMxQ1Rsb1dxeXpjZ2tFcHMxc0Z2RWtJaDVPSEJVQ1dtUWhZU0NIbGtLQlNSb1pBRiswTVc1QTlwa0I5a1FmNjQwR1ZZODExREs2SWMyQk1pRjJlcnJIeHpsck5RUks3T2lIaDdMbTY4T05kcVc0OGhBeEh4OXR4Nk00cGxvWUhvL1AxZVpPODhnSXhOdTZ5eW82UFdMWVQ3d0Y2OCszWTU4eWxuK2RJRHo5czhoelRRajVNWmJDbDAwWFJPaHJROE1nUUZYMzF2czBSU0hmZitQUkMyN0ZXNGRtZG1Xb1crOFFwQzMzZ0YxVGVUVVhqMEZBcVBudUprL3hyMUJwVDk5amQwNVJVSW1QQlVpMzhtY0VUVmxadWMyUWZtNytPT0NsczhBODd0bzVHOGFEMzBsVlh3SE1ZL3M2YU8yTjNWb1VhYWxrUTJtdEFLNVRLNDl1aGtkd2FKeU5rSlFUUEhOK2g4VGpGUmtIaDdXSlgwQWxCdnlSWFBZWU1RZTRDL25FaER5d01GVG40V0lpY0YwdGUrRDIxUkNkcTh1eHhDaFJ6Wk8vWmJiV3Y1MlNwaTFlc28vZmtQdVBmdmdZaFZyMU1BdTVXaElEWWhoQkJDU0F1UVNKaEE5czJiZ0Y0UGFMVk1kbmFiTm9DOGNiTlpXNHpZMHgzaEsrYWc5S2ZmVVhidUFxZXBZL2l5MTFEeXcyK29TY3VDMTdCQkNKbzUzcXJwbysvVHcySFVhSkc5OHdCVVNXbnNseitoVEFwWlNDQThINzZYeVJnVkNKZzYydXNXd25mTVk0aWZ2aFF3R09GbHAxbVNXNjh1VnNFcnQzN2RJQkNMQUlFQVFwa01ZbmRYT01WR3dlK0ZKNnhxVGtyOXZDSDE4MjdRM3lOaTVldU5hc0FrRUFrUnMzc3Q0cWN1UnNTcXVaQkhXQVJvQlFKRWJWNENiVkVKaWsvOEFwR2JDNEpmZlJGQk04YmJ6RWdPblBJY2lyNDlBKzhuaG5KcWtpcnY3WVh3dDJZaFpmRkdpTnhjRURSOUhJSm1qcmY2V3drVmN2ZzgrVEMweFdXMTA0RDFnTUVJb1Z3R1dXZ2d2RWM4Q09YOWZlMytYcFdYVFBXMlhUcTJnOGpOeGVHL2lYSlFIeFFlT1FtalJnczlUODNkd0tuOFFSZlNNdnhlZUFKVjErS1I4OUVYY09uYUhsR2JGOE9sY3l4bm02aE5peUdZdndhbHYvekpDZkFKNVRJb0IvVkI1TnJhMGpzQ0FjTGVuQTZwbnhlU0Y2eURMTWdQYlhlK2JYZUF4TFZiUjZzZ3RrQXFnZGpORmJJZ1A3ajI2TXlVWW5Hd2pyWXQ4ckFnbTRFWG9Vd0tXWkEvM0FiMFFPQ2tNWEJxSDIyMWpmdkFYcEQ0TnV4MXBER2tmdDdvOU8wdVhILzJWYmgwanJXYTJkRFVPbno5QVNTZXlrYlBpTGhWWWc5M1RzUE9odUNiMFhJckJGSUozUHAwNVE3YW1YR0tpVUw0OHRsVzY3MGVld0JCMDE5Z2V4Z283KytMa0xtVEdqVFlKeENMRURSelBQeGVlQUs1ZXc4amQ5OVhVS2RuSStEbHArRTNicFROL1Z5NnR1Y3NtNy9uU1AyNE5lUmQ3K21Bb3V3OENFUkNDS1JTaUp6a0VIc280ZHlwSGZ5ZUcyRlZoa2ppN1FuZk1ZOVpsYkFReXFSdzZkb2V5dnY3d3Z2eGgyeVdvbkpxRjhrR3RDc3Z4YUhnNFA5UWNQZ0VtdzBlc1hJT1czNmlKVDhUT01KODFvWlQrK2hHei9UeEhqVVU3dmYyUXRHeDAvWE9xUEIrWWlpaU5yN1pxUFBZNHRxak0yOFFXK3p1Q3RlZW5SSDI1b3hHTlcxMXVhY0RtOGxjUng0UjB1ajY5bzBoa0VyZy85Sm9lRDh4QkNWbnpzUGp3ZjY4TXcyRUNqbEMzK1RPc0ZDMENVZlhYdzZ5TTlaSTZ5SXdHcHVnTlNzaGhCQkNDSEZJZVRtVGhWMzNDVXdrQXFLaUFGZmJwUkJiRlgxbEZZdzZQY1JLTjNaZDVlVTRDQ1VTcTJ5V1cyVlFhNkRPeUc3VWw2aW1wQzBxUmNxYjY5bmxnSWxqMlByZHpVRmZXWVdjWFFmaC8rSlRuTCt6TGJyaU1vZzkrUnNQNVgxNkZGN0RCenQwbk1ZeTZ2UW8vNE5wNkNrTjlPVmtoMmJ2MkkvY2ZVZlk1VzUvZnMzWlY1MmVqY3ZEWDRKQUlBQkVRZ2dsRWdpZDVKQUZCOEQzNmVId0d2RmdzMTAzNFZMRnB5RGZyS0ZuV08wWGU2TldoOEp2Zm9EUHFLSDExalExcUdwZ3JNMldGRGtwZUVza0FFRHBUNy9EdFh1bitnYzhqRVlZYWdjM0JBSUJFNGhxNXJxcWR3S0RxZ1lHdGFaWm45ZTNTL3dycGtDZDU5QjdHMTFtb1NISEtUeDZpaFBnQ3BnNGhuZTdzdC8rUnNWZmx3Q2hFQUtSQ0FLSkdDSm5KeWlpdytIYXZaUE5ZTDlScDBmbWxvL2g5ZGdEVFJZWXE3eDRGYzRkMjBFZ2xiRHJxbThrUVZ0a0dvaHhxUEhlTFZBbHBDSm4xMEZJQTN3aER3K0NVOXNJS0tJakdqM29ZZFRwVWZyVDc2aTZGcy9ieDZDMWZDYUluN0lJQlY5OUR3QUludlVTd3BiTWJKYnpYQjFoS2dmbCtmQjlDSnoyUXBNZVgxOVJCVjFKR1FRU01RUVNDWVJ5S2RON1FIUnJyN0VsWjg2ajRxLy9JSlRMSUhKemdUdzBDTXBCZlhnZkYrWXpmU1Rlbm5EdVlEMUlDSEJya0lzOTNOZ1paWW12TFdmWFI2eWF5OXZzMkZ6cVVxWTVzbEFoaHl3MEVNcEJmU0FMYXYwMStmKy9FQWhzZkdndzM0YUMySVFRUWdnaExhdTBGRWhPTmdXeUJRSWdQQnp3YkxseWdZUVFRZ2doaEJEU0tsQVFteEJDQ0NHa2xTb3ZCNUtTMkJLUEFBQi9meUFnZ0JJTkNTR0VFRUlJSWY5L1VCQ2JFRUlJSWFRVlU2bVlRTGJhckMrU1RBYUVoQUR1L05VaENDR0VFRUlJSWVTdVFrRnNRZ2doaEpCV1RxOEhVbEtBc2pMdWVoY1hKak9iZ3RtRUVFSUlJWVNRdXhrRnNRa2hoQkJDN2hBbEpVQkdCcURWY3RmTDVZQzNOK0RoQVVpbHQrZmFDQ0dFRUVJSUlhUzVVQkNiRUVJSUllUU9vdGNET1RsQVFRRzNWbllkSnlkQXFXU3l0SjJkcVhZMklZUVFRZ2doNU01SFFXeENDQ0dFa0R1UVhnL2s1ek0zbmM3MmRnb0ZFOHlXeVpnczdicWJSQUxVL3pHUUVFSUlJWVFRUW00L0NtSVRRZ2doaE56QmpFYWd2QndvTGdaS1MvbXpzMjBSaVpoTWJhR1FDV2liLzB3SUlZUVFRZ2hwSG0zYjN1NHJ1UE00RXNRV3Q4U0ZFRUlJSVlTUWhoTUltTWFPN3U1TUFMdThIS2lzQktxcW1KdTlWQVM5bnJrUlFnZ2hoQkJDeUoyT2d0aUVFRUlJSVhjQW9aQ3BoNjFVTXN0R0kxQmREYWhVZ0ZvTmFEVGNHeUdFRUVJSUlZVGNMYWljQ0NHRUVFTElYY1pvWkRLMzYvNDF2OUVuUDBJSUlZUVFRcHFQcSt2dHZvSTdEOVhFSm9RUVFnZ2hoQkJDQ0NHRUVOSnFPUkxFRnJiRWhSQkNDQ0dFRUVJSUlZUVFRZ2doalVGQmJFSUlJWVFRUWdnaGhCQkNDQ0d0RmdXeENTR0VFRUlJSVlRUVFnZ2hoTFJhRk1RbWhCQkNDQ0dFRUVJSUlZUVEwbXBSRUpzUVFnZ2hoQkJDQ0NHRUVFSklxMFZCYkVJSUlZUVFRZ2doaEJCQ0NDR3RGZ1d4Q1NHRUVFSUlJWVFRUWdnaGhMUmFGTVFtaEJCQ0NDR0VFRUlJSVlRUTBtcFJFSnNRUWdnaGhCQkNDQ0dFRUVKSXEwVkJiRUlJSVlRUVFnZ2hoQkJDQ0NHdEZnV3hDU0dFRUVJSUlZUVFRZ2doaExSYUZNUW1oQkJDQ0NHRUVFSUlJWVFRMG1wUkVKc1FRZ2doaEJCQ0NDR0VFRUpJcTBWQmJFSUlJWVFRUWdnaGhCQkNDQ0d0RmdXeENTR0VFRUlJSVlRUVFnZ2hoTFJhRk1RbWhCQkNDQ0dFRUVJSUlZUVEwbXBSRUpzUVFnZ2hoQkJDQ0NHRUVFSklxMFZCYkVJSStiOTI3SUFHMkY0TWFRQUFBTzVKUkVGVUFBQUFZVkQvMXRiNEhNUUFBQUFBZ0N5SkRRQUFBQUJBbHNRR0FBQUFBQ0JMWWdNQUFBQUFrQ1d4QVFBQUFBRElrdGdBQUFBQUFHUkpiQUFBQUFBQXNpUTJBQUFBQUFCWkVoc0FBQUFBZ0N5SkRRQUFBQUJBbHNRR0FBQUFBQ0JMWWdNQUFBQUFrQ1d4QVFBQUFBRElrdGdBQUFBQUFHUkpiQUFBQUFBQXNpUTJBQUFBQUFCWkVoc0FBQUFBZ0N5SkRRQUFBQUJBbHNRR0FBQUFBQ0JMWWdNQUFBQUFrQ1d4QVFBQUFBRElrdGdBQUFBQUFHUkpiQUFBQUFBQXNpUTJBQUFBQUFCWkVoc0FBQUFBZ0N5SkRRQUFBQUJBbHNRR0FBQUFBQUFBQUFBQUFBQUFBQUFBZ0JzRGhoSjdRc2gzYktjQUFBQUFTVVZPUks1Q1lJST0iLAogICAiVGhlbWUiIDogIiIsCiAgICJUeXBlIiA6ICJtaW5kIiwKICAgIlZlcnNpb24iIDogIjI3Igp9Cg=="/>
    </extobj>
    <extobj name="C9F754DE-2CAD-44b6-B708-469DEB6407EB-4">
      <extobjdata type="C9F754DE-2CAD-44b6-B708-469DEB6407EB" data="ewogICAiRmlsZUlkIiA6ICIxMjc4NjI4Mjk3MDQiLAogICAiR3JvdXBJZCIgOiAiMzczNDIyNDgiLAogICAiSW1hZ2UiIDogImlWQk9SdzBLR2dvQUFBQU5TVWhFVWdBQUJ6c0FBQVFsQ0FZQUFBQWhqYURJQUFBQUNYQklXWE1BQUFzVEFBQUxFd0VBbXB3WUFBQWdBRWxFUVZSNG5PemRkWGpWMVFQSDhjODYyVVozalc1UVFHbVJCbW1sdTBNYWxGYnBrQkJFRkVHUjdrWTZCS1YrbEtJZ1hTTUZCdHRZYi9mM3grVEw3blpYc0EyRzc5Zno4SGhQZk04NWQyNDh3T2VlYzZ4TUpwTkpBQUFBQUFBQUFBQUFBUENLV1ZsWldTV2t2M1ZTTFFRQUFBQUFBQUFBQUFBQWtoSmhKd0FBQUFBQUFBQUFBSUFVaWJBVEFBQUFBQUFBQUFBQVFJcEUyQWtBQUFBQUFBQUFBQUFnUlNMc0JBQUFBQUFBQUFBQUFKQWlFWFlDQUFBQUFBQUFBQUFBU0pFSU93RUFBQUFBQUFBQUFBQ2tTSVNkQUFBQUFBQUFBQUFBQUZJa3drNEFBQUFBQUFBQUFBQUFLUkpoSndBQUFBQUFBQUFBQUlBVWliQVRBQUFBQUFBQUFBQUFRSXBFMkFrQUFBQUFBQUFBQUFBZ1JTTHNCQUFBQUFBQUFBQUFBSkFpRVhZQ0FBQUFBQUFBQUFBQVNKRUlPd0VBQUFBQUFBQUFBQUNrU0lTZEFBQUFBQUFBQUFBQUFGSWt3azRBQUFBQUFBQUFBQUFBS1JKaEp3QUFBQUFBQUFBQUFJQVVpYkFUQUFBQUFBQUFBQUFBUUlwRTJBa0FBQUFBQUFBQUFBQWdSU0xzQkFBQUFBQUFBQUFBQUpBaUVYWUNBQUFBQUFBQUFBQUFTSkVJT3dFQUFBQUFBQUFBQUFDa1NJU2RBQUFBQUFBQUFBQUFBRklrd2s0QUFBQUFBQUFBQUFBQUtSSmhKd0FBQUFBQUFBQUFBSUFVaWJBVEFBQUFBQUFBQUFBQVFJcEUyQWtBQUFBQUFBQUFBQUFnUlNMc0JBQUFBQUFBQUFBQUFKQWlFWFlDQUFBQUFBQUFBQUFBU0pFSU93RUFBQUFBQUFBQUFBQ2tTSVNkQUFBQUFBQUFBQUFBQUZJa3drNEFBQUFBQUFBQUFBQUFLUkpoSndBQUFBQUFBQUFBQUlBVWliQVRBQUFBQUFBQUFBQUFRSXBFMkFrQUFBQUFBQUFBQUFBZ1JTTHNCQUFBQUFBQUFBQUFBSkFpRVhZQ0FBQUFBQUFBQUFBQVNKRUlPd0VBQUFBQUFBQUFBQUNrU0lTZEFBQUFBQUFBQUFBQUFGSWt3azRBQUFBQUFBQUFBQUFBS1JKaEp3QUFBQUFBQUFBQUFJQVVpYkFUQUFBQUFBQUFBQUFBUUlwRTJBa0FBQUFBQUFBQUFBQWdSU0xzQkFBQUFBQUFBQUFBQUpBaUVYWUNBQUFBQUFBQUFBQUFTSkVJT3dFQUFBQUFBQUFBQUFDa1NJU2RBQUFBQUFBQUFBQUFBRklrd2s0QUFBQUFBQUFBQUFBQUtSSmhKd0FBQUFBQUFBQUFBSUFVaWJBVEFBQUFBQUFBQUFBQVFJcEUyQWtBQUFBQUFBQUFBQUFnUlNMc0JBQUFBQUFBQUFBQUFKQWlFWFlDQUFBQUFBQUFBQUFBU0pFSU93RUFBQUFBQUFBQUFBQ2tTSVNkQUFBQUFBQUFBQUFBQUZJa3drNEFBQUFBQUFBQUFBQUFLUkpoSndBQUFBQUFBQUFBQUlBVWliQVRBQUFBQUFBQUFBQUFRSXBFMkFrQUFBQUFBQUFBQUFBZ1JTTHNCQUFBQUFBQUFBQUFBSkFpRVhZQ0FBQUFBQUFBQUFBQVNKRnNYL1VDQUFBQUFBQ3hDL0FQa0pPejA2dGVCcEJpaFlXRmFmMjZueFVXRm1iVWxTOWZSdGx6WkgyRnEzbzloSWFHeWRiV0prbkdOcGxNdW5QbnZySmt5V2l4M2R2N3NWS245a2lTdVFFQUFQRGZRZGdKQUFBQUFLK0JlZDh0MHFwVm0vVCsreFZWdjBFdEZTdFdTQUgrQWZyMDAzSDZaZjhoYmQrNVFwa3pXdzRNa3RQRmkxZjAzZHhGUnZuTDZaKy9rblVFQkFTcWU5ZkJDZ2dNbENSTm5mcVpjdVhPL2tyV0V0V1ZLOWYxY2E5aFJubngwamxLbXphMVdaK3dzRERWcjlmV0tFK2NORUlsU2haSjhGeUhEeC9YaHZYYmpQTGtLYU1rUllSSWt5Yk9OdXE3OTJnblQ4K2NDUjcvbVpDUVVKVitxNFpSL3V5THdXclNwTjRMajVmY0pvei9TbE9uekRIS25wNDVkZXo0amxlNG9wZ05HenBlWjg5ZVVMNjh1WlV2djZlNmRtc2phK3ZvQjNQMTdqVlVBUUdCcWxhdGttcldlay9wMDZlTjl4dy9MVnlwalJ1MzYrOXpGMlZuWjZmVGYreVZsWlZWWXI0TlNkTENIMWRxME1EUmF0Q2d0bnIyNnFCMzNuMUxrblRyMWwxTm1UeGJ5NWF1MDgvYmxxbE0yVktKUGpjQUFBRCtPd2c3QVFBQUFDQVozTC8vUU9QR3p0RElVUU9VSVVPNmFPM0xscTNYeVJOLzZOalJVL0x3Y0ZleFlvWFVwazF2N2RyNWl5U3BmcjIyMnJWblZaeTdvUEo2dnBNbzZ5MVd2TERXYi9neFdyMlgxeDNObTdmWUtFY09PeDgrOUU3UUhLbFR1eHNoenR1bGF1aml4U3NXK3prNDJPdWZoK2ZNNm1iTytFNGJOandQK1FvWHpxOHZ4bnlTb1BtVGlxK1BuMzc5OWFoUkRnb0tqdFluUE54azF1ZUpqKzhMelhYbWo3T2ErODFDby93czdQVDE4VE9yLzZCK3paY0tPME5EUTNYMTZnMmpIQmdROUVManJGeXhRVjI3REhyaGRUeHo1OTRadWJnNHg2dnY4bVhyellKT0tTS1EzckQrWnpWcjNqRE81Ly81NTZHS0ZYMHZ4dmIyN1p0cDZaSzE4a25nLzhNMGFUeDA3Y2FKYVBVL2I5MnRxMWR2YU4vZVgvVjI2UkxxM3FOZHRENStmaysxZXRVbUJRWUdhYzNxemZwcDhXdzFibHczM25PN3BuTFY3bDBIalBMeC81MjJHRGkrWGFwR3RMcklpaGN2cEI5L21tV3g3ZUZEYjMzKzJWU0Zob1pwM2JxdE9uandpSDQvczArMnRyYXFYTEdCL3Zubm9TU3BWOCtoK3Uzd0Z0bmIyOFY3L1FBQUFFQmtoSjBBQUFBQWtNUldyOXFrd1lPK2tMZjNZMTI5Y2wwYk55OHkyNmwxOGVJVm5UenhoeVRKenM1V0gzNVVYNUkwYnZ3d0hUbDhRcjYrZnJwdzRiSmFOT3V1VFZzV3k4SEJQc2E1N3Q5L2tDaHJmdmp3VVlLZnlaMnpkSUw2Ly9uWEw4cVJNMXVDNXpsejVweW1mVG5Yckc3bWpIa3FYNzZNYXRXdW11RHhFbHQ0ZUxoWjJkS0d1YWg5ckswVGYxZGRZZ29PTmc5czdXUDVIbnlkTEYrMlhyMTZmbXF4clVmM0liSjNzRmVqUm5WaUhTTThQRnorVC8xamJBOEtlckhnMXhJdnJ6dG1vZktISDM1Z3NkL21UVHNWR0JneHI3T0xzMnJYaXYzN3ZrZjNJV2Jsa0pCUXMvS1FJV05Vc0dCZW96eGw2bWk1dWFXSzhRTUl6N2g3dU1YWTFyL3ZTSGw3UHpiS24zOHhSSzZ1THBLa3dVTjY2ZE5QeGtxU3pwKy9wSkVqSm1ySzFOR3h6Z1VBQUFERWhMQVRBQUFBQUpLWWo0K2Y4WS8rdi94eVdCTW5mS1VSSXdjWTdiTm5MVEJlMTZ0WHc5ajVXYWhRUHMxZk1GMHRtbmVYdmIyZDZuMVFYWFoyYi81ZjQvTGw4MVJJYUlpdVhiMHBTWEozZng2b2VIcy9WdHZXdlJVY0hDSkpLbEdpc0g3Ly9heE1KcE02dE8rclRac1h2ZklqTWFNR1NYWjIwWGVzaFlWRzZXUDdldTlxOC9YeE15dDd1TWNjY2lWRXZueWU4ZXJuNS9kVWQrN2NpL2U0SnBOSmt5ZDlyWWtUdnBMSlpKSVVFUXJPbno5ZG4zd3lSbDQzYnlzME5Fd2QydlhWaEluRDFhdDN4eGRhdnlXdFdqZVJKQzFidWk1YVhkVDZaNTcrRzZadTM3N1hyTDV3a1FLNmNPR3lVYzZmUDgrL1k2dzE2bXJXcUtKd2s4a1k0eGw3ZTN2ajl3dExjMFoyOHNRZnhnY3VKT21MTVovSXpTMVZyTTlJa2tjTVllZTBMK2RxNDhidFJybGN1ZEpxMC9aRG85eXRlMXV0V0xGQnAwNmVrU1I5Ty9jbkZTMWFVTzNhTjR0elRnQUFBQ0NxTi85dnlRQUFBQUR3aW5YdTBrbzdkdXpUOW0wUlFjYlVLZC9vdmFvVlZLRkNXZDI3OTQrV0wzc2VSR3pZc0UxdXJubWlqUkVVRkt5Ukl5WnA1SWhKUnAybDQxMTkvSjRISXd2bUw5T1JJeWMwZHR5bnlwUXBnOFcxZWQyOHJUNTlSbWpQN3VkSFdscGJXNnRtelNwR3VXYjFaanB5SlBweG01S010VWFlOTJXZE9MVkxPN2J2MDBjZmRwRWt2VmUxZ3FTSXdPdkRwbDEwNWNwMVNkTGJwVXRveDg2VmF0S29ndzRjT0tLblQvM1ZzRUY3L2JSb3RtcEVXbjl5Q3c0eDN3VnBLYUFPakhLMGJWeEhlSWFFaEdyTjZzMzY5dHVmdEdyMTk4cVlNZjBMcisvKy9RZGF1MmFMMnJUOVVLbFN1Y2JybVdkSGpqNlRPclg3Qzg4ZjJkSC9iWmV0clUyYy9UWnMyS1oyYlQ2TzE1Z1BIM3FyUi9jaDJyRjluMUhuN09LczFXdm1xMUtsZDFTZ1lCN1ZxdEZjRHg0OFVuaDR1SVorT2s1SERwL1FWN1BIV1R3bU9tUEc5TWIzZCtTZnpjamY4MnRXYnpGZWYvdmRWRW5tQWVPenVxajF6MlRPV016aWUybFkzL3dJV3grL3k3cDY5WVlPSERoaTFHM1lzTTNzU09kblpzd2NxODVkV2xrYzkwVThlNytWS3pYVTZWTi9TcEthV3pnR2VPdVczUm83WnJwUlRwWEtWZC9QbjJaMko2aU5qWTNtTDVpdWloVWFLTUEvUUpJMG9QOG9aYytlUlZYZnI1aG9hd1lBQU1CL1EvUWI3Z0VBQUFBQWllNmJ1Wk9WTm0xcVNSSEhZbmJ0UEZDUEh6L1I1NTlOdFhpbjQ4dGF1M2FyQmczOFRDdFhiTkJiSmF0cjlxejVaanNPVFNhVDVzOWZxckpsYXBzRm5RVUw1dFhPWGFzMGN0VEFsNXAvM2ZvZjVlTjMyZXpYOFpNNzQvMzh3WVBQNzdPc1diT0tidCsrcHpxMVcrcC94MDVKa2x4ZFhmVGR2S215dDdmVFQ0dS9OdTZqOVBON3FvOCs3S0xSb3lZcklDRHdwZDdEaTRwNm42V2pvMk8wUGxIWDV1emlGT3VZNzcvWFdOMjdEZGFwazJjMC8vc2xMN1crNWN2VzY5TlB4cXBBdnZKbTRYbHNvdTZxOVBWNytsSnJlT2FkTXJYMWRxa2FjZjc2ZE1qWWVJMjNZY00ybFMxZHl5em9USmN1amJadVhhSktsU0x1czgyWHoxTmJmbDZxYk5reVIzbXV0bGF0M1BqUzd5a3dNTWc0WWpacVhkVDZGL0g5dkNYR2J0WFlSQTdabi8wTXp2ditTNlZQbjFaNzk2MDErOWtjTlhxZzBxWk5yV0hEKytuYWpSTXhodWxlWG5lTW9OUER3MTBOb3h3QnZIWExiclZ2OTdGeFRMT1ZsWlZtejVsZzhianFmUGs4TldQR0dLTWNFaEtxNXMyNmFlZU8vWEcrTndBQUFDQXlkbllDQUFBQVFESklseTZOcGt3ZHJjNmRJbzZ2TFZPbWxJNGNQaEZ0bDFmWHJtM2ttc3JGS00rWS9wM3h1azNiRDVVK2ZWcWpITk9SdG1GaFlkcThjWWNST1BqNVBkV0k0Uk8xNktmVm1qcnRNK1hNbVUwZjl4cHFGaWphMjl0cDBPQmVHalM0WjV5N0RKUER3WU1STzllc3JhM2w3eCtnaXVVLzBJTUhqNHk2QlQvTU1JNzBUSnMydFRadldhdzZkVnJweG5VdmhZZUhhK2FNZVZxOWFwUG16Wjl1aEZ6SnhkZnYrWkd2TmpZMkZ1OVk5Zk16UHhiVzFUWDJIWlkxYXI2bjMzOC9LeWxpeCs2Z3diM2s2T2p3UXV0YnNuak52MnVJLzlHd2x5NWROU3VmT25sRzc3MVgvb1htanl5dU95RVRNczZubjR6VjdsMEh6T3FMRnkrc1pjdm5SZ3ZiQ2hmT3J6MzcxcXJaaDEyTXIrdTllLytvUytlQit1YWJoUm8xYW9DcVZhLzhRbXZKa0s1d3ZPcGk0dUhoYnZ3TUJnZUg2UEhqSjBhYmo0K3ZGdjY0SWw3alJEMCtlZVNJU1pyMTFmZVNwTTZkQnVqd2thMXlkbkZXYUdpWUZzeGZxb2NQdlRWeHdsYzZldlNrTm14Y2FISE1yVnQyR2E5YnQybHE5ajI0ZHUxV2Rlc3kwT3hERmNOSDlGZVRKdlZpWEdPcjFrMzA1NTkvNit2WkVVZDVCd1lHcVZYTEhwcjc3UlI5MUt4QnZONG5BQUFBUU5nSkFBQUFBTW5rbzJZTnRHZlBRZFdvK1o1cTFYcFBsU28waUxaRGErRGduc3FhTlpOUmpoeDI5dWpaWHNXTHh4MmEyTmpZYU9HaVdlcjljVWVOR2psWmh3NzlUNUowL3Z3bE5maWdyZXp0N1l3N0w2V0krL1JtZlQxZUJRcmt0VGpleHMyTGpPRDA0SUVqYXZaUlY2UHR6cjB6OFhqbkNmUGd3U1A5ZnZvdlNWS1dySm5Vcis5SXM2OVR4b3pwdFhIamRyTTdBU1VwVDU1Y3VuSGR5eWpmdW5VM3hqc0ZMZmxod1hLTitlSkxXVnRiYTh6WVQ4M3VHRXdJbnllK3htdDNkOHYzSG5wN1B6RXJwNDVqblowNnRkU002ZDhwTEN4TUR4NDgwcXFWRzEvb2ZzUGZmanVtOCtjdkdlV3UzZHJFNjdtelp5K1lsWThmUDUzZ3VaUEs1NTlOMWF5dnZsZG9hRmkwdGovK09LdWlSUkoycFBISkUzK29jYU9PcWxDaHJMYjh2RVEyTm5FZnM1dVlmbG84VzFYL1BicjU0TUdqcWxmbitWRzBjNzcrUVg3LzdxcDFjMHVsazZkM3k4WEYyV2gvcTJSMUk4QzJpL0toaGVZdEd1cWJPVDhvTkRSTVY2L2UwTml4TXpSeDBnZ3RYYkpHdDI5SFBHTnRiYTNQUHg4YzQ5bzIvZnN6WjJWbHBTNWRXMHVLK0hERm1DK21tZjFlSlVVYzMvM3AwTGlQSGg0M2ZxaThidDQyanVJTkRnNVI1MDREZFBUSVNVMllOT0sxK1BBRkFBQUFYbStFblFBQUFBQ1FqSjdkM2RldDYyQmR2bnd0U2VjcVU3YVV0dTljb2ExYmRtdlV5RW5HN3J4blFhZWJXeXA5TWVZVGRlcmMwdXcrdmFpY25KNGZ3K29RWlRkaDVLQWxzZXpjc2Q4SVYzdjJiSzhUeC8vUXVuVmJaV1ZsSlpQSnBEdDM3bG04OS9DWmpCblQ2OEdEUjhxZjMxUEZpaFdLMTV3UEgzcHIwTURQRkJZV0VaajE3VE5jOVJ2VWxMdDcvTVBTWjU3dFFKVWtreWxpQjZXcnE0dFpuL3YzSDVpVjc5Nzd4emlLMTVKczJiT29lbzNLeHZHc2M3OVorRUpoNTRMdmx4cXZTNVFvckhmZmZUdGV6eDA3ZXNxc3ZIL2ZJUVVIaHlRNGlHcmVvcEdhdDJpVW9HZmlVcUZDV2MyY01jOG9aOHVlUlY0M2J5ZDRIQThQZDdOZGxEMTdkM2lob0hQR3pJZ2pkd2YwSHhXdExtcDlRaTJZdjh4NDNiVmJHMlhJa002c1BmS0hBcUx1L0M1V3JKQjY5T3lncjJjdlVNR0NlZFc0Y1YwRkJRVnI4cVRaUnA4T0hadXJaS21pRnVlK2RldXVmdnN0NG9NVDcxZXJwRHg1Y2ttU2V2WDhWTXVYclRmcjI3MUhPMDM5OHJONHZTZHJhMnN0K0hHbWdvS0R0ZTNuUFViOXZIbUxWYmhJQVhYcTNESmU0d0FBQU9DL2k3QVRBQUFBQUY0Qk56ZkxPLzRLRmFnUTR6TVZ5OWMzSzVjdVUxSjc5NjNWcFV0WFZiRkM3RWMrbXY0TkR5TUxDQWpRaUJFVE5XTEV4QmlmdTNEeFVJeHJOUnMvSG5jSXh0ZjJiWHVOMTQwYTFkSDcxU3JwcjcvT2E4WlhZMVMzZHF0WW5veFFzV0paOWV6VlVXZlBuby8zbk5iV1ZySzJ0dEsvV2Fkc2JHeGlEWUJqYy9mdWZlTzF0L2RqdFduZFcydldMcEN0N2ZQZzdKYlhIYk5uZmoxNE5OYXdVNUk2ZG14aGhKMS8vWFZlaHc4ZlQvQzZObTNhWVpTNzkyZ2ZyK2R1WFBlS2RveXRyNitmZnRsL1NEVnFKbXpYWkZLb1ViT0tCZy9wcVMrbnpsV1hMcTMxK1pnaHlwS3BlSUxIbVQxbmdtN2V1S1hKazc1V203WWZxa0dEV2taYlhzL29SeUUvcXhzNWFvQlpmZWN1RWQramtVUE5aM1ZSNnhQcXlMRnRtdmJsWEMxYnVrNDllM1dJMWg0YSt2d0lXVHZiaUgveXVYTGx1a29XZjkrczM5OS9YMUwxYXRGM0x2K3dZTGwrV0xCY1VzUTluNUd0WHJYSjdFTUl6L1R0MTFWYk51K1NyKy96bzVtLyszYVJ2dnQyVVFMZm5Zd1BORWhTOVJxVjFhRmo4d1NQQVFBQWdQOGV3azRBQUFBQVNFWmVYbmVVTFZ0bURSelVRei8rc0V6RlN4VFJpZU8vdjlTWTRlSGg4bi9xbitEblFrSkN6ZTdYc3lTdUVIUFN4Tm5hdStlZ2lwY29rdUQ1WXhMNXp0SWpSMDdvbzJZTmRQUi8yMlJ0YlcwV3dMaTU1akZlLy9uWEw5SHVaU3o3VHFsNHo1azZ0WWUrbS9lbHhvK2JLV3RyYTQwWTFUOWVJYThsTjI3Y01pdnYzWE5RZmZzTTF6ZHpKeHQxbHk5ZGk5TG4xemgzYXRhcVhWV1pNMmMwamlsZE1IK1p5cFl0R2U5MWZmZnRJbU5YYi9yMGFlTjlKK0t6NDBXaldycGtiWUxDenQyN0RxaEo0NDd4N2grWCt3L09HbmRHRGgzV1R3MGExamFPZVk0YTFDVkVtN1lmeXNVbDlwMjRrZXY4L1FQTTZudDBIeEt0cjZXNm1QZy9EZENUSno2U3BLZi9IbG43VExwMGFUUngwZ2hsenB4Qk5hczMwNDVkSzVVeFkzcWpQZkxQczcxOTlMdGlYNFpYcElEKzJ2V2J4dXNpUlFwb3p0eEpHdEJ2bExKbHkyemNnZm9pcXRlb3JBSUY4bXJONnMyYTkvMDBXVnRidjlTYUFRQUE4TjlBMkFrQUFBQUF5YWh0bTk2eXNiSFd5RkVEMWJkZlZ6VnYwVWhsU3ovZlFUWnkxRUI1ZUR3UDJRWVArc0o0UFhCUUQyWEprdEVvWjRnVWNpUzF3TUFnblRwMVJsczI3VFNybnpCK3BpU3BVT0Y4aVRiWHRPbGY2SmRmRHV2bWpWc2FNdmdMMWF0WFhjNUpjRnh1VkI5K1ZGOGZmbFEvN281eHVIQStldEMyWlBFYVpjK2VSY09HOTVNa0hUOWhIbkR2MnZWTG5NZkMydGpZcUdXcnhwbys3VnRKMHNZTjI1UW5UK3k3UVo5NTZ2ZlUyTEVuU2QyNnQ1T0RROXhoV0hoNHVCYit1TkppMjhhTjIzWHp4aTFsejVFMVhtdElTcmEyTnZHNnp6WStQRHpjWCtwNVMwY3N4M2JzY2xRdFczU1BzYzFrTXFsaiszNWF0MjZySktscjU0SGFzT2tuSXhRTURubCtGNi90djhmWXBrcmxxbGF0bThSNy9waU1HejlVeDQ2ZDFPbFRmK3JUSVdPVnh6T25xbFd2TENsaUIzYjE2cFUxY3NURWx3bzdVN202YXNMRTRSb3dzTHZTcFV2ejBtc0dBQURBZndOaEp3QUFBQUFrazd0MzcrdmtpVDlrTXBuVTRJTzJtcjlndXRLblQydldwM1dicHNxYU5aTlJqaHgyTm1sYXoyS2drejkvbm5qdFpCczdacnFtVHBsamxLTStFeFFVckJMRjN0UHQyeEU3QndzV3pDczN0MVNxV2IyWlRwejRQZFpkb005MkRDWUdKeWRIRFJqWVhRUDdqOWFqUjQrMWN1VW05ZXM3SXRabmloYUp2c093VStlV212blZ1RVJiVjN4NGV6L1dsU3ZYalhLNmRHbU1PenduVHBpbEhEbXlxWDZEbXZyOTlGOW16L242K21ubmp2MzZvSDZOV01kdjIrNGpJK3dNQ2dyVzBuaUdhUFBuTDVXMzkyTkprcE96azdwMmF4T3Y1MWF2Mm1SMmhHMkhqaTIwWXZsNkJRWUdLU3dzVEZPbXpOSHNyeWZFYTZ5bzh1WHpURkQvZ0lBQXM5MkZsa1RlN2Z1aWZqMjBPZHJQMmJPZmxjampSLzc1bVREK3E1ZWVOejZzckt5VUxYc1dvN3gvL3lITm5yVkEvZnAzbFNTRkJBY2JiYy91N0V5ZlBxMXhWL0RMY0hSMDBEZHpKNnR5eFFZS0RRMVQzNzRqZGZ6NERqazVPMG1TWEYxZDFLOS9OK05PMW1OSFQyblV5RW5HODE5TyswekZMUHorMWFoQmV3VUVCRXFTbkYyY2pEVURBQUFBOFVYWUNRQUFBQURKNU9ldGU0eGpZYTJ0clZYbHZmS3ZlRVhtZmxxNHdnZzZKYWxYNzQ2eXNyTFMzWHYzWXd3NlM1WXFxdXJWSzZ0eGs3cGF1bVJ0b3EybGRxMnFHdmp2NjMxN2YwMjBjWlBhM3IyL21SMzl1MkxsUEhYczJFODMvejNhZHV5WWFmSVBDRkRZczh0QkkxbThlSFdjWVdlZVBMbFU5cDFTT25iMGxLU0krelRqWStlTy9jYnJ0bTAvVXBvMEhuRSs4K1NKajBhTmZINzBybzJOalFZTzdLR25ULzIxZXRVbVNkS2luMWFwWGJ1UFZLWnMvSThNZnViRXFWM1I2czZkdTJoOC9iSm16U1IzZHplajdlREJvNnBYSis0N1cxOEZyOXVubzlYRkZJeStyRkdqQjJyWHp2MDZkKzZpSkduYzJPbXFVYk9LQ2hYS3A5RFE1OTlYZHJibXU0VGpHd1E3dXpqcjdyMHpGdHVLRmkyb1JvM3JhczNxemJwNTQ1YVdMRjJycmwyZkIrZTVjK2RRN3R3NUpFWGY0VnlwY2prVktoUjlCM2prZTBhZG5aTitCemNBQUFEZVBGeCtBQUFBQUFESlpHT2t1dzhyVlhySDdLNjlad29WcUNBMzF6ekdyOGdxbHE5djF2WisxYWFKdHJhZ29HQmp4NkFrcFUyYldpMWFOcFlrNWNxWjNhaDNjbkkwZSs3QXdZMGEvZGtnRlN0V0tOSFdJa25wTTZRelhsKzdmbE90V2plSjlpdXloZzFyUjJzdlcvYXRSRjFUZkt4YXVkRjRuU1ZMUnBWOXA1U1dMSmtqZTNzN3BVMmJXdXMyTE5TSzVSdU1QdG15WlphTmpZMGthY2YyZmJwOCtWcWNjN1JzMlVTMnRqWnEwS0NXMnJUOU1GN3JHamxxb042dlZrbDJkcmJxMTY5TG5QMU5KcE42OXh5cXUzZnZHM1V0V2paU3J0elo5ZkhIbmN6NjllaitpWHg4Zk9PMWp0ajQrUGpxblRLMTlXN1pPbnEzYkoyWHZzczJwZHE0ZVpGOC9DN0x4Kyt5dG01YkZxM2R3Y0ZlYzc2WlpCeGRHeFFVck1FRFA0LzJnWVRZamtSK0dZMGExekZlcjEvN2M0ejkvdnJydkZrNXA0WGpqc1BDd3N6V25TcVZTN1ErQUFBQVFGelkyUWtBQUFBQXljRGIrN0VPSGp4aWxKczAvZUFWcmlhNnFMczZ1M1J0TFVkSEIwbFN3MFoxVkt0MlZWVjVyN3ordWY5QURSdTBUOUsxL1AzM0pSMzY3WDlHT1RBZ1VOOStOMVVMNWkvVHUrWGVWcEVpQlNTWjM0TTRmc0l3NWNpWlRlZlBYOUtCQTBmTWRwc2xseHZYdmN4MlVOYXBXMDJTVk9xdFlwbzFlNEtLbHlpc2UzZnY2My9IVGhsOTJuZG9vWU1IRHV2QWdTTUtEdy9YdEMvbjZwdTVrNk1PYmFaNWk0YXFYZWQ5WmMyYVNmTytXNlFsaTlmRXViWnk1VXZyazA5N3k4dnJqckpseXh4bi96RmZUTk9tVFR1TXNvdUxzMGFNNkcrOG4xcTFxMnJIOW4yU3BJc1hyNmhUeC81YXVXcWVFZHkraUwyUmR2RGEyTmlvWktsaUx6eVdKTzNlczBaRmloYUlWOS9NR1Y5dXJyaDJUVnBxci9kQmRTMWY4ZDBMelZlNlRFbDE2dFJTOCtjdlZla3lKVFY3emdTRmhwZ2ZKZjNzenM2b2JHMXQxS3g1dzJqMThiMVhOR2VrRHorY08zY2h4bjU3ZGg4MFh1ZktuZDNpdmJ2Ky9nRm1aVmRYd2s0QUFBQWtIR0VuQUFBQUFDU0REZXUzRzBkTTJ0cmFxR0dqMmhiN2ZmN0ZFTE9qT3dmMEgyVzhIdkpKYjJYSjh2dyt6d3lSZGorK3JIUG5Mc3JXMWthaG9XR3l0N2RUbDBoaFllY3V6NDhPM2JmdnQwU2JNeWJkdXczV3FaUFBqOUhNbGoyTExsMjZxc0dEUGxkWVdKaWFOS21uaFl0bW1UM3p4TWRYSGRyMTFZWU4yeFFlSHE2OGVYT3JhdFVLQ1pwMzQ4YnRtakJ1cHF5dHJUWDZzMEZHV0JsZjA2Yk5OVHVldGtXTHhzYnJWcTJiS0Nnb1dCM2E5VFhxbkp3YzFiRlRDMlhKa2xFSERrUUU0Y3VXcmxPdjNoMVZ0R2pCR09keGRYVjU0VkFvUGtIbmhQRXpOZTNMdVdaMW4zMCsyT3l1eUltVFJtamYzbCtOdTFwMzd0aXYxcTE2YWVGUHM0eVFQQ0VDL0FNMFlkeE1vNXcyYldwZHZIQkY3N3o3NHJ0ekhaMGM1R0loWUV0TWp4NDkxcldyTjVKMGpwaU0vbnlRc3VmSXFqNTl1OGpXMXNhNGsvVVp1eGpDVG5zSEI0dDNlTVlWZHZyNCtNclIwVkY3ZGg4dzZyeTluMWpzdTNqUmFsMjhlTVVvVjZyMHJzVit2cjVQemNxcDNGeGpYUU1BQUFCZ0NXRW5BQUFBQUNTRFozY2NTdEo3VlN2RWVHZGk4eGFObERYcjgwQXpjdGpac0ZGdEZTOWVPRW5XTjJQbVdIMDZ0STkrV3JoSy92NytGby9ZVFFnZlgxODlmT2h0VnZma3NVKzhubjM3cmVKbVlXZTc5czAwY3NRa0kwajB6Sk16MmpQdWJxbmtIeENnOFBCd1NkTGdnWi9yeUxGdE1RWStVVDE1NHFQT0hmc2I0VjM3ZG4xMDVkci80aDBxbmo5L1NZc1hyVGJLeFlvVmloYlVqUjgzUXhjdVBML0hzR3UzdHNxUUlaMmFOSzJuWVVQSHk4ZkhWK0hoNGVyWGQ2UjI3bHI1VXJza1gwUmdZSkFHOUI4VjdlN1ZPbldycVh1UGRtWjFlZlBtMW9pUkEvVFo2Q2xHM2M5YmQ2dHVuVmFhdjJDNlBEMmoveitLaWJmM1k3VnI4N0grL3Z1U1VYZi8vZ1BWcVA2UmN1Zk9vWmF0bXFoMTZ5WktseTZOR2paOC9pR0I1UDc2UkZXcFlnT2QrZU9jR2pldW8zejVQS08xUnc3N0xMVm56UkozOEJ3YkR3OTNEUmpZM1NnSEJnYVp0ZHZiMjcvVStGR04rV0s2NW4yM3lLd3VjZ0QrelA3OWh6Umt5Qml6dXBpT1czN3c0S0ZaMmQwdDFVdXVFZ0FBQVA5RmhKMEFBQUFBa01TOGJ0N1diNzhkTThwTll6bkNOandzek5nQkdyMHRQRnFiclczOEE1OGJOMjRacjYyc3JLSzFaOHFVUVo4Ty9UamU0OFVtOGc3R2hNcGZJSTljWEp4VnVFZ0JkZS9lVnJZMnR2cDU2MjVKRWNlcDl1cmQwZUxYNkt0WjQxVG03VnJ5OGZIVnhZdFhOTys3UmVvZDZYN0oySVNFaEpxTkdSb2FxdERRMEZpZU1EZXcvMml6NXdjTTZtSFd2bmZQUVgwMTgzdWpuRDU5V24zeWFXL2pQYlh2MEZ5elo4MlhKUDN2MkNsTm5qUmJ3Lzg5TmpZa0pGUTNiOTZTSlZFRDVTdFhya3VTYnQrK2ExWi81L1pkb3kwcVQ4K2MrdXV2OCtyV1paRE9uRGxuMWxha1NBSE4rLzVMaTk4di9RZDAwK0hEeDdWOTIxNmo3dmovVHF2Y3UvVTBiRmhmZGV2V3h1em8wcXJ2VjlDZGUwT3NvZnNBQUNBQVNVUkJWTTlEYkY5ZlB5MWRzbFpUcDh6UlAvK1loMTdQWEwxNlF4UEd6OVRFQ1YrcFNwVnlhdGVodWVyWHJ5a0hoOFFOOG1KejdlcE5iZGl3TGRxdTV0OVAveVZKc3JHMTFZbFR1Nkk5Ri9ub1drdnRNV2xZdjEzY25TeXQ4OXBOczNMVSszV2ZDUTRLVW8vdVF4SThmb2tTMFQ5bzBUclMzYmxoWVdINmV2WVBHanRtbXZHaEFTbml1TjV5NVVyci9QbUlNRHQxYWcrNXVhV1NyYTJ0dG00eC83cWtUWnNtd2VzQ0FBQUFDRHNCQUFBQUlJa3RYYnBPSnBOSmttUnZiNmNQNnRlSXNXK1J3cFZqYkt0Y0tmbzllM3YycmxHWnNxV2kxVy9adkV0UG52Z1lvZEM1Y3hlMWJ1MFdvOTB0QVR1bzd0OS9JQ2NuUnoxNTdLTTFxemNiOVpZQ3NNVFFvMmQ3OWVnWmNTL283ZHYzVktsQ2ZhT3RjWk82Q2cwTjFaTEZxNk05bHpselJvMGROMVQ5K282UUpFMlpQRWR0MjMwVXIvZWFMbDBhVFozMm1jYU5tU0VySyttTE1aL0l3OE05WHV1ZFAzK3BEaDQ4YXBTTEZTdWtKazNxR21VdnJ6dnEzR21BOFQwZ1NWOU8vOXhzWGYzNmQ5WDgrVXNWOE84ZGhwTW5mYTBDQmZPcGFkTjZ1bnIxdWtxL1ZUTmVheWxaL0gyTDlWMDZENHp4bVpHakJtcnlwRmtLQ1RFUGQvUGt5YVgxR3hlYUhhc2NtWldWbFg3NmFaWSsrS0N0MlQya0FmNEJHajFxc21iUG1xK0R2MjFXbGl3WkpVVWMrWHJod21XZE9ubEdCdzRjMFMvN0R5a2dJTkJzekpxMTN0UFljVU8xZU5GcUxWbThSbzhmUnh5VGFqS1p0SC8vSWUzZmYwaHAwbmlvVmV1bTZ0eWxsZkxreVJYais2cFl2bjZNYlFteFo4OUJqUjRWOHoycW9TSHhEOFVUeTY2ZHYralVxVCtWS3BXTDdPenQ5T1N4ajM3NFliblJibTF0SFdOd0dCb2FGdS83T1NQTGxUdUg4ZHJaeFZudDJuMmt3VU42S3p3OFhKczI3ZERVeVhPaWhlWFpjMlRWOUJrUnV6em5mUDJqRnY2NEl0WTVDaGJLbCtCMUFRQUFBSVNkQUFBQUFKREV3c1BEWkcxdHJmRHdjRld2VVNYRzhDZ3g3ZC8zbStiTld4eGplL0hpaGVJOVZ0WDNtdWptamVnN0M5T2xTL3BkV09QR1RqZDIvUlVzbUZlcFUzc29mOTV5MGZvNS9IdFBaUHNPemJSdzRRcWRPbmxHVDU3NGFQLytRMnJRb0ZhODV1cmF0WTI2UnJxck5MNnlac2trS3lzckk4eWNOR1dVcksydEpVVUVmeTFiZERmYmdkbXNlVU0xYmx6WGJJd01HZEpwMEtDZUdqZDJ1cVNJY0s5Ymw0RkttemExRVJZbUZVL1BITkdDemhJbENtdmRob1ZLbno1dHJNODZPVHRwMCtaRmF0MnFsL2J1T1dqVzFyMUhlMlhKa2xGUG52aW9aUEgzbysxQ2pjekd4a1o5KzNYUnFOR0RaR3Ryb3drVGgydlU2SUZhdm15OXZwMjcwT3lJMjBlUEh1dnIyUXMwNStzZnRHakoxMlpIMnlZRlMvZW5lbmk0cTBiTktpcGZ2b3dHOUIrbGRldTJ4anBHNUYyZVVmbjRYWTZ4TFNZaElTSEc5NG9seFlvVmpQY1J6dkZWK3UzaTJydHZyZHc5M0pRclZ3NWovR3RYYjZwZm41SFI3Z3pObWpXVDFtLzRVWmt6UjN6LzVzdVhPOWJ4eTVRdEZhODdaUUVBQUlDb0NEc0JBQUFBSUlrTkc5NVBkZXBVVS9kdWc5VzBhYjFZK3c0YTNGT3BVcm5HZTJ4TGQrWkpVb1ZLWldNTk83dDJieHZ2T2FwVnEyUnhSMWFqUm5WaWZHYmQraDlWdlliNUx0VUxGeTdIZTRmaU03Tm1UMURldkxrMWZkcTNXcmhvdHE1Y3ZtNGM5L3BNanB6WmpEdEdyYTJ0TldYS2FJMFlNVUZmZnZtNVNwWXFtcUQ1WGtTZHV0WFVyMzlYelp3eFQyM2JmYVJLbGQ0eDJoeWRIUFhCQnpYMXgrOW5aVEtabEQ5L0huMDFhNXpGY1FZTTdLN05tN2JyOTkvUFNwTHExcTJ1ZDk5OVd6ZHVlQ1hwK2ovOHFMNE9IRGhpL0Q5dTFyeWhaczhlTHlkbnAzZzk3K0xpckRWckYyalN4SzgwN2N0dkZSWVdwZ1lOYWhuSDlMcTd1NmxkKzJhYU1mMjdhTS9hMk5qb2d3OXE2Tk5oZmFLRmlrNU9qdXJVdWFVNmRXNnBQYnNQYU9hTWVmcmxsOE5HZTRFQ2VWUzNidlVYZmR2eFZxUm9BVmxaV1NsTGxvejZvSDVOTld4VVcrWEtsWmFOalkwZVB2UTJ1MWMzTVN4ZjhaMHFWaW9yU1RwODZMaWFmZFExV3AveUZjcVlCZXlSV1ZsWmFkandmakdPNyt6aXJMdVJqaE4rSnJaQVZvb0l0a3VYS1JtdFBsZnU3RnEyWXE3cTEydGpIT1ZjczlaN212ZjlOTE83aWJQbnlCcmoyQ1ZLRk5hQ0JUTmluUjhBQUFDSUNXRW5BQUFBQUNTRGtxV0s2c0N2bXl5R0U1RjE2ZHBHV2JObWV1bjUzaXBWTEZxZGpZMk5jdWZPb1Q1OXU4UWFWRVpWdG13cEl3aXpzckpTK3ZScDlVSDlHaG8zZnFoWnY4ZzdFSi90dEl6TXdkNWUrZko1R21WYk83czQ1N2ExdGRIQVFUM1V1VXNydWJ1N21YMzlyS3lzVktSSWdXamg0VHZ2dnFYZGU5YkU3ODBsa3BHakJ1ckNoU3VhTkhta1diMlZsWlUrSGZxeENoWE9wNEg5UjJ2WmlybHlpWFNQWldSMmRyWmF1bXl1M3EvYVZJMGExZEdVTDBmTDJ0cGFlZkxrMHRYcng1TjAvUk1uamRESkUzL280ejZkMUtKbDR3US9iMnRybzVHakJxcEJ3OXFhOWRWOHpaZzV4cXk5VDk4dSt2YmJSUXJ3RDFDcVZLNHErODVicWxtemlobzFybVBzL0l0TnRlcVZWYTE2WmYxKytpOU5uVEpIVzdiczB0UnBuMGZidlJnNVVGdTY5QnZseSs4WmRTaUx5cFo1dmp2VTN0NzhQbEJYVnhjZC9HMlRpaFVyRk8zb1psdGJHN1B2NmNUZzdPSms3UDVPbXphMXhaRFF3OE5kT1hKbTA0M3JYckt6czVXam82TThVcnVyY09IODZ0YXRiYlFQR2tqU3NPRVI5K2pheGZCejkvMzhhWkxpOTNNWlZZVUtaVFZ1L0RBdFdieEdJMGNOVU4xNjBVUG9LbFhLYWVXcWVRb0tEbFpvU0tqQ3c4Tmw3MkN2M0xseXFIaUp3a2wyTERZQUFBRGVmRmFtdVA2bURRQUFBQUJJTW1GaFlicDgrWnBSOXZUTUpWdGJtMFFaMjh2cmp1enNiT1hnWUM4SEJ3YzVPVG0rMERnaElhSHk4L09UbloyZG5Kd2NaV09UT091THpPdm1iUVdIaEVpU1BEMXp4dGd2UER4Y0R4NDhrcDJkclZ4ZFhSUDlxTTZrNVAvVVg4NHhCSjJSM2IvL1FCa3lwRXVHRlprem1VeEpHamlkT25sR2J1NnBsRHQzRHVPWTN4Zmw1WFdISTArVHdiNTl2eG12cTFhdEVHZi9wUDRlQWdBQXdIK0RWUUwvVUVuWUNRQUFBQUFBQUFBQUFPQzFrTkN3OCtVK1Nna0FBQUFBQUFBQUFBQUFyd2hoSndBQUFBQUFBQUFBQUlBVWliQVRBQUFBQUFBQUFBQUFRSXBFMkFrQUFBQUFBQUFBQUFBZ1JTTHNCQUFBQUFBQUFBQUFBSkFpRVhZQ0FBQUFBQUFBQUFBQVNKRUlPd0VBQUFBQUFBQUFBQUNrU0lTZEFBQUFBQUFBQUFBQUFGSWt3azRBQUFBQUFBQUFBQUFBS1JKaEp3QUFBQUFBQUFBQUFJQVVpYkFUQUFBQUFBQUFBQUFBUUlways2b1hBQUFBQUFESkxkQS9USS92QituUnZVQTl2aDhrNzMrQzVlOFRJbi9mVUFYNFJmd0tmQnFtMEpCd2hZV2FGQnBxVXRpL3J3RUFLY2VVbjh1LzZpVUFBQUFnaVJGMkFnQUF2S0hXck5taVRKblNxMkxGZHl5MnQyblZTd0dCZ1VxZDJrTmx5cFJVOXg3dEVuWCt5cFVhR3ErN2RtMmp0dTArTWwvZjZzMmFOV3UrVWQ2OVo0M3M3ZTBTYmY1ZmZ6MnF4OTQrWm5YNTh1ZFdnUUo1RTIwT3ZQNU1KdW5PMWFmeXV1aW5lOWY5ZGZlNnYrNWM5WmZmNDVCWHZUUUFBQUFBQUpBSUNEc0JBQURlUU1mL2Qxbzl1ZzFXU0Vpb3VuWnJxN0ZqUDVHVHM1UFJ2bi8vSVczYXRNTW9WNjFhNFlYbUNRc0xreW1Halc2blQvMXB2TDUxNjY1Q1E4UE0ydS9ldlcvV0p6UWtSTmJXbG05WnNMVzFTZEM2bGk1WnE1NDlQakdySzFxMG9IN2V2aXhCNHlEbE1abWtSM2NEZGVuMEUxMDgvVmlYZm44aWY1L1FWNzBzQUFBQUFBQ1FSS3hNcHBqK2VRb0FBQUNKclZPSGZucnc0RkdTakwxcHkySkowdjM3RDFTNVlnUGR2bjNQYU11WHoxTS9MUHhLSlVvVWxpUlZyL2FoamgwOVpiVGIyOXZKeXNvcTNuTXRXLzZ0YXRTc292UnBDeWtvS0RpUjNrSE1majIwV2NXTEY0NVgzeFhMMTZ0bmowOFZGbVllcnJxN3UybnR1aDlVOXAxU1NiRkV2RUxCQVdFNmU4emJDRGk5N3dXOTZpVUJBRjRUSEdNTEFBQ1E4bGdsNUIrcHhNNU9BQUNBWkhYbzBQL01Rc2lrNE9MaXJNcFZ5bXZGOHZWRzNjV0xWelJsOG13dFhUWlhxMVp1TkFzNkpTazRPR0ZIZWtZTkVsOFhYMDc5Um1QSFRKZWx6L005ZWVLakJnM2FhZm1LYjE5NEp5dGVIeWFUNUhYUlQ4ZTIzOU9wWHg0b09PRGx2aWV0cmEzazZtRW5wMVMyY25LMWxiT3JyWnhjYldUbllDMGJXMnZaMkZwRi9MS3hrcFYxZ3Y3T0JRQUFBQUFBa2hCaEp3QUF3QnZHeGNWWjg3Ny9VdSs5VjE3OSs0MVVZR0NRY3VmT29XL21UdGJ0Mi9jMGVOQVhMejJIdTRkYklxdzA4WGg3UDliSHZZZHA4NmFkWnZXdDJ6U1ZvNk9ERnN5UE9MN1cvNm0vbWpidXFFK0g5dFhnSVQxbFk1T3c0M0h4NmdVOERkV3BmUTkwZFBzOTNibnlORUhQMnRoYUtYMDJKMlhLNmF5TU9aeVZOb3VqVW1kd2tIczZlN21sc1plMURTRW1BQUFBQUFBcERXRW5BQURBRzZwVjZ5YkttemUzT25jZW9HVXJ2cFc5blowYXRHaW54NCtmU0pLc3JhMjFmZWNLdmZ2dTI1S2tEK3EyMW9FRFJ5Ukp6Wm8zMVB3RjA0Mnh1bllacEpVck5raVN5cFVyclhMbFNrdVNUcDdhSFcwWDVhM2JkL1hVejE5TkduYzA2dnIwN2FMdTNkdWE5VnU4ZUxVbVQvcmFLSjg0dFVzTzl2Wm1mVXdtazZ5c3JKUXBjOFlZMytmbVRUczFlTkRudW5QSGZNZHMzMzVkTlc3OFVFbVN2YjI5NW42elVKSVVHaHFtOGVObWFPK2VnNW85WjRMeTU4OFQ0OWg0ZlhqZkM5S2VGVjQ2dGU4ZmhRU0h4K3NaT3dkcmVSWjFVOTZTSHNwYndsMlpjam5MeHBaQUV3QUFBQUNBTndsM2RnSUFBTHhtTm16WXBuWnRQamFyOC9HNy9NTGpYYmx5WFVNL0hhZWF0ZDdUelJ1M05PZnJIeFFjSEtLZXZUcG84cFJSa3FTelp5K28vTHYxRkI0ZUVTSjVlTGhyKzg0VktsdzR2NTQ4OFZIUndsWDA1SW1QSkdudnZyVXFYYVpralBOOStzbFlJMWpNbXplM0RoM1pLanM3MjNqdG9nendEOUNKazMvbzhLSGoycmxqdjF4VHVXcjloaDh0OWoxLy9wSkdESitvblR2Mm05WGIyTmhvM1BpaDZ2MXhKN1A2Q2VObmF2S2tyODNDV1Z0Ykc3VnQ5NUdHRGUrblRKa3l4TGsrSkQrZlI4SGF1OEpMUjdmZlUxaG83SDkxc2JheFVxNUNxWlMzcEx2eWxuQlg5Z0twQ0RjQkFBQUFBRWhoRW5wbkoyRW5BQURBYXlheHdzN2c0QkROK2ZvSFRabzBXd0grQVNwV3JKQitPN3hGNTg5ZjBxeXY1bXY2akRGeWNMRFg0OGRQVkx0bUM1MDllOEhzK1V5Wk1tamhvbGtxWDc2TS9KLzZhK1BHSGJwMjdZYUdEZTluMW0vd3dNL055dWZPWGREQmcwY2xSZXdlN2RLbHRWbDcyblJwMUtkdlovMzU1OSs2ZnUybXJsM3owdC9uTHVqczJRdTZlUEdLUWtQTjcxNDhjbXliQ2hmT2I1UXZYNzZtS1pPLzFxcVZtNkxkSFpvNWMwYjkrTk5YS2wrK2pNV3Z5YmFmOTZoN3R5SEc3dFpubkp3YzFmVEREOVN4WXd1VktWc3FocThva3BPL2I2ajJyN21sM3piZWlYTW5aOGFjemlwYk00UGVxcFplTG01MnliUkNBQUFBQUFDUUZBZzdBUUFBVXJqRUNEczNidHl1MFNNbjYrclZHK2IxbXhlcGF0VUtSdm1YWHc2cjc4ZkR6ZnJaMjlzcE9EaEVrbVJsWmFVMmJUOVVuNzVkVkxCZ1hvdHp1YmttN0JqWTNMbHphUGlJZnVyYVpWQzgrcmR0OTVIbWZETkpKNDcvcnVuVHY5WFdMYnVOSGFpUlpjMmFTZE9tZjZIMDZkUEdPdDZObTdjMVpORG5ldkRna2NYMnJsM2JhTnFNbDcvWEZDOG1QTXlrZ3h2dWFNL3ltd3IwRDR1eG43Mmp0VXBXU2EreXRUSW9lNEZVU3RoZmd3QUFBQUFBd09zcW9XRW5kM1lDQUFDOFlUcDE3SzgxcXpkSHE4K1pLN3VjbkJ4MTllb043ZGx6VUN1WGI5RFJveWZOK254UXY0WUdEZXFwdW5WYks4QS9RQ2FUU1lzWHJkYmlSYXRWdEdoQjFhaFpSUVVLNUZYKy9KNnhIbVg3TXV6dDdlVHBtVk9GQ3hkUTBXSUY5YzYvZDRyZXYvOUFtemZ0ak5iZjF0WkdvYUZodW5YcnJsbzA3NTZndVZ4ZFhlVG45OVFvMjlqWXFIUFgxckU4Z2FSMCs4cFRyWjU1U2JjdVBZMnhqM3RhZTczZlBKdmVxcFplRGs1eEg0ME1BQUFBQUFEZWJJU2RBQUFBYjVnU0pZcVloWjIydGpiNnVFOW5sUzlmUmg4MTdXTGN2UmxWN1RydjYvdjUwK1hpNHF3Vks3NVY1MDREekhZLy92bm4zL3J6ejc4bFNiVnFWOVhxTmZNbFJldzZ2WGp4aXU3ZS9VZFN4QTVMVDgrY2txU3dzREFkUG54Y3o4NFNTWjNhWFVXTEZ0VEtGUnZNNXA0eWRiUUtGTWlqWExsektFZU9yQmJ2OTZ4VHQ1cGF0Mm1xcFV2V0duVWZOV3VnanAxYXFHN3RWZ245TWttU1RwN2VyWkVqSm1uMXFrMHltVXpxMUttbDJaRzVTQjZod2VIYXRjeEx2Nnk1cGZCd3l3ZlB1TGpaNmYzbVdWV3VYaWJaMmxzbjh3b0JBQUFBQU1EcmlyQVRBQURnRGRPaFkzTk5uRGhML2svOVZhSmtFYzM1WnBLS0Z5OHNrOG1rdlBseTY4VHgzODM2WjhpUVRvT0g5RkwzSHUzMDdKU1FxdTlYMUxIak96UnM2SGl0Vzd0RklTR2haczk4OGtsdnMvTE5HN2ZVcUdFSFNWS09uTmwwOHRSdTJkdmJhY25pTmVyejhYQkprb09EdmJac1hXcHh6UzFiTlphN3UxdWM3MjNTNUpIYXUrZFg1Y21UUzJQR2ZxTFNaVXJxeXBYcjhmcTZXSklwVXdiTlh6QmRmZnAwMXBkVHY5SHdrZjFmZUN5OG1HdC8rV2oxek12NjUxYUF4WFpIRnh0VmFaSlZGUnRsWmljbkFBQUFBQUNJaGpzN0FRQUFYak9KY1dmbmlPRVRsU2FOaC9yMTd5WmIyK2NCMGZIL25WYTE5ejlVbWpRZXFseTVuR3JXZWs5TlAveEFqbzRPTVk3MTRNRWpMVisyVHIvOGNsaW5ULzJwdkhsemEvdk9GWktrejBaUDBWTS9mMG5TMHFWcjlmUnB4T3U2OWFvclc5Yk1XcnQyaXg0KzlKWWtGU3FVVDVVcXZTdEpLbE8ycE5tZG5UZHZuWXBYMkNsSi8venpNTTU3T1NYenUwVGQzRkxKNi9icGVJMlA1R0V5U1h0WGVtbm40aHVLNlc4a1pXdGxWTjFPT2VXY2lzOW9BZ0FBQUFEd1g1SFFPenNKT3dFQUFGNHppUkYyUHRPeVJYZHQzYkk3TVpabHJDTXdNTWdJUjNQbGVGdVBIajFPOERqZno1OW1GbmJHWjk2RUl1eDhmZms5RHRIeXFSZDE4WlRsNzUwMG1SejFZYjg4eWx2Q1BabFhCZ0FBQUFBQVhyV0VocDE4UkJvQUFBQUpFdHN1ME9UeTZTZGpOZmViaGZIdTcrUGpheForV3V6emdvRXlFdWJ5SDArMGZNcEYrVHdLanRabVpTVlZhcHhGdGRybWtKMEQ5M0lDQUFBQUFJQzRFWFlDQUFEZ2hWMjdjU0phM2J6dkZtbndvQytNc3FVUWNlV0tEVW02THJ4K3dzTk4ycnZ5bG5ZdHNYeHNiYm9zam1vNUpMK3lGM0JOL3NVQkFBQUFBSUFVaTdBVEFBRGdQK1Q0eVoxbTVZQ0FJUG43K3h0bE43ZFVzck43L2tmRXdRTS8xLzc5aDJJY0x5QWdVTU9HampPck8zZjJvbG01ZjcrUlptVmJXenVWS1ZQQ3JPN1NsYU55Y0xEWGtzVnJOR3pvZUtQKzVxMVRjYndqcEFRUng5WmUwTVZUVHl5Mmwzd3ZuWnIyeVNNSEp4dUw3UUFBQUFBQUFERWg3QVFBQVBnUHlaL2YvQ2pYQWYxSGFjSDhaVWI1dDhOYnpQcTR1RHJIT2w1d2NMQitXTEE4MWo1UjJ4MGM3SlcvZ0tkUmRuSnlWSVlNNlNSSmpvNk9abjNkM2Qwc2p0bW5ieGUxYU5GSWtuVDc5ajNObjc5VXc0ZjNsYTN0OHovZVZxbmM2UG43Y0hIV3o5dWV2ODlyMTI5cTJ0UzVHalY2b0RFM2tzYmxQNTVvMmVRTDh2VU9pZFptYTIrdGhqMXlxMnl0akVyWWJSd0FBQUFBQUFBUkNEc0JBQUQrbzB3bWt3NGVPR3FVWFZ5Y1ZhaFEvbVNaMi92Ujh4MStIaDd1Q1g0K1c3Yk15cHc1Zzc2ZnQwUmp2cGdtUDcrbnlwY3Z0NlpNSFcyeHY0Mk5qVXE5VmN3b2p4MDdYWC84Y1ZhZE93M1E4Qkg5MUsxN3U0Uy9DY1Fxcm1Ock0yUjNVcHRoQlpRcFYreUJPZ0FBQUFBQVFHeXNYL1VDQUFBQThHcXNXYjFaRnk0OHYwK3piTmxTc3JaTzJQWTZkM2MzL1hGbXZ4bzFxcU0xYXhmSSs4a0ZmVG50TTdNK1BuNlh0V0hqUW5YcDBsb1B2Yy9ybjRmbmRQN3Y1MGZkNXNpUjlZWFd2M1hyYm4weVpJejgvSjVLa3I2ZCs1UFdydDBhNTNPclYyM1M3bDBISXRibTQ2dXZabjR2WDEvZkYxb0RMUE41Rkt6NUk4NXE1MkxMUWVmYjFkS3I3OHppQkowQUFBQUFBT0Nsc2JNVEFBRGdEVmFpUkZFRkJnWkhxLzk1NjI1OTNIdVlXZDIrZmIvSk0xY1pWYTFhUWRWclZGSDFHcFhWcmwwelZhcjBicXh6VEp6NGxUWnMyS1lORzdacDhwUlJzckV4L3p6ZGd2bkxOS0QvS0VsU3VDbGNNNzhhcDk5Kys1L1JYcnBNeVJkNmJ3MGExRks3OXMyMDZLZFZSbDJmM3NOVXFsUlJlWHJtdFBqTXZYdi9hUENnTDh6cXZwazdTYWxUZTd6UUdoRGRoUk9QdFdMYVJmazlqbjVzcloyRHRScjM4bFRwR2hsZXdjb0FBQUFBQU1DYmlMQVRBQUFnbWRTdDNTcGUvUjQ4ZVBqQ3oxYXVVazVEaC9VeHlwRmYrL2o0YXMzcXpWcThhTFgyN2Z2TjR2T1BIajNXMnJWYnRYYnRWbGxaV2FsNGljS3FXN2VhNnRTcHBoSWxpMFRyLzhjZlo3VnE1U1pKa3JPTHMxcTJhcXhWS3plYTlXbld2SUhHajV1aEJ3OGU2WWNGeStYdkg2ZzdkKzRaN1M4YWRrclN0T2xmNlBmVGYrcjMzODlLa2lwVUxCdnQzcy9JYnQrNkszZVBWUEwyZml4SjZ0bXJnNnBWci96QzgrTzVzRkNUZGk2NW9YMnJibGxzejVqVFdXMkc1VmZHSE96bUJBQUFBQUFBaVlld0V3QUFJSm44K3V2UnVEdTk1TE1aTTZiVGhRdVhkZVA2TFQxNDhGRFhybm5wOHVWcit1UDN2M1QrL0dXRmg0ZGJlQ2E5bkoyZGRQWHFEYk42azhtazMwLy9wZDlQLzZXSkUyWXBjK2FNcWx1dm11clZxNkhLVmNySjF0WkdmZnVNVUZoWW1DU3BUZXVtY25KeTByRmpwODNHU1pYS1ZYMzdkZFgwYWQrcVo2OE8ycnBsbDlIbTR1S3NtaldyeFB2cmNPYk1PUVVHQkpyVmZkeW5zM3AwLzBRZE83WlF5MWFOZGN2cnRtNTUzVGJyRXhZV3B2OGRPeVZKbXZQTlpIMDVaWTcrL1BOdjFXOVEwNmgvcGt6WlV2RmVEeUk4dWh1bzVWTXY2dm81eThjQmw2bVpRWTE2ZXNyT2dWczBBQUFBQUFCQTRySXltU3pkb2dNQUFJREU1dWFhSjhubmFOcTBuaXBVZWtjRCs0K09WLy9peFF0cjhkSTV5cDA3aDA2ZFBLTjE2N1pxL2ZwdHVuSGRLOFpuN08zdGRQTFVidG5ZMnFwVGgzNDZmUGk0SEIwZGxDdFhkdjM5OXlXenZvNk9EcnIvNEt3Q0FnSVZGaGFtSDM5WXJoSERKeHJ0SFRxMjBLelo0NDF5NUNOdnBZajdQaU43dTFRTlhieDRKVjd2N1VWRm5STXhNNW1rSXovZjFkWUYxeFFjR0QxSXQzZTBWcE9QOCtpdDk5Ty9ndFVCQUFBQUFJQ1V5TXJLeWlvaC9kblpDUUFBOElacDM3NjVaczZZRjJ0Z21TK2ZwM3IxN3FoMjdadkp6aTdpajRTbDNpcW1VbThWMDloeFEzWHM2Q210V2JOWkc5WnYwOTI3OTgyZTdkaXBwWExrekNaSjJyRnJwUTRlUEtyejV5L3BsdGVkYUdGbnVmSmxKRWxPVGhGSHkvcjQrTXJhMmxyaDRlR3l0N2ZUeDMwNkpkcjdSdkx5dmgrazFUTXY2ZExwSnhiYk0rZDJWdXVoQlpRaHUxTXlyd3dBQUFBQUFQeVhFSFlDQUFBa2srVGNNVGhnUUhlekhaS3VyaTRxVmFxb0tsUXNxMXExcXVydDBpVmlmYjdzTzZWVTlwMVNtamhwaEE3OGNsZ3JWMjdVeGczYlpaSTA1SlBlWm4wclZYcEhsU3E5bzVVck5zakJ3VjRPRGc1S25jWkQ1Y3VYMXVkZkRESHJPMkxrQUZWOXY2STZ0dStuVHAxYktYLytwTi90aXNSbE1rbkhkdHpUbHUrdktTZ2d6R0tmZCt0bVZQMXV1V1ZuejdHMUFBQUFBQUFnYVhHTUxRQUF3QnNvS0NoWTY5WnVWWmFzbVpUSE02ZXlac3VzQko0QUVvMy9VMytkUDM5WnBkNHE5dExyZS9EZ2tkemQzWXhkcGMvNCt2cnBuMzhlR21WUHo1d3ZQUmNTajlkRlAyMysvcHF1L3VsanNkM0Z6VTVOK25pcVdJVzB5Ynd5QUFBQUFBRHdwa2pvTWJhRW5RQUFBQUJpOWVSaHNMWXZ2SzRUZS82SnNVK3hpbW5WdUplblhEM3NrbkZsQUFBQUFBRGdUY09kblFBQUFBQVNSWEJnbUg1WmUxdjcxOXhTU0ZDNHhUN09iclpxM050VEpTcWxTK2JWQVFBQUFBQUFFSFlDQUFBQWlDTHdhWmlPN2J5bmcrdHU2OG5ENEJqN0ZhdVFWbzE3czVzVEFBQUFBQUM4T29TZEFBQUFBQ1JKM3ZlQzlPdW1PenEyL1o2Q0FzSmk3SmM1dDdQcWQ4dXR2Q1hjazNGMUFBQUFBQUFBMFJGMkFnQUFBUDl4Ti83MjFZSDF0M1htMTRjeW1XTHU1K3BocDlydGM2aDBqUXl5dGs3UTlSa0FBQUFBQUFCSmdyQVRBQUFBK0ErNmZ6TkFaMzU3cURPL1B0VHRLMDlqN1d0clo2M0tUYktvYXJPc2NuQ3lTYVlWQWdBQUFBQUF4STJ3RXdBQUFQZ1BNSm1rTzFlZkdnSG4vWnNCY1Q3ajZHeWpkK3BrVklVR21lV1IzaUVaVmdrQUFBQUFBSkF3aEowQUFBREFHOHJ2Y1lodS9PMnJLMy82Nk05RGovVG9ibUM4bmt1ZDBVRVZHMlpSMlZvWjJNa0pBQUFBQUFCZWE0U2RBQUFBd0JzZ0pEaGN0eTQ5MVkzenZycjV0NTl1blBlVjkvMmdCSTJSczFBcVZXNmNSVVhLcFpHMURYZHlBZ0FBQUFDQTF4OWhKd0FBQUpDQ2hBU0g2OUdkUUQyNC9lK3ZXd0h5dXVTbk8xZjlGUjVtU3ZCNHFUTTZxSGlsZENwUkthMnk1WE5OZ2hVREFBQUFBQUFrSGNKT0FBRHdueFlVRUtiN053UGs3eHVxQUw5UUJUNE5WWUJmbUVKRHdsLzEwdkNHTVptazZpMnpLU3pNcFBBd2s4SkMvLzF2bUVuQmdXRUs4ZzlUb1Avei93YjRoY3J2Y1loOHZZUGw2eDBpMzBmQjhua1U4ZnBscGMzaXFPSVYwNnBZeGJUS21zZFZWbXppQkFBQUFBQUFLWlNWeVdSSytNZS9BUUFBVWlDVFNmSzY2S2VyZi9ybzFpVS9lVjE2cWdlM0FzU2ZodkJma0NtWHM0cVVTNlBpRmRJcVUyNFhBazRBQUFBQUFQQmFzckpLMkw5YXNMTVRBQUM4MFV3bTZjYmZ2anJ6NjBQOThldERQZjRuWVhjWUFxOGZrNlRZLzh4dmJXT2x6TG1kNVZuVVRaN0YzSlc3aUp1YzNmaWpQd0FBQUFBQWVQUHdMeDRBQU9DTkZCSVVycVBiNytuZyt0dnl2ay9BaVRlSjVhRFR5c3BLYnVuc2xTMlBpL0tXZEZmT3dxbVV4ZE5GMXRaczRRUUFBQUFBQUc4dWpyRUZBQUJ2bEFDL1VCM2FmRmUvYnJ5anB6NHZmN2Noa0pJNXV0aklzNmk3UEl1N0tXOEpkMlhtK0ZyZ2plZi8xRi83OXg5UzNYclZYL1ZTWHFsejV5NnFVS0Y4RnRzMmJOZ21QOStuY25kM1U0R0NlWlEvZjU1a1h0MmJqNjgvQUFBQVhrWkNqN0VsN0FRQUFHK0U4RENUZnR0OFZ6c1gzMUJRUUZpYy9aMVQyU3BiUGxkbHorK3FMSGxjNUpiR1hrNnV0bkowc1pHenE2MXM3YTJUWWRYNEx6aTQ0Zi9zM1hkWVU5Y2JCL0J2RXNKZU1nUlJGRkdoNHNTOVY5MWJxOVp0M1ZhdHUxcnIzclBPMm9wN1czR3ZPdXVzVzBIRlBWREVoZXk5azk4ZitYbmhFa2FDUUxCOFA4L0Q4K1NjZTg2OWJ5NEJNVy9lYzk3ajBmVlExZDZ3RXFWcUZkci9VeW9CcFFKUUtwUklWaWlSbEtCQVlvSUNpWEVLeE1jbWEvUmExb2FWdlNFcU5iQkdwUVkyVEh6K3g4WEZ4YVAvRDZNd1pzeFExS3hWQlFBUUhoNmg5WGtzTE16VitwNC85NFhIbjl1RTl0SmxNN01kNTVlSWpZM0QwTUVURUJzWEJ3QllzbVFHbkVvNjZpU1d6Rnk3ZGh1SERwNFEyb3NXVHdNQWhJYUdZZUdDMVVMLzBHRjk0ZXhjSXR2WENRa0pnOGZhcmZCWXV3MGhJV0h3M0xzZUxWczF5WDdnZVNBaElSRnRXL2NTMnFmUGV1YkllZTk2UDBEelp0MVF1M1kxL0xGMk1Zb1d0UmVPQlFRRW9selora2hJVUgwZzZzREJ6V2phckVHT1hQZXp4TVFrVkt2U1RHalBtRFVCblR1M3lkYTVKdjh5WHVTb1dBQUFJQUJKUkVGVUQ0OGVQVU9aMGlWUnhzVVpnNGYwaGxTcS9qZktpT0cvSURZMkR0OStXeC9OV3pTQ3JhMTF0dVAvVXJxKy8wUkVSRVQwOVdPeWs0aUlpQXFjTjA4aWNlQjNYN3ozamM1MFhCRm5FMVJ1WUlQeWRhMWc0MkRFUkEvbGU0a0pDa1NHSkNBaUpCR1JJUWtJRDA1QXlNYzRCTDJMUStDN1dJUjhqRU4yLzVxM0xXYUVTZzFzVUxtaERRbzdHdVZzNEpTdWdJQkFCQVFFNXZoNUsxWjBFN1dWU2lVR0R4b1B6ejJISVpmclllNjh5ZWpicnh1SzJGWFErdHdmQW54Z1ltSXM2anQvL2dvNnRPc3J0Q09pWGdxUGc0TkR0VHAvb1VJV1F1S21xbnN6UEgvdW0rNDRBd045QkFZL0Z2VXRtTDhTQythdkV0cGp4dzNGck5rVHRicCtYbGpuc1EwVHhzOFMycC92MXh1L3R5aGZycUhRZi96RUx0U3ZYelBiMTNuNDhDbnExV21INUdUVmh5UWNIT3h3eC91czJ2Y3ZQNG1MaTBkaG01VFhiK3JYVWt4MERPdzFmTTJtbmhjU0VvYjY5ZHJELzgwN0FJQ2xwUVhXL0xFUTdkbzNCd0Q4TW1rdS9saXpXUmhmcG95enh2RmV1L0UzOVBYbFdZNkxqWTJEblcwNW9iM1dZd2w2OXVxczhYVlNxMVNoTVY2OWVnTUFxRnF0RXM1Zk9LQTJKaW9xR3M1TzFSRVhwMXEyZit2MjFlalVxWFdtNS9YMjhzbFdQQmtwNlZ3Y2xwWVcrZUwrRXhFUkVkSFhUOXRrSi9mc0pDSWlvcTlXUW13eWptMThqUnNuQWpKTStCaWI2YUYyRzN1NE43WmxRb2UrT25KOUthenNEV0ZsYjVqdThlUWtKWUkveE9HOWJ6VGV2WXpHdXhkUmVQY2lHckZSU1ZtZU8vQnRMTTd1OHNmWlhmNndkektHZXlOYjFHeHBCMk56L2hjaHQ2enoySTRsaTlmaytIbFRKM3FVU2lWK0hqOExubnNPQTFCVm1CMDdlaHE5KzNUSjhldW1wMlNKYWxxTmYvRHdJb3FYS0tiMWRYeDhIdU8zcFgrSytsWXNYNGM2ZGFxalJjdkdXcC92djZCY09WZjA3OThkR3pic0JBQzhmeCtBUlF0WFkvYWNTVHFPTEc4cEZBbzRseXd1Sk52Q3dzTHg0N0NKcUZlL0JnSURnN0ZoL1E3UitJd1M3Qm1kV3hNSkNRbWl0cjZCdnNiWFNPM3QydzlDb2hNQXVuUnBtKzY0bzBkT0M0bE9ZeE5qdEd5UjljOUF3d1lkc3hWVFJqWnRXWWt1WGRybWkvdFBSRVJFUkFVUDM4a2dJaUtpcjFLQVh3eTJ6MytLVC82eDZSNDN0WlNqWVdjSDFHNWpEMzBqV1I1SFI1UTNaSG9TRkhZMFFtRkhJMVJ1YUFOQXRUUnUwTHRZK1BwRTRLVlBPRjdlQzBka2FPYjcxMzU4SFlNVFcveHdkcmMvYXJhMFEvMU9EaWhVMkNBdm5nTGxvS1NrWkl3YzhRdDI3VXlwL0xLMXRjYkd6U3ZVbHIxOC92SjZodWNwVTZwV3JzV29xVEpsbkpHWWxJalhyL3dCaUpmVERRME5RNTllSTRSbE1DdFZjc085ZTQrZ1ZDcnhRNzlST0hKMEc2clhjTmRKM0xyMjg2UVIyTEZqSC9UMTlmRkQvKzRZT3F5ZnJrUEt0dkNJU0ZHN1pNbml3bU9GVWdtLzEvN3B6ck94c2NLaEkxc3hZL29TckZxNUhnQ3c1cytGTURVMVJhZU8vWVhYamJhTWpJMmdwNmZaV3lpUkVWR2l0bVU2eTBGbkpqbzZCZ0J3OHVRNVViOWJPVmM4ZTVieTRZYlBlMTN1MnJsZjZHdmVyQ0VVU3FWd2pzLzA5ZlVobCtmK1cwRDU0ZjRURVJFUlVjSER2eFNKaUlqb3ErTjFMaEQ3Vjc5RVlyejZKL3dOakdSbzF0c1J0ZHZZUTg1OU42a0Fra2hVUzlUYUZqTkN6VloyVUNwVkh3NjRmemtJOXk0RkkvQmQraDhRQUlERWVBWCtQZndCVjQ5K1JLV0dObWowblFPS09KdmtZZlNVWFlHQndlamJleVN1WExrcDlCa1k2R1BYN3JXd3R5K3NsdmpRTnFIWnZHazNYTDkrSjkxajVxYXFoRXZxQ3RNdmRjZjdERTZkUEkrdVhRWUJBQm8xcmd0QXRWeG5sKzhHd2RmWEQ0QnFXYzlUcC9lZ2M4Y2ZjT25TZFVSSHg2QkQrMzdZdW0wMW1qVnZtT0g1YzBOaVloTDI3VDJLdFd1M3duUHZldGpaMldiN1hKOCtCV0gvdm1QbzNhY0x6TXhNaGY1OSs0NWh3QStqczV3ZkZ4ZVBWU3ZYQzhtbXpPVGs5MDFUbjE4ejZmVlhxRkFXVjY0ZHc5T25LWEVabXhqam5zOTVvUjBjSENxcUlnNExDNGVscFlYUWxzbGttRHZ2RnhRdlVSU3ZYL21qWmNzbW1EQitCcnp1M0FjQXlPVjZPSC94SUNwV2RFTnNUQ3ljU2xSRGJLeHE3OWZyTjAvQXpjMEZBTEJrOFJyTW1iME1BREJ5NUFEbzZXbjI0YW5Bd0dCUnUxQWhpd3hHcGkrakphZFRMeDhOcUw1M3IxNjl3YVZMS1I5ZU9IVG9CQTRkT3BGMktwYXZtSU9CZzNwcUZVZDI2ZnIrRXhFUkVWSEJ3M2NBaVlpSTZLdVJuS1RFZ2Q5ZjRxK2x6OU5OZExyVnNzSUVEM2MwNk9UQVJDZlIvMGtrZ0wyVE1acjNLWTRKNjl3eGRrMWxmTnU5R0t3ZDBsOGFGd0FVQ2lXOHp3ZGkrY2g3MkREdEVWNC9qTWpEaVArN3BrMGZoNGlvbDVsK1RmNTFsR2pPN0RtVHNwd0RBRjUzN29zU25SS0pCSCt1WFl5YXRhcms2WE5NN2NEQnpXcXgzdlk2cmZIOHk1ZHZDSStiTjIrSTkrOEQwS3BsRDl5NjZRMEFNRFUxZ2NlNkpkRFhsMlByOXQvaDdGd0NnQ29oMnJYTElFeWZ0a2hJb09TRkpvMDZZZWlRQ2ZEMjhsRmJxbE5idTNjZHhLU0pjK0JhcGc2bVRsbVlReEYrWGJadDJTTThMbEc4cU9oWTJ1MTczTDZwajNKdURmRFAyVXVpL2w2OXZvTlNxVVNiMWozUnAwOVhWS2xhRVFBdytkZlJ3bDYzYTlac0ZyMU9wazVaZ01SRTFWTGd6NTc1UWlhVHdjcktFbVBHRHRFNDlnOGZBa1R0eUtqTTl4VC9FdXZYN1lCU2c4MmIwMVoxUG5oNE1kTXZwNUtPV28xdjNhcUoyalYxZGYrSmlJaUlxT0JoWlNjUkVSRjlGUkxpa3JGai9qTTh1UjJxZHN6VVVvNU93NTFSdnE0MXROdStuS2hna1VpQUlpV05VYVJrY1RUdlV4d2ZYa1hqN3NVZzNEd1pnSmpJOVBmNWZIWW5ETS91aEtGU0F4dTBHVmdDbHJaYzNqYTNCQVFFWXZXcWpVTGJ6czRXUTRmMjBXaHVvOFoxWVd4aWpKai9WM0F1V3o0YmhlMXNzV0hEVGd3YTFFdHR2UDg3N3d6UDVWZzBmeXdCZS9teXFscE5LcFVpSmlZVzllcTBSVkJRaU5DM2NkTnlZUmxQYSt0Q09IcHNPMXExNm9rM2ZtK2hVQ2l3WXZrNjdQVThnblVibHFGKy9acTVIbSt6NW8xdzc5NGpBTURHRGJzd2ZzSndHQnBtNytkbHgvWjlBRlNKMjdTSnM2OVpVbEt5UnRWNXkzNWJpMzM3amdudGI1czJFQjAzTXpPRm9hR0JzRTlsVkZRMG9xS2lVZGJOVlJpemYvOXhUSnV5QUcvZmZnQUF4Q2NrNE56NS9UaDgrQ1E2ZG13RkFQRGNjeGp6NXE0UW5mdnNtVXZvMEs0dlZ2MCtEK3MzL0liWmN5YkMvODE3VVlWdFZsNjhlQ1ZxZTN2NW9GR2pPaHJQVDgzUzBnTDYrbklBUUVKQ0lzTEN3b1ZqRVJHUjJMTDVMNDNPSTVmTFJlMnM5c3FWNjJrM1BpMWQzbjhpSWlJaUtuaVk3Q1FpSXFKOEx5WXlDWnRuUG9iZjQwaTFZODdsemRIN1YxZVlXc3JUbVVsRUdaRklBQWRuRXpnNG02QnBqMks0ZGZvVExoMTRqOUJQOGVtT3YzY3BDSSt1aDZESjk4WFE4RHNINkxGNk9zZU5IenNEVWFrcXdPWXYrQlZHeGtZYXpUVXcwRWZEaHJWeDhzUTVMRjR5SFQxN2RrTE5tcTNnOS9vdDVIcDY2TksxbldoOFFFQ2dWckVkUHJvTkNvV3Fvdjd5cGV2bzFuV3djT3hEZ0k5VzU5SkVVRkFJN3QxOUNBQndLR3FQMGFPbWlxclg3T3hzY2Zqd1NSdytmRkkwcjFRcEo3enhleXUwMzczN0NFdEx6ZmRMM0xSeE4yYlBXZ3FwVklyWmN5YWhkNTh1R3M4ZE1LQUhsaS96UUhKeU1vS0NRdUM1NXpENjl1dW04ZnpQcmx5NWlhZFBYd2p0d1VONkM0L2J0bTJXNlg2cml4YXN4b1lOTzRWMlptTXpjLzc4RmV6WXZnODNiM3JqMC85Zks0WHRiRkd6WmhYMCsrSDdESlBIcVplbkxWdTJEQzVlUG94NWM1ZkRjODhSZlB6NENiOU0vZ21UZngwdHZHYmk0eFBnVkx5cU1PZERnQTk4ZmYzUXZHbktmVE15TnNMdzRUK0lyaU9YNjJIdS9NbVlNMnNad3NOVmxlZjI5b1hoNEdDSFd6ZTlNWG55UE55OElVN29iOXl3QzNYcjFrQ25UcTF4KzlaZExGL3VnYU5IVWlxTnExU3RpRGQrYnhFVUZJSi8vNzJCMmpWYm8wdlhkdWphdFIwYU5OUXVVZm5vMFROUisvYnR1MXJOVDIzcjl0Vm8vUDlsbkM5ZnZvRTJyVktXb2wzeit5YmhkNGE1dVJtODdwNkZpWW14Y0x4SzVhWkNzbHl1bnpkL0orV0grMDlFUkVSRUJRK1RuVVJFUkpTdmhRY25ZT1BVUi9qb0Y2TjJySDdISW1nOXdBa3lQWlp6RW4wSmZVTVo2cll2Z3RwdDdISHZjakF1N0h1SEQ3N3F5eTRtSmlod2F2c2IzRHJ6Q2UwR084R3RsaFdycVhQSTVrMS80Y2lSVTBKYkpwTmgxNjZENk5xdFBRQWdOallPUmtZWkx6ME1BTTJiTjBLblRxM1F2VWNuakI0MUJhOWYrUU1BUm8rYUNuTUxNOUhZYWxXYWF4VmY2bXNicEtsV1RKMWN5U21uVDEwUWtxcy8vdGdQZDI3Zng0RUR4eUdSU0tCVUt2SGhRd0IyN1R5UTRYdzdPMXNFQllYQXhjVVpGU3FVMWVpYXdjR2hHRDl1QnBLVGt3RUFvMzc2RmUzYU40ZUZoV2JKMG1LT0RtamFyQUZPblZUdExmbm5IMXV5bGV6Y3VENGxXVm1wa2h0cTFVcEpCaG9hR3NEUU1PTzlRTk1teDdYZE56UXFLaHBEQm8vSHNhTm4xSTc1dmZhSDMydC9lTzQ1akI0OU8ySDE3d3VFaXNPTURCdnlNdzRjT0s3Vy8vazFJNVBKMVBvclZDaUx2ZnMzb0hQSC9raElTTVNhTlF0UXpORkI3UnhEaHZUQmtDRjlrSnljTERxUGg4ZDJVYUpOSXBIZysrNGQ0ZVJVREQ4T200akxsMitJRXVJQVVMcDBTZXpidnhHdmZQM1FybDFmeEVUSElENCtBVHQzN01mT0hmc2hsK3ZCMmRrSlk4Y05SYzllblROOXpnRFVFbjBYemw5RlFrSmlsdmRMV3hzMzdCSWVEeDdTRzRVTDI0aU9wLzZBUU5wbGJITkxmcmovUkVSRVJGVHc4T1BZUkVSRWxHOUZCQ2ZnejU4ZnFDVTY5ZlNsNkRIUkJlMkdsR1Npa3lnSFNXVVN1RGV5d1pqVmxUQm9yaHVLdTVxbE95N2tZeHkyem5tQ0xiTWVJeUlrSVkrai9PKzVkdTAySnY0OFM5U1huSndzN0QrNGNjTXVWSzdZQlBmdlA4cjBQQU1HOWtEM0hwM2d1ZWN3Tm05S1dkcXltS01EYXRUSS9iMDdOZGszVUZNblQ1d1RIbmZzMkFvL1R4b0JWOWZTT0g1aVp5YXpVdFNyVndPblR1L0JqMmtxQWpNamxVb2dsYWI4bXlLVHlkVDJoc3hLLy83ZGhjY1BIejdGdFd1M3Raci84ZU1uVWRKNzZMQitXczMvRWtxbEVyMTZEbGRMZERvNDJNSGV2ckNvYi9ldWd4ajEwNitabnUvMWEzOGhRZTFZdkNnc0xTMDBqcVZldlpyWXVtMDFkdisxVnEwcU9hMjBDZE1mZjB5NVo2NnVwWEh5OUY5WXQzNHA3dDU5aUowNzlvc1NiWjhUY1Jjdkg0S05qUldxMTNESDFXdkhVS2RPZGRFNUV4T1Q4UExsSzlTdEsrNVB6eHUvdDJyTDJFWkdSdUhpaGF0Wnp0WFc5WnNuTUdMa0FCUXFaSm51YXowcEtXVjVjcmxlM2lRN2RYMy9pWWlJaUtoZ1ltVW5FUkVSNVVzeGtVbFlQL1VSUWo3R2lmb05qR1FZTUtzc1NwYlhmRmxDSXRLT1JBSzRWTEZFR1hkTGVKMEx4UEdOcnhFVmxxZzI3dkhOVUN3YmZoZGRmaXFGOG5XdGRSRHAxKy9CZ3lmNHZ1c1F4TWVubnpSZXVXSTlwazFkQ0FCbzFhSUhkdS94UUlNR3RkSWRLNUZJY09PNkYzNGFtWktFTWpJeXhQYnR2Nk5vVVh0RVJMM00rU2NBWU9HQzFUajN6MlZVckZRdXg4NXBhbVlpUEw1Ky9RNjZkbXVQRzdkT1FDcVZpcDVINm1WVEh6eThxTGF2WUkyYW11OC9XcWlRSlR6V0xjVzh1U3NnbFVveFpkb1ltSnVubi9EUFNJdVdqVkdraUoyd2RPakdEYnRRbzBabGplZDdyTjJHaEFUVno1cXRyYlZRMlpzWDl1OC9qdlBuL2hYYUpVc1d4ODdkZjZKOCtXOEFBSGU5SDZCSDk2RjQ5KzRqQUdEWHpnUG8zNzhIYXRaS1A1RWVHeHVIa2lXTFkrLytEWEJ4S1FXbFVvbVFrTEJNWTRpSWlNU2JOKzlRcDFZYnJlTi8vUFFLaWhhMVI5VnFsVkNyVmxYVXJWY0R2MHdlQlFNRGZRREFvc1hUY1A3Y3Y0aVBUMEFKSjBjMGE5b0FRNGIxeFRmZmxCYWR4OW01QkU2ZS9ndFhyOTdDdHEyZXVIRCtDdDYvRDBESFRxMVJ3c2t4eXpnT0hUcVJidi9PSGZ2UnJIbERyWjlYVEhTc3NGUnZkSlM0NHQ3R3hnb0xGazVCa1NLRjBieHBONXc2czBkVXpadVltSkxzMU5mWDEvcmEyYUhyKzA5RVJFUkVCUk9UblVSRVJKVHZKTVFtWTlQMHh3aElVOUZwYkthSFFYUGRVS3lNcVk0aUl5cFlKQktnNnJlMktGZmJDdi9zOXNmbFF4K2dTQlpYNzhWRUpHSGJ2S2VvMnJRd09nd3JDVU5qV1Fabm83Uzh2WHpRc2NNUENBc0xGL3IwOWVWQ3Nnc0EvTis4RXg1SFJrYmh1MDc5c1c3RGIralVxYlhhK1I0OWVvWnVYUWNqTmpibFF5SnIxeTFCV1RjWFVWSlFXN2U5VHNQRnBSVGk0dUxoN2UyRFk2bjIyUU9BK2ZOV0FBREt1cFhKOWpYUyttM1pMRnk4ZUEzK2I5N2g1d216MEtaTlV4am53bks1YVhYcDJpN0xTc0xNeUdReTlPalpDY3QrV3dzQU9Iem9CRXFWS3FIUjNPaW9hR3phdUZ0b0R4bmFWMGdVcGFaVUtoRVRFNXZ1T1JJVHhSOUtpSTVXWHdJK3RkUkxFTy9lSlY0V2VPMjZKVUtpRXdBcXU1Zkh2QVcvNG9lK280Uyt2WHVQWnBqc0JJRGYvMWdJRnhmVmEwOGlrY0RhdXBCd0xDd3NIQThmUGhXTkwrRllGZDE3ZE13MFprMGNPYllkaG9ZR3FPcmVUTlF2bFVwaGFtb0NmYmtjRnk5ZXc4V0wxN0k4bDRtSkNWNzQzb0JVbXZYQ1dBcUZBbHMyNzBuMzJPSERKK0gvNWgwY2l4ZlY3RW44WDQvdVF6TThwbFFxMGIvZmFHR3A0TUVEeCtIUWthMUNyQW1wWGc5NmViU01MYUM3KzA5RVJFUkVCUmVUblVSRVJKU3ZKQ1Vxc0hYdUU3eDVHaW5xTnlza3grRDU1V0JmSXZmZjdDWWlNVU5qR2RvTWRFTDE1blk0NHZFS3o3elVxN1B1blAwRTMvdmgrSDVDR1RpejhqcEx4NCtkeGNDQll4R1RLaGxWclhwbFZLMWFFUjVydHdsOVM1Zk5oS21aaVpBOGk0OVBRUDkrb3hFY0hJcEJnM29KNDd6dTNFZm5UdjBSR2lyKzNuVHExQnB4Y2ZGZkhHL3pwdDF3NTg0OVVhVllXcW1UdEYvS3lNZ1FZOGNOeGJneDB4RVNFb1k5ZTQ1ZzlLZ3BtYzRwWDA2OWFtN0F3QjVZc1hKdWpzV2xpVDU5dTRxK1h6c3oyVnMwdFEwYmRncmZQeU5qSXd3ZTBqdmRjYTlldlVIbGlrMDBPbWNSdXdxWkhrOWRKWHZYKzRIdzJNcktFclZyVjFNYjM3QmhIVkg3NFlNbkdaN2IwdElDOWV2WFZPdS9mdjBPZXZYNEVZR0J3V3JIa3BPVFlXeGtwTGIzWkhxVVNxWG9IS21YSURiOC83Nnl6NS83cGpzM28vNk1hQklQQU96MVBDSmF3dmFIL3QzeDErNkRpSXVMUjNKeU1oWXZYb1BWdjgvWDZ0cVprVWdrb3YxTUwxeTRpdFdyTm1MMG1NRUFnTVNFbElyeHZOcXpFOURkL1NjaUlpS2lnb3ZKVGlJaUlzbzNsRXBnNy9JWGVPNGRMdW8zc1pCajJPTHlzQzFxcEtQSWlBZ0FDanNhWWVBY045dzUrd21IMXI1Q1FteXk2SGpvcDNoNFRIcUFGbjJMbzNHM1l0Qnl1OE1DSVRrNUdZc1dyc2JpUld1Z1VDaUUvbEtsbk9DNWR6MVdyOXFnTm1mbXJKOWhaR1NFZVhPWEExQlZqNDBiTXgxQmdTSDRaZkpQQUZRVmRoa3RFU3FYNjJtVVlBa0tDc0dzbVV1Rjl1YzU5dmFGOFRIZ1U0YUp6c3J1NWRHMGFRTjA2dHdhTzNmc3ovSTZtbXJab2pIRy9mOXg2dVZWODd0U3BaeFFvNlk3YnQ3d0JnRFJIb1daT1gzcWd2QzRUNSt1c0xLeXpJM3dNcFE2VVc1amsvNnkxQllXNGc4eVJFVkhwenNPZ0dnNTFkUU1EUXpTVFhRQ2dMR0pNVXFYS1lrWHZqY1FHaHFHWmIrdHhmbHpWM0Q4eEU2MWEyL1lzQlBqeGt3SEFGU3Y0WTRpUmV3eWpDVXZoSWRIWU5yVVJVSmJKcE5oM0xoaGlJNk93VjdQSXdDQWJWczkwYmR2VjFTdm9mbnl5bG1aTm4wY3pweStnTWVQbndNQTVzNVpobWJORzZKczJUSklTa3I1SFMzWGsrZllOWW1JaUlpSThoc21PNG1JaUNqZnVMVC9IYnd2QkluNjlBMmxHRENyTEJPZFJQbUVSQUpVYTFZWXpoWE04ZGZTNTNqOVNGeUZyVlFDSjdlK2dkL2pTSFNmVUFaR3B2d3Z4MmV2WC9uangyRVRjZVhLVFZHL2kwc3BIUHQ3QjJ4c3JES2NPK21Ya1pESnBKZzk2emVoYi82OEZRZ09Ec0hpSmRQUnBFazlyUGw5VTdwem56NTlxVkZ5NWQzYkQ2TDI1emxKU2Nsd0t1R0kxNi84QWFpcUxsTXZsWHZwOHVFc3o1MGR0cW1xdVY3NythTm5yODVxWTNhbHFwcnMwS0VsVEV6RjFmODFhbVM4eEdwdTZ0R2pNN3p1M0VmcjFrMWhibUdHSGR2M1pUbG42clJ4dUhyMUZpNWZ1b2JSb3dmbFFaUmlabVptUXNJejlkTEtxUVVIaDRqYTF0WVp2MlpUVjFxbVpsK2tzUERZMHRKQ2RLMDMvbDdRMTVjak9EZ1UxYXMyUjFDUTZucWRPdzNBb2NOYllHYW1Xc2IrenUxNytQV1hlY0s4NlRQR1ovYlVBQUFIRG01RzAyWU5oUGFqUjgvdzdKbXFzbFd1SjBlYnRrMkZZMmZQWEVMblR2MnpQT2RuU3FVU0kzNzhCUjgvZmhMNnV2Zm9DS2VTamhnNWNvQ1E3RlFxbFJnMmRDTE9YenlnOFg2d2g0OXVRK1BHZFFFQWx5L2ZRSnRXUFVYSERRejBzZWFQaFdqNmJWY29GQXJFeHlkZ3dyaVpPSFJrcTJpY3ZyNXVrNTI1ZWYrSmlJaUlpUGpPQXhFUkVlVUxUKytFNGUvTmZxSStxVXlDdmxPK2dhTUw5K2dreW0rczdBMHhiSEY1WE56M0hxZDN2RUZ5a25ndno4YzNRN0Z5MUgzMG1lS0tvcVZNZEJSbC9uSHpoamZhdGV1RDJEUjdMVloyTDQ5OSt6ZHF0RXpqaEorSEl5RWhBUXNYckJiNlBOWnVRMEpDQWhZc21BSzVYQS8xRzlUR3VYOHVpK2JWcXRFcVd6Ri9ucmR3MFZSMDZOZ0tMVm8yUnNOR2RSRDRLUWdkMnZmTDFqazE5ZVRKQzF5OWNrdG94OFhHWWEzSEVtemNzQXUxYWxkRnVYS3VBTVRKem5ueko2TjRpV0o0K3ZRRkxsMjZqc0dEMDE4R05pOTgzNzBEV3JacWdxSkY3YkhPWTV0R3ljN2FkYXBoNHFRUmVQdjJBNG9WSzVMaE9HZm5FcUxsWjFPYjh1c0NVWFZ3UnVQU1U2SENON2gwNlRvQTROT25JUGo0UEVhRkNtVkZZODc5STY2d3JWYXRvc2JuLzZ4d1lSdHMycndDVmFwV2hJT0RQUXJidUFuSFBpZmtySzBMWWNIQ0tSZ3llQUtVU2lWdTNmUkd5K2Jkc2NkekhUNSsvSVRPblFZSXl6TjM2ZG9PRFJ2VzFqcU8rWE5YNE1pUlV3Q0FDaFhLaXBKdDJwbzk2emZoWElCcUw5UXBVOFlBQU55clZFQ0xsbzF4NnVSNUFLb2xYQWYwSDRNOW51c2drK1hNSHNmVnFsZkdnQUU5c0dIRFRsU3JYaG1yMTh4SFVwcjlXL055ejA1TjVPVDlKeUlpSWlMaUR1OUVSRVNrYzBIdjQ3Qno0Vk1veGJrU2RCdGJHaTVWODNZWlB5TFNuRlFxUWVOdVJURnllVVhZT0JpcUhRLzVHSWMxNDN4dzgxU0FEcUxMWDZwV3E0aGF0YXFLK3RxMWI0NVRwLzdTYWorNlg2ZU13WWlSQTRTMnFha0pldlRzREdNVFl5eFpPaE4vN2ZISXNaaFRHemlvSjBhTUhJRHk1YjlCWHF4UFBIVElCSXdaUFZWb0YzTjB3SXNYcnpCaC9FelVydGthUC9RZHBUWW5QQ0lTUC9RZGhaclZXMkg4MkJrNGYvNksxdGM5ZlBna2FsWnZpZG8xVytQRTMvOWtPMzVUVXhNVUxXcWZyYm1aSlRwelU3ZnZPNGphUXdkUHdNdVhyNFcyMTUzN21ERjlzZENXeVdUbzNxT1QxdGVSU3FYbzByVWRuSjFMWkRydSsrNGRzV2p4TkVqKy8zcno4WG1NZW5YYm9YV3Jua0kxYURGSEJ5eGZNVnZyR0FJRGcvRlBxZzhGTkd4VUo1UFJtWnMvYndWK1cvcW5xRy9HekFtaXZUUVhMSndpcXF3OGZlb0NldlVjbmlQNzZYNDJmZVo0ekpvOUVhZlBlS0pVS1NmRXA5cXZFOGpiUFR1emtwUDNuNGlJaUlnSVlHVW5FUkVSNlZoQ2JESzJ6SHFNdUdqeDNuOU5lenFpU3BQMDkvc2lvdnlsYUNrVGpGcFZDWjdMWCtEQkZmRmVmRW1KQ3V4YitSSitqeVBSY2JnejVQb0Y4L09XTXBrTW03ZXNSTDI2N2ZEeFF3QituVElHNHlmOEtDUnl0REYvd2EvNDlDa0lKMCtjdzhGRFcxQ2pwbXE1MlFFRGU0ajI2UHZzbjNPcXFzSWJON3d3Yis0S1JFZkhZTkNnWHVqUlU1eW9ldmYrSS9yMkhxazJyM2lKWWxySENBQVJrWkVJRGc0VjlZV0hSV2cwdDJxVml2RDI4aEhhZmZ0MXc5UXBDNUdjckhwK3pxWFVFMlVXNW1hSWlZMFY5a0tkTUc0bXJ0ODhvWEdTSnp3OEFnUDdqMEZDZ3FvaXJsL2ZuK0Q3K2haTVRRdEdaWExQWHQ5aDYxWlAzTHFwMm12MHdZTW5jSy8wTFlvVks0TGtaQVUrZkJCL2FHSGMrR0VvWGJwa3JzWTA3TWQrTURjM3c0amh2eUE1T1ZtMEw2MnBxUWs4OTY1WDI4c3pLL0h4Q1JnMjlHZEVSOGNJZlRkdmVzRmo3VFkwYmxJWExpNmxZRzV1aHNydTVUTTlUMXhjUE1hT21hYTJUMjJyMXQ5aTZMQytvcjdTcFV0aXl0U3hvbVR4MzhmUG9uV3JudGl3Y1ZtV2lWOU5XRnBhWU95NG9hTDRVdFBYMS8vaWErU0VuTHIvUkVSRVJFU3BNZGxKUkVSRU9uWFk0eFUrK1l1WGRmeW1laUUwNitXb280aUlLRHNNaldYbzg2c3JMaDE0anhPYi9hQlFpRXUxYjUzK2hQY3ZvOUZuaWl1czdOV3JRQXNDS3l0TGJOLytPeEtUa3RTcVBMVWhrVWl3MW1NSm5qLzNoWnViUzVialArKzkrZmZmL3dnSmhpMWIva0tyMXQraVdmT0d3cmhDTDE2bE95KzcwcXUrMUpTTGF5bVltQmpEclp3cmhnN3RBejJaSHY0K2ZoYUFhb25RNFNQNnA1dllYYmxxTHFwWGJZR0lpRWc4Zis2TGRSN2JSSld3bVVsTVRCS2RNeWtwQ1VsSlNSclA5ZmQvbCs2eHRBbGZYMS9Wa3UzdjMzOFU5WDk0LzFFNGxsWk9KTU95b3FjbmcrZmU5ZWpUYXdUKy9mZUcwUDgyelY2dUFEQjZ6R0JNblRZMjEyTjYrZksxS0piVVltUGo4T2NmV3pCK3dvOFozaC8vZDk2aTlsN1BJMWk4YUEyZVBuMGg2cjk1d3hzM2I2akdPaFl2aW1iTkdtRHk1RkZvMUtnT2pJelY5d3gvK1BBcGhnd2FEeCtmeDZMK2N1VmNzVzc5MG5RL3hEQm03QkJjdTNZYkowK2NFL3B1MzdxTDJyWGFZUExrVVJneXBEZU1UWXpWNW5WbzExZXRUeE92WC91TDJrWkdLYjkzRHgwNmtlWDhxS2hvVVZ1VE9SWVc1c0wrb2tEdTNYOGlJaUlpb3JRa1NtWGFCZU9JaUlpSThvYlB2OEhZUHYrcHFNL0szaENqVjFXRWtTay9rMFgwdGZMMWljQ09CVThSRlphb2RzeklSQTg5SnBiQk45VUw2U0N5L0cvRzlNVll2aXhsS1ZwdDlsd0VnS1NrWkZoWnBpUkFVODlYS0JSbzM3YVBzQzlqMVdxVmNPYnNYdWpwcWZZTlhPZXhEUlBHendLZ1dtbzBMT0s1TVBmVHB5QVlHUmtpUEN3Q0N4YXN3dlp0ZXdHb0VxL2hrU21KQzNQVFVsckYrK0RoUmFGeXRLcDdNengvN3FzVzkvdjNBYWhmdHgwQ0ExVlZ3NzM3ZE1IMEdlTng4c1E1alBwcGl0cTVObS82QzZOSHFmb0xGYktFejhNTE1EYzMweWllOWV0M1lPN3M1WkJJZ0Zteko2TGZEOTlyTk8vWnM1ZW9WcVc1Um1Pekl5THFwZGIzVmxNR0J2b0lERTVKMmlrVUNodzllaHA3L2pvRXJ6djNFUlFVQWoyNUhFVWQ3Rkd2ZmcwTUhOUUxGU3U2cFh1dTFER1dMVnNHTjI2ZFZCdVRuSnlNZ0lBZzZPdkxjZk9HRjdwL24xS05HQkgxRWxGUjBUaDU0aHgyN1RxQWY4NWVSbFp2V1VpbFVqUnQxZ0E5ZW5aR3k1YU5FUk1UaTRDQVFBUUdCc1B2dFQrZVAzOEZyenYzY2VmT1BiVnFSMHRMQzhUR3hpSStQaUhkY3hzYUdxQkJ3OXBvMWVwYnRHcjlMUndjN0xCNDBSb3NXcmdLaVluaVJIaXBVazQ0Y1dvMzdPMExaeGhyYkV3czJyYnRJMVRQcG1acmE0M0xWNDdDd2NGTzQrLzE1NStUTTZjdnd0djdBY3pNVENEWGx5TThMQUtiTnUyRy81dDN3ajBLREg0c1ZEbm4xbXVwUW9XeU9IUmthNjdlZnlJaUlpSXFHQ1JhTG9QRWR4R0ppSWhJSjhJQzQ3RnZwZmhOZkxtK0ZQMm11akxSU2ZTVmM2NWdqakcvVjhLT0JjL3crcUY0MmRMWTZDUnNtdkVZVFhzVVE5TndxclhNQUFBZ0FFbEVRVlJlanBCS2MzLy9SMUtSU3FWWXQyRVpHdGJ2Z0VHRGU4UE16QVJXbGk0d01GQXRiNWs2NFpBMnFkQzRVV2NoY1pLYWpZMVY3Z1lOWU82Y1pVS2k4NXR2U3FOUUlVdTRsSzZ0TnM3QTBBQUEwTytIYnRpeTVTOTRlL2tnUER3Q0Z5NWNSZnYyTFRTNjF1REJ2VEY0Y08rY0MvNHJKSlZLMGFGRFMzVG8wRkxydVpvazU2VlNLUnJXNzRDQWdFQlJ2NUd4RWE1ZnY0TzJyWHNKU3dtbjVsVFNFUXNYVHNXclYyOHdhK1pTSVhHbVVDaHcrdFFGWERoL0JlY3ZIc1NsaTljdytaZDVXY2JoWHFVQ3RtLy9IWVdzTFBIMzhiTTRmUGdrenA2NUpFckl4Y1hGNC9TcEN6aDk2Z0pXclZ3UHI3dG40ZXhjWEMzUldhbVNHdzRjMmdKYlcrdE1yMmxrYklRalI3ZWhWOC9oT0pkcXowb0FHRHFzWDdhVGVZbUppWmc3WjFtR3h5dFUrQ2JQOXV6MDNITTRWKysvVENiTHpmQ0ppSWlJNkN0Vk1EZk1JU0lpSXAxU0tKVFk4OXNMeEVhTDN5enNOTUlaUlp3THh0NW9SUDkxNWxiNkdMcWdIQnAwY2tqMytObmRiN0ZwK21ORVI2Z25OU2ozT0RqWTRmNkRDNWoweTBnMGI5RUlnQ3JKbWJheXFtOC9jVVhqdDkvV1QvZDhIVHUyeXZCYUJ3NXVSa1RVUzlIWGJhL1RXc2U4YXZWOHpKejFNOHpOemJCbDIyclVybDFOYlV6eEVzVmdaNmZhNTFrcWxXTHg0dW1vVWRNZEZ5NGUxRGpSU1hsRElwRUlyNzNVR2pldWl4bzEzRkdpaEhnWisyS09Edmh0K1N6Y3ZuTUdyZHMweFlpUkEzRHoxaW0wYXkrdXBKMzB5MCtvVUtFc0JnN3FsV25Tc0VyVml2Qll0eFRuenU5SDhSTEZZR1ptaXUrN2Q4U3UzV3Z4eXU4Mk5tNWFqcmJ0bWdrZkF2aHN5dFF4a01sazZOSzFIWDdvMzEzbzcvWjlCNXcrNDVsbG92TXpFeE5qN051L0VSTW5qUkFTZCszYnQ4REVTU1BTSGIvN0x3LzR2L09HL3p0dmVPNWRuKzZZT25Xclo3ai9yMFFpd2VSZlIyc1VXMDdJN2Z0UFJFUkVSSlFlbGswUUVSRlJucnQ4NEQxZTNnOFg5VldvYTQycVRUTmUrbzJJdmo0eVBRbmFEblpDaWJKbTJMUDhCUkppeFhzc1B2TUt3OHFmN3FQUEZGYzR1cGpxS01xQzUvUGVmYVZMbDBRSkowZUVoMFZBWDE4T0kyTWpPQlp6UU1mT3JkU3FHMnZVY01lV3pYOEJVQ1ZQYkcydDBiWmRNOHlkOTR0b1hPb2t4K2RLeTlRTTlQVlJwb3l6ME5hVHk3T01WMDlQaG5IamgySGdvSjZ3c0RBWExXc3FrVWhRcnB3clZxNmFLNXBUczFZVm5QMW5YNWJuemltbFNqbmhsZC90WEwzRzNmdm5zaDZVRFZKSjNuOEd1bkdUZXRpK2JTOWtNaG1LT05paFRwM3FtRG5yWjBpbFVvd1pPd1NqUjAxQjR5YjEwTytINzlHbVRWTzFKSmRUU1VmczNQVW43bm8vd0lybDYvRFM5elhHamhzR1FMWDA2WWlSQXpEbDF3VXdOemRENlRJbFVhNmNLNnBYcjR4dnY2MFB4K0pGTTR6THhNUVlYYnUxUjlkdTdSRVJFWW1qUjFUTCtZYUdocUZydC9iQ3VBVUxwOERyem4yTS9Ha0F1dmZvcFBYejE5T1RZZXEwY1dqZm9TVldyZHlBNVN0bVp6alcyTVFJRmhibUFBQnI2MExweG05cGFZSGlKWXJoamQ5YnlPVjZNRFEwaEdVaEM3aTV1V0RJa0Q1bzJxeUJhTHkyeTJOcks3ZnZQeEVSRVJGUld0eXprNGlJaVBKVThQczQvRGI4THBJU0ZFS2ZxYVVjNDlkV2hvbDUxbTk2RTlIWEtmQnRMTGJOZllxQU56RnF4MlI2RW5RWTVveWFyZXlnM2E0Y2xCNWZYei9oc2JOemlSdzVaMkppRXFLaW9pQ1h5MkZrWkpnckZWWnYvZDhqSVZGVjZadFozQXFGQWtGQklaREw5V0JxYXBwbnkzTlN6a2xPVGtaOFhEeU1qSTNVS2hJVEVoSVJHUmtGYTJ2TjkvVlZLQlNRU2xPU3RvbUpTWWlQajRlcGFjNnNGcEdjbkt6Mm1sY3FsUmxXVXhaMGVYSC9pWWlJaU9pL1RkczlPNW5zSkNJaW9qeWpWQUxySmo5VXErb2NNS3NzdnFtdStadWFSUFIxU29oTnhyNVZMM0gzWWxDNnh5dld0MGFuNGM0d3NlQUhINGlJaUlpSWlJZ0tLbTJUbmR5ems0aUlpUExNN1RPZjFCS2R0VnJiTWRGSlZFRG9HOG5RWTZJTE9nd3JDYWxNL2Y4dDl5OEhZK213dS9DNUVxeUQ2SWlJaUlpSWlJam9hOFRLVGlJaUlzb1RrYUdKV0RyRUc3SFJTVUtmcGEwQkpxeXRESDBqTGsxR1ZORDRQWTdFanZsUEVSNmNrTzd4U2cxczBIRjRTUzV2VFVSRVJFUkVSRlRBc0xLVGlJaUk4cVVqYTErSkVwMEEwT0hIa2t4MEVoVlFKY3FhWWZUcVNpaGQyU0xkNC9jdUJlRzNZWGZoZFM0US9IZ21FUkVSRVJFUkVXV0VsWjFFUkVTVTYxN2VENGZITHc5RmZlVnFXYUhmOUc5MEZCRVI1UmRLSlhEdDJBY2MzK1NIeEhoRnVtTWNuRTNRZWtBSnVGU3h6T1BvaUlpSWlJaUlpQ2l2YVZ2WnlXUW5FUkVSNVNxRlFvbVZQOTNEaDFjeFFwKytvUlFUUE54aGFXdWd3OGlJS0Q4Si9oQ0h2Y3Rmd1BkQlJJWmp5cmhib1BVQUp4UXRaWktIa1JFUkVSRVJFUkZSWG1LeWs0aUlpUEtWR3ljQ3NILzFTMUZmMjhGT2FOREpRVWNSRVZGK3BWUUNWNDkrd04rYk02N3lCSURLRFcxUXIwTVJPTHFhUWJ2Ly9oQVJFUkVSRVJGUmZzZGtKeEVSRWVVYmNkSEpXRFRJQzlIaGlVS2ZYUWxqalAyOUVxUXlaaWlJS0gwaEgrUHc5MlkvM0w4Y25PbTRJaVdOVWF1VlBkd2IyOExRaFB2L0VoRVJFUkVSRWYwWE1ObEpSRVJFK2NieGphOXhjZjk3VWQvQU9XNXdyY3A5OTRnb2EyK2VSdUx2alg2WkxtMExBSElES2R3YjJhSm1LenNVSzJQS2FrOGlJaUlpSWlLaXJ4aVRuVVJFUkpRdmhIeU13NUloM2toT1N2bFR3NldLSlFiTmRkTmhWRVQwdFZFcWdTZTNRdkgzWmo4RStNVmtPZDdjV2g5bDNDM2hVc1VTWlNwYndOUlNuZ2RSRWhFUkVSRVJFVkZPWWJLVGlJaUk4b1Y5SzEvaTVxa0FvUzJSQUdQWFZJYTlrN0VPb3lLaXI1VkNvWVQzK1NCY09md0JiMTlFYVR5dmlMTUpYS3BZd3NYZEFvNHVabHp1bG9pSWlJaUlpQ2lmWTdLVGlJaUlkQzQwSUI2TEJubEJrWnp5WjBhTkZuYm9NcnFVRHFNaW92K0t0OCtqY1AzdkFIaWZEMFJpZ2tLcnVZVUtHOERleVJqMlRpYXdjVEJFb2NJR0tGVFlBQmEyK3RDVFMzTXBZaUlpSWlJaUlpTFNGSk9kUkVSRXBIUDdWNzNFalpNcFZaMXlBeWttYmF3Q2N5dDlIVVpGUlA4MXNkRko4UG9uRU5mL0RrREFtNnlYdU0yTVJBSVltOHRoYktZbmZCbVo2a0Z1SUlWTVR3bzlQUW1rZWhMbzZVa2drWEpUVUNLaXIwV3pYbzY2RG9HSWlJaUl0TVJrSnhFUkVlbFVlbFdkRGJzVVJac0JKWFFZRlJIOWx5bVZ3THNYVVhoNFBRUVByNFhnNCtzdlMzd1NFZEYveCtLLzYrZzZCQ0lpSWlMU2tyYkpUcjNjQ29TSWlJZ0twbk9lYjBXSlRqMTlLUnAwY3RCaFJFVDBYeWVSQU1YS21LSllHVk8wNkZNY0lSL2o4T0plT0h4OUl2RHFRUVJDUDhYck9rUWlJaUlpSWlJaXlpVk1kaElSRVZHT0NRdU14KzB6bjBSOU5WdmF3YXlRWEVjUkVWRkJaR1Z2aUJyMmhxalJ3ZzZBNm5mVDIrZlIrUEFxR3U5OVZWK2hBVXlBRWhFUkVSRVJFZjBYTU5sSlJFUkVPZWJjbm5kSVRrcXA2cFRwU2REd08xWjFFcEZ1V2RvYXdOTFdBT1hyV0FsOVNZa0toQWNtSUNRZ0hxR2Y0aEQyS1I3UkVVbUlpVWhDZEdRaVlpT1RFQk9WaE9SRUpaS1NGRWhPVkNJNVNZbWtSSVVPbndrUkVSRVJFUkVScGNWa0p4RVJFZVdJc01CNDNEb2RJT3FyMXJRd0xHME5kQlFSRVZIRzlPUlNXRHNZd3RyQkVJQ0Zyc01oSWlJaUlpSWlvbXlTNmpvQUlpSWkrbTg0N3ltdTZwUktKV2pjcmFnT0l5SWlJaUlpSWlJaUlxTC9PaVk3aVlpSTZJdUZCeVhnNWlseFZXZmxSamF3c2pmVVVVUkVSRVJFUkVSRVJFUlVFRERaU1VSRVJGL3N2T2RiVVZXblJBSTArYjZZRGlNaUlpSWlJaUlpSWlLaWdvREpUaUlpSXZvaTRjRUp1SEZTWE5WWm9aNDFDanNhNlNnaUlpSWlJaUlpSWlJaUtpaVk3Q1FpSXFJdmN2WG9SMUZWSndCOHk2cE9JaUlpSWlJaUlpSWl5Z05NZGhJUkVWRzJKU1VvY0ROTlZhZGJUU3NVY1RiUlVVUkVSRVJFUkVSRVJFUlVrRERaU1VSRVJObDI3M0l3b2lNU1JYMU51aGZWVVRSRVJFUkVSRVJFUkVSVTBERFpTVVJFUk5sMjlkZ0hVZHZKelF6RlhjMTBGQTBSRVJFUkVSRVJFUkVWTkV4MkVoRVJVYmI0UDQyQy85TW9VVi90TnZZNmlvYUlpSWlJaUlpSWlJZ0tJaVk3aVlpSUtGdlNWbldhbU10Um9aNjFqcUloSWlJaUlpSWlJaUtpZ29qSlRpSWlJdEphZEhnaTdsMEtGdlZWYjFFWWVuTCthVUZFUkVSRVJFUkVSRVI1aCs5SUVoRVJrZFp1bnZxRXBFU0YwSlpJZ0ZxdDdIUVlFUkVSRVJFUkVSRVJFUlZFVEhZU0VSR1JWaFFLSmE0ZC95anFjNjFXQ0ZiMmhqcUtpSWlJaUlpSWlJaUlpQW9xSmp1SmlJaElLNDl2aGlJc01GN1VWN3VOdlk2aUlTSWlJaUlpSWlJaW9vS015VTRpSWlMU3l0V2pIMFR0UW5ZR2NLMW1xYU5vaUlpSWlJaUlpSWlJcUNCanNwT0lpSWcwOXNrL0ZzKzl3MFY5dFZyWlF5cVY2Q2dpSWlJaUlpSWlJaUlpS3NpWTdDUWlJaUtOcGQyclU2WW5RZlhtaFhVVURSRVJFUkVSRVJFUkVSVjBUSFlTRVJHUlJoSmlrM0g3ekNkUlg4VjYxakMxbE9zb0lpSWlJaUlpSWlJaUlpcm9tT3drSWlJaWpmaGNEVUY4YkxLb3IzYmJJanFLaG9pSWlJaUlpSWlJaUlqSlRpSWlJdEtRMXpseFZhZTlrekZLbERYVFVUUkVSRVJFUkVSRVJFUkVUSFlTRVJHUkJzS0RFdkRpYnJpb3IxWnJlMGdrT2dxSWlJaUlpSWlJaUlpSUNFeDJFaEVSa1FhOEx3UkNxVXhwUzJVU1ZHcGdyYnVBaUlpSWlJaUlpSWlJaU1Ca0p4RVJFV1ZCcVFTOC9na1U5YmxXdFlTSnVWeEhFUkVSRVJFUkVSRVJFUkdwTU5sSlJFUkVtZnJ3S2hvZi9XSkVmZTZOYkhVVURSRVJFUkVSRVJFUkVWRUtKanVKaUlnb1UzZlNWSFhxRzByaFZxdVFqcUloSWlJaUlpSWlJaUlpU3NGa0p4RVJFV1ZJa2F5RTkzbHhzck44SFd2b0c4cDBGQkVSRVJFUkVSRVJFUkZSQ2lZN2lZaUlLRVBQNzRZaktpeFIxT2ZlbUV2WUVoRVJFUkVSRVJFUlVmN0FaQ2NSRVJGbHlPdWZUNksycWFVY1pTcGI2Q2dhSWlJaUlpSWlJaUlpSWpFbU80bUlpQ2hkOGJISmVIQTFSTlJYcVlFTnBES0pqaUlpSWlJaUlpSWlJaUlpRW1PeWs0aUlpTkxsODI4d0VoTVVvajczeGpZNmlvYUlpSWlJaUlpSWlJaElIWk9kUkVSRWxDNnZjNEdpdG5VUlF6aTZtT2tvR2lJaUlpSWlJaUlpSWlKMVRIWVNFUkdSbXJEQWVMeThIeTdxYzI5c0N3bFhzQ1VpSWlJaUlpSWlJcUo4aE1sT0lpSWlVblAzUWhDVVNuRWZsN0FsSWlJaUlpSWlJaUtpL0liSlRpSWlJbEp6Lzk5Z1VidFlHVlBZRmpYU1VUUkVSRVJFUkVSRVJFUkU2V095azRpSWlFVENBdVB4OW5tVXFNKzlzYTJPb2lFaUlpSWlJaUlpSWlMS0dKT2RSRVJFSlBMZ2FvaGFYOFY2MWpxSWhJaUlpSWlJaUlpSWlDaHpUSFlTRVJHUnlJT3I0aVZzSFYxTVlXR2pyNk5vaUlpSWlJaUlpSWlJaURMR1pDY1JFUkVKb3NNVDhlcEJoS2l2ZkIwckhVVkRSRVJFUkVSRVJFUkVsRGttTzRtSWlFanc4SG9JbEVweFg3bmFYTUtXaUlpSWlJaUlpSWlJOGljbU80bUlpRWlRZHI5TzIySkdLT3hvcEtOb2lJaUlpSWlJaUlpSWlETEhaQ2NSRVJFQkFPSmlrdkhjTzB6VVY2NDJsN0FsSWlJaUlpSWlJaUtpL0l2SlRpSWlJZ0lBUExrVml1UWs4UnEyNVpuc0pDSWlJaUlpSWlJaW9ueU15VTRpSWlJQ0FEeTRHaXhxbTF2cHc5SFZURWZSRUJFUkVSRVJFUkVSRVdXTnlVNGlJaUpDWW9JQ1QyNkZpdnJjYWxsQkl0RlJRRVJFUkVSRVJFUkVSRVFhWUxLVGlJaUk4Tnc3REFseENsRmYrVHBjd3BhSWlJaUlpSWlJaUlqeU55WTdpWWlJQ0ErdWhvamFoc1l5bEtwb29hTm9pSWlJaUlpSWlJaUlpRFREWkNjUkVWRUJwMGhXNHRGMWNiTHpteHFGSU5QakdyWkVSRVJFUkVSRVJFU1V2ekhaU1VSRVZNRDVQb2hBVEdTU3FLOThiV3NkUlVORVJFUkVSRVJFUkVTa09TWTdpWWlJQ3JnSFY0SkZiVDI1Rks3VkxIVVVEUkVSRVJFUkVSRVJFWkhtbU93a0lpSXF3SlJLNFBHdFVGRmZHWGNMR0JqSmRCUVJFUkVSRVJFUkVSRVJrZWFZN0NRaUlpckFndDdGSWpRZ1h0VG5Wc3RLUjlFUUVSRVJFUkVSRVJFUmFZZkpUaUlpb2dMc3llMHd0YjV2cWhmU1FTUkVSRVJFUkVSRVJFUkUybU95azRpSXFBQjdlbHU4aEsxOUNXTllXT3ZyS0JvaUlpSWlJaUlpSWlJaTdURFpTVVJFVkVBbHhpdmc2eE1oNm5PdFpxbWphSWlJaUlpSWlJaUlpSWkweDJRbkVSRlJBZlhpWGppU0VoV2lQdGVxWE1LV2lJaUlpSWlJaUlpSXZoNU1kaElSRVJWUWFaZXdsUnRJNFZUT1RFZlJFQkVSRVJFUkVSRVJFV21QeVU0aUlxSUNTS2tFbnR3T0UvV1ZybVFCUFRuL05DQWlJaUlpSWlJaUlxS3ZCOS9SSkNJaUtvQ0Mzc2NpNUdPY3FNKzFHcGV3SlNJaUlpSWlJaUlpb3E4TGs1MUVSRVFGME5NMFZaMEE0RnJGVWdlUkVCRVJFUkVSRVJFUkVXV2ZucTRESUNJaW9yejNKTTErbmRaRkRHSHRZS2lqYUlpSWlDZy9lUHo0T2NxV0xaUHVzVU9IVGlBcU1ob1dGdVp3L2FZVVhGeEs1WEYwUkVTYWlZMkpoWkd4a2E3RElDSWlvanpFWkNjUkVWRUJreGl2Z08vOUNGR2ZhMVZXZFJJUjZWcFFVQWpxMW02TER4OENBQUNtcGliNDUveitESk5QbXJwMjdUWU9IVHdodEJjdG5nWUFDQTBOdzhJRnE0WCtvY1A2d3RtNVJMYXZzK2V2UTFpNjVFK1VLdTJFVXFXYzhIMzNEcWhZMFMzN2dhZVNrSkNJV2pWYUlTNCtIa1VkN0ZIV3pRWExWOHlHVENiTGtmUG50dVhMUEhEamhoZXNyQ3hoYTJ1Tm1iTitoa1FpMFhWWUluZTlINkI1czI2b1hic2EvbGk3R0VXTDJndkhBZ0lDTVdqQVdDUWtKQUlBRGh6Y25DUEp6b2lJU096MVBJcno1LzdGdXZWTFlXeGlyRGJtenUxNzJMbGpQeXE3bDBkbDkvSW9XOVlGY25ubWIyV2NPWDBSSi83K0J5OWV2RUw1Q21VeGY4R3ZYeHlySm1LaVkxQy9YZ2VoZmYzbWlTeGpKZnJhbFhOckFQODM3d0FBRVZFdjgreTY2enkyd2RQekNKbzBxWWQyN1Z1Z1FvV3lpSTJKeGFSSmMzSHh3bFdjUFAwWGloU3grNkpyNU1UUDlQUG52dkQ0YzV2UVhycHM1aGZGbEYyeHNYRVlPbmdDWXVOVVc1a3NXVElEVGlVZGRSSUxFUkZSYnVCZjNVUkVSQVhNeS92aFNFcFVpUHE0WHljUmtXNGxKQ1NpWDUrUlFxSVRBR0ppWXZIeXhlc3ZUbmI2M0grRVAvL1lJclEvSnpzakk2SkUvVzNiTmYraVpPZlZxN2Z3OU9rTFBIMzZBZ0RRZjBEM2JKOHJyZlhydHVQRmkxY0FnTGYrNzlHdGU0ZXZKdEVaR0JpTWhRdFhJelltRmdCUTJiMDhaczJlbUsxemVYdjU1R1JvS09sY0hKYVdGZ2dKQ1VPdlhzTVJGeGVQOCtldm9IYk4xbGp6eDBLMGE5OGNnQ3BaK3puUkNRQ1RKczdSK0JyWGJ2d05mWDI1V245WVdEZ3FsbStNc0xCd0FJQ0pxVEU4MWkwVmpZbUxpOGZRSVQvajJUTlZBcVZRSVV0Y3Vud0lKWnd5ZjRNK05pNE9HemJzQkFEY3UvY0lzK2RNZ3A1ZXl1dkYzRlR6UkcydFdsVngrcXluUm1NVGs1THcvTG12eHVjbStpL1Q1dWZzczFObjlxQjI3V29BZ0UrZmdqQjN6bkpNblRZV2hRdmJxSTNkdGVzZ3ZPN2N4ODBiM3JDMHRFQ0ZDbVhSdS9jSW5EbDlFUURRcmswZm5QbkhFNFVLWmY5RG5UbnhNLzMyN1Flc1c3ZGRhS2RPZGdZSGg2WXpJMk9GQ2xsQUtsWHRTRmJWdlZtR3NSa1k2Q013K0xHb2I4VnlEeHc2bFBMQkp6YzNsMnovVzBSRVJKUWZNZGxKUkVSVXdEeEpzMStuVEUrQ1VoWE1kUlFORVJFbEpTVmo4TUJ4dUh6NWhxaGZvVkNnL3cranNIM0hHclJzMVVSSDBZa2xKQ1FpTmpZMjNXT1hMNlhFWDdWYUpkamFXaU04UENMZHNRQmdaR1NVYmhLc3Fuc3p0YjYzYjkrTDJuK3UyWUsxZjJ6TjhOeDN2TTlrZUN5M3ZIdjNNZDMrQmZOWENvbE9BS2hSbzBxR1k5TmpaV1VKSXlQVlV2TU5HM1Q4c2lEVDJMUmxKYnAwYVF1RlFnSG5rc1dGNnF5d3NIRDhPR3dpNnRXdmdjREFZR3hZdjBNMFQ1czMveFVLUmJyOWxwWVdHRHR1S0daTVh3d0EyTDNySUpvMWE0Z3VYZHNKWTZaTlhTZ2tPbVV5R2Jac1habHVvdFBieXlmRGV4TWFHZ1lyU3hlTjQvMFNpWWxKb3JaTUp0VnFmbEpTTW80ZlA0UERCMC9BeThzSEh3TUNrWlNZaU1LRmJWQ3paaFVNSHRvSGRlcFVWNXNYR1JtRnhZdCt4K0hESi9IdTdRZVltWm1pZnYxYW1EcDlMRnhkUzZ1TlZ5Z1VhUHB0Vjl5K2RSZk5XelRDdnYwYnRYdWl1U0FnSUJEZVhqN3c5bjRBYjI4ZnhNZkY0L0RSYlZsUFRHWGdnTEhZNjNsRWFKY3RXd1kzYnAxVUcvYzEzeSsvMS81WXUzWWJ6cC83RjYvOTNpSXBNUkUyTmxhb1dxMFNldmZ1Z2xhdHYwMTMzdGYyblBkNkhzR0U4Yk1RR2hxR1Y3NStPSHgwbTVEa0ExUy9nN3p1M0FjQXlPVjZ3dStOdWZNbTQvcTFPNGlNak1Lelp5L1J2ZHRRSERtMkhRWUcrdG1LNDB0L3ByTlNza1ExcmNZL2VIZ1J4VXNVMC9vNlBqNlA4ZHZTUDBWOUs1YXZRNTA2MWRHaVpXT3R6MGRFUkpRZk1kbEpSRVJVd0R4TnMxOW55ZkxtMERmNk9xcGppSWorYTJKallqRmd3QmdjUDNaVzZHdmZ2Z1Y4ZkI3ajFhczNpSTlQUU04ZXc3Qms2VXdNSE5SVGg1R3E3UFU4Z2grSFpWMEpjdWYyUFRnV2RjOTB6SjlyRjZOWDcrL1UralZKcEgydThzd3ZrcEtTVWRhMXJrWmoxM2xzd3pvUHpaTTRueE9TdWNuR3hncUhqbXpGak9sTHNHcmxlZ0RBbWo4WHd0VFVGSjA2OWhkVmRXckR5TmdJZW5vWnYrMHc4cWVCK0d2M1FUeCsvQnpXMW9XRXhDWUFuRHh4RGg1clUrN1RqSmtUMExoSnZXekZrWnFOalpXbzBpczRPQVFoSWFvUGdsbFltS3RWa0RrV0x3cEFsZnlKakl6SzlOd2hJU2wvWTBra2tpekhtNXFhQ0JYS29hRmhhTnl3TTN4OS9kVEd2WDM3QVcvZkhzZisvY2N4NGVmaG1ENWp2SEFzS2lvYXpadDJ3OE9IVDFQRkVZYkRoMC9pM0xsL2NlSFNRWlFwNHl3NjM5by90K0wycmJzd01USEdpaFdhVitubXRFVUxmNGUzdHcvdWV2dmcvZnNBMFRGdEs5ci9QbjVXbE9qTXlOZDh2M1pzMzRkeFk2Y2pMaTVlMVAvK2ZRRGVIem1ObzBkT28xMzc1dGkwZWFVb3VmYzFQdWVJaUNpRWhxcCtMaTlldklZRjgxZGl5dFN4d3ZIVnExS1NyMjNhTkJOK2JzdVdMWU1ORzVlaCsvZERvYTh2UjV1MlRUTmNkamEzZjZielVwa3l6a2hNU3NUclYvNEFWTC9MUGdzTkRVT2ZYaU9FMytPVktybmgzcjFIVUNxVitLSGZLQnc1dWczVmEyVCs3elVSRWRIWGdNbE9JaUtpQWlUb2ZSeUNQOFNKK2x5cmNnbGJJaUpkOEh2dGo5NjlSK0RlM1lkQ24zdVZDbGkvNFRlOC94Q0FsczI3SXlBZ0VFbEp5Umc3WmhxdVhyMkZaY3RuaWQ3RVRDMHhNUW43OWg3RjJyVmI0YmwzUGV6c2JMTWQyNmRQUWRpLzd4aDY5K2tDTXpQVGJKK0h2aDR5bVF4ejUvMkM0aVdLNHZVcmY3UnMyUVFUeHM4UVZVK2R2M2dRRlN1NklUWW1GazRscWlFMlZ2VTN4ZldiSitEbXBxcWVYTEo0RGViTVhnWUFHRGx5Z0dqNVdBQlk5dHRhekp5eFJPMzZ3Y0doV0xoZ3RXZ2YyZFNtVDF1RTZkTVdDZTJNOWdhY04zOHlybCsvZ3hFakI4REd4a3JvcjFaRnRTVHZ5SjhHWXR6NFlVTC9oUEd6aE9Uemo4UDc0ZGNwWTlJOTc1TW5MMUNyUnF0MGo2VkhxVlJtbWZELzkrcFJZVi9ieUlnb1VhTFQzTndNVnRhVytQamhreWk1dFhUSkh5aGY0UnQwN3R4R2FIOU9ZbzBaT3dTREIvZkdybDBITVcvdWNrUkdSbUhlbkJYWXNtMlZNUCtOMzF2TS92LzNaOGJNQ1NqbTZLRHhjOHBwOCtZdXo1SHpoSVdGWTh6b2FScU4vVnJ2MTdWcnR6RmkrQzlRS3BWQ242V2xCWXlORFVXSjRxTkhUbVB4b3Q4eGJmbzRvUzgzbnZPRWNUTkZTN04rOW5ucDJ1TW5kdUZEZ1BiTGJuK3VZaDg0cUNkT25UcVBreWZPQVFDV0xQNERqUnJYUmQyNk5SQVFFSWpkdXc0SWN3NGRPcEh1a3JueDhRbVlPbVVocGs1WktQU2xYdDQxTjMrbW16ZnRodXZYNzZRNzVuT3NPYm0vNlIzdk16aDE4ank2ZGhrRUFHalVXUFhobTZpb2FIVDVicER3dTZWcXRVbzRkWG9QT25mOEFaY3VYVWQwZEF3NnRPK0hyZHRXbzFuemhqa1dEeEVSa1M3azdQb0xSRVJFbEsrbHJlb0VBTmVxMmQvSGhvaUlzbWZuanYyb1U3dXRLTkhwNmxvYSsvWnZoSkd4RVVxVmNzS3h2M2ZBd2NGT09MN1g4d2lxVldtT1BYOGRFcjNoL1ZtVFJwMHdkTWdFZUh2NXFDMDdxcTNkdXc1aTBzUTVjQzFUUi9SR2NWNzc5K3BSUkVTOXpQTHIzNnRIZFJaalhucnc4R0ttWDA0bEhiVWEzenFkNVpGNzlmb09TcVVTYlZyM1JKOCtYVkdsYWtVQXdPUmZSd3VKdVRWck5ndUpUZ0NZT21XQnNOempzMmUra01sa3NMS3l4Sml4UTNMclZvZ1lHUnVoUW9XeXFGQ2hMTHp1M01mUkk2ZlJ1ZE1BM1BWK2dMaTRlRkd5ME1wSy9IZVBuNSsvOExoVUthYzhpVGNqVXFrVVBYdDF4cjlYaitMdCs3dTQ3M01CZnY1ZUdESzByMmpjdXJVcFNhWkRCMVY3OEptWUdHUDZqQWx3TEY0VVAwOGNMbnhJNGRLbGE2SzVvMFpOUlV4MERLclhjTWVRb1gxeStSbHA3a3MrblBITHBMbjQrUEZUdXN0aXAvVzEzaStQUDdlSmZ1K1AvR2tnZkYvZndwTm5WN0Y1NnlyUjJOU0pRRUIzejluRXhGanJyOVJMMWY3eDV5SllXNnMrbEtsUUtEQjQ0RGlFaFlWajVvd2xpSTlQeUhaYytkV0JnNXZWL20yNzdYVmE0L21wbDhKdjNyd2gzcjhQUUt1V1BYRHJwamNBVmRXcHg3b2wwTmVYWSt2MjM0VTl1cU9pb3RHMXl5Qk1uN1pJOUh1ZGlJam9hOFBLVGlJaW9nTGt4YjF3VWR2Y1doOTJKWXgxRkEwUlVjSGo0L01Za3lmTnhhVkwxMFg5RlN1NjRjQ2h6YkMxdFJiNlhGMUw0K3cvKy9COXR5SHc4VkZWb2dRRUJHTHdvUEZZdVdJOXhrMzRFWjA2dFJLV3pHdld2Qkh1M1hzRUFOaTRZUmZHVHhnT1EwT0RiTVc1WS9zK0FLbzNRVDk4Q01od25MYVZLZWxWMzJTbVhwMTJXUS9LQi9UMFpHcjNJajQrQWZYcnRzT1RKeThBQUlVTDI4RG40VVdoY2lrcUtoclhyNlZVL3RTcFV3M0dKcG4vbTV6VlhtMXlQWEd5Ujl1OTNmYnZQNDVwVXhiZzdkc1BxdWVRa0lCejUvZmo4T0dUNk5oUlZRSGx1ZWN3NXMxZElacDM5c3dsZEdqWEY2dCtuNGYxRzM3RDdEa1Q0Zi9tdlVaVndXbVhqYzFJZEhRTW9xTmowajMyelRlbGNlWGFNY1JFeDZCU1JWVUNOeVk2Qm9NR2poT05Nell4eGcvOXUyZjRPaHc4YUR3R0QwcFpJclpNR2VjODIvL1YyTVFZaDQ1c1JhTkdkVVQ5UmthR21ML2dWK3phdVI5UlVkRUFJUHcrQUFCL2Y5VStxL2IyaFlVcVdxbFVDbHRiYTBSR1JvbjJ6ZDIxOHdETy9YTVpjcmtlVnY4K1g1Ulkwb1dmUmcxQ3RlcVZVTDFhWlJSemRORDY5d01BbkRsOUVidDJxcEo3MzNWcGk5MjdEbVk2L211OVh5OTlYNHZhVTZlT0VlTC83cnMybURsakNmeGVxeEwzbno0RmljWityYy9aeHNZS2k1ZE14OEFCcXVWcnExZDN4L1ZyZDRUdjkyZURCL2VHcVptSjBGNit6RU40M0x0UEY5Ry9xeGt0YWZ0ZmNQbXk2dThLcVZTS21KaFkxS3ZURmtGQklVTGZ4azNMNGVLaStobXp0aTZFbzhlMm8xV3JubmpqOXhZS2hRSXJscS9EWHM4aldMZGhHZXJYcjZtejUwRkVSSlJkLzkxLzVZbUlpRWhFb1ZEQzkzNkVxTStsaWlVa0VoMEZSRVJVZ0R4NThnSkxGcS9CL24zSG9GQW9STWRhdG1xQ1RadFh3TlJVOVdadGs4WXArMWlPR2owSVo4NTZZdXpZNmFJMzhSODhlSUlCUDR6R2xNbnpzV25MQ3RTdFd3TURCdlRBOHRnZ21aNEFBQ0FBU1VSQlZHVWVTRTVPUmxCUUNEejNIRWJmZnQyMGp2WEtsWnQ0K3ZTRjBCNDhwTGZXNS9oYWJkcTRHN05uTFlWVUtzWHNPWlBRdTArWGJKOXI0WUpWUXFJVEFFYVBHU3drT2dIQTE5Y1BuVHYxRjlxM3ZVNExiMFRudFZzM3ZURjU4anpjdk9FdDZ2OGZlM2NkRjBYNnh3SDhzeXpkSUlJaUNvZ2RwNTdkM2QzZEhXZm5uWjFubnA1bjUxbG41OWw1ZG5kaW9JUjA5N0x4KzRNZkk4UHUwa2o0ZWI5ZXZOeVplZWFaWjFabWdmbk85L3RzMjdvUHRXdFhROGVPcmZEd3dWUDg4Y2NtbkRyNUxkUG81OG8vd2YyTEp3SUNnbkR6NWozVXJONEtYYnEyUmRldWJWR3ZmcTJraDlIb3c2ZDdLVGVDOXZLM2lTMWF0QWErdnY2cDZpK2pna0pjMVVyMER1dy9Ga2VPbkFZQU9Ec1h3Yk1YVjlYMjB4YlFzN0d4Vmd0MEp0RFgxME9CQXJiQ1hMVnhjZC9tVURVeE1VRklTS2d3N3lnUW53V1hFT1N3SzJBTEFQRDNEOFNNNllzQUFCTW1EaGZLRG1lblJZdG5aR2ovOFBBSWpQM2xWd0R4WlgvbnpKMlNZckF6dDc1Zjl2WUZSSlVBL1AwRDRmai9oeU5pWTJVSUNmNzJRR09wVXVMNVRyUGluQmNzbW81WmN5YmkyYlBYYU5PcXQ3RGV3eXYrTXlTbGNxL0o4ZkI2SXBScjc5cXRIUzVmdm9HbXpScWdlZk1HcUZ1N25WcGxnNG1UUjZKUW9RTENjdUpnNTRpUi9ZV005SlJrNWpWOTR0UXU0V2Y5amV0MzBhM3JVR0ZiZXNyN3BpUWdJRWo0L3JBdlZBRGp4czRVdlU5MmR2bHg0c1E1bkRoeFRyU2ZpNHNUM0w5NENzdGVYajZ3dE5SY0twK0lpQ2luWTdDVGlJam9CL0gxVXlTaUkrV2lkY1VxV0dUVGFJaUlmaXpuejEzRm9ZTW5SZXQwZGFXWVBtTWNwa3dkQlVtaUowOGVQbmdxdlBiejlZZXhpVEUyYlY2QnBrM3JZL0trdWFJYjFsSmRLWDZ1VkI0QTRGRFlIazJhMXNQNWMvRTNZemVzMzVtdVlPZTJMWHVGMXhVcWxFR05HcFcxdG5VcW9uMWJaamgzWVQvS2xpMlpZcnRYcjk2aFJiTWVHVHBXWUdBd0prMmNBNFZDQVFBWSs4dXZhTnV1bWRZNVVwTnorZEoxMFExM2g4TDJhcVZJYzVKTm0zYUxBcDBTaVFUZGUzU0FrNU1EUm82WWloczM3b2x1aUFOQXNXTE9PSHhrRzl3K2ZVSGJ0djBRRlJtRjJGZ1o5dTQ1Z3IxN2prQlBUeGRGaXpwaHdzVGg2Tlc3VTVhZnc3VnJ0N0h1ciswQUFDc3JTelJxRkQ5blhXQmdNSzVkdXcwQXNMWVMvOTZqcjY4SFIwZHg2VjhBZVAvK1U3ckc4UHExcS9DNllFRzdaRnFtVFV4TUxMeTh2SVhsTW9tdWlYcjFhdURreWZNSURnN0J0cTM3MExkZlYyemRzZ2RoWWVFQWdGWXRHd01BcGt5YWgrRGdFSlFvNFlJcFU4ZGsydGl5MDY4ekZzUEx5d2RBZk9BMGNkbHZiWExyK3pYbWw4RTRmKzZxRUVBYk5YSWE5djZ6QVVaR1JoZy9icVlvTzNQU2xKR2lmYlBpbkkyTURHRmtaSWliTjhSVkN0THplWm1Talp2aUgzSVlOblF5UG43OG5PbjlKeWU5MTNUaUIxc01rbFJZTUVraGd6ODlMcHkvSm54dmpCelpINDhlUHNmUm82Y2hrVWlnVXFuZzdlMnJsaEdibUoxZGZnUUVCS0ZFaWFJb1g3NTBwbytQaUlqb2UrQ2NuVVJFUkQrSWowOUQxZGE1L01SZ0p4SFI5ekRtbDBHb1dLbWNzRnlpaEF2T1h6aUFxZE5HaXdLZHllblN0UzBlUHI2SVBuMjdDUHNzV3pZYlJzWkdRcHVCQTc4Ri9GNjllb2M3ZHg2bWFadytQbjQ0ZWZLOHNEeDhSUDlrMndjRmhhVHBLeWZUMFpGQVIrZmIvNFZVS2szMS8wMWlibTd1R0RSd2dpaURkK25TV1RBdzBNK1VjV2FGa1NPLy9UK1hMRmtNNXk3c3grWXRLL0QwNlN2czNYTkVGT2hNQ0lUK2QrTTRiR3lzVWJWYUpkeSs4eTlxMWFvcTZqTXVUbzZQSDkxUXU3WjRmVlp3YzNOSHZ6NWpvRlFxb2FzcnhianhRekYvd1RSczNyb0tra1JsT0pjdG55UGF6OUd4TUI0OXVZaitBN3FoLzRCdW1EQnhlTHJMMXJwLzhjU2JOKytGNWFJdWp1azdHUTMyN0Rrc21rdXZlL2Yyd3V1WnN5Y0t3Wk1KNDJmQnhyb1VwazliQ0FCd2NDaUlhVE4rd1puVGw0VEF4OXAxaTNQMDkySnFYYjF5RTMvdlBBQUFhTmlvRHZvUDZKNnEvWExyKzFXM2JuWHMrSHVORUV5OGNlTWVLcFJ2aEVvVkcyUHZuaU1BQUVOREE2eGVzeEFkTzdZUzdadVY1M3hnL3duUmN1TDVjVE9idWJtWnh2V2xTOWFHdWFtTDhKVlluVnB0UmRzU1YwNUlTVlplMHdBMHpyMmRYdWZPWGhGZWQralFFbE9talViSmtzVncrdXplWlBiNnBrNmRhamgvNFFCR2pocVFhV01pSWlMNjNwalpTVVJFOUlOSU9sOW5QbnREV05oay84MGJJcUlmZ1ZRcXhkcS9scUI1cys0WU4yNElURTFOMExqUnR4S3BxWjM3MHNiR0d1czNMTVh3NGYxdzRzUTV0R25iVkxTOWVZdUdLRmpRVHBobmM5dldmYWhXcldLcXg3bHA0eTdJWlBFbE12UG56NGV1M2RxbGV0K3NrSkZzelMxYjlxQkprM3B3ZGk2U3F2WldWcGJZdEhrRkZpMWNEUjBkSGZ3MmE3eldtK3ZhZUh2N29sM2JmZ2dPL2hiWWJkdXVHZHEyYTZaV1hqVnA4RGN3TUZpdGpaR1JZWnJIa0I2VnExUkFqUnFWVWJ0T05VeWZNVllJZEN4ZE5ndFhyOXhFYkt3TWprNkYwYlJKUFF3YjBRK2xTaFVUN1YrMHFDUE9YZGlQMjdjZllOZmZCM0h0NmkxOC9lcUxEaDFid2RGSlBYTXlzV0pGVXpjM25MYjVPZ0dnY09GQytIM3BUQ3o5ZlMzYWQyaUJaY3ZXWWNIOFZYQjJMaUtVZnAwd2NiamE5WkpnNW0rL0E0aWZvek85cFlzM2JQaGJ0UHppeFJ2NCtQaWh3UDlMaEtiWHUzY2ZNSHZtVW1IWjBha3dCaVI2cUtGVXFXSzRlUGtRWnMxY2l1di8zVVpjbkJ5bXBpWm8wN1laNWkrWUNrTkRBMHljTUJzQU1HaHdUOVNzV1NWRDQ4a0pJaU9qTUdaTWZQbGFFeE5qL1BYWDRsVHZtNXZmcjQ0ZFc2Rmh3OXFZUEdrZURoNDRnZURnRU9HenBtaFJSK3o5WjRQR1RQaXNPdWYvL3JzRE56ZDMwYnBhTlZwajdickZXa3UxRnJRckw3dytjblE3YW1sNEdDSnA1cU9ucHpjY0hBcGk0cVFSMkxGOUgzNnFVQmFQSGo1TDFSZ3pJcXV1NmQrWHJNV1Z5emZ3VTRXeUdlb25zY1J6bHQ2OSt3aGR1N1hEdlFkbm9hT2pJL3I5SW5FdytPV3IvOVRtZGE1V1BmM2xoNG1JaUxJYmc1MUVSRVEvQUlWY0JiZFg0dms2V2NLV2lPajdxbENoRE42NTNvS0ZoVGsyYjlxVnFuM2tjb1hHVEpseTVVdWhRa1gxRzZWU3FSUTllM1hFcXBVYkFRQW5qcCtGU3lxelVTSWpJckY5MnovQzhyRGgvVkxNN2tsdGtEYUJ0dmtLTTl1RThiT3diZXMrRkhGMHdJV0xCMU5WM2hLSXo1N3QwclZ0dW83cDdlMkxkbTM2NGN0bkQ5SDZOWC9HejRGWDNLVkdzdnMzYjZxZW1kYXRlM3RzM2JZcVhlTkpxNVAvN29haG9RRXFWeElIQkhWMGRHQnFhZ0o5UFQzODk5OGQvUGZmblJUN01qRXh3WWRQOTZDamszSXhLVCsvZ0hTUE9ZR3VyaFM5ZW5kQ3oxNGQ4ZUQrVXh3K2RBcWVudDVDb05QTXpCUjE2OWFBU3FWS1Y3WnVTbDY5ZW9jdG0zZUwxajE3K2dyMTZyVEgzbjNyVWJWYStnSUlucDdlNk5SeEVDSWlJZ0VBZW5xNjJMSjFwYWhFSmdDVUsxY0t4NDd2Z0Z5dVFIUjBORXhOVFlUekhEZjJOM3o5Nm91Q0JlMHdiLzVVeE1iS3NQcVB6VGg0NEFTK2ZQR0FzYkV4YXRXdWl0OW1qczgxNVN0bi9mWTdQTnk5QUFEekYwNUQ0U0tGMHJSL2JuMi8vUHdDTUdIOExORzh1UWsrZmZxQ1JnMDdZOWl3UHZodDVnUVlKaW1kbWhYbnZQYlByV3JqK1BEQkRhMWE5TUttemN2UnVrMVRQTGovQkxYclZOZjRzOFRReUZBSWJQcjYrc1BPTHIvRzgrN2JaelNrVWgzTW5EVVJZOGNOUmZjZUhWQ3RTbk5oKzh4WkUyRnArZTJoa01tVDVnbXZKMDRhSWZyOHQ5VnlqS1F5NDVxT2lZbkZreWN2OEcrUy82L0ZpMVlEQUVxWEthNXB0M1JadVdvZS92dnZEanpjdlRCbDhqeTBidDBFeGxsUUxwZUlpQ2duWTdDVGlJam9CK0RoR2dGWmpGSzBqaVZzaVlpK3Y3VE9aelo5MmtLaDNHQmlHell1USs4K21zdng5ZTNYVlFoMnhzYktzRGVaZWJvUzI3cDFyNUFsWkdSc2hLSEQrcVJwckZuaDV1MVQrT21uTWltMmUvNzhOZXJVK2hhazNMWjFINEQ0TW9RSEQ1ekErQW5Ec215TVFQd2NqeDNhRHhBQ01JbloyRmhuNmJFelMwSndSTnQ4bFdtZHg5TFcxaWJEWTBxTFY2L2U0ZlMvbDdCdjd4RjRlc2JQYjVrUWJBMFBqMENuamdOUnVuUnhUSjR5S2xPUDYrY1hnTjQ5UndvWjBVRDhYS0F5V1J4OGZQelFxbVV2L0xWdUNicjM2SkNtZnQyL2VLSjE2ejdDOTVTT2pnN1diMWlhN0J5NnVycFNtSm1aQ3NzM2I5N0R6aDN4cFY1WHJwb0hZMk5qZEdqWEQ5ZXZmNXRuVVNZTHhablRsM0QxNmkxY3ZuSVk1Y3FWU3RNNHY3Y2JOKzVoMjdiNDY3dE9uZW9ZTXFSM3V2dktUZStYdjM4Z0dqZnFJanhNVWJDZ0hiWnUvd01HK3ZwWXVYSUR6cDY1ak9pb2FLeFp2UVdQSGo3SDhaTi9RMTlmVDYyZnpEcm5SdytmNGNMNWF4ckhxbEtwVU9ubjhyaDQ4VDhNNkRjV3hpYkdtRGh4QktaT0d5MXFKNCtMdzE5cnQySGYzcVB3OGZIRHUvZDNvS2NudmszcDQrT0h4NCtlUTZWU29WMmJ2dGk2YlJYeTU4OG5hdE83VDJjVUtsUkFXRTRjN096VXVYV3Fmb1lrbGhuWGRMTW0zZkRvMFRQRXhjbTF0a25jZjBZWkdSbGl3c1RobURoK05vS0NRbkRnd0VtTUcvdGJzdnVVSzF0ZmJkMmd3VDJ4ZW8zNjd4eEVSRVM1QWVmc0pDSWkrZ0Y4Zk1iNU9vbUlmaFF1TGs2aVVuU0o1MXRNVHVJYjEzMzdkb1cxdFdXSyt6Z1ZxWnltTDIxK0dmTXJLbGRxcXBaVjJLdm5TR0Y5Y2wrOWVvNVU2OVBhMmhKNzlxM1A4a0FuQUp3OGNWNWpvSlBVVFp3MEFtRVJIelYrUFh4OEFkYldsakF5TXNUNWl3ZTB0a3VhVWJ4cDR5N1VyTjRLQ3hlc3dxZFBYeUNSU05Dc2VRUGN2SDBLZCsrZkZjclh2bm56SG84Zmk4dHJLaFFLNGJXdXJqUk41L0x4NDJlMGJONFRuejU5RWRhVktPR0NSNDh2b2tLRitBQkxiS3dNUTRkTXdvTDVxMUk5UjkvSGo1L1JvbmtQSWJDbHF5dkY1aTByMGhRd2pZbUp4UytqZjRWS3BVTDc5aTNRcG0xVDdONTFTQWhpZGV2ZUhpOWVYaE91aitpb2FDSGpMQ2NiUFdxYThENHFGQW9NR2pBT0EvdVBGYjRTOC9MeTBiaGVrNXorZnMyYnUwS1VOYjd2bncyb1c3YzZxbFd2aEFNSE4yUE1MNE9GYlRkdjNzUEdEVHRUN0RNajU3eCtmWHovZW5xNm91RHB6RmtUMGJoSlBaUXNXUXpuejEwRkFFUkZScUZnUWZYU3I3cDZldGl4ZlQ5ZXZueUxnSUFnMGJ5VENjNmN2aXo4Zit2bzZLQitnMW9wbmxkR1pOWTE3ZVBycHpYUVdiRlNPVXllTWdxalJnL00xTEczYU41UWVIMzF5czFNN1p1SWlDZzNZR1luRVJIUkR5RHBmSjEyUll4aFpxWCt0RGNSRWVVTlBYdDJ3dU5IejlHcVZST1lXNWhoeis3REtlNHpjOVpFM0w3OUFEZXUzOEc0Y1VOU2RaeWs4MDZtbDZlbnQ4Yk13ZFFHYXBQcTByVXRsaTJmL2QyeUtnY003SUdsdjYvVldISTRRZElBWGRKczFJZVBMNkJFaWU5VDVqZTFqaDdiZ1NaTjZ3bkxyMSs3d3RVMS9qejBkUFhRdWswVFlkdWxpOWZScVdQeU4rL0R3eU5nYkd3RXFWUUtoVUloK3I3czFyMDl1bmNkSm54UGRlMDhCR2ZQLzZPMVZHaDBkSXhRenJWM244NllOM2NGSWlJaW9hT2pnOFpONnNMRnhRbTdkeDBDRUQrblorVXFGZkRaelIzVFoveUNkWDl0Ri9wSlBCZW9hYUtnVFVyMi8zTU0wNmN0UkZoWXVMQ3VRQUZiSER5OEJZNU9oWEg2N0Q1MDdqZ0k5KzQ5QmdBc1g3WXUyZStQQkcvZXZFZTdObjJGK1Z0TlRJeXhaKzg2Tkc1U0w0VTl4WllzWG9PUEh6L0R3c0ljSzFiTkJRRDgrKyszY3BxelowOUVFVWNIekpvOUNaczM3MEZVWkJSdTNYeVFwbU5raDg5dTN3SitkKzQ4VExadFdGZzRqaHc1RFFEWThmZWZ5YmJONmUvWG1kT1hoTmVGaThSL1B5YzJaZW9vL0xWMlc2TDJsekYyM05Cays4eklPU2RrVjdadjN3TDM3ajlCZUhnRUFHRHF0TkdJaVltRlhLN0F1YlB4d1U1ZFhTbGF0OUU4WDI2ZnZsMHdaL1l5QU1DZVBZZlJ0bDB6MGZZVHg4OEtyK3ZXclE0N3Uvd0lEQXdXdFNsZHNyYldjMHo4R1FzQVZhcFd4SldyUnpTMnpjeHIyc214c1BDOWFtUmtpT2pvR0dIYjlSc250STQzSS9JbnlxYi8vTVVEdlhwM1VtdXpMMUdsaC9idFc4REVWRnpxdGxxMW43TmtiRVJFUk44RE16dUppSWp5dURpWkVsL2VoSXZXdWZ5VXRqS0tSRVNVUFZhc25LTXhxMDFiQ2RzRTNYdTB4NHRYMTdGbjMzcFUxREMzcHlZMWExWEI4Uk03OGV6RnRUVFBnWmZUYk4reCtydVdqODJYendwdDJqWkR2bnhXV0xGeXpuYzc3dmUyZU9GcTlPc3pCdjM2akVsWFZ0djhlU3RSc25ndFRKb3dCOCtmdmNZdlkzNFZ2bVF5R2VZdm1BYXBORDY3TWl3c0hGMDZEUlpLMGdMeG1YeW5UbDVBeng3RFVhSllUWVNHeHM5SGJtcHFna2RQTGdJQWxFb2xMbDc0RHh2Vzd4UjlQWHI0REJVcmxWY3JKZjMxcTYvdzJxRlF3VlNmaTBOaGUxRldWN0ZpempoNy9oOFVMUm8vUjY2NXVSbE9uUHdidFd0WEF4QWZOQm1XUW1ub1o4OWVvMVdMbmtLZ00zLytmRGg3N3A4MEJ6cWZQWHN0ektlNGNORjBZUzdFcjE0K292RUQ4Wmw1QmY2L1BTSWlJazNIeVN0eXcvdVZFRXdFNGpNc2xVcng5QlJKc3dqajVOckxwd0laUCtleVpVc0NBRWFNSEtEV3Q2R2hBVzVjdnlPVVJXL1FzTGJXU2dIZGUzUVF5azFmdkhCTk5JZHZjSEFJYnR6NFZrNjNVK2MyeVo1VFJtWG1OZDIrUTBzcytmMDMzTDU3R3ZzUGJNclNjUVBBMjdjZnNIZlB0eUJ1VEhRTU5tNWFqcXBWSytHWHNVT3djZE55Yk55MFhMVFBvc1V6c0hIVGNreVlPQnlWcTFUQXhrM0xOUVpJaVlpSWNndG1kaElSRWVWeFg5NkVReDZYWkw3T0NpeGhTMFNVbDVtYW1zRFUxQ1JkK3pvNHBEN2drelJiTVNYbXBwb3pGNDhkMzVIaXZyR3hNcHc2ZVI0N2QrekhqUnYzUkRlbGRYUjAxRzcrcDhlSkUrZXdlT0ZxNk9qb1lQYWNTV2pacW5HcTk1MDBlU1FXTFo0aHl1REpTL3o5QTNINThnMWhPYTNsSkpWS0pZNGZPd3MvdndCczJiSUhOV3RWVVd2VHRsMHovTGwyRVVhUG1nNGdQc0RqNXVZT0N3c3ptSm1aUXFVQ0prNllMUVFEOSs0NUlwU0NMRmpRTGwzbjlmelpLK0cxcFZYcUh3YXJVNmM2RGgzWmlvN3RCNkIxbTZiNFkvVjh0VUNxc1lreGpoemRob0VEeDJQTzNNbHdkQ3FzdGI4SDk1K2dVOGRCUWdEWHhjVUp4NDd2aEpPejluMDBrY3NWR0ROcUd1UnlCZXJXclk1Ky9ic0oyeEtYR3cwUGp4REdtM0JNK3lUQlhtOXZYN3gvNzRaNjlXcWthUXhaS2FYUG5NU2ZNYVZMRjhlOUIrZVNiWjliM3EvaXhZdmk1Y3UzQUlDQWdDQk1uN1lROCtaUGhaR1JJVUpEd3pCaC9DeFIrL0xsdGM4bG1obm5YTHAwY1RSc1dGdFVNajJ4Z3dkUENxKzdkV3VuZFN6MjluYW9WNjhHcmwyN0RibGNnZVBIem1EWThINEFnT1BIemtFdWp5OHpyYXNyUmZzT0xUVDJNWGZlRk5HMWwvaTltREoxTk96dHY4M25tZHhjd3BsNVRROGUwa3Q0ZmZYcUxhM0h6Q3pEaDAzR2swUWx1aDBLMitQREJ6ZE1ualFYQ29VQ25UcTF4czVkNHV6bTBMQndET2czRnNlUG40VlNxVVN4WXM1bzJGQjdsaXdSRVZGT3gyQW5FUkZSSHFkeHZzN3lESFlTRVZIT0Z4Y254N1dydDNEOCtGbjhlK3Fpa0NtVXdORFFBUDBIZEVmejVnMVRMS0dha3REUU1Bd2VPQjR5V1J3QW9IKy9YL0RwODROVUI0MFRNcDBTei9XV1Y4VEd5akJpK0JSUnlkZjc5eDlqMDhaZGFOaW9Oa3FVY0lHNXVSa3FWaXFudFkvcjErOEtRVW9ySzBzMGI5RlFZN3UrL2JyQzAvTXJkdTg2aEVOSHRxRnMyWklZTTNvR1BEMjlNV3ZXQlBRZjBBM0xscTREQUd6WnZBY2pSdzJBUkNJUjlWRzhlRkVoMHhQUUhtUUg0Z1BjQ1haczM0K1E0TEJrM2dteFdyV3E0c216SzdDMzF4NW9OVFl4eG9HRG0xUHNxMTNiZnFMM056SXlDcDA3RGRMYVB2SDVKYmIyejYxNDl1dzFEQTBOOE9kZmkwWHZUY05HZFhEMzdpTUF3SUg5eHpGc2VEOWN1bmhkS0F2YXR1MjNFcUllN2w1bzA3b1AzTjI5c0hUWlRDRUFsWm1TenRHYjJNZVBuMFhidFoxdlJ1V1c5MnZrcUFIQ1F3QUFzSEhEMy9qNzc0TW9ZSmNmWGw3ZXd1Y1dBQmdZNkd2TXVFeVFHZWRjcW5SeHpKbzlVV1AvMFZIUk9IRTgvcm95TXpORisvYWFnNVFKT25kcGcydlhiZ01BRGgwOEpieDNoeElGVEZQS0RpMVU2RnRBTTNHd3MzMkhGdmpwcHpMSkhqK3h6THltMHlvc1BGeXRSRzlvU09vK2p5ci8vSk1vMk5tdmZ6Zk0vTzEzWVU3aW9pNk9hdnRZbUpzaEt2cGJsdkRraVhOeDkvNVo2T254VmpFUkVlVk8vQWxHUkVTVXh5V2RyN05nVVJNWW0vTlhBQ0tpdkNRdVRnNFBEeStOMjVMZVBFMEl4bjM5NmlOYTcvM1ZSMnVnTHFHTVgwcDlaNGFQSHovajZ0VmJ1SHJsSnY2N2RrYzBmMW9DYzNNekRCelVBMk4rR1F3N3UveDQ5dXgxaG84YkZ5Y1hzb2dBUUM2WFE1NUNLY2pVQ0FzTEYyV2hKb2lJaUJRdmgwY0syVk9KSldRV0hVODBkNTAyU2Z0TXpUNFdGdWFpYkI0UHJ5ZWk3WWNPbnNTeXBldnc3dDBIMGZyNzk1N2cvcjM0dG9XTEZFTFRwdlV3WThaWU5HaFFDMGJHUm1ySDJiNTFuL0M2WTZlVzBOTVR6eDJlK0QyYThlczRqQncxQUphVzhROW5QWDcwSEM5ZnZzV1Z5emN3WWVKd0laUDM0OGZQdUhIalhwb3o2ZTdlajM5ZmJ0NjhoeW1UNW9tMkhUdDJCZ0N3ZE5rc05HdmVJTVcra2d1S0pKVmM5bkhpUUNjQStQajR3Y2ZITDlWOUEvSFh6cExGYXdBQTA2Yi9BaGNYSjlIMjBXTUc0dERCay8vUCtKcUhOV3UyQ21WTFM1Und3YlRwWXdERUI3ZmJ0TzRETnpkM0FNRGtTZlB3OWFzdjVzNmJrcWJ4cEVUVFBMMEpaTEs0Wkxkbmh0ejBmdlh0MXhWdWJ1NVl1V0tEY0sxRVIwVUx4MHhnYVdtQnJkdFdvVlNwWWxsNnpxYW1KcWhTdGFMR1l4dzhlRkw0TE9yYXJhM3dlYUR0Kzc5OWh4YVlPR0UyNHVMa3VILy9DVHpjdlNDUlNIRHIxbjJoVGVka1N0Z3FGUXJSWjdkNG0xSnRtNjZ1Vkd0ZlFPWmQwMmsxb04vWWRPOWJvcVFMVEV5TVVhWnNTUXdmM2hlNlVsMWhubGNURTJPTUdqMVE0M3UwNXMrRnFGcTVPY0xDd3ZIKy9TZHMzclFMbzhkb2Y4aUNpSWdvSitPZFRpSWlvandzTmxvQmozZmkrWVNLY2I1T0lxSnNrVngybWJadGt5Zk53K1Frd1pqRTZ0U3BqalBuOXNITjdRdXEvTnhNYTd2RUt2N1VTT1A2SVlNMVora0Eya3RIT2p1cWx5Sk5qL1hyZHVEYXRkdDQrT0FwQWdLQ3RMWXJVNllFQmczdWlkNTl1c0RFeEZoWWYrL2VJK0cxdnI2ZXBsMVRaR05qamVVcjUyRGgvRDhna1FEejVrOFZnbTBaVWFKNExVUWxDV1JwMHFCK1I0M3JFOTc3Zm4zR3BQbllxZG1uZlBuU09IN3liL2o2K3NQZlB4QmZQbnZnL1hzM1BINzBISThlUFVOTVRLeW92YVdsQmFLam94RWJLeFBXZWJoN1lmdTJmN0I5Mno4d05EUkF2Zm8xMGJKbFk3UnMxUmoyOW5idzh2TEJ2LzllRU5yMzdkdFZtSnN6d2NrVDU5R3JkMmNoRUdGcGFZR1ltRmdjUEhCQ0tOOEpBTTFiTk1Tamg4OXcvWHI4WEg0N2QreFhDM1lHQkFUaHQxK1hhRDNuTW1WS1lOZmZCekhydDkrRndGSGhJb1hnNGY3dGdZRVoweGZCenk4QXY4MmNrR0p3Ukp1RUFLYWhvUUVBNE45L3hkbUordnI2NmVwWEU1VktoVjlHLzRxWW1GaVVLMWNLNDhZUFUydGpibTZHaTVjUFljSDhsVGh6K2pKOHZIMVIwTjRPYmRzMnc0eGZ4d3FCZFFNRGZheFlPUmQ5ZW84U3lqS3ZXcmtSRVJGUmVXWk8ydHo0ZnMyZU13bnQyalhIMXExN2Nldm1mWGg1ZVVPaFVNRFMwZ0tsU3hkSDAyWU4wSzkvVjFoWmFjNkF6TXh6VGs2UklvVlF1M1kxM0xwMUgrM2FOWWUzdHk4TURBeHc3dXdWamUwdExTMVF2MEV0WEw1MEF3MGExRUxrL3pOREU2NU5mWDA5dEdtclBRdTRiQm50YzlyV3E5dGViZDNsSzRkUnRacm04cnNwU2UwMTdlY1hFRjlpT0NRTWh3K2RFclluelVMUExDTkc5c2VJa2YwQnhNOURYTGQyVzJGYngwNnRJSmZMc1dmM0liWDlDaGEwdzRLRjB6RnU3RzhBZ0dWTDE2RnZ2NjR3TnpmTGtuRVNFUkZsSlFZN2lZaUk4akMzbDJGUUtzWFpKSnl2azRpSWNwcTRPTG5XRytFV0Z1Ym8yS2tWK3ZUcGdtclZLeUUyVm9ZaWhYK0dnYjQrOVBYMW9GS3A0TzhmS0xUWGxvV2FHa09IOXNIUW9YM1N2WDl1ZGZEQUNjeVl2aWpGZHBWK0xvL2R1LytDbGJVbHpweStoQk1uenVIU3hldWlnR2hNVEN3dW5MK0dDK2V2NGM4MVcvRDQ2U1c4Zi84SlZsYVc4UGNQUkxseXBWQzVTZ1VBUUlFQ3RrTDI0cGpSTXpCbTlJeGtqMSswcUNOcTFxeUNidDNiNC9yMXV6QXcwSWV1cnZwdGplRGdFS3o5YzZ2YWVsbHNMQTRmL2hkL3J0bUNwMDllQ3V1N2RXK1BqWnVXWS9PbVhaZzdaemxpWW1LaFZDcXhjc1VHdkg3dG11NlNsWHYzSE5iNnNJS2VuaTRjaXhRU2x0TTYvMjFTRW9rRVo4N3RTN0Zkdm54V1dMMW1JVmF2V1poc3U2Yk42dVBJc2UzbzJubUlFT0RadkdrWERBejBzV2h4OHY5UHFaWFJjODVJbjdueC9RS0FpcFhLNGE5MTJnUDV5Y25zYzlhbVlhTTZhTmlvRHA0OWU0MnJWMjZpUS9zQkd0dnBKOHJ1bmpObk1sYXRtaS9NVVh0TXFSQXl1SnMwclorcUlPdjNrTnBydW1HRFRxS0hKeExZMkZobjZmZ0FZT0dDVmNMUHhGS2xpc0hLeWhJbGl0VlVhMmZ3LzRCdC93SGRzSFBuZmp4NS9BS2hvV0c0ZHUwMjJyVnJudVhqSkNJaXltd01kaElSRWVWaEg1K0xTOWhLSkVEUmNneDJFaEZSempKaVpIOXMydmczUEQyOUFjUUhPSnUzYUlpT0hWdWhhYlA2b214TkF3Tjl1QlIxRkdYN0pUWmdZSS92TXVhOFpQQ1EzbGo3NTFaOC9lcXJjZnZQbFgvQzhPSDkwSzE3T3lFanMzdVBEdWplb3dNaUk2Tnc1dlFsSER0MkJoY3YvQ2ZLK1B4dDVuaElwVkkwYUZBTHI5L2V4T0ZEcDJCbWJpcHM3OTZqUGRhczNwTHFjYzZjUFJFU2lRVHRPN1JBWEp3Y25idTBUbFAyclo5ZklLWk1taXVVWHpZMU5jSHNPWk13ZkVRL1NDUVNqQm85RUEwYTFzYkEvbVB4NXMxNzZPam9ZTml3OUFlL3ExZXZySFZiN3o1ZE5KYjd6VW5xMUttT0V5ZDNvVVA3L29pSWlJU1JzVkdxU3Z2K3FQaCtpVldvVUFZaElhRWF0OFdYWEMzeHJXM0ZzcUx0TTM0ZGg1WXRHMlA0c01ubzNMbDFzc2VaTkhra3pNeE1rMjJUbUVOaCsxUzNUU3ExMTNUanhuV3hjOGQrdFRZZE9yVFV1di9SWXp2UXBLazRTOVhWOVdPcXF6WWsrSFB0WWhRcjVveFZLemRpNTY2MStQVHhpOXJESDBVY0hXQm5seDhBb0tPamcyWExadU8zM3haanhZcTV5YzY5VEVSRWxKTXgyRWxFUkpTSEpaMnZzMUF4VXhpYXBLOFVHeEVSWll4ZlFNYm5sVXhLUjBjSEFPRGk0Z1MzTHc4enZmK1VwRFV6UzF1NVhnTURmY3lkTndWUG5yeEU4eFlOVWJ0Mk5lanBhZjl6dFZUcDRxSmdwMFFpZ1VOaGV3d2UzQXNqUncxSTA1aXkyaGYzUnhybjdFeXJyTWlDUzJ6MG1FSDQ3ZGNsTURjM1E3SGl6aWhidGlTcVZxMkl4bzNyb25DaURNU2tURXlNMGJWYk8zVHQxZzVoWWVFNGRmSUNEdXcvanVEZ0VIVHQxazVvWjJDZ2o5NTlPb3YyblRscklveU1ESEg0MEwvdzlQeUt1RGp4SEtrU1NYemd1MHlaRWhnNnZLOFFLTEN3TU1mZ0liM1V4dkxMMkNFQWdQejU4Mkg4aEc4bE92L2VlUUFBNE9CUUVQb0dCaGd6YWpwNjl1cUVZY1A3d3RwYVhQS3pUSmtTdUhiOU9LWk5YUUFYRnljMGJxSzlSR1pLeXBRdENYTnpNOFRHeGtJaWtjRFEwQkFGQzlxaWZZY1dtRHhsZExyNy9aNnFWYStFSThlMm8yL3ZOMjMwaFFBQUlBQkpSRUZVMGRpMTV5L1VxbFUxdTRlVW8vSDlFdnZwcDlLaVpSMGRIWlF1WFJ5TEZzOUlNVUJac1ZJNVhMOTVNc1hQenlGRCs2QlFvUUlaSG10cXBQYWFybGF0a2hEc2xFZ2t5SjgvSDlxMGJZcUZpNmFMK2tzOFAyaENwbVZpQnZyNktGNjhxTENzcTVkeW1YWmRYU2ttVGhxQndVTjZ3Y0xDWFBUK1NTUVNsQzFiRW12K0ZHZnRWcS94TXk1ZFBweGkzMFJFUkRtWlJKVVpmM1VSRVJGUmpoTWRLY2ZjYnZlUitDZDlneTZGMEdwUStzdjdFUkhSajgzVjlTT3VYYjBsTEE4YjNpOU4rMi9iK3EyRVlyMzZOVVEzY2ROQ3FWU0t5clRyNkVpRXdHOTJrOHNWK09ybExTd1hjWFRJeHRHa1hseWNITEd4c1RBMU5jbVUvaFFLaGRxOG5MbVpUQllIVDgrdnduSkd5aVhuUnRGUjBUaytFelVuK1pIZXIraW9hQ2ovL3dkSDRybVVFd1FGaFVCSFJ3SjlQVDBZR2hsbStMTmFvVkRnNDhmUHduTFJvazdwbWxjM0s2L3B1RGc1SWlJaW9LZW5CeU1qd3l6NUxQVDArQXBaWEJ5QTVNZXVWQ29SRUJBRVBUMWRtSnFhSnZzZ0VSRVJVVTRpU2VOazF3eDJFaEVSNVZGdkh3UmorNXczb25XRDVwZEdxU3BXMlRRaUlpSWlJaUlpSWlJaW91U2xOZGlaTXg1OUpTSWlva3puOWlwY3RDeVJBRTVsekxOcE5FUkVSRVJFUkVSRVJFU1pqOEZPSWlLaVBNcnRWWmhvdWFDekNReU44MDQ1T1NJaUlpSWlJaUlpSWlJR080bUlpUElndVV3SmozZml6RTZuc3N6cUpDSWlJaUlpSWlJaW9yeUZ3VTRpSXFJOHlQTjlCQlJ5OGJUY3ptWE5zbWswUkVSRVJFUkVSRVJFUkZtRHdVNGlJcUk4S09sOG5RRG42eVFpSWlJaUlpSWlJcUs4aDhGT0lpS2lQQ2pwZkoxV2RnYXdzTkhQcHRFUUVSRVJFUkVSRVJFUlpRMEdPNG1JaVBJWWxRcjQvRm9jN0hUbWZKMUVSRVJFUkVSRVJFU1VCekhZU1VSRWxNZjRmSTVDVEtSQ3RNNnBET2ZySkNJaUlpSWlJaUlpb3J5SHdVNGlJcUk4NW5PU0VyWUE0TVRNVGlJaUlpSWlJaUlpSXNxREdPd2tJaUxLWTVMTzEybGtvZ3U3SXNiWk5Cb2lJaUlpSWlJaUlpS2lyTU5nSnhFUlVSNmlVZ0Z1TDhYQlRxZXlacEJJc21sQVJFUkVSRVJFUkVSRVJGbElON3NIUUVSRVJKa254QzhXb1lFeTBUcW5NaXhoUzBTVWxEeEtnVmkvV0VUN3hpREdMeGF4L3JHSUM1TWpMbHdPZWNUL3Z5TGxVTWFwb0pJcm9aU3JvSXFMLzVlSWlJaUkxRG4xTGd6bjNrV3lleGhFUlBRRFlyQ1RpSWdvRDBsYXdoWUFuTXVhWmNOSTZFZDIvUGhaVksvK013b1d0UHV1eDFVb0ZDaGdXKzdiT0U3K2pkcTFxd0VBcmwrL2k4NGRCd3JiL0FQZmZOZXhVZlpScVlCSXQwaUV2NDlBNUpjb1JIeUpRcVJiSkdRaGNkazlOQ0lpSWlJaUlpTEtCQXgyRWhFUjVTRkpnNTFTWFFrY2lwdG0wMmdvcDN2NDRDbmk1UEowNzErelpoVzFkVy9mZmtEL3ZyOUFJcEdnWHIwYUdENmlQMXEzYVFJQWVQM2FOYzNIc0xlM2c2V2xSYXJhcWxSQWJPeTN6R2FsOGxzR25rS2hFRzJqUEV3RlJQdkVJUGhwQ0lLZmhpTDRXUWppd3RML2ZVNUVSRVJFUkVSRU9SdURuVVJFUkhuSTUxZmhvdVhDSlV5aHE4OHB1bjgweDQ2ZHdmbHpWNU50czNIVGNuVHBQQmhCUVNIcFBrNVl4RWUxZFN0WGJJQktwWUpLcGNLMWE3ZlJmMkFQWVZ1TmFpM1RmSXcvVmkvQTRDRzloT1hRMERBVUxsUXBWZnUyYnRsTDZ6WnpVeGVONi8wQ1hzUFEwQ0J0ZzZSc3A0aFdJUEIrTUlLZWhpRDRhUWhpZkdPemUwaEVSRVJFUkVSRTlKMHcyRWxFUkpSSFJJWEo0ZXNlSlZyblZKYnpkZVkwMm9Kc0dmWCs0MTNZMmVVSEFEeDk4aEw3OWg1TnR2M0dUY3N6ZlF6djNuM0E0VU9uaE9XR2plcWdjK2ZXbVg0Y0lnQ0FDZ2g3SHdIdmN6N3cvUzhBaW1oRmhycVQ2RWlnWjZrSFBUTmQ2SnJxUXM4MC9sOGRBeDNvNkVvZzBmMy92MUlKd0dkSWlJaUlpTlJZbFU5ZFJSWWlJcUxNeG1BbkVSRlJIdkg1amFiNU9obnNwTzluMXN5bFVDamlBMDRHQnZwWTljZThEUGVwcjY4bldqWTBOTVR2UzJkcWJLdFVLdkhyak1YQzhyRGgvVkMwYUJFQXdJZjNidGk2ZGErd0xhR1B5TWdvTEppL0tzUGpwTzlISGltSDcxVi9mRDNuaTRoUGtXbmFWNklyZ2JHREVVd2NqV0ZTeEJqRzlrWXdzRFdBb1kwKzlLMzE0d09aUkVSRVJFUkVSSlNyTU5oSlJFU1VSM3g1RTZHMnpyR1VXVGFNaEhLTHorNlBSTXNxbFFyT2psV0UwcllHQnZydzhIcWFxckt1bHk1ZXg3bXpWNFRsS1ZQSHdNWEZDZitldW9pSWlBaTA3OUJTWTluYnhIeDgvTkN6eHdnOGV2Z01BRkMrZkdsMDdkWk8xTWJBUUIralJnL1V1SDlNVEt3bzJObWxheHZVcUZFWkFIRDE2aTFSc0RPaGo4REFZQVk3YzRrWTMxaDgzdThCMzZ2K1VNcVVxZHBIYXFBRGkzSVdzS3BvQWFzS0ZqQjFNb0ZFbHdGTklpSWlJaUlpb3J4RW9sS3BWTms5Q0NJaUlzcTRUZE5mNGVQelVHRTV2NE1ScG14TzNkeUc5UDBVSzFvOVMvcTllLzhzYkd5czFkWW5McHZicTNlblpNdlh2bjM3QWRXcU5CZVdhOWFzZ3ZNWEQ2UjQ3TWpJS0ZTdDBoeWVIbDhCQUZXclZjS0Zpd2ZnN2UySEd0VmFJaXdzSEphV0Z1amVvejNtelpzQ1l4Tmp0VDRlUFh5R1hqMUh3dHZiRndCZ1kyT055MWVQd05tNWlGcmJPM2Nlb25uVDdpbU9LejA0WjJmT0l3dVM0Zk4rVDN3OTV3T1ZQUGsvWFNSU0NTeEttOEdxb2lXc0tsakFyS1FaZEJqY0pDSWlJaUlpSXNwVkpCSkptdjZZWjJZbkVSRlJIcUJVcXVEaEdpNWFWNFJablRuU2gwLzNzbnNJZ3BUbUQ3MXo1NkhXTm9tek5DZE5uQ01FT28xTmpMRmw2MHBJSkJLTUdEWVpZV0h4MzVjaElhRUlDUWxUQzNSR1IwVmo4ZUkxV1BmWGRzamw4U1Z3OWZYMWNPVG9kbzJCVGdCNDkvWkQ2azZRY3JXNGNEbmNEM3ZCODhUWEZETTVUUnlOVWJDWkhRbzB6Zzg5YzcxazJ4SVJFUkVSRVJGUjNzSmdKeEVSVVI3Zyt6a0tzaGh4TU1DeGxHazJqWVorSkVlT25NYSt2VWVGWld0clM4eVl2Z2grZmdGQ09Wb0FLRldxR05hc1dTQXNLNVZLSER0MkZuUG5MTWVYeng2aVBtV3lPRXlidWdBTEY4MUF0ZXJxMmNtdXJwK0UxNDBhMTBXclZvMEFBTStldmNidVhZY0FBQTZGN1RGKy9OQkUrN2hoODZaZHd2S0tsWE0wbm8rZUhuODl6bTRxaFFvZXg3L2l5ejhla0VjcHRMYVRHa3BoVzk4RzlzM3RZRjdTREdBQ0p4RVJFUkVSRWRFUGlYZHppSWlJOG9BdmI5WG42MlJtSjMwUFRvNE9vbVZQajY5Q2xtY0NFeE5qN042N0RzWW14b2lMaytQUXdaTll1V0lEM3IvL0JHM3UzbjJFSm8yN29IMzdGbGl3Y0RxY25Bc0wyOTY5KzViWjJibHphL1R0MXhVQXNHVHhHbUY5OVdxVk1HeDRQMkg1NnRWYm9tQm40bTJVYzBSOGlzVGIxUjhRL2tIOU15MkJRVDU5T0haM1FJSEd0cEFhU2IvajZJaUlpSWlJaUlnb0orS2NuVVJFUkhuQXdUOCs0T0ZGUDJGWnowQUhDdzVYaDQ2VXFVNC91dVRtN0V5OHJVdlh0cGc4WlpUV2ZwYjkvaGVPSGowdExDY3VZMXV0U25POFRhYTA3Tis3MThMWnFRajI3VHVLUXdkUElqQXdXSzFOblRyVk1YUjRIOHladlF5ZjNjU1pudnI2ZWhnOVpoRG16WjhLQUNoZnJvRmFObWhtQ2doNkMzMTlsa0w5bnBReUpUN3Y4NEQ3WVMrb2xKci9QTkV6MTROamR3Y1VhbDBBT3ZvNjMzbUVSRVJFUkVSRVJQUzljTTVPSWlLaUg5Q1hOK0w1T2d1WE1HV2drOUxFMnNvU1pjcVVnRXFsd3RNbkw0WDFoUndLd3RiV0JwWlc1bHIzSFRhaUh3NGZQQVZISndlNHVuNFNsYThkTzI0b1NwY3VnVm8xV2dsemNpWm1aR1NJT1hNblkrU29BWkJJSkdqV3JBRisrM1V4dG0vN1IyZ2prOFZCb1lndjB4d2RIUU1QZDYvTU9HV05kSFdsREhSK1o2R3Z3dkIyOVFkRWVVVnIzSzVySWtYaFRvVlF1SU05TXptSmlJaUlpSWlJU0EyRG5VUkVSTGxjVkxnYy9wN2lJQUZMMk9ac0hUc014T1ZMMXpPdHY4UlpsaGtWRWhLSyt2VTZDTXQvcmwyRUFRTjdKTHZQa0NHOU1XUkliN2k1dWFOdTdYYkMra2FONjJMZS9DbVFTcVVZUDJFNFZpeGZMOXF2WWNQYVdMRnFMb29YTHlxc016RXh4dW8xQzlHaVJTT01IREVWZ1lIQktGV3FHR2JObmdnQWtNdmxXTFo4bHFpZnhITjFKdlRidWswVFVadms1dXdNREF6R2tzVi9BZ0FzTExRSGRTbHpxVlNBK3dGUHVPMytBbTIxWmdvMnQ0UExJQ2ZvbWZIUEZpSWlJaUlpSWlMU2pIY05pSWlJY2prUFYvVzU3UndaN0tSMGlnaVBGQzNueTJlZHV2MGlJdEdqMnpDRWhjVm5HYnU0T0dIbjMyc2dsY1puNGsyZE5nYUhEcDNDbDg4ZWFOYThBYVpORzRPcTFTcHA3YTlGeTBhNGZmYzBSbzZZaHJseko4UEFRQjhBWUdabUtzeTNxVlFxc1hQSEFSdzk4cTI4cm9XRk9UWnRXWUVDQld4Ri9TVTNaK2VaMDVlRTEvbno1MHZWK1ZMR3lFTGk4R2E1SzRLZWhHamNibFRBRUNYSEZZTlZCWXZ2UERJaUlpSWlJaUlpeW0wWTdDUWlJc3Jsa3Bhd0JZRENKVTJ6WVNTVUYzaDk5UkV0NTdPeFNuRWZtU3dPdlh1TndwczM3d0VBMXRhV09IeDBHMHhOVFJFUkVRbWxVZ2x6Y3pPc1diTUFRVUVoK0tsQ0dRQ0FxMnZLR2FsSnN6Z0JJQ3dzSEFjT25NQ1dUYnRGYzRWS3BWTDh0WDRKakl3TUVSb2FKdHJuNTUvTHc4UHJpYkFjR2hxR1NSUG40dFNwQzRpSmpoSFdWNnhVUHNVeFVjYUVQQS9GcTJXdWtBWEoxTFpKSklCRHgwSnc3bHNFVWdQT3kwbEVSRVJFUkVSRUtXT3drNGlJS0pkemZ5c09kbHJaR3NEY1dqK2JSa09wVWF5WUV3SURnN0o3R0JxOWZ1VXFXaTVXekRuWjlncUZBbjM3ak1iVkt6ZUZkVkZSMGFoVnN3MmlvK0xMSzVjdVhSejNIcHlEVEJhSFFRUEhwMnRjWVJFZjhmVEpTOHlldFJTM2J0MUhYSnhjODFoNmowNVgvd0JnYm02RzhST0dwWHQvU3A1S3FjS1hBNTc0dk1kZFk5bGFJM3NqbEpsU0F1WjhXSU9JaUlpSWlJaUkwb0RCVGlJaW9seE1wUUxjMzRtRG5aeXZNK2Ridm1KT3lvMnltRXJMSkluWHJ0NFNYcGNvNFFKYlc1dGsrNUZLcFhqeStJVm9YVXhNckdqWnppNS9Pa2NwVnJLa0N6NS84ZEFZNk15b05YOHVRcHUyVFZuR05vdklRdUx3ZXJrcmdyV1VyYlZya0I4bGYzR0IxRWo2blVkR1JFUkVSRVJFUkxrZGc1MUVSRVM1bUo5SEZHSWlGYUoxREhhU05oOC9mTWJFOGJOeC9zSTFuRHYzajlyMnNMQnduRDkvVlZpdVhhZHFxdnB0MktnMi90bDNUT3QyS3l2THRBOVdBeU5qSXl4Yk5oczl1ZzlIM2JyVlVheTRNN1p0M1Nkc2YvL3hycWo5cTVkdm9WVEdCM1VMT1JTRXRmVzNjVHg2K0F3OXVnOFhsbHUxYnN4QVp4WUpmaDZLMTB0ZElRdFdMMXVybzYrRDRpT0t3cjY1SFNESmhzRVJFUkVSRVJFUlVhN0hZQ2NSRVZFdTV2NDJRbTJkWXltV2dDVGcwNmN2ZVB6b3VXamR2WHVQY2UvZVl3Q0FnYUdCMmo3TGw2MURkS0w1SzQ4ZU9ZUHExU3VqVis5T3lSNnJiZHZtQ0FvS1FhbFN4ZURzN0loQ2hRcWdRQUZiMk5yWndOcmFDZ1lHOFdXVlc3UnNoTEFJOVhrNnpVMWRoTmMxYWxUR2hVc0h0UjZyUmN0R2NQMXdCN2EyTnZqMzFFVlJzRE54Qm1sa1pCUTZ0QjhnTFArMWJnbjY5ZThtTEZ0WlowNEFsclJMcVd5dGNXRWpsSnRSQ2laT3h0OS9jRVJFUkVSRVJFU1VaekRZU1VSRWxJc2xuYTlUcWl1QnZZdEpObzJHY29wZVBVZmczMU1YazIyanE2dUw4eGNQQ01zdm5yL0dqT21MUkcxQ1E4TXdZdmdVSEQ1OENpdFd6c1dpeGI5cTdLdE4yNlpvMDdacHhnZWVTaW1WMWdXQXgwbEs2eG9aR1diVmNFZ0RXWkFzdm16dHMxQ04yd3MwdGtXSlVVVlp0cGFJaUlpSWlJaUlNb3pCVGlJaW9senN5eHR4c0xPUWl5bDA5WFN5YVRTVVV4UXZYalRaN1JLSkJMcTZVdFNzV1FVQXNHZjNZY3lhdFV3MEY2YVJrYUdRNVhucDRuWFVyZDBPaTVmOGl2NER1bXZ0VjZWU0lTQWdDQjd1WG5CMS9RaFgxMDk0Ny9vSnJxNGZzV2ZmK2hUSGxWbFVLaFgrWExORnRPN3MyU3R3ZEN5TUtsVXJRRWVIMTBoV0Nub1VnamNyWFNFTGlWUGJKalhRUVlsUkxpalExRFliUmtaRVJFUkVSRVJFZVJHRG5VUkVSTGxVVEpRQ3Z1NVJvblZGV01JMngzcnkrQVhxMSt1UTVjYzVjV29YZnFwUVZyUk9JcEdnZE9uaXFGdXZCdXJWcTRrNmRhdkIzTndNMTYvZnhjcmw2M0gxNmkxUisxL0dEc0dnd1QweG9QOVlQSHY2Q2dBUUhoNkJYOGI4aWdzWHJtSHRYMHVFK1MvZnZmdUE4V05ud2RQTEc5NWZmU0NUcVFlNEFFQlBWeS9UejlVNm55VnExS2dzV2hjZEZZM2ZmbDJDOCtldWl0WWZQblFLaHcrZGdyVzFKWm8xYjRnR0RXcmgzSVg5TURXTno0VE9sODg2MDhmM28xSEpWWERiNDQ0dkJ6MDFiamR4TkViWkdTVmhVb1JsYTRtSWlJaUlpSWdvOHpEWVNVUkVsRXQ1dWthb3pZTlhwSlJaOWd5R2NwUUtGY3JBMHRJQ2pSdlhRWk9tOWRHa2FUMWhQa3MzTjNlcy9tTXpUdjk3Q2E2dTZ2Tm50bTNYRFBNWFRJVlVLc1hsSzBjd2ErYnYyTEIrcDdEOTFNa0xlUGpnR1RadFdZRUdEV3JCeE5nWXQyN2RUM0ZNN2g1ZWtNWEpVbXdYSFJPamNWekdSa1p3S0d3dldsZXJWbFZjdUhRUUFRRkJlUGpnS2FaT21ZK2pSMDdEenk5QWEvOUJRU0hZLzg4eDdQL25HQXdNOU5HZ1lXMjBiZHNNOXZZRllHUERnR2Q2UmZ2RTRNMXlWNFFteVRaUFVMQ1pIWXFQTEFxcEFiTnFpWWlJaUlpSWlDaHpTVlNxcExkSmlZaUlLRGU0ZXRBVFozZTZpOWJOMkZFWlZuWUcyVFFpU3M3M3pPeHMyTEEyRkFvRnBGTDErUkE5UGIxUitlZW1pSTZLVnRzMlltUi8vTDUwcGxxWjEzOVBYY1RJRVZNUkdob21ySk5JSkxoKzh5VEtseThGdS94bEVSdWJjaUF6STJyVXFJd0xsdzdpM3QzSDJMMzdFQUlEZytEdDdRZTNUKzRJRGc3UnVJOVVLc1hDUmRQUnVFazlIRHQ2R3NlT25zSGJ0eCswdHExZHV5cmFkMnlKdm4yN3d0Q1ExMUZxcUZUQTF6TSsrTGp0TXhReENyWHRVa01wU281eGdWMmovTmt3T2lJaUlpSWlJaUxLalNRU2lTUXQ3Wm5aU1VSRWxFdDV2SThVTFp0WTZNSFNsZ0dhbkVwWFR4ZTJ0alpaZmh3REEzMEEwQmpvQkFBSGg0SVlOMjRJZmwreVZsaFh4TkVCSzFiTVFZdVdqVFR1MDZadFU1UXRkd0s5ZTQ3RXk1ZHZBUUNEQi9kQ2hRcGxBQURPemtYdy9yMGJDaGV4aDR1TE0xeGNuRkM0c0QwS09SU0VnME5CT0JRcWlES2w2MmJLK1JWMWNjU2hneWVGK1VTMXFWdTNPdWJObjRvcVZTc0NBR2I4T2c0emZoMkh0MjgvNE5qUjB6aDY1QXpldmZzVytGUW9GTGgrL1M1Q1E4TXdlSEN2VEJsclhoZmpGNHUzcTk4aitHbW94dTJtemlZb083MGtqQXNiZmVlUkVSRVJFUkVSRWRHUGhKbWRSRVJFdWRTU0FZOFE3QmNyTEplcVlvVkI4MHRuNDRnb3R3Z0xDMGZaMHZWZ1ptNktFU1A2WWVpd3ZqQXlNa3h4ditpb2FJd2VOUjF1bnoxdy9zSUI2T3ZIejhQcDQrT0hmUG1zb2Flbi9UazZjMU9YREkwNUliTVRBTWFQbTRudDIvNFJiVGMwTkVERml1WFFxSEZkZE96VUVpVkxGa3V4ejZkUFh1S2ZmNDdoOEtGVDhQY1BCQUQ4ZTJZdjZ0V3JrYUd4NW5rcTRPdDVYM3pZNGdaRnRIbzJKd0RZdHlxQTRzT2NvYVBQc3JWRVJFUkVSRVJFbERacHpleGtzSk9JaUNnWGlneU53N3llRDBUcm12UjBRTE8rUmJKcFJKVGJ2SDM3QWNXTE8ydk5BRTFPV0ZnNHpNMnpiMzVZVjllUDJMeHBEK3p0N2VEa1hCZ2xTeFpEaVJJdXlRWmJreU9YSzNEbDhnMjhlUEVHa3lhUHpPVFI1aTNoN3lQd1lZc2JRbDZHYWR5dVo2Nkhrcis0SUgvdGZOOTVaRVJFUkVSRVJFU1VWekRZU1VSRTlBTjQ5eWdFMjJhOUZxMGJNTHNVeXRTd3pxWVJFVkZlRmhzb3c2ZWRYK0J6MlU5cm0veDE4cUhFS0Jmb1crcDl4NUVSRVJFUkVSRVJVVjdET1R1SmlJaCtBSjZ1RVdyckhJcWJac05JaUNndlU4UW80SEhrSzl3UGUwSVJxOVRZUnM5Y0Z5Vkd1OEMyYnRiUFNVdEVSRVJFUkVSRWxCU0RuVVJFUkxtUTV3ZHhzTlBNU2cvbStmU3phVFJFbE5mSUl4WHd2dUFMajZOZWlBMlVhVzJYdjNZK2xCak5iRTRpSWlJaUlpSWl5ajRNZGhJUkVlVkNudS9Gd1U1bWRSSlJab2p4allYbnlhLzRlczRYaW1pRjFuYW16aVlvTnN3WlZoVXN2dVBvaUlpSWlJaUlpSWpVTWRoSlJFU1V5NFFIeHlFMFFKeHB4V0FuRVdWRTJOdHdlQno3Q3YrYkFWQ3B0TGZUdDlSRDBmNk9LTkRVRmhLZE5FMmZRVVJFUkVSRVJFU1VKUmpzSkNJaXltV1NablVDREhZU1VkcEZlVVRELzFZZy9HNEdJT0pUWkxKdGRmUjBVTGlUUFJ5N09VQnFKUDFPSXlRaUlpSWlJaUlpU2htRG5VUkVSTG1NMXdjR080a29IVlJBaEZ1a0VPQ004b2hPY1JkZFl5bnNXeGFBUTd1Q01NaHY4QjBHU1VSRVJFUkVSRVNVTmd4MkVoRVI1VEtlNzhVWldCYjU5R0ZtcFpkTm95R2luRXdXRW9ld3QrRUllUm1HZ051QmlQYUpTZFYraG5ZR2NHaHZEL3ZtZHN6a0pDSWlJaUlpSXFJY2pjRk9JaUtpWENacEdWdG1kUklSQUNobFNvUi9pRURZdXdpRXZRMUgyTHR3eFBqRnBxa1BpOUptS055eEVHeHFXa01pNVp5Y1JFUkVSRVJFUkpUek1kaEpSRVNVaTRRRnloQVdKQk90WTdDVDZNZWlsQ2tSN1IyRDZLL1JpUG9hZzJpdmFJUi9pRVNFV3lSVUNsV2Erek8wTTRCdFhSdlkxcldCR1Q5UGlJaUlpSWlJaUNpWFliQ1RpSWdvRi9IVU5GOW5DUVluaUhJRkZhQlNxcUJTeEg4cDVkOWVLMklVVUVRcElJOVNRQkVsaHp4S0FYbUVBcklRR1dUQmNaQUZ5eEFiSklNc0tQNTFSaG5aRzhLMmpnM3kxOGtITXhkVGdFbWNSRVJFUkVSRVJKUkxNZGhKUkVTVWl5U2RyeE1BSElxWlpNTkljaWRaU0J3aVBrWWkyanNhc1FFeXhBYktFQnNRQzFsd0hCUXhDaWhsU2loaWxWREdLcUZTcGoxRGppZ25NM0V5UnY2YStaQy9kajZZT3Bzd3dFbEVSRVJFUkVSRWVRS0RuVVJFUkxsSTB2azZyV3dOWUdLaGwwMmp5ZG1VTWlWQ1g0VWgrRmtvd2o5R0lPSlRWS1preEJIbEJoS3BCS2JPSnJBc1p3N0w4dWF3S0dzQlBYUCs2azlFUkVSRVJFUkVlUS92ZUJBUkVlVVNLcFY2c0xNUTU5Y1RpZktLaHYrdFFBUS9DVUhvNjNBbzQ1VFpQU1NpNzBZaWtVRGZSaDltTGlhd3FtZ0ppekptTUMxcUFva09VemlKaUlpSWlJaUlLTzlpc0pPSWlDaVhDQXVVSVNJa1RyU3VjSEdXc0kzeGlZSGZqUUQ0L2hlQWlFL3FaWDZKZmhRcWxRcXgvckdJOVk5RndOMGdBSUN1aVJTVzVTeGcrWk1GckNwWXNId3RFUkVSRVJFUkVlVTVESFlTRVJIbEVrbXpPZ0hBNFFmTjdGU3BnS0FIUWZBODZZMmd4eUhwNmtNaUFmU3Q5V0ZnWXdDRGZQcVFHa3NoMWRlQmpvRU9kUFIxSU5GbFJJZ3lSOWpiY0VSNVJnTUFETzBNQVJXZ0FpRDUvd3VWRW9CU0JhVlNCYVZNR2Y4Vm80UWlXZ0Y1dENKRHg1WkhLaEJ3THdnQjkrS0RuNFlGREdGWHp3YTI5V3dZK1B5QlJVVkc0ZHExMjJqVnVrbDJEeVZEM3J4NWo5S2xpMnZjZHZ6NFdVU0VSOExDd2h3bFM3bWdSQW1YN3p5Nm5HL083R1hDNjZiTjZxTk9uZXBaZXJ5WW1Gamh0YUdoUVpZZUs2M2k0dVRZdkdrWGloWjFoRXN4SnpnN08wSlBML051bDhURXhPYTRjODV1dkg3alA0dU5UWXhGNjl6YzNCSGdId2dBME5IUlFlVXFGYkpqYURsRzRzOE5Bd045U0NUYWYzRlJxVlNJamYwMlpVVm1YblBSVWRFd01EU0FqbzVPcHZWSlJQUWppNDZLaHBHeFVYWVBnL0lZQmp1SmlJaHlDVTNCemtMRmZxeGdweUpHZ2EvbmZPRjF5aHZSM2pHcDNzK29vQ0ZNWFV4Z1Z0UVVwa1ZOWU9Ka0RBTnJmUVkwS2NkVHlwU0lEWkpCRmlTRExDZ09zWUV5UlB2RUlOb3JHbEZlMFlqeGlZRktsZnIrWW54aThPV2dKNzRjOUlTeGd4RnM2OW5Bcm41K0dCZm1INXJaNmM2ZGh6aCs3S3l3dkhUWkxBQkFjSEFJZmwreVZsZy9mRVEvRkMzcW1PN2pCQVdGWU5QR3Y3RnA0eTRFQllYZzRLRXRhTkd5VWZvSG5nb3lXUnphdE9vdExGKzRkREJUK24zNjVDV2FOZTJHbWpXcllQM0daU2hVcUlDd3pkZlhIME1HVFlCTUZsOE40ZWl4SFprZUxJbUxrNlBLejAyRjVUbnpKcU5UcDlhWmVvek1FQklTaWlkUFhxSmh3OXBxMi81WXRVbDRiV0Zocmhic1ZLbFVPSGYyQ2xxMmFxeXhidzkzTC94VXZxR3dIQnpxcW5VY3ZyNytLTzVTUTFnT0NuR0ZycTQwMWVlaFNiMjY3WVhYcFVvVngrWXRLOUxkMTdtelZ6QmoraUpoZWZpSWZsaStZazZHeGdmRVg4UHIxKzNBeGcyN3NHYnR3bVMvUjU0L2Y0MlJ3NmNLeXdjT2JZR0RRMEd0N1NNam96STh2c1NrVXVsM0M4aG05L1diV2pFeHNaZ3dmaGFhTlcrQXBrM3J3OVJVWEZIbDJiUFhlUFR3R1Y2L2VvZVBuNzdnNzExL3d0emNMRlY5WHpoL0RVT0hUTUlmYSthTHZpOW16MXlLRXlmT0FRQ3NyUzN4MmYxUm1zY2RGeWZIbHMyN2NlVElhZno3Nys0VWJ5YWJtMzU3ZjZkTUhZMVpzeWVtZUl3bGk5Zmd6dTJId3ZLeUZYTlFxbFF4dFhiUG5yNFNyaTJYWWs1WSs5ZmkxSjRHQU1EV3Bvencrci9yeDFIcDUvSmEyNzU0OFFaMWFyVVZsc01pUG1wc0o1UEZJVFEwRFBuejU4UG1UYnN3ZWRJOEFNRENSZE14ZHR4UWVIdjdRaXFWd3RiV1J0aW5jNmZCdUgzN0FmTGxzMEt6NWcyd1llTXlqWDNuSmJHeE1wUXNYbE5ZVHMvM29pYVBIejNIOUdrTHNmS1BlU2hmdm5TcTk3dDY5UmJHajUwcExGKzVkaFQ1OGxsbHlwaUljb0laMHhmaDlXdFhGQy9tak9JbGltTG9zRDRhSDdBWVBXbzZvcU5qMExoeFhUUnIzZ0Q1OCtkTHNlK3laZXJCdzkwTGdQYlB4cXl3ZWRNdUhEeDRFbzBhMVVIYmRzMVJ2bnhwUkVkRlk5cTBoZmp2Mm0yY3U3QWZCUXZhWmVnWVVaRlJxRnZuMisrRWQrK2ZUZk1EYSsvZmY4S21EYnVFNVJXcjVtWm9UT2tWSFIyRDRVTW5Jem9tL2w3WDh1Vno0T1JjT0Z2R2tsc3gyRWxFUkpSTGVDUUpkbG9YTUlTeDJZL3hvMXdwVThMcmpBL2NEM3BDbHFTVXJ5YjZsbnF3cW1RSjYwcVdzS3BvQ1FNYi9lOHdTcUxNcDZPdkE2TUNoakFxWUtoeHUxS3VRb3gzRENJK1JTTDhZd1RDUDBRZy9FTWs1Qkh5RlB1Tzhvekc1MzBlK0x6UEF5Wk94ckJya0IvMkxRcEF6L3pIK0Z6SlNWNDhmNDBONjNjS3l3bkJ6dkN3Q05INk5tMmJaU2pZNmUzdGkyVkwxMEdoaU04WUhqOXVKaDdWdXdTVEpKbEZtVW1wVk9MdVhjMDNTS01pbzFEQVR2dU42OFFTMzVnSkNncEI3OTZqRUJNVGk2dFhiNkZtOVZaWXQvNTN0RzNYREVCOEVDOGhVQUlBMDZZdVNQVjQ3OXc3QTMxOXZSVGJ5ZVZ5dUxtNUM4c3gwYkhKdE00ZUFRRkJhTisySDk2OSs0Qi85bTlDMDJiMTA3VC85R2tMc1dIOVRnd2MxQU1yVjgxWEMwNnFWQ3JoZXlrN1BIM3lNdFA2MnJwMXIvQmFLcFZpOU9oQm1kTHYwQ0dUY09IOE5RREFtRkV6VVBubm4rRG9wUG1tVldSa0ZGNjhlQ01zeTJReWplMFNGRXpsdFpOYWpadlV3N0hqTzRUbEo0OWZaR3IvemtXTHdOTFNJa2RjdjZsMStkSU43TjF6Qkh2M0hFR3hZczU0L1BTU2FQdVoweGV4WlBHZnd2TDZkVHN4ZmNZdktmYTcvNTlqR0RsaUdoUUtCUVlOR0krWTZGajA2dDBKQUJBYUdpYTB5NWZQT3MxalRyanArLzc5SndEQTlPa0xzZWJQUlNuc2xUYTNiei9BNzB2V1F2WC9wNjBxVkNnREhSMEpYRjIvZlU3bno1OFBWbGFXbUQxcktXN2V2QWNBS0Z1dXBLaE5BbDFkM1F6OWJFdUxOMi9lWThpZ0NiQ3lzc0NwMDNzMHRwazZlVDR1WDc2QmlaTkdZUFNZUVpETDViaDc5eUdVU2lYOC9RTXpmR00rSTN4OS9lSHI2NS9wL2Y3QmxrSnRBQUFnQUVsRVFWVDBVeG0xZFNxVkNrRkI2aFYwdkx4OFVMcWsrZ00wMmh3L3NST05HdGNGQUN6OS9TOHNXYndHU3FVU1kwYlB3TlZyUjFPZExSc1pFU1g2dVN1WHAveTdMbEZ1Y3ViMEpiaTV1ZVBxbFp1b1hLVUNoby9vcDlZbUlpSVNodzZlUkV4TUxBNGZPb1cvZDY5Rng0NnQwbjNNeEErN3BOYjVpd2RRczJZVkFJQ2ZYd0FXTHZnRE0yZE5FRDBna21EZnZtTjQvT2c1N3Q5N0FrdExDNVF2WHhwOStvekd4UXYvQVFEYXR1NkxpNWNQd3NyS010M25FQ2VYQ3ovejBzdlQweHViTis4V2xoTUhPd01EZzlQVWw1V1ZoZkM1VnJsU1U2MWpNekRRaDMvZ0c5RzYxWDlzd3ZIajN4NkFMVk9tQk9iTm41cDBWMG9HNzJRUUVSSGxBaW9WNFBWZVBCK2x3dzh3WDZkS29jTFhjNzc0c3Q4RHNZSEozL1RUczlDRGJkMzQ4cHdXWmMyUlRKVXJvanhEUjFjQzQ4SkdNQzVzQk52Ni8vOERVd1ZFZVVVajVFVW9RbDZFSWZoWktHVEJ5Vjgva1orajhHbm5GM3o1eHdNRlc5aWhjTWRDTUxSbHljVzhwbXpaa2hnNHNJY1EyUG42MVJkTGYxK0wrUXVtWmFqZnNMQndsQ3hlUzhnMCsyUDFBZ3dlMGl2RDQ5VkdxVlNpcUhNUjRRbjFrSkJRakJ3eEZYWHFWb08vZnlDMmJoSGZ3RTdMRFJDbFVwbXFka2tEVWZvR09lK2htdDQ5UndyQnN6NjlSK0h3MGUyb1d6ZDFwV3IvV0xWSkNMVHYyTDRmQVFGQjJMdHZRNnIyRFF3TXhwREIzekxERWdmUWNxTG56MS9qMnRWYndySkNvVUNsaXBxeldWUGk5ZldwcUN6cHV2Vy9vMWFOMXZEM0QwUkVSQ1NHRFoyTWN4ZjJKMXVLTTZlb1g2OURwdmEzZmVjYWRPblM1cnRkdjlIUk1UaDA4Q1JPbjc2RUZ5L2VJTUEvRUVxbEVyYTJOcWhhdFJMNjllK0t4azNxSmR2ZnNXTm5oTmZOV3pSVTJ6NThSSCtzL21Nem9xUGpNekEyYmZ3YjQ4WVBoWkdSNWdlVUVsU3Ivak9zclMzaC8vOHhqUm81RFJLSkJEMTdkVVJJb21DbmpVM2FnNTNHSnNabzByU2U4TDd0Mkw0ZnJWbzEwVGorOVBEeDhjUEEvdU9FUUNjUW4rRmE1ZWRtb25aejUwMkJ2YjBkcmlhNnRqWnQzSVZORzNjaHFjUVpyRXNXcnhFRmtCTkw2L2RrNHB2NENRL003Tnl4WC9oYzNMdm5pTm8rbHk1ZUZ6SnIxLzIxSGQyN3Q4ZWp4ODhobDM5N3NLTitnMXBwR2tkbTJyeHBONVl2VzVmcC9XWmxwcGVwNmJkS1JCVXJsaFd1MHllUFgyRHpwdDBZTWJKL3BoNVBMbGZnOU9tTE9ISHNMQjQvZmdFZlgzL0k0K0pnYTJ1RDZ0Vi94dERoZlZHclZsVzEvY0xESTdCczZWODRjZUljdkR5OVlXWm1pcnAxYTJEbTdBa29XVkk5YTFtcFZLSko0NjU0K09BcG1qVnZnTU5IdG1YcWVhU0hyNjgvbmp4K2dTZFBYdUxKa3hlSWpZbkZpVlBxMTF4eUJnK2FnRU1IVHdyTHBVc1h4NzBINTlUYTVlYjM2OHRuRDJ6Y3VBdFhyOXpFNXkrZWtNZkZ3Y2JHR3BXclZFQ2ZQbDIwVnJUSXluUDI5UFFXQmZPN2RHbWpzZDJwa3hlRTh0N0dKc1pvMFR4elB0dlQ0OURCazVnOGFSNkNnMFBnOXVrTFRwemFKWHA0NGYzN1Qzajg2RGtBUUU5UEYxMjZ4bWZlTDF3MEEzZnZQRUo0ZUFSY1hUK2lSN2ZoT1BudmJoaWs4M2ZwdURqeGd3OVNhZWFXRzNkMnJKS205aTlmL1ljaWpnNXBQczZMRjIrd2NvWDRkKzNWZjJ4R3JWcFZNKzFuK0krQXdVNGlJcUpjSU1RL0ZwRmg0b3pHdkQ1ZloranJNTGl1LzRTSVQ1SEp0c3RYMVFxRjJoYUVkU1ZMU0tRNS8rWWhVWmFUQU1ZT1JqQjJNSUo5eXdLQUNvajhFZ1cvR3dId3V4NkFLSzlvcmJzcVlwWHdQT0VOcjFNK3NLMXZneUtkQzhHMGFONS9zT0pITW1YYWFPelpjeGo2K3ZvWU1MQUhoby9JK0UzRzNic09DWUZPQ3d0ejlPeVp1aHZTb1dIaG9tVm41eUxDYTZYcWYreWRaVUFVWHh2Rnp3YWRpblNJQWphMldCZ29ZRkFXV0lqWWpZcUJDalppS3dZS2lnRXFkbUFuZGdkL3hGWkVPcFJ1MkhnL3JEdnNzTHV3cFBJNnYwODdNM2Z1enN4TzdYMmU1eHd1WW43RWlWeXZVYU9HdUhBeENDdFhiTWJPSGZzQkFINTdOMEJSVVJGRGgwd2dWWVZWQmpsNU9UQ1prdjFGenNrbXF5Mm9xaWhYNlR0cmsvVWJQR0V6ZUN6eTh2SlJVRkFJcHhHVGNmRlNNTHFZZFNoM3ZiMTdEcFA4UEpXVUZERi8valNKdjdld3NBaDNiaitRdUgxZVhqN2V2SWxFeDQ2bXRWcGxMSTYxYTdhUkFqY0FxbHl4V2xaVlhGTlRIWHY5TjJIRThFbm9ZdFlCcTljdXJoZUJ6dHFrcnE3Zkd6ZnVZdmFzcFVMdDR1T1RFQitmaFBQbnIyTDBtS0hZNjc5SlpHVlpibTRlcmx5K1JVdzdEQmxZWVFWTVdsb0dOTlZiQzgzWDBHaUViOStmRTlOTm16Ykd1Zk9IWUcwOUVnWDVCV0F3Nk1UZ2JGYW1RTEJUdmZMQlRnQll1WElCcmw2OVE5eEQ1N3A1NHZuTDYxQ3A1bjBxSVNFWkRuWXVTRXBLcWJEdHMyZXZFWGJuWWJXK3J6Wll0V29oY1d6MitCM0NlTmVScE9YcjF2a0M0SjFQSVNmOG9XK2dDODlsNjRubDhncnlSRVhUL3lQbG5lUDhaVUZIZGhHVnlCa1pXYmgyOVE0QVFOOUFsMGlvT1hraWxMaVBLaWlXM3RjSERMVEF3RUg5Y1AxYUdBRGUvWGZZY0J1UkZXRlZJU01qRXhaOWh1SDc5eGloWmJ4ci93ck9ucjJDaFl0bVlzWEtCY1N5M053OFdGczY0ZjM3ejhTODlQUk1oSVplUjFqWUk5eDdjQjRtSmsxSi9mbnZEY0tybC85QlFVRWV2cjZTVjZEWE5CczM3RVo0ZUNUK0M0OUVZaUw1MmhUbml5eU9xMWR1a3dLZDRxalB4K3Zva1ROd243K0M1QWNNOEJJQUV5L2V4S1dMTjJGbmI0MkRoM2FRZ20rMXRjLzg5K2ZyMThOSTgxdTFKbGZDOCtYY1E0NlZKbWxZVy9VQmg4c1ZrcldYbHBhdVVkOXhjV1JuNXlJamcxZjlmZi8rVTZ6MzJRRlByL25FOGwwN1M0TzdOalpXeEhYZXNxVUpBZzlzdzZpUjB5QXRMUVViVzB1eDI4dmhjSkNUSTJ6bkpFaDZlbW5sSlkxR3E3QzlvcUlDR0l6cVdTbFVCUk9UcGloaGxlQkhOTy9aTFBoTXpzakl4TGl4czRoM29IYnRXaUVpNGdPNFhDNWN4N3RKOVA1T3dZTUtkbEpRVUZCUVVOUURSUGwxL3I4R080c3pTeEIxOEFlU2I2ZUtiY09RWlVEYldnTzZkdHFRMTZXOEJpa295b1VHS0JqS280bWhBWm80R3lEM1J4NFIrQ3hJRk8xOXkrVndrWEwzSjFMdS9rVERUcW93SEtVUGxkWi9YekNudmxGU3dzS1owNWZnN3grRVU2ZjNRMU5UdmNwOXBhYit3dGt6bCtFOGJnU1VsRXFmQjJmT1hNWkUxN2tWcmw5WVdJU2RPL1lUd1lieUtLL2lnOFBoWUY5QXFleVR5M2dueUN2SWl4MHdWVlkwZ3FscFN6eCtlaG1mUDVmMks2OGdqNGpJdThSMFdsb0dLWk02TXpNTHFxb3F4RFNEd1lEM3VpVXdhS3lMSDlGeEdEaXdIeFl1V0VuS0lMOTcvenphdG0yRmd2d0NHRGJ1VEZSZlBYdHhEYTFhTlFNQWJON2toN1ZydGdFQVpzK2VLTEdQNU0rZmFhVHBCZzFVeExUOGMzVHMxQlloeC9kaXhQQkpLQ2xoSVM4dkg4T0dUc1NWYThkRVNoWUN3QjYvUTFqaTRVMU1LeWtwSXZSaUVEcDNhVitqMnhaMCtDVEN3eVB4NnVWLytQVHBHemdjRGo1OGZGam53YzdyMThKdzQvcmRpaHRXZ2k5Zm9vU3EzS1NscGNEbGNyRnNLYyt2TU95dWNFVlpaVWxLNGNuTTNyLzNCRDNOellRQzlTdThObUsvUUpVa3Y3MGdQMVBUa0pXVkRXT1RKblU2OEZmWDE2K21wanJrNUdXUm1KQk1DcVllRHptUExtWWRNSG55V0tGMVRweTRRQXdnNitucm9HdlhqalYzQUFDMGE5OGErL1p2d1l4cGkzSDBtQjhoODFsZEdWdUFkei9kc21VbEhFZE1Cc0NyckV0TVRLbFdzSlBOWnNQSzBoSHhjWWtBQU1NbStyZ1RkaGJKeWFrdzcyRUhMcGNMR28yRzErRzN3R1F3MGJPSExYR3N6YzI3NHZMVm83aDgrUmFjeDh3RUFCZzAxa1BFMnpDaDg2NWZ2MTZrKzRDWDV3Ymk4NHlacmlSLzE3SWtKYVhDYi9kQll0cDczUktoTmxldTNvRzV1Um0wTk5YaE9tRVVIajkrUVN4NysvWWpKazRjamVLaVluVG9hSXFjN0Z6azV1Ymh4bzNTZTBSK1hqNGFOV3doMUc5Wkdlai9aMVJWVmVBZnNCa0FFQngwaWdoMkRoMDZHTjdybG9ERDRlREU4UXRFZTJVbDhuOVduL1hMY09mMkE1U1VzTURoY0JENTlnT0dEcGxRNmUwUTlJSG1WMUxsWk9lU0FwM0t5a3BvcUthSzVLUlVVbkJyeStZOWFHUGFndkRMM2JKNUR4SEVtamQvS3FaTWNVWkl5SG1zODk2T25KeGNyRnZyaThQQnBSWEhzVEh4V1BQNzNyTnkxVUxvNmV0VWV2dHJpblhlMjJ1a244ek1MTXlidTF5aXR2WDFlRDE5K2dxelppNGhKVGlwcXFwQVhsNldGQ2krZFBFbU5tM2NUZkl2cnExOUZpZEo3MkJIbHJETnpvMUNkSFFzSGp4NFJzeTdjT0VhU2ZLVUQxOWhaYUg3S3BJMEt4LytPL3FWYXlFaTN3MHFncTllTUdueUdOeTRjWmRJWHRpOGFRLzZXdlJFejU1bVNFbjVpZU1oNTBqYkt1cS9RVkZSTWJ3OE41RHU5WUx5cnA4K2ZVTTNzMEVTYnh1WHk0VytidmxCd1VkUExxRnQyMWF3dG5RU2E3WEIzOWFhckhwL0hYNExONjdmSlo3TmZTMTRjdUM1dVhrWU1Yd3ljZS9xMUxrZGJ0dzhpV0ZEWFBIZ3dUUGs1ZVhEd1g0OGdvSjNWZHFTNGwrRUNuWlNVRkJRVUZEVUEwUUZPM1dOLy8rcXJUTENNL0ZoOHhleHZweDBhVHIwN0xSaDRLZ0xLZVdhODJTaW9QaG5vQUdLVFJTZzJFUUJUY2MxUm01MEhsTHUvMExTOVdTVTVJajJQa3AvblluMDE1blE2TjBJeHBNTUlhTk95ZHRXbFg1OWh5SWk0Z01BSUhEL1VWTDJjMlU1SG5JZXk3MDJZTzJhYlpnNGFZeklRZDI2NE1iMXU0VHNGcDFPeDdScDR5UmVOL2p3U2VKell3TmQwckt5MVcrdFd2UkNnNGFxMkxuVG15UTlPWGJzY0hpdjNRNmJ3V093WVlNWElpSSs0TTNydDFpNmJDNFIwUFB6TzBRRVNnREF5M005VHA3YUR5a3BKcjU4K1E0R2d3RVZGU1hNbXo5VjRtMHZXOW1VazF1K0NzR2Z3cUtmT1h4M2VHUFdUTjc1a1pXVmpkdTNIb2dNZHFhbS9zTEdEYnVKYVNVbFJWd0lQVnp0UU9lWjA1ZHcvLzVUMHJ6NTg0UUhWT3RhQ2pnOVBSUHo1bm9SMDBaR2huajUrcVpRd0V4d2NHN0wxcFdZT2szWVE2c2lpb3RMOE9ybGYxWGZXQkhRQUhoNGVDUG84RWxNbSs2Q3pWdFdrcFl6eTFSSmxBMGtjN2xjekp1M0hFK2Z2c0phYnc5TW1lSk1Xdjd1L2YxeXY5L1cxcG1vVHBDa3ZTaEoxdHE4ZnBXVkZPSHBOUi9qWEJ5aG84UHpXTXpQeThlU0pldHcrTkFKb2wzbytXc2lnNTJIRGh3blBvOGM2UUFhalFZVGs2YmdjRGlJaXZvQldWa1o2T3ZyQ3EwSEFQRUpTU2pJTDBDVEpnWmdNcG5Fdm92ek9oemk0Q3F5bjhPSFRwQzJWUnlMRnM4aURjb0R2QXE2WWNOczBMSlZNOHgzbjFadEwxTUdnd0VycTk0NGRQQUU5QTEwY2ZIaUVhaXJxMEZkWFExMmR0YjQ5aTBhSFRxYUlpc3pHNTA2dDhQdHNETll0R0FWdmtmSDR1QmhYOURwZE5qWVdLS3hvVDQwTkJxaFF3ZFQvUHlaQmkwdERkTDNkTzNXRVYyN2xRYVdCUWZBUjQwYWdnNGR4WHZWdm4zN2dSVHNkSnM3UmFpTllETFE4K2R2U010T25RekZxWk9oQUhoeWdrK2Z2TUljdDBtazgrOVBzM3lGdTlCdlhaYXlVc0JyMW5wSS9Id1RWRmpnZ2t1Nnh2bkw1T1Y0aWFaRlJjV2t5cTMrbHJ5QWZWSlNLa2xTV3JWTU1wQ3hjUk5NbnVLTXhJUmtiTmkwdk53QWRsV2cwK2tZTlhvSVpzNmFRTnhIQ2dvS3NkeHJJL1lGbEVxNjd2TS9RZ1E3TDV6bkJZd1VGT1N4WXVWQ01Ka01MRm84RXp0MzdFZE9UaTRlUENBL3c5emN2SkNmbDQ4dVpoMHd0Ukx2UGJXTnBxWjZsVDFkbDNoNEl6azVGZExTVWhWVzJOZlg0eFd3TjVnVTZKdzlaeExXclBVQWs4bkEyYk5YTUdHOEc3SHNlTWc1MHJYMk4renovbjFIaFpRb1JGR1pxczdxSnBudDJic1JYVHBaSXkwdEF4d09CMU1tdWVQSnN5dFl0WEl6aW9yS3QxR3BqNXc3ZndpV1ZtUUpmRkZKYnVKNCtMQlU1Y0hhdWc4U0UxTXcwbWtLSXY1N0Q0QlhkUnF3YnpPa3BhVVFkR1EzK2xzTXgvZnZNY2pOellQamlNbHdtenNaUzVmTnJWQXUvMStHQ25aU1VGQlFVRkRVQStMTCtIVTIwcEdGbk1ML3oyT2N5K0lpK21nc1lrN0hDMnZBQWFEUmFkQVpyQVhEVVhxUWJ2ajMrYUpSVU5STGFJQmlVd1VvTmxXQTRXZzlKTjFNUmR5NUJCU21Gb2xzbnZyZ0YzNDlTMGZqa1hvd0dLNEx1blROK3FIOEMxaFo5eVdDblFjQ1E3Qmc0VXpJeWxZdGVIejB5QmtBdkd4Z1NTUUZhd3YvdlVIRTU4RTIvU1gycU5tMjFSOW56bHdtcHN0NjV5a3BLVUpXVm9hb3hNak56VU51Ymg1YXRtcE90RGw3OWdxV2U2NUhmSHdTQUtDb3VCaGhkODhpTlBRNmhnemhaWUdmT2htS2RkNitwTDV2MzNvQUJ6c1g3Tnk5RHZzRHQyTE4yc1dJaTAwa1ZjaFd4TGR2MGFUcDhEZVI2UHNIZmR6S1k1eUxJejUvam9MZjdvUFlzbldWV0Q5VkRZMUd1SFhuRklZTm5ZaU05RXhjQ0Qwc1VqSkwzS0NPc3FJUnR2dXVSVUpDRW1uK3hBbnp4RzRialVZakJ1NnFFNHpKenNvaEtndkUwYnlGTVRGWXoyS3hNY0YxTHFtU1k4V3FCUkpYOXRZRUJma0Y0QWdNV2hhV0Nhams1eGNJU2RNSkRrcUdIRCtQb044SkF3SCt3ZWpZc1MxR2p4a3E4ZmR2MnVoSHlJd3VkRitGalBRc2VDeVpUU3l2NkZxV1lwSi9yOHI2VTlYMjlkdXZmeStpV3BLUHZJSTgxbnA3a0FLSWdoNlpmTzdjZmtENE9nTEE4Ti9lYVpldkhvV1RJeStBVmxMQ3dscHZEd3kyc1NTdCsrSjVPQVlQR2cyQWQzN3YyNzhGblRxM2svekFWQUVWRlNXUjh3V3JqR3FDeVZPYzhmVEpLM3o2OUExdFRmc0tMZi93NFl0SUg4eG14dDFKMHpFLzR2RHlSVGoyQlFRak91WVYxTlFhU1BUOU5lMGpLd21DeWdVeU10TFEwZUVGNWxoc051RTdLeXNyQTIxdERaSHIxelVwS1Q5SkFVaE5UZlZLSlNFSktpd1VGaFpCbzFFcmtjc0s4Z3N3WmZJQ2ZQNzhEUURRdkxreGJ0OTZnSnMzN3VIbHkzQ2luWUtDdk1obnE4LzZaYVNxM3JMeW42TEl5OHNqM2JPYk5tMU05TUdVNHQyUDVCWGtjZUZpa05EeldFNU9GajdybHlIazJGbmsvazVPRXJ6RzQrSjR2NldXbGdieEhLRFQ2VkJYVjBOT1RpNnA0anJrMkRtRTNYa0lLU2ttZHUzMkVTbURYWmZNY1p1TXpsM2FvVXZuOXREVDE2bFFibHNVdDI3ZVI4Z3hYaFhlOEJHMk9CNXl2dHoyOWZWNFJYMy9RWnIyOHBwSGJQL3c0VFpZdFhJeklmK2RtdnFMMUxZdTlsbFZWWVY0RnlvdUxrRm1aaGF4TERzN1I2TGtGd0NRa3FxN3BQQkdqUnBpMCtZVm1EU1JsOERacFVzSFBIdjZtamlmK0V5WjRneEZwZEprL2UzYkFvalB6dU5HUUYxZGpaaXVDd25lUDhYRGg3ektYRHFkanZ6OEFwajNzTVd2WCtuRXZBTUh0eE9TeFdwcURYRHA4aEVNR2pRR3NUSHg0SEE0OE4yK0Q2ZFBYY1Mrd0cyRWJEZ0ZtZi9mczRlQ2dvS0NndUwvQkM1WHVMSlRyOW4vajRSdFlVb1JQbXo2akt5UE9TS1hxN1pSUnJOWlJsQm9YUGMrWGhRVS93b01XUWIwN0xXaGE2T0YxSWUvRUhzbVFhUmZMcWVZZytnanNVaTZsUXFUS1labzFFMk5WMTVFSVJFVEo0N0c5bTBCWUxQWitQVXJIYWRPaHNKbHZGT2wrM244K0FVeHdBZ0FVNmFXVm1UWjJscmhhOVF6VWFzQkFEYXUzNFhBd0dQRWRIbHRLK0x6NTIrNGUvY3hNVDE5aGl2eG1TK0xWVlJVREVPRFRxVDUzNy9Id05xeWRML2w1T1V3YzJicHVnQnZvTVBiWnluV3J0NUdEQ0JwYVdsQVIwY1RMMStFWStuU2RYanhQSnkwem9IQUVQVHNhWWFoUXdmajFjdi9zSDE3QUM1ZHZFa3M3OWlwTFdKajR2SHJWem9lUFhxTzdsMEhZNFNqSFJ3ZDdkQzdUK1VDbFI4K2ZDRk52M3BWczFWN0FIRHd3SEdzV2IwRmREb2RhOVo2d0huY2lDcjN0V2J0WWpnNERLalE3NmRaTXlQY0NUdUR4SVRrY2l1b3hDR3FZbE1VTzNhdTQzbTNEUmhKVkE1SlYyTnc3dnYzR0NJSUpZNVZxeGZCZmNGMGNEZ2N6SmkrR0hmREhoSEwrT2ROVFdCa1pDaDBYVTJhTUkrUW51TUh2anEwN3kva3J5WklqMjQyUXZNRTVkUW1UUnFEeTVkdUVRSExlWE85ME1hMEJVeE5XMWE0amRldmhXRzl6dzVpdWxXclpwZzF1L0l5a2xYaFQxKy8rZmxrMytvV0xZUTk3UVFybkFFUWc3QmFXaHJRMWRWR3hIL3Z3V2J6QXViWHJoOUh4MDV0QWZBODM1ekh6aVNxb3VUa1pOR2lrcDU1VlVGWm1SZnNMQzR1UVVtSmNFVVdQMGd1U1JCazh5WS9iTjdrSnpTZmYvMkUzVHNISGEyMnhQd0dEVlJSV1J2YTlQVE15cTN3RzMwRFhjaktpRThRS2lvdVJteE1mTGw5SktWRWdzdmxJampvRk5hczJZWjhnWVNDNVN2Y1lkNnJLMUVOZU8vdUU0d2VWZXBYYkdkbmpZT0hlZGZOKy9lZjBiMHI3NTVoYWRVYmUvWnVyTkkrMVRRTDVxOGtnbmtBTDZnb0oxK3psaCs1dVhubzJkMldVSFdRa21KaXQ5OTYrUG9HNE1ybDI2UzJ0bmFsaVRGY0xoZHNkbW5GSjR2RjgvUmtNaGw0SGM3enh6MTA4QVJLU29wRlZ0QmZ2blFMWTBaUEo2WnYzRG9wWkFmUXFGRkRzWWxIMHRKUzBOTFNJSktWQks4VkJRVUZaR1pta2M1TkRvZERCQ0UwZjFjZy8veVpocVZMMWdFQTVydFBJeVMxL3lUcmZJUzlpU3REVGs0dTNPWXNBOEM3bDZ4Y3RhakNZR2Q5UFY0Nk9scEVCUjNBMjc3R3YrK1BSVVhGeU13b0RTNldmVGJVeFQ0SEhka0ZpOS9TcGc4ZlBvZk5vTkxrTkwvZEI0bHJXMWxaQ1cvK3UwMUtnT3JZM3BKSWZwVDZIVEJkdTI0SmxxOTBSMFRFQjlnT0xsVXdpRXZnUFg4cmtuc3RqN2lFY0VJYTNkSEpIbmZ1UElTVmRWOE1HTkFYdlhyYUMxV2d1aStjUWFyaUZneDJUcDh4WHF5OVFsblNNNzhJSmFaTkdPK0dzMmV2QU9CVm9Bc21adkFSOWZ3THZSUk1WS0UvZlBDTTlCNVpGWG5maXZqMUs1MDQvM1IwdFREWHpZdDBuRFExMVJFYWVoMmhvZGRKNnhrWkdaS2ViUWtKeVZCVnBleGx4RUVGT3lrb0tDZ29LUDV5TWxJS1VaQkxscGZVTS83L0NIYitmSnlHVDc1ZndjcGpDeTJUVnBXQzBXUkRhRmxvVU1FVUNvbzZnc2FnUWJPdk9qVDdxQ005UEJQUlIyS1IvVms0RWFFd3VSQ1JhejlCemF3QldyZ1pVeFhYRXFLbnJ3TkxxOTZFUitEZVBZZXJGT3c4c0w4MFdObXVYU3QwNjFZYVRKU1ZsWUdzckhndjBMS0RudFh4RFEzWVd5b0gxN3AxYy9UdVhlcWZ4UitBS2V2SHBxQWdEMVBUbGpoOU5oRERoa3hBY1hFSi9QeldpL1F5bWpwMUhLWk9IUWMybTAzcUp5RGdDQ2xRUXFQUk1ITFVFQmdhNm1IRzlNVjQrUEM1MElDM3NYRVRuRGw3QU5IZlkyQm41NEw4dkh3VUZSWGoyTkd6T0hiMExLU2ttR2phMUJEejNhZGh6TmhoRmU1NzJVRE52YnRQVUZ4Y1VtMnBTRDVwYVJsWTRMNFNiRGJ2K2VnMlp4bnM3SzBsOXR4YnZHZ056djBlK0pHRXpadjhzTWV2ZkwrNWI5K2ZsN3RjSEFNSDlVT1hMdTBKYjBXQVYyM0taRElnT0JZbVhVNFFveWJoY0xoNC8rNVQ2ZmRLUzhGMzU5b2E2NS9CWUpDdXE3QTdEMGtlV3pObWpLK1I3NkhSYVBBUDJJUnVab09RbnA2SmdvSkN1RGpQeHNQSEY2R29LTjdxSURMeUl5YTR6aVVHK05UVjFYRDZUR0M1NjlRa2YvTDYvZll0R3U3elZoRFRUQ1lEczJhUmc3eDN3eDZKOWZEaUgvT2VQZXdRRjV1QTR1SVNYTDhlUmdRN1Y2N1loT1JrbnVlOGhrWWpuRHE5bnpRWXJhMnRVVzZDeVpNbkx6RiszQnhpT3Zqb2JuVHYzbGxrMjY1ZEJoS0Q3c3EvS3p1M2J0bERraS9sVTVPZVkyWFBrN2Z2N2xiYUM3UXFsV2NBY1BTb1g0VXl0dVk5N01ydDQrWEwvN0J4L1M3Q3E1Tk9weFBYd3FtVEY3RjJ6VFk0T0F5RTk3b2wyTHAxTDJuZG1OK1ZuQUNRbUpCTWZCWW5aMXpYSERwNEFoY3YzaUNtR1F3R1FrTE93OUhKSGdCUHlyVTg2Y09nd3ljeFovWXlzY3Y1djV1K2dTNFdMWm9KdHptZVVGWld3b0dEMjlHMVcwZjA2OThMVnk3ZmhxeXNEQm8xYWdpTGZ1Wll2OEdUV1AvVXlWQk1tYnhBcU4vczNDaWtwdjdDckpsTGNPUDZYZEJvTkdocGE4TGVma0NsajBGNUZCWVdrWlFIV3JVdVZZcm8zYnNiTGw2OGdZeU1UQndJRE1FNEYwY0U3aitLN0d6ZU8vRGdRZjBCQUlzV3JFWkdSaWFhTlRQQ29zV3o4Zi9Bc3FVK1NQaDlQcS96V1VySWZwZEhmVDFlcytkTXdvM3JkNGxyZnVZTUR4dzd2aGR5Y25LWU45ZUxWSjI1WU5FTTBycC9lcDhQQklZUW42ZE1kWWFHUmlQU2NzR2dHYjh5VWs1T0ZuSnlzbmowa1B6Y3FZNS9zemo0UHI1VHB5eEVWTlNQR3UrL1BBUVRFTFcxS3o1LytRamVEMlhLS08zVWhvZjh6UnYzaUhOdnhvenhlUDNxTGM2ZHUwS29uQ1FscFFoVnhBcWlxYW1PWDcvUzBheFpVNGtTMi81VnFHQW5CUVVGQlFYRlgwNmNDTDlPUFpQNkhlemtGSFB3YlY4MEVxNG1pMXplc0lNcVdpNXFCbWxWeXBlVGd1S1BRQU1hZGxSRmd3NnFTQWxMUmRTQkh5SzlkTk5lWk9ERnpIQTBuMk1NOVo1cUlqcWlLTXVFQ2FPSVlPZjc5NS94OU9tclNxMmZuSnhLR3N5Y05yMW1BaWVWSlRzN0J5SEhTelAvcDAydm5JK2h1WGxYQkFYdkFnQU1HdHkvM0xabEE2WXpab3duZk5XYU56Zkd6dDNyMEwxN1p6ZzVUaEdTTXFYUmFIQWE2WUJ0MjFkRFNVa1JqUm8xeEpPbmx6Rnp1Z2VlUEhsSnRDc3BZU0VxS2hvOWUzYXBjTnRqWStLRlpHeHpjbkp4Lzk0VFdGbjNxWEI5U2FEVGFhRFRhZmdkNndTRHdSRHlNUzJQN093Y0lRbTI4c2pMeXhlU1RCV0hnWUVlN29TZFFYTHlUNHdkVXpvWWVPM0djVGpZdWFCbFN4TkNyaGtBVHAzZWo1U1VuNlJnSng4Mmk1Zk14V0F3Nmt4Q2xzbGt3SGVITjZ3c0hjSGxjbEZjWElJdW5TUWJWRis0WURVV0xsZ3RjdG1yTnpjSjZURSttWmxaaEY4cXdBc1NES21oQ2xLQVYybTR6WGNOWEYxNFBtTlJVVC9nTnNjVEJ3LzVpbXdmRjV1QUVjTW1FYisxbkp3c2pwOElnTDVCM1FWcjZ2TDZUVXhNZ1oyTk03aGNMakl5TXBHV2xrRXMwOVhWd3M1ZFBtamZvUTB4ajhWaVk0bUh0OGp0RmhXZ1k3UFoyTEIrRnphczN5VzBMRFgxRjFxM0twWG5YcnJNRFV1WHpTMDN3U1FsbWV5MTE3R0RxZGoyZ3RlcmlySm9HZHU2b0RxVlFaV2xPaksyTEJZYlZwYU9lUDBxZ3BqWHBrMExETGJwajAwYmVaV3MvUHQ2YU9oMVhMbHlpNmc4NVBQcDQxZHdPQnpRNlhSOCt2U1ZtRzlvcUYvbDdhb3BuajU5aGNXTHlQY21OcHVOTzdjZkFPQUZTalp0M0kzVFp3TWxycUFxRDljSm84Qm1jekJ3VUQraVdtdlNwREdZTkdsTWxXUktmMFRIRVZYcVhDNFhVeWE1dytEbVNkTDFXVjJPSGoxRDhsOGRPZEtCK095MXdoMTM3anhFWGw0KzVzOWJUbElwME5QVGhzZlNPYmg2NVRZUm1Oamw1d09aT3ZhWnJnM3VoajBpNU5BdCtwbGp2T3RJaWRhcnI4ZXJWNit1T0JTMEEyNnpQWkdWbFkySEQ1K2puV2svS0NqS0l6NHVFUUF2YVhERHh1VkNhZzkvZXArZnZiaUdyVnYySXVUWU9jd29vNFlDQUN4V2FYSzhGSk1jN2psNUlwUTBYVmhZVkdVYmpZcFFGdk04RXVWWHphZHNra3JuTHUwUmRsZFlFbDBVc1RIeCtQaXg5SDdjMUtpeFJPdEppaVFlcVpJaStJNHpaTWdnOU92ZkMrL2ZmOGIySFdzd2VLQm9pd2xCek0zTk1HUG1CSHo0OExuR3R1bi9FU3JZU1VGQlFVRkI4WmVUVU1hdmswWURkSXpxSnZ1K05pakpZU0Z5MVFlUnNyVTBPZzFOWEF4ZzRLaFhhVWtzQ2dxS21vZEdBN1Q2YTZCUmR6WEVISTlEM0lWRWNObmtQMzBsMlN5OFcvY0pXcFlhTUpuZUZFejV1dk84cTQ4TUdHZ0JiVzFOUW1ycVFHQUl6TXphUzd4K2dIOHdJWkdvcnE1R1ZHelVOY0ZCcHdqNXZ3WU5WREZ5bEdTRDBOblpPWWlOVFJBcDBWa1JIejgvaHE2dUZqcDFib2R1M1RxaHA3a1psdXlyNU9zQUFDQUFTVVJCVkN4MUl3YVRObTVhanJ0aGoxQlVWSXpHaHZxd3N1eU5xZE5kMEtLRk1hbWZwazBiNC9yTkUzank1Q1dDZzA3aDN0M0hTRXhNd1pDaGc5Rllna0hyQ3hldWlaeC83T2paR2d0Mk5taWdpb0I5VzdETzJ4ZDBPaDJleStlSkhVQ3FhMlJsWmRERnJJTlE5VjNQbm1hSVQ0eEFXbHBHdVlOYWdnaktmVmFIZHUxYTRmck5rK1cya1pZdUhYUTA2OW9CbzhjTWhZbEpVNnhldGFWYTN5ME9Eb2VEYVZNWEVSVXpBT0RoTVp1by92MzA1UW1wL2RPbnJ6REFxblNnK2IrM1lXamF0T0pCdTJIRGJIRGgzRFhpdkx4eTVUYStmdjB1c3UyeXBUN0V2WWZKWkNBb2VCZk11dFpkc0FwQW5WNi9ySklTa2NmQzNMd3JObXp5RWdyNkhEeHdqRFJvV3RlOGVGRmE4YXFrcEFnTlRYWE1uN2NjMDZhUEp4Mkg0dUlTRkJVVkU5T1MzaHYrZXl2YTE3WjkyMzdFNXlsVG5ERnJ6a1NoTnVKOE5aM0hqYWgwUmZ2QkE4Y3IxWjVQZFdSc21Vd0dySzM3RU1GT2MvT3VDRG14bHdpOEE0REhram5JeTh1RDMrNkRZTEhZSk45b2dKZlU4dVhMZDdSb1lZenc4SGZFL0RaL3VNTG0zYnRQR09rNGxYUk9DTExEZHorV2UyMEFBQXdhTUJySFR3YVFsQmo0S0tzb0ViN0dnc1RISjZLa2hBVnBhU25vNm1wRFYxY2JBTEJ3d1NxSnBNc2xxU3cyNjlvQmE5WjZFUEtmQlFXRkdEVnlLdTQ5dUFBdHJlcjdvWDcrL0EwcnZFcWxoaHNiNnNOMXdpaGl1a1VMWTl5NmN4ckx2VGJpd2YwbktDbGhRVkZSQWJaMjFsaXpkakZrWldYZ1BwOVhGVDV4MG1peEZkZjFpYnk4Zk16K1hjbXJvQ0NQM2J0OUpGNjNQaCt2b1VNSHc4S2lKeFl1V0kxVEowT1JrWkdKakF4ZWxYelRwbzF4N1BoZXRCYW8rdVZURi91Y24xZEFWSmZtNVpMSGdCbzFhb2oxR3p5aHJhMEJhMHNuSVJubmtwTFNZS2ZnKzg3OSswOEp5V2srUGJyWllKZWZqMWlwVm0zTjBncjZzK2NPb29lSVJNQ3lsWS94OFVuUTA5T0crNExwT0hRd0JHM2J0U1lsbDlRV2UvY0drYVlqSXo4aU9UbTEydmVORGV0M0llek9RN1J0MTdwYS9RZ2k2Rm42N05sck9Eclo0L25MYTZEVDZhVDdwR0J5MWJ2Mzk0VTgwZXY2dmEyK1FRVTdLU2dvS0Nnby9uTEsrbldxNjhsQnRwNEdFNHJTaWhIaDlSNTVNY0xWSXpLTnBOSGFvemxVV2xQK0F4UVVmeHRNZVFhTUpobEMyMW9UWHdPK0kvMk5zTjlXOHUxVVpMN05Rc3VGemFEYWhycU94Y0ZnTURCNnpGQnMyK29QQUFpOWNBMUdFbVloNStYbWtRYUpwMDV6RVprMXp1VnloWHpwK0pUMWM2dW9taytVakJPSHc4RytmVWVJYWRjSkkwVUdxekl6cy9EK1BUbjd1TEYrSjR3YVhmWHFIRDRYTHgrQnJLd01Pbld3SXMybjArbFFWRlNBdEpRVTd0OS9pdnYzbjFiWWw0S0NBcjU5Znk1Uk5RcUh3OEhoUTZLRGFxR2gxeEVYbTFCalZYSWpITzB3d3JGOFNVWngrQWRzSmlURnFzcTJyZjVZdGJKeWZWUzJVaURuOTJCZWRTVlVhWFI2cFNYSHR2dXVoWnljTENuWUtTWEZGRG9QQkFNSVRDWkRxTktZVDluMVBCYXZ4YldyZDBqejlQUzBzV0QrU216Y3ZLSkdLMW0zYmwrTisvZWZ3dGlrQ2ZidDN3SWpJME9SN2Z6M2JRYUx6Y0tWeTdleGEvZDZEQnpVVDJTNzJ1WlBYYjk4SGoxNmpsNDk3VEZ6MWdUNHJGOUdWRTNIeGlhS1hjZkVwS25FL1l0Q1hMQ1FENjhLN3lFeDNhNWRhN2lNbTQzcjE4Snc3dXhWbkRrYlNIanU4bVVUK2ZCbGJKY3VtNHVseStZaUlTRlpaTUtCSk1GejFRWXFFcldyTFFTbEdzdmk1R1FQUFQxaHlYTStpWW5KSkw5UndiNGFORlRCSExmSkNOeC9ETk5uak1lQ2hUUFF6Mkk0RWR5Mkh0QVhuVHUzZzZWVmJ3d2Jab1BEaDA5ZzB1U3hzTFlhQ1dNalE3eDl5NnRXdjNmM01abzFhNHA3di8ycTZYUTZPbGJCMzdpbUNIOFRpU0VPcnNqTUxQVWFsSmFXSWhKSkFGNUZONStjbkZ3TUh6b0Ird0szQ2xXdURSMDZHRjA2dHljU0lwU1VsZENpaFRIYW1Wb2dPam9XUmthR2VQNlM3Q1ZYR1lZTUhReExxejU0OWZJL09JNllMTFI4MXV5SmVQcmtGYUZla1ppWWdyRmpadUxxdFpCcVZjakZ4eWRoMk5DSmhOK2hsQlFUK3dPM0NyMjN0R25UQXVjdkhBS0x4VVpCUVFFVUZSV0llOE5jTjA4a0pxWkFXMXNUcTljc1JsRlJNWHkzNzhPcGs2R0lpWW1Edkx3OGV2VHNBayt2ZWZWR1huSzU1d2JpM0ZqajdWSHBkNWY2ZXJ4U1UzOWgvcnpsSkU5b1B0Ky94NkNmeFhCTW5lb01UNi81UXU4MHRiM1BnaDdCWmVGeXVaZ3dmaTdPbmVOWkZFeVo1STRMRjRPSVoxK3h3UHM5VTZvMDNMTnJaNkJRWDkrK1JXUHd3REVJMkxjWk5yWldlUGtpSEQzTnU0cTh6bVRsWkluM3E1U1VuMkxWQnNZNXp3S0RRWWZYY25lNHpaMkNrYU9Hd0t4enFXcUcxM0ozcUtxV0p1WUlxbVM0TDVoT2trL1drTkJpNC8zN3o5Z3Y4SDhFQUNMK2U0L2U1ZzQ0RnJLblFwOTZnRmZsR2g0ZWljdGx6Z2VmZFR5RmpKYXRhczUzZStzMjNydGFYR3dDRmkxY0RSc2JTOGpYZ2x6dXZ3NFY3S1Nnb0tDZ29QaUw0WEtCK0cva1lHZDlsYkROVHloQWhPZDdGS1lXQ1MxVE0ydUlsdTRta0ZLbVhrMG9LUDVtNVBYbDBHNXRheVRkVHNWWC8rOWdGNUFsM2dwVGkvQ2ZSeVNhdURTR2dSTlZvUzJPY1M2T1JMQ3pxS2dZeDhyeFp4RWtNUEFZa1gwdUp5K0hLVk9kUmJhTGpvNGxWZXFVaDJEMnRpaEVWV1JjdnhhR0g5RnhBSGpCMnlsVHg1R1dQM3YyR21OSHo4RFBuMmxDNjdMWmJNakx5UWw1RFltQ3krV1MrcURUUzA4by9nQ1V1QW8yY2ZQRkljbjJBTURwVXhkSkVyYXVFMGJoeFBIektDd3NBcHZOeHFaTmZ0aFZpZXFJZnhVT2g0UG82QVFVL0E3SzE0Wi9WRVdJQ3RDZlBMVWZsbGE5U2ZNRU0rdzNiUFRDMUdrVlN6WXY5OXFBQVA5Z29mbU9JeWFqcElTRnBPUVVCQVh2Sm55MUtrdEt5aytoZVllRGQ2SjVjMk13R0hTa3BQd2t5VFVLcnJQZGR5MkdEN2RGcjk3ZGhQcVJscFpDZ3dhcVZkcW15bEJYMTY5Qll6MWs1MGFCdytIZzE2OTAzTC8zQkt0WGIwVnNURHk0WEM3OGRoOUVVNlBHbURLRmR5L3QyN2NIZHU3WUR5VWxSZVRra04rL1g0ZmZxdFEyVlphYk4rNFI5M2NBa0pXVHdhMmI5d0VBR1JtWnNMTnp3WW1UQWVqYnQ0ZlF0djNKcXUralI4N1VhSC9sVlFwdTNiSlg3TEtLK21yWjBnUVdGajF4OGZJUnFLcXE0UFdyQ0x4NS9SWUEwTENoS3Jac1dRVXBhU2trSkNSRFExTWRpejNtUUZkWEMzNTdOc0NzUzN1MGEyc0JGb3VOSzVkdm9ZMXBDL3o2bFE0QU1HM2JzbGE4M1NUaHl1WGJtRFJwUHFHeUFQRGtIenQxYWt1Ni8yelp0Z3FLU2dxazk0NEo0K2NpTFMwRGt5ZVBKZlhwNTNjSWZyc1BBdUI1RkY2K2VneVNVTllyOThUeEM0UTNIUjhaR1duSXlFZ1R3WGxSN1BIZmlJaTNIeER6Zy9lT3dlVnlrWjJkQTNYMXFsa2x4TWJFdzhiR21RanEwZWwwN05tN2tlUjFYaFlta3dFbHBkTC8yNDhlUFNlU25MWnVXdzE1ZVhrTXNYY2hlVEVYRjJmaDZwWGJ1SHYzTWU2RW5VR2JOaTJxdEwxMXhjT0h6M0hnQUM4WndOeThxOUI1VUJucTAvSDYrVE1OL2Z1TklNNHZiVzFOQkI3Y0RobHBhV3pkdWhmWHJ0NUJRWDRCZHZqdXgrdFhiM0hoWXBESXl2VS9zYzgwR28za2IzL3YzaFBzMm5rQWMrZE5BUUNVRkpjbVp2SGZMVjYvaXNETkcvZEU5c2ZsY3RHaG95bHUzYm9QVnhjM3lDdkl3OTE5T2haN3pDSzFZNVdVWVBldUF3ZzVkZzdKeWFuNC9QV3AwTHRMY25JcTNyeCtDeTZYQzN2YmNRZzhzRTNvbWgzclBKeVF2QWJJd2M1aHcyMHFMYStkbXZvTFkwZlBJQ1YyOEJNOWtwTlRNWGpRR096MlcxK3U4b3kxcFJOZXY0NGdWY1dXUmJELzZpSW5KNHY1N3RQZ1BtOEYwdE16Y2ZMa1JjeDE4eXgzblRhdGhSVmpKazRhRGQ4ZG9pWDNLYWhnSndVRkJRVUZ4VjlOV2xJaEN2UEl3UVJkNC9vWDdNejVsb3VJNVI5UWtrVitXYVRSYVRDYVpBajlJVG9BRlJTaG9LZ2YwQUJ0S3cwME1GWEdoeTFma2ZVaG03U1l5d1crQjhVZzYyTU9XaTAwQVZPUitzdFJGaU1qUTVoMTdZQVh6M21TaGVKazk4b2lPR0F4YnB3akdqYXMvYUNFS1B3RkpLTnNiYTJncDZkTldpNHJJeU15MEFrQThncnlNRFpwZ20vZm55TWpJeFBidHZyamJ0aGpYTGwyVENqZ0ZSaDRETzd6ZUpKZ1hjdzZRRnRiVTFTWGRVWldWamFXQzhqZ01SZ011THRQUjE1ZVBrNmZ1Z2lBSisvcjR1SW9VVGI1djR6Tm9ERjQvdndOTWEydFhYMlp3citGTTJjdVk0ZnZmcEhMakl3TThlblROMXkrZEFzVFhlZml5REUva2UwcXdzUklXSUt5SnRhcGpFOVdmWUpPcDBORG94RWNuZXpSdFd0SHRHL1hqL0JqRE5nYlRBUTd1L2ZvRENhVGdaV3JGb2owWmkxYmlTb3BwODdzRjF0dHl5Y2dnRnlkc21PSE54NCtmSTRaMHhmenF2WHo4dUU0ZkJKT25kNFBWVlVWVXRzLzZka1pseEJlNldRRlVmNm5kWUhiYkUrRWhncFhKcWFuWjZLdGFWK2grZG01VVJnK25DZTUzcmx6ZXp4Nzlob1BIandqRFg3YjIwdm05MXVUc05sc2JOeXdDNXMyK3BFQ2lrWkdoamgxZXIvSVNxNVZxeGRCVGs0TzY3eTNBK0FsbkxqUFc0RmZQOU94Wk9rY29wMmc3NTlNbWFxMnFLZ2ZhR2RxQVFDSWlMeExXbFpXU2VEc21jdGlaWFhMUTFsWkNZY1A3NEMxbFJOY3hqdGg0NllWbFpaSkZ0eGVPeHRueE1jbkFlQUZxUHdETnNOSndLdXpJZ29MaXpCbjFqSnd1Vnc0T0F5RXJaMFZEaDA4UVFTeG5FWTZZUG55K1Rod0lBUysyL2VoSUw4QVB1dDhFWExjdjByYlhGZk1tdWxCZUJHeTJXeE1kSjBydG0xQ1FqSW1qT2Y1UWg4SzJsbHV2My83OFZxOWFnc1I2QVNBa09ONzBhbHpPd0RBeVZQN3NHeXBEM2J2T2dDQUY4RDAzM3NZYm5PbmxOdG5YZTd6OGhYdXVIWHpIbEdSN3IxMkc2eXMrNkJsU3hPU3g3QVVrM2ZON05sem1EY3R4WVNzckN5UktPTzEzQjFQbjc1QzgrYkdSQkpFZmw2K3lIY3hwcFFVRGgwOFFTUWhYYjhXQmp0N2ExS2JxMWZ1RU9jVG5VNUhuNzQ5S3IxdmxTRXE2Z2VjUmt6QjkrOHh4THhtell4dzl0d0JPSStkaVlpSUR5Z3FLc2FVeVF2dzVjdDNlQzJmTDdLZjVKUlVzWUhPOWgzYXdOS3lONFlPRzR4alIydnV2V2pnQUF1NC8vNThOK3hSamZWTFVRbzE4a0JCUVVGQlFmRVhVMWJDRmdEMFRlcVhYMmZtMnl5OFhmMVJxQUtNTGsxSG0yWE5vV2JXOEE5dEdRVUZSWFdRMVpKRmgwMXRFSHNtQWRGSFk4RmxrYjA4MDE2azQ2VmJCRXc5VzBDeEh2c00xeGFqUncvRG05ZHZNWGl3SlpSVmxDU3FqdkZhN280blQxN2k0WU9ubUR0WFdBS3VMdmowNlJ2dTNTdjFHcHd4eTFXb2paYkFZSW1xcWdwSlhpODI3ZzJrcGFXUWxwYUJMcDJzaWVxWVlVTW40a0xvWVNKVC92V3JDQ3o3N2QwRkFDdFdMcWh3Mjg2ZFAwU3F5dnZ3NFF1K2ZPRlZwa294cFdCamEwa3N1MzNyQVlZTm5WQmhuM3k0WEM1bXpWaUM1T1JVWXQ2bzBVTmcyRVFmczJkUEpJS2RYQzRYMDZjdHh0Mzc1LzY0eDJiclZyMUo4b1YvRTkyNmR5SUZPMjNMREp6Vlo5cTFFMStkY1BMMGZ2UTJkd0NYeThVNEY4YzYzS3EvbjlxOGZnVXhhS3lIeG8zMUVSWDFBd0R3NDBlcGw1bUNnanhtenBxSXlWT2NSUVk3SzF0eHlxZWlvTStEQjg4UWRxZFV3dGJDb2lmMERYUXhadXd3cEtkbllObFNYclY0a3lZR2FHUGFFdThpUHhKdEdRekdINVhCYTl2R29rWlZIT0lTU24xTDM3MzdoUGx6bCtQVHAyOEFBSmZ4VGxqbnN4UXBLVDlKRXJXTFBXYUR3YUJqMGNJMU9IbmlBZ0RlNzd4OSt4ckMyNHpCWUdER3RNVlYzaTU3aHdGNDl1dzF1Rnd1bmo1OVJjd2ZNblJRbGZ1c0NqK2k0ekJqK21JOGZ2eUNOTDlaTXlOY3Zub1VqUnFKLzEvbHNZUjNuTmFzM2tyTTgxbm5pN1MwZEd6YXZBSTBHbzNrVWFxb1FINTNLeTR1RWZMK3F3MDZkVzZIeDArdkNQbjEvdnBGVHFLaWxYUGlmZno0RmZhMjQ0anFkUVVGZVJ3OTVvZitscjNGcmlPSzlUNDdFQlgxQXlvcXl0aXliUlVBNFBMbFVybkxGU3ZjWWRCWUQ4dFhMTUMrZlVlUm41ZVB4NDllVnVvNy9nUjhkUTRBcFBOWkZOblpPVGg3bGllZFdsR3c4MjgvWGxldjNDWSs2eHZvRW9GT1Bvc1d6eVNDbmJ6MmR5b01kdGJrUG9kZUNvYUZCVStDL09IRDU3QVpOSWEwWEVaR0duNTdOc0N5dnlNNEhBNktpb3F4MEgwVkxsd2srMWJ5RXdUNDFaVU9EZ1B4L0VVNEVleGM3REVMaFlWRllMSFl1SDZObDdqQVpESmdZeXM2b2NkNTNBaXNYTEVKQUhEMDZCbWhZR2VvZ0pkOXIxNWRvYW1wanJTMERGS2I4cnpjelh1UUxSdktTN3c2Y2Z3OGxuaDRrK1RjdGJRMGNPck1malEyMU1lVmF5RVlQblFpOFk2NWVaTWY2YjRtaUdGamZlSmFrSk9USlNsaVBIZ1lLbktkNnFJdW9FVHhJeVpPcUNvZUFFSUVGSDhjSEFaQ1FaSDhqRGN6NjFncjIvYi9BaFhzcEtDZ29LQ2crSXNwRyt5azBRQ2RwdlVuYVBEcmFScmViL2dDVGdsWnhvZ2h4MERiVlMyaGFxb2laazBLQ29yNkFJMU9RMk1uUGFoMWFvQjM2eitqSUpIc0UxbVlYSWpYN20vUmJHWlRhQS80czFWNWZ4c2pSemxnNEtCKzBOWFZ3cjZBWUltQ25kMTdkTVppajFtSWowOFNxcVlVcEduVHhpTGxad0hBYzlsNlV0V0h1SGJpQ1BBdkhWQnAxNjRWZXZUb0l0UkdRNk1SRGg3eVJjZE9iYUdqb3dXTlJxWEJILzRBakpwYUE2emY0SW1wVXhhQ3krWGk1WXR3RExRZWhaT245aUU1T1JYRGhrNGtCaWRHT05xaFQ1L3VsZHBPQVBEeDlpVzh2MHhOVzVLQ0paVmx6ZXF0UkY4QWIrRFUwM01lQUtCRFIxTU1HR2lCRzlkNUEwWmZ2MzdIeEFuemNQTFVQckgranY4NlhjdzZRRmRYQzhiR1RXQTlvQzlSV1ZkWHFLdUo5c3NhNlRTbFhPL0hKUjdlOEZ5Mlh1enlidDA2NGRLVm96Qm9ySWVVNUZUTW1qMlJxSm9BZU1HcUk4ZjhvS2VuRFdQakpsWGZnWCtBNmw2L0pTVXNrVExCK1huNVNCSklXaWhiSmJuVzI2UGNJRXBOVTFSVWpNVUx5WUhWT1c2bHlTeXo1MHhDYkd3Qzd0MTlqQ3ZYUXFDdXJvWU1nUVFTbFhJa1FRVXBMaTdCZXA4ZEdESjBjTGtCK2NvaUtMMWJFNmlvS0NNeE1RVzdkeDJBLzk3RFJMWFMxR2t1MkxSNU9laDBPbUppNHJIM2Q4VVNBS3hlc3hpeXNqSUkyTGNaRFJxb3dIOXZFR0pqNHVFNFlqSW1UeDZMaFl0blFrdExBNHM4Wm1HODYwajQrUjNDbmRzUEFQQjhUcnQwYVE4QUNBdDdSQVE2ZXZZMEkyM1g2REhEc0hyVkZsTGd1cjlsNzJwN3VWYUdGOC9EWVdjM2pwRC81dE8rUXh1Y09YdEFJam4yaFl0bW9yaTRHQnZXN3lMbUJmZ0hvN2k0R0R0MnJrT3VnRVJ5WmxhMnFDNUVNbjNhSXRKMGViS1FGY0hoY0pDV2xvN0l5STlRVWxTRWpLdzBFaE9Tc2NmdkVLbWRvcGdnZjBURUJ3eXhkeUdDTGVycWFqaDc3aURhZDJoVHFlMklpUGhBdkM5NXIxdENlQlVtSmlRVGJmaXlvbEpTVEdocHF1UDc5eGprNWdvbksvOEwxSWZqSlNnQlhwQmZBQTZIUTNybWx6MXZTMWpsbjhkL1lwODdkMm1QaVJOSEl6RHdHRHAzYVk5ZGZqNWdsWkRWcy9pZW5hMWJOd2NBVEovaGl1Y3Z3a2x0WkdWbGNEZnNFWEVQNzJ2UlU2eGl6TWhSUTdCNjFSWndPQnpjdW5rUHFhbS9pUHROUmtZbUhqNHNsZXNkTnR5Mnl2c21DWHI2T2tRVktRQVlHemZCNmJPQmhOZTBzcklTUWk4R1lmaXdTWGo4K0FXMHREUXdkYXF6eUlwM2h5R0RNR0NnQmZyMDdZR2ZxYi9nWUQrK1ZyZjkwNmR2ZVBLNE5OQmRXRkFJLzRETk9CQVlnbTdkT3hHL2wyQ3djNTNQVWhnMDFzUG56OS93NE1Hek9uOWZybzlRd1U0S0Nnb0tDb3EvbUxMQlRnMERlVWpMMVkrQjAxL1AwdkhPK3hPNDVHSXZTQ2t6MGM2N05aVHFvUnd2QlFXRmFCU05GTkI1Wnp0ODJ2NFZQeCtUTSs4NUpSeDgydkVOV1I5ejBHeG1VOUNseFFjUy9pVVVGUldncUZpMTVKWHlBcDIxU1ZaV05vNGZ2MEJNVDVzdWVsQ0FUcWRqaENNdlMxdGNOalhBR3p6SnlNaUN4K0sxNEhLNWlJejhDUE9lZHNqUEx5RFcwOVBYd1hiZk5aWGUxcDgvMDNCSG9GS3FPcEphUHV0OGhiemlWcTVhU1BKT1dyL0JFM2ZESGhIeWhqZHYzTVBZTVROeE9HZ240VTlZV1VKRHI4UEgyeGQwT2gwclZpN0FvTUg5SzdWK28wWU5VVlRPOGErSXZMeDg1QWw0d1ZXRS85NGdYTHNXaHQwU2VKWU9IbXhKeUQrT2RKb0tKU1ZGT0RyWjE1bjNuYmhLdTRvRzZGa3NOa2txVGx5L0kwYzZ3TnE2TCtUa1pVbkJUb0RuQzFsZEpFbFM4Rmk4bGhRUXFteGl3NStrSnE3ZlhqM3RzR1NaR3daWTk0V2N2QndBbnEvWS9IbkxTUjZINXVaZFNldEpHdWg4OU9TU1dJOHhGb3VOaHFyTkpPcG5xWWMzUG56NFF0cWVzcjZ4R3paNklTc3JtL0JUNVZmRUE4TEJXbEZFUm43RTlLbUxFQm41RVdabUhhb2Q3QlE4bDVLU1V0RGNwUFQzeWNyNUpuUU1zN0t5b2E5Ykt1MmQrdXVEeVB0aWF1b3ZMRjY0QmhjdlhoZTZ6dllGQkdOZmdMQVBMZ0JTUWcwZkdvMEdEb2VEZmZ1TzRQRGhFeGpyUEJ6YmZkY2lWaWtCang4OUI4QWI3Ty9WdXl2TXpic2lKZVVuM09Zc0k5WmQ1N09VMUorYVdnT1ltWFhBdzRmUGlYa3pabFJ0WUR3OVBaTlFQSkNWbFlXT2ptVEpZSjA2dDBXM2JwMUkwb2QyOXRZSUROeEduT09Tc014ekhuSnk4Z2h2VGtWRkJZd2V3NnN1U3M4b0RhVGZ2L2NFRWYrOUo2WmJ0alRCODVmQ01zQUFlWEMrdXREcGRNeWFzWVFrVVZtV0prME1SRlkwdjN3UmptRkRKeUxyZDZEV3lNZ1E1eThjaG1FVC9VcHRBNHZGeHV5WkhtQ3gyT2pWcXl0Y3hqc1J5d1M5R25OeWNna1paLzUzNnVpUzM5R1NrbEx3OVdzMGV2ZXV2UHg0YlZIUjgwQlFhcnE4MzUxUGZUbGVKaVpOOGU3ZEp3QzgrK2dTRDIrc1hyTVljbkt5eU1yS0Z2SU1OalVWNzZ0WmsvdGNXVmFzV2dCOUExM01jWnNNSnBNaGxIVENUL1RoZXhYeks5ekxjdXEzS2drQU9EblppLzArSFIxTjlPN2REZmZ1UFFHTHhjYUY4MWNKLy9JTDUwdnYxMHdtQXc1REJvcnNZOVhxUlNUSmM4Rmp2V2p4TE9qb2xQcDVscGU0WVc3ZUZhZlBCbUtvZ3l0c2JLMnczWGVOa0pTNnZJSTh6cDQ3Z0FrVDVtSGxxb1ZvYkNqNitwODB1YlJ5OXU3ZHgySy9zNmFZTm5VaHd0OUVFdE42K2pyNDlpMGFDeGVzQXB2TnhyQmhOamdjVEs2ZXpzck9nYXVMR3k1Y3VBWU9od05qNHlaRTlTK0ZhS2hnSndVRkJRVUZ4VjhLbHdza2ZNc2p6ZE16cVI4QndxeVBPWGkvNGJOUW9GT21rVFRhcjJzRGVYM0ovNUJUVUZEVUQ1anlETFJaMWdLeDV4THcvVkFNdUJ6eURTRHBaZ3B5b25MUnhyTUY1TFJrLzlCV1VsU0g0S0JUUkpCQVRhMEJFZENzRHRObmpJZXlzaEptelZ3Q05wdU45UFRTQVJ0RlJRV2NPcjIvMG41d1JVWEZtRDV0RVNsUTkrTEZHd1Q0QjhPaVgwODBhMllFWldXbENxczhDZ3VMTUgvZWNpR3Zua0dEKzJQYWRCZlNQR1BqSnZEMG1rL0lmQUU4dWJUQmc4WWc4TUEySXVOY1VyS3lzakZwd2p3aWVEcmVaUTYrLzNoWnFRRDUvUWNYS201VUR0dTIrbVBWeXMwaWwyVm41K0RSSTdLTTR1SkZ2S0EwdlJMVnJBVUZoYmgrTFF6WHJ0N0IwaVhyY1AzR0NiUnIzN3JxRy8yWHNId0Z6NUhwN2RzUGYzaEw2aDgxZGYxKytQQUZMczZ6SVNYRmhLWVdUMW83SVQ2SlZCRWlJeU9OeFV0bTE4Nk9TTUFldjBNSUREeEdURXRMUzJIVGxoVkM3ZWgwT2hIb0JJQ1U1Si9FNTRacURTcjhuajY5SElqQjZMajR4Q3B2TDE5V1dCQkJPVVpaV1JtUlVyKzVPZVQvTTkrK1JRdjVNT3JyNmFCQkExV0VoMGNTMjZxam80bU5tMWRnM05oWmxkN1dBNGQ4TVgzcVFoUVhsNkM0dUFRdFdwaUFUcWZqMUttTFJGSkNZV0VSQmc4Y1EvaXA4cjBkRnl5Y2dZNmQyaEo5Y2JsY0xGdnFRd3AwQW9DUHp3NllkZTBnVWNCWmtIbHVYcmp3Vy9aeDB1UXgyTzY3VnFMMUdBd0dEaDNlQWZPZWRraE9Tc0V5ejNsWXNIQkdsU3FSZmRZdlEycnFMMXkvRm9iekZ3NFR3WkRVbE5Kemk4UGh3R1hjYk9UbTVvbnJwa3F3Mld5aDZiSXFDRmJXZlJEZ0x6cTREVUNzdEtpOW5RdnAzcEdYbDQvaHd5YUs3ZWQxK0MyUjgzZnRERVJFQkM4b3YzTzNEK2tZVy9Reng3Tm5yd0VBSjA5Y3dOUnBMcmg5NndGUlNXcG5WeXJ4R1JlYkFGc2JaOFRHSm1EakppOGlRRlNUbE9jbEhCWDFnN1JjM1A1V2wvcHl2R2JNZE1Xc21VdUlhZis5UVFnS09nVXRUWFVrSkNTUi9IaGxaS1F4ZllhcjJMNXFhcCtyZ3FxcUN1YTdUeU9teXlZV1NrdExBd0JhdERRaDNrZktVcEJmZ05BTHZDQzJrcElpSEJ4RUJ5bjVEQjloUzloWW5ENTFpZmh0VGdzRVRDdXFEdFhWTFExb0NnWTdIWVlNRkpzOEpJb2VQYm9nUENLczNFUVJlUVY1bkR5MVQrSStKU1U3SjBkSW9qY3JVN0lxK0U0ZDI1S0NuUzdqbmVEbHVZRzRKelkxRXY2dm9LS3NoUHlDQXNLZmVhSDdLang3Y1Uya2NnVUZEK3JJVUZCUVVGQlEvS1g4U2l4QVVSbWZTejNqdjEvQ05qK3VBSkdyUG9CVFRKYXVsZE9SUlh1Zk5wRFZxRnFGQ3dVRlJUMkFCaGdNMTRWeU0wVzhYLzhaeFpsa1dhWGNxRHk4bWhPQlZvdWJRYTFMeFFPMC8wK1VsTEFRRnlmYVA3SHNuMlorTlVOaVlqSnBmbEppc3RoS2g4b0cweW9McjBMbUtERTljZEtZS2xjc0NoSVY5UU9QSGowWHVheWdvQkI3OXh6R2dvVXp4TzZmb0w4YndCdDAyYlRSRDU4L2Z5UE5mL0U4SEMrZTg5cnFHK2pDeXFvM2xpNTFROSsrUFVSV3hMeC8veGxUSnk5QXBJQTNIc0NUQk51M2Y0dkl3ZVY1ODZmaTZkTlh1SDR0akpqMzZ1Vi82TjdOQmt1WHVtSHFWR2VKdmZWS1NsaWt5aVlXaXdWV0JYSnFkY1dHOWJ1d2NjTXVvUUZyUGx3TytmblA0WENncktTSUxWdFhFdk1ZREY2Rjk1ZlBVVVR3S1M4dm42aVdGVHlHa3BDZGxTUFJPcHFhNnVqUTBiUlNWWTZDRlM1YnRxNnNsY0hxdjQwTEF2NWI0aWdiQUpGa0hSVVZaVkpGUW0xZHY0S1VsTEFRSHljYzRHdllVQlVIRG01SHExYVNWV0RXTkFIK3dWZ3E0RXNNQUo1ZTg5R21qZmhLSWo2Qzl5VytKNXNnWlNVTitmY1NLU2xtdVo2T0ZkRzVZL2tEOUlXRlJSVzJBWUFlM1d5RTVsMjVGb0pldmJyQ2EvbDh6SmkrR0pPbk9HUHBNamNvS2lxUTdoMEFrSmlZUXFxWTNyRFJDMHdtT1ZnMllvUXRkSFcxTU5GMUxycDM3NHdaTTEwQjhMenFoZzBmREwvZEJ4Rnk3QndLQ2dvSi8xYUE1OXRtYm00R0xwY0xHbzJHek13c3VNMzJGSGwrdjNuOUZqYUR4aUw0Nkc0aVlDb0pyMTVIRUo4SER1d244WG9BNzd3OWNtUTNTbGdzZE92V3FWTHJDa0tqMGVBZnNCbGZ2MzRuWFFNeE1mR2tkdVY1ZEdaa2ZSRzdUQnp4OFVtWVA1Y2MwSjgzZHpsOGQ2d2xCVHpOZTNVVkNuYlNhRFEwYVdLQTJXNlRTQlZaZ3BSVkkwaE9UaVY1YlV0Q1ZOUVByUGZaQVFEd1dESkg2TGVkTlhzQ1RwKzYrTHNpYXpWMjdBZ2taRXViTlRPQ3grOEVpcUtpWXRqYU9CUEhjT0dDMVVoTVRNR3ExV1RKMytwU25wZHdjWEZKbGIyR0phVStIYTl4TG82SWpvN0YxaTE3aVhlUGd2d0NvZk5jVlZVRmdRZTJDZm5HMXZRK2w4WEJybXJ2Rno5K3hKR201ZVI0U2FXS2lncm8vRnVtdXl5blRsMGtudU9PVG5iRXM1UlQ1aDJPMkxZaEErRStmd1ZLU2xoNDhTSWNjYkVKb05Gb0pQL2c0ZVZJMkhMWTRwVXhPR3lPMExLeTkvU3lTRm9SRDRqZnA2cmc2dUpXNVhXYk5UZUNnb0k4V3JWdWptblR4b0hKWUJJK3NqelA4QWtpajlHT25kN28wbWtBc3JOejhQWHJkK3dMQ01hczJlS1RPUDUxcUdBbmZpdCtnQUFBSUFCSlJFRlVCUVVGQlFYRlgwcGlsSEFXcmU1Zkx2MWFsRmFNQ0svM0tNa2hEOGdxTkpaSCsvVnRJSzBxSldaTkNncUsveWRVVFZYUVpYZDd2RnYvR1ZudnlkbXVyRHdXM3E3OEFNUFIrakFjcXc4YXZlNjgwZjRrMGRFeEVnMENBMEQ3dHFJSFB5ZFBFcDJkRGZBa3lRU0RNcElpeVRveU10STRITFFMTWI4SFU1aE1CaVpOSGl1MlBadk5Sa3JLTDBoTFMrSEY4emRDeTNOejgzRDlXaGhDUXM3aHp1MkhwRXFyc3YwY0NUNk5ZMGZQd3RLcU4wYVBHWWFCQXkyUW4xK0FsSlNmK1BrekRURS80dkQxYXpUZXZINkwxNjhqaExMYlZWVlZVRkJRUUpJdGpZdE53TUVEeDNId3dISEl5c3FnZDUvdUdEU29Qd1lON2c4ZEhVMXMydWlIalJ0MkNrbWFHaGtaNG56b1liR1ZwalFhRFVGQk8yRnJPdzR2QmJ5UkN2SUxzR0w1UnV6YUdZaUhqeTlKTkVEVHFGRkRiTjY2RXQ1cnRvTkc0M25TVmFaNnlOQ2dFNmxLdGlaUlZsWVVHZWlVazVlRHJhMFZwR1drU2ZQUG5idUtvVU1IQ1FVSlUxSitrdVNCVFV5YVF1MTNsWnFUbytpcUhYRjgveDRqMFRvMnRwWTRmaUtnVW4zWE5MZHZQY0N3b1JNcWJDZnVQbEFYY3JRdXpwV3ZkcFJrSFZQVGxyaHdNYWhXcjE4K3gwTDI0dXlaeTNnVC9oYkpTYWtvS1dGQldWa0pMVm9ZWThCQUM3aE9HQ1cyQWtVU3pIdFVyYks5cElRRnoyVSs4TjhiUkpvL2RPaGdVcVhPdVhOWGtKcnlDMHBLaXBDVGw0VVVVd3FGaFlWNDl2UTE0UThNQUFZR3VrTGY4ZlZydE5DOEZpMk1zVDl3MjE5Zk9UMThoQzA2ZFc0SEF3TTlBRHlsbTRtVHlNK2JkNUVmU2NGT1Y5ZVJrSlloSjkrd1dHeDA2ZElCOXgrR0V2TFlPVG01K1BZMUd1L2VmVUpHZWhha3BLUlFVRkJJV3ErZ29CQkRIRnpSc1ZOYnVMZzRZZTJhcmFTRUpDYVRBWDE5WFNJNEVobjVFVDI2MjJMNzlqVVlNM1pZaGZ1WG12cUxDTDdMeWN0VlNhSzVVK2QybFY1SEZGSlNURktnTXo0K3Fkd3F6cno4QXNUR3hFTkRVMTJpWkNjT2h4ZkFZTE5ZWUVwSjRmdjNIeGpxNEVwVTBQSUpPbndTa1pFZk1kOTlHbnIzN29ZR0RWUmhhMnVGdUlSdzBHZzAwT2wwTU9oMFNNdElDMVdBOHIrRFRxZFhHQnlSQkM2WGl6bXpscUd3c0FodDJyVEEzSGxUaGRvb0t5dmgxcDNUV0x0bUs2NWV1WVBrcEJSbzYyakN6czRhUzVlNUVlOElNakxTMkxKMUZaekh6aVRPczIxYi9aR2JteThVd0srdjFNZmp0V0xsQXRqYkQwQmc0REU4ZnZRQ0NRbEpZTFBaVUZWVlFjdVdKckN5N2d1WDhZNmthdnJhMnVlcWNPdm1mWVNIdjRPU2tnS2twS1dRbFptTmd3ZVBFOHZwZERyVTFDcE9hakV3MEVYUG5tWjQvUGdGN08wSElDa3BCVEl5TW1JVHgxUlZWZENuYncvY3VmMFFmZnYyUU43dnlsRCtPN3kwdEJSczdjUlhHYmR1MVZ2c3N0NjlISVRtM1FrN2d5NW1vdVYzSzRLZjlNQy9UMTIrVEs1bzVsZStwcWIrNGtrWVoyYmp6T2xMeFBMYTh1MmVQbU04cHYrV1AwOU1URUd2bnFYdkVVT0hEUWFMeGNMUkk2ZUYxdFBXMXNSYTd5V1k2K1lKQU5pMDBRL2pYQnlockN5WlovZS9CaFhzcEtDZ29LQ2crRXRKL0U3K3MwbWpBZHBONnNiTHFpcXc4bGlJV1A0ZWhUL0pBMVV5NmpKbzU5MmFDblJTVVB4alNEZVVSb2YxYlJCMTZBZml6Z3RYMWZ3NEhvZnN6emxvdGJnWnBKU3ArOFBmanYvZXc4Um5CNGVCNVFiczZIUTYrdlJ5UUlxQUhCN0FHOWg5OXV3MWJBZVBKVW1GOFRGc29vOE5HN3dRSFIyTDFhdTJFSUVQRG9lRG16ZnU0ZDdkeDdoNy96d2UzSDhxVkJFbGlnNGRUWEhreUc0MGFLaUtxMWR1SXpUME9tN2Zla0FLcUJRV0Z1SG1qWHU0ZWVNZWR1N1lqemYvM1ViVHBnWkNnYzUyN1ZyaDNJWERJcXVveXU3anhVdkJHRHRtSnNJRVBBY0Juc2RwWlRMUnAweHh4cFFwemhLM3J5c0VLeDBZREFaNjkrbU9VYU9Hd041aEFCRlUwTkJvaE5UVVh3Q0FpYTV6TWRGMWJvWDlEaGhvVVRzYlRQRlhjZXBrYUsxZXYveGdpSjI5TmV6c3F5Y1ZXTk44K1JLRnlaUGM4Vi80TzlMOC9wYTlzUzl3SzJuZTF5L1JXT2U5dmNJK2JVWElJVDU3OW9vMFBkNTFKRFp0WGtGVSsxUVZmcUM5cElTRjdkc0NzTjVuQjVINElDTWpqWWVQTDRtc2hKTFVzeFBnUFQvRUJmckZvYVZwV3U3eXVJUndjTGxjREIzaVNsUUlDNktzckFSN2h3RzRjUDRhRWV6N0hoV0RlWE85U08ya3BKZzRITFFMWmwwN3dMSy9JNUVBVkZoUUNFMU44UjV6Z3J4K1ZWclYyYmR2anhwUlNLZ3BYcjRzUFRaNmV0cG8wZElFdDI4OUlPYkZ4c1NqVGVzK0FIaS9rN1MwRkVtMm5Ndmxnc3ZoZ01WaWdjM21rQktaN29TZFFYUjBMQ25RcWFBZ1R3UWwzcngrUzhnVk14Z01NSmtNMEJrTU1Ca01JdkRBNVhMQjVuREFZYlBCL2wwbHh2K084eGNPb2I5bDcyb25nOUJvTkZ5OUhsSmhPelcxQnZEZDRRM2ZIZDdsdHJPeTdvT3o1dy9DY2Zoa1lsLzNCUVJEUmtaYXlCZTJxdFJHQW95a2ZkYkg0d1VBN1R1MHdXNi85VlZhdDZiM3ViS1VsSlRBZSswMnNjdE5UVnRJSkhGcTBjOGNGdjNNRVJIeEFYZkRIbUdJZzZ2SWR0SlNwZi9SVnE1Y2lHM2IxaEFldU9jNXZFUUREb2NEUzZzKzFRcmkxaVRIanA3QndnV3JSUzZUa21LaThlOGtJWXUrd3hBWEs2eTZVeDBGQkVueFhyc05QMyttQWVDOVZ6ZG9vSXBteHQyRjJzbjhma2FNZDNYQzRjTW5FUDRtRWxsWjJiaDM3d25zN1FmVStuYldSNmhnSndVRkJRVUZ4VjlLUXBuS1RqVnRXY2pJVlQ5anRUYmdGSE1RdWVZVDhuNlFwWU9ZQ2t5MFc5c0tNbXJTWXRha29LRDRmNGJHcE1GNFNoT290RlRHeCsxZndTNGp6WjMrSmhPdjVrU2d0V2NMS0RmN3V5dlgvMlc0WEM3dTMzOUtUSmZuWVFUd0JvS3NCL1RGa1dCeWRyS0ZSVStZbVhWQTQ4YjZKRmsxUFgwZHpIZWZodkhqUnhJK2JqWTJWdkQwOU1HbGl6ZUpkaDVMNXNEVXRDVk1USnBpMTg1QUpDYW1pUHoranAzYVl0bzBGemlOdENjQ0h5TkhEY0hJVVVPUWw1ZVBxMWR1NC96NXE3aDE4ejZwWXN6VGF4NFlEQVpHT05yaHdZTm5PSHpvQkFEQWFhUURkdTFhVjZGY0poOEZCWG1jT1hzQUc5YnZ3Tll0L21DejJiQzNINERGSHBYM25hc3FHaHFOd0dSVzcrOStYbDYra0NRZ0FEUnZZWUsyYlZ0aDVDZ0hPRHJaUSt1M0g2SWc3Z3VtWTRtSDVBTjhEUnFvVXBKYy93aVRKbyt0MWV1M3JqQm9yQWNaYWZIdnQ2S2tJK1hsNUZCWXBwTFF3V0VnOWgvWUJwa3lGZEg5K3ZXc01OanBQRzRFK3ZRUkhoeGRzR0FHTGwrNmhhaW9IL0RkNFkyeHpzUEw3YWN5cEtWbFlJaTlDeUlpU3YxbzVSWGtFUlMwVTZ6azQ5OEFqVWJEanAzcjBMTzdMU0ZwS0Nzcmc4bFRuTEZvOFV3MGFLQ0tOV3M5NE9QdGk0aTNIeEI4WkRlR09vekhwMDg4U1dWRlJRVWNQT1NMZ1lONGdkaUxsNEl4Yk1nRVJFWDl3SGpYa2VodktiNXFTWkRYMVpDd3JXM1lBdktKbGxaOXNHR0RKNlpQV3l4U3dwZkQ0UWhWWW90RFIwY1RuYnUwUit2V3pTR3ZJSS84dkh4MDd0SWVKMDRHWUs2Yko2NWN2azNlanQvQlRFbFJWbFpDN3o2VnI1Q3RLOHpOdXlMMFlqQ0dPSXhIYm00ZTVPVGxZRDJnNzUvZXJMK1dmL2w0SFQ4UkFQTmVaZ0NBcDA5ZWlWU3M2Tkd6QzJnMG1raFZGQnFOaHFYTEtrNHVFNlJkdTFiSXpNd1N1WXdudVZwYS9WMVdHV0Rwc3JrWU5LZy9wazFkaU9IRGhlWEpCVm13Y0FhVWxDVC9yOGUzTmFnS1hidUtsL2dlNnp5Q2VKL3YzNzhYOGE0dnlKQWhnOFN1Zis3OElWaGFrZS8zWDc1RVNhemV3MmZuTGg4WUd6ZkJ0cTMrT0J5OEM5K2pZckJyWnlDcGpVRmpQV2hxcWdQZ0paaHMyclFDbnA0KzJMSmxWWVcrNWY4eVZMQ1Rnb0tDZ29MaUw0VExGWmF4MVRYNk93TUJYQTRYSDdaOFFXWWsrU1daenFUQmRHVkxLQmo4dmRXb0ZCUVVkWU82dVJvVURPWHh6dnNUOG1MSndaUENuMFVJWC9nV0p0T2JRbWVRRnZCL3FtcHJaR1NJNkpoWEZUZXNCdis5clp6UG9hU0V2NG5FbHkrOExIOUZSUVYwN2RheHduVXMrcG5qU1BCcE1CZ01hT3Rvb2tlUExsaTFlaEhvZERybXpaK0t1VzZlc09obmp2R3VJMkZqWXlrVXBEQnNvbzlqSVh2eFgvZzcrRzdmaDZqdlB6RGZmVG9BM2dEMXJOa1Q0YmxzUFpTVmxXQnMwZ1N0V3pkSGx5N3QwYjkvTCtpTGtIWGtvNkFnRDBjbmV6ZzYyU003T3dlWEx0N0V5Uk1Ya0pHUkNVY25lNkxkK2cyZWVQUDZMV2JQbVloUm80ZFcrcGd4bVF4NExYZUh2Y05BN053UmlPMitheXJkUjNWNDhlcEd0ZnZZdHRVZnExWnVGcHF2cTZ1RlIwOHVpVmlqbEptekprQlRTd1BIUTg0aFBpNVJxRktXajR5TU5GcTFibzRsUytkQVYxZUxtRjhYVXEyUzR1QXdrUGpjdEtsaHRmdXo2TmNUU1NtUjFlNm5OcW50NDEvYjEyOXRJWGlmT243Q0g2YW1MVVcyWTdQWmFOU3dkQm0vTWsxUFh3ZTM3cHpHaUdHVDhPcFZCQlo3ek1hU3BYTkVTdWExYmRjYVVsSk00dHFoMCttUWxaTkZ3NGFxTURZeXhBaEhPemlQR3lIeSsrWGs1UkI4ZERjU0UxUFF0d295cWVXaHB0WUExMitleFBadC90aTE2eUNzTEh2RGU5MVNvdEpIRkV3bWt6UXdTNmZUeS8wTzczVkxhbXg3QVVCV2xsZlIycnAxYzB5Y09CbzV1WGtZYk5NZlZsWjlvS2lvUUxScjFLZ2h0dm11QVl2RkJwUEp3S1VyUjJGbDZZakdCbnJZczNjajZkeHMwc1FBOXg5ZWdQdjhsWlh5Rkh6NXNqVFkrYmRWczQ5d3RFTjJkaTdtejF1T1VhT0hRRjVCSHNGSGQrUEY4M0NjUG4wUnIxNUZJT1pISERJeXNpb1ZqTFFlWUFFYWpRWjVCWG5ZMkZnaUt1b0hRaThHUVVsSkVjZFBCT0RhMVRzNGZmb1NQcnovak16TUxNS3ptc1ZpZ2NYbXllQ3lXR3l4dm50V1ZyMGxxbVQ3azVoMTdZQ3o1dzlpM05oWkNENjZHejE2ZFBuVG0vUlg4NjhlTDNrRk9hSTZVazJ0Z2Nqbm9hcXFDZ3dhNnlFMkpoNVNVa3pJeXNwQ3RZRUtXclZxaHFsVHh3a0Y0aVNoYlZ2eXM0eE9wNk5sU3hPczgxbGFZWUN5ZlljMmVQRG9vbGhMQ2o2VHB6aVQzdk5xazFhdG0wTlpXUWxGUlVXZzBXaVFsWldGdHJZR0hJWU14TUpGcFltSFptWWRpR0FualVhRHVyb2FiTzJzaEo1Qmdxb3NNaUtxOFdXa3BXRmkwcFNZWmtwVnJGakVaRExndm1BNkprMGVBeFVWWmRMeG85Rm9hTjI2T1hic0pDY05kdTNXRWJmdm5LbXc3MzhkR3JlaXM1R0Nnb0tDZ29LaXpzbE9LNGIzT1BLZytDRFh4ckJ3RWo4QTlLZUlQaHFMSHlGeDVKazBvUFdTNXREb0pabWtFd1VGeGI4QnU0Q05UenUvSWZYK0w1SExOWG8xUXJPWlRTR2xRc25hMW5mWWJEYUtDb3NnSnk4bk5KQmZYRnlDbkp4Y3dwOVJFamdjRG1tQXZLU0VoYUtpSXRKQWRYVzN0MnpBbGN2bDFwcHZUMzBnT2pvV24zOVhOUUVnS3BvbzZnZGZ2a1FoTnFaVW5xMHFBNkMxUlYxY3Y5VkZzR3F0cHFWR0MvSUw4UEhqVjNUczFMYmNkaHdPQjJ3MkIzUTZyVmFyVnZuSkxBQ2dwdFpRNG50elVWR3hVRVhxL3h0cGFSbG8yRkMxeHA0RmtaRWZVVmhRQ0NrcHFiKzJNdWR1MkNOWTlETXZ0dzB2SU1rQ2g4TUJoOE9Uck9WOTVnMHhDdzQxS3lqSUU5ZlFmK0h2ME5oUVQ2d2ZZa1h3djVjblk4c0xnc3JMeVVKZW9YNGsxeGJrRjBpc0VrRkJIYSthcENDL0FKemYxNldDaU9zbFBUMFRkRG9OMGxKU2tKV1RyVEFwcFNMWWJEYWlvbjRRMDAzL3g5NWRoMWRaL25FYy81d1ZTN1pSZ3pGcU5JS0NFaUlOZ29BU0ltRVFpcFNLU1AxVUpGUkNFWlcwQ0J0UUVDVU1TaG9sRkJBUlVEckcyTWE2ODV6Zkg1UERuZ1hyQU4rdjY5cmxlZTZuN3JPTmJaN1ArWDV2MytwNVdsYzNNVEZKZm40M2xrUHg5YTJXcjNtbGxaU1VyT2pvYU5uYjI4dkp5YkZRZnMvNlhmWlhZbExxMGgwM203dlpiRlp3Y0tqczdlM2s2dXBhNHQvQVVaUk11ZndGVE5nSkFFQUpkUEpnbUQ1OTdhUmhiTmlNQnFwelQ5Nyt4N0N3aEI0SjE5RXB4NlYwZjAzVUdsRkRWWHJudmZVSWdOdVlSZkw3L3FyT0xEMHZTMHJHL3hXeGQ3ZFgzZEUxVmI3VnpkZEdCQUFBQUFBQXQ2ZmNocDM1aStrQkFFQ2g4RDhYazJITXUyYkJ2UHU5b0NTRUpPckVuRk1aZ3M0cWZTb1RkQUxJbWtueTZWbEpUZVkweW5ROTM2U0lKUDAxNjI4ZG4vMlBraUtUaW1HQ0FBQUFBQURnVmtMWUNRQkFDWlIrdmM3U1pSM2s2bEZ5MmpwYVVpeXBRVVNFTVlnb2QyOFoxWHk2ZXZGTUNzQXR4YjIrbTVvdWFpelB4dTZaN2cvYUhheURvNDRvWUh1UTZFVURBQUFBQUFDeVF0Z0pBRUFKZENWZDJGbTVoRlYxbnZ2aWtpS09SeHJHSEN1VVV2M3h0ZlVmWHQ0TVFDNDVlTmpycmxrTlZmc1pYOW1XeXZpL0pvbmhTVHI1em1uOS92d2ZDajBjWGd3ekJBQUFBQUFBSlIxaEp3QUFKVXg4VElwQ0ErSU5ZOTYrSlNmc0REa1lxa3ZmK0JuR1RMWW0zVEdwcnV4Y1dVZ2RRTzZZVEpKUGowcHE5a0VUZVRRc25la3gwZWRpZEhUS2NmMHgrYmlpejJaczh3MEFBQUFBQVA2N0NEc0JBQ2hoU3ZKNm5mRkJDVHJ4enVrTTR6V0hWbGZwdW03Rk1DTUF0d3VuU281cS9GWWoxUjZWZVpXbkpJVWRDZGR2ei8raDQyLzlvOGkvb3pLc0dRd0FBQUFBQVA1N0tMOEFBS0NFeVN6c0xBbHRiQzNKRmgxLzh4OGxSeWNieHN2ZFcwWlZlbnNYMDZ3QTNFNU1Kc21uWnlXVmJlNnBjNTllVk5DZTRFeVBDOW9WcktCZHdYS3Q0U0x2Ymw3eTZsQkJkaTYyUlR4YkFBQUFBQUJRRWxEWkNRQkFDWk4rdlU1SEYxdDVlamtXMDJ4dXVQVGRGVVgrRTJVWWN5eGZTdlhHMVpaWXB4TkFBWEtxNktnN0p0WFZQZlB1ekxLMXJTUkZuNC9ScVEvTzZkZUJCL1gzZ2pPS1BCVk50U2NBQUFBQUFQOHhWSFlDQUZEQytKK05ObXg3KzdySVZNeGhZdXpsT0YxWWZza3dkbjJkVG5zMy9wd0FVRGhLMTNWVGs3Y2FLZVMzTUozOTlJSmlMc1ptZWx4S2dsbFhOd2ZxNnVaQWxTcnJJTThtSGlwenQ0YzhHM3ZJd2NPK2lHY05BQUFBQUFDS0VxOU9BZ0JRZ2lRbm1SVjRLYzR3VnR3dGJDMW1pMDdPT3kxenNyRmN5dmZKYWlwZGozVTZBUlF5azFTMnVhZktOUFZRNEk1cjhsdC9WVkZub3JNOFBDRWtVUUUvQnluZzV5QkprcXV2UzJydzJjUkRwZXU0MGU0V0FBQUFBSURiREdFbkFBQWxTTURGV0psVGpLR2lkMDNYWXBwTktyLzFWeFg1dDdGOXJYdDlOMVY1bUhVNkFSUWRrNDFKRlR0VlVNVk9GUlIxT2xwWGZncFE0STVyTWllYWIzcGU5TGtZUlorTDBhVTFWeVJKamhWS3lhVzZpMXlyTzh2SjIxR09GVXJKc1lLalNwVjNrSTA5cTN3QUFBQUFBSENySWV3RUFLQUU4VSszWHFkVXZKV2RjZjd4T3ZmNVJjT1lqWjFKOWNiV2xzbUdoVG9CRkErMzJxNnE5MEl0MVJwV1hRSGJyc24vcHdERlhNcTh4VzE2OFVFSmlnOUtVTWpCVU9NT2syUmYybDcyYm5heWQ3T1RuWnVkN0YzdFpWUEtSaloySnBuc1RETFpwVDRXbVNnQUFBQUE0QlpSNDRtcXhUMkZRa2ZZQ1FCQUNaSSs3TFN6dDFGNUg2ZGltWXZGSXYyOTRFeUdxcWxxajFXUmM1WGltUk1BcEdYbllpZWZucFhrMDZPU29zNUVLM2gvcUs3dEMxSE1oWndGbndZV0tTa2lTVWtSU1FVL1VRQUFBQUFBaWdsaEp3QUFLRkpYMG9XZEZhczV5OWF1ZUNvby9UY0dLUHhZaEdITXRZYUxxdmJ6S1piNUFFQ1dUS25Wbm02MVhWVmpVRlhGQjhRcjdHaUV3bzlGS3Z5dkNNVUhKUlQzREFFQUFBQUFRQ0VoN0FRQW9JUXdteTI2ZXQ0WWRub1hVd3ZiK0dzSk92dnhCY09ZeVNUVkcxc3J0WVVqQUpSZ2poVWRWYW1pb3lvOTRDVXA5V2RhMU9sb1JaK1BVZlM1V0VXZmkxWjhJQUVvQUFBQUFBQzNBOEpPQUFCS2lCRC9lQ1hHRzF2R0Z0ZDZuV2VXbkZkS1hJcGhyTW9qbGVWVzI3Vlk1Z01BK2VGWXZwUWN5NWRTK2Z2S1dzZk1TV1lsWEV0VWZHQzhkUjNQcE1na0pVVW1LeWtxU1VsUnlVcU9UcFk1eVNKTHN2bmYvMXBrVGpMZjVFNEFBQUFBQUtDb0VYWUNBRkJDcEc5aEt4VlBaV2ZZbnhHNjlrdUlZY3pKMjFIVi93UDkvUUg4ZDlqWTI4akoyMUZPM283RlBSVUFBQUFBQUpBUE5zVTlBUUFBa01yL25ESHNOSm1rU2pXY2kzUU9saFNMeml3K24yRzgzcGhhc2kzRm53MEFBQUFBQUFBQVNoWmV0UVFBb0lUd1QxZlpXZDdIU1E2T3RrVTdoODJCaWs2M2JtaUZ0dVhrY2FkN2tjNERBQUFBQUFBQUFIS0NzQk1BZ0JMQVlzbll4cmFvVzlnbXh5VHIvQmVYREdNMkRqYXFPYlI2a2M0REFBQUFBQUFBQUhLS3NCTUFnQklnTWpSUk1SRkpockhLdmtVYmRsNVllVmxKa2NZNVZIMmtzaHdybENyU2VRQUFBQUFBQUFCQVRoRjJBZ0JRQXFSdllTdEozalZkaSt6K3NaZmo1TGZocW1ITW9ZeURxdmF0WEdSekFBQUFBQUFBQUlEY0l1d0VBS0FFeUR6c2RDNnkrNTlaZGw2V0ZJdGhyT1pUMVdUclZMUnJoZ0lBQUFBQUFBQkFiaEIyQWdCUUFsdzVad3c3M2NzNXlLVzBmWkhjTy9SUW1FSitDek9NdWRWMmxWZkhDa1Z5ZndBQUFBQUFBQURJSzhKT0FBQktnUFNWblpXTHFJV3R4U0tkL2ZSaWh2SGFJMnZJWkNxU0tRQUFBQUFBQUFCQW5oRjJBZ0JRek9KaWtoVWFFRzhZODY3cFVpVDN2clkzV05IcHFrb3J0Q3NuOXdhbGkrVCtBQUFBQUFBQUFKQWZoSjBBQUJTenpOYnJyRndFWWFmRmJOSDU1WmNNWXlZN2sybytXYjNRN3cwQUFBQUFBQUFBQllHd0V3Q0FZcFpaMkZrVWxaMkJPNjhwOW5LYzhiNWRLOHJScTFTaDN4c0FBQUFBQUFBQUNnSmhKd0FBeGN3L1hSdFpKMWM3ZVpRdjNNRFJrbXpSaGVXWERXTTI5amFxTnNDblVPOExBQUFBQUFBQUFBV0pzQk1BZ0dKMkpWMWxaK1dhTGpLWkN2ZWVWN2NHS2k3OU9xSGRLNnBVV1lmQ3ZURUFBQUFBQUFBQUZDRENUZ0FBaWxGeW9sbEJsOUsxa3ZVdDNCYTI1a1N6TG55VnJxclR3VWJWK2xjdTFQc0NBQUFBQUFBQVFFRWo3QVFBb0JnRlhJeVYyV3d4akJYMmVwMytHd09WRUp4b0dQUHBVVWtPbmxSMUFnQUFBQUFBQUxpMUVIWUNBRkNNMHJld2xWTGIyQmFXbFBnVVhWeGxyT3EwZGJSVjFiNVVkUUlBQUFBQUFBQzQ5UkIyQWdCUWpQelBHY05PT3djYmxmZHhLcno3YlF4VVluaVNZY3luWnlYWnU5c1gyajBCQUFBQUFBQUFvTEFRZGdJQVVJejgwMVYyVnFyaExCdGJVNkhjeTV4czBlWHZyaGpHYkoxc1ZhVVBWWjBBQUFBQUFBQUFiazJFblFBQUZCT3oyWktoc3JNd1c5Z0c3cmltaEpCMGEzWDJxaVQ3MG5hRmRrOEFBQUFBQUFBQUtFeUVuUUFBRkpQZ0svRktTakFieHJ4OVhRdmxYaGFMZEdtTm4ySE14c0ZHUGoyOUMrVitBQUFBQUFBQUFGQVVDRHNCQUNnbTZWdllTb1ZYMlJseUlGU3hsK01NWTVXNmVNbkJnN1U2QVFBQUFBQUFBTnk2Q0RzQkFDZ202VnZZbWt4U3hSck9CWDhqaTNUcEcyTlZwOGtrVlhtWXFrNEFBQUFBQUFBQXR6YkNUZ0FBaXNtVmRKV2RGYW80eTk2aDRIODFoeCtQVk1USktNTlkrZGJsNUZUSnNjRHZCUUFBQUFBQUFBQkZpYkFUQUlCaVlMRmtiR1ByWFVndGJOTlhkVXBTMVg2VkMrVmVBQUFBQUFBQUFGQ1VDRHNCQUNnR2tTR0ppb2xNTW93VnhucWRNUmRpRmZKYm1HSE1zN0c3M0dxNUZ2aTlBQUFBQUFBQUFLQ29FWFlDQUZBTXJweU56akJXR0pXZEY5ZGtVdFhaMTZmQTd3TUFBQUFBQUFBQXhZR3dFd0NBWXBDK2hhMGtlZnNXYk5pWkVKS29vRjNCaGpGWFh4ZVZhZUpSb1BjQkFBQUFBQUFBZ09KQzJBa0FRREh3UDJjTU96MHJsSkt6bTEzQjN1T25BRmxTTElheHFuMHJTNllDdlEwQUFBQUFBQUFBRkJ2Q1RnQUFpc0dWZEpXZEJkM0MxcHhrbHYvR0FNTllxYklPcXRDNlhJSGVCd0FBQUFBQUFBQ0tFMkVuQUFCRkxDNDZXV0dCQ1lheHlnVWNkZ2J0Q1ZaaWVKTHhIZzlXa3NtT3NrNEFBQUFBQUFBQXR3L0NUZ0FBaWxqNkZyWlNBVmQyV2lTLzlWY05ReloySmxYcTZsVnc5d0FBQUFBQUFBQ0FFb0N3RXdDQUlwYStoYTBrZWZzV1hOZ1orVStVb2s1SEc4WXF0Q3N2QncvN0Fyc0hBQUFBQUFBQUFKUUVoSjBBQUJReC8zUmhwM05wTzdtWEsxVmcxL2ZiY0RYRG1FL1BTZ1YyZlFBQUFBQUFBQUFvS1FnN0FRQW9ZdW5EenNvMVhXUXFvS1UwRTBJU0ZiUW4yREJXdXA2YjNHcTdGc3dOQUFBQUFBQUFBS0FFSWV3RUFLQUlKU1dhRlhRNXpqRG1YYlBnZ2tqL2pRR3lwRmdNWTFSMUFnQUFBQUFBQUxoZEVYWUNBRkNFQWk3RXltdzJocEdWQzJpOVRuT1NXZjQvQlJqR0hEd2RWTDUxdVFLNVBnQUFBQUFBQUFDVU5JU2RBQUFVb2ZRdGJDWEp1MmJCaEozQnY0WXFNVHpKZU8zdVhyS3hLNkFldVFBQUFBQUFBQUJRd2hCMkFnQlFoSzZrQ3p2dFM5bW9YR1hIQXJtMi8wWmpWYWZKMXFUSzNTb1d5TFVCQUFBQUFBQUFvQ1FpN0FRQW9BajVuek9HbmQ2K0xyS3h5WC9sWmV5Vk9JWDlHV0VZSzlleWpCektPT1Q3MmdBQUFBQUFBQUJRVWhGMkFnQlFSTXhtaTY2ZXp4aDJGb1NybXdNempIbFQxUWtBQUFBQUFBRGdOa2ZZQ1FCQUVRbStFcStrQkxOaHJDRFc2elFuVzNSMWE1Qmh6TEdpb3p3YmUrVDcyZ0FBQUFBQUFBQlFraEYyQWdCUVJOS3YxeWxKbFFzZzdBemVGNktraUNURG1QY0RYakxsdnpzdUFBQUFBQUFBQUpSb2hKMEFBQlFSLzdQUmhtMGJHNU1xVm5QTy8zVTNHVnZZbW14TXF0UzVRcjZ2Q3dBQUFBQUFBQUFsSFdFbkFBQkZ4UCtjc2JLelFsVW4yVG5rNzFkeDNOVjRoUjBKTjR5VmJWRkdEbVVjOG5WZEFBQUFBQUFBQUxnVkVIWUNBRkFFTEphTWJXd0xvb1h0MWMyQkdjYTh1M3JsKzdvQUFBQUFBQUFBY0NzZzdBUUFvQWhFQkNjb05qTFpNT1pkMHpWZjE3UWtXM1IxaXpIc0xGVytsTXJjNDVHdjZ3SUFBQUFBQUFEQXJZS3dFd0NBSXVDZnJxcFR5bjlsWi9EQlVDV0dKeG5HdkIvd2tzbkdsSy9yQWdBQUFBQUFBTUN0Z3JBVEFJQWlrTDZGclNSNSsrWXY3QXpZZHMyd2JUSkpsYnJRd2hZQUFBQUFBQURBZndkaEp3QUFSY0QvbkRIc0xGUFJVWTR1dG5tK1hsSmtra0orQ3pXTWVkN3RxVkxsSFBKOFRRQUFBQUFBQUFDNDFSQjJBZ0JRQk5LM3NmWE9ad3Zib04zQnNpUmJER01WTzVYUDF6VUJBQUFBQUFBQTRGWkQyQWtBUUNHTGkwNVdXRkNDWWF4eXZsdllCaG0yYloxc1ZhNWwyWHhkRXdBQUFBQUFBQUJ1TllTZEFBQVVNci9UbWF6WG1ZL0t6dGpMY1lyOEo5b3dWcjUxV2RtVzR0YzZBQUFBQUFBQWdQOFdYaFVGQUtDUStaMk96akJXdVZiZXc4NkE3VUVaeGlwMnFwRG42d0VBQUFBQUFBREFyWXF3RXdDQVFwWSs3SFF2NjZEU1pSenlkQzJMUlFyWWZzMHdWcXA4S1hrMGNzL3ovQUFBQUFBQUFBRGdWa1hZQ1FCQUlVc2ZkdnJVY2MzenRjS1BSU2pobW5IOXo0b2R5c3RreXZNbEFRQUFBQUFBQU9DV1JkZ0pBRUFoaW9sSVVsaVFNWnlza28rd00yQWJMV3dCQUFBQUFBQUE0RHJDVGdBQUNwSGZtWmdNWTNrTk8xUGlVM1J0YjRoaHJIUWRWemxYY2NyVDlRQUFBQUFBQUFEZ1ZrZllDUUJBSWZJN0ZaMWh6S2QyM3NMTzRIMmhTb2xMTVl4NWRhU3FFd0FBQUFBQUFNQi9GMkVuQUFDRktQMTZuV1c5SGVYa2FwZW5hNlZ2WVd1eU5jbXJYYms4encwQUFBQUFBQUFBYm5XRW5RQUFGS0wwWVdkZVc5Z21oQ1FxN0VpNFlheHNVMC9adTl2bmVXNEFBQUFBQUFBQWNLdkxXMmtKQUFESVZtUm9vaUpDRWcxalZmTFl3alp3eHpWWkxNYXhpcDFvWVFzQUFKQWJKMCtlVnYzNnRUUGR0MjdkUmtWSHhjamR2YlRxMXF1cE9uVnFGdkhzY0N1Smk0MlRrN09vMjE2N0FBQWdBRWxFUVZSVGNVOERBQUFBSXV3RUFLRFFwSy9xbFBKWTJXbVJBbjQydHJDMWM3RlQyZWFlZVowYUFBQzN2SFBuTG1yMHM1T3MyMSt1ZUY5bHl4cC9ONmFrcEtqSGc0T3MyMi9PbnF5N0d0K1I2M3Z0Mi9lNzFxM2RhTjErYTg1VVNWSllXTGhtdjduSU9qNXkxR0Q1K2xiTDlmV3ZTMHBLVnRPN08xdTNYMzE5b3ZyMGVURFAxNFBSSDBmK1VwZk8vZFd5WlZOOThORWNWYTVjMGJvdk1QQ2FoZzBkcDhURUpFblNkMnMvTFpDd016SXlTdCtzL2w0N3R1L1ZrcVh2eU5uRk9jTXhoMzQvcWhYTHYxWGpKZzNWdUVsRDFhOWZSL2IyTjMrNVp1dVdYZHI0MHphZE9YTmVEUnZWMXh0dnZwTHZ1WlprZHpSb3E4dVhya2lTSXFQUEZ0bDlseXorUXF0WGIxREhqcTNWbytjRGF0U292dUppNC9UU1N6TzFhK2V2MnJUbGExV3E1Sld2ZThUR3hLcE42MTdXN2YwSE4yYjc5VS92OU9seld2emhGOWJ0ZCthK2xxODU1VlZjWEx4R0RwK291UGg0U2RMYmI3K3E2aldxRk10Y0FBREFmd3RoSndBQWhjVHZkSXhoMjJTU3ZHdTY1UG82VVdlakZYTXAxakJXb1cwNTJUalFqUjRBOE44VkZSbXR2WHNQV0xjVEVoSXpIR00yV3d6SFJFUkc1ZWxleC80OG9ROC8rTXk2ZlQzc2pJcU1Ob3cvMUtOTHZzTE81T1JrblQ5L3lib2RINWVRcCt1cytucWRoZytia09kNVhIYzE4SmhjTWdubkN0T1J3OGNLOUhvMWZLdkt3OE5kb2FIaGV1S0paeFVmbjZBZE8zNVJ5eGJkOWY0SHM5V2paeGRKMHJ5NWk2MUJweVM5OU9LTUhOOWozNEdmNU9DUWNXbUI4UEFJM2Rtd2c4TERJeVJKTHE3T1dyemtIY014OGZFSkdqbmlmenAxS2pYQTgvVDAwTzQ5NjFTdCtzMERvcmo0ZUMxYnRrS1NkUFRvQ1UyZjhaTHM3R3l0KzB1NzVqeW92ZmZlZTdUbDU5VTVQcjRreWMzenZHN3oxbFZxMmJLcEpDa29LRmd6Wjh6VGxLbmpWS0ZDdVF6SHJseTVWb2NQL2FtREI0N0l3OE5kalJyVjE4Q0J6Mm5ybGwyU3BCNFBEdExXYmF2bDZlbVI1K2VRbEp5czA2ZlA1Zmw4U2ZMenU2b2xTNzYwYnFjTk8wTkN3bkoxTFU5UGQ5bllwUDUveGoxTk9tYzV0MUtsSEhRdDVLUmhiUDY4eFZxMzdzWWJReG8wcUtQWHA3K1lxL3NEQUFEa0JXRW5BQUNGSkgxbHAxYzFaems0Mm1aeGROWUN0bDNMTUZheFUvazh6d3NBZ051QjJXdzJiSnRNMlI5alk1UEpRU1ZJWXFJeHNIVW81VkJNTXlrKzdkcjJMdERyZmZMWkF2WHQrNURNWnJOOGExUzFWZ2VHaDBmb21WRXZxbldiNXJwMkxVVExsaTQzbkplYjhDbjk5OWwxSGg3dUdqZCtwRjZkTmtlUzlOWEt0ZXJjdVozNjl1dGhQV2JxbE5uV29OUFcxbGFmZmI0ZzA2RHp5T0ZqV1g1dXdzTENWY2FqVG83bm01MmNCb2pwS3l5am9xSTE1NjMzdEg3OUpsM3h1eW8zTjFlMWFYT3Zwa3dicDdwMWEyVTQzMncyNi81Ty9mVDdiMytveXdQdHRlYmJqd3RrL2puMXplb05tampoZFlXRmhldjh1WXRhLy8wWDFwQlBTdjBlT0h6b1QwbVN2YjJkOWVzMmM5WWs3ZDkzU0ZGUjBUcDE2cXdlN1Q5U0czNzRVcVh5K084MUtTblpzRzFyVzdCdmFLeFJyV211anYvcitDNVZyZWFUNi9zY08zWlM3Nzd6b1dGcy9yd2x1dSsrWm5xZ2E0ZGNYdzhBQUNBM0NEc0JBQ2dFRmt2R3NETXZMV3d0eVJZRjdqU0duVTRWSGVWZXYzUys1Z2NBd0swdWZVQmdiNSt4c2k0bE9kMHhkaG1QS1VtaUlvMS9PM2k0Rjh6dis5cTFmWE4wWEhSMGpLNWVEU3lRZTVZMDVjcVYwYm9Obit2VmFXOXI0WUtsa3FUM1A1d3RWMWRYUGR6N0tVTlZaMjQ0T1R2SnppN3JsMVpHUC8rMHZ2NXFyVTZlUEsyeVpUMnR3YVlrYmRxNFhZcy91dEY2OU5YWEpxcER4OVo1bWtkYTVjcVZNVlFhaG9TRUtqUTBYSkxrN2w0NlF3VmpsYXFWODMzUDZPZ1lkYm0vdjQ0Zi84YzZGaG9hcnZYck4ybjc5cjNhdVh0dGh1L0Rqejc4WEwvLzlvZGNYSncxZjM3T0sya0xTbVJrdE1MQ1VqOHZ1M2J0MDV0dkxORGtLZU9zK3hjdHZCRytQdmhnWit2bnJYNzkybHIyOFZ3OU9tQ2tIQnpzOWVCRDkyZlpkdFpzTmlzcUt1UFNGbW1GaHQ2b3ZEU1pUTmtlNytycUlsdmIzTCtCTXI5cTEvWlZVbktTTHB5L0xDbjFlK202c0xCd0RYcmlPZXUvbzd2dWFxQ2pSMC9JWXJIb3lTRmp0T0g3TDlTc2VaTWluek1BQVBqdklPd0VBS0FRUkFRbktEcmMrS0paWHNMTzBNTmhTb293WHNlclUzbXBaQmVtQUFCUTZCS1RqRldRbVlVTjhlbGEyMmJXYWpTdHBLUmtyZm5tZTMzMDBlZGEvYzFTZVhubHZaTkNVRkN3dmwzemd3WU82aXMzdDV6OURYRHRXb2hoMjlQVFBjLzNUK3ZBYjVzTUxVNnpzbTdkUmcwZU9McEE3bGtTMmRyYWF1YXNsMVcxV21WZE9IOVpYYnQyMU1RSnJ4cXE5M2JzV3FzNzcyeWd1Tmc0VmEvV1ZIRnhxV3NQN2orNFVRMGFwRlpQdmozbmZjMllQbGVTTkhyMDBBeWYyN252ZnFUWFhuMDd3LzFEUXNJMCs4MUZoblZlMDVvMjlTMU5tL3FXZFR1cnRTbG52VEZKKy9jZjBuT2poNnBjdVRMVzhhWjNwN2JrSGYzODB4by9ZWlIxZk9LRTE3VmtjV3FvK3N5elEvVEs1TEUzK1N3Wk9UallxMXExN05kY2ZPZnRENnhCNTloeEl6UjgrRUN0WExsV3MyYk9VMVJVdEdiTm1LL1B2bGhvUGY3U1JUOU4vL2R6K09wckUrVlR4VHZETlNlT2Y4M1Ftdlc2NjVXblAyNWNxYXVCdVc5NzdPVGtLRWw2ZXRqajJyeDVoelp0M0M1SmVudk9CMnJmb1pWYXRXcXV3TUJyK21ybGQ5WnoxcTNibUduRmEwSkNvcVpNbnEwcGsyZGJ4OUsyZC8zNzd6TzZ0M20zSE0vTllyR29TdVdiaDRKN2YvMWVkOTdaUUYzdTc2LzkrdzlsZXN6MXVSYmsrcWFIam16VjVrMDcxSy92TUVsUyt3NnRKS1VHM1gwZkdhWno1eTVLa3U1cGVwYzJiMW1sUHIyZjFPN2QreFVURTZ0ZVBZZm84eThXcVhPWGRnVTJId0FBZ0xRSU93RUFLQVRwMSt1VUpKODhoSjJadHJEdFdDRlBjd0lBNEhhU2ZqMUxSMGZIRE1kY0Q2cXVjM1p4dXVrMU83Wi9XRWVQbnBBa0xWdTYzRkRsbFZ0ZnJWeXJxVk5tYThiMHVScjY5T09hT2V2bGJNOUpYMVVaRlozeDc0bThhTkdzYTQ2T2l5NmcrK1hIWDhkMzNYVC9RdzhOdEZhVzVlVDR0R0hnZFU4ODhZaG16cGluQjdzL3J0bXpwK2pvMFJNNmZPaFBUWHJsQmQxNVp3TkowdnZ2ZjJyNC9wa3krVTJ0V3IxVTl2WjJPblhxbkd4dGJlWHU3cWF4NDBiazV1bmxtWk96a3hvMXFpOUpPbnpvVDMyL1lZdTJiZHVyaFF0bnFsNzkyb1pqeTVReHJoOTU4ZUtOejFmTm10VnpkZCthTmF2cndHK2JzajF1M2RyVWRScGRYSncxN2RXSnNyT3oxZjllZkZZTEZ5eFZWRlMwZHUvZVp6aCt6SmdwaW8ySlZiUG1UVFJpNUtCY3pTbXQvSzRwKzhHSGI2blpQVjBVRWhJbXM5bXM0VStQMTYvN2Y5UnJyNzZkNlRyQXQ3cnYxbjZxK3p1M05ZeWRPblhXR3BSblo4K2VHMnNnZCtuU1R2NytnUnJRZjdpTy9uRmNVbXJWNmVJbGI4dkJ3VjZmZi9tZU9uVjRST2ZPWFZSMGRJejY5UjJtTVM4TTA2UlhYckFHemdBQUFBV0ZzQk1BZ0VLUXZvV3RyWjFKbGFxNzVPb2F5VEVwQ3Q0ZmFoaHpyKzhtcDBxOE9BQUFRRlQwamQrMXRyYTJtYTZYRngxdC9IM3M2bnJ6Tng1MTd0TGVHblordkd5bEpreDhWbzZPcGZJMHYrVmZydmwzRGpsdkRYdm16SG5EOXBIRHg5UysvWDE1dW45YXVWbC9zcmhsdDFaZytsYkV1VjFiOE50dmY5VFV5Vy9LeisrcUpDa2hNVkhiZDN5cjllczNxWGZ2MUFxODFhdldhOWJNK1liemZ0NjZXNzE2RE5iQzkyWnA2YkozTlgzR2k3cDh5VDlIVmJ2cDI4Wm1KU1ltVmpFeHNabnVxMWV2bG43Wjk0TmlZMkoxMTUwZEpVbXhNYkVhOXZSNHczSE9MczU2OHFsSHMxeDNjL2l3Q1JvK2JJSjF1M1p0WHgwNnNqVkg4N3VaeTVkVDEwS3RXTEdDdGRMVnhzWkc1Y3VYVlZSVXRDSWlJcTNIcmx6eG5iWnYyeU43ZXpzdGV1OE53enFaUmExY3VUS2E4L1kwUFQwMDlZME56Wm8xMGY1OWg3Unl4WGVHNDRZUEh5aFh0eHQveTgrYnU5ajZlT0NndmlwZnZxeDFPNnVXdHJlRFBYdjJTMHI5MnNiR3hxbjFmUThwT0RqVU92YnhKL05VcDA3cTkxN1pzcDc2L29jdjFhM2I0N3AwMFU5bXMxbno1eTNSTjZzM2FNbXl1V3JUcGtXeFBROEFBSEQ3dVgzL0FnTUFvQmhkUG1WOGNkVzdwb3RzN1hMWGV6WjRYNGpNU1diRG1GY25xam9CQUpDa3lJZ282Mk4zZDdkTWp3a0xpekJzZTNyY2ZBM01vVU1mMDd5NWk1V1NrcUxnNEZDdFhyVmVnNGYwei9YY2Z2bmxvUDc1NTR4MWUvaUlnVGs2NzhTSlU0YnQzMy8vSTlmM0xtNmZmUHlWcHIvK2pteHNiRFI5eGtzYU9LaHZjVTlKa3ZUYndTT2FOR21XRGg0NFloai9lTmxLdFdyVlhBOC8zRjIvLy9hSDVzMWJyTzgzYkxIdXYvdWVPM1hwb3ArQ2cwTzFkKzhCdFd6UlhYMzc5VkMvZmozVXRsM09ndWd6NXc1a2Y1Q3libitiMXF4WkN4UVltTEh6UjNGemNYRlJlSGlFZFcxUUtYVzl5dXRCbUZmRjFMOWhyMTBMMGFTWFowbVN4bzBmYVcwTm5Ka1pzMTdXMUZmSDYralJFM3FvK3hQVzhjdFhVcitHMmJWN3ZabkxWNDVZMTV6czE3K250bTNibzg1ZDJ1dUJCOXFyVGF1ZXNsZ3NodVBIVDN4R2xTdFh0RzZuRFR0SFBUUEVXaEdjbmREd1V4bmFIajgxWkl5Ky9mWkhTVktOR2xWMTlOaU9ET2RsRmw2di8vNExtYzJwLzYrd1ovZCs5ZTgzM0xvdkwrMTlzeE1jSEdxdDRQU3VYRkV2akpsaStEeDVlWlhYK3ZXYnRINjlzUks0WnMzcXVuVFJ6N3A5NVVxQVBMTDVXUXdBQUpCYmhKMEFBQlF3aXlWalpXZVYycmx2WVJ1NHkvaENsc25XcEFxdGMxWVpBQURBN2U1NmlDS2wvdTZOam82UnE2dXhpMEpRVUxCaE95RHdtbng5cTJWNVRaOHEzcnEvYzF0dDNwUWFObno0d1dkNUNqcy9YcnJDK3ZpdXV4cm8zbnZ2eWRGNTZZTzRuVHQrVldKaVVyWnJqYVkzNE5IZUd2Qm83MXlkVXhCQ1FzSTBZZnlyU2tsSmtTU05lZjRWOWVqWnhSb3FGYWZGaTc4MGZINU5KcE1HUE5wYjFhdjc2SmxSTDJyUG5nT0dRRWFTYXRXcW9UWGZmcXp6NXk2cVI0L0JpbzJKVlVKQ29sWXMvMVlybG44cmUzczcrZnBXMTdqeEkvWDRFMzBLL1RuczNQbXIzbi92RTBtU3A2ZUhPblpNWFRNeEpDUk1PM2YrS2trcWsyNmQxNnpXM0N6b2F0KzJiZS9WaGcyYkZSWVdybytYcmRTZ3dmMjBiT2x5UlVhbXZpbWhlN2RPa3FUL1RYaGRZV0hocWxPbnB2NzM0czNYaDNWeWNwU1RrNlAyL2x0TmVGMWhmRDk5dERnMVpCNHhmS0xPbnIxUTROZS9tYlJ2Y3FoVXlTdkg1NlZ0QlZzcVhRVjZmdHY3Wm1iTDVwM1djUFdaWjRibzBPOS82cnZ2ZnBUSlpKTEZZdEhWcTRFWkttTFQ4dklxcitEZ1VOV3A0MnR0eVF3QUFGQlFpcTlYQ0FBQXQ2bXd3SGpGUlNjYnhxcmtjcjNPcElna2hSMHhWcU9VdWR0RDlxVjVueElBQUpJVUVCQmtmUndXRnE2QlR6eW41T1FVd3pGWC9tMVZldDNlUGRsWDJEMzExS1BXeDhlUC82TjkrMzdQOWJ3MmJOaHMzUjQ1YWtpT3pydDAwUzlERzl1b3FHanQramZFdWhYWTJKaGtZM09qazRXdHJhMU1wdHgxdGlnc3p6eHo0K3RRdDI0dGJkcnl0WllzZlVkLy9IRmNLNVovYXdnNnJ3ZWh1L2FzVTdseVpkU3NlUlA5dXU4SDNYZGZNOE0xazVLU2RmYnNlYlZxWlJ3dkRPZlBYOUxnZ2FObE5wdGxaMmVyRjhZTzEvUVpMMm5Kc3JreXBXa0RPK2Z0VnczblZhdFdSWWVPYk5XUUovdHJ5SlA5Tlc3OHlGeTFyVDExNnB6S2w2MnZzcDUxMWFCZWF3MTdlcnkxdWkrdEtkUEdXd08yY1dPbnFseVplbnI1cFptU0pCK2ZTbnBwMHZQNjZjZWZyZUhZb3ZmZnlMVDFkR1pXZmIzZXNCMGZuNURGa2ZsWHVuVG1WZUwxNjdaU2FkZWExbyswV3QvWHc3Q3ZZNGRIY255L1N4ZjlkUExrYWV1MmI4MnMzNHlSRitrclZQTmowOGJ0MXNlOWUzZlQvMTU2VG5YcjF0S1BHMWZjNUt3YldyZHVyczFiVnVtWlo1OHNzRGtCQUFCY3h5dW1BQUFVc012cHFqb2x5U2VYbFoxQmUwTmtNUnRmblBCcVZ6NWY4d0lBNEhaeTZkSVZ3L2IyYlhzMDV2bFg5TUdIYjFuSHpwNjVrTzZZdmRsV2FqN1F0WU1xVmZLeXJyUDU4YktWYXQ2OGNZN250ZmlqTDVTWW1DUkpLbCsrclByMTc1bWo4OWF0MjVqcCtJcmwzNnB6bDNZNXZ2L1BXM2VyejhOUDVmajQ3QVFGbjhqeHVxV2VuaDVhdk9RZHpabzVYelkyTnBvOGRXeVc0VkZSdTZmcFhicjMzbnZVcW5WenZUeHBqRFZvZTJ2T1ZPM1l2bGNKQ1ltcVZyMktPdC9mVmlOR0RWYTllclVNNS92NlZ0T21MVi9yMTE5LzB4ZWZyOWJPSGIvSTN6OVF2Ui91cm1yVk0xWk9wbFhMTjJkckUyYTFYcWNrVmFsU1diUGZtcUszWmk5U3I5NWROV2ZPKzVveGZhNXExS2hxRGNuSGpSK3BoM3AwenZUOEtaTm5TMHBkb3pNM3JZVlRVbEtzbGJwK2ZsZTFldFY2ZmJ2bUI4MmROMTFQRGIzeHhvQjY5V3BwNjdadk5IWEtXOXE5NjFjbEpTWEwxZFZGRC9Yb291a3pYcFNqWXltTkh6ZE5ralQwNmNmVXNtWFRITjEvMTY1OU9uLytrbUhzdm5zZjFLTDMzOGl5VldzbHIwYld4OTkrOTRudXl5U01UbC81Nk9kM1ZUNCtsVFIrd2loOStzbEszWG5YSFRyMCs5RWN6VEUvUHZ6d2M4UDJzV01uRlJBUXBJb1Y4N2QweGV3M0Yybjd0ajI2ODY0NzhuV2R0Tkt1V2JwLy95SDE2OTlUQjM3YktCc2JHMFZHbjdYdVN4c0cvM1Y4VjRaMWRadTN5SHY3WVFBQWdLd1FkZ0lBVU1EOFRzY1l0aDBjYlZTK2lsT3VyaEdVcm9XdGpZT055clVzaysrNUFRQnd1emoxejlrTVk4dS9YS01xVmJ3MTZaVVhKRW0vSHpLR0ZWdTM3c3EyTGF5dHJhMGVlL3hoelgzM0kwblMrblViVlRPSDFWWXgwVEg2NU9PdnJOc2pSZzdPVWZXYTJXeldaNSt1eW5UZit2V2JkUG5TRlZXcFdqbEhjeWh1ZmZ2MVVOOStQWXA3R3BuYThNT1hjblFzcFh1YUdBTkJHeHNidWJxNnlNSGVYcnQyN2RPdVhmdXl2WmFMaTR2T25Ec2dHNXZzRzJhbGI2ZWNGM1oydG5yOGlUNTY3UEdIOWR2QlA3VG1tKy9sNTNmVkduUzZ1Ym1xVFp0N1piRlk4bDFOYTI5dnB6SmxQT1hpNGl5enhhekFnR3VLaTR1MzdrOUpTZEc0c1ZQVnJIbGpOV3hZenpyZXNHRTlyVjMzcVpLVFV4UVhGeWRYVnhmclhGNFlNMW4rL29HcVZNbExyMDkvVVFrSmlaby9iNGxXcjFxdml4Y3Z5OW5aV2ZlMWFxYkpVOFlhV3B3dVdyZ3N3L3pPbkRtdjdsMGYxK0lsYit2Qmh6cnJ0NE5IMUtwMWkwei9yVGs2T1ZxRHpjREFhL0x5eXZ6Tmc0TUdQaWRiV3h0Tm1UcGVZMTRZcmdHUDlsYnpwZzlZOTArWk9sNGVIamVDKzRrVFhyYytIajlobEx5OWI3U2ZyWkRGUGRJN2Z2d2ZMVjN5cFdIczZCL0gxYloxTDYxWStZR2FOYzgrRkl5UFQ5Q1JJOGYwUTVwMVppWHBqVm56SlVuMUc5VE8wVnh5NHQyNXIydlhybjI2Zk9tSy9qZnhkVDM0NFAxeUxvUjJ1UUFBQUhsQjJBa0FRQUh6TzJXczdQU3A1V3BvNlphZGhPQkVoUitQTkl5VmJlNHBXeWZiQXBrZkFBQzN1ckN3Y0owN2Q5RzZYYTVjR2VzYW5tKytzVkJWcS9xb1I4OHVHZHB0UmtWRmE4dm1uVmxXdjEwM2FIQS9hOWlaa0pDb0ZUZFpoeTZ0WmN0V0tDd3NYSkxrNU95azRTTUc1dWk4YjFadk1MU3dmZktwUi9YMVYyc1ZINStnbEpRVXpabnp2aGE5OTBhT3JwVmU3ZHErdVRvK0xpNU9mdW5hLzk0dXJsZW9aclZlWlc3WHNheFFvV2pYVWo5Ky9CLzkrTVBQV3JuaVcrdlg2SHJZR2hVVnJUNFBQNlg2OVd0cjR2K2V6ZGQ5Z2tQL05nU21ack5aZS9ZYzBMZ1hwbHEvVDgxbXN6NzkrQ3U5TysvMURPZmIyZG5LemUxR1Y1TzlldzlZdy94MzU3NHVaMmRuOWU0NVdMdDMzMWlMTXpFeFFqLzkrTE4yN1BoRjI3YXZVY09HOVhUbzk2UGFzbmxucG5PMFdDeHFjbmNqYmQyNlMwOE9IaU5uRjJlTkh6OUtMNzcwbk9HNDVLUWt2YmZvWTYxYzhaMENBb0wweitsOXNyYzN2aFFXRUJDa3c0ZitsTVZpVWMrSEJtblp4M05Wdm54Wnd6RlBESHhFbFN0WHRHNm5EVHY3UFBLZzdyeXpRYWJ6ekVwUVVMQ2VlT3daYXhXNGxMcSthbUppa2dJQ2d0UzkyK042Ny8wM2I3cjJicGY3Kyt2UW9hTktTa3JPOHBpMDE4OHZKeWRIalJzL1V1UEhUbE5vYUxoV3JkcWdGOFpNdnVrNURlL0lXSlUrOU9uSE5IL0J6QUtiRndBQWdNU2FuUUFBRkNpTFJicHlKbDNZbWN2MU9vUDJCRXZwbHRlaGhTMEFBRGRzMy82TFlTMjZyMWN0TVZRK3pwaitybGF0V205dHY1bldsMTkrayszMWE5YXNibWkxbUhZOXg1dEpHOHdNR3RSUFpjcDRaSHRPUkVTa3BrNjUwWHJYMXRaVzQ4ZVBVbytlTjZyS3Z2aDh0WDQ3ZUNSSGMwanYwSkd0R1Q2V3IveEFYNjU0WDErdWVGL2JkMzVyMkxkNDZidDV1Zzl1R0Q5aGxDS2p6MmI2OGZ2aExTcFR4a05PVG83YXZIVlZsc2VsYlFzcXBiWkhidG1pdTJiT21LdHo1eTdLWkRLcHl3UHR0ZmZYNzdYLzRFWnJnSC95NUdrZFBteHM3NXIyMzRHZFhmWnZua3RmR1dwalk2TjI3VnJxazAvbkc4Yi8vUE5FdHRlS2owL1E4OCs5SW92Rm9sNjl1dXFoSHAzMTVSZmZXSVBPL2dONjZkaGZPelYyM0FoSlVseHNuTFVxOFlNUFBwT1VXbW1hTmp5ZE1uVzhPdDNmVm5YcjF0TG1UVHNrU2JFeHNhcFVLV1ByVnp0N2UzMzZ5ZGY2NjYrL0ZSd2NhbGgzOHJxZmZ0eG0vWGxpWTJPamR1M3Z5L1o1NWNmWnN4ZlU3WUhIREcvWXFGT25wZzRkM3FxNzdrb05UUk1TRWpWODJBVE5tRDQzeTNVM0F3S0RzZ3c2R3pkcHFJbi9lMWJQUGxkd0xhMGxxZXNESGF5UGQyemZXNkRYQmdBQXlBOHFPd0VBS0VEQi9uR0tqelcrc0ZvbGwyRm40RTVqQzF0YkoxdVZiZWFaNzdrQkFIQzdXTDFxdmZXeHQ3ZVhtcmRvb3VYTDMxZm4rL3ZKemMxVjM2MzdUTStQZnNWNmpJOVBKVjI5R3FTVWxCUnQzclJEWjg5ZVVNMmExVzk2ajhjZTY2UERoLzVVOSs3M3E3UzdtNVovdVNiYmVVMlpPbDYvL3ZxYjl1emVweGRlR0pidDhSYUxSYzg5ODdJQ0FvS3NZNDgrMWx2VmExVFI2TkZEOWMzcURkYmpSbzE4VVR0MmZaZnZOVEFqSTZQVW9sbFg2L2E2OVorcFk2YzIrYnJtcmV5N3RaL3EvczV0cmRzblRwelNxVk9wUWFPOW5iMGVmT2grNjc2Y3JJY2FGUlV0WjJjbjJkcmFLaVVseGZCOTAzOUFMdzNvTjBLaG9hblZ2LzBlR2FhTm03OHl0RzFOS3k0dVhrNU9qcEpTS3d0ZmYrMGRSVWZIeU1iR1JwM3ViNk9hTmF2cnl5OVN3L3NxVlNycm5xWjM2Y0w1UzNwNTB2TjYvNzFQck5kSnV4YW9xMXZ1L2k1TnE4RWRkUTNiU2NsWlZ4UmU5K1liQzNUMjdBVzV1NWZXTzNOZmt5VDk4TU9ObHF2VHBvMVgxV28rbWpwdGdwWXNXYTdZbUZqOXN2YzNTYkpXVi9icTFWVUhEaDVSVkZUcUd3cGZmT2s1eGNjbktEazVSWnMycG9hZGRuYTJldkNoekN1MkJ3N3FxMWVuelpFa0xWKytSajE2ZGpIc1g1OW12ZHcyYlZySXk2dThRa0xDRE1mVXI5c3F5K2ZZK2o1ajIrYW16UnByKzQ1dk16MzI2Ni9XNnVXWFppb3lNc282VnJGaUJhMWVzMVRWcWxmUmp4dFg2cEdIaCtyQWdjT1NwTGZudksvNCtJUk1yMVc5V2hWZE9IOVpVbXJWWmRwV3c3djNyTS8wblB3cW42YWErY0xGeTNyOGlUNFpqbG1acGhLK1Y2K3VjbkUxdHJwdDN2enVRcGtiQUFENGI2T3lFd0NBQXBSK3ZVNHBkMkZubkgrOG9rNGJLMFBMMzFkV05nNzh5Z1lBUUVxdHNreGJRZG10ZXlkSlVwTzdHMm5ob2pmMC9ZL0xGUmdRWktpRUhQTGtvMnJWcXBtazFQYWI3Nzd6WWJiM0dmQm9MeDA3dmx2TFYzNmd4bzN2eU5IY1d0N1hWT3ZXZjZhangzYm1hSTNONmErL3F3MGJObHUzWFZ5Y05YbnlXT3Z6ZWFEcmpTcXEwNmZQYWVoVFl6T3RWczJON1dtcXNXeHRiZFc0U2FOOFhlOTI4OGJNK1JvOGNMUUdEeHh0clRETWplbXZ2NnU2dGUvVGhIR3Y2cytqSi9UODZGZXNING1KaVpvKzR5WFoycVpXVjBaR1JxbHZuNmNOYllOVFVsTDAvWVl0ZXV6UmthcFRxNlVpSWxLWE5uQjFkZEdoSTFzbHBYNFBiOTJ5U3g5KzhKbmg0OUR2UjlXNFNTTzV1NWMyek1uZlA5RDYyS2R5cFZ3L3ArdCsrODFZWFZ5dHFzOU5qejk2OUlSMXpjMlpzMTYycnBmcGZ5WGd4bnlxZUV0S3JkNnMrTy8rNk9qVXY0WHYrRGRjSGZYTWt4bXU3ZWhZU250Mjc3TzJqVzdmb1ZXV2xkUURIdTF0YmZlN2RjdE93eHFxWVdIaDJyUG5SanZkUG84OGROUG5sRjgrVmJ3TmxacTFhdFhReHMxZnlkYzNkVjNnMHFYZHRIN0Q1MnJWcXJtazFDQjBSQmJ0c0h2MTdxWTNaMC9Xci90LzFOZXJGaGZxdkNYcDc3L1BhTVh5R3lGdWZGeThQbHI4dHBvMWE2TG54d3pUUjR2ZjFrZUwzemFjTSt1TlNmcG84ZHNhTjM2azdtbDZsejVhL0hhbUFTa0FBRUIrOGNvcEFBQUZ5TzlVbEdIYnViU2RQTDBjYzN4KzRLNXJHY2E4MmhmdGVsQUFBSlJrNzc3N29TSHdlL1RSaDYyUEgzK2lqMnJYOXRYL0prNjNqams1T2VxcG9ZOGExcjVidWVJNy9mWFgzemU5ajZ1cmkyR052dHp3OGNrK1VIcGoxdndNb2V1cnIwMjBoaitTOU9ic3lYSndzTGR1YjltOFUwODgvbXlXbFY3WmlZdU4weHN6YndSNFpjdDY2dlNwM0sxVG1aMzE2emVwUmJPdWF0bWl1emIrdEsxQXIxM1lybDBMMGJadGU2emJ1VzFuYWphYnRXN3RSZ1VGQld2cDB1VTZlL1pDaG1ONjlPeWloWXRtV2Jlam9xSjEvdndsYTlXaXhTS05IemROUC83d3N5SWlJZzNoVXFWS1hybDhScW4rUEhwajdWb1B6OUkzT1ZMNjlKT3Z0WERCVXZsZDlqZU03OXExVDhPSFRUQStsMTRQS0N2SnlTa2EvZXhMU2s1T1VaczJMVFI0U0gvcnZyUXRhYTgvYjBuV1lOZjczMEMyZnYzYTZ0Q2hsYUdsZEZxci82MThscVQrL1h0bU9SZHZieSsxYlh1dmRWN3IxdjVrM2JkdTdTWWxKNmYrUExHenMxV3YzbDB6dmNacnIvOVA4K2JQc0g2azliOFhuelBzR3pkdVpKWnphZDI2aGI3NWRwbWNuQnpWdDE4UDdkajFYWVlxYzJjWFozMzczY2ZxMXIyVDFtMzRYTldxVjhuMFdrOFBlMXpQalI2cWhnM3JTZWxhRHhlR2tTTW1hdXdMVTZ6YlBsVzhkZWJNZVUyYzhKcGF0dWl1SndlUHlYQk9SR1NVbmh3OFJpMmFkZE9FY2E5cXg0NWZDbjJlQUFEZ3Y0bXdFd0NBQW5RNVhXV25UMjNYWEwzMkVMUTcyTEJ0WDlwZW5uZGx2OTRYQUFEL0JmLzhjOGJhdGxPU0dqV3FyeGIzR2xzaXpwbzV6OXFHVkpLR2p4aWtDaFhLcWM4akQxcGJ3SnJOWnIwd1prcStxeVR6SWo0K1FjK01lbEd6MzF4a0dPL1d2Wk5Hamhwc0dLdFZxNFltVHhsbkdQdnB4NS9WdmR2amh2WCtjaUlzTEZ6OSt3M1gzMytmc1k0RkJRV3I4LzM5ZEZlakRwcjk1aUpkdm5SRjVjcVZVYTllWGEwZjE2c1FjeUlpSWxKUFB6VldKMCtlMXZIai8yakk0T2NWSFoyeDYwVkpsSkNRcUZFai8yZG8rWHJ3NEdFdC91Z0w2L2RUNmRKdWF0eWtvZlVqdmQyNzl5c3dNUFdOYTU2ZUhvYkszTFFHRGU2blNhK01rWTlQSlczZDlvM2F0R21oU1MvUFV1OWVUK3JvSDM5cHlKTTNnc0dsUzVabnVtWmo3ZHErV2E3dm1kNzY5WnVzanovOTVHc05HZlI4bHNjR0JBUnF5dVRaYWxDL2phcFh2VWVONyt3b0grL0c2dkhnUUVNQTJycDFDejN5eUlOWlhtZlJ3bVU2ZXZTRUhCMUxhZUY3YnhqV0FlM1FzYlgxOGFxdjEwbEtiUkY4dlhWc2p4NnBiV2JyMWErdHFkUEdaM3I5dU5nNHJWK1grcnpjM0Z6VnExZm1JZVYxai9TOVViSDV6ZXJ2MHp5K0VaaG1WeDM2OUxESHJSOXA5ZXJkMWJBdmZadmM5TzY3cjVtT0hCSDQ5RVlBQUNBQVNVUkJWTjJ1VHo2ZG42RUs5enBuRjJldFdyMUVEUnJVdWVtMWNpc3lLa29oSVdHR2o0and5QnlkZTgvZGR4cTJCdy9wcnltVFoxdC9qdnJXckpiaEhQZlNib3FOaTVQWmJKWWtUUnovV3BicmpBSUFBT1FIYTNZQ0FGQkF6R2FMcnB3eHRxRE5UUXZibUl1eGlya1lheGlyMExxc1RIYUYvMDV0QUFCdUJlUEhUck5XWVVuU3VBbWpEUHUzYjl1akJmT1hXcmZMbHkrckYxOTZUbEpxaTlnaFR3Nnd0dFg4N2VBUnZUVjdrVjc1dDIxc1VsS3lMbCsra3VsOTA2L2ZkejFvOVBjUE1JeGY5US9JTW9UMDlhMm00OGYvMFloaEUzVHMyRW5Edmp2dXFLc2xTOTh4QkVMWGpSMDNRdnYyL2E1Tkc3ZGJ4MzcvN1ErMXZQZEJUWm8wUmlOR0RKU3p5NDAxOFRwMGJLV3JnY2VzMjFGUjBWcXgvRnU5UGVkOVhic1drdW5jenArL3BEZG16ZGViYnl4UXUzWXROZmpKQWVyUm80dEtsWExJOVBpc0pDVWxHNzQreWNuSlNzN0J1bzdYclV1emRtSlcwb2VuT1RuSDNiMjBPblM0c2ViaTVTdkdkcXpmck42Z09XKzlyMy8rT1dNWVAzamdpQTRlU0QyMlN0WEs2dHk1clNaTkdxUDI3ZStUazdOVGh2dDhzbXlsOWZIRGZickozdDdlc0Q5dGFEbnBsUmYwekxOUHlzUERYWkowK05DZit1dXZ2N1Y5Mng2Tkd6OVNOalkyTXB2Tk9udjJndmJzT1dDdFRNeXAvUWRUUHk5Nzl4N1EveWE4YnRpMzl0L0t4cmZtVEZXWEI5cG5lWTNRMEhEcitxSnBQZEMxZ3o3NWRINm0zNitTZFBic0JiMzV4Z0pKMGtzdlA1K2hjdkc1MFUvcG05VWIvcTBLZkYwTEZpeXp0cmF0VTZlbVhucDV0S1RVNnVxbXpScG5lby9WcXpkWXZ4ZjY5ZTloL1hwY0Q5WFM2OVc3cThhUG02YWtwR1FkUEhoRWx5OWRrY2xrMGkrL0hMUWU4OGhOV3RpYVUxSU0zOXZHZmVZTSsrenNidjRtQVcvdm5GZnBadldjOGlLejZzdWNxbE8zcGx4Y25OWGdqcm9hT1hLUTdHenQ5Tk9QUDB0Sy9mbjY3SE5QWmZvNVdyQndwcHJkODRBaUk2TjArdlE1TFZuOGhaNGJQVFRQOHdBQUFNZ01ZU2NBQUFYazJ1VTRKU1VZWDR5b1Vqdm5ZV2Znem93dGJDdTBMNS92ZVFFQWNEdFl0bXlGOXV3NVlOMXUxS2krK3ZUcGJ0MzI4N3VxcDRlT013Uks3OHg5elZyTktVa3ZqQjJ1WmN0V0tDNDJUcEwwMXV6M1ZMZGViVDN5eUlNNmYvNmltdDU5ODRxczZ4cmYyVEhUOFdGUFoxNkZKa2xUcG83WFc3TVhacWhxcWxtenV0YXUveXpMQ2krVHlhVFBQMStvaHg0YVpGaUhOQzQyVHRPbXZxVkZDNWRwenkvZlc4T1QwTkJ3blRwMVZrY09IOVB1M2Z1MWErZXZpb3VMTjF5enl3UHROV1BteS9yeWkyKzAvTXMxQ2crUGtKUWF4dTNjK2F0Mjd2eFZaY3A0NlBFbkh0SFR3eDdQRUZabHBWeTVNbnI3M1ZjMWMvbzhtVXpTNjlOZnRJWjVPVEY0NE9nY0g1dWJjeG8xcXE5MUd6NVhZT0ExWGJzV29vc1hMdXYwNmZNNmZPaFBIVHAwTkVOYllBOFBkOFhGeFNraElkRTZkdm5TRlgzeThWZjY1T092NU9oWVNtM2J0VlMzYnAzVXJYc25lWHQ3NmNxVkFQM3d3eGJyOFlNRzljdFFGYnRoL1dZOS9zUWoxaURNdzhOZDhmRUpXcjFxdmFHdDhnTmRPK2pRNzBlMWUzZnFXcEtmZmZwMWhyQXpPRGhVazE5NU04dm4zS0JCSFgzeCtXcE5uVHpiK20raVN0WEt1bnpwUnFBLzZlVlpDZ29LMXVRcDQ2eHo2dlBJZ3dvSkNkZUJBNGQwOFlLZm9xS2k1ZUJnTDYrSzVkV3NXUk05OFVRZmRlelVKc3Y3V2l3V1BmL2NLNHFQVDFERGh2WDB3dGdSR1k0cFhkcE5XN2Q5b3huVDM5VlBQMjVUd05WQVZmTDJVbzhlWFRUcGxURlovbHRJcTJyVnltclZxcmwrK2VXZ2V2WjhRRmV2QnFwVXFWS0dOd1drNWVIaHJuYnQ3OU8ybi9lb2ZmdjdGUE52WmVqMXo0MkRnNzBlNnRFNXkvdmQwYUJ0bHZ2YXR1bVZZV3piOWpWcTFqeno5cnZadVY1ZDdPaFlTcEwwd3c5YkRmc2RIRkxmaEJBVUZDd25KMGRGaEVkcXpUYzNxbFd6Q3FIemE5UXpRelRxbVNHU1V0ZUJiZE9xaDNYZnczMjZLems1V2N1Ly9DYkRlWlVxZVduR3pKZjF3cGpKa3FRNWI3MnZRWVA3R1g0MkF3QUE1QmRoSndBQUJjVHZkSFNHTVorY1ZuWmFwS0JkeGhhMnBjbzZ5UDJPN0Yvc0FRRGd2NkN5ZDBXWlRDWnJPREY3emxUWjJLU3V6QklYRzZmSEhoMXBxTURzUDZDWEhuNjR1K0VhRlNxVTA0UUp6MmptakxtU1VvT1pFY1BHcTJ4WnoxeFZXdVdGcjIvVkRFSG5YWGMxMEhmclBsUDU4bVZ2ZXE2VHM1TTJmUCtGbm5qOFdXMVBzNmFrSkkwY05VVGUzbDZLaUloVTR6czdacWhDVGN2VzFsWmpYaGltcWRNbXlNN09WbSs4K1lxbVRodXZyMWF1MVVjZmZtWm9jUnNhR3E3M0ZuMnM5OS83UkY4c2Z5L2JOcUhYRFI4K1VNT0hEOHpSc1VWcDlhcjFtdlR5ckd5UGEzSjNJMzM1NVh2eUxPT2huMzc4V2V2WGI5TFBXM2NiQXRINCtBUnQyYnhUV3pidjFNSUZTM1g0ajU5MSt2UTVlWHA2Nk5xMUVEVnNXRS8zTkwxTGtsU3hZZ1VGQkFSSmtrWS9OMG1qbjV0MDAvdjcrbFpUeTVaTjFYOUFMKzNldlYrbFNqbkl6aTdqU3pkaFllSFdLdVcwRWhNU3RHYk5EMXE0WUtuK09QS1hkYnovZ0Y3NmFQSGJXckw0QzczMjZ0dUtqMCtRMld6V3UrOThxQk1uVG1uVjZpV1NwTHAxYSttZGQxL045dk9VRlpQSnBKODJyY3oydUxKbFBUVi93VXpOWHpBelQvZnAwTEcxT25Sc3JhTkhUMmpIOXIzcTNldkpUSTl6U0ZOZCsrcXJFelYzN25SVnI1RzZCdVphYzRxMWd2Yit6dTF5RkxJV2hSWEwxMmhpdW1yYzYrenQ3VlN0YW1WSlVvZjJmUXpoOVhYbHlwVXAxUGxKMHN3WmM2MlY0dlhxMVpLbnA0ZnExR3FaNGJoUy93YTJRNTdzcjg4KysxcEhEaDlUUkVTa2R1NzhWVDE3WnIzbUt3QUFRRzRSZGdJQVVFRFNyOWZwWHRaQnBjdmtyUDFiNUtsb3hRVVlxeTRxdEMyWHEvVStBUUM0blhYcjNra3ZqQjJ1K2ZPV2FORGdmbXJUcG9WMW42T1RveDU2cUl2K1BIcENGb3RGZGVyVTFJS0ZtWWNvNDhhUDFQY2JOdW5vMFJPU3BPN2Q3OWU5OTk2alM1ZjhDblgrZmZ2MTBPN2QrL1hacDE5TFNnMmZGaTJhbFdrNzFNeTR1RGhyemJjZmEvYWJDL1R1T3g4cEpTVkZQWHMrWUczVDYrNWVXb09IOU5lOHVZc3puR3RyYTZ1SEh1cXNseVk5cjRZTjZ4bjJPVGs1YXVqVGoybm8wNDlwMjgrN05YL2VFdTNhdGMrNnYyN2RtdXJlL2Y2OFB1MFM0K2xoVDJqUndtWHk5dy9NZFAvZDk5eXBrU01IcS8rQW50YUt6QUdQOXRhQVIzc3JKaVpXUC8zNHM5YXUvVWxidCt3eVZIeE9uakpXdHJhMmF0LytQcDM0ZTYvV2ZQTzkzRXJmZUxQYmdFZDdHVm9yWjJmS3RQRXltVXpxMWJ1cmtwS1M5VWpmQjNOVkhSc1VGS0wvVFhqTkducTd1cnBvMnFzVE5ITFVZSmxNSmozNzNGTnEzNkdWbmhveVJpZFBucGFOalkxR2pDaDU0WFJPM1hWWEEydGxjbnFwTFZkdnJIbDVWK003RFBzbnZmS0N1blhycEpFakp0NTAvVkZKbWpEeEdibTU1YnhqaTA4Vjd4d2ZtMTZMRnZka3VlK0pnWDJ0UHpNNmRXcGovWG1TVnUvZTNiSTgvN3UxbityK3pzWXExVk9uenVhNHF2MjZoWXZlVUsxYU5UVDMzWS8wMlJlTGRPN3N4UXpoZTlWcVB2THlTdTFTWTJOam96bHpwbW55NURmMHpqdXZaYnJtTFFBQVFINllMSm10ZEE4QUFITHR2ZkhIZE9udktPdjJIUzNMYU1qVWVqYzU0NFl6UzgvcjhscC93MWpUQlhmSkxSZHRjQUVBdU4wbEppWnA4S0RSV3JyczNVeURodzBiTm12ODJHbjZhZE5LMWFsVE04dnJYTHJvcDQ0ZEhsSHYzdDAwNTUxcHNyR3hVVXBLaXNMREl3dHQ3bVhMZWlvbUpsWVBkQjZnMGM4UDFhT1BQWnpuYS8zNTV3a3RYTEJNOCtaUE4zd2Vnb05EZFVlRHRvcUxqWk9ibTZ1YXQ3aGJYYnEwVSsrSHU2bFNwWnhYcmg3OTQ3amVudk8rZnZoaHE5Wi8vNFhhdGN0WXNYVXJXclJ3bVNhLzhxWktsM1pUcmRvMWRNY2RkZFdzV1dOMTZ0UkdWZjZ0bHN0T1pHU1V2dCt3UmF1K1hxZXdzSER0M3J2aHBtMURFeElTOWU0N0gyak5Oei9Jejg4L1EzV3Z5WlFhVkRkb1VFZkRSdzY2YVZBbHlkcTZ0bno1c2hvNzdrYUwyTTgvV3lWSjh2R3BKSWRTcFRUNjJaZjEyT045TkdMa0lKVXA0NUhoT25GeDhYcnB4Um1xV2JPNlhoZzdQRWZQdlRqZDBhQ3R0WW94TXZxc1lWOVlXTGlxVmJrUkVOclkyS2grL2RxYTljYWttN2JjdlM0aElWRVdpOFhhTmxaS1hhZTNScldtMXUyVC8veWl5cFVyNW5yZUowNmMwcjNOYjN4TlE4TlBaYnVlWjFKU3NtcFVhNnFFaEFTWlRDWTVPanFxVXFVSzZ0VzdxeWIrN3prNU9LUldxeTcvY28yZWZlWWxTYWtWdGVYTGw5VkRQVHJyelRjbkc5NUVVYS9PZmRiSFN6K2VaM2lqaUNSZHZIQlpmUjYrc1libTl6OHV0MWE2MzlPa3MwNmZQaWNwNCtkZGtpSWlJdVh1WGxySGovK2psaTI2VytkeXh4MTFVOWZxekdNclh3QUFBRk11ZS9NVGRnSUFVQUJTa2kyYTJ2ZUFraE52ck5uWmRVaFZkUnpnaysyNUZyTkYrNGI4cm9TUUcxVUNUdDZPdW5mcFBSS1ZuUUFBNUVwc1RLeWNYWnl6UFM0b0tGZ1ZLcFFyZ2hrWldTeVdRbHRUVDVLT0hENm0wdTV1cWxHanFyWE5iMTc1K1YyVmowK2xBcHBaOFV0S1NsWkNRb0pjWFYwSzVIb3BLU2taMXVWRTRZaUxqWlA1MzVldlhETDU5eDBhR2k0Ykc1TWM3TzNsNk9TWTcrLzlsSlFVblQxN3dicnQ2MXM5MjVBeU00bUpTZkx6dS9HR1JsL2Zhdm1hVjFwSlNjbUtqbzZXdmIyOW5Kd2NDK1Y3MGUreXZ4S1RraVRkZk81bXMxbkJ3YUd5dDdlVHE2dXI3TzFwSkFjQUFQSW50MkVuZjMwQUFGQUFybDZJTVFTZGtsUWxoK3QxUmh5UE5BU2RrdVRWcmp4Qkp3QUFlWkNUb0ZOU3NRU2RrZ28xNkpSUzE1d3NLTGRUMENtbHJuZFlrQ0VNUVdmUnlhN2RjMmJWcS9saGEydDcwK3J3bkhKd3NDL1FnRE10ZTNzN2VYb1c3UE5PTDZmdGVHMXNiSXJ0WnlvQUFJQWs1ZSt0YmdBQVFKSjA2V1JVaGpHZkhMYWdEZHdWbkdHc1FqdGVMQUFBQUFBQUFBQ0E3QkIyQWdCUUFDNmtDenNyVkhHU2sydjJsUU9XWkl1dTdUV0duYTQxWE9SU05XZFZLUUFBQUFBQUFBRHdYMGJZQ1FCQUFiaVlMdXlzM3FCMGpzNEwvU05jU1pISmhqR3FPZ0VBQUFBQUFBQWdad2c3QVFESXA2aXdKSVVGSmhqR3FqZHd5OUc1UVptMHNQVnFTOWdKQUFBQUFBQUFBRGxCMkFrQVFENmxyK3FVcEdyMXN3ODd6WWxtWGZzMXhEQld1cDZiSENzNkZ0amNBQUFBQUFBQUFPQjJSdGdKQUVBK1hmemJHSGE2bExaWHVjcE8yWjRYOGx1WVV1SlNER05ldExBRkFBQUFBQUFBZ0J3ajdBUUFJSi9TVjNaV2ErQW1reW43OHdKM1hUTnNtMHhTaFRhRW5RQUFBQUFBQUFDUVU0U2RBQURrUTBxeVJYNm5vdzFqT1Ztdk15VXVSU0VId3d4akhuZTZ5NkdNUTRIT0R3QUFBQUFBQUFCdVo0U2RBQURrZy8rNUdDVW5tZzFqMVhPd1htZncvbENaMDUxWG9WMzVBcDBiQUFBQUFBQUFBTnp1Q0RzQkFNaUg5QzFzYmUxTThxbnRtdTE1R1ZyWTJwbFV2bFhaQXAwYkFBQUFBQUFBQU56dUNEc0JBTWlIOUdHblQyMVgyVG5jL05kclVsU3lRZytGRzhiSzNPMHBlemU3QXA4ZkFBQUFBQUFBQU56T2VGVVZBSUI4U0I5MlZzdEJDOXRydjRUSWttSXhqSG0xSzFlZzh3SUFvTEJGSlNUb1VuaUVMb1dGNjNKRWhDNkhSeWcwTms1aGNYRUtqNHRYZUh5OEl1TGpsWmljb3NTVTFJK2tmLzhMQUVCK1RPclFWcE02dGl2dWFRQUFnQktDc0JNQWdEeUtERWxVK0xVRXcxajFCcVd6UFM4b1hRdGJHd2NibGJ1M1RJSE9EYmVHZmZ0K1Y4dVdUWXQ3R3JwMDBVOEhEeDVSdzBiMVZhOWVyUUs3N3RtekYvVDFWMnQxNFlLZmxpeDlSeWFUS2NNeE1UR3hHdEJ2dU5xMGJhbitBM3FxUm8ycSticW52MytnNHVQanJkdSt2dFh5ZFQxSWUvY2UwSm5UNXhVYUdxNlFrRENWSzFkRzQ4YVBMTzVwb1FpWkxSYjlGUkNvUC95djZrVFFOWjBNRE5MeHdDQUZSY2NVOTlRQUFBQUFBQ0RzQkFBZ3J5NytIWlZockhxRG0xZDJKb1ltS3V6UENNTll1UlpsWk90a1c2QnpROGwyWVA5aHZmTEtHL3J0NEJHOSt0cEVUWmo0ekUyUGI5R3NxMDZlUEczZGpvdytXeUR6Mkx4cGg1NGYvWW9DQW9Ja1NmMzY5OVRIbjh6TDkzVXRGb3Y2OVIybUxadDNXc2RhdG15cW9VOC9sdUhZR2RQbmF2ZnUvZHE5ZTc5bXpaeW5aNTk3U3JQZm1wTG5ldzhiT2s1Nzl4NndiaGZVNTZxd21jMW14Y1hGWjM5Z1ByaTRPT2Zwdk8vVy9LaGx5MVpZdDB1WGR0TUxZNGZMeG9ZVk1XNVhGb3QwSVN4TU84K2QxODZ6NTdYcjNIbUZ4c1lWOTdRQUFBQUFBTWdVWVNjQUFIbDA4WVF4N0N4YnlWR3VIdlkzUFNkb1Q0aGs3R0NyQ3JTdy9VOEpDd3ZYZ1A3REZScWF1bTdyNjYrOW95cFZ2TlYvUUs4aW4wdXo1azBVSG40amZGKy9icVBtdkQxTlpjdDY1dXU2SnBOSlR3eDh4QkIyVHB2Nmxyby8yRWtWSzFhd2poMDVmRXlMUC9yQ3V1M201cXBubjMweVgvZk9MYi9ML3BvMjlTMk5HRFZZOTk1N1Q0YjlwVjFyRnRpOWJHMXRGUlp4S3ROOVIvODRyblp0ZXhmWXZUSnorY29SdWJ0blgzMmVYdnVPclF4aFoyUmtsRTZjT0tXR0Rlc1Y1UFJRekdJU0U3WHhuOVBhZVRZMTRMd1VIcDc5U1FBQUFBQUFsQUNFblFBQTVOSDU0NUdHN2V5cU9pVXBNRjBMV3p0blc1VnRtcjlnQ2JjV1QwOFBmZkxwZlBWNWVLak1ack1rL1orOXV3NkxvbXZqQVB6YlhicVJGbEZDVUVSUWJBVURGT3pYN3E3WHdHNzk3TzVHeGE3WFZzUXVFQXRiQkJWRlJVUzZ1OW5kN3c5a1lOZ0ZGZ1FVZmU3cjRuTFBtVE5uemk3czdEclBQT2Rnc3RNQ21KZ1lvbkdUQnVWeWpKU1VWT3gyUGlKUlczMTlQUVFFZkFNQVpHVmxZOGEweGFodmFTN1J2cE9jUmtKSlNSRUFNSHJrTkhoNXZXQnQ1M0E0RUFwem8vdEpTY2xvMXFRVEZCVGttTzJKaWNuZ0YxaTdMeWNuQjQ0Ty9VV084L0dUbDBqZGkrZmVZc2VVbkp4Y1lqdURtdnJRMWRWR1ptWVdoZzUxd3V0WHZqaC8vaXFhTjIrRWhmK2JCanQ3MjZLZThoOW4rclJGT0hUd1ZLbjNhOVdpYTdIYlo4d2NqK1VyNXBaMVdLU1NDSVdBZDFnWWpyejB4am5mZDBqTnl2cXAvbmhjRHJRVUZhRXVMdzgxZVRtb3ljdERUVTRPOHRKU2tPYnhJTVBqUVpySGd6U1hDNjZZYWEwSklZUVFTZGthR2Y3cUlSQkNDQ0hrTjBMQlRrSUlJYVFNTXRQNUNQM0NYcXVzcFBVNk15SXlrRlJvNmx0Tkd3MXdaV2dxeUwrTmZmdldtRE4zRXRhdjJ3VUF5TXpNZ3J2N28zSUxkaVltSm1QVnlpMWwydmZTcFJ1NGRPbUdSRzJIRE8zREJEdGpZdUlRRmhaWmJQdUVoRVJXSm1saDZla1pFay9sMnQ2K2I1bmJyVm85SDFPbmpjUE1HVXZ3K3BVdlUvLzZ0UytrWllyUHp2NFpNaFhZZDJrSWhVSzhlL2NSdFdyVitOVkRJYjlJWWtZR3p2aTh3OUdYci9FMm92ajNiV0hTUEM3TU5EVmhycTJGdXRwYU1OYW9CZ05WVmVpcnFrQlhXUWxTTkwweElZUVFRZ2doaEpCS1JzRk9RZ2docEF5KytTVkRJR0RQUjJ0c1dYeXdNL0pCakVpZFRodXRjaDBYK1gzRnhzYmo2cFhiVEZsUFR4Y3FLc3FRbDVmRGpwMnIwYVp0UzZTbXBnRW8rOXFLUkhMTGxtN0U4V1BuV0hVN2RxNkJyVzF6VnQyaXhUTlo1UXZucjdEV1QvM2ZvaG5nRkpHaHRtZjNZY1RHeGpQbHFkUEdTankraTY2SDBjR2hEVk1PL2g2S3BrMDdvYnFlRGhvM2FZREJnM3VWS1FQMStUTnZEQm80SHRIUnNUaHhjbmVwOXlkVjIvZUVCR3p3ZklSenZtK1JucDBqMFQ3eTB0S3dNYXlKZHNaR2FHdHNpSG82T3BEbVVVQ1RFRUlJSVlRUVFzanZnNEtkaEJCQ1NCbDhmY3Vld2xaWlhScWErdkxGN2hOVktOZ3ByU29OOVlhcTVUNDI4bnY2SGhTQ0taTVhpdFFuSlNWalFQOS8yWFVwQVpVMXJISnorZXJ4RXR1MGE5dUx5YVRVMWRYR3B5OVBLbnBZWXYxMzRnSXJZQWtBTTJkTndKQ2hmVVRhenAzbnhDcjcrTHhqN1R0bjdpUnd4V1N5blQ5L2xSWG9ORFUxeHV3NVRpTHRKRFYzN2dxa3BhYmh5NWRBaElTRWlZeExVbXJxS29pT2pnVUF2SHp4Um1UN25yMGJ5anpHZ2l3czZwUkxQNlI4UkNTbllOUDloemo4OGpXeStZSmkyMHB4dVdoZXN3YmFHaHVocmJFUkd0ZW9EaGtlcjVKR1NnZ2hoQkJDQ0NHRWxCNEZPd2toaEpBeStQcVdQUlduU1FOVkZMZjhXRnB3T2xLK3NxZTkxVzZ0Q1E2UDFpd2o1VTlmWDdmSWdHbE1UQnphMi9WQllPQjNwcTV6bC9iNDcrUWVTRW5sQmpRaUlxSXdjY0k4VEpreUd2YnRXNWZidUVLQ3c1akh0V3NiL1ZSZlJUMi9McDBHNDlHalowVzIyN1A3Q09iTlhjbXFtekJ4QkpZdG55UFJjUXRQc3hzWStCMG1Kb2FzdXVqb1dNeVp0WXdwY3pnY2JOKzVDckt5TWhJZG83RGJ0enh4N2VwZHBweVJrWW5HMWc0Uzc3OWc0VlFzV0RnTkFHQmlZZ2haV1Jsa1ptYmg1UXNmbU5VeFpyVVZGL0FsVlZkOGVqcTJQZlRDM3FmUFM4emtOTmZXd3ZERzFoalkwQklhQ3BSZFRnZ2hoQkJDQ0NHazZxQmdKeUdFRUZKSzJaa0NoSHhPWWRXWldCYWZvUmw1UDFxa1RydU5acm1PaS93WjhnS094Y25KNGVQang4K29YNzl1cWZwT1RVMUQzejVqV0lITzFxMmI0K2l4bmN4eG56eDVpZUZESnlNeU1ocjNQUjlqKzQ3VkdEYThuMFQ5cXlpWlNEeVdSNCtlbGRoKzRxU1JXTDloc2NSOWxtVFh6b05ZdUdETlR4MGpJejJUVmQ2OTZ6QTJiMTNPcXBzMVl5a3JxM1BZOEg0aTArTktLaVE0REpPZEZwUnBYM0Y0UEI1TVRZM3g3dDFIK1BpOGg2bVphTkE1TVBBN0V1S0xYbHUxSk5hTkxIOW1pS1FjNUFnRTJPMzFET3M5SHlJNU03UElkZ295MHVobldSL0RHMXVqU1EzOVltL2FJWVFRUWdnaGhCQkNmbGNVN0NTRUVFSktLZWhqTXZnNTdQVTZUUm9VRSt3VUFwR2U3Q2xzWlRWbG9HcFIvQnFmNU0vUzBMbytvbUw4V0hYcDZlbHc3REFBL3Y1Zm1MckZTMmFWMkZlZjNxUGg5Zmc1RGh6YWloNDlPa2wwL0pTVVZQVHBOWnFaUmhZQW1qYXp4cGx6K3lFbko4dlV2WHJwZzhqSTNPQjhUZzRmVHBQbUl5Z29XR1R0eWwvbDVnMlBZcmZIeGNXenlubnRQVDI5c052NU1HdWJkU05MMk5uWmlQUXBKU1hGV2krem9OallPRmI1eEg4WHNHakpES2lycXpGMWx5N2RZTFU1ZHZRc2poMDl5Nm9ydkNhbk9JbUpTZWpUZXpRaUlxS0tiVmRhNXZYTThPN2RSeVFucCtCYllMREk5b1VMVnJNeVNVdXJLazdEL0NmeERZK0EwNldyOEFrTEw3Sk5kUlZsekdwcmkwRU5yS0JVeG94alFnZ2hoQkJDQ0NIa2QwSEJUa0lJSWFTVUNxL1hxYW9oQXcwOXVTTGJKMzFPUVhwWU9xdE9wNjBXWmREOFpUZ2NEaXVvQ0FCVHAveVBGZWpzM0tVOXBzLzRGd0VCM3lERjQ2R1dvWUhZdnU1NVBBSUFqQmcyQlp1M0xNZVlzWU9MUFhaVVZBd0dEaGpQV3FPeGRldm1PSHYrQUJRVjJkTlZUcDR5Qmh3T0J3dm1yMmJxTnF4M1JsQlFLSGJ2V1E5cDZhSy9QcHFhR2hlNUxUdzhFaWtwK1ZNNTE2NXRCRTRKYndKdGJkSHM1Lzc5eGhXN1QybmFlNzkrSzNhN2dxSUNJaUxmaXQwbkxDeVNWVTVQUzhmZVBVZVphV0xMMDZ5WnkxanJndzRlMGh0N1hUWXk1WlVydG1EakJtY0F1Um1iOFltZkpPcTNYajB6NXJHUHovdHlHaTM1MVRKeWNyRCszZ05zZStRRnZrQW90bzJHZ2dKbXQ3WEZtR2FOSVNkRi94VWtoQkJDQ0NHRUVQSm5vUC9oRWtJSUlhVlVlTDFPWTZ2aTErdU1kQmZOeXRKdVMxUFkvdTAyckhmRzZWT3VUTm5jM0JRSEQyMkZVQ2pFdUxHejhQSERaMnphdkF5RGgvUXVzZytCUUlBWjB4Y2pLaW9HQ3haT0Zkdm0xVXNmREI4K0JjSGZRNWs2QjhlMk9QSGZic2pMczRQME9UbDhaR1ZtWXVDZ1hvaUlpTUwyYmZ1WmJXZE9YMEpjWER4T25IQ0d2SUs4K0dONTN4RmJIeGVYZ0VZTjJ6UGxodGIxOGVDaFc1SFA2M2VWa3BLS3hNUWtrZm9kMnc5Z3pOZ2hZb096UlZGUUZQOGFGclI4eFZ6NCtyekh4NDlmVUsyYUdsYXZXY2phbnBpUVB4WmxaU1dKajkyeVZSUDgrKzh3Mk5uYnd0WDFPczZlcVhxL0M4TDJKQ2dZVHBldTRFdE1yTmp0S25LeW1HclRFcE5hTnFkTVRrSUlJWVFRUWdnaGZ4d0tkaEpDQ0NHbGtKTXR3UGVQaGRicnRDcDZPbHBCamxCa3ZVNEZBM2tvbTBnZW1DQi9uaFBIejJQVnlpMnN1clBuOWtOSlNSRTdkeHhnTWpEbnpsa0J4NDd0UlBhM2I5OGFIdTRQbWZMYU5kdVJtcHFHVmF2bnM5cmR1TzZPSVlNbklpZUh6NnAvNi9zQkRhM3NrWjJkamF5c2JHUm5aeU16TXdzQ2dhRFljZCs1ZlIvZHV3L0QrUXNIb2FhV08zVnphR2dFek92WVNQemNBZUNOOTd0U3JlOEpBQi84SDBOZlg3ZFUrNVMzdDI4L2lLMVBUVTNEMmpYYnNYWGJTZ0RBbnIwYldOdURnOE93WnZVMnBteG9aSUFXTFJxWGVEd2RIUzI0WFRtRzdsMkhZZTQ4SjZpcXFyQitsOEVoWWF5MmhYL1BCZkY0WENhVHRsV3JwbWpWcWlrQTRPTEZhMHdiTHBjTEFOaXhjdzNXcnk5K0hWT0JRSWc5ZTQ3QVplOHg1dStHeCtOaDN2d3BKVDR2VW40RVFpRTJQM2lNMWU2ZUVBakZaM09PYUd5TkZSM2JRMTIrNUFBN0lZUVFRZ2doaEJCU0ZWR3dreEJDQ0NtRllQOFU1R1N6QTBJbVZrV3YxeG43UEE3WlNUbXNPcjBPMmdCTllmdlhPblhTRlpPZEZvalU2MVhYeGNlUFg3QnlSWDRRZE5QbXBkRFVyQ2JheDZrOStLZjdjRHg3OXBxcDI3RjlQekxTTTdCeDgxSW1xR1ZwYVE1eDhZK2ZXUVB5K1ROdmRISWNDRmUzSTlEVDB5bHpQMlZWMG5xUTl6d2VZZTZjbGF6cGdRR2dhN2NPMk9XOERob2E2bVUrZHVGZ3A1UVVqd2t3SGpsOEJrT0g5a1hqSmcwd1pHZ2ZWcnZSSTlsVDNFNmNPSklKTEJhbm1scitkTE5qeDh6RTJERkZyNXZxNy8rRjFiNndSWXRuWXU0OEo2YnM1L2NKU3hhdngrMWJua3lka3BJaUFFQkxTNlBZY1FVRWZNT2tDZlB3NU1sTHBxNTZkUjBjUEx3Tk5qYk5pdDJYbEovbzFGU01QWGNKOXdLK2l0MXVxSzZPblQyN29hMnhZZVVPakJCQ0NDR0VFRUlJcVdRbFgyVWhoQkJDQ09Qck8vWVVsbXBhc3FpbVcvUjZuUkh1N0t4T0RnZlFzZGV1a0xHUjM5L0JBeWN4Y2NKY3NSbVV6WnAweEloaGs1R1JrUWtBNk4yN0t3WU82aVcySDNrRmVaeS9lQkJXVnZWWTlmdjJIWWZudmNkTXVZWkJkWFR2N2xqbThSb2FHYUJPbmRxd3REUm5yYS9wNS9jSnJoZXZBOGdOK0ZXdnJpUDJSMFpHbXRVZmo4ZHV5K1B4V05zMU5OU0w3RXRLaXQyMnNQZnYvVEZ3d0hqMCtHY0VLOUFwcnlDUHJkdFc0dFJwRjFhZ016czdCOWV2M2NXNHNiUHdMVEJZb3RmajhjUG5yUExTWlhPWXgzdytIeFBHejJWK2YzbXVYTDZOOCtldk1tVjlmVjJNSERWUW91TlZoSUNBYnhnOWFqcGF0ZWpLQ25RQ2dJcXFjb243Tys4NmhGWXR1cklDblIwNzJlSHhrMnNVNkt4RUR3T0RZT084VDJ5Z2s4dmhZSXBOQ3p5Yk1wNENuWVFRUWdnaGhCQkMvZ3FVMlVrSUlZU1V3dGUzN0dDbmlaVktrZXQxWmlkbEkvWkZIS3RPdlpFNlpEVm92YlMvMFo3ZFJ6QnY3c29pdDMvOUdzUThybG1yQm5ic1dsMXNmNnFxS3JqZ2VnanQ3ZnZpZTFBSUFHRE4yb1d3czdkbHRac3p6d21tWnNiUTFkT0dwbVkxaElhRVkrR0NOY3oyVFp1WG9rL2Y3bEJRa01mb1VkTnc3ZXBkWnB2dlcwL204YW1UcnBnMGNSNDRIR0RydHBVWU1YSUFnTnpwVXo5KzhoSVozL1p0KzdGMENYczYxOVZyRm1DUzB5aW12TnY1TU9iUFc4V1U5ZlgxY1BxTUMyb1lWQy8ydVJmMC9yMC9ObS9jalFzWHJrRllLSTNWcmZZUE5RQUFJQUJKUkVGVXpzNEcyM2FzZ3BGUlRRQkFlbm9HN25rOHd1WEx0M0RqdWdmaTR4TUFBTjZ2MzhMOTNubW9xaFl6SmJWQUFFL1AvT2Vwckt5RUtWUEh3UDN1QTZiZTMvOEwvcmRnRFRadlhjNlVKMDJjeCtwbjBlS1pJbXVsVnFhN2R4N2cvTGtyWXJlcHFwUWM3Rnd3UC8vdlVscGFDc3VXejhIa0tXTll3WEJTY2ZnQ0lUWTllSVMxSHZmRlRsdHJvbEVOQi9yMlF1TWFrcitIQ0NHRUVFSUlJWVNRcW82Q25ZUVFRb2lFK0RsQ0JIMG9IT3dzZWdyYlNNOFlDSFBZRjZQMU9sQlc1OThxT3p1YlZaWlhrRWQ2V3JyWXRpbkpLWGppOVJJZE85a1YyNmVPamhZdXVSMkJRL3QrbUQ1alBDWlBHU1BTeHRMU0hKYVc1a3o1NElHVHJPME5HdFNYYUdyWFFZTjdRVWxKRVlxSzhyQnYzN3JJZHQrRFFqQnIxakxjdW5tUFZkKzNYM2RXb0JNQUpqbU5ncmYzTzV3NWZRa0E0T3ZyQjF1Yjd2amY0aGtZTldwUWtkbWNRcUVRbnZjZVk4ZU9nM0MvKzBCa3U0cUtNalpzWElMQlEzcmowNmNBdU93OWhsdTM3dUhSdzJjaW1aY0E4T2xUQUlZTW1naFh0Nk9RbGhiLzlmang0eGRNY0JRQVd0azBCWmZMeGNwVjg5R21kUThtMExwLy93bVkxVEZCeDQ1MjZOMXJOQklUODg4WnJWczN4K0FodmNYMkwwNVJVL2F1WExFRkd6YzRzK3FzRzFsaTZyUng2Tm16azBqR2JFRU5HbG9VdVMxdkhWWkoyZGcwdzVTcFkwdTFEeW03cUpSVWpEdnZpbnNCZ1dLMzk3V3FqeDMvZElXU0xOMVFRd2doaEJCQ0NDSGs3MExUMkJKQ0NDRVNDdm1jZ3F3TXlkZnJqSEJucjRzb3BjaURaa3ZSOVJmSjM2RkwxdzdNNDMvL0hRWkhoN2FzN1FXekdlUGlFdEMvM3pqVytwMUZxVjNiQ005ZTNNUzA2ZU1rR3NlMWEzZVl4eHdPQjJaMWpDWGFEd0M2LytOWVpLQXo2RnN3WnM5Y2hxWk5Pb29FT252MjdJeDkremVMM1crdnl3YjA2ZE9WS2NmRkpXRFdqS1d3YnRnZWExWnZnNS9mSjJiYTM0eU1UR3padkJjTnJlelI0NThSWWdPZFFPNTB1SjZlWHFoajJncE5HamxpenV6bHVIdm5nZGhBcDVRVUQwMmJXYU5aODBhSWpJd1cwMXV1NDhmT3NjcGR1dVQrUGhzMHRNQ01tZU5aMitiUFc0VU83ZnNpK0hzb1U2ZW9xSURkZTliL1ZBWmtkSFFzUmd5YkloTG9CSEt6VTBlTm1Jb0dWdmJZcy9zSTBsTFR4UFpoWldrT0xwY0xOVFZWYk5pNGhCVlFOamMzTGZQWVNNVjZFUGp0eDdTMW9vRk9PU2twN09qUkZRZjc5cUpBSnlHRUVFSUlJWVNRdnhJRk93a2hoQkFKZlhxZHdDcXJhOHRDWFVkV2JOdlU3MmxJL3B6Q3F0TnVxd1d1REgzMC9xMXExelpDalJwNkdEeWtOelp1WGlxeTNldkpWWFR0bGg4UUZRcUZNRFEwa0todmJXMU5pZHI1KzMvQlBZLzhOVDB0TE9wQVhWMU5vbjJCM0NsakY4eGZqVStmOGpNTzNlOCtRQ2ZIZ2JDeXRNTytmY2VSbnA0aHN0K2xTemRnMTA3OCtxUHFxbWE0Y09HYVNIM1F0MkNzVzdzVExacDFocjVlQSt4ek9RWWVqNGRORzNjak1QQTdxMjNoQUdKZzRIZWNQdVdLOFBCSWtYNjVYQzRhV3RmSHRPbmpjT0hpSWN5YlB4WFRwLytMZWZPbm9FWU5QYkZqakkyTmg1dmJUVllmbmJ2WU0rWEZTMmJDMXJZNVUrYnorWWlLaW1HTmIvK0JMYWdsNGUrenNQRHdTQ3hkc2dIV0RkckQxZlU2cTk4dVhUdXdzbEcvQjRWZzN0eVZzS2pYQmh2V083TXlTd0ZBUVZFQmMrWk93aXZ2TzJqYzJBbzVPWHhtVzNGWm4rVFg0QXVFV08vNUVQOGNQb0hJbEJTUjdXWmFtcmczWVF4R05tbFU1SlRxaEJCQ0NDR0VFRUxJbjQ2dXVCSkNDQ0VTS2h6c05HbFFYRmFuYUlhWWJudWF3dlp2dDI3RDRpS3orOVRVVkhIcXRBdFdyWjRQS1NrZWV2YnNqR0hEKzVYYnNmbDhQbVpPWHdJK1B6KzQxYVZyKzFMMThlbFRBSngzSFVLVFJvNW8wN29IYmx4M2g0bUpFWHg5L1VUV3kyeG9YWjhWUEpTUktUbmp6TTdlbGhVMHpKT1JrUWxIUnp0SVMwdkJ6dDZHcWVmeGVPalgveDg4Zm5LMXlEN2w1R1JoWTlNTXMrZE13b1dMaC9BOTVEVWVQSFREeWxYejRlRFlGbGV2M01LUXdSTlIyN2c1SmpzdHdMZkFZSkUrZG16Zno1cHl1SU5ERytqcTVyK2ZlVHdlOXJwc2dJeU10Tmd4REIvUkg5MjZPNVQ0L0F1N2ZQa1d1blVaZ25wMVcyUHJGaGNrSlNVejI2U2xwYkRMZVMxT24zSEJpMWUzMGF0WEY5YStzYkh4V0xWeUMrclZiWTN0Mi9henR2MXYwUXhvYVduZ3dZT25yUHFHRGV1WGVveWs0a1FrcDZEbjBSTlk3ZTRwZG4zT1FRMnRjSC9DR0ZqbzBHY0xJWVFRUWdnaGhKQy9Hd1U3Q1NHRUVBbWtwK1lnMkorZFZXTm1MVDRqVGlnUUl0S0RQWVd0Z3I0OFZPc3FWOWo0U05Yd3p6OGR3ZVVXLy9WcjZyUnh1SDd6Rkhic1dsMXV4eFVJQkpneGZRa2VQbnpHMUhHNVhJd2NPYkJVL1h6K2xEK0Y1aHZ2ZHdnS0NvR2hrUUZXcjFuSTFOY3dxQTduM2V2Z2VkOFYyZGs1VEwwazY0TFdyVnNiMTIrZWhOdmxvN0N6czJIV251emF0UU1NalhLekl0dloyVUJlWGc2anh3ekNLKzg3T0hob0srcldaVSsvcXFlbmd4VXI1K0hPM1hNSUNmUEJqVnVuc0dUcExEZzR0b1dLQ3Z0OUdQZ2p1Sm1ZbUlSalI4K3lNaklCSUN3c0V2dGNqclBxUm8wYXhDcmZ1bmtQM2JzTlExWVdlMTNXUE1lT25zWFlNVE1SRVBDdHhOZWdJQ09qbW5qNXlwY1ZvQVlBWStOYXVIM25MQk1NTnphdWhhUEhkOExkNHp4YXRHak1hcHVjbkFKTlRmSFRaN3Rlek04U1ZWSlNoSGs5czFLTmoxUWM5eThCc0hIZWgvdGZ2NGxzazVlV3hwN2UvOENsVHc4b1NuQVRBU0dFRUVJSUlZUVE4cWVUS3JrSklZUVFRZ0o4a2lBUTVHZldjRGlBV1NQeHdjNzRONG5Jak0xaTFlazZhQU0weFNDUlVPR0ExYzhJQzR2RVpLZjV1SHVIdmI3bDZOR0RXT3VFaXBPVmxjM0tWbnoyN0JWcmU3Tm0xZ0NBa2FNRzRQVnJYN1J0MnhJOWUzV0JsQlFQSHo1OFpxMkJhV1JVVStJeDI5bmJ3czdlRnRIUnNYQnp1NGttalJzdzIvcjA2WVpldmJxd0FuZzhIaGNjRG9mSkxsVlNVc1QwR2YrV2VKeVhMOTZ3c2lWbFpLUmgxYUFlcTgyYzJjdVFXbUQ5eTlxMWpkQ3BzeDBBNE1HRHAxaTdlanNlUDM1ZTdIR0VRaUhPbm5IRCtYTlgwTG1MUFlZUDc0OE9EbTFaMDgrS1kybHBqcjB1R3pCODZHUUFnS3FxQ21iTm5vaUprMFpDVnN6YWpFMmJXZVAyM2JOd2RiMk9wVXMyNEZ0Z01GcTBhSXpCUTNxTHRIMzY5QlY4ZmYyWWNxL2VYWXJNVEMzNFBFakZ5dVlMc05yREUxc2VQQmE3M1Z4YkMwY0g5RUZkYmExS0hoa2hoQkJDQ0NHRUVQTDcrcU9EbmNWZGtCRTNmUndoaEpCZm95cWNyd3RQWVd0UVJ4a0tLdUkvUmlQYzJWbWQ0QUM2OWpUTklLbGNBUUhmY09qZ0tSdzhlQkpwQllKMUFHQlFVeDlMbDg4VzJhZHcxdVBDQld2UXJic0RoQUlCdkx4ZXdQM3VRMmFicG1ZMU5MVE9uZmFVdytGZzU2NDF6TGFJaUNoTW5EQ1gxVmViTmkxTC9SeTB0RFF3ZHV3UVZsMjFhcUkzR1hBNEhHaHJhekxCMWMrZnYyTE02Qm5vMnEwREZPVGxSZHJ6K1FJRUJnWmgxODZEclBvbVRScENUaTUvSGQ0enB5L2h5dVhickRhVHA0ekI2Vk9Yc0hmdlVmaThlUzkyM0EwYTFJTkYvYm80K2Q5RlZyMUFJTUMxcTNkeDdlcGRxS21wd3Q3ZUZwT2NScUZaYzJ1UlBsTFQwcENZbUFRN094dE1uVFlPU2txS0dEYThINVNVRkpDUmtZR01ETkcxVWZQWTI5dkN4cVlaOXV3K2dnNE9iWmlBcnBLU0lwTXR1MnJGRnRZK2d3YXoxMVJOVDg5QVZsWVdGQlFVSUNYRlEwWkdKbTdkdXNkcTg3dWNuLzhVMytMak1lNzhKVHo3SGlKMis3QkdEYkdwV3lmSVN4Y2ZsQ2FFRUVJSUlZUVFRdjQyZjFTd3MvREZjcnI3bkJCQ3FvYlNuSzkvMWNYMXdzSE91azNFWjNYbXBQRVIvVGlXVlZldG9ScGtOV21xUVZKNW5qL3pocU5EZndnRUFwRnRhbXFxdUhEeEVGUlZWVVMyR1JzYnNzcjdYSTVobjhzeHNjZm8wN2VieUpTOFBtL2U0OVFwVnh3N2VoWXBLYWtGK3EyRmpwM3N5dkJNSk9mZzJCWW5qcDlueXVmT1hzYTVzNWRMMVVmbkx2bHJtSDc0OEJsVHB5NWliVGMzTjhYSmt4ZncvSm0zMlAybHBhVXdkZG80TFB6ZmRFaExTNkZ2Mys2WVBXc1p2bjRORW1tYmtKQ0lHemM5c0dyMWZMRjlEUnZpSkZLM1p2VzIwandkQU1EbVRYdVl4NCs4cnNES3FoNWM5aDVqcmRkWnk5QUFOamJOV1B2NWYveUNOcTE3Rk51M3VMOGhVbm9Db1JDSFhyekdvbHQza0NabUttUUZHV2xzLzZjckJqU3cvQVdqSTRRUVFnZ2hoQkJDZm45L1JMQXo3eUo1Wm1ZbVBEd2Z3TVBqUHZ3KytDTXFPZ2JwNmVtL2VIU0VFRUxLU2w1ZUh0cGFtcWhuWGdmMjltMWgzNjROWkdWenM2NHFNK2daRzU2QnVBaDJGbFdkSnVMWEg0eCtGQU5CRmp2QXBPdEFXWjJrY2pWcmJvMEZDNmRoOWFxdHJQcmF0WTF3NXR3K21Kb2FpOTF2K0loKzJMclZSU1FUdERBMU5WVk1uekdlVlJjVkZZTSt2VWVMckhtcG9LaUF3MGUyUTBxS1Y0Wm5Jcm1GQzZmaHp1MzdyS2x6UzhQTXpBU2p4K1N2eFZtcnBqNDZPcmJEcFVzM21McE5XNWFqVmsxOXRHbmRBM0Z4N0JzZ09qaTB3YnIxaTJCbVpzS3FlL242RG80ZU9ZT3RXMTN3UFlpZHNUZG56cVFTcHhLdUNFWkdOYUdvcU1CTXo3dDAyV3lSYzZwVmczcFFWbFpDY25LS3VDNEFBTzA3dEs3UWNmNE5naE1TNGVSNkJaNWZBOFZ1cjYrcmd5UDllOE5NUzdPU1IwWUlJWVFRUWdnaGhGUWRWVHJZbVJma0ZBcUZ1SDNIQTg0bkx5SE5xREdVclB0RHdWNEx4ckp5djNpRWhCQkNmcFlnTXdPZjQ2UGgvZlExOXB5YURhZkJQZUhvWU05c3I0eWdaK0dzVGtVVmFkUXdWUkxiTnNLZEhXamh5Zk9nMlZLandzWkdTRkhtem5PQ2w5Y0wzUE40QkhrRmVVeWJOaFl6Wms2QXZIelIzNC8wOUhSdzY5WnBMRnUyQ2UvZWZrQkNRaUt6VFVwS0NwcGFHbWpWcWdubXpIV0N2cjR1YTE5dGJVM3MyNzhKdlhxT1lyNmoxYXRuaG9PSHQ4SENvazdGUE1rQ2FoaFV4NE5IYnRpOGNRL3UzbjJBME5Cd1pHWm1GZGxlWGtFZTFkUlZZVjdQREhaMk5oZzFlaENVbEJTWjdRcUtDamgyWWhkV3I5cUs5ZXQyWWVTb2dXamR1amtBNE9qeFhlajV6d2dJaFVJNE9MYkZuRGxPWXFlaUJRQXBLUjdHakIyTVVhTUg0c1oxRHh3L2ZnN3VkeDlBUjFjYms2ZU1LZDhYUVVLT0hkdmgydlgvMExQSFNOU3ZYeGQ5KzNZVGFjUGxjbUZoVVFkUG43NFMyU1l2TDRlUm93WmkyUEIrbFRIY1A1SlFDQng5OVJvTGI5NUJTaEYvcDZPYk5zTGF6aDBoWDhMYXJvUVFRZ2doaEJCQ3lOK09JNnlpYzczbURUdUh6OGZtcmM2NG02RUdkWnV1NEhDNEpleEpDQ0drcWhJS0JZaC9mQTBkNUJJd2E0WVRwSDZzUFZmUkFjK2pLei9pL1pNNHBteHRwNFZCYzB4RjJtVkVaT0RKYUhaZ1FLK2pEdXBPcTEyaDR5TlYwN0FoVG5CenU4bVVrMUlDaW16YnZHa25mUGp3V2FLMkJVVkh4OExWOVRvR0R1d3BzaDVuUlprOWN4bnUzMzhDcDhtak1HeDRQMmFOeUtMVU5XdkZQQjR4Y2dBV0xKeFcwVU1zdGJObjNOQzFtd01VRlJXWXVsczM3NkZ1M2Rxb1pXaFE2djVTVWxJUkZSVURZK05hNVRuTVV2UHg4WU8wdEJUcTFUTVR1LzNodzJmNEd2QU5QQjRQY3ZKeVVGTlZnVjUxSFppYUdrTkdodGFOTEN2djBIQXN1SEViWGtIZnhXN1hVRkRBdG4rNm9JZUZlU1dQakJCQ0NDR0VFRUlJK1Qxd1NubkJ0MG9HTzRWQ0lmT3pjY3N1UEZTMWdxSnBBd0FBUHpNTnNlNFhrUFR1Q2JKandpSEl5aWloTjBJSUliOHJyb3djcERYMW9GSy9KVFRhOXdGUE5qZlFrUHJaQjIyUzNtTDJEQ2R3T0J6bXB5SUkrRUlzRy9BY0dXbDhwbTdRSEZOWTIybUp0UDEyS2hpQng5a1hyeHR0c29ScVBWclhqdnc5c3JOeklFMlphSVNJQ0V0S3h2STdIamoxeHJmSU5qMHR6TEc1ZTJkb0tTb1cyWVlRUWdnaGhCQkNDUG5UbFRiWVdlV3VSQldldXZadWhocXFOY2tOZEtiNGV5UHM5RFlvMVcyTTZ2Mm5RazYzRnJoeThyOXl1SVFRUW42Q0lDTWRHUkZCU0hoMkd3SHJKcUw2d09sUXFtTU5SZE1HdVBNd0dGWjNQT0RvWUE4T2h3T2hVRmdoQWMvZ1R5bXNRQ2VIQTVnMVZoTnRLQVFpM0tOWVZmTFY1YUJxVG9GTzhuZWhRQ2NoYkdsWjJkaisrQW0yUGZSQ2VuYTIyRGJWRk9TeHBYc1g5SzVmcjVKSFJ3Z2hoQkJDQ0NHRVZIMVY4bXFVVUNoRVptWW1uRTllZ3ZySTVRQitCRHIvMndUOTRmT2dXTnZxRjQrUUVFSkllZURLeVVQQnNDNFVET3NpOVlzdlFvK3RoLzdRT1ZBMGF3aDEyeTdZZlhRWjJyVzFoYXlzYklWbGRoWmVyN09HbVJJVVZVU25iNHozVFVSNkdIczJBZDMyMmtERkx5bEtDQ0hrTjVTVWtZbGpyN3l4eStzcHdwS1NpMnpYdzhJY203dDFocllTWlhNU1FnZ2hoQkJDQ0NGbFVhV0NuWGxUMXdvRUFyamZ1NDkwNHlaUTRIREJ6MHhEMk9sdHFERjhQaFJxVy83cVlSSkNDS2tBaXJXdG9EOThIa0wvMnd5VCtYdkFrMVZBbWxFajNQVzRqODRkTzRETHpWMnp1YnlEbnY2djJNSE91azNVeGJZTHV4N0JydUFBdWgyMHkzVXNoQkJDZm4vZkV4S3c1OGx6SEgzbGpaVE1yQ0xiMWRmVndkck9qbWhyYkZoNWd5T0VFRUlJSVlRUVF2NUFWU3JZQ2VRSFBEMDlIMEtwMFFBQVFLejdCU2pWYlV5QlRrSUkrY01wMXJhQ1V0M0dpUFc0QU8zT3c2QlVwekU4SDV4REo4ZjJGVEtOYlhKOE5vTDkyZGs0ZFpxSVRtR2JGWitGYUs5WVZsMDFhelhJYWNtVzYzZ0lJWVQ4dmw0RWgyS1gxMU80dmY4QXdZK2xOOFRSVmxMRWtnNTJHR0xkRUR3dXBmOFRRZ2doaEJCQ0NDRS9xOG9FTy9PQ25Iay9maC84b2RoZUN3Q1E5TzRKcXZlZitvdEhTQWdocERLb05YZEUrTGxkME80OEROTHFXdmp3d1ovMStRQ1VYM2FuMzdNNEZMeGVyYUFpaFJxbVNpTHR3bTlIUWNoblg5alc3NlpYTG1NZ2hCRHkrL29VSFFNM3Y0OXdlLzhCdnVFUnhiYVZsZUpoaWsxTHpHeHRBeVZabVVvYUlTR0VFRUlJSVlRUTh1ZXJNc0hPZ29SQ0lhSmpZcUVzS3djQXlJNEpoNXh1clY4OEtrSUlJWlZCVHJjV3NtTERBQUJjV1RsRXg4UXdRYzd5OXQ0cmpsV3UwMGdOM0VKWk9FS0JFR0UzMkJlNFpiVmtvZEZVL0hTM2hCQkNxaTZoRUhnYkVZSExQd0tjL3RFeEplNmpMQ3VMVVUwYllVS0xacWlocWxJSm95U0VFRUlJSVlRUVF2NHVWU3JZV1RCekp6MDluYWtYWkdXQUt5Zi9DMGRHQ0NHa3NuRGw1Q0hJekdES2FXbnByTStIOHNycXpFamo0L01iOW5xZGxqWWFJdTNpWGlVZ0l5cVRWYWZmV1JjY0hrMU5TQWdoZjRLb2xGUzhEQW5GNDI5QnVPTG5qMi94OFJMdFYxTk5EWk5hTnNQd3h0YVV5VWtJSVlRUVFnZ2hoRlNnS2hYc0JNQ2FwcEFRUWdnQkt1YXp3ZjlWUFBnNStYM0t5SEZSUjB5Mlp0aDFkbFluaDhlQlhrZnRjaDBMSVlTUXlwR2VuUU9mOEhDOERBN0Z5NUJRdkFnSlJYQkNZcW42YUdaUUE1TnRXcUNiZVIxSWNia1ZORkpDQ0NHRUVFSUlJWVRrcVRMQnpvSVhzU25ZU1FnaHBLRENueEhsa2QzNS9nbDdDbHZ6cHRVZ0xjTythSjBSblluWTUreDJXallha0ZHbkRCNUNDUG1kcFdmbjRGdDhQQUppNC9BMU5nNWZZdVBnSFJhTzl4R1J5QkVJU3QxZlRUVTE5S3B2anQ3MUxXQ3RUMnMyRTBJSUlZUVFRZ2dobGFsS0JEdnpMbUpUa0pNUVFraHg4Z0tkUHh2dzVPY0k4ZkU1ZTVwQ3E5YWlVOWlHWFk5QTRZOG0vVzUwa2Z0WDR3dUVTTXZPUW1wV2R2Ni9yTWRaeU9UemtTTVFnQzhRZ2k4US9Iajg0MStoTURmWVFkODdDUG50Q0lYQVhMdld5T2Judm1lekJYeGs4M1BmdTJsWldVak96RUpTWmlhU2Yvd2twbWNnS2pVVmtja3BpRXhKUVdSeUNpSitQUDVaeHRXcW9XZDljL1MwTUVjRFBUMlUweXpxaEJCQ0NDR0VFRUlJS2FVcUVld3NpQUtlaEJCQ3hDblB6NGNBMzBSa3BQR1pzclFNRjNXYXFMSGE4RE1GSWxQWUt0WlNnSnFGU3JtTmcrVGlDNFNJVGsxRmVGSXl3cEtTRUphY2pKalVOTVNscFNFK1BRTnhhV21JUzB2UC9VbFBRMUpHWnNtZEVrS3FySFdlRDM3WnNTMTB0TkhWdkE1NldKaWp2bzRPQlRnSklZUVFRZ2doaEpEZlFKVUxkaEpDQ0NFVjdaMFhlMnJhdXMzVUlTUEhZOVZGdUVjaE96bUhWVmU5aXk1QUY3NUxqUzhRSWl3cENRRnhjZmdhRzQvQXVEaDhpMDlBYUdJU3dwT1NFWkdTREw2QWJuWWloRlF1S1M0WEZybzZzREdzQ1Z2RFdtaFZxeWFxS2NqLzZtRVJRZ2doaEJCQ0NDR2tFQXAyRWtJSUlRVUloWURmVTNhdzA4cFdRNlJOaUdzWXEwNUtrUWU5RHRvVlByNnFMRE9IajA4eE1mQ0xqSUpmWkJRK1JFVWpJRFlPUWZFSnlPTHpTKzZBRUVJcUdJY0RWRmRSUVVNOVhiUTFNVWFMbWpWZ3Fhc0xIcGZ1WkNHRUVFSUlJWVFRUW41WEZPd2toQkJDQ2dqK2xJeWt1Q3ltTENYRGhYbFRkVmFidUJkeFNBdE5aOVhwZDlVRFQ1NmQvZmszeThqSndadXdjRHdOQ29aUGVBVGVSMGJoUzB4czdscVloQkR5bXhJS2dkREVKSVFtSnVIYXgwOEFBQlU1V2RnWTFrSnJ3MXBvWTJ3SVMxMWRtcjZXSUMwMURaNmVYdWpTdGNPdkhrcWwrL0RoTTh6TlRjVnV1M1RwQmxLU1U2R3Fxb0k2ZFUxZ1ptWlN5YU1qRlczcGtnM01Zd2ZIdHJDMWJWNmh4OHNvc0R5Qm5KeHNoUjZydExLemM3RFA1UmlNald2QnBMWWhqSXhxUVZxNi9DNnpaV1JrL25iUCtWZWo4MC91NTQrQ29nS3JMakR3TzJLaVl3RUFYQzRYalpzMCtCVkQrMjBVUEcvSXlzcUFVOHdYTjZGUWlNek0vUC8vbCtkN0xqMHRIYkp5c3VCeXVlWFdKNmw0NlducGtLZlpYQWlwa2lqWVNRZ2hoQlFnTW9WdEV6WElGQXBpQmw5a1ozVnlwRGpRNzY1WDRXUDduVVdscE9MWjkyQTgvUjZNWjk5RDhDWXN2RUt6TlRrY1FFMU9IdXJ5OGxCWGtNdjk5OGRQTlFWNUtNdktRa0ZHR29yUzBsQ1FrWUdDdERSVGxwZVdocHkwRktTNFBFaHh1ZUJ4T1pEaWNpSEY1WUxMNFRKMVhJcG1FUExiY1BaNmp1c2ZQa0tJM1BlL1VDaEU3dVRXbkIrUGhlQUxoTWdXQ0pDVms0T003QnlrWm1jakpUTVRLVmxaeFhkZWdxU01UTno0K0FrM2ZnUS9hNm1yb1krbEJYclhyMGVCejkvSWt5Y3ZjY24xQmxOZXYyRXhBQ0ErUGdIcjF1NWs2c2RQR0E1ajQxcGxQazVjWEFKYzloNkZ5OTVqaUl0THdObHorOUdwczMzWkIxNUJzckt5MGEzTEVLWjgrKzdaY3VuM2pmYzdPRHIwUjh1V1RiQjc3d2JvNitzeTJ5SWpvekYyOUF4a1pXVURBQzY2SGk3M1lFTjJkZzZhTkhKZ3lrdVh6MGJ2M2wzTHJmOHpweTloMDhZOU1LbHRDQk1UUXd3WTJBTldWdlhLcGUrc3JHeTBhTllaR1ptWjBLK3VDL042WnRpNmJRVjR2Ti92WnJtRWhFUjRlNytEbloyTnlMYXRXMXlZeDZxcUtpTEJUcUZRaUpzM1BOQzVTM3V4ZlFkL0Q0V1ZwUjFUamsvOFZPUTRJaU9qWVdyU2dpbkhKWHlDbE5UUHZWNXRXdmRnSHRldGE0cDkremVWdWErYk56eXdZUDVxcGp4K3duQnMzTFQwcDhZSDVKNjNkanNmeHQ0OXg3Qjk1NnBpLzhaOWZmMHdjZnhjcG56bTNIN1VxRkgwLzB0U1U5TitlbndGOFhpOFNndkkvdXJ6ajZReU1qSXhZL3BpT0hac0J3ZUh0bEJTVW1SdDkvSHh3NnVYUHZCNzc0K0FyMEU0ZW13SFZGU1VKZXI3OWkxUGpCczdDMXUzcjJEOVhTeFp0QjV1YmpjQkFOV3FxZUhiOTFlbEhuZDJkZzcyN3p1T0N4ZXU0ZXJWNHlVR2UxU1U4bC9mT1hPZHNIakp6QktQc1hiTmRqenhlc21VTjJ4YWlycDFhNHUwODNuem5ubHZtZFEyeE01ZGF5UjlHZ0FBYmMzODgvYjlCNWRnM2NpeXlMWnYzMzZBYmF2dVREa3BKVUJzdTZ5c2JDUW1Ka0ZMU3dQN1hJNWg5cXpsQUlCVnErZGo2clJ4Q0ErUEJJL0hnN2EySnJOUG45NWo0T1gxQWhvYTZuRHMyQTU3OW00UTIvZmZ6S0plR3dSL0R3VlE5R3RmRWZhNUhNUFpzNWRoYjIrTDd2OTBoS1dsT2RMVDBqRnYzaXJjOS9UQ3pkdW5vYWVuODFQSFNFdE5RMnZiL00rY3A4OXZsUHFHbU0rZnY4Smx6ekdtdkduTHNwOGFVMW1scDJkZy9MalpTTS9JQUFCczNMZ1Voa1lHdjJRc2hCU25TZ1E3OCs3QTRYQTR6QThoaEJCUzNvUkM0STFuREt2TzBsYVRWVTRKU0VXOGJ5S3JUdGRPQzdJYU1oVSt2dCtGUUNqRXg2aG9QQXNPd2RPZzNBQm5ZRng4dWZVdncrUEJzSm82REZSVlVWMUZHWHA1UDhyS3FLNmlERjFsWldncEt0SzBrb1Q4Ulp4YU5ZTlRxMlpsMmpjOU93ZVJLY21JU0U3Si9VbEtSbUI4UEw3RXh1RkxUQ3lDNGhNZ0VFcStMbkJRZkFLMlBIaU1MUThldzFSVEEzMHNMZERIMGdKMXREUkwzcGxVbUxlK2Z0aXord2hUemd0MkppZWxzT3E3ZFhmOHFXQm5lSGdrTnF4M0J2L0hEVDNUcHkzQ3F6WjNvVmdveTZZb2poMzY0K25UMGwrRUxxeWtDNElDZ2FESTQ2U2xwa0ZYcCtnTHYwVWRKeTR1QVVPR1RFSkdSaWJ1M1h1TWxzMjd3SG4zT25UL3h4RkFiaEFzTDlBQUFQUG1ycFRvR0FEdzVObDF5TWhJbDlndUp5Y0hnWUhmbVhKR2VtWXhyVXZQeStzRi9QMi93Ti8vQ3dCZzFPaUI1ZGIzL24zSDhlVkxJQUFnSkRnTS9RZjIrQzBEblRFeGNlalJmVGo4L2IvZzFHa1hPRGkyTGRYKzgrZXR3cDdkUnpCcTlFQnMzckpDSkRncEZBcVo5OCt2OE1iN1hibjFkZURBZjh4akhvOEhKNmZSNWRMdnVMR3pjUHVXSndCZzhxUUZhTnpJQ3JVTXhWOVVUazFOdzl1M0g1aHlWZ2szK09oSitONlhWUHNPYmVCNjZUQlQ5bjc5dGx6N056S3VDVFUxMWQvaS9DTXA5N3NQOGQrSkMvanZ4QVhVcm0yRTEyL3VzclpmdjNZSGE5ZnNZTXE3blk5Zy9vSXBKZlo3K3BRckprNllCejZmajlFanB5TWpQUk9EaC9RR0FDUW1Kakh0TkRTcWxYck1lVUdaejUrL0FnRG16MStGN1R0V2w3Qlg2WGg1dmNDNnRUc2gvUEdkcTBHRGV1QnlPZmowS2Y5elJrdExBK3JxYWxpeWVEMGVQWG9HQUxDb1g0ZlZKbytVbE5SUGZaNlh4b2NQbnpGMjlBeW9xNnZpeXJVVFl0dk1uYjBDN3U0UE1YUFdCRGhOSG8yY25CdzhmZm9TQW9FQTBkR3hQeDA0KzlzVURLWkw2dGFkTTJqWnNna0FJQ29xQnF0V2JzV2l4VE5ZQWVnOEowKzY0dlVyWHp4LzVnMDFOVlZZV3BwajZGQW4zTGw5SHdEUXZlc3czSEUvQzNWMXRUSS9oK3ljSE9ZOVZWWWhJZUhZdCs4NFV5NFk3SXlOTGQwMUdIVjFWU2JMdUxHMVE1RmprNVdWUVhUc0IxYmR0cTB1dUhRcC82YkNldlhNc0h6RjNNSzdFdkxMVllsZ0p5R0VFRklaQW53VGtSQ2RmOUZNU3BvTDgyYnNLV3kvdTRhSzdHZlFXNy9DeC9hcnhhZW40NWIvWjF6NytBbWVBWUZJL0hGSFgxbnh1QnlZYW1xaWpwWW1qS3VwdzZpYU9vdzFxc0c0bWpyMGxGVW9rRWtJS1RmeTBsSXdWRmVIb2JxNjJPMVpmRDRDNCtMeE5pSVNQbUhoOEFtTHdKdndjQ1NrbDN5ZSt4d1RpM1gzSG1EZHZRZXcwTkZHUDZ2NkdObWtFYXJSMUZkL0xBdUxPaGcxYWlBVDVBZ0xpOFQ2ZFR1eFl1VzhYenl5aWljUUNHQnNWSlBKd0VoSVNNVEVDWE5oMjdvWm9xTmpjV0EvK3dKd2FTN3dDU1NjNXI1d0lFZEd0dlEzbTJWbFpTTTlQVjNzdG9jUG5qR1BHemRwQUMwdERWWVFvVEI1ZVhteFFaTEcxZzRpZFNFaDdKbEI5amdmd2Q3ZFI0dnMrNVgzblNLM1ZhUWhneVl5d2JPaFF5YmgvTVZEYU4xYXNxbHF0MjV4WVc0dU9Iem9OR0ppNHZEZnlUMFM3UnNiRzQreFkvSXp3d29HMEg1SHZyNSs4THozbUNueitYeFlOeFNmelZxUzBMQTNyR2xKblhldlE2c1dYUkVkSFl1VWxGVDhPMjQyYnQ0K1hTVnUvRy9icG1lNTluZG1xYVJaQUFBZ0FFbEVRVlRveUhiMDdkdXQwczQvNmVrWk9IZjJNcTVkdTR1M2J6OGdKam9XQW9FQTJ0cWFhTnJVR3NOSDlFUDdEbTJLN2MvVjlUcnp1R01uTzVIdDR5ZU13TGF0KzVEKzQzdUd5OTZqbURaOUhPVGw1WXJ0dDFuelJxaFdUUTNSUDhZMGFlSThjRGdjREJyY0N3a0Z6bE9hbXFVUGRpb29LcUNEUXh2bWRUdDg2RFM2ZE9rZ2R2eGxFUkVSaFZFanBqR0JUaUEzdzdWSkkwZFd1MlhMNTZCNmRSM2NLL0RlY3RsN0RDNTdqNkd3Z2htc2E5ZHNad1dRQ3lydDMyVEJJRnZlRFQ5SERwOW16b3YvbmJnZ3NzL2RPdytZekZyblhZY3dZRUFQdkhydGk1eWMvQnM3MnJaclZhcHhWQVJKQTRpRmI2aEtUazdCaHZXNzRPWjJFNkVoNFZCV1ZrTHIxaTJ3YU1rTTFLa2ptcGtyRUFqUW9YMC92SHp4Qm80ZDIrSDhoWVBsTW41Sm5UdDdHYk5uTFVkOGZBSUN2d2JCN2NveDFsVENuejkveGV0WHZnQUFhV2twOU8yWG05bTdhdlVDUEgzeUNzbkpLZmowS1FBRCs0L0g1YXZISVZ1Rzd4cEFiclowUVR4ZStVNW5iRlNyU2FuYXYzdC9IelZyMVNqMWNkNisvWURObTlpZjVkdTI3a09yVmszTDdSeEJTSG1oWUNjaGhCRHl3NnU3VWF5eVdXTTF5Q25rMzQyZUdaMkpxUHZzekUrTnB1cFFyQ1ZaTmtkVkV4U2ZnR3NmL0hIdG96KzhncjZETDVBODg2a2dQV1ZsTk5UWFF6MXRMZFRUMFlhNXRoWk1OVFVoKzVQVGtCRkNTSG1RNGZGUVJ5djM1b3UrbGhZQWNqUDl2OFRHNHRHM0lEd01ETUxEcjk4UW1aSlNiRC92STZQdy9vNEgxbnMreElnbTFwalNxZ1VNMUZRcjR5bVFTalpubmhOT25EZ1BHUmtaakJ3MUVPTW5qS2pVNDJ0b2lBL2NTeW94S1psVk5qS3F5VHdXQ0lVSStoWXNkajlOeldxNGRQa29saTdaaUIzYjl3TUFuUGVzZzVLU0VucjFITVhLcWlvTmVRVjVTRWxKZG1raU9ZbjlQbFJUVlNuMThjNmR2WXlKRTByT1JuajEwZ2NHK3RiRnR0bXpkd09HRE8walVpOUpvQ1V2eS9OM3MzYmQvOUMxeXhDa3BxWWhQVDBEL2Z1T3hlVXJ4OUMwV1FtdnhlNGpyUFU4bFpXVk1HUEdlSW1QbTVHUkNmZTdEeVJ1bjVxYWh0ZXYzNkpSSTB1Sk02dkwwOG9WVzFpQkd3Qmx6bGd0L0ExYlIwY0xlL1p1UU44K1k5QzBtVFdXcjV4YkpRS2RGYW15emorM2J0M0RaS2NGSXUxQ1FzSVJFaElPVjlmckdEUzRGL2JzM1NCMkhjYVVsRlJjdTVwL28wS1BucDFLRERERnhzWkRSOHRDcEY1Yld4TmZ2dWJmZ0dGc1hBc1hYUS9EMFhFQTB0UFN3ZU54bWVCSllrS0JZS2RXNllPZEFMQjA2U3hjdis3T2ZBWk1tL28vUEh0eEU2cGxPTThXRkJvYWdSN2RoeU04UExMRXRrK2Z2b0tIKzhPZk9sNUZXTFpzTnZQYTdIWStqQkVqQjdDMnIxNjlEVUR1MzlQSjAzdGhVRk1mLzF1NGx0bXVvS2pBWkJ4V05Ta3BxWERzMEIvdjMvc3pkWEZ4Q1hCenV3a1BqMGZ3Zk9BS1UxTmoxajU3OXh6Rnl4ZHZvS2lvZ0czYkpNK3lMaTlKU1NtSWowOEFBTnkvL3dScjEyekgveGJOWUxidjNKRWZmTzNhMVlISi9EUTNOOFdCZzFzd2NNQjR5TWhJbzJ1M0RrVk9PeXNRQ0pDY1hQei9EZUlLekg3RjRYQktiSytrcFBoTFpud3dOVFZHZGs0MnZnWG12dmNMdnVmajR4TXdiSWdUYzQ1dDBLQWVmSHo4SUJRS01YTEVWSW0rSHhCU21TallTUWdoaEFESVRPZkQ5MUVzcTY2Um5SYXJISFEyQkVJKyszS0VRWjgvSjZ0VEtBVGVoSVhqMmtkL1hQdmdqL2VSVVNYdlZBaUhBOVRYMFVHTG1nWm9VY3NBeld2V2dJR3FHcTFwUndpcFVqZ2N3RlJUQTZhYUdoalZwQkdFUXNBdktncVgzdm5od2pzL2ZJbUpMWExmOU94czdIM3lIUHVmdlVBZnkvcVladHNTbHJvMGRWbDV5YzdPd2ZselY3QjM3MUdjUGJjZk9qcGFKZTlVaEtpb0dGdzRmeFZEaC9XRnNySVNVMy8rL0ZXTUhqbXR4UDB6TWpLeFkvdCs1c0o3Y2ZLeUpNNmMyOGU2S0Y5d1BjSkRSN2FMemFCNy9jb1hBL3IveTVTblRmOVhwRTJlb2k2cXF5aVp3TkxTSEkrZlhJVy9mMzdHaG9LaUFuemUzbVBLc2JIeHJFeUJoSVJFcUJVSTJ2TjRQS3hhUFI4MWErbmpXMkF3T25XeXgreFpTMWtaRXZmdXU4TEtxaDdTMDlKaFdLc0prNzMwOVBrTjFLdG5CZ0RZdU1FWksxZHNBUUJNbmp4YTRuVVlvNlBaN3oxMWRicWhvTHcxYW15Rms2ZjJvRytmTWNqT3prRnFhaHA2OXhxTmF6ZitLM0w5MHQzT2h6Ri8zaXFtckt5c0JMZkxSOUdrYWNOeUhkdlJJMmZnN2YwV0wxKzh3Y2VQWHlBUUNPRDM0V0dsQnp0djN2REFyWnYzU201WUNwOCtCWWhrdWNuSVNFTW9GR0xoZ3R6MUNqM3VpV2FVbFZaNFpPNDBzL2M5dldCajIwemtSb01saTlaamY0RXN5YnoyQlVWSHhTSXhNUW0xVFkwcTljSjhaWjkvZEhTMElLOGdoN0RRQ05aNSs5UkpWelJ0Wm8yeFk0ZUk3SFA2OUNWbVhkUWFCdFhSdkhtajhuc0JBRFJvYUlGOSt6ZGg0dmk1T1BHZk0remJ0d2J3ODlQWUFybWZCNXMyTFVXL3ZtTUJBRXBLU2dnTGkveXBZQ2VmejRkRGgzNElDYzdOYkRjME1vQzd4d1ZFUkVUQnRsVjNDSVZDY0RnY3ZQSytBeW1lRkd4YWRXTmVhMXZiNXJoNi9RU3VYcjJEb1lNbkFRQnExcW9CSDE4UGtiODdlL3ZXclBQQW92K3RZeDVQbkRTU3RiNXJZZUhoVVhEZWRZZ3ByMW85WDZUTnRldnVzTFZ0QmwwZExZd2NOUkNQSHo5bnR2bjZmc0RvMFlPUWxaa0Y2MGFXU0U1S1FVcEtLbTdkeWo5SHBLV21RYk5hWFpGK0MwOERYWmxrWktSUnExYkpheTV1MnJpYkNYUk9uL0V2eG8wYmlwTW5YYkY2MVZZa0o2ZGc5Y3B0T0hJc1A2djJlMUFJVnZ4NGZ5MWROaHMxREtxTDlEbDc1akxXMUt4NThyN0RYTHR4VXV5NXB5UjUyZEZqeGc3R3JWdjNjUE9HQndCZzQ0YmRhR2RuQXh1YlpvaU1qTWFwa3hlWmZTNWR1aUgydTFObVpoWVcvVzhkNjIrcDRQU3VIejkrUVl0bW5TVWVtMUFvTFBFR3FrZGVWMkJsVmEvWUpRL3l4bHFlNjV1KzhyNkRXemZ2TWUvOWRqL1c2MDVKU1VYZlBtUHg5V3NRZ053WkwyN2RQb1BlUFVmaXdZT25TRTFOUTQ5L1J1RG9zWjJsbnZLZWtJcEN3VTVDQ0NFRXdOdEhzY2pPekovQ1NGRlZHaFl0OC8ram1CbVRoZkJiN0x0UmxXc3JRZDJ5Nmw5azh3a0x4d2x2SDF6MTgwZG9VdEZUdFltaklDT05aalZxb0VVdEE3U29hWUNtQnZwUWxwV3RvSkVTUXNpdndlRUFGanJhc05EUnhrTDdkbmdmR1FuWGQzNjQ4TllQWCtQaXhPN0RGd2h4MXVjdHp2cThSZnZhSnBqYnJqVmFTbkJSaVJUUHZsMHYrUGo0QVFBTzdEL0J1bE8vdEU2ZGRNWGlSZXV3Y3NVV2pCNHpXT3dGenZKV2NPMm53cGxJR3RYVXhBWnY5KzNMRHp4b2FXbGcvUGhoUHpXR1kwZk9NSTlyMVdUZnRGVTRlNnhlM2RaUXI2YUdIVHRXc2FadUhES2tEMWF0M0lxdVhRWmozYnBGOFBIeHcrdFh2bGl3Y0JvVEVITjJQc3dFR2dCZzBmL1c0c3paL1pDV2xzS25UMS9CNC9HZ3FxcU02VE9LRHQ0V1ZqZ3pLRGtsVmVKOWY1VzhpNWNsOGZYMWcyMnI3cFV3b3BMWjJkdGkyL1pWY0pxVSs1NUlURXpDM1RzUHhENlBxS2dZckYrM2l5a3JLeXZoa3R1Um53NTBuajkzQmZmdlAySFZ6WmkrV0tSZFdhWXkvaGx4Y1FtWVBtMFJVell4TWNTTFY3ZEZBbVlGTDU1djJyd1UvNDRmWHVwalpXVmw0K1dMTjJVZnJCZ2NBUFBtcmNMUkkyY3dmc0p3Yk55MGxMVmRxbEFXVStGQXNsQW94UFRwaS9Ia3lVdXNYRFVQNDhZTlpXMS85LzUrc2NmdjFtMG9rejBrU1h0eFU3Slc1UGxIUlZrSi8xczBBOE9HOTBQMTZyazNLcVdscG1IKy9OVTRjdmcwMDg3TjlZYllZT2ZoZzZlWXh3TUc5QUNIdzRHcHFURUVBZ0VDQXI1QlRrNFdCZ2JpYjVZTkNRMUhlbG82akl4cVFrcEtpbm51b2FFUk1LOWpJOUsrWjQrUll2czVjdmcwYTZ4Rm1UUFhDWXVYekdUVmRleGtoOTY5dThLOG5obG16QnovMDJ1WjhuZzhPRGkwd2VGRHAyRlFVeCtYTHgrSGxwWUd0TFEwMEwyN0k3NThDWVIxSTBza0ppU2hjWk1HdU90eEhuTm1MY1BYd084NGRHUWJ1Rnd1dW5idGdGcUdCdERXMW9TMXRTV2lvMk9ocTZ2Tk9rN3pGbzNRdkVWK1lMbGdnR3Jnd0o2d2JsVDBXclcrdm42c1lPZlVhZU5FMmhTOEFlclpzOWVzYldmUHVPSHNHVGNBdWROOVB2RjZpU2xUeDdEKy9uNUhKaWFHZVBiaVpvbnRMcm5tcnRPb3FLaUFKVXRuUTBxS2h6bHpKMkhIOXYxSVRrN0Jnd2ZzOC9UVXFZdVFscHFHcHMyczhlOVBmRi81Mlp0WWR1OVpqNmFOSFJFYkd3K0JRSUJ4WTJiQzYrazFMRnU2RVptWnhhOXRYQlZkZEQyTURnN3NLYmJGM1VSVGxJY1A4N1BJSFIzYklpd3NFZ1A2ajRQUG0vY0Fjck5PWGZadGhJeU1OSTRlMzRYMmRuM3c5V3NRVWxKUzBhL3ZXRXlkTmhZTEZrNHJjVHB1UWlvYUJUc0pJWVFRQUsvY28xbmxKaDIwd0pQS3YrQVhkRFlFZ2h4MlZtZk5mdnE1Vnd5cW9QajBkSnoxZVlmanI5L0FOenhDNHYya2VWeTBNVEpDUjdQYWFGbkxBQmE2T3BBU000VVRJWVQ4cVRnY29MNnVEdXJyNm1CUmV6dThqWWpBaGJmdmNlU2xOK0tMV0FmUS9Vc0EzTDhFb0krbEJWWjI3SUFhUHprbDNOL013YkVkRSt3OGVPQWtaczJlQkRtNXN0MWtjK0w0ZVFDNWQ2NUxNcjFlZWNzb3RQNzFzMmZlc0xPM1pkVTlmZnFLTmJYbmpKbmpJZjhUYThKdTJid1g1ODlmWmNxRjE1NVRWbGFDbkp3c01qSnkxekJQU1VsRlNrb3F6T3ZWWWRwY3VIQU5pLyszRmlFaDRRQ0F6S3dzZU55N0FEZTNtK2paTXpmTDRld1pONnhldFkzVjk5MDdEOUNqKzNEczJMVWErdzlzeG9xVmN4SDhQWXlWVlZ1U3dsTy9lcjkraTNZL3VRNWFhYk1qSkYzekxNL3ZFc0FzcldIRCs4SGZQd0RPdXc1aDArWmxHRE4yc05oMjJ0cWF1T04rRnIxN2pVWjhYQUl1dVIwUk82VmRVUmRkVlpSTXNIWGJTb1NHaHJQcVI0K2FYdVRZT0J3T000WHN6d1Jqa2hLVG1jeWZvdFNwVzV1WjZqa25oNDlSSTZjaExDei9mTEZrMlN5Sk01UExRM3BhT2dRRnBzL05LQlJRU1V0TFp6SUw4eFFNR3B3ODVZcWpQMjU0Y05sN0RJMGFXV0hRNEY0U0gzL0RlbWRtbXRIWk01Y2hQaTRSOCtaUFpyYVh0QjZjdEJUNzkxWGE5ZU1xK3Z4ajM3NDFreTJaUjBGUkFTdFh6V01GRUJQRXJPWHJmdmNCczY0akFQVHAydzBBY1BYNkNmVHZseHRBeTg3T3djcFY4OUNsYXdmV3ZzK2ZlYU5MNTBFQWN2Kys5KzNmaE1aTkdrait3cFNCcXFxeTJQcUNXWHJsWWV5NG9Yamk5UklmUDM2QmxXVTdrZTErZnAvRXJvTnBWcnNscXh6MExSZ3ZubnRqbjhzeEJBYTlsSGhLOS9KZVIxWVMrMXp5c3habFpXVlF2WHB1Wm1rT244K3NPeXNuSndzOVBXMngrLzlPZ29Oeng2dXJxODJjNjdoY0xyUzBOSkNjbk1MS0tqNzUzMFY0dUQrRXRMUVVkdTVhSTNhcTU4cWlxVmtOR3pZdXdaalJ1VGZGTlcxcWphZFBYdUhrZnhkWjdjYU5Hd29sWlVXbXZIV0xDL040NkxDKzBOTFNZTXBGVFduN0ozajQ4Q21BM045dFdsbzZiRnQxUTB4TUhGTjM4TkJXbUpubGZ2L1IwRkRIbGF2SDBibnpZSHdQQ29GQUlNQzJyZnR3N3V4bDdEdXdSZUoxdmdtcENIL3V1NVFRUWdpUlVIeGtKZ0o4RTFsMVRSM3pweHpNak0xQytFMTJRRkRKV0JGYXRwcVZNcjd5SWhBS2NmOXJJSTYvZW9Nckh6NGlNMGV5ZFlYVTVPWFEwY3dVWGVxYW9ZT3BDV1Z1RWtMSUR4d09ZS1duQ3lzOVhjeHIxd2JIWDcvQmpzZFBFSnlRS0xiOWhiZnZjZjJqUDJhMXNjVlUyNWFRazNDZFFwSnY5T2hCMkxyRkJYdytIekV4Y1RoN3hnM0RSL1F2ZFQrUEh6K0h2LzhYcGp6dTMvenNwRzdkSFBBNTRHbVIrNjVmdXhNSER2ekhsSXRyVzV5VUZIWkFZdisrNDVneGN6eGtDMlNxcmZveEZSeVFPNlhpR0RHWlJBWGxUZnVXbVprRnc1cU5XZlZmdndiQnNVUCtheVd2SUk5SmswYXk5cGVXbHNLcU5RdXdjdmtXNWdLbXJxNDJxbGZYd1l2bjNsaXdZRFdlUC9ObTdYUHd3RW5ZMkRSRHIxNWQ4UExGRzJ6ZDZvSXJsMjh6MnhzMXRzTDNvQkRFeE1UaDBhTm5hTm04Qy9yMjY0NSsvYnFqVGR2U0JTcjkvRDZ4eWk5ZmxtL1cyNS9nME1GVFdMRjhFN2hjTGxhc25JZWh3L3FXdWE4VksrZWlSNCtPSmE3SFpXWm1BbmVQOHdnTGpTZzJnNm9vNGpJMnhkbStZelU2ZHJKRHA0NERtT3hBR2VteUJ6dS9mZzFpZ2xCRldiWjhEbWJPbWdDQlFJQ0pFK2JpbnNjalpsdmUzMzE1TURFeEZEbVhqQmsxSFE4ZTVOYmxCYjZzRzdabkJWc0xhOVdpcTBoZHdZRCttREdEY2ZYS0hTWmdPWDNhSXRTM3JBdExTL01TeDNqemhnZldydG5PbE92Vk00UFQ1RkVsN2xjZWZ2WDVKeTJOZlROVDNicW1JbTBLWmpnRFlJSWt1cnJhME5mWGc4K2I5K0R6Y3dQbU4yNmVRcVBHVmdDQXNMQklEQjB5aWNuMmw1ZVhRMTF6MGY3TG00cEtickF6S3lzYjJkbWlhNTdtQmNrbHVjRmo0d1puYk56Z0xGS2Y5Lzd4OEx5STZycFdUTDI2ZXVtWE9ZbUxTeWpkRGo4WTFOU0hYREgvZjgzTXlzTDNvSkJpK3dpUGZBdWhVSWhqUjg5aXhZb3RTQ3R3UThIaUpUTmgyN281azFYc2VjOExnd2JtcjFmY3Zic2pEaDNKZmQrOGYrK1BsczF6enhrZEhOcGc5NTcxWlhwT2xVbFJVUkVKQ1ltczExOGdFRENCTUowZldiYlIwYkZZTUg4MWdOd2JzL0ttalJabjVlcjVXTHgwSm54OC9OQ3RTLzczbXVEUTNQZDNTZE85RmljNDFKdVplcmxmLzMvZzd2NFFEbzd0MExGak83UzIrVWRrcmVXWnN5ZXlwamt1R095Y01IR0VSRE16QUVCY3dpZVJHMTlHalppS0N4ZXVBY2hkSDczZ3NnRjV4TDIvM0s0Y2cwQ1FPK3ZZd3dkUFdaOVRaWm5ldHlReE1YRk1CbWQxZlYxTW03cUk5VHJwNkdqQnplMG0zTnpZbWNBbUpvYXM5MDVvYUFUVTFPaUdUdkpyMGYrdUNTR0UvUFZlZWJDek9vM3FxMERiSUQ5cjR2dDUwYXhPbzZFMXE4dzZsTUVKaVRqaDdZTVRyOThVZVFHK01FTjFkWFExTjBOWDh6cG9VZE9Bc2pjSklhUUVDakxTR04raUtjWTBhd3pYZDM3WTl0QUxieU5FTDBpblorZGdsYnNuanI5K2c3V2RIZEcxYnAwcTgzbnlPNmhoVUIwZEhOb3c2K1h0Mlgya1RNSE9nL3Z6ZzVVTkd0UkRpeGI1Z1VFNU9Wbkl5Ulc5Rm1qaHpNcXlyaHNhR2NGZUd6czZPaFpuVGw5aVBaKzhRQWNBUkVaR1EwZkxnclhQdFJzbldYZlE1MTJjTHJ5ZW1hS2lBaXd0elhIdXdnSDA3amtLV1ZuWmNIWmVLM1l0clgvL0hZWi8veDBHUHAvUDZzZkY1VGdyME1EaGNEQmdZRThZR3RiQXhBbHo4ZkRoTTVFTHhyVnJHK0g4aFlNSS9CcUU3dDJISXkwMURabVpXZmp2eEFYOGQrSUNwS1dsWUd4c2lCa3p4MlB3a040bHZtYUZBeDJlOTd5UWxaWDlVOWw5QllQQ0ZlSG03ZE93c0toVFlydjM3LzNSeVhIZ1R4MHJOalllczJZdUJaK2ZlMFBiMUNrTDBmMGZSNG5YM0pzN1p3VXUvcmd3SzRtTkc1eXgyN240OWVhK2ZIMVc3UGFpZE9wc2o2Wk5HekpyS3dLNTJhWlNVandVdkZZdFUwazM0UWtFUXJ4Lzl6SC91RExTMkxaalpibjF6K1B4V09jU0QvZUhyUGYveElranl1VTRIQTRIZTEwMm9FV3p6b2lMUzBCNmVnYUdENTJNaDQ4dlEwbEpzY2o5M3I3OWdGRWpwekVYNExXME5IRHUvSUZpOXlsUHYvTDg4K1ZMSUdaT1g4S1VwYVI0Y0hKaUIzbnZlVHdxY28yOXZOZmNwbFYzQkg4UFJWWldObTdlOUdDQ25VdVhiRURFajg4RGJXMU5uRDIzbjVXTnE2ZW5YZXhOTlY1ZUx6QmkyQlNtZk96RUxyUnMyVVJzMitaTk96RkJLNVVmbVoyYk4rM0cyaldpMlp6bHVTWmc0YjhUMzNmM1NyMFdhR216NnZPY09PRmM0alMySldYZ3YzanhCdXZYN21UVzZ1Unl1Y3g3NGV5WnkxaTVZZ3Q2OU9pRVZhdm5ZL1BtUGF4OWczNWtjZ0pBV0dqK0RkUkZUV2Y4dTJuVHBnVXVYNzZGK1BnRUhEeHdFc09HOThPQi9TZVFsSlFNQU9qU3VUMEFZTTZzNVlpUFQ0Q1ptUW5tekoxY1hKZVFsNWVEdkx3Y0hqMWsvMTMvelBxd1JkbnJzaEVBOE8rNDJRZ0krRmJ1L1JlbjRBMWFlbm82eGJSa0t6Z1ZyR3loMlVzcVlvM3EyN2M4bWIvbmlSTkg0TlZMWDF5OGVJMlpSU0U4UEZJa0k3WWdIUjB0eE1URXdjek1XS0liWndpcFNCVHNKSVFROGxjVENvRlg3dXlMamMwNzVYOFJ6WXJMUXRnTjlzVnFGVE1sYURZWFhUL21kL004T0FRN0hqM0JsUThmVWVnR1JySHFhbXRoUUFOTGRLMXJoanBhV25UeG5SQkN5a0NLeTBVL3Evcm9hMWtmOXdLK1lwVzdKMTZHaElxMEM0cFB3T0NUWjlHeGppbDI5dWdHM1ZKTTVmbTNHelZxSUJQc2ZQL2VIMCtldkN6Vi9oRVJVYmg4K1JaVEhqK2hmSUlJcFNWdTZ0d05HNXd4Y0ZDdm4xNG5yU2kydHMxeDlOaE9BRURuTHUyTGJWczRZRHB4NGdobVhiSTZkV3BqeDY3VmFObXlDZnIzR3ljeUZTaUh3MEgvQVQyd1pldHlLQ3NyUVZPekdyeWVYTVdrQ2ZQZzVmV0NhWmVkbllPQWdFRFkyRFF0Y2V6ZmcwSkVwckZOVGs3QmZVOHZPRGkyTFhIL29wUTFXK2gzeE9WeXdPVnk4Q1BXQ1I2UEo3SU9hM0dTa3BJUkZSVWpjZnZVMURTUktWT0xVck5tRGJoN25FZEVSRFNHREo3STFOKzRkUW85dWcrSHVia3BNMFUxQUp3OXR4K1JrZEdzWUdjZWZrNE9nTnpuVjFsVHlFcEo4YkJ0K3lvNGRPZ0hvVkNJckt4c05HM2NVYUo5Wjg5YWp0bXpsb3ZkOXZMMWJXWnF3RHdKQ1luTWVxbEFibVphejNMS0lBVnlNdzIzYkZ1QmtjT25BZ0FDQXI1aDZwVC80ZERoYldMYkIzOFBSZC9lWTVqZnRieThIRTZkZG9GQnpjb0wxbFRtK1Njc0xCTGR1dzZGVUNoRWZId0NZbVBqbVczNitycllzWE1OR2xyWForcHljdmlZUDIrVjJIR0xDOUR4K1h5c1c3c1Q2OWJ1Rk5rV0ZSVURpM3I1MDRzdldEZ1ZDeFpPSy9hbW1zZ0k5bzI3amF3dGkyeGY4UDJxcWlKK0d0dks4RE9aZTZYMU05UFk1dVR3NGRDaEgxNjk5R0hxNnRldml5NWQyMlBEK3R4TTFyelBKVGUzbTdoMjdRNXlDczJlOVBIRFp3Z0VBbkM1WEh6OCtKbXBOelQ4dGV1NGYvcjBGVm9hNWhBSUJORFIrVDk3ZHgzZlJMWUZjUHlYcE80VUsxUXB4ZDJLdTdzN2krdmlzcmd2OE5qRmJYR1h4ZDFkRjNkM0x5MFVxSHVhOTBmb3RHbVNOcVdDM2Uvbjh6NHZtYmt6dWVtR1NUdm5ubk15VXFhc0ozMzdkcUZRWWMxRlZhUEhEdUxZc1RNRUI0Y3djTUFZalV4OEo2Y3NEQnZSbC8zN2prckJzWGtMcG1oVXFFaklwbzI3Tko2SGhZVi9kV3VDeE5qbytienI2b2NiSTM0UXZIaUp3aHcvb1YxeVdaZFhMOTl3LzM3c2YyLzM3SzRHSFdlbytCbXF5UkgzR3Rxb1VXMnFWQzNQM2JzUG1UVm5JblZxNlM1aEgxZTVjcDcwK3IwVDkrNDlUTEU1Q2NMWEVzRk9RUkFFNFpmMjhuNGdINzFpZTkyWVdTb29VRGEyTDhQTExXK0pqb2pXT0NaYmU5ZnZ0bGRudEVyRi9nZVBtSHYyUEJkZXZVNTB2SldwQ2MwTDVPZTNZb1VwNXVnb0FweUNJQWdwUkNhREtoN3VWTXFlalUwM2J6UG0wRkhlQndWcmpUdjA4REdsNWk5aWJzTjZOTWliK3h2TTlNZFRzMVpsc21USkxBVUxseS9iZ0tkbllZT1BYN3hvalZRdU1HUEc5RFJ2MFNCVjVwbVlodysxczJaZXZYekRrc1ZyNk5PM1M2TEh5MlF5amRKckNRa0lDT1RWcTdjNlMxd201djdEY3pnNk9sQ3NlQ0ZLbFNwRzJYS2VEQi9SVDdxWitkZmZZemh4L0N6aDRSRzR1amxUdlZvRnV2ZHNUKzdjSGhybmNYZDM1ZURoamZ6MzMyWFdyTjdNeVJQbjhQTHlvVkhqT3JnYWNOTjM1ODRET3Jldlg3Y3RXY0hPMUphY2JNMmxTOWRSclZvRnFXZGtZdEtsczJQeGt1bE1ualFidVZ6T3FERUQ5TjdnVFd0bVpxYVU4Q3lpbFgxWHRxd25iN3h1OHZIajV3UnZPc2NWdDl4bmNoUXFsSmVEaHpjbE9NYkVKUGFtdldmSklyUnUwNWdjT2R5Wk1INTZzbDVibitqb2FIcDAvNE8zY1RMQWhnM3JJeTJBZVBEb1A0M3g1ODlmb1diMWx0THpHN2VPNCs2ZStFMzFKazNxc25QN0FlbmYxYjU5UjNuOCtKbk9zU05IVEpHdXQwWkdDbGF2bVlkbnliUUxWZ0ZwZXYySmlvelUrYk1vVjY0a1UvOGVyVlhXY3NYeTlScEJqYlIyNlZKc3hxdTF0UldaTW1kazRJQXg5T2paUWVQbkVCRVJTWGg0aFBUYzBHdkRqVnU2KzlvV0xsaEZldHl0V3p0NjkrMnNOVVpmWDgxMnZ6Vkw4cUtlRmN2L1RkTDRHTWtwWTJ0a3BLQkdqWXBTc0xOY3VaSnMyTGhRQ3J3RERCdmVsK0RnWUJiTVgwRlVsRktqN3pXb0YrVThldlNNM0xrOXVINzlqclE5L3pmT2dGTXFsVklWZ0RkdjNyRjUweTYyYmQzTHpGa1Q2ZFE1OW5zcmQyNFBqaHpid3BqUmYzSDYxSDlFUmtaaFpXVkp2Zm8xbVBqblVNek1UQmswVUozNTNMbExhNzFaeGZHZE9uV2U1ODlmYVd3clU2b3U4eFpNMFZ1cU5Vdm0yQXpkYmR0WFVFYkhRcW40bVk5djNyekR5U2tMZ3diM1pPV0tEUlFzbEU4amVKMWFGaTVjcmZIODl1MzdlSHUveDhFaGVYMWFwLzV2SHNlUG5hRmdvWHlKRHpaUTNKNmxGeTVjcFhtTEJseThmQUM1WEs2UjRSMTM4Y2FkdTZlMGVpNm45ZmVDSU9naWdwMkNJQWpDTCszU0ljMnNpcUtWTTJKc3FpN1pHdW9WeXR0OTd6VDIyK2F6d2I2SVhack56MUNoa1ZGc3ZIbUxlZWN1OE1UM1k2TGp5N3E1MEw1WUVScm16WU5GS21XUENJSWdDQ0NYeVdoZHVDRDE4dVRpcjVObitPZS9pMFJGYXk2aStSUVNTcnQvdDlDbVNDR20xYTBwZWlNblFxRlEwTHBOWTJiT1dBVEFycDBIeUc3Z2l2bmdvR0NORzZiZGU3VFhtWUdnVXFtMGVyVEZpTi9iTExITU5uMGx4KzdlMWIwQ2Z0cmYvOUNxZFdNeVpMRFh1TW5rN3g5QXdmeVYrZnhabllsWW8yWWxuVUVOUHo5L3JYTzdPaGVqVmV1dnoyNkpzWHZ2V3N6TVRDbFdwTHJHZHJsY2pwV1ZKU2JHeHB3NmRaNVRwODRuZWk1TFMwdWVQTHVJM0lCUytkSFIwYXhhcVRzb3RXdlhRVjYvZXZ2VldXWkpMZFg0dGFVVWsycmdnREVzWDdZQkYxY25EaC9aVE5hc2hwWEFhOWE4UHMyYUoxeVNVWjlGaTZkSkpmKysxc3daaXhnL0xtbm5TR29tVCtDWGhTUEpMYUVxazh1VFhCSncxdXcvTVRjMzB3aDJHaHNiYVgyTzR3YVZqSXdVV3BuU01lSWZOMnpvbnh6WWYweGptNU5URmdZUEhNZGYwOGFtYUNicmpGa1RPSFhxUEI0NXNyRms2WFN5WjNmVE9XN1JrbWxFS2FQWXQvY284K2IvajFxMXErZ2NsOXErMWZVbnh0bXpGeWxmdGdHLzkrN0VsUCtObExLbVg3M3kwbnRNamh6dUJwOWZGMzNCd2hoS3BaSmpSODlJendzVnlrZjczL3B3OE1CeHRtL2J6OVp0eTZTZXV6RmxSMlBFbExFZE1iSS9JMGIyNSsxYmI1MExEZ3dKbnR1bHN6Vm9YR3Badm15RDNuMHRXalRBeVVtN1pIc01MeTl2alg2amNjK1Z6dDZXdnYyNnNtenBlbnIyNnNEZ0liMm9Vcm1wRk55dVViTVN4WXNYb2xyMUNqUnBVcGRWcXpiU3BXdGJhbFJ2aVVkMk4yN2RVbWVybnp4eGpwdzUzVGw1NGh5Zy9zd1cvWXIreHNsbGJHeUV2WDA2TEMwdGlGWkY0K1A5Z2REUTJJWGZTcVdTZ1FQR1VNS3pNUG56eHk3QXk1OC9OenQycmlRcVNrbG9hQ2hXVnBiUzU3OS92MUY0ZWZtUUpVdG1Ka3djU25oNEJMTm5MV0h6cGwyOGZQa2FDd3NMeXBRdHdhalJBelJLbk02YnUweHJmaytlUEtkT3JUWXNYaktOdXZXcWMvblNkY3FXSzZuejl6UXpjelBwK3UzajgwRnZOdk52N1hxalVNZ1pQV1lRL2ZwM28yV3JSbmdXajgzS0h6MW1FSFoyc1lIL3VGbjRnd2IzMVBqdXpXUmcyNEs3ZHgreWRNbGFqVzAzYjl5bFFybUdyTi93VDZKOXNFR2Q1WHI5K20zMnh1bEJEREJsc2pvRFAwL2VsT3ZyTzdjKzhDTUFBQ0FBU1VSQlZHT20rcnZnOWF1My9ERmtBblhyVnNNaUZjcmxDa0phRU1GT1FSQUU0WmNWOENtQzZ5YzB5LzdFTFdIN1pOa0xWUEY2ZGJxM2QvbXVzam8vaDRheTVPSVZGbCs0aEc4aU4xc2RySzFvVzZRUTdZb1dKbnY2Nzc4TXJ5QUl3cy9FMnRTVVNUV3IwYjVvWVlidVA4VHhKOXBaSXh1dTMrVE04eGNzYWRxSXNtNkdaWEw5cW41cjMxd0tkb2FIUjdBK2dWNUNjUzFidGw0S0ZwcGJtTk90ZXp1ZDQ1NC9mNldSdFpLUXVKa0d1dWdMcGwyNmRFMTZYS1JvQVc3ZXVFdDBkRFNmUC9zeG9OOW8xbTM0UjJQOG54Tm1Tbk1IR0R5a2w4YitDeGV1MHJaMUx6NTgwRjcwcEZRcXNUQTNKMU9tREltK0g1VktwWEVPdVR6MkY1K1lvSlMrRERCOTIvVXhaRDRBV3pidjFpaGgyN0ZUS3piK3U0T3dzSENVU2lWLy83MkFlZk9uSk9tMTA4clovL1pvWllMcEVyOXZYTXdOOTFjdjM3QjUweTRHRE95ZWFuUDhVVVJIUi9QOCtWdEN2eXhFU0kzK2JvblJsVTI2YWZOU3FsV3ZvTEV0YmxCODZsK2o2ZDZqZmFMbkhqTjZLb3NYcmRIYTNyeFpWeUlqbzNqbjdjUHFOZk14TnY2NlczaytQaCswdHExYU01ZGN1VHhRS09UNCtHZ0dQdUllTTJ2Mm56UnRXby95RlVwcG5jZkV4SmgwNlZKL01XaGFYWDljWEowSUNIcEtkSFEwdnI2Zk9IWHlQeVpNbU1HcmwyOVFxVlFzbUw4QzkreXVkT3VtL3Y2b1ZLa01jK2NzeGRyYWlzREFJSTF6WGIxK0pFbHpTcXJEaDA1cWZDK1ltWnR5NVBBcEFENS85cU4rL2ZaczNMU1lTcFhLYU0zdFcyWjlyMXU3TlVYUEY3ZTBhbnd6cGkvVXV5K3hjK1hKazRQS2xjdXllKzlhN094c3VYcmxKdGV1M2dMQTN0Nk82ZFBIWTJ4aXpOdTMzbVRLbkpHaHcvcmk2T2pBZ24rbTRsbWlNSVVLVmlZcVNzbSt2VWZJWHlBM3ZyNmZBQ2hRTUUrcTlGNU1qTytuQnhxbHphT2pvemx6NWlJRCs0K1J2bU9qbzZOWnVmeGZac3pTTHIxdFpLVEFPazdiaGJObkwwb0xrV2JNbklDRmhRV05HclRYNkRjY0VlSFAvbjFIT1hIaUhNZU9ieVYvL3R4Y3ZYS1R3NGRPNnB5alNxV2lTTkVDSERseWlvN3QrMkZoYWNHZ1FUMFpPcXkzeHJpb3lFam16MXZPaHZYYjhmWit6OFBINTdXdWpkN2U3N2wyOVJZcWxZb0c5WDVqMmZLWlpNeVlYbU5NMjNaTk5hcGt4QTEyTm1sYTE2RHY3N2pldi9lbGJldGVVZ1VDVUY4akl5SWk4ZlorVDUzYWJaaS80SCswYktWL0FWcU5haTI0ZXZVbWtaRlJlc2ZFUFg5eW1adWJNWEJRRHdZTkdNdW5UMzVzMnJTYi92MUdKWGhNL256YUZUVTZkMm5ON0RtNlMzb0xRbG9Sd1U1QkVBVGhsM1Z1OXp1VWNZS1pUam1zeU9LdVhpSCsrWVlmdmhjK2FZeFBWOWdXdXdLMmFUcEhmZnpEd2xqdzMwWG0vM2VCb0RncngzVXA0cGlGL3VYSzBDQnZib3lTc0hwWkVBUkJTSGs1TTJaZ1IvdTJyTDkrZ3ovMkhTSTRRdk1hL3RyUG43b3IxakM2YWlVR1ZTaUxYTlFYMXlsN2RqYzhTeGJoMGtWMStUNTlKZWppaTN0ejdiZmZtbU52LzIycU5ieCs5WllYejJQTHpYZm8wSkpyQlc2eFp2Vm1BSGJ2UHNTRzlkdHAwN1lKb082bnRIVHBPbWw4bzBhMUtWV3FtTVk1elV4TmRRWTZBU3dzTGZESWtZMG56eTd5K2JNZk0yY3M0c1R4Yyt3N3NGNHJZTFJzMlhvR0RWQ1hwQ3ZoV1lRc1dRekxLRXd0L3Y0QmpCbjlsL1Jjb1ZBd2FGQlBnb05EMkxKNU53QnJWbSttZmZ2bUJtVkx4T2ZtVWl6eFFRYm8yMmNrLzUyN3JMVzlUZXRlbUpvazNyOHNQRUw3OXpsN2V6dm16cDlDZ3dhRzlZYjgyZFd0M1lhTEYyTVhDV1RKa3J4eWdOK1RyVnYzTW1mMlVwMzdzbWQzNDhHREoremRjNFRPSGZ1emR2MENuZU1Ta3lON3FWUTVKaWw5N0g0a2NybWNUSmt5MEx4RkEwcVdMRXJoUWxXa2ZveUxGNjZSZ3AybHl4VEh5RWpCdVBHRGRmWm1qWitKYXFqTlc1ZnF6YmFOc1hpeFp2YlluRG1UT0hQbUlyMTZEbFZYS0FnT29YblRMbXplc2hRN084Mi9ZNzlsejg3WGI2OG5lYkZDV21YVng5ZXZ6eWgyN1Rxb3RmM1RKejhLRnFpa3RUMGc2Q2xObTZwTHhoY3ZYcGdMRjY1eSt2UUZqZURVdDdxbXgrL2hMSmZMcVZpeE5DdFd6cVpDK1liUzlwaU0xSVNFaFlYVHQvZElWQ29WRFJ2V29sNzk2cXhjc1ZFS2RMWm8yWkF4WXdheWZQa0daczlhUW1oSUtGTW16MmJEdjR2NDU1OVZnRHJUMU16TVRBckVqeDR6aVBQbnI1QXJsNGUwb0Mwa09FVG50ZDdJMkppVkt6WktpeHdPSGpoTy9RWTFOTWJzMzNkTTZtMHBsOHVwV0ttTUlUK21yL2IwNlF0YU5PdkdzMmN2cFcwNWMyWm4yL2JsdEd2N096ZHYzaU04UElKdVhRZno2TkV6Um84WnFQTTgzajd2OVFZNkN4ZkpUN1ZxRldqY3BBN3IxNlhjZGJkV3pjb00rdkw0eFBHektYWmVRVWhySXRncENJSWcvSkxDUTVXYzMrZXRzUzBtcTFPbFZQRjQ4WE9OZlRJWmVIVE5sbWJ6MHljb1BJS0ZGeTR4OSt4NS9NUENFaHhiSTZjSC9jdVZvWnlicStqRktRaUM4QjJSeWFCZDBjS1V6K1pHdDYwN3RYb3NSNnRVVER4NmdrdXYzN0NrYVNQc2t0bVg3bWZWdW5VVHJsMjlSWjA2MWJDeHRUWW9VMlQwbUVIODk5OWx6cHcrVC8vK1hkTmdscnJ0MjNkVTQzbVpzaVdvVjc4NjI3ZnRJK2hMaWM3Ky9VYmhudDBWVXhNVE9uY2FJTjJ3czdHeFpzci9SbXFkMHlIT3pVQTdPMXY4L1B5bDU2OWVYOFBFeEppUEh6OVRvbGdOS2J1a1NlUE83TnkxU3NyVXVIcmxKaU9IVDVhT0d6dHVjS0x2WmZ1T2xScFpiZmZ1UGVMUkkzVTJxN0dSTVhYclZaUDJIVDF5bWlhTk95VjZ6aGdxbFlyZXZZYmo3ZjFlMnRhcWRTUGNzam5UcDA5bktkaXBVcW5vMldNb0owNXRUM0syMHFkUGZva1BNc0NiTis5MFpwWVpHb2lQcjFueit2dzliU3daTXFSdE5ZNThlU3Z3K3RYYk5IMU5RNVVxWFV3ajJGa3YzbzN0SDFtaFF2cXpoelp0V1VxRmNnMVJxVlQ4MXI1NUdzN3ErNWVhMTUrNFhGeWRjSFYxNXVuVEZ3QzhlQkhiYTlEUzBvTGZlM2VtYTdkMk9vT2RTYzA0alJHZXlJTFcwNmN2Y1B4WWJBbmJ5cFhMNHV6aVNKdTJUZmowNlRNalI2aXozYk5sY3lGL2dUemN1WDFmR3F0UUtMNXBtY3FDK1N1bjZOK25yOS9HOWkyOWMrY0JBL3VQNGNHREp3QzA3OUNDeVZORzRPUHpRYU5FN2RCaGZWQW81UHd4WkNLYk51NEUxUCtkWjgyYUtQVWVWQ2dVOU9veDlLdm4xYUJoVFM1Y3VJcEtwZUw4K1N2UzlrYU5hMy8xT1ZORDNueTVOSjVIUnVuUEtJenh2eWx6ZVByMEJiYTJOa3lmT1I2QXZYdGpTNjZPSFRzSUYxY254b3dkekpJbDZ3Z0pEdUhjV2ZXQ29KanN5b1lOYTNIeDBuVXAyRGwwV0cvQ3dzS0ppbEp5OE1BSlFKMU5XcmVlN2dVRDdYNXJ4cml4ZndPd2J0MVdyV0RucmppOXZzdVhMMG5tekJuNStQR3p4cGlFZWtYSHJiWUFDUy9zMlBqdkRvWVBtNlJSTHRyQklST2J0eTdGMWMyWmZRYzIwTFJ4WitrN2JOcmZDelI2dThibDV1b3NMWWd6TnpmVHlMZy9mV2FYem1PU0syT2NUUGNYTDE5TGkrM2kyaENuaWtyRGhyV3d0Tks4aG5oNkZrMlZ1UWxDVW9oZ3B5QUlndkJMdW5UUWg3QmdwZlRjMHNhWUlwWFZ2K0I1SGZRaCtLVm1TZGlzZGJOZzVaNjh2a0RKRVJvWnlaS0xWNWg5NWo4K2h1Z3ZWMnVza05POFlBSDZsUzFGM3N3L3oycDNRUkNFbjVGck9qc09kT25BbkxQL01mbjRTU0tWbXIwOER6NThUUG1GUzFuWHVqbUZzampvT2N1dnEyV3JodFNxWFFWSFJ3ZVdMRjVqVUxDemRKbmlEQjNXbXpkdjN1SGtsRVh2T0hkM1Y3M2xaMGVOL0o5R3I2bWs5bndFMkxRcDltYVZXelpuY3VmMkFHRG1yQWwwN3pZRVVOL29idFdpTzBwbHRCUUFCWmd4Y3p4T3p0cjl4ekpseXNDS2xiTXBXcXdnV2JNNmtDbERiUERFNUV0Lzd2VHAwL0cvcWFQbzNtMElLcFdLeTVldVU2dEdLelp0WG9LMzkzdWFOTzRzM1h4cjFydytGU3VXVHZKN216SnBOcnQzSHdLZ1FJRThHc0dHcEpvNFlZWjBMbEFIRlVhTkdnQ29TLy9XckZXWlF3ZlZOMFFmUDM1RzUwNEQyTFI1aWQ3K2lEK1NGU3RuZitzcGZIZEtlQmJCMGRFQkQ0OXMxS2haU2Nxc1N5c1owK2ZSdWIxbGkyNEo5bjRjUG13U28wYitUKy8rVXFXS3NXZmZPbHhjbmZEeGZrL3ZQcDJsckNaUUI2dldybCtBazFNV1BEeSsvZUxMNzFseXJ6K1JrVkU2eXdTSEJJZndMczZpaS9oWmtuOU9HcWFWTlplYXdzTWpHRHBFTTdEYXQxL3NBcDQrZmJ2dzZ0VmJUcDQ0eDc0REc4aVlNVDJmNHl5QXNiVTFiRkZJUkVRay81c3loMGFONnlRWWtFK3F1S1YzVTRLdHJRMWVYajdNbjdlY1JRdFhTUm00M1h1MDUrOXBZNURMNWJ4OCtZYUZYeklLQVNaTUhJcVptU21MbDB3alhUcGJGaTFjemF1WGIyamVyQ3RkdTdabHlORGZjWERJeEIvRGV0T2hZMHNXTEZqSnNhT25BWFdmMHhJbENnTncvUGhaNXM5YkRrRFpzcDRhODJyZHBna1R4ay9YQ0Z4WHJWWWgyYjFjVTlybHk5YzFucnU2T0NVNC91Yk5lOUx2UVpNbUQ1ZjZaWHE5alYxTUh2Tjdpckd4RVE2Wk0vTHMyVXVDZ3RSQnpYeGZncXM5ZTNYazRpWE4xell6TStYRThiUFNaNlJTNWJKNnEzQzBiTldJQ2VPbkV4MGR6WkhESjNuLzNsY3FULzM1c3g5bnpzU1cwMjNTdEY2Qzd5bTVuSnl6U292U0FEdzhzckZsMnpLcGw2Mk5qVFc3ZHErbWFaTXVuRHQzQ1FlSFRIVHYzazVuNzlLR2pXcFRzMVpsS2xZcXc0ZjN2alJzMENGVjUvN2d3Uk9OeWhSaG9XRXNXanlONWNzMlVLcDBNZW0vVjl4ZzUrUXBJM0J4ZGVMaHd5ZWNQbjBoemIrUEJVRWZFZXdVQkVFUWZqbktLQlZuZHI3VDJGYWhTUlpNekJSRUJVWHhmTzFMalgzR05zWmsrKzNiOUU0TGoxS3k4dkpWcHA4K3kvczROenJqc3pReG9ZdG5NWHFWOXNUUkp1MzdGd21DSUFoZlJ5R1hNYWhDV2FybXlFN0hUZHQ0K2xHemhQckx6MzVVVzdLQ0dmVnEwNzVZMGt0MC9zeXNyQ3l4c3ZxNmhVZ0pCVHBUMjgyYjk3aDY1YWIwdkY2OTJFeUVWcTBiYytQR1hmNVpzQkxRempyczBiTzkzajVQY3JtY1pzM1ZXUWo2c2dWQWZYUHc4MmQvaGczOUU1Vkt4ZTNiOXlsWHRqNGhJYUhTY1U3T1daazFlMktTMzl1SER4ODVGaWZUS0RrbDQ2Wk1ucTNWYTIzYytDRWFnZDcvVFIzRmllTm5wZktBaHcrZHBHMmIzMW0xZXE3VTN5OHhTUTFXNnl1bHVHUG55a1NQRFErUFlNL3VRNnhhdVpFelp5NXEzQmlWeStWRVIwY25jTFJoZHUwNnlKUkpzNUhMNVl3ZE41amFkYW9tNmZnTUdld0pUK0R6azVqZzRCQ0NFK2tqSDllaWhhczVjT0E0OHczb3VWcW5UaldwL0dQTEZ0Mnh0cmFpZVlzR2FkYjdUbCttWFVKOTFRQ2lvcFJTOENXaDg3WnMyWkFhTlNwaGJtR21FZXdFZFYvSTVETGtzejVzNko4YUFhR3ZXY3p4cmFURTlhZDgyZm9NSDltUG1qVXFZVzVoRHFqNy9nMGNNSWFRT0ovcmN1VkthaHhuYUtBem9SNitVVkZLN08xeUduU2VFY01tY2UvZUk0MzV4TzhiTy9XdjBmajdCMGo5VkdNeStrRTdXS3ZMN2R2MzZkbjlEMjdmdm8rblo1RmtCenZqZnBiZXZmTWhWNDdZL3o3K2dVKzBmb2IrL2dFNE84YiszdlBlOTU3TzYvcjc5NzRNSFRLUjNic1BhdjA3VzdKNERVc1dhL2ZCQlRRV0JNV1F5V1JFUjBlelpNbGFWcTNhU050MlRaazErMDllV2IvbDNObUxnRG9ZVjc1Q1NjcVZLNG1QendmNjlSMHBIVHQ1eWdpTjg2VlBudzVQenlLY09YTlIydGFyMTljRnJqNTk4cE1xTnBpWm1aRTFhOUpLeks5Y3NaSEF3RUNhTkttcjhUMTY2dFI1ZXZYVXpGNnQzMUIvbWQyb0tDVjlmaDlHVkpTUzh1VkwwcjVEQzJsZjNINmVnWUZCVXFsaWYvOEFBTEk2cW4vM2l1bUZHcE5CRzkvbUwxVWJBRnEwYUtCM0xsbXpacVpDaFZLY1BQa2ZVVkZLZHU3WUwvVkgzcmtqOXZOZ1pLU2dZYU5hT3M4eGZzSWZHaVdWNC9acy9XTm9iN0ptalYxc21GQ2Y4WExsU3JKbDJ6SWFOK3hJM1hyVm1UVjdvbGFwWmd0TEM3WnRYMDZuVGdNWU4zNElybTdPT3MvVnBXc2I2ZkdKRStmMHZtWks2ZEY5Q05ldjNaYWVPemxuNWNtVDV3d1pQQjZsVWttVEpuVlp0V2F1eGpIK0FZRjBiTitQblRzUEVCMGRqWWRITmlwWDFwOGxLd2hwUlFRN0JVRVFoRi9PclRPKytIMkl2WWxqYm1WRTZYcnFYN3lmclhsRlpJRG1EWXZzblZ3eHRrN2JyOHhvbFlxdHQrNHc4ZWhKWHZucFgvbHFibXhNejFJbDZGK3VEUFpmL2lBWEJFRVFmanlGc2pod3VsZFhlbTNmemU1N0R6VDJoVWNwNmJOekx4ZGZ2V0Y2dmRxWTY4ZzZFWDRjczJkcUJqSGEvZFpNNDNtZnZsMVl1MmFMVk5ZdGhxMnREYjErNzVnaWMralpxd00yTnRiMC9uMDRTcVZTSTZocVpXWEo1aTFMazl4UExUdzhncDQ5L3RBSWRGMjZkSTNGaTlaUXVVcFpjdWJNam8yTk5ZV0w1RS93UEdGaDRRd2NNRWFyRjFYdE9sWHAwYk85eGpZUGoyeU1HajFRS21NSHNIL2ZVZXJVYnNPeTVUT2xqSXB2S1RJeWlwTW56ckZ6NXdIMjdqbWlsZEZrWm1aS2g0NHRxVm16OGxlWDJJemg3eDlBbDA0RHBPQnZoL1o5ZWZiaWNwSVdCWnc2dlROWmM1ZzVZeEhqeDAzVHVTOGdJSkN6Wnk5cGJCdjZoenFvTGs5Q05tNW9hQmdIRHh6bndQNWpqQmcrbVlPSE5sS29jTDZ2bi9SM1lzeFlkY2MwUS9ybENacFM2dnB6Nzk0ajJyZnJnN0d4RVprZDFGVnkzcjU1cDdFd3dkVFVoS0hEKzZUT0d6SEFQd3RXc216WmV1bTVpWWt4ZjA4ZnF6Vk9McGRMZ1U0QUgrOFAwbVA3OU9rU2ZaMks1UnRLd2FMWGI3eStlcjR4WllYamlpbG5DdXByb0s1U3YwR0JtZ3Q5bnp4NUxsVXBpT0hzbEpWMDZleTRmdjIyTk5lc1dUUHoxN1N4L05hMmQ1TG51bnpsYkhwMkgwSkVSQ1FSRVpIa3pwMER1VnpPNXMyN3BVVUpZV0hoMUtuVlJ1cW4rdWFOZWhIMTRDRzlLRnFzb0hRdWxVckZ5QkZUTkFLZEFGT216TUd6WkJHREFzNXhEZWczbXAxZnlySjI2ZHFHV2JQL1ROTHgzdDQrL0cvS1hFYVBtb3E5dlIxMmRyYjQrbjdTS0xzSzZxQmRUTTlSWGViTlhjYk5tK3JBODl6NVV6U0MxSldybE9QQ2hhc0FiTnE0ays0OTJuUDB5R21wZEd6OSt1ckZYYm56NUpDdWQvR0Zob1N5YTZlNlI2cTF0UlVORytvT1VzWm8ycXdlSjAvK0I4Q1d6WHVrWU9lV09BSFR4TEpESFIxakE1cHhnNTBORzlYU3V6aEJsekpsU25EOTV2RUVBOUVXbGhaczJyekU0SE1hS2lBd1VLdEVyNzlmZ0VISEZpdGFVQ1BZMmI1REMwYVBtb3BTcWY0MzVaNWQrM2NwV3h0clFrSkRwVVZhUXdhTjU4S2xBem96NHdVaExZbFBvQ0FJZ3ZCTFVhbmc1RGJOUDliS05jeUNtWVdDenpmOWVidFhNK1BUSnFjVkRqV1N0bW95dVU0OGZjYllROGU0K2M1Yjd4aFRJd1ZkUFlzenNIeFpNbjFsVm9zZ0NJTHdmYkUyTldWdHErYk1PM2VlY1VlT29ZeFdhZXhmZSswR3Q5NTVzN1oxTTl6U0pYNmo4bWNUR1JuRjY5ZTZld25HdjhIejdKbTZTb09YbCtaMzZUc3ZiMmxmZkdrUkdMdCs3VFk3ZHNUMmtDcFZxaGg1ODZvemVVS0NRMWk0Y0RVenBpL1VLRnNidzk4L2dCTEZhdEM2VFJQKytPTjN2UmtCaG5qNjlBVm56MTdVdVM4ME5JeUYvNnhpOEpCZWVuOG1jZnVqZ2ZxbTR0OS9MZURod3ljYTJ5OWR2TTZsaStxeHppNk9WSzllZ1JFaitsR3BVaGtwYXlxdXUzY2YwcjNyWUc3SDZTMEg2cEozUzVaTzE1azlOV0JnZDg2ZnY4TEJBOGVsYlZjdTM2QjBxYnFNR05HUDd0M2JKZGliTHY1bkp5VThmZnFDRXlmT2NlTDRXVTZkUEs5MU14blVKZTA2ZFc1Rm43NWR5Snc1SXpkdkpqL0FGUmtacFpIWkZCVVZSWlFCdmRmU3d0VC96ZU92cWZPa202ZnhxZUpsdFVaSFIyTmpiY1gwR2VPa2JRcUZ1bFRzbzRkUHBlQlRjSENJbEtVVTl6TmdpQUQvUUlPT3ladzVJMFdLRmtoU2xtUGNET0RwTThaSk4rQi9aanZqOU1mVEovNjF6WkJqYkcxdE5ES0dVdXY2RTFka1pCUnZYbXNIK096dDdWaStZcFowM1U1cml4ZXRZVVNjdnNvQW8wWVBKSC8rM0lrZUcvZTZHdE16TWE2b3lFak41MSt1SmNiR1JzbnFIVnk4YU1LOWRjUEN3aE1kQTFDbWxIWUFidCtCRFpRdlg1TFJZd2JTcStkUXVuWnJ4NGlSL2JDeXN0UzRkZ0I0ZWZsb1pFeFAvV3MwUmthYWl5eWFOYXVIbzZNRG5UdjJwM1RwNHRJQ282SERldE9rYVIwV3pGL0JodlhiQ1EwTmsvcTNncnF2WXJseW5xaFVLbVF5R1g1Ky92VHJNMHJuNS92YTFWdlVyZDJXTmV2bVN3RlRRMXk1R2xzUm9sYXRLZ1lmcDh1blQzNDYrMVhYckZXWkZTdG42ODFVZnZyMEJmK2JNZ2VBWWNQN2FzMi9kNTlPYk5tOCswdFc0QVRtekZrbWxiYk5tVE03dzc0c0VyQ3lzcVQ0bHpMQThXM2V2RnU2VGpSdlVWLzZ0NnF2OGtIRFJyVVlOSEFza1pGUlhMcDBuZGV2M2lLVHlUaDNMblpoVGRNRVN0aEdLL1ZuM2tjcm83WDJ4Zi9NeEplVWpOdVVxT1lRbzJQN2ZsOTliTTVjMmJHMHRDQnZ2bHowNlBFYlJnb2o5bi9wTGEvdVNkeEo1ODlvenR4SmxDaFdrNENBUUI0L2ZzYVN4V3ZvM2FmelY4OURFRktDQ0hZS2dpQUl2NVFuTi94NDl5ejJqMnhUY3dYbEdtWWhLa1RKZzVtUHRjYm42SldkdEdxL2N2T2ROMk1QSGVQRVUrMlZyVEdNRlhJNkZTL0s0SXJseUdKdFdLOFZRUkFFNGNjaGswRy9jcVVwNnBTVmpwdTJhWlV3di9uT20vTC9MR041ODhiVXlPbnhqV2I1YlR4Ly90S2dHNklBaFF2cXZoSFl0WXZ1VEFKUWw5alRWNkkwSVlZY1kycHFndmY3T3d3ZVBGN2o1dGFRUDM3SDEvY1R5NWF1WittU3RYejQ4RkhqT0lWQ1FYUjB0QlRZaVl5TVlzM3F6YXhmdDQweVpZcFR0MTUxNnRXcmpvdXJFMHFsRWg4ZlgweE1qTGwwOFpyV0hJS0Nnamw0NERnYk5tem4yTkV6R3BsS2NTbVZTdGF1MmNMNmRkdW9WcjBDcmRzMG9WYXR5b1NFaE9Majg0RVBIejd5OHNWckhqOSt6cldydDdoNjlhWlcyVnc3TzF0Q1EwTTF5bjYrZnZXV0Zjdi9aY1h5ZnpFek02VkN4ZExVcmwyVjJuV3FralZyWnY3K2F3Ri9UWjJyVlJJMGUzWTNkdXhhcFRmVFZDYVRzWHIxWE9yVis0M0xjWHAvaFlhRU1uYk1YOHlidTR3ejUvYm92UUdaemJXNHp1MUo5YytDbFp3OCtSOVhMdC9RS0JjWlg5NjhPZW5jcFRWdDJ6WFRLTDk2OGVKVjZYSDg3Q1ZEWmNoZ3o3UVo0NWcwY1JZeW1ib25YVkt5aDl4Y2l1bThBWjRTYkd5c2RBWTZ6UzNNcVZldk9pYW1KaHJidDIvZlQrUEd0YldDaEQ0K0h6VEtHK2ZJNFU3NkwxbHFMWnAzUzlLY25qMTdhZEF4ZGV0VjQ5K05pNU4wN3BSMjlNaHBnekovOVYzNzBxSWNiZnQyU2M5Mk5PU1lBZ1h5c0hQMzZsUzkvc1JZdjJFaDI3YnU1ZHIxVzNpL2UwOWtaQlEyTnRia3p1MUJ6VnFWNmRpcGxkNE1NVU9VSzFQL3E0NkxqSXhpMU1ncExGcTRXbU43NDhaMUdEaW9oL1I4Ky9aOXZQZnh4ZHJhQ25NTE00eU5qQWtMQytQQythdFNmMk1BRnhkSHJkZDQvUGk1MXJiY3VUMVl1bXptZDU4NTNiUlpQWW9WTDRUTGwxNlRLaFYwN3RKV1k4eWQyL2MxZ3AwZE83YkV4RlN6TEc1VWxKSVNKWXB3NnN3dTZmb2NHQmpFazhmUHVYUG5BWjgvK1dOc2JFeG9hSmpHY2FHaFlUUnEySkdpeFFyU3ZuMEwvcHc0UTJNaGpaR1JBbWRuUjU0L2Z3V29BODlsU3RkajFxeUp0R25iSk5IMzkvNjlyeFI4Tjdjdy82b1N6VTJhMXVYalJ6OHVYcnpLeXhkdkNBd013c1RFbU13T0dTbFJvZ2h0MnphaFN0WHllbzlYcVZUMDdUMlNzTEJ3OHVmUFRmOEIzYlhHMk5oWWMrVFlGdjZjT0lQOSs0N2gvYzZITEZrelU3OStEVWFNN0dkUXhRZ1hGMGZLbHZYazNMbExOR2hRazNmdmZEQTFOZFc3TU1YT3pwYUtsY3B3N09nWktsVXFRL0NYek5DWTMzRk1USXlwVjcrNjN0ZkxsN2VDM24wVnlqZlUybmJzK0ZaS2VINWRXNG1ZelBPWWNzeDc5eDdSMkc5aW92NGVmUC9lRjNOek0vejlBdGk2WlkrMFA3WDZBdmZzMVlHZVg4b3JlM241VUw1czdIV3FjWk02UkVWRnNXN3RGcTNqc21USnpKK1RodE8vM3lnQS92NXJBYisxYjQ2TmpiaFBKWHc3SXRncENJSWcvREpVS2ppK1NUTWpwR3lETEpoYkdmRmd6aFBDUG1qK29aeWxSbVpzY2xtUjJsNzUrZkhuMFpOc3VubGI3eGlGWEViYklvVVpWcWs4emtrc2VTTUlnaUQ4ZU1xNXVYTDI5KzUwMkxTVjh5OWZhK3p6RHd1ajJkcC9HVmFwUE1NclYwUWhUNk5WT1VLeS9QM1hmSzVjdmlFOWQzTE95cnExVzJuVHVxZFVkalN1d2tYeU0yL2VGQUlDZytqOSt6QmVQSS85SENpVlNzNmN1Y2laTXhlWk1INDZ0KzZjSkZPbURGUXMzeEFmbnc4YTV6RzNNT2ZDaGF2VXE5Tlc1K3U0WlhObTZ0VFJQSC8raWduanAwdUJnK2pvYUE0Zk9zbkpFK2M0Y1dvSHAwK2QxOG9vMHFWSTBRS3NYVHVmZFBaMjdOOTNsRjI3RG5MMHlHbU5nRVJZV0RpSEQ1M2s4S0dUekoyemxHczNqdUx1N3FJVjZDeFVLQy9iZDY3U21ZVVUvejN1M3JPR3RtMSs1M2ljbm4wQVBYcDJTSEp2czY4UkdSbWw5MmFzcmEwTmpadlVvVjI3Wm5pV0xFSjRlQVF1emtVeE5USEJ4TVFZbFVxbEVlaE9UcFp4dDI3dDZOYXQzVmNmbjFweTU0NWRuS0ZRS0toUXNUU3RXaldpUWNPYVVsQWhVNllNdkgvdkMwRG5qdjNwM0xGL291ZXRXYXR5Nmt4WStLNXMzclFyVmE4L2lpOWxsT3MzcUVIOUJvWXRxa2tyang0OXBXdVhRZHk0ZmtkamU5VnFGVml5YkliR3RzZVBuak41MHF4RXoxbXZ2dlo3dkhEaGlzYnpEaDFiOHZlMHNaaWJtMzNGckdQRkJOb2pJNk9ZTlhNeC81c3lSMXI0WUdwcXdwbHplelN1RHpFTTdka0o2cEs5K2dMOStqaGtMcERnL3RkdnI2TlNxV2pjcUtPVUlSeVhqWTAxRFJyV1pPZU9BMUltNHJPbkx4blFmN1RHT0dOakkxYXRub2RueVNKVXE5cWNseS9VMytWaG9XRmt6cXkvQjJSY2NmdDhWNnBVeHVDZTFISGx5dVdobGUyYUZES1pqUDBITnlRNkxuMzZkTXllTTRuWmN5WjkxZXRVcmxLT3lsWEtjZlBtUFU0Y1AwdWpoaDExampNeGpsMFVORzdjRUdiT25JaGJOblhGaXgzUlNxa1BkclhxRlpOY2xqKzFyRiszbFNHREoramNaMnhzaE91WFJRaVZLelhoOVN2dFNpYkp5YkEyMUtRL1owcS9qK1RPN1VHNmRIYms5Q2l0TmM3MHkyZXdROGNXckZxMWtldlhidVB2SDhESmsvOUp2YlVGNFZzUXdVNUJFQVRobC9Id3ltZWUzdktYbnB1WXlTbmZPQXNmTDMvbTNTRWZqYkdtR1UzeDZPcVdxdlA1RkJMSzlOTm5XWExoTWhGNlNub0IxTXVUaS9IVnE1QXpvMkYvREFtQ0lBZy9Cd2RySy9aMmFzKzRJOGVZZis2QzF2Ni9UcDdoOHB1M0xHL2VtUFFXK3N0MEN0K0h1M2NlU285bE1oa3JWODVoNFQrcnRBS1FWbGFXakI0emtCNDkyMHMzNEM5ZFBzVFNKV3VaT1dPUlZ0blZRWU43a1RselJnQnExS3pFMmpXYXErOHJWeTZMcDJjUlhGMmROZnFpT1RsblplQ2dIblRvMEZMS0pLeGJ0enFqUmsxaHorN0Qwcmhody90U29FQWVjdVJ3Wjk3Y1pYaDVhZjdPRktOb3NZTDA2TkdlRmkwYlNQTnUyYW9STFZzMUlqZzRoUDM3anJKangzNk9IRDZsa1hFMWF2UUFGQW9GelpyWDUvVHBDNnhhdVJHQUZpMGJNbS9lNUVUTFRjYXd0TFJnNjdibFRQM2ZIR1pNWDRSU3FhUkJnNW9NSFpiMHZtMWZvMmV2RGl4ZXRGcnEzMlpyYTBQTldwVnAzTGdPMVd0VTFNaldORFUxSWJ1N0szZnVQTkI1cm82ZFdxWEpuT1BMbENrRFJrYkp1MDBVSEJ5aTBUY3hScTdjT1NoWU1DOHRXeldrZVlzR09IenBoeGpYb01FOUdUN004QnZrNmRMWmlaSjV2NGd1WGR1bTZ2VW5yYmk0T21GcVlxSjN2NjdlbFJibTVvVEZvaWk0cVFBQUlBQkpSRUZVeXlSczJMQVdTNWZQeERSZVJuU1ZLbVVURFhhMis2MFpGU3RxQnk4R0QrN0YzajFIZVByMEJiUG5US0p0dTZZSm5pY3BQbjc4VEtNRzdUWEtkVnRZV3JCNjlWeWRnYzd2aFV3bVk4N2N5WlF0WFUrcXltQm1aa3JYYnUzNFkranZwRXRueDhRL2h6RmwwbXh1M3JySG1yWHphZHl3QXc4ZXFFc3FXMWxac21MbGJHclZWZ2RpZCs5WlE1TkduWGo2OUFVZE9yYWthalg5V1lWeFhVM0JFclkvaWtLRjh1TG41Njl6bjdya2Ftd3A2ZmlaeHlORzlxZDI3YXIwNkQ0a3dmNmpvTzYxYW0xdCtBTDNtTExwWDZOa3lXSjY5N1Z0MTB6NmZhZHExZkxTNzBKeE5XcFVXKy94MjNlc3BGcDF6Yy9UbzBkUERhNklFbVB1dkNsNGVHUmo1b3hGckZvemoyZFBYekp2N2pLTk1TNnVUdEx2blhLNW5MLy9Ic3VvVVZPWVBuMThvbjJSQlNHMWlXQ25JQWlDOEV1SVZxcll0MXl6UjFmcHVnNll5R1RjbUtQWjN3VVo1Qm1jQXlPcjFQbWFESTJNWXRHRlM4dzRmWmFBZUdXWDRpcnA0c1NmTmF0Unl1WHJlM0lKZ2lBSVB6WmpoWndwdGFyajZleEVyKzI3Q1k2STBOaC8vTWt6eXYrempIV3RtMUhVOGV0dndQd0lzbWQzNC9uTEs0a1BUSVlidDVMVzg4OVFjcGtjVnpjbnhvK2J4cXlaaS9tdGZYTktsaXBLd1lKNWVQVG9LWGZ1UE1ESk9TdmR1LzlHeDA0dHRVcVBtcG1aMHJkZlY3cDJhOGZtVGJ0WXVYSWoxNjdld3RuRmtmNERZc3R3VnE1U2pyVnJ0cUJRS01pU05UTmx5cFJnL0lRL2tNdmxEQmpZbmY3OVJsRzVTams2ZEd4SjNiclZ0Rzd5dTJWelp2MkdoZHk0Zm9mWnM1Ync5TmtMQmc3cUtjMmhkNS9PakJyNVAyeHNyUEhJa1kxOCtYSlJva1JocWxZdGo3T09zb2d4TEMwdGFONmlBYzFiTkNBZ0lKQTl1dyt6YWVOT1BuLzJvM21MQnRLNC8wMGR4YldydCtqVHR6T3RXamRPOHMvWnlFakI2REdEYU5Dd0ZuUG5MR1BXN0ltSkhwUFU4cDc2eWhhYm1wb3dmc0lmWEw5K2g1cTFLbE8yckNmR3h2cC9sOHlkSjRkR3NGTW1rK0hrbkpVdVhkcElmZUxTMnFVcmg1SjlqcGt6RmpGKzNEU3Q3WTZPRHB6OWI0K09JMkw5M3JzVG1SMHk4ZStHN2J4NTdhV1Y2UnZEMU5TRXZQbHlNWHhFWHh3ZEhhVHRhVkdxMVZBTkc5YVNIcnU3dXlYN2ZKV3JsT1dkai80cU1OK0QxUDc1cC9iMUo3WEV2YzcrdTNFUkJRcmswVGxPcVZTU3dUNTJYMHpKU2lmbnJCdzV0b1ZtVGJwdzVjcE5oZzdydy9BUmZYV1d0Q3hZS0IvR3hrYlN2eDI1WEk2WnVSbjI5blo0WkhlaldmUDZ0UHV0bWM3WE43Y3daODI2K1hoNStWRHBLOHFrSmlSOStuUWNQTHlKV1RNWE1XL2VDcXBYcThDa3lTT2tURHhkakl5TU5BSW5jcms4d2RlWU5IbDRpczBYd014TW5kR2FMMTh1T25kdVRXQlFNSFhxVnFWNjlZcFlXVmxLNHpKa3NHZm03SWxFUlNreE1sS3daOTg2cWxkcmpxdUxFLzhzL0V2anM1a3Rtd3VuenV4azBNQnhqSi93aDhGenVYdzVOdGo1SzJXekZ5eW8rVzlGTHBlVEowOE9Kazhaa1dpQXNuQ1IvSncrdTF0dnlmNFlYYnUxMC9nZVNVMTU4K1hDeHNhYThQQndaRElaWm1abVpNbVNpWWFOYWpIa2o5aUZXWjZlUmFSZ3Awd21JMlBHOU5TclgxM3JNeDYzYW9XcGpteGZVeE1UY3VSd2w1NGJHU2RlSXQvSVNNR2d3VDNwMHJVTnRyWTJHajgvbVV4R3ZueTVtRE5YYzFGU3lWSkZPWHBzYTZMbkZvUzBJRk1sOXEvK082RlNxWWlPamthcFZLSlVLaWxlcWhMNVpxc2JQZDhkVUZ0NkxBaUM4QzNJVkNwVUNkVFB0L3JrUzVDOXlNcExLWGNIMWlIZnJQM1M0OHYvSFVlaFVLQlFLSkRMNWNoa01xMC8vaTRlOEdIYnZOZy93STFNNUF4ZlVZeVg4NS9nZTBHenI1SkxNMGV5ZDNaTDhYa3JvMVg4ZStNbWs0K2Q0bTFBZ041eE9US2taMEtOcXRUTm5Tdk4rb1VLZ2lBSTM3L0h2aDlwKys4V0hyei9vTFhQUktIZzc3cTE2RlM4cVBqdStNNnRYYk9GUm8xclN6ZnFuajkveFkwYmQyalFvR2FTTW94ZXYzcUxmMEFnK2ZQbmxyWXBsVXJDdzhJeHR6RFgrbDBvSWlLU3dNQWdxYitoSWFLam96VnVNRWRHUmhFZUhxNXhvemM1bEVxbDFudFdxVlNwMXBjSzFKa09KMCtjazU3SDd3bVptT1hMWXN2NFZhaFlTdU5HWWxKRVIwY1RIUjE3TzBZdWx5VjZNLzlIOFB6NUt4NCtpRjFJR0pQUkpQd1lIajE2eXF1WHNlVVQ0MmNLZlV0cGNmMUpycmpsY3IrbTFHaENRa05DdVgvL01VV0xGVXh3blByZWFUUnl1U3hWczFZZlBZcjkyenA5ZW51RHYxdkN3eU8wTWxKL05oOC9mc2JlM2k3RnZzdHUzNzVQV0dnWXhzYkdQMTNtWEdoSUtORmZRaE54KzFqSCtQVEpEN2xjaG9teE1XYm1ac24rbmxRcWxUeDkra0o2N3U3dWhwRlIwditkUkVSRTh1YU5WNXp6ZkgzNStmZ2lJNk1JQ2dyQzJOZ1ljM096VlBsMy9PYTFGeEdSNnNvaUNjMDlPam9hWDk5UEdCc2JZV1ZsbGVBaUxrRklEYklrWGtoRnNQTW4wSEtFdXFGN1FLYk1IQmc0NWh2UEp2azhMcDdCTENnUWdPZEZTaEpzbjNCL0Z1SG5rZlhCSFpxUFZ2ZGwyVFJsSHQ0NTgzN2pHUm11OWRDZWhOalo4NmhzSmU1WHFFN01YVVpGWkFRbGR2eEw4UjMvY3FaREwyN1cwbTV3TGlSZFVvT2RJWUZSVE85eG5TQy8yREp4RlpzNWtrY09MemUvMFRpM2xic2x4V1lWUkc2Y2NqZWJWQ3JZLytBaGZ4NDd5VDJmOTNySFpiYXlZbVRWaXZ4V3REQkdQOEhOTGtFUUJDSGxCVWRFMEhmblhyYmV2cXR6ZitQOGVabFJyellaZE53d0VnUkJFQVJCRUFSQkVJUWZRVktEblNJYy94TndlSHdmQU5QZ29HL3krc1pob1JoRlJpUTZMc0xjRW1VaS9UOWNibDZsN3JUeEFDaU5qWG13YWxkS1RGRVFra1FSRlpYb1p6VXVwN3MzeWZUc01RQ21RWUhjcnhoYkU5L3gzbTFLYmw0RFFQbFYvK0RqbnVPSEN1TCtMUFl1ZTZFUjZMUk9aMHpCcktZOG1hdFpha2x1SWlmdjBKd3BGdWhVcWVEUW84ZE1PWDZLRzE3djlJNnpNalZoUUxreTlDbFRDZ3VUeEV1TENJSWdDTDh1U3hNVGxqZHZRa2tYWjBZY09FelVseDVTTVhiY3VjZVo1eStZVmI4T0RmUHBMcFVuQ0lJZ0NJSWdDSUlnQ0Q4VEVld1VrcTNpeWdYa081WjRadTNlb1JONTZsbFc3MzZqOEhDcUxJbHRwSzZJakNUMzJXUGNxVm9uUmVhcGkxeXBwRy9McERWck5zU0c2WXY1NEtiZFpMMWZpK3JJNHQyUVNtbHp0aDVMY0gvcGYxZGcvVkc3OUZsS085eG5XS3FjTi92RnM5ajZlQ1UrMEFEWEdyVFFlSzZJaktUS2t0bVlCUVd3ZCtqRUJNdlN4bFZvLzQ3WWN6YlVQT2VyUXNXNFdic1JoUTdzUkJFVlJlM1prMWsvWXlrUjVpTGJJcTA4dnU3UGxTT2EyWlExYXp2dzdKOW5XbU96ZDNiRDBpWDUvMjFVS2pqeStBbFRqcC9pMmx2OW4xZGpoWnpPSllveHJGSUZrWUVqQ0lJZ0dFd21neDZsU2xBNGF4WTZiTnFLVjBDZ3huN2Y0QkIrMjdpVnBnWHlNYjFlTGRKYmlPOFlRUkFFUVJBRVFSQUU0ZWNsZ3AyL2lMTHJsMkg1K1dPeXo1TmFBU3lBVXB0WFkrdWptZmxVWWVVL3ZNNWZCUC9NV1ZMdGRYODEyUytkSS8zckY2bitPcW4xV2NsMy9BRFpybDVJa1hQRkQzWTJtandjcHpzM0FDaTdiaWxuZit1ZTZEbXNmVCtRL2JLNjU0K2ZneU5QUGN0cGpUblR2Z2ZPdDY5aC8rWVZOdSs5cWJ4a05vZjZqMHlCZHlBa0ppSlVxZEduRXlCSERrc2k5cjBqT2txemlydEQxVXc0MVUvZXRVYWxndU5QbnpMNTJDbXV2SG1iNE5pbUJmSXh0bHBsc3RrYjNqZExFQVJCRU9JcTZlTEVtZCs3MFdYekRrNCtlNjYxZjl2dHU1eCs5b0xKdGFyUm9sQUI1S0tacHlBSWdpQUlnaUFJZ3ZBVEVzSE9YMFQyaTJkSjUvVTYyZWRKTElCMXJOZGdqZWQ1VGh3aTY0TTdBSVJiV3VrOXp2M0tlWXJ1M2d4QXRNS0kyelhxVWVqQVRvekRRcWt4YnlyYkpzd2dXcEh3eDlVME9JaWVIWkxXRDNIT2xxT2NhOXMxd1RFdXQ2N2lmUHM2QU8vZGMvQzRkTVZFenh1Y0xrT2lZKzVXclczWUpBMlE3L2hCZFpSRlNKWUhGYXBKd2M1aXV6YngwZG1OKzVVU3p2d3R0dk5mS1Z2M2N0TTJPck5CbGNZbUhPNDduQllqK3hLUTBZSGJOUnVrL09RRkxTb1ZiSjM3bEUvZVlkSTJTeU1aZVFNaWlmQ1AxQmlicnJBdHVmcDd3RmZlQXc2UFVyTHQ5aDMrT1grSlcrKzhFeHhieGNPZGNkV3FVTVJSTE9JUUJFRVFraStqcFNVN083WmwyYVVyakRsMGpOQkl6ZSs0RDhIQmROKzJpL24vWFdSaWphcFU4WEQvUmpNVkJFRVFCRUVRQkVFUWhOUWhncDFDaW9wZmNyYllqbzBBaEZ0YTQ1VTduODVqMHI5NlRzMDVVNUI5Q2RhZGI5V1JLNDFiWStIM2lSem5UNVAxd1IxcXpaN01nWUZqVU1sVHBvK2VSQ2JqU3VQV0NRN0ovT1NoOVBoZXBacmNyTk00UlY3NmFLOGhLWEllZ0x3bkRray92OFNzbTdWYzc3N09QVnRqN2FzdTk3bGs1WFpDclcwTm5vUG4xbldVM3JnU0FLL2MrUTArTHFsMmo1aWNhdWUrVzZVMkRnL3ZrZi9ZZmdDcUxwcUJYeFpIM3VYUy9kbTEvdUJEL3FQN0FBakk1TUNEQ3RYMW50c25leTcyREovRW03eUZpREkxVGZuSkMxb3U3UFBteGlsZjZia1ZVTjVFUm9SUHVNWTRTMWNMOG8vS2c5d282WkhPOTBIQkxMOThsV1VYci9BaE9EakJzWlhjc3pHeWFrVkt1VGduK1hVRVFSQUVJU0Z5bVl6dUpVdFFQWWNIdisvWXpia1hyN1RHM0hyblRhUFY2Nm1jUFJzVGExYWpVQmFIYnpCVFFSQUVRUkFFUVJBRVFVaDVJdGo1QzBxc3AyTjg3ZnQxL0txczBIUmVyN0h6VnBkeGZPcFpSbWRtcG5tZ1B3Mm1qc1lrTkFTQVY0V0tjN1ZSS3dDTzlScEM1cWVQc0hudlRZN3pwMUdhL00zaFBzUDA5bEdNTWpIaHlwZGo0eXErVXgxd0RiT3k1azYxdWtsK0h3NVBIa2lQWHhjc2x1VGpmeVJHRVJIU1k2V1JzY0hIbVlTR1VHVHZWdW41eGVidFUzUmVhZWxrMTM1a2V2NkVUTThlb1lpS291NzBDZno3MTBLQzdkTnJqUzIxZVEyS3FDZ0FiTjU3cDFqLzErV0xOeEtVUG1PS25PdFg5ZkorSUx1WHhKYnpzd004RlVDSVVtT2NhWG9UQ2szTWk1R2xJa25udi9YT200WG5MN0hsMWgwaWxNb0V4NVp6YzJWVTFVcVVkWE5KMG1zSWdpQUlRbEpsczAvSHZzN3RXWHJ4Q21NUGEyZDVBcHg0K3B6eS95eWxXWUY4OUNwZGt1Sk9qb2pxdG9JZ0NJSWdDSUlnQ01LUFRBUTdmekQ5bTFYVnV5K2QxMnV0L1Y2NTg3TmwwcHpVbnBaTzJhN0U5bFY4VXFxQzFuNExmejhhL3prVW0vZnFrbzkrV1J6WlAyaU1GTXdNdDdCa3ovQkpOQnN6RU5QZ1FIS2ZPb0pNcWVSb3J5RTZNK09VeGlhY2E5ZE5hM3RNc0RQVXhrN24vb1JZZnZxSTFjY1BBQVRaWitDVDA4OGRyRENLaU0xNGl6SXhNZmk0d3Z1Mll4WVVDTUM3bkhsNVZTanhvSENsWlhNcGRIQ1gzdjB0Ui9iVjJwYlVRUDNYVUJvYnMyL0lPTnI4MFFQVDRDQXNQMytrM3ZUeGJKMDRDNlZSN0NVem5kZHI4cHc2bk9yekVaTHUzYk5nVm82N2ovSkxUODZNUUZGVXlPUEZKQlhtQ2dwT3lJdHBSc015YmQ4RkJyTHp6bjIyM0xxVGFEOU9nTkt1em95cVdva0syZHlTOWdZRVFSQUVJUm5rTWhrOVNwV2daaTRQeGgwK3pvNDc5M1NPMjNyN0xsdHYzeVcvUTJZNmxTaEt5NElGc0RFVDFTY0VRUkFFUVJBRVFSQ0VINDhJZGdxcEp0czFkYkF6d3R5Q1Y0V0thK3l6K3ZpQkpoUCtrREpHUTYxdDJUMWlzbFpmVDErWGJPd2NNNVhHRS83QUpEU0VYR2VQaytIVmMvWU5HY2ZucktsZkN0TGg4WDNwOGVzQ1JWUDk5YjRwbFFyamNIVnZRNVZjbm1pUDFCaGFXWjB0ZnR5c3poZ0JtUnc0Mm1zd2RhZFBBTURoMFQwcUxaMmowWk8yOHRJNVVxL09FTHQwWEdyYUxzRnpWbG8reitDeDRWYld5Wm4rTCszRG0xQ1dqcjVIYUhBVU1tUmtRMFZPdEZ0eEdsa1pVV0JzSHF6Y0xSTTgzNmVRVUhiZHU4KzJXM2M1OCtKRm9xMXg1VElaOWZQbXBsZHBUMHE3dUloTUdVRVFCT0diY1V1WGp0VXRtOUszYkNuR0hEcXFzN1F0d0Ixdkh3YnZPY0RvZzBkcFhqQS9uVXNVcFVqV3JPSTdUQkFFUVJBRVFSQUVRZmhoaUdEbkQrWkczU1phMndydjJ3Nm8rMkxlcjZUWk05QS9jNVkwbVZkOEpxRWhaTDEvQjRCbkpjcG9aTVRaZWIrbDhjVFlqTTRJY3d0MmpwbXFOM2pwN1pHYjNTTW0wWER5U0l6RHcwai82am10aHYzT3FjNjl1VmVwSmlseEp5YWhqTmtZZVU0ZFRqU1Q3M05XWjliTVhaWHMrWHdMSm1HaHhFUnlaTkhSWkhsNFYyK3Z5cmdLNzk4aFpYVjY1OGpEeThJbERIcTloeFdxNFp2TlEyTmJ6ck1uY0w1OURZRExUZG9ROEkwK3Y2RE9ScjVkb3o0RkR1OEJ2Z1FnVlNxUXljaHo4akRPdDY5TFk4TXRyTGhadTFHQzU0c0pkaG95VnZnNkwrNEc4TyswcHdUN1IyRXBrMUVBRmZZNnhwazVtRkZvWWw0c25NeDFuc2NuS0lnVFQ1Nng5Zlpkamo5NVJ0U1hvSFpDckUxTjZWaThDRDFLbGNERnppNlo3MFFRQkVFUVVrNXhKMGYyZCs3QTRVZVBHWHY0R1BmZmY5QTVMalF5a2pWWHI3UG02bld5V0Z0VDJjT2RxaDd1Vk1xZWpZeVdDUzhPRWdSQkVBUkJFQVJCRUlSdlNRUTdmekNuT3ZYVzJoWVQ3QXl4dGRPNS8xdHd2WDRKdVZMZHkvQng2WXJTOXV5WHpsRjl3ZCtZQmdjQkVHNXB4YTZSVTNqdm5qUEI4NzNOVzRndGsrZFFmK3BvckgwL1lCSWFRdlVGMHloMFlCZW5PL2JrYmQ1Q3FmZG1Vb2tpTWlMeFFXbklORGhZNDNuZUU0Y1NEWGFhaElaUVpNOFc2WGxTc2pyZjVjekx1NXg1TmJibE83SlBldnlzZUdtODQrMVBhNmM2L1k3RG8vdmNxVjZYV3pVYkFPbytzeFZXTC95bTh4SzBYVHJrdzc1bHI1Rkh5OGdKWkFNVVd2bWNZSlBMbWdMajhtQmlGOXVUOW0xQUFPZWV2K1RzaTFlY2ZmR1NKNzRmRFg1ZGQzdDdmaS9qU1p2Q2hiQXlOYnowc3lBSWdpQ2tKWmtNYXViS1FiVWNIbXkrZFp1RjV5OXh3K3VkM3ZIdkFnUFpjUDBtRzY3ZkJLQ0FRMmFxZUxoVHhjT2RZbzZPb3R5dElBaUNJQWlDSUFpQzhGMFJ3VTRoVmJoZmpTMWgrN0p3Q2VSS0pXWFhMYUhvbnRoeXB5RjI5dXdZOHhlK3J1NEduZk9EbXdjYnB5NmsvdDlqY1hpazdqMlU2ZGtqbW8wZHhQbFduYmpVTE9IU29JWUl0YkhqU3FPV1NUNnUvSnJGU1Q2bVQrdmFTVDRtTlprRitXczh6M251QktjNy9VNmtxWm5lWStKbWRmcDQ1T0pGRWMrdmZuM1Q0RUF5UDMzNDFjZW5CcVd4Q1p2K054K2xjV3hnclBLU09aZ0ZCbnpEV1FtNkhGejBESGVaQWxlWkhETWRRVTZBakdYU2szMVFkcDRHK1hIOXVwYzZ1UG44SlM4K2YwN1NhMW1ZR0ZNdlQyNWFGTXhQdFJ6WmtZczZmNElnQ01JUFFpR1gwYnB3UVZvWExzajF0KzlZZnZrcVcyN2RKalF5S3NIamJudjdjTnZiaHpsbnp3UGdiR2RMdnN5WnlKYzVFKzdwN1hHMnM4WEZ6aFpIRzF0TWpSUnA4VllFUVJBRVFSQUVRUkFFUVNLQ25VS0trNmxVdUY2N0JLaXo4NVRHeHBSZnMwZ2owS2swTnNIQzd4TnRCM2Y3cXRlNDFxQUZSZlp1UlJZZGpVb200MW54MGlreTl6QXJhNjQxYUpIazQ3NG0yUG05TVEvUURPQ1poSWFRNStSaEthTlJsM3pIOWt1UE16OTVxTGNjOEp5dHh4SjlmWmRiMTVFbDBoQ3gwSUdkaVo0bnFaVEd4dHlwVmpmQi9kTHJIOXhGanZPbkFIV0phRnNmL1JrUlF0cXFnUG9MVFE1RXlKVzhOdzNubzBrRTcwMUNlVzhXemllUGFGNmIzZUxwWDF0UlJpZlNlRk1IVXlNRk5YTG1vRm1CZk5US2xRUHpPSjhMUVJBRVFmZ1JGWEhNd256SGVreXVWWTJOTjI2ei9QSlZIdWdwY1J2ZmF6OS9YdnY1Yy9EaFk0M3RNaG1rdDdBZ25ibTUrbjhXNnY4M056TENXS0hBeEVpQnNWeU9pVUloRmdzSmdpQUlnaUFJZ3NDSUtoVVRIeVFJQmhEQlRpSEZaWDU4SC9OQWRaYWdyMnQyQUs3WGJVcStvL3N4RFFubWNlbUtQQ3hYaFhyVHhuMzFhNXhwMzRQSHBTdFFmY0hmdkhmUGlhOWI5aFNadXo0dXQ5UjlKQ1BOekxSS3IzNnRrMTM2cHNoNUFDcXVtSjlvb0RBeEZwKzFTM2NXT3JDRFd6WHE2KzJMYWhRUm5xelhqQ3ZYMmNRRG9qRjlMMU5TdUlWbGdzSE9HSm1lUGFaOG5QSzF4M29PcHNtRUlRQVlSWVJKbjVIRUpEYldLMWMrb2t4RmFiaWtHcEg3S3NGRzBRUWJLd2syVXFKTzdvenp1UTM4OHI4a1VNaGxWTTd1VHJNQythaVhKN2NvMlNjSWdpRDhsR3pOek9oUnFnVGRTNWJnaHRjNzlqMTR5TDc3RDducjh6N0o1MUtwd0RjNEJOL2drRlNZcVNBSWdpQUlnaUFJUHhzUjdCUlNpZ2gyQ2ludWs3TWJBWmtjc0hudlRZa2RHM2hZb1NwQjZUTnlwbU12SWszTmVWUzJFdGErN3puWHRxdk80OHV1WHdhb1M4cGVxOTlNNyt0NDU4akRobWxMTUFsTC9ac3BqU2YrQWNEbnJNNnNtYnNxUmM1NXMzYWpGRGtQUU1XVkM5UjNsNUxCNnBPdjlOZ3ZpeU4yNzk1aS8rWVZIcGZPOHFSa2VaM0hQQzVWUWVxL0dwZFpjQkJ1MXk0QzZsTEdpVEVMRE1EdFMrbmpHRExVNyt0aHVTcDQ1OGlUaEhlU09vcnMyWUlpTWhLQU85WHE4cnBBRVdtZnRlOEg2VE9TbU1UR3JwbXprcytPTHNtYjdDL29oYVVES25rUXFJSkFwdnlxY3lqa01ncG56VUk1TjFmS3VybFMydFVaV3pQOVpad0ZRUkFFNFdjaWs2bXpQWXM0Wm1GMDFVcTgvT3pIcVdmUE9mdmlGZWRldk9TMW4zL2lKeEVFUVJBRVFSQUVRUkNFYjBBRU8zOVNpcWdvc2p5OGkwbG9TSXFWZURWVWhMa0ZoL3FOb1BtWUFaZ0dCMUY1NlJ6MkRQdVR1MVZpZTFRR1pzakVsY2F0ZFI0ZkUrd01zN0xXT3lhRzB0aVlVR1BibEp2OEx5eHVTZFliZFpwUWZPZEdyRDUrd0hQTE9wNTRsdE9aM1hteWF6K2Q1eXE1ZVkwVTdMeGJ0VTZpcjUzcjdIRVVVVkZFbUZ0Z0Vxb09YcGRkdXdUSCs3ZkpkM1EvKy80WXo4dkNKZmhuM2Q1RXo5VjZhRS9TZWIwQk1HaTh2cXpWK0k3MUhJek5CeDhzL0Q1enVtTXZnNDRSMHM0TTd5Y3N5VkNZUitZWlVNa2lRUFVlbGVvZHFQUXZoakJXeUNucW1KVnlicTZVeStaS1NXZG5yRXhOMG5EV2dpQUlndkQ5Y2sxblIvdGlSV2hmVEwzQTY0Mi9QOWZmdnVQT2wvNmR0OTc1OE1yUDd4dlBVaEFFUVJBRVFSQUVRUkJFc1BPblloUVJScUg5TzNDOWVRV25PemN3RGcvallmbXFhUjdzQlBES25aKzdsV3VSNy9nQjNDLy9oL1B0YTd3dVVEVE41eUVZenM3N3JmVFlMNHNqTjJzM291eTZwV1I4OFlUY1o0L3pvTHp1ZnB6eEtTSWpLSGhvRndBcXVaenJkWnNrT0Y0V0hVMlJmZHNBZU9wWmpqeW5EZ1B3dkZocE1qMTdqSEY0R1BXbmptYmZIeE40WHF5VUFUT0lEVjVHbXBrYk5PZUU1RGw1bUtjbHl4Rmhic0hlb1JPdzl2MmdkZDZBVEE3c0hqNHB3Zk8wRzlUVm9MRUJtYk1tZTg2L29pbWwyekQzNmdhZWZEWmp1a01wZ2hRdXlPU3VvUEpIRmUxRlJzc1E4bVcySjNlbWpPVE5uSWs4bVRKU3dDR3o2TDBwQ0lJZ0NBWnlzclhGeWRhVytubHpTOXZDbzVTOERmRG41V2QvWHZ2NThkclBuNDhoSVh3S0NlVlRTQ2lmUTBQNUhCcEdoREtLQ0tXU0NLV1NTS1dTOEtpdnE4SWdDSUlnQ0lJZ0NJSWdDTHFJWU9jUHpOYm5IYzYzcmtyUHJYMC9VR25GZkkweGlvaUl0SjZXNUh5clR1UTVkUVM1TW9yaU8vNFZ3Yzd2blAzckY5TGpUMDZ1ZU9mSWplZVd0UmlIaDFGbS9US2VsQ3hIbEVuaVBRdnpIOTJQaGI5NmxmK1RrdVVKekpnNXdmRTV6NTNBMXR1TGFJVVJUMHFWbDRLZGIvTVdZTmVvS1RTYVBBS2o4SERxVGh2SHJsRlROY3JIcGphclQ3N1VXUEEzNFN2LzRYcmRKbHhzMFo1UUd6dXRjVW9qWXo2NlpEUG9uRWtaS3hqdXBXVjZtbFRzeDZ6cm16ai9jQzNkM09wd3dUSXJ5R3lSS1d3SlZ5bW9rTjJKMzB0bHhkeFkvcTJuS3dpQ0lBZy9CVk1qQmU3MjlyamIyMy9ycVFpQ0lBaUNJQWlDSUFpL01ISEg5d2RpSHVoUDd0TkhxZmJQZERyOTNwYU92ZHRSZGZFc25XTS9PYmx3dlY1VHJqVnNrY2F6akJWc241NG5wY29CNEhMN090YStINzdaWElTRVdYMzhJQVVvSTh3dENFeWZrWEJMYTY0MmJBbUF0ZTk3U201ZWsraDV6QVA5S2IxeEZhRE82cnpRc21QQ0I2aFVsTmp4THdEUGk1VWt6TnBHWS9mYnZJWFlOMlE4MFFvamdqSms0cU96R3dDMjNsNFUzYk1WODBERGUwZFpmdjZJNTdiMXlKV0daeEs0WHo0SEtoV213WUhZZlBBMitEamgyMURLNVBRcjNvNFpCZXV6L2RrT2VuMjRqdXhMTDl2QWNDVi9IbjlKMFhsWFdYL2pQY3BrOXJnVkJFRVFCRUVRQkVFUUJFRVFCRUVRdmc4aXMvTUg0bkgrTkZXV3pOYTdQOXpTbW5OdHUvQ2lpR2VpMlhScDVYblJVdVE4ZHhKVUtoenYzYVRtM1A4WmZHdzZyOWYwYjVaNDZkUTVXNDhsWTRhSmt5dWpwTWZSQ2tXcXZ0YTNrdVhoWGVueCsrdzVwVDZXVnh1MkpQL1JmVmg5OHFYb25pMDhLbHVaRDlrODlKNm56UHJsbUFZSEFuQzdlajArT2JraytMcDVUeDRtL2F2bkFOeXExVWpubUJkRlBOay9hQXkrYnRrSnNVc0hRT0VET3lpOGJ6dGwxaS9sd01BeFBDMVpMc0hYS1hCNER4VlhMa0FSR1VtWWxUVzNhalpJY0h5TTdKZk9TWThmbGFsczBESEN0emN2ZDNVaUZVYk12YktlL0dHKzlIZXFTcFJNdmJiblhXQUV2WGM5WnNINXQweXQ1VTZGYktMbnJ5QUlnaUFJZ2lBSWdpQUlnaUFJd285TUJEdC9JQUdaSERTZWYzUjI0MFd4a2hUYnVRbUFFRnM3YnRlby95Mm1wcGR2bk1CWTNKNlFQeExUa0dEcHNTRmxYQTFsU0NBM3JiamV2Q0k5ZnBjenIvUTR5dFNVYzIyN1VuUGVWT1JLSmJWblRlTGZhWXVJTkRYVE9vZjdsZlBrUDdZZlVHZUhYbWpaSWNIWE5BMEpwdXo2cFFCOHp1ck1xd0pGeUJvbjZCcFgzR0NtY1hnWWVVNGNBa0FsVi9BMmI4RkUzOThIOXh3b0lpTUJLTGw1TlE4cVZDUEMzQ0xoK1FVSDRuVG5KZ0JoMWphOExpaktNUDlJRnVXb2dtT0lIOFB2N3NVOE9wSWVMcldJbE1VV003ajNQb1FHYSs3UXUzUld4bFoxeFZRaENoMElnaUFJZ2lBSWdpQUlnaUFJZ2lEOGlFU3c4d2ZpbDhXSmwwVks4S3g0YVo0WEswMWdoa3dBVXJEemV4VDhKUk1Qd0N6QW4zTnR1eVo2VE5uMXl3QUl0YkhqV3YxbXFUWTNRNWtHQlVtUFEyMSt2aXd3dVRKS0k0UHhWYUhpR3ZzZlZLeE9yclBIY2J0K2lYUmVyNm02YUNZSCs0L1VHR1A5d1ljYTgvNkNMNlZCejNUc3BiTzNaVndsTjYvR3d1OHpBSmVhdHBXeVNST1Q1K1FoS1FEOW9HSjFyZEszdW5oNzVPWmw0Uks0M3JpTWhiOGZ4WFp1NUh6cnpna2U0M0hockpUVis2UmsrUVN6ZWsxRGdpaDBZS2RCODA5czdKTlM1UWxPbDk2Z2N3bXhKdVl6WWV4OXpSTEZZd28zSld1WUgrMmZuc1djYU5xNzFORUllQUlzT08vRm1lZitMRytXaXh6cHpkTnl5b0lnQ0lJZ0NJSWdDSUlnQ0lJZ0NFSUtFTUhPSDRoLzVpenNIRFgxVzA4alNZd2lJaldlWDJuY090RmpZb0tkWVZiV0JvMVBiZlp2WGtpUFl3TE1LZUZNK3g0cGRxNXlhNWRJdlFtVHl1M2FSY3dDQXdBSXRiYkZLM2MrclRGSGVnK2wzYUN1bUFmNGtldk1NVDQ1dW5DcFdUc0FURUpEcURkdG5GUys5bG1Kc3R5cFdpZlIxelVPQ3dQZ3MrUC8yYnZyOENpdUxnemc3MHFFZUVoQ2dnWjNkM2NwTGczUVV0eXRVTnlMTzdSSWdlSk9jWGQzZ2lWSThlQVFFcUxFYlhlK1A1YWQzY2x1a28wQXpjZjdlNTQrM2JsejUrN2RaSGMyekpsemJoNDhxV1ZhbHF0TXJVYjVRN3MvYjhqZzFlSkhrNDREZ092dHU4RDl6azBBUUxuRGUzQzNhUnRFT1dSTnNuL2hxK2ZFeDA5cjFFMTJiS3ZRRU5SZHU5U2tlYVRVTnlCZlFRWTcwMkJZSVRNNFdTb3grRzRDOUQ4SkF5cDNRNm5ndDJoQVVWay9BQUFnQUVsRVFWUVM4aHg3bmEraGxWVjFDSWtDNi9mOElsRjc1UjNNL1NFL3VwUjNoV2xoZHlJaUlpSWlJaUlpSWlMNkwyQ3drNzZvM1BlOXhNZFJlZ0VjdVNvQkxlWk54cU82VGZDc1dtMlR4c3J4K0YvSUV4THdybVRaZE0zSktqUVl1UjdjUSs1L3ZXSHY1NHU5aytjbjJ6L2JTeC94Y1hMclZhYVdWNnNPR1RaV3pTMnJ4YXpLMUNyK3VTUXNBRHl0VlI5cWhlRnBJY3JCRWFjSGprVEx1Wk1BUVVDMUhSc1FiZStBUjNVYW9kWHNDY2oyNGhrQUlOTFJDYWNIRERmcGVlODFhWVdTcDQvZ1F2ZUJFT1NtbFJBdDZIa1I5bjYrQUlEbmxXc2dKR2Z5YTRMcSsxQ2tCTjZXS28vYzk3MWdGaHVEcWpzMjRteS9ZVWI3WmdrTFJlNzczZ0EwNWFIZmxVamZlNDYramg1NWxZaUdIQ1B2NjliWmpaTXIwYVZtZjF3L05nVTFmRzdoUVl2YzZJRVN1UDQyWEhKc2RMd2FRdzc1NEYvL1NNeitJUjhVSm1ZYUV4RVJFUkVSRVJFUkVkRzN4V0FuWmFnYVc5Y2d4c1lXQ2VZV3NBb05SdG1qKzhSOTc0dVZFaCtYT1hZQStXNTdJdDl0VDV3WU9oNlBVOGpzSzNIbUdPcXRYZ1MxUW9uOWsrYkN0MmpKVk0vTkppZ0FYWWQwZzZQdk83RXR4c1kyeGVNS2VGNFNIL3ZxdlliL0J5NnZmRkRnNWxWeCsxR2RSa24yZlZHeEdpNy8wZ2MxdDZ3Q0JBSDFWeTFDNldQNzRmem1KUUFnM3NJU0I4Zk5TTEY4clZaQXZvSzQycWtYWHBlclpQSjhLKzdmTGo1T1M5YnY5ZlpkeEFCOGliUEg0TldxQTBLejV6VG9WL2pxQmNqVWFnQ0FUOVU2S1FaalEzTGt4cVlsRzVMdG8xMmoxWlMrbEhhREM1amhVVGl3OXBXdXBPMFRPemNNci9nelZucHVnTnZoZlRnNkxEY1dGSERIM0F0dm9FNTBqOENxR3gvd0lUd09xOXNWaHFXUzYzZ1NFUkVSRVJFUkVSRVIvZGZ4U2k1bEtKdkFqNmk1ZVJYcXJsMkt5bnUyd2p3NkNnRHdvWEJ4TWRocEhSS0VLcnMyQVFEOEN4VEJreHIxVWh6WE9qUVlpb1FFbU1YR29QWE1jWEI5L3NSb1AwVjhITEkvZVlEeWgzYWorWUtwNk4xSGx6MXBGaHNqQ1hRQ2dDSWhBWXFFaE1URGlOeWVQUktEZVhGWnJCQ1I5ZitydkdqMWJldkVqRkMvd3NYaFg2QklzdjF2dCttSU84M2FhVFlFUWZ6WkNISTVqZzJmaEkvNUM2ZnErVysyNjJSeTN3STNyb2dacEc5S2w0ZGZ3YUtwZWk0QWVGKzh0QmdvbDZ0VXFMWjl2ZEYreGM3clpidldxSlBxNTZGdlJ3WmdhVmtMMUhhV3JyRzZya0FkSE14ZFh0Tm54U3FNS2F6RW9XNGw0V1pyYmpER29VZEJhTFA1QVVLaWt6NDNFQkVSRVJFUkVSRVJFZEYvQTRPZGxLRjhpNWMyYUh0VHBnSU9qNWtPZkM0TFdYL1ZZbGhFUmtDdFVPRE1nT0VtbFRDOThlTXY4UDY4UHFONWRCVGFUQjhEcDgrQk5xM2k1MDVnWU9lVzZEQmhDR3B0WElHQ25oZGhIUklrNlJPWHhRcXZ5bFhHNWM1OXNXUDJYL2g3NHdHb2xNWVRuR1dDZ0Rwci94SzN6YU9qMEgxd1Y1UTVma0RNK3N2TWN0LzNRbDZ2NitMMjFaOTdtblRjazFyMURYNW1FVTR1Q0hOeHpkRDVTUWdDcXU3Y0tHNWU3OUF0elVONXQvUVFIeGUrZWg3T3IxOUk5anUrZndOWEgwMHdQZExSQ2I3RkROL1Q5TjltSmdmV1Y3S0FyVkphaXZhM0NyOGdVbWtCeE1SQXZlQlAxTWhoaGN2OXk2SlJRVWVETVR6ZmhPR0hkZmZ3UGl6MmEwMmJpSWlJaUlpSWlJaUlpTktBWld3cFF6MnRYZ2NSV1oxaEhoMkZXQ3RyQk9keVIxZzJOM0Yvc2ZNbmtmL21GUUNBVjh2MkNNaHIraHFZRjdzTmdIVklNQXBmT1FmTGlIQzBtVEVXTzJjdVFmam5JRnVnZXo3SVZkSk1ySGpMTEhoZnJCVGVsU2lMZHlYTDRtUCtRa2FEcThlR1RRU2dDWVpxMWRpeUdtNCtqeVg5TE1QRFVIZk5FcFErZmdEbmUvMkt0NlhLSlhuOGY1bDVkQlFhTGRPdFZmcW1kSG54dFNSRkpnaW9zSDg3cW0zZllQQnp0ZzN3UjZkUi9YR3JUVWZjOE9nTWxabGh0bHg2RkwxOEZzNnZuZ01BM3BZcW42WXl4bHJQSzlmRUo3Y2NtclUvQlFGVmQyekE0ZEhUeFAzRno1OFVIL3RVcXcyQmF6ZG1TdTVXTWl3c2JZNitYcnBnNVZ2cnJKaFpxaFZtZWU4Q1hyNkNzR2tMbkh2MXdQWk94VERxNkF1c3UrVW5HZU5KWURSYWJYeUFZejFMSVp1MTJkZCtDVVJFUkVSRVJFUkVSRVJrQWdZN3YwTjExaTlMVlgrclQ2RW05NDIxdHNYTENsV043c3Y2N2czcXJWNE1BQWpObmhQWE8zUk4xVHdnaytIa3IyT1JKU3dVdWU5N3d5WTRFRzJuajhHdW1Zc1JiV3VQai9rS0ljTEpCYUhaYytKdEtVM3d6cjlBRWFnVmloU0hmcXBYU2xjbUNLaTVlU1hLSDl3bHRoMGRNUm0yQVg2b3VuTVR6R0tpa2ZYZGE3U2JPaEpQYTlURnBXNERKTWRuQm5YWExJVnQ0RWNBZ0ZxaHhLV3UvWlB0NytiekdIWFcvZ1czWjQvRXRyQnNibmhRL3dkVTNMY2RackV4a0tzU1VIblBWaFEvZnhLMzJ2eUVmeHMyeTVDZ3B6SXVGdFczcmhhM3IvN2NJOW4rTWlINXJGdEJKb04zczNhb3UwNlR0VnZneGhXNHZQUkJRTDZDa0tzU1VQeWNYZ25iNm5YVFBuSDY1bnJtVTJLdmJ3S08rK25XNy95emFCTjBmbkVGeFQvNVFqaDZITExhdGFBb1ZCQUxteGRBTm1zenpMbndWakxHOCtCb3RObjBMNDUwTHdYSExQektKQ0lpSWlJaUlpSWlJdnF2NFpYYlRFNFJINS9xWThvZTJmc0ZacEk4aThod3RKajNPOHhpWTZBeU04UFJFYjhqd2R6Q29KOHlMdm1Ta1NxbEVrZEdUVVg3aVVQaDlPWWxISDNmb3ZYTWNkZzFZd2xVU2lYV3JkaG1VbG5jcE5nRUJhRFI4dm5JYy9lMjJPYlpzVHVlVmFzTlFCTVVyYk51R1FwZXZ3UUFLSHpsUFBKNjNjRFZUcjF3NzRmV3Fjb0NIT3JSSU0zelRJOWk1MCtpMkFWZDl1TDFEbDBSbUxlQTBiNTJILzFRZGNkR0ZMdDRTbHpiRXdDZVZhK0xNLzJISTliS0drOXIxa2VUeGJQRlFLaE5VQURxcmwyS1NudTM0VjZUbG5oY3U1RWt1emUxYklJQ0VlYmlCdHZBQVBoVXFRVy93c1dUN0N0VHEyRWRFdng1SStuZnhjTUdUVkZ0eDBaWVJJYmpmYkZTNHRxeStXOWVoVldvNXZpSXJNN3dMVkxDcERtYVIwZWg2TVhUR2RZM09GZWVWSzkvU29hMDYzZVdPQm1GdU04eDhBUzVBa01yZHNiSnMvTWhFd1NvLzE0TitieFprQ2tVR0ZzM0Q1eXN6VEQ2NkFzSWV1TTgvQmlGOWxzZlluL1hFckF4VC9ubUNTSWlJaUlpSWlJaUlpTDZlaGpzek9TMEpXRUJJTTdxdjF0Q3Rka2ZNK0RvcThtWXV0aDlBQUx5Rm9RaVFWTUtWWC85eDJJWFRvbVBZMjFzalk0VmEyV05BK05ubytPNFFiQU9DWUpQbFZyaUdHa05kQ3JqWWxIMjZENVUyck5WREh3QndMV2Z1dU9HUnhkeE84TEpCVWRHVFlHNzkwM1VXN3NFOW42K01JK09RdDIxUzFIMDBobWNHamdTd2JuYzB6U0hyeUhudzd0b3VHS2h1TzFYc0NodXR2M1pvSi96cStlb2VHQUhDbDg1SjFtZk5Nb2hLeTUyNjQ4bnRYU0IybEMzbk5nNWN3bEtuRDJHcWpzMml1dWtXb2NFb2RyMkRhaTJZeU44aTVTQVQ5WGFlRmV5REFMZEM2UXFLQnlhUFNkMlQxK0VuQS92SVRLckV3QkFFUjhIdVVxRmVNc3NrcjdsRCsyQ1dVdzBBTTM3SkNueEZwWTQvdHQ0aExybFJHajJuR0s3ZmxhblQ3WGF5UVpNOVZtSEJLSEprdGtaMXZkTzgzWU1kbWFRL05ZeURDbG9oZ1ZQZFRlR25IY3Jodk91eFZEUDd5SHc4aVdFNHljaGE5NFVBTkNuVW5ZNFpsR2k3OTZuVU90RlBHKzlEMGVuN1krd3MxTnhXQ3E1M0RVUkVSRVJFUkVSRVJIUmZ3V0RuWmxNN3o0ZElCTUV4RnRZUUNZSXNBM3dGL2VGdXVWTTVraWR4YnZQcE9vNXV3N3BMZ1lxMCtxR1IyZGtlL0VVYjB1V3hiMG1yUUVBanU5ZTQ1ZFIvUkJ0YTQ5NFMwc29FdUpoSFJ3a0hoT1NQVmVTNDRVN3UrRGd1Smx3ZS9ZSTk1cTBTdk84c29TRm91VHBveWg3Wkkra1hHK01qUzNPREJnQm55cTFqQjczdWx3bGJQNXpMYXIvc3c3bEQrMEdCQUZ1VHgraTA2aCs4T3pZSGJkYmRVZ3g4SHEvVVlzMHp6dXhVcWVQU0RJdmpYSDQ4QjR0NWswVzE5dU10YmJCaWFIanhYbWFSMGVoOE5YektIYnVCSEk4L2xkeXJGcWh3UDBtclhEMTU1NUcxeVVWNUhMODI3QTVudFJxZ0hLSGRxSHNrWDNJRXY3cDgwNEJPUjcvSzQ0WlkydUhiZk5YSWR6WkpWV3Y4WDN4MHVKajU5Y3Y4ZFBZZ1Vpd3NFQ3N0UTBTekMxZ0hobXBlMDRBL2dXU0R4YStLbGZab08zVW9GRW9mZndneWh3L2tPbEtFMVBTeGhjMXc0YlhDUWlNMVgxR2ZpL1REaGY5SDBFbUNCQzJiWWVzV2xVZ3F5TUF3S09rQ3lMajFCaDZ5RWN5enNXWG56Qmcvek9zOHlnQ3J1UktSRVJFUkVSRVJFUkU5Ti9BWUdjbUU1bzlGM0krdkd0MDMvM0dMYi95YkV6M3ZsZ3A3SmoxRjZMdEhjUzJrSnk1SVVBVGNNd1NsdWdBbVF4M21yZE5kc3lQK1F2aFkvNUNhWnBQemtmM1VlYm9YdVMvZFUxYUNsZ213K09hOVhHcFczOUVPV1JOZGd5Vm1Ua3VkZTJQbHhXcW9mSFNPYkFOL0FoRmZEeHFiRm1OQVBjQ2VGMnVVckxIbiswM0xFMXpONmJrbWFPUXBSRHNqTE95UnF5TkxTd2p3cUZXS0hCMHhHUXhxOUVzSmhwZGgzYVhCSnNCVFpEelNhMEd1TzdSQlovY2NxUTRqM2dMUzl6dzZBS3ZWaDFROU1JcGxEdXlCMW5mdlpIMGVWaXZTYW9EbllrRjU5Wmt6eXBqWTZHTU5WTDZXQ2JEN1RhR0dhc3BpYlp6d1BVT1hYR3I3VTlRS2MxTVBpNGtSMjVzV3JJaDFjOUhYNGU5bVF4VGk1dGhrSGVjMk9icFhBREhjNVJHMC9kM2dlaG9DT3MzUWpiaU4zRi90L0t1Q0k2S3g5UXpyeVZqN1hzUWlCS3UxaGhaSyttYk1ZaUlpSWlJaUlpSWlJam82MkV0dmt3bTBEMGYxQW9sMUFvRjFBb2w0ckpZd2E5Z1VSd2VOVldTK2ZaZkZKbzlwNlMwcU1yTUhHR3UyU1dsUXVNdHM4Q3ZVREhzbXpqbmk1YnhWQ21WS0hEamlpN1FLWlBoUmFYcStHZnVjcHdZT2o3RlFLZStkeVhLWU9zZmEvQzRka01Bd050UzVWTU1kSDRMVWZZTzJEOXhEbUt0YlhHaDV5QzhLVjFlM0Jkdm1RVVhlZ3lTYk45cjBncWJGbS9BeWNGalRBcDA2a3N3dDhDL2pWcGc4NkwxMkRsekNlNDFhWTFvT3dkRTJUdkFzME8zZEwrV2VBdExoTHU0R3BTWlRiQ3dnRy9Sa2pnd2ZwYms5YVdXeXN6YzVCSzJsRG4wekd1R1BGYlMzK25rTW0yaC9weWpLVnk1Q3VIdVBjbiszMnJtd3EvVkRUUG1aNXg5amFOUGdyL2NaSW1JaUlpSWlJaUlpSWpJWkRKQlNDRWQ3RDlDRUFTbzFXcW9WQ3FvVkNwVXJGb1hKUllkQXdBOCtLMnArSmkrdnNxN3Q2REFEYzNhb2YvTVc1RzJRUVJCVTA0eWpXdHVwa1cxN2V0UjZ1UmhQSzdkQVBlYXRKYXMzWmhXaGE1ZFFGRHV2RW11MjFscjR3cklQNitCcVI5Y1RLL1VqR3Z2L3dHZlhMTWIzVmQzN1ZLRTVNeURSM1VhR1MxWG14NXlsUW8yUVFFSXkrYVdaQitMeUFpNFBYMEVBUEFyVWp6WmRUZTFaSUlBZk9YM2p0WXZJL3NDQUQ1bGM4UGgwZE8rK3ZOL3p4NE1hNFlTZng0Vkg5KzhlaFlLaFFJS2hRSnl1Und5bVF5eVJBSHJGYy9qTWZoT25LUnQzNFVsYVBIT1c3T1IzUTN5UlFzQk0xMVdyd0JnNFA1bitPZnVSOGx4MXVZS25PNVZHc1d5L1hmWFNpWWlJaUlpSWlJaUlpTEtqR1NKTCs2bTFKL0JUdnBlYWRldVZDdFl6WmtvczBsTHNETkdCUlE4SG9VUE1icXZ2ZG9mbitMTXFkbml0cXhuZDhoYU5KTWNGNnRTbzhXR2YzSHpYYmlrUGErakpjNzJLWU9zV1hnT0lTSWlJaUlpSWlJaUlzb29xUTEyc293dGZiYzA1WUFacENENlhsZ3FnTkZGcEd1eFhzeFdHTGV5NWhPM2hYMEhBUDExZkFGWUtPVFkzS0VvWEczTUplMnZRbUl3Y1A4elpJbzdob2lJaUlpSWlJaUlpSWorVHpIWVNVUkUzNDFlZWMxZ1p5YTlLZWpQNGovb05rSkNJSncrYTNDY202MDVOblVvQ2pPNTlOampUNE94K3NhSEx6SlhJaUlpSWlJaUlpSWlJa29aZzUxRVJQVGRzRllDditTUlpuVHZjYStFMTliTzRyYXdkNzlCZGljQVZNbHRpL25OOGh1MFR6cjVDdi82UjJiOFpJbUlpSWlJaUlpSWlJZ29SUXgyRWhIUmQ2VnZQbW13VXdVWmxoZHRxR3NJQ29KdzdyelJZN3RYY01QUFpiSkoybUpWYXZUYy9RUlI4YXFNbmlvUkVSRVJFUkVSRVJFUnBZREJUaUlpK3E2VXRwZWp1cFAwNjI5VDRUcUlWZWpXOHhSMjd3TVNFb3dlUDc5WmZ1Unp0SlMwUFEyTXh0ampMek4rc2tSRVJFUkVSRVJFUkVTVUxBWTdpWWpvdTlNM241bGtPMUJ1aVFPNXl1czFCRUk0ZjhIb3NUYm1DcXorc1RBVU11bjZuWnU4L0hIMFNYQ0d6NVdJaUlpSWlJaUlpSWlJa3NaZ0p4RVJmWGM4Y2luaGFDNE5WcTR1MzBLeUxlelpCNmlNbDZhdG1OTVc0K3JsTVdnZmR2ZzVRcUtOWjRRU0VSRVJFUkVSRVJFUlVjWmpzSk9JaUw0N1dSUkExenpTdFR2UFcrWENVenRYWFlQL1J3Z1hMaVU1eHJDYU9WSGQzVTdTNWg4UmgzRW5XTTZXaUlpSWlJaUlpSWlJNkd0aHNKT0lpTDVMZmZNckRkcldWRzRuMlJhT0hBVUV3ZWp4Q3BrTUs5c1doclc1UXRLKy9lNUhuSGdXa25FVEpTSWlJaUlpSWlJaUlxSWtNZGhKUkVUZnBhSzJjdFJ4a1FZcS84bFJIaXFaM2xmankxZkFNNThreDhodGI0RXBEZDBOMm44NzVJT3dXT01sY0ltSWlJaUlpSWlJaUlnbzR6RFlTVVJFMzYxKythVFpuWDRxSlM2WHJDRnBFNDRkVDNhTVhoV3pvMW9lYVRuYkQrRnhtTUJ5dGtSRVJFUkVSRVJFUkVSZkhJT2RSRVQwM1dxVFV3bDdNNW1rYlZmRjVwSnQ0Y28xSUN3c3lUSGtNbUJwcTRLd1ZFcS9VamQ3KytQR3UvQ01teXdSRVJFUkVSRVJFUkVSR1dDd2s0aUl2bHNXY3FCbGRta3AyejF3UllLVnRhNGhJUUhDNmJQSmpsUFFLUXZHMTh0ajBEN3l5SE9va2xqems0aUlpSWlJaUlpSWlJalNqOEZPSWlMNnJubmtrcGF5RFl3RHp0ZHZKMmtUVHB3QzFPcGt4eGxZTlFmS1pyZVJ0TjN6aThUNlczNFpNMUVpSWlJaUlpSWlJaUlpTXNCZ0p4RVJmZGNhWlZQQVZpa3RaYnN6ZnpWcHA0QUFDRjdleVk2amxNdXdvSGwrZy9icFo5OGdNQ28rM2ZNa0lpSWlJaUlpSWlJaUlrTU1kaElSMFhmTlVnRzBTRlRLZGwrWUZlTHlGNVIyUEhZaXhiRXE1clJGNTNLdWtyWlBNUW1ZZXZwMXV1ZEpSRVJFUkVSRVJFUkVSSVlZN0NRaW91OWU0bEsyb2ZFQ1R0ZE5WTXJXK3c3ZzU1L2lXSk1idU1QT1FobzgzZXp0ajF2dnc5TS9VU0lpSWlJaUlpSWlJaUtTWUxDVGlJaStlMDFjRmJDV3hqdXgwNmtZWUdFaGFSTk9uRXh4TEJkck0weW83MjdRUHZMSUM2Z0VJVjN6SkNJaUlpSWlJaUlpSWlJcEJqdUppT2k3bDBVQk5IZVRSanNQZnBRaHRrWXRTWnR3OFRLZ1ZxYzRYcStLYmlqaGFpMXB1L01oQXB1OFVzNE1KU0lpSWlJaUlpSWlJaUxUTWRoSlJFUUV3Q09YdFBSc2VJS0FFMVdhU2p1RmhFRDQ5MEdLWXlubE1peG9sdCtnZmRxWjF3aU9Ua2pYUEltSWlJaUlpSWlJaUloSWg4Rk9JaUlpQUUzZGxMQ1N4anV4WFowTnlKMWIybmpob2tualZjdGpodzZsWENSdElkRUptSGJtZFhxbVNVUkVSRVJFUkVSRVJFUjZHT3drSWlJQ1lLWFFCRHoxSGZtUWdPamFkU1J0d3JYclFHeXNTV05PYTVRWDF1YlNDT3JHMjM3dzlvMUkzMlNKaUlpSWlJaUlpSWlJQ0FDRG5VUkVSS0xFcFd5alZNQ2xFaldrbldKaUlOeThaZEo0YnJibUdGdEhtaGtxQUJoNTlEblVRbnBtU2tSRVJFUkVSRVJFUkVSQUpnbDJDb0pnOEI4UkVWRkdhK3FtZ0ZtaWI4WmpNYlpBNFVMU3hndVhUQjZ6WDVVY0tPeWNSZEoyKzMwRTlqNElTT3MwaVlpSWlJaUlpSWlJaU9pelRCSHNKQ0lpK2hwc2xUTFVjSkptZHg3M1YwRldzN3FrVGZDK0EzejZaTktZNWdvWjVqYk5iOUErOWZScnhDU28wejVaSWlJaUlpSWlJaUlpSW1Ld2s0aUlTTjhQYnRKZ3AwK0VHcy9MVlFka01sMmpXZzNoeWxXVHg2eVgzd0hOaXpwSjJ0NStpc1dxR3gvU05WY2lJaUlpSWlJaUlpS2k3MTJtRFhaYVdscUtqK1htbGxESFJIL0QyUkFSMGRlaWpvbUczRUwzSFpBbGkyVXl2Vk92c2F2Q29PMUVqQTFRb3Jpa1RVaEZLVnNBbU5yUUhVcTVUTksyNE9KYkJFWEZwMzZTUkVSRVJFUkVSRVJFUkFRZ0V3YzdYWnlkb0k2TkFRQ1lPV2RIak4vcmJ6d2pJaUw2R21MOFhzUGNLUWNBUUIwYkF4ZG41d3dkdjdTOUhHNlcwcURrTVQvRFVyWjQ1Z1A0bXA2WldkQXBDM3BVY0pPMGhjV3FNUC9pMnpUUGxZaUlpSWlJaUlpSWlPaDdsK21DbmJMUFpRU0xGaW1FK0pBQUFJQmR5V29Jdlg3eVcwNkxpSWkra3REckoyRmJzZ29BSUQ0a0FFV0tGQUtnKzM1SUx4a01zenZQQjZnUVc2a3FvSkMyQzVjdXAycnNNWFZ6dzhaY09zYWFtMzU0SHN6cUJFUkVSRVJFUkVSRVJFUnBrU21DbmRvTDJQb1hzbXZYcm9HSUoxNEFBS2NHUHlMaThXMUUrdHo3SnZNaklxS3ZJOUxuSGlLZmVNRzVuZ2NBSU9MSmJkVFd5N2cwOW4yUkZqOGtDblpHcTRDTGNWYVFsU2t0YVJldWVhWnFYR2NyTTR5b2xVdlNscUFXTVBVMHF4TVFFUkVSRVJFUkVSRVJwVVdtQ0hZQzBndlhNcGtNZFdyVlFKWVh0eUFJYWlnc3JKRGpwOS93ZnROY0JqeUppUDVQUmZyY3cvdE5jNUhqcDk4Z3Q4d0NRVkREOHZrdDFLMWR3K0E3SXIwYXVpcVFlSlJqZmlvZ2NTbmJOMitCRDM2cEdudEExUnpJYVdjaGFUdjRLQWllYjhQU01GTWlJaUlpSWlJaUlpS2k3MXVtQ1hacXlXUXl5R1F5V0ZoWW9QZVBUUkZ5NVFnQXdLWklPZVQ0WlNUZWIxMEkzeDFMRVBYcU1kUXhMQXRJUkpTWnFXT2lFZlhxTVh4M0xNSDdyUXVScy9Nb1dCY3VDd0FJdVh3VWZkczNoN201dWZqZGtGR2N6R1dvbEZYNkZYbkNYd1ZaNWNxR3BXeXYzMGpWMkpaS09YNXY0RzdRUHZIRUt3aXBueW9SRVJFUkVSRVJFUkhSZDAwbUNFS211TFlxQ0FJRVFZQmFyWVpLcFlKS3BVSkNRZ0lXTFYySjZ5NFZZVjJvREFCQUZSdUZvRE43RVA3QUUzR0J2bERIeG56am1STVJVVnJKTFN4aDdwd0R0aVdxd3FuQmoxQllXQUVBSXAvZVFkVWdMd3dkM0JkS3BSSUtoUUlLaFFKeXVUekRBcDlUSHNaaCtxTjRTWnZQRDFiSXUzQVdoRHQzZFkyRkMwRStaMmFxeGxZTFFMM1ZkM0gzUTRTa2ZiMUhFYlF0NFp6bU9STVJFUkVSRVJFUkVSRmxkckpVWHVETmxNRk8vWUJuYkZ3Y2x2KzlEaGNTc3NHeFpqUElaSmt1V1pXSWlFd2tDR3FFWEQ2S09rcC9ET3pmQ3hibTVwSkFaMFlHTzY4R3FWRHJ2UFNHbWIvS21xUC9zM01RVnEyUnRNdlhyQVN5T3FacS9FdXZQcUhseG44bGJlNE9scmd4dUJ3c0ZQd3VJeUlpSWlJaUlpSWlvdTlUYW9PZG1lWnFxdmJpdGZZLzdVVnRNNlVTdnc3c2pRRWw3UkcxL25jRVhkaVBXTCszek9na0l2by9vWTZOUWF6Zld3UmQySStvOWI5alFFbDcvRHF3RDh5VVNvTUFaMGFXczYyY1ZRRUhNK2xZeC94VmtGV3VhTkJYdUhFejFlUFh5bXVQSHdwbmxiUzlEbzNCbWh1cFd3T1VpSWlJaUlpSWlJaUk2SHVXYVRJN0FjUHNUdjBNVDdWYWpaaVlHRnk4ZkJXWHIzamk2Vk1mQkFZRklUcWFRVThpb3N3cVN4WkxPRHM1b1hEaGdxaFpveXBxMTZ3T1MwdEx5T1Z5ZzR6T2pNenExT3A0UFJhNzN5V0kyMVlLSUxDVk5jekdqQU9lUHhmYlpXVktRelo1WXFySGZ4SVlqZXJMdmFIUyt5cDJzRlRDZTBnRk9HWlJwbS95UkVSRVJFUkVSRVJFUkpuUS8yMFpXeTFqNVd6MS82L2RwLyt5TXRsTEpDSWlRQkswMUdiMGEvK3ZEWEoraWZLMSt0YTlTa0NmMjdHU3R2TjFMRkh6L0FFSTI3YnJHaFVLeU5ldkFXeXNVLzBjdzQ4OHg3cGIwbXpPUWRWeVlHYmpmR21hTXhFUkVSRVJFUkVSRVZGbWx0cGdaNlpNRzlFdlphdS9yUTJBeXVWeU1TZ0tNTmhKUkpRWmFiL1BqSlV3LzVMWm5Qb2FaRk1ZdEYwTVZLTlc1VXJTWUtkS0JlSDJiY2pxMUU3MWM0eXRtd2M3N2dVZ01rNGx0cTI2L2dGOUttVkhYa2ZMTk0yYmlJaUlpSWlJaUlpSTZIdVI2WUtkTXBrTWdpQ0lGN1lUQnp5MSt4bm9KQ0xLL0JJSFBQVURuSWtEblY4aTRPbHVKVU1lS3huZVJPbStTeTRFcURDaFppN0ExUlh3OTlkMTlyd0JwQ0hZbWMzYURNTnE1c0tNczYvRnRuaTFnS2xuWG1POVI1RjB6WitJaUlpSWlJaUlpSWpvLzEybUMzWUMwb3ZmK2tGTjdjVnZiYkNUZ1U0aW9zeFAvMmFXeEZtZVh6TFFxVlhMV1lHdGIzVHJkbDRMVWlGZWtFRlp1U0tFUTBmRWRzSDdEbVN4c1lDRlJhcWZZMURWSEZoNzh3TStoTWVKYmZzZUJHSmcxUnlvbE1zMmZTK0FpSWlJaUlpSWlJaUk2UDlZcGd4MkF0SU1UMk5sYTdsbUp4RlI1cFo0elU1alpXMFQ5L3NTYWljS2RrYXBnRnNoYWxTclhFa1M3RVJjSElRNzl5Q3JVaW5WejVIRlRJN2ZHN2hqd1A1bmt2WkpKMS9oV005UytMS3ZrSWlJaUlpSWlJaUlpQ2p6eXJUQlRzRHdRcml4MHJVTWRCSVJaVjZKei9QRy92K2wxWGFSRzdSZENsU2hXdEVpZ0swdEVCNnUyK0hsQmFRaDJBa0FIVXE3WUxtbkwrNzdSWXB0bm0vRGNQaFJFRm9XYzByVG1FUkVSSW5GeE1SQ3BWSkoyckprc1JTWEI2SE1RUkFFQkFlSGl0dE9UbzdmY0RaRVJFblRKaVNZK2ozRDh4dDlMZEZSMGJDd3RPRGZRTW1Jam9wR0Zxc3MzM29hUkVRbXlkVEJUcTNFRjd5MTIvcHJleElSVWVhVTFEbitheWxrSTRlcmhReitzWHJyZGdhcU1McUlHV1FWeTBNNGQwRnNGMjU3UXlZSVFCcm1xSkRKTUtOeFhyVGU5RURTUHZuMEt6UXBuQlhtQ242ZkVSSDlQMUtwVktoWHQ1MjRQWExVUUxScTFRUUFjUG55ZFl3Zk4wdmN0MmZ2T3JpNHBQMEdtTHQzSHFCeDQ0Nklqb29XMjNyMitoa0wvNWlhNWpGVG83MUhid0JBcmx6WjhlZWk2VW4yYzdRdkxENSsvZlkyN093eXRxUjdWR1FVM1BOVUVMY0RnaDVKOXI5NDhScGRPdytHU3pabnVMbzZZK2FzOGFtKzJPN3RkUjhMRml4SHZmbzFVYjkrVGVUUDd3NEFxRjJydGRobjNmcEZLRmd3SHdBZ0xDd2NIdTE2aWZ1MmJmOGJ6czVaa3h6LzQ4ZEFGQ3BRVmR3T2kzaHUwT2U2cHhmYWUvUkdzV0tGNE5HaEpmcjA2WnlxMTVDWnhjYkdvVWloYXVMMnF6ZTNNMlJjcjl2M01IYk1EQ3o4Y3lwS2xTcG04bkhuemwzQmIwTW1pdHRueisvOUpnR2NJYjlPd0ljUG1qWG5kKzFlSTltbi9YemEyZGxpN2JvL3YvcmNVdVBLbFJ0UUtwU29Vclc4cEwxTXFYcmk0NTI3VjZOSWtZS1MvYmR1M3NHVEo4L3hTK2NmdjlqYzR1TVRzSDdkTm5HN2I3K3U0dU9veUNpVUs5c1FaY3FXUU1XS1pURjZ6S0F2Tm8rZ29CQ3NXN3NOZzMvdGhTeFpMRE44L09mUFg2Rlh6MkhvMTY4ck9uUnNCWVZDQVFDWVAyOFpmSHhlSWlBZ0NMOE82WTE2OVdwZzVvdy9jZXJVUlN4YU5CM2x5cGRLY2V4dmRYNkxpWW1GcjY4ZjNGeGRZR1Z0WmJUUHUzY2ZNR2YyRW5IN3IyV3pUUnA3OWVvdG1EOTNHYUtpb2hFZEhZM3pGL2VuNmh3Q2FONWJxMWR0eHA0OVIzRDQ4T1lVQTFCMk5nWEV4Nk5HRDhLazM0ZW4rQnl6WnkzR3RhdTN4TzE1Q3lhamFOR0NCdjN1M25tQWNXTm5BZ0FLRk15THBYL05NdWlUbEhGalorTGh3NmNvVkRBZkNoWE9qejU5T3hzTk5nNGFPQmJSMFRGbzBLQVdHamVwbStMZlAzRng4ZmowS1F3dUxrNVl0WElUUm83US9HMHpZK1pZREJuYUJ4OCsrRU9oVUNCYk5tZnhtQi9iOWNMVnF6Zmg1T1NJeGszcVlzWGY4MUtjLzZtVEYzRHM2Qm40K0x4RXlWTEZNR3YyZUpOZmUzcEVSVWFoVmszZDN4Q2VONDdCekN4akx1dXZXcmtKTzNjZVJQMzZOZEd5VlJPVUtsVU0wVkhSR0RObUJpNmN2NHJqSjdjamUzYlhESG11OUhqMjdBVldydGdrYmkvNFk4bzNtWGRNVnNFQUFDQUFTVVJCVkVkMGRBejY5Um1KNkpnWUFNRDgrWk9STjEvdWJ6SVhJcEw2dndoMmFqR3dTVVQwLytkYm45dGxBR3E1S0xEN25hNlU3WlZBTlJJRVFGR2hQS0FYN0VSd01QRG1EZUR1bnFibnFwUFBBWTBMT2VMa3N4Q3g3VVZ3RE5iZDhrUC9LdG5UK2hLSWlPZy9UQkNBTzk3L2l0c0JINFBFeDZFaFlaSjljWEh4YVg2ZVo4OWU0TWQyUFNXQlRnQ3dzREE5bzBIL3dtbEtxbGF0Z0pPbmQwcmFUaHcvQndBb1ZDaC9zc2ZxWjU0bXJ0Umo2aHlNWFJ3WHg0UW1HSmFVSGRzUDRONjlod0FBOTd5NTB4U1UycnBsRHc0ZFBJbERCMCtpYnQzcU9IaDRNd0RwN3pwSzczY1JINThBVDA5ZFFDN3gvQ2IvTHIwQUd4a1puZXorMFdNRzQ4WU5MNFNHZnNLMWE3ZndROVA2cVg0TkdjM2ZQd0QrL2dFWlBtN3Awc1VOMmhKbmhtbTlmKytIWWtWcW1EejIvZ01iVUw5QkxRREEzRGwvWWZhc3hWQ3IxUmc4YUJ6T25kOXI4bWNuTWlJS0wxKytFYmNURWhJTStyeDQ4UnBsUzJmODcwbi9zM0RoL0ZYSlBQUnBQNTlac3pxSWJTbDkzckpsYzRiUGkrc0F2czc4QWMyNTdPZU8vUkVSRVlHSms0WmoyUEIrNHI4WDlGOWI0cy9RMmpYYk1HYjBOTVRGeGVQTm0vY1lOMzZJWlAvV0xYc3dvUC9vZE0wTkFPTGk0c1FnQ3lBTmR0NzJ1bzhQSC96eDRZTS9Rb0pESmNGT2YvOEFTWUF2UFhNSUN3dEh1N1k5NE8xMUgxczI3OGJ5ditlaVJvM0tVS3ZWaUk2T1NkWDQxa2FDZm1GaDRlajBVMzg4ZXZRTS9mcU94TXFWbTNEMjNCN0k1WEo0ZXQ3R3FaT2FmeDlWcmx3ZWNya2M4K1l1QXdEVXE5c09mZnQxd2RScG95VUIyQzk5Zm91T2pzSHQyM2NSR2hLR2tKQlFCQVlHSXpBd0dBRUJRZkQzRDhCSC93QjgrT0F2bmpNMmIxMkcxcTEvTURwV2NIQUlObTNVZmJlWkd1eDB6NU1MZm40ZnhlM0hqNTZsS3RpcERYUTllL1lDQURCMjdBd3NYakxUNU9OTmNmWHFUY3ladlZUODNpMVRwamprY2htZVB0Vzl4MXhjbk9EbzZJRGZKODNGNWN1YXozNkpra1VrZmJTVVNxVjRvNCsrbzBkTzQrWExOemgzOWpJcVZDeURmdjI3R3ZTSmlJakVycDBIRVJNVGk5MjdEbUhqNXFWbzI3Wlprbk4vOU9nWmV2Y2NCa2RIZXh3NnNzVm9uOUVqcCtITW1Vc1lQcUkvQmczdWlZU0VCSGg2M29KYXJVWkFRSkRKd2J6b21CaXNXYk1WQUhEMzdrTk1tejRHU3FWQzNKL2V2NVdTRXArUUlQNytVK3ZqeDBETW1QNG5KazRhSmduMmFtM2J0ZzlldCsvaHhuVnZPRGpZbzFTcFl1amNlWkQ0V1c3WnZBdE9uZGtKUjBjSGcyUDFGY3hmSlUzelM2eFU2ZUxZdDMrOVFmdTdkeCt3YXRWbWNWcy8yQmtVRkdMUVB6bU9qdmJpZDNpRmNvMlMvTmxhV0pnYjNCUzM2TStWMkwvL21MaGR2SGhoVEoyV3V1OFBJdm95L3ErQ25ZbDk2d3ZrUkVUMC82R09zeHk3MyttMnd4TUUzQWxWbzJMcDBoQmtNczJWNnMrRTI5NlFwVEhZQ1FEVEd1WEZhWjhRcVBXdTdjNjk4QVkvbDNHQnZlWC85ZGMyRVJGOUlWNjM3Nkc5UjI4RUJBUVo3RnV4ZkFNKytQcmo3NVh6a3N4aytaNGtKS2l3Y2NOMmNidFRwN2FwSGlNK1BnRjc5aHdXdHhzMHJHMXdzUjRBL2w2eFVjeFVTUnlBK0dQQkN0allXZ01BSms4WmlULy9XSm5zY3liZVAzQlFEMG53dEU2ZGFva1ArZXBXcmR5TStmT1daZmk0eVFXMjA4dkd4a1o4WExac0NhalZhZ0Nhek4xVkt6ZWovNEJ1WCt5NU05TDkrNC9RdmVzUXZIdm5LN1pWS05mSWFOOVBuOEpSb1Z3ajNQWSs5YldtbHlybnpsMUJhT2duQU1DVXlmTngvYm9YVnExZUFIdDdPNlA5bzZPaU1YVG9KR3ovWjUvWXRuWHJIblRwMmg2NWNxWC9aa0p0WUtOUW9md3Avc3d1bkw4aVBtN1d2R0c2bjl1WXdNQmd0R3ZiUTd5eDR1WExOK2pSYlNpdTN6eUd0Mjk5VWJONnkxU05sL2p6RlJFUmliWnRldURSbzJjQU5OZmRSbzhlSkFZTktsVXFKd1pJYnQ3MHhwaXhnekY3emdSTW1Ud2ZzYkZ4ZVAzNkhjek56U1JqZnVuelczeDhQSm8zL2NYa1phNGVQbmlLbGkwYjQ5V3J0Mkpidm54NWtyekd1R1h6N2hSZlExeTg5R2Fsc1dObVlNN3NwU25PUmZ1ZXNySzJRc05HdGNXQXpQcDEyOUdzV1VNMCthRmVjb2Viek0vdkkzcDBHeXI1R2QyOSt4QVZ5emVXOUpzeWRSUnk1SERGdVhPNjkvTEt2emRoNWQrYmtGaldyQTRHV2ZYdjNuMlEzSlRnNGRIQzZId09IVHlKbUpoWUFKclgva09UNUYvbmh2WGJjZisrSmlDMWRjc2VnLzJuVDEzRWdRUEhBUURML2xxSGpoMWI0N2JYUFNRazZHNnVxbE8zdXRHeHZiM3VvMDd0TmtiM2hZU0VJcXREWWFQN01scDh2UFFtR1lYQ3RKdHRkdTA4aUpFanBpSWtKQlF2WDd6R2dVT2JKRGZxUEh2MkFsNjM3d0VBek15VThHaXZPVWZNbURrT250ZHVJenc4QWsrZlBzZFBIZnJoNE9ITnNMQXdUL0s1UG40TVRPM0xNaW9vS0RqVngrUnpyNWlxL3Y4K3VJQTg3cmxTL1R6Mzd6L0N3Z1VySkcyTC9seUY2dFVyWmRqbmtZalNqbGROaVlpSVVsRExXV0hRZGpGUWhZcUZySUVpaFlISFQ4UjJ3Y3Nic25iRy96RmtpcUl1VnVoU3poVWJ2ZnpGdHBEb0JDeTg5QTdUR3VWTjg3aEVSUFJ0N2Q1OUdEMjdEMDNYR0VsbHBLM2JzRGpKQzRhYk51N0V5QkZUeEl1R2Nya2NmNitjaHlPSFQ0c1gvdmJ2UDRZSEQ1NWcxZW9GcUZDeFRKTFAzN2R2RjVQbm1pOS9IcFA3L3BmczJua1F2cjY2NytEWnM1Wmc5cXdseVJ3QjNMMS9Edm55NlY3di9uMUh4UXdEUzBzTDFLMVhBN1ZxR0FZWXRtemVuZVNZcTFmck1sTW0vVDdDNVBscnFWUnFYTHpnS1c1My9tVWdaRWF5RUJzMHFJVWxTek0yTytoYlNTNmJScnR2NCthbDZQU0xwbXgwU01nbkhEdDZCZ0NRTzA5TzFLcWx5VWpac2YyQW1GMXNiYU83QWFESkQvWHdROVA2T0g3c0xBQmcrclEvME83SDVrYXpaREpDV3NzM3E5VnFSRVJFU3RwaW9tTU1zbGFTeW1KUnFWUnB6aDdTbDVIejE5ZTNieGM0T3RoalFQL1JpSXVMeDdHalp6Qm93RmhzMmJiYzZGZ3RXblRCelJ2ZVlsdnpGZzJ4NHU5NWNIQ3dONWl2TnV0YysvcVZTZ1h5NWRQY3hQanExUnN4MkpCU2RucFNUcDdVVllTWi9Qczh5VTBRbDY4ZWt2Uk42bjJsVnFzUkdHZzhFUERzMlF0NHRPc2xDU2JsY2MrRkF3YzN3dEhSQVcvZitobzl6bFMrdnY3bzJLRVA3dDdSTGJzeDZmZmhrc0J0elZxVnhjZVhMMTNIaFF2WGtEMkhLMzd1MUE2Yk4rMkNuWjB0dW5RZWhJQ1BRWWlMajhlRmkvdFRQWS9VbnQvczdHemhuamNYWHIxOGE5QW5NYVZTQVgvL2p3Z1BqNUJrS244TWZBaExTd3VqeHdRSGg2VDZNeE1RRUdUMEJxVGtUSjQ4QWtlUG5zSHJ6MEhZb1VNbTRQck40MGtHK2szMS9yMGZXcmZzS3BhNFRvNm41MjJjUFhNcDFjOFJHUmtGQURoKy9LeWt2WGdKYVZabzRjS2FjL1cycmJxQVplTkdkYUFXQkhFTUxYTnpjN0dNNjVRcEk4V2Z6ZkpsNjlHdGUwZEozNWt6RndFQXNsaGx3YmJ0ZnlOM25weVlNRjZYbFd0bGJZVnExVklYTERQRzJUbXJKUHN4S0NoWXpCaTJ0N2N6K0Z6bnpwTVRnT1p6SFI0ZWtlell3Y0c2ekVXWlRKWmlmeHNiYXlnVUNvU0ZSU0FrUkRPSEN4ZXVZZmFzeFpnd2NaalliK21TdGVMajVzMGJpWE1zVnF3UTFxejlBejkxN0FkemN6TTBiOUV3dzhybS9wY1ZLcFFmOFFueDR2bEMvL01WRWhLS0xyOE1FaXV0bENsVEhIZnZQb1FnQ09qZWJRZ09IdHFFU3BYTGZaTjVFNUhHLy85WmlvaUlLSjFLMk1tUjFWeUc0RGk5ZFRzRFZCaGV5QXl5Y21VaDZBVTc4ZmdKRUJFSjJGaW4rZm5HMWN1RFhmY0RFUld2dTlOMDVmVVA2RjBwTy9JNEdQOUhOaEVSa1Q1Ly93QU1IL1k3RGgwOEtiWXBsUXFzV3IwUUh1MWJvbjJIVmhnemFycFlEdXpac3hkb1VOOERQWHIraFBFVGZqTzZOdGFDUDZiZzlhdTNpSTFMdWdRc0FGaVltOE05YjI2RWhuN0N0cTE3RGZhSGhuN0M4bVc2OG1RREIvWEF2TG5MTUdQNkh3WjljK2ZVWFRSS25HRzA0SThweUpIZERZQm1mVlA5TWRNaU5qWU9NMmFrZjYzQzVjczNpSS9iL2RnY2pnN3B1eEFOR0w3MnhDVXZFKysvN3VtRlQ1L0N4TzEzN3o0WUhUY2dJR095TURJTEJ3ZDcvTDF5UGdETmpRRGFZR2ZidHMwd1krWllxTlZxYlA5SEYzeXhzN1dSSEQ5cjluaWNPWDBSOGZFSlVLdlZ1SC92SWRxMjZaSHFlZWovN3BMS0xubm5leWZWNHdKZnBweXNmcmxhd0xReWpWOXkvdTA3dE5JRTBEcjJSNTQ4T2JFa2lmVUM1WEk1NXMyYmhIWnRleUk2T2hvelpvNlZsSlhWMTdKVlk3UnMxUmlDSU1EZVZyTkdvWnRiTmpHenJreXBlbUlRTVMxWnI2OWV2cFdVc1U2Si9zOWJYMUxsYm84Zk80dmV2WVlqTEN4Y2JLdFlxU3gyN0Z5VnJyV2V0UzVlOUVTZlhzTU5BbUpWcTFWQWoyNURFQkFRaEk4ZkF5V1pYZEhSTVdqVlFucVR6STd0dXMrWFRDWkRmSHpDVnptLzFhNWREZmIyZG5CeXlncG41NnhRS2hXUzc2ZUxsdzRnZXc1WHVMZzRRUzZYUzhiL3I3Q3l0c0tDQlpQRjlYVnRiR3pnNit1ZnJtQ25TcVZDbzRidDhlNXpJRHh2dnR3NGMzWVAvUHcrb21iMWxoQUVBVEtaRExlOVQwR3BVS0pHOVJaaW9LZG16U280ZkhRTERoOCtoYzZkQmdMUUJOZnYzanNycnVHcWxkM1YrRnF0clZ0S1A0OWhFYy94OHVVYlhMeW9DMmJ2MzM5TVVqSlU2ODlGMDlHcmR5Y0F3SkdqWjFDelptVzR1YnFnZTQrZmNPWEtEYkhmdlh1UDBMUG56NGlMalVPNThxVVFIaGFCaUloSW5EaHhUdXdURlJrRjU2eEZEWjZqUWNQYStGMXZyZE9aczhiQjAvTTJCZzN1S1ZsWFc1c0JPL2pYWGhnK29yL1lQbkxFVkt4YXFjbDZIVEN3RzhaUCtNM296K0h4WXg5VXJkelU2RDVqQkVHUS9IMWt6T1dyaDFDNmRISDA2dDBKSjA2Y0UyL1VtVDl2T2VyV3E0RWFOU3JEM3o4QS8yelRmUTcyN3o5bTlQd2VHeHVIaVJQbVlPS0VPV0tic2ZLdStwL1Z0V3Uyd2RQek5xYlBHQU0zdDJ4RzUvanVyUzkrL1hVQ3pweStLTGJKNVhJMGJseEgzRzdjc0lNa2sxdWZkcTRaV2VIaHR2Y3BuRGgrVHZ5YzFhMm51ZEV3SWlJU0hqLzJ4b3NYcndFQUZTcVd3WW1UTzlDdVRYZGN2T2lKeU1nb3RHN1ZEUnMzTFVVanZma1QwZGZGWUNjUkVWRUs1REtncHJNY0IzMTF3Y2ZMZ1dxb0JVQmV2aXlFZjNib09xdlZFTzdlZzZ4RzJzdkZ1ZG1ZWTJpTm5KaDlYbS9kSVpVYTA4Kyt4dXAyWDZkTURoRVJaVTZ4c1hGWXRYSVQ1c3hlS3JucjM5cmFDcHMyL3lWZWdGRW9GRmp3eHhTVUxsTWNvMFpPUlhSMEROUnFOZGF1MllaLy90bVBidDA2WU1DQTdzaWJMN2RrL0hadGU2YVl3YUl0NS9qeFl5REdqcGxoc0Q4Z0lFalNQbkJRNm9ORkFGQzNiblV4Q3lReU11bE1NQUI0K3ZTNVFUaytMZTNGc3BHakJ1THRtL2NBTktYY2tsdWJLaUFnU0N6M0o0T3V0T0hWcXpkeCs5WmRjYnR2M3k3STQ1NUx2QkNuZnhGUmV5RVMwS3cxcFYrQzdkR1RLOGlaMDAzWDkvSjF2TmU3b1A5Skw2QUJTQU1JSFg5cWcwT0hUc0lVWDNQcGwwbS9EOGNrdll2R3hzeWV0VmlTU1R0dCtoajhOcXl2U2VQclo5Y0tFQ1JaWE5wOVZsbXlBTkI4VHZTeldSbzAxS3pMK2VIRFI3RlVMUUE0T0Vxei93b1d6SWZlZlRyRDk3MGY1c3liSlBrZC9aZFZxbHdPWVJIUEpRRzd4QmVIdGU5Tlk2VW4vd3RXTE4rQU5hdTNTdHJrY2ptQ2dvTFJxRUY3Zy82ZGZoNEFDM05OdVVXWlRMTSs4Y3EvTjJQbDM1c2wvWklOWEdiZzUyUEhqZ1BpNDBhTjZ4Z0VJUFhYc0V5dGt5Zk9vMk9IdnBJU3BGMjdkY0NDaFZNazJZaWxTeGRQVTFEZ24yMzcwTC9mS0tObFlIM2YrMkhQbmlNcGppR1R5ZURnWUE4WEZ5Y0lnb0RpeFF2RDFTMGI0dVBpY1AzNjdTOStma3U4dHVhTEY2OGx3YzZ5NVVxYU5LWXhRNGIyd1pDaGZYRGd3SEZZV2xnWWxMTGN1ZU1BK3ZRZW9RbFE1Y21KZzRjMndkWFZCVU1HajBlYmRzM1FxbFVUc2UrNXM1Zng2dFU3OU9qNWs5SG5hdkpEUGJScjF4ekZpaGZHc09IOURFb0NwNVpDb1VDalJyV3hmdDEyemR3T2JvYUxpeE5jWEp6UXNtVmorUGk4UkxueXBmQXBOQXdWS3BiQjZiTzdNV3JFRkx4NCtRYnJOaXlDWEM1SDgrWU40WjQzTjdKbGMwYTVjcVVRRUJDVVpIRExGS3RYYlRHcDVMQitscUYrNVl6cjE3MGsvWGJ1T0lDZG56OS85Kzgvd3JXcnQvRHJrRjRtcjErYnhTcUx1TDZxMSsxN09IVHdKTTZjdVl3bFMyYWdhTEZDa3I3NmF4NER3T3ZYdXUraEFnWHltdlI4WDhMeUZYTlJxVUpqQkFXRlFLMVdvMCt2NGJqcWVVUXNMNTNSOXV3NWdoSERKME90VnVQSTRWTVlOMzRJK2cvb0x2N09CRUhBMnJYYjhQdkV1WkpNL3FKRkMrS3ZaWE5RdVVyNnNpUDM3bHVQaG8xcVM5cVMrenN3c1V1WGREZWJORzVjeHlDcjNjYkdHaXRYelllNXVSazJidjRMRGVyOWlCY3ZYaU1pSWhMdFBYcGp5TkRlR0RkK2FMck82MFNVTmd4MkVoRVJtYUMyczBJUzdBeU5GM0EvVEkweStmTURkcmFBL2ovS3ZiMkJkQVE3QWVEWDZqbXcvcFlmL0NKMC8vallkVDhBL2Fwa1I4V2NhU3NMUmtSRTM0NkhSd3VqcFdZVEVsUW1yL2VVT0FDbUx5WW1GbHUzN01IQ0Jjc05zbHp5NWN1RGJkdi9Sb2tTUlF5TzY5cXRBNnBVTFk4Qi9jZmcxazFOSmxaVVpCUldMTitBdjFkc1JKMDYxZENuYnhlMGJHWGFCYUxNYk5HZnVqWFhGdjR4RmQxN0dML1lEQUN1MlVvaU9pb2FnRFFlTW0zS1FrbS84aFZLWjhqY2x2MjFEa2NPbjA1eWY1L2V1bEszSFRxMnh0NjltdUNEVXFuQWkxYzNKU1U3ZCs0NGdONjlORUhIdkhuL08rV0cvZjBESkFGSVYxY1g5T3RuZXVua3UvZDFXVG94TWJISTVsemM2TDdvcUdqMDZUMENUNTc0QUFDS0ZDbUkwNmN1NHVTSjg3aDVVMWZ1MU5yYUNyYUpNanNCVFhhbmZ0YVNLU1ZOSXlNakplV1I4K2QzRjhkUW1pVWRyREFsZzFMZmdJSGQwYSsvOGN6RnhJeXRJNXZSTW5MK2dZSEJSbSswQ0FreDBobkFtOWZ2RE5wTXlkYlRYOE12Y1haYVd1bXZCWndyZHc3OHMzMmxRWkRLM3o5QXNwMmFuMTNEUnJYUm9XTnI3TmkrWDh6KzY5ekZBeU9HVFViQlF2blF2WHRIWkxIS2t1YjUyOXZiSmhsOHlwVTdCOHFXS3lrR3lKeWRuU0NUQVlzWHJSYjdkT2pZR2l2K25pY0dPdnIzR3dYUGE3ZFJybndweU9UeUwzNStVNnZWWWphaVZ1SnRiYW4zdE5xLy94aDZkaDhLdFZyQWpKbGpNZmpYWGdDQTNic09pWUhpb2tVTFl2L0JUYkN4c1VMYjF0MXgvYm9YZHU4K2pCNDlmOEtpeFRPd1pQRWFUSms4SHlxVkNuNStIekZ1L0JDano3VmhVL0tsMVZPcmQ1L091SGIxRmg0LzlrSHBVblVOOWo5OCtOVG9PcGlGQzByL3ZmdjYxVnZjdk9HTlZTczM0ZVhyVzNCeWNqVDZmQTRPOXVMN1B5NHVYbHlERndEQ3dzS3hZZjEybzhjbFpwYk11VE1scTFicWJucXdzREJIamh5YXY2MFNWQ3J4cGlkTFN3dGt6NTROUllzV3hKVnJoeEVWR1lVeW43UE9veUtqeFBlWmxwVzFGYnIzK0NuSnoyNmYzaU1rNzJWVDF2bk5LTTdPV1RGdi91L28xVk5UdnJaU3BYTHd2SGJib1BwR256NmR4ZlhDQWVsNnVaMjdlRWh1MGtpcXBLMUtwY0toQXlmRUc0Y2lJaUl4WWZ4c2JOcTRDL01YVG9hN2V5NE1IamhXRWxBME56ZkRpSkVETVdMa2dIUUg4RFBDcFV1YXpHSzVYSTZvcUdqVXJONUNMQjh1bDh1eGR0MmY0czEyVGs2T09IUjRNNW8yN1lRM3I5OUJyVlpqMForcnNHdm5RYXhhODRkWUlwK0l2ZzRHTzRtSWlFeGdkTjNPQUJYSzJKdEJWcllzaEl1NnRVc0VMMi9JQkNGZGQ0TmJtU2t3c1g0ZUREN29JMmtmYyt3RlR2VXFBL25YUzhRZ0lxSk1ZUEx2ODdCQ3IzeXF2cWlvYUhUNnFiL1JmVnBxSXhleUJVSEErZk5YMFQySkRKTkhUNjVJdHBOYVV4UUFuajMzRk1zUzVzL3ZqaFVyNTZGSkk5MmFXdjBIZE1WUFA3WEc4eGV2SldYdHJub2VNU2dsbWhZVzV1WmlVQ29zTEZ3U1dDaFVLRC9lKy9vaDZ2TjZZTFZxVlVISGpxMngvWjk5YU4ybWFZcDM1bXV6aDA2ZU9JK3JWMjhhN0U4cXFQVDNpbzNpaGNQRUdTWi9MRmdoWG5Dc1ZDbDFHUTRYTGx3VFN4SldxVkxCWUczQ216ZDE1VVVyVmtwNmpWWmoxcTM5QjlPbUxvQmNMc2UwNldQUXVZdEhxbzVQem9oaGt5VVpIck5tajA5WGdNYVlpSWhJMUtqV1FzeHVORE5UNHE5bHM3Rm8wVXFEWUV1TGxyb0F2eUFJVUtsMEdaL2FnSmhTcVJBdlZxOWZ0eDN4OFhGR3k2UWVQblFLblg3V2ZRWlBuTm9CVjFlWGpIdGhhYUIvRVRzbFFVRWhxRkN1MFJlY3piZFhNTC9tZ3JSK1VPL2RXMSt4WGJzT3IzN2ZJVU43bXpUMnViT1h4WnRRd2o2Rm8xcVZadUkrV3pzYm5MK3dMMTF6bDh2bFdMNWlMdXp0N2RCL1FGY1VMSmdQeTVldEY5ZituVDl2R1ZhdFhtaVE2V1NxR2pVclF5YVRvVWlSQXVqUjgyZU1HVDFkM0ZlOWVpVmN2SFRBNEpobnoxN2k2QkhOWjJybmpnT0lpSWpFcUZFRDRaalZBY2VQblVWd2NDam16MXVHWDRlWTlqUFVTc3Y1N2V5WnkyalhOdmtLQXZvM1J3REEyL2ZlU2ZRMFRxMVdRNkZRSUNFaER1UEh6Y0tuVDJFUUJBSHo1aTRUK3pnN08rRzNvUlB4OU1senNSUm11ZktsTUdod1QzVHMwRmNzTTZwVUt1RGtyQXNVeHNYRkl6NWVHcHdGTkRka0FLWUZ4dWZQVzRiNTg1WVp0RStaT2dyRFIvVEgyZk43a2NOTmQzT09vNk5EcXY4cHExMmJNaVViTnk5RnZjK2xRUzlkdW83bVRUdUorNWI5dFU3OEhyQ3pzNFhYbmRQaTZ3U0E4bVViaXFXVXpmU0NZaC84NzBNUUJHemF1QlBUcHYwaGZwOERtcW9DTld0VkVTc3BuRDkzRlQvLzFFL2MzN0psWTZ6YnNCZ0E4T0RCRS9IejJiQlJiU3hmTVZmc04zUG1Zb09iRXI2VTROQ25VQ3FsMXg5NmRCc2labEhueTVkSGNoT1BWbkx2aGZZZFd1SE1tVXRvMUxndW1qU3BpMW8xV2huY3hEQjg1QURKVFhYNjN4UDlCM1FUZjRiSlVTZ1UyTEJwQ1FZTjdvRkpFK2VLZnhjOWVlS0RWaTI2d056Y1RIS3pRYlZxRmJIa3I1a29VcVNnMGZFT0hOb2tCazR2WGZSRWgvWjl4SDBmL08rbk9KL1VDZ3dNRmpNNGMrUjB3OUFoRXlVL0oxZFhGeHc0Y0Z4YzkxNnJRSUc4a3B0czNyLzNnME1HTEdOQVJLbkRZQ2NSRVpFSnlqcklZYXVVSVR4QmI5M09RRFYrTFFpZ1hGbEFMOWlKMEUvQWk1ZEFnWlR2OUUvT3oyV3pZY1gxRDNqZ3I3dndkL3Q5QlA2NSt4Ry9sRTE3YVNBaUl2ci9NMjc4RU96ZGMwUzhFT2ZzbkJWVHBvN0M0RUhqVW5WeHJuTVhEOWpaMldMVnlrMUlTRkNoYnQzcWFOZXV1ZEcreVFVM0U5TVA3Q2dVQ29PTUR6czdXOWpaMmVMVXFZdVM5dHk1YzZSclBUSXQ5N3k1eGFEVTBDRVRzSDZkTG5Qa3R2Y3AzUEgrRjYxYWRvVkNJY2VxTlg5ZzE2NURHRHhvSEVhTm5JWk92N1REN0RrVElKZkxkUVBxWGZpU3krV0lpWW5GNkZIVGpENTNVa0dsTFp0M0p6bGZiWkFDQUhyMitobExsczdDM0xtVFRIcXRZOGJvQWhFdFdqYkNMNTBHNE8zbjRNQ0pFOXR4UzYvTWJxV0taVTBhRTlBRWUwWU1ud3lWU2hQb0cvTHJlTFJzMVRoRGZqL3IxMjNId1lNbnhHMkZRb0Z0Mi9haGZZZFdBRFRCNE9TQ3poczM3TUN2ZzhjbnVWOTdBVGgzbnB3WU5Xb2dodnc2QVhaMnRsaTc3azlVcVZvZTlSdlV3cEhEcDJGcGFRRm41NnlvVjc4bVpzK1pJQjZ2TFVPWldGakVjM3o4R0loQkE4Zml4UEZ6a01sa2NNdnVLaWxMbVI2bVpJM3F5NWJOT1VPZU56R1ZTcFZpK1dwak1uTCt4c29nUjBWR1llN2N2N0IweVJwSlJxYVdqWTAxbWpWdmlIYnRtcUZCdzlxd3NEQlBjbno5dFNhMVZDcVYwWFp0VzZSZVFDVTUyWE80aW8vRHdzSWw2MnJhMlJtdjJOTHBsM1pHMjJPaVk4WE1SbjFtWmtvc1dEZ1pBSERxNUFWTW5LQXIyNW85dXl1cVY2K1k2a3hiUVBOWkRQbjBGSXVYek1EUG5kckJ5K3VlU2NjdFd6NEhUUnAxeE5Pbm1ySzVSNCtjRm9PZldrMmIxb2VabWZJL2NYNUxyM2J0bWlOclZrZDA3TkFYY3BrTWpSclZsV1NLQTVweTVQcnExYStKYmYrc1FFaHdxRmhad2NuSkVadTJMSk5rZ3kxY3NGeFMzbHNySTljcHRMR3hsbXpmKy9kY3FzL3RhWGwvSmJaMnpUYnhjWisrblEzT0NmcEJKLzNNd3BzMzcyRHU3S1hpV3AxeXVWd01rTzNjY1JEVHAvMkIxcTEvd0l5Wlk3Rnc0UXJKbUs4L1ozSUNtckxNV3JsejV4UWZuejkvRmN2K1dnZEFFd2l1WDEvejkwOVFVQWpPbjc4S0FNaWFxT3k1dWJrWjNOMmxTd0VBU05PNUZOQmsyR3Bseis2YVRNK2thZGVzN3R0bkpKNC9mNVdtTVV4VnFYSTVIRCs1SFVjT244YWtpWFBnNC9NU2dDNnIyczdPRmxPbmpVYlBYajhuVzFKZi83dmZRcThzTndCSklEeWpuRHh4WG56dkRCalFEYmR2M2NQZXZVY2drOGtnQ0FJK2ZQQTN1aDY5bHF1ckN3SURnMUc0Y0g2eC9ERVJmVDBNZGhJUkVabEFLUU9xTzhseHdsOTNJZVZTb0FvQ0FGbTVNaEJrTXNtRlQ4SExHN0owQmpzVk1obm1OYzJINWh2K2xiUlBPZjBLTFlzNXdjNGlZMHByRVJIUjE1RTNUd1hFcEdOdHBQTGxHaHBjRUxLME1NZXJON2ZoNEdDUDJYTW5ZbUQvMGVqWHZ5dEdqUjRFT3p0YkRCNDBMbFhQWVd0cmd6bHpKNkpQMzg2WU5YTXhSbzhabE9iNXBzV0pFOUpNaGRPbkwrSEhIelhCVmxQVzhFcEpaR1FVZHU4NkxHbmJ0blV2T3YzU0RydDJyMEZVVkJSeTVIQVZMMnArK2hRR3RWb3REWFFDa25VZDVRb0ZsaTVaSTJicWZBbVJFVkhZdWZPZ1NYMS8rY1VEWVovQ2NlWEtUZnpvMFFKL0xWMkw5NTh2NENhb1ZMaC83eUVBVFdBcGQ1NmN5UTBsSVpmTElKZkw4RG5XQ1lWQ2tTRnJmbDY3ZGd1alIwMlZ0S2xVS3B3NXJRbDhyMTJ6RGZQbS9vVmRlOWFZbEZXU2t1NDlmb0pLcGNZUFRldUxHU3k5ZW5WQ3IxNmRESDdQcG5qMThpM09udEhjOUNZSUF2cjBHbzQ4SjNla2F3MUFyYlNVT0RUMWZaalVtcDBaNlV2TjM4Zm5KYmIvc3crclYyMUZTSWdtbTB5cFZCZ0VQQ01pSXNYMSt1enNiTkdpWlNONGVMUkUzWG8xRExLbXRKK0ZqLzRCNGhwMkRnNzJzTFhUWkpaLzhQVVR4OWYydGJlM0U5Zm9TN3krcTc0U0pZckEzdDdPcERLNld0cWdSR0wrL2dGR2c1MWEzbDczMGFYTFlNbGNkKzFaQzZ0MEJnV1NLK3R0akpPVEkwNmMyb0hmaGt3MHlJQUNOQUdNRWFNR0F2aHZuTjh5UXQyNjFiRm43MW9jTzNvVzA2WXV3S1l0eTNEeXhIblkydHJBOTRPL0dOQUVnSjg3dGNXbzBZTmdibTZPWExsem9HZXZuekYvM25LczI3RDRQMUgyTW5mTzlLMlptRmFlTjQ1aDRZSVYyTFoxTHdZTTdHNndQeUVoUVh4c3BsUWlJVUdGUmczYlM5YktMbG15S0pvMWJ5Qm0xV3FEYkFjT0hNZVJJNmNNemhPUEh6MFR2K2NmUDM0bXR1Zk5xd2xVdm56NUJsMDdENFphcllaU3FjRFEzL3FnZmZ1V2NNdnVDbzhmZTRuOTU4MmZMQm5YM1Yxems5V1N4WnFTemxtek9tcHVLRXZEdWZiTjYzZDQ5RWczdC93RjNGTTlocjZrYnJKSTdpYTJtdFZiU3JZclZpcUxzK2Yyd01mbkpXcldhSlhzOHdsNmZ6TnBSVWRIWThLRTJaZ3dZYmFSSXpTZVBydWE1RndsNDJmQTM0ZGEyZ3hyQUdqVHBpbnFONmlGQncrZTRNL0YwOURzaDA3SkhLbFJzMlpsREJqWUF3OGZQc213T1JHUjZSanNKQ0lpTWxFdFo0VWsyQmtZSytCRnBCb0Y3T3lBL1BtQjU3cUxSc0p0TDhqYS81anU1NnpoYm85MkpaeXg5NEh1cnZLQXlIak12ZkFHTXh2blMvZjRSRVQwOVVSR1Jva1gwZE5DdTBha1BwWGVoVDhQanhhb1ZhdUtKSXN5dVlER3hFbkRrd3htRmlpUW9Bck5Td0FBSUFCSlJFRlVGMnZYL1duUWZ2bktRYU1sYi9YSjB4Z0ErL1FwVEF3YWFmWG9OZ1NiTnU3RXdqK21HS3d2bVpaQTI3cTEyeEFlSGlGcEc5Qi9OQ0tqb3RDblQyY0FtZ3drN1VWRk43ZHNtRGhwR1BidlA0YVE0RS9vOGJta3IvNkZOWVZDRHJVNjZaOUpSbVRmbkQ1MUVUT20vMkZTMzBkUHJ1RElzVzI0ZCs4aDNOeXlJVHc4OHZNOEZiQ3l5b0lqUjdmaDFxMDdZb2FtcVJ3ZEhiQnkxUUxNbkxFSWNya2NFeWI5WnRKRnlPVDgrKzlqZEd6Zk44blB4ZUpGcXpGcDRod0FRTk1tUCtPZkhTdFJ1M1pWZzM1MjlyYklsODl3L2RGMzczd1JINThBYzNNejVNeVpIVGx6WmdjQWpCd3hCY04rU3ptVHpKVGZYZVVxNVRCdCtoaU1HenNUZ0NZTDlhZU9mWEgrNG42NHVhV3ZFa2RzYkJ5R0RwbVFjc2ZQa2dxUUdaT2FOVHRkWFYzdzdMbW51RzNxeGZxTW5IOXdjQ2htejFxTVN4YzlKUmxPMnZtdDM3aFljaUY2OFpLWjhQUzhoWDE3anlJbUpoWmhZZUhZdG5VdnRtM2RDMmZuckdqWHJqazYvZEpPWEZmM3djT0xDQTM5aEtKRmFnS2YzNC9yTnl4Q2c0YWEwcTlsU3RVVHl4OC9lS2pMUUI4NHFJZmtob2diMTczRWZkcHpsRXdtUTl0MnpUQjd6Z1JrZHkwbDd2L2dmei9KekNSdHFkekUxRWFDQmxwM3ZQOUY2MWJkSkNVOHQyeFpoaHc1MHBZRlpreTJiTTVKWnAwbTV1VGtpTTFibCtIQmd5YzRkUEFrSGo1NGdrK2Z3cEE5aHlzR0R1b2hyaVB0NC9QeWk1N2ZHamFxYmZCWjd0cDVNUGJ2UHladUo5NmZtc0MwMXV0WGI3RjB5Vm9jTzNvR0FMQmcvbkljT0xRSjI3YnVsWnh2Zmh2V0Y0SWdvRnFWWnVqVit4ZDA3ZFlCUzVlc2hTQUk2TmkrRDM0YjFoZkRSd3lBWmFJc3RxVGN1WGZXYUh2WnordExBcHExR0FmOTJ0T2dUMUxyYW5idTRwSHF0UlBYcmYzSHBINVJrZEhpenpkU3IzUTVvS2xLTVh2T0JHVFBuZzJORzNZd0tQa2RINi83bThmYzNCeEtwUUtORzljUmc1MDFhMWJCdHUwcnNIT0hyclR5bUxHL0lqSXlFc3YrV29lRUJCVXNMUzBrYTdTR2gwZmc2ZE1YS0ZxMElMeTlkVGNabC95Y2xaYzdkMDdNbVRzUmMrY3NSZXMyUDJEZXZHV1lQdTBQNU11WFJ3eWtEaHZlRHkxYUdpLzFQWEdDNWp1c1VLSDhhUzc5dm1MRlJzbjIvZnVQNE9mM01kWGZNZS9lZlVDdVhOa3hmRVIvckYrM0RhWExsSkFFaXROQ3JWWkx6am1taW85UGtQdytqVWtwaURsbjlsS2NQWE1KcGN1VVNQWHpKMFYvelZKUHo5dG8zNkVWcnQ4OEJybGNMamxQNkg4UC92dmdBdks0NTVLTVU3bkt0N2xoZ09oN3gyQW5FUkdSaWFvNUdkN3RmejFJalFMV2NzaktsNFdnRit6RU14OGdJZ0t3U2Y4Nlk5TWI1OFd4cDhHSWp0ZGQzRmg1L1FPNmxuZERFZWVNWGN1S2lJZ3l0eSs1RHVDOHVjdE12aUM5YnNOaWxDNmR1dkpkVzdmc2thempwSFh1N0dWVXJkd1V1L2FzbGJTbk5nc3ZQRHdDaS81Y1pkQXVDQUpHREp1TStMaDREQmpZSGJObjY4b0Z6cHcxRG0zYjlNQ3RtM2RnYVdtQk9uV3JJWDkrZDhrRk9vVkNnVnExTllFSk96dGJTWWxLcmJSbXpWMitlaWpOMll5bFN4ZEhaR1NVWkQ1eGNmR29VclU4cWxRdG42WXhQZHEzaEVmN2xpbDNOSUczMTMyMGFkMGRvYUdmeExiRWEzbTkxU3N2R0I0ZWdSL2I5c0NxTlF2UnRtMHp5Vmh0MnpaRHBZcGx4YlhjYk8xc1ViUm9RVEZBVmFCQVhseS9hWmhkWnFvMmJadWhZYU02dUhYekR0cDdHSzR4T0dod1QxeTdla3NzeGV2cjY0OWZPZzNFMFdQYmtpMmRtcEtFaElSa3krVWxscHBnWjJyVzdFeEx4aXZ3UC9idU9peUt2WXNEK0hjMldEb0ZGRUZCRkFWYnNRWHhpdDF4N1ZaVTdPNU83RzZ2bmRldWU3MTJYakZSUWJCUlFBVkZ1dGw0LzFpWjNkbUFKZFg3bnMvejhMZ3o4NXVaSHpXTGMrYWNVN0R6dDdBd3c0TUhUemlCVGo2ZmovNER1bUhPM0lscXZSdHJ1bGZCZ0lIZDRiZDBKZzdzUDQ0L2RoeGt5elpHUjhkZzI3WjlzQ3Btd1FZN0FXRHhvclhzVFhzYm0yTHc4S3lYNDV4bE1obEtscWlLOVBSME1BekR1VFlvWDQ5WHJwckhLYnVaRTAzbGM3UGo3LzhJWGJ2NGNINmZBTUJHYVE3YSt0c2RPWHdhWThmTVpKY2pQajBCbnkvUGZGVjlwS1I2MVNhYzVkeDhmNVhsNW1kVmsveGMzL3o5SDNFQ25ZQzhENjlxdHErdWtwS1NzWHJWVnF4ZnQ0TU5vdkg1ZkVpbFVnd2FPQTVIdjJldEdoam9ZOU9XWldqUm9qRzhQRHNpUFQwRG16YnVnb3VMTTVwNGUrRGMyVXRJUzB1SDM1TDFPUHJuV2F4YU14K05HemZBdE9sak1HMzZHSHo4R0treDg2NU1tWnl6L013dHpIUWFWeFNVKzJXcWtzbGtHTkJ2REp1OTdETm9QRTZkMmNOZWd6S1VlcGNLdnY4K2pSbzlHRHUySDhBdzMzNllNTkVYdnpYdXpENncxS3k1Rjl6ZHE4SzdxU2M2ZFdxTjNic1BZOURnWG1qV3RCdktPanZpMmZkTTRPdlg3c0RGcFF5dVg1UDNJdWZ4ZUtoUlEvNWdna0RBUjg5ZW5kQ2paMGM4dVA4RXg0NmVSVVRFWnpiUWFXSmlEQStQdXBESlpBVlM3VURWOCtjdnNYM2JQczY2cDArZXc3TmhleHc0dUFtMWF1c2VWT3ZUZXdUNGZCNW16aHFQMFdOODBLMTdCOVIyVjVSZG56bHJQTXpORlE4eFRaeWdxTG93ZnNJd3pvTVROa1hZZHpvdExSMEJBWUU0ZCtZaVovM2lSV3NBQUs1dTVRcnNYQ3RYemNPTkczY1JIdllSa3liT1Erdlczdm5PakNlRUZCMEtkaEpDQ0NFNnFtbkJBd05BK2ZuQ2V6RlM5Q3dGTU5XclFYYjB1R0tEVEFaWjBITXdkZk5maHFpa3FRZ1RQQnl3OEtxaXJKZFlLc1BVdjkvaFJKK0thamNoQ0NHRS9KeStmZ3RSV3ljV1MyQnA3cUxUL2lFdjc3QmxON1dKQ1ArRTFxMTY2WFM4alJ0MjRzQis3WDBqei85MUFQWU9kam9kS3lmRGhrNWlYMGRHZnNIY09kd2IzUktKQk51MjdsUGRqVldxbEQzS2x5L0xXU2ZnNSs3R3ROK1M5Zmo2OVp2YSt2TGx5K0xseXplSWpvN0IwVC9QNE9tVDV3RGsvZFIrNzlvT2I5Njh4OE1IVDVDV2xvN3g0K2JnNUtsZG5Hd0RnWUNQbWpXcndzQkFINHNXVDh1MmQyUmVhY3BNMGtWV0pob2cveG8vZnZ3TURSclVMc2lwNWNuNWM1Y3hhTkE0VGphSWU2MXFxRm16Q3JadTJjdXVXN0ZxTG94TmpMQnE1UllBOGt6QkFmM0c0TnUzV0F3ZXpQMDUzN2h4RjF0KzJOT3pMczc5ZFVDbnVhaG1xUjArZEVvdGUwNGswb05JcEFkVE0rMlpySnUyTE1YVFo4SDQ4RDRjZ1B5bWZVSkNJcXl0clhTYXg4OUd1ZFJqSWR5L3p6V0dZVEJ6NWpoMDZqZ0F4c1pHNk42OUEwYVA4WUdqazd6VXBGZ3N3YzdkYTlueFdZRWRDd3R6akJ3MUNDTkdEc1RWSzdld2JkdCsvSFBoR3F5c0xEQjZqQTg3L3NhTnU1eWZ2ZUVqQm1qTmJNc3FTemxvY0M4WUdSbWlmSVd5ZVB4SXZaZGwzMzYvQTVCbllmWHZPMXB0dTBlRGRteHc1SzhMQjlXMjYrcjh1Y3NZMEg4MEoxdE5FMjFacEtvQmVVTkR3endIL3ZLaUtLOXZhV25wR09FN1ZXMjlsMmNIREJuYUIzMzdkYzMxUEk0Zk80Zmx5emF5eTQ1T0R0aXhZelZHREorS2x5L2ZzT3VsVWltR0Q1dU0xTlEwenY3ejVxNkEvLzIvMEtMRmI1ZzBhVDVTVTFMeDl1MTduRHI1RnhvMzFyMDNka0hLcnFkMFlXSVlodk4zeC9Yci8yTDl1ajh3WnF6OGR6VXpRMUVGSU92aGdjek1USnc1dHcvbTVtWjQ5UEFwKzd0b2FXbU9GU3ZtUXFnbnhNZVBrYkN4dGNia0thTlFzbVJ4Yk56a2g5cTFxcUZxbGNZUWl5VTRmKzRTS2xXdWdPam9HQUJBNVNxdW5OK1g1ODlmNHZ5NXl6aDQ0RGdpSWo0RFVEd0VrcGlZaEU0ZEI4RFZ0UndtZmkvTlhGQytmSWxHcng2K25JZUFzaDRLaW96OGdsWXRlMkxEeGlYbzFyMURqc2VLalB5Q3g0K2VRU2FUb1YyYlB0anh4eXExOTZkZXZUdHovczVVRG5aMjZ0eGE0OE5YTGk3T092MytMcGkvaXZON29ycFBlbm9HcWxiMndxZFA4b2VXS2xRb0MxTlRFelR6N29wSGo1NW1td1dxNlVHNXZESXcwTWU0OFVNeGZ1eHN4TVRFNGNpUk16bFdLS2hVc1pIYXVvR0RlbUROMm9VRk5pOUNpRzRvMkVrSUlZVG95RVRBb0pJWkQ0SHhpaHRnOTJLKzN3Z3FWeFl3TkFDVVN3d0dCZ0VGRU93RWdKSDE3TEEvSUFydll4WC9PYjcyTGc1L3ZmaUcxaFYrelp0b2hCQkNDbDVHWmlibkJuQjJZbVBqMkg1MzJvNmx6WXFWY3pTdW56cGxvVm8vTElDYi9aT1ltSVJ6WjdtOS9BNGZPcVd4VjkvdXZlc3dmZW9pekY4d0JTa3AzREpwQm9hNlZ6ZDQralFZbXpidUFnQllXMXR4Z3A1YnR5M0hqUnQzMGE5L045U3AxUUtBL09iLzZqWHpBUUJqeC9wZzk2N0QrUHc1Q2xldjNNTEprMzl4amkwUUNDQVM2V0g3SDZ0UXFWS0ZIT2ZTdTArWGJBTmdtakx1Y3BzWm1wVVJHdkNZbThsMXovL3hEdzEyU2lRU0xQVmJqMlZMTjNJQ2lzN09qdmp6Nkhhc1g3ZERiWis1OHliQndNQUFpeGJLeXlwTHBWS01IenNiMFY5ak1IWGFLSGFjY2k4M2tVcjV4N2R2MzZOcTVjWUFnS2VCM0w2d3FobG14NCtkeTFPNWFWTlRFK3pldlJiTm1uWkYzMzVkc1hUWjdGeVhnY3lKNnMzaDVPUVVUbG5VL0J4TDlXY3NJMTBST1B2MEthcEFlbnJtZC83ZVRUMXg4TkFXTlBIMmdJR0JQbWZiMTYvUkdOaC9ETHNjRnZHWXM1MWhHRFR4OWtRVGIwKzhEdzFIZU1RblRqQ2pYajEzREI4eEFCczM3SVNyYXptTUhEV0lzNy92OFA1NDhpUUlCdytjWU10U2R1N1NGa1pHaHFoU3hRMmZQMFZCSUJUQVFGOGZkbmEyYU51K09RWU5rcGZWVFV0Tncrdlg3OVErbjZ6TU1FMCtmbjZLTW82MWtKNmVBWUdBajVDWGQ5aE1VWWxFZ2tVTDF5RHBld25ROFBDUE9RWTZDMFBKa3NWaGFLaGJ4bE5LU2dyYlcxTlZVVjdmWms1Zm92Rjc4ZXhaTUVhT21JYTR1SGhPRUZ3WFBYdDF4ckpsR3hFZTloRTllM1hDaXBWellXeHNoS2JOR25HQ25hclhGWVpoSUpQSkVCc2JoNUVqcHVINGlaMm9WYnM2K3ZRYUFSNlBnZC9TbkV0dEY1Yndqd0V3TXpQTjFUNEYxZmQzMXV6eHVIVHhPcHVkdVhEQktqUnQxZ2l1cnVVNGYxOElCZkxyNitpUk16VDJoWTJKaVVPVnlsNXE2eE9TM3JLOXdOM2RxOEhmL3hGdTN2VG5CTXphdFZOa08yN2RzaGVUSmlxQ2ZnekRvR216UnBnN2J4SUVBZ0htejF1QmMyY3ZJU1RrTlI2ci9Fd3FsMVBPN1FNRWI5KytSOWN1UHB5L2pWeGNuSEg4eEIvbzNXczRuajROUm5wNkJud0dUOENyVis4d2M5YTRiSS8zMS9rcjdJTmFQQjRQamJ6cTUybytoVzNQN3NOc29CT1FQM0RDTUF3aW83NW9EWFJXcTE0SjN0NmU2TmlwRlE3c1A2NXhURjYwYU40WTQ3Ky92bmIxZG9FZGx4QlMrQ2pZU1FnaGhPUkNIVXR1c0RNZ1RvcFVDV0RBNTROeGM0UHM0U04ybSt4WlVJRmxYZW9MZUZqUzNBazlEbk96Z3FiOUU0b21aUzJnTDhoYmVURkNDQ0VrTHlRU0thS2pZOUMrUXd2SXBES2NPZk1QMnJScENqNmZyekhZbVpPSEQ1OW9YTitraVFjZVByNEVZMk1qM0w1OWo3TXRweHV4bmg3dE1XaFFUM1R0Mmc3SnljbnNUY2VSb3daeCtoWFdxRmtGbFNxN29sdlhJWWlLK2dvQWFOQ3dEdTc1UDhiRmY2NGpMaTRCZGlXTHN5VlNwMy92elpoRklKRC90N3BkdStZYUE3YXFodm4yeTdZMGJXN0tpK2JreW1WdUQ5U3paeTlpL0lSaEJYYjgzSGdmR2c3ZllaTng1ODU5em5vWEYyZWMrMnMvaWhXejFMcnZsS2tqd2Vmek1IL2VTbmJkNGtWcjhPMWJESll0bncyR1lUakJIbU1qSTg3K0dSbTZQd1NRSHpYZHErTE8zZk9vVUlHYmhSd2R6YzBvTG94U2h3VXRRYVczN1kvMDZ0VmJ1TmRvbHF0OVN0bnJWcW81SzNDbXB5ZkVFcjhaOFBDb0F6ZTM4bXFCNm1HKy9YRHIxajJOWlZ2WHJWK2t0aTYvVEV5TTRkVzRBZjY1Y0ExaXNRVDc5eDNEaEltKytQZ3hFb01IanNPZE8vZkI0L0hRdlhzSGRPdmVIck5tK2lFOVBRT0RCL2ZDamgyNlpUWG4xL29OUytEZDFGT25zWmN2M1VTbmpnTUs5UHk1dmI0ZFBuUVMyN1pwcnlBQXlQc3JKaWVuWVBnSTNlY3FGQW93Yjk0azhBVjhUb250QVFPNzQ5UEhTRGlVc2tQSmtpVmdZV0VHRzV0aUtHWnRoUklsYkdGdWJvYmZHc3N6eXlkUEhna0FjSFV0aHh1M1R1SHJsMjlxQWYyaVZLVlM0MExMNkQ1OWRpK2JzWHJyMWoyMGJ0bVRzMTBrMHNQR1RYN3didkk3cEZJcDB0TXpNSEg4WEp3NncrMWJXUkFQazdScjN4eisvbzhnazhsdzkrNURkbjJIamkzWjE3MTZkOGE4dVN1UWxKUU1IbytISnQ0ZWNIWjJ4TDY5UndISWUzcldkSytLOTZGaG1EcHRGRnRoQUpBLzBKSEYyRVQzOWphSEQ1M0UxQ2tMT1dXYWl4ZTN3Wi9IdHFPMG93UE8vMzBRblRzT3hMM3ZQWUtYTDl1WTR3TVBwNVZLTjJmMWQvLzJMWll6UmxPWjVDd042M05MMkx2WHFvYXIxd29td0ppZW5zRldjQURrdldTNzkrZ0lBSEFzN1lEM29mS0tDUVlHK3B6TTZKdTNUcU13V05zVVkxKy8veEN1c1UreDhudEIrL1l0WUdUTWZmQ2pkdTI4dFFzZ2hPUVBCVHNKSVlTUVhLaHJ5Y2VPVU1XVGhXSVpFQkFuUVgwclBsQzVFcUFVN01USGowQk1ER0NwL2VaZGJyUW9iNGttenVhNDhsYVJoUk1XbDQ3MS8zN0VKRStIQWprSElZU1FYMXVaTXFYWjdLbXJWMjVoNDhaZE9IQndNL1MvWjdvcFoxN01uRFVlazZlTVlKZDc5eHlPNGlWc01YUFdXTFgrZDZxTWpZMHdaZklDUkVWOWhiNUloQjA3RG1EZ29KNWF4eWNrdldYUFhhNWNHVHdLNEdaMjFxdm5qajkySEVTREJyWFZnbUhHeHZMQTFkczM3OWwxNXVabTJmWkNsTWxrZUJJUWhGRWpwNk8wb3dQcTFLNE9QcCtQWXNVczBiZGZWMDZ3RXdCdVhQOFhWeTdmWkpldlhybUZxMWR1cVI0V0FEaVpCd0J5MVljUEFQNDhjZ2EzYjkzTGVhQ1NjZU9ISWkwdG5mMCtTaVJTdHBRbUFJd2ROd1NwcVdsSVRVMkRsWlVGYkd5S0lTRWhFZi84dzgxaWZQVHdLZjc5OXdIcTE2K1ZxL1BuMS8xN0FXamJ0ZzlTbFN0Z1FKNlZjZXo0SDdCUnVyR296Y1JKdzVHUmtRRy9KZXZaZFZ1MzdFVkdSZ2JXcmx1RUpLWGdYRng4Z3M1elV5NnhEQ0RiVW5rNWtVcWwrUFl0Qm9HQklUQXhOb1pJWHcrZlBrYXlXY1Zaakl1NC81ZHErVUJBZXhaV1RFd2NUSTJkY2V2T1dYYWRnWUUrN08wVnBTVTFaY2I5RndRSHYwTDNidHI3Q2FyS0xqQUFBS0VmSHNMS3lnSzFhbGRucjh2S1gvZlBVWUZzZG1uV2d4YktPblJvaVg4dXlIK0gxNi9iZ2VMRmJUQnQ2aUsyTDZkVUtzV1kwVE53OC9ZWnRHcmxEWTlHZGVIcFdiZklncDJxTHZ4OUZkZSs5enkwc1NtR0NSTjlkZHF2S0s1di8vNzdBS05IS1VwUnVybTVjUHEvOWgvUUhidDNIUVlBTEZtOERsYlpQSHloaWFaZXh1WEtsY0h1dllvZTBNcmYreE1uZDhHN3FTZU9IZjhEeFlwWmN2cmlHaGtad3NoSnQydEVSa1ltbGl4ZWl3NGRXNkZxMWJ6MWQ5WWt1Nm9QUmNHOVZqVU1ITmdETzNZY2dIdXRhbGkvY1RIRUt0VW1zbnAyVHBveUF2MzZkOFBHamJ2WTkvRnAwOGVnVnExcUFJQ3JWMjlqdzNwNXoyL1Z6TjhlUFR0aDN0d1ZuS3piSnQ2ZUtGZXVETHRzYkd5RVJ3R1hVTDVjZlVpbFVseTZlQU9YTHQ1UW0zTVRiMCsxaDdDVS8xNndMMWxDNTgvZjNzR09VeTYvYkZrbkhEMitneTNQYldwcWd0Tm45cUJ6cDBHNGMrYytpaGUzd1pBaHZUVldSd0RrMzg5YnQvelo1VTZkMitnOGw2S2dtdFU1MktjWGV6MW8zNkVsbXJkb2pFWmU5ZkgxU3pUYXQrdFhxSE41OGVJTi9yM3pnRjFPUzAzRGxxM0w4Y2VPZzZoYnJ5WXFWaXdQZ0J2c1hMUjRHa3FWdHNmTGwyOXc4NlkvZkh4NkYrb2NDU0hhVWJDVEVFSUl5WVhhbHVvWmxQZGlwS2h2eFFkVHVSS25ueWNBeUFLRHdEVFM3WW5ubkRBQS9GcVdRYjFOQVJCTEZXZGFlU3NDUGFyYXdONU1wSDFuUWdnaFAxVEhEZ000d2JTODBIWmp2WW0zSjA2ZVVnUlRrcE5UTUc3c2JCdytkQklBTUhmT2N2Z3RuWm50c2Zmc1BvSXpaLzRCQUJ3L2RoYjdEMjdLdGh4ZzdUclY0ZXpzaUF0L1g0V1ptU21xVmE4RVN3dHVnTlRLeWhLVEpvL1F1UCs3ZHg5dzlNK3pzTFF5aDQ5UGI5U3RXeE1BTUdMa1FMVmdaeFovZjhVRFJVNWxTbVg3K1NqZnVEUTFNWWFCb1FGY1hNcGd6TmdoN0EwMFpZMjg2c1BNekJUeFdvSmtCZ2I2TURFeHhwY3YwWnoxZkQ0Zi9GejJEbFcraWErcmVmTW5vMzdkMXNqSXlJU0haeDJNR1RPRWM1eU9IVnZCWi9BRUdCb1o0TzhMaDJCa1pBaS9KZXZackpJS0Zjcml4UXQ1T2NXbGZodHdXaVZEUmxlblQxL0E0b1Zyd09QeE1Idk9CTFJzMVVTbi9XcTZWMEhkdWpVNTVlRGF0bXVHSFR0VzVhb2M4ZlFaWTVHWW1NeG16aGdiRzZGSFQzbkdSVXhzUER2dXh2Vi8yZDZyZ0R4YjZ0NEQ5VEtIQURSbTZ1VVZqOGZEQ04rcDJXYjRPam1WZ21FZWc1MEZWU1pTRisvZkt6SmhHLy9XRUllUEtES084enFQdk82bko5U0RrNVAyMy9tMHRIUTI4MXFaUU1DSGcwUEpiSStkM1VNVFAxcm5MbTB3Zjk1S2ZQNGNoWmlZT1BnT204elo3dDNVRTdObWpRZkRNTmk4WlNrTWpReng2bFh1ZTE4V2xDMWI5cklQaWJSdjMwTG4vUXI3K2hZUzhocmRmaC9DWnI1WldKaGo1ZXA1YU5tOEJ6dG0xZXI1aUlqNGhNdVhic0xMcXo0NmRteUZpZVBuNmpUL3ZQeGM2NXJsZXY3dmcvRHcwTndXSlRBd0JNT0dURUpnWUFocTE2NmU3MkNuY3BucHo1K2pVTDZjb3N4cGZPSWJ0WXowK1BnRU9KU3N6aTUvaVE3VytQNmFWN1BuVG9CRHFaSVlOWG93QkFLK1dnQTI2MEdqS2xYYzhENDBISGUrVjMvUTF4ZkJ3N01PR2phc2c2aW9yeGc5U3Q1SG0yRVlMRm84alhNTUt5c0wxSzVkSGJlVUhrRHk5VlVQcHBVb1ladW56K0haVThYN2tMbUY3bVdCR3phc2c2UEhkNkJqKy81bzNhWXBWcStacnhaSU5UUXl4UEVUZjJEQWdMR1lNM2NpU2p0cWYvajUxTWtMYk5VTmdZQ1A5aDAwLzM3T25UZUpjNTV4WXhXbGxDZE5IZ0U3TzBVL1QxMGVVdEpWU01ockNBVHl5aUI2ZWtJTVZnb1dEaHFzZUpBdTYyR0t3alIweUVST2lXeDdCenU4ZVJPS2lSUG1RaUtSb0ZPbjFweUhHQUFnUGlFUi9mdU94cWxUZjBNcWxhSnNXYWNmMW0rWGtQOTNGT3draEJCQ2NzSFZoQWRUSVlPRVRFV3c4VjdNOTdLMnBVc0JKaVpBb3FMY0RKNEZBZ1VVN0FTQWNsWUc4SzFyaC9YL2ZtVFhwWW1sbUhYcFBYWjFLVjlnNXlHRUVQTHJNakRRNTVUTjNMSjVEenAyYklVNmRUV1gxQW9KZVkzSmt4ZXd5eUtSWG82OUoydlZWUFN6eWdvQSt0L2o5c2l6c3JMQXJObmpvY21KNCtleGFPRnExSFN2Q2grZjNpaFYyaDdObW51aGRSdHZqZU9UazFOdzlzeEZkcmxhdFlyWnppODFWWkZCYUdwbUFnQVlNclF2ZXZUc2lCU1Y3RUpBWGc1dm1HOWZ2SHNYaHZMbHk4TEp5UUVsN1V1Z2VIRWJGTGUxaHFHUklTUVNDUVlQSEljR0huVXdmdXhzQU9xOUlRdkw1ODlSQ0FwNkFRQUlDNHZBekZuY3IrdkdqYnZZSU1mZ1FlTXdiLzVrckY2bEtBbTNadDFDREI4MkJlL2VmY0MxcTdleGV0VldqQnV2ZXdZYklMK3hQV2pBV0xhdldiKytvL0R1L1FNMjh6WTdmRDRmdTNhdlJjTUdiUkg1T1FyVFo0ekZoSW0rZVNybnVuakpkSHo1RW8wTGYxL0Z5Vk83VWJ1Ty9HYjdGNlhNT0tsVWlyNTlSckk5RFF1S2N2KzFyR1hWWUhmVFpvMndkY3RlcmNmSWJUL0FnbENzbUNXYnFSUVRFd3RqRTJQb0Nia2xJRk5TVWpqOUZ3T2ZCYk92U3lyZDRQNFJISjBjMUhxdFpvbVBUMERYTGo1c3NOUExxejRlUEhpQzVPUVVpTVVTZE9yY0dqTm5qZFBwb1FTUktIZEIxVktsN2NIbmFXOGx3ZWRuMzJaQ0xCWmo3WnJ0Nk55NU5ZUWFTbkxxNjRzd1laS3ZXdEROdzZNT1pzK1p5TG1tNXpXQVhsQ2VQbm5PZVppaFZHbDdwS2RuNkJSTUx1enJXMHB5Q3ZzZ0M4TXcyTHB0dVZyd1NpRGdZOS8ralpnd2ZnNldyNWpENlNuOHMycmswWjROWUlWSGZNcnpjVFFGeU8vY1ZtUzI2ZXVMTkdaekp5VnlyNjl2M29TcWxaWjFzTGZMMVFNdHlzek56VGpmUjlVeXJYcDZpcCt0UC84OHd6N2tsSmFXamxZdGVzTFoyUkVBRUJIeEdRQXdZYUl2YXRTc3d1NGprOGt3ZmRwaVRxQVRBQll2WG92YWRhcHJyWENoV3AwaXUyQzNjaS9SWFRzUEl5NVc5Nm9EOWV2WFFzRFRxN0N6MHg1b05UUXl4SkUvdCtWNHJLTi9ubUZmZXpWdUFFdExjNDNqdW5YdmdKSWxGZGQ3NVdCbit3NHRzaTNCbngrcjF5ekFsS21qc0dmM24waEpTV0g3RStkVlFtS2lXb25lK0RqZHZ2WTFhMVRoQkR2Nzl1dUttVFA4MlBmL01zNmwxZll4TXpWQlNtb3FlOTJZT0g0dS9PLy9uZXZLSDRTUS9LUGZPa0lJSVNRWGVBeFF5NEtISzE4VU43dnV4WHgvelRCZ0tybEJkbGZ4SHlaWllCQVltUXdGMmZSa3NxY0QvbnoyRlZGSmlxeVZrOCtqTWNpOU9CbzZabDkya0JCQ3lIOGZqOGZEemwxcjROR3dQVDY4RDRkVUtzWEprMzlwRFhiT25MR0VMUy9LTUF3MmJ2TExzUjltZnRWMHJ3b0FlUG9rQ01uSktUQXlNc1RXYlN1MEJyL1dyL3VEMDd1cVpjdnNNd3JqNHhSanN6NFg1ZXdBVFdiTUhKZnRkajZmajExNzF1SEMzMWNWeHpZMXlYWWZUYko2QkdxajZjYnB4WCt1czYrYmVIdXdwUyt6ckZtN0FDOWZ2c0hUSjg4Ujh5ME9YVG9QWXZ0YTFYU3ZpdnIxYTJIRXFJR1lNRzRPQUdEK3ZKVW83V2lQVHAxYTZ6enZ6RXd4cHgrcldDeUdXS3g3eVZkTFMzUHMyN2NCbVdJeG04bWJGd3pEWU12VzVYajkraDNjM0Z6WTlSOCtSSERHWmRlak16YitsZFp0MmtSRWZNYTRNYk01NjhhT21ZVTFheGR3QW1rTlBlcW9CVHNaaG9HVFV5bU1IRDBveDUvRDdHanFHNlpLMC9mRWQzaC8rQTd2ajdpNGVIZzBiQTh6VXhQczJMbWE3UzI2YStkaHpKcnBoL2tMcHVEM3J1MEFBTDgxN3N6dTcxYXhZQjZveSt2OHRUbDM5aEttVGwySXNPL2ZlNUZJRHl0V3pVVlEwQXNNNkRjR01wa01LMWRzeHRXcnQ3RjR5ZlJzczlVQndOblpVV3RRRlZEdkwvalB4U09jd0VCdWVYbDJ4TnUzNytIcFdSZkZTOWlvYlgveDRnMWVCTDlXVy8vMTZ6ZGtpalBWMXVlVjZrTUIyZjIzcFhObnhUWER0cmc4SUhIUC96SDY5UjNKS2J1NWZ0ME83TmkrSC9YcTEwS1RKZzFScXJROUprNGFydkVhWDlqWHQ1cnVWVkcxV2tVOGZmSWMwMmVNUll1V3Yybk12all5TXNTV3JjdlpaZVZNeHl3WlNsVURzaWlYUE0yT2NzQ3daTW5pbkljTHRERlU2dHVwV3NZMTYzb3NGQXF5N1htY2s1ejY0YWFscGV2VU03ZCtYZlgzRTAyWnFlM2I5czNkQkw5Ny96NmNzNnpjMDNUeWxCSG8xTGtWTm03WWlZTUhUaUExTlExdjM3N25qRzNZc0Raa01oa1loa0ZjWER4R2o1eUJVMHA5TExNOGZ2UU1yVnYyd3Q3OUc5aUFhVzc0MzVjZjgvYnRlNWcwWVI1bjI4bVRmd0VBbGk2YmhXYk52WEk4Vm5hQlRsWGFBdlFSNFo4NEZUTTZaMVBDVmlxUmFPMjdMcFZJMWJZSkJMcFh0Z2dMVXp5c3JlazZVTHk0RGFaTUhhbno4YkxUdisvb1BPL3JVdDRaUmthR2NLdFlIa09IOW9HQUw4QmY1eThEa0Y4amhvOFlvUEZydEhiZFF0U3EyUndKQ1lsNC9mb2R0bTNkaXhFakIrWjVIb1NRdktGZ0p5R0VFSkpMZFMyNXdjNndGQmsrcGNsZ3A4L0krM1lxQlRzUi9RMklqQVJLNk42akl5Y21JajdtZVpmR3NGUGNteDhULzNxSEcwT3JRcFREVStTRUVFS0tubktaV1dWaXNRU1c1aTRhdDZrS2VYbEg1eHZyNXVabTJMZHZBMXEwNklGcDAwWmp6Rmp0MldRSEQyM0IxaTE3c0dMNVp2VHMxUWxOdkhPdVNKQ1E5QmJmdnNYQ3FiUTdBUG5OUFNkSEIvWUdrRlFpd1pMRjY1Q1ltQ1FINHcvU0FBQWdBRWxFUVZUL1NGRDBVd3dOL1lDZTNZY0JrSC8rOS93ZjRiY21IckN5c3RCNHJxQ2dGMWk1WWhPNzdPamtrT05Od21lQjhxdzBobUZnWWFFNWd5RW5vYUZoaVA3NkRhWm1KakF5TklSQUtNRDc5K0dZTjNjRk95YTdMREJ0dG16ZUEydHJxMXp0YytUd2FmWjE1ODV0MURJVzlQWDFzWC8vUmh3OGVBSzNidDdEKzFERlRXRS9QM2tKNDRFRGUyRG5qb040L3Z3bEpCSUordmNkRGYrN2o3Qm84WFNkc2crS0ZiUEU4cFZ6c0hEK2FqQ012UFJrVHIxZFZXVUZ1Zk5MS0JSd0FwMFJFWit6emVKTVRrbEYySWNJMk5oYTYxUm1VU3FWMzlTVmlNVVFDSVY0OSs0OU9yYnZ6MllJWmRteit3Z0NBME13YnZ4UWVIcldoWVdGT2RxMGFZcndqd0ZnR0FZOEhnOThIZzk2SWoyMXpNS3NjL0I0UEoxdkdDc0hZcks4ZmZzZUlqMDk2QnZvNDlPbktPemFlWmpkcGh3TWtFZ2tHRHhvUEQ1OER4ZzBiZkk3bmdWZHc5R2paOW5Nd2FGREpzTFUxQVNsSFIzdzZPRlRkbC8zV3RVUUg1OEFBd01EUEhxa1dKOWIrWmwvbGhjdjN1RHZ2NjdnNElFVGVQbnlEYnVlWVJpczM3QVlMaTdPY0hGeFJseHNBc2FQbXcycFZJcUF4NEZvMmJ3SHF0ZW9qTzdkTzZCcHMwWW9XOVlwejU5SFhuMzkrbzJ6bkJXTStmdzVTaTFROFZ2anpuajQ0QW03Ykd0cnpmYjFmUEhpRFZxMTZJbUdEZXVnVGR1bWFOK2hwYzd2RFZGUlg1R1pLWWF4c1NGRUloR2lJcjlpMzk2ajdIYVJocDlWWmJ2MnJJTllMTUhMbDI5dzkrNURUSm0wQUxkdmErNUJuSnFheHVsL2JHdHJqV2JOdmRDeVpST2tKS2V3MmFoRmNYM3IwL2QzVks3c21xdGdpa1FpUVhEd0sranBDY0V3RERJeU1yRkZROWEyYWc5cWJaUWZaRm0vWVFtOG0rYXUrcy9yMTZGcTZ5cFVLSXZ0TzFhaGFnN1ZEbjQxbHk3ZVFFQkFFRXhNakNEVUV5SStMZ0U3ZHg1aXQvTjRQRmhaeVFPOGlZbEplUE02RkVGQkx4QWJFdytoVU1nR3c3T2twcWFoUS92K3FGR3pDdnIyN1lvRjgxZHlmczZ5U2w1blBTUVRHQmlDK3ZYYVlQWHErV29QYVVSSHgyREc5Q1ZhNSs3bTVvSzllLzdFckJsKzdBTUFEcVZLSWx3cDJEZHQ2aUo4K1JLTkdUUEg1U3BncUN5cmpIUFdlOXE1Yzl5Znc2ek0xd01IVHJEejBOTVRvazNicGxxUFdkRk4rOCtrcDBkN3RYVlhyaDVEcmRyVjFkYWZPM3NKOGZFSmJHWjNTTWhybkRoK2p0MXVtb3NIeGI1OGlZYUJnVDdpNHhKdzdLaWlsM1JlS2tQb1lwaHZQd3o3WHNyNDA2Y29lRFJROU9QdDJLa1Z4R0l4OXU4N3FyWmZpUksyV0xCd0tzYU1sdmNHWHJaMEkvcjAvVDFYbnlzaEpQOG8yRWtJSVlUa1VoMUxQZ0R1azdYM1k2VG9ZS2VsYitleklEQUZHT3dFZ0s1VmJMRHpZU1R1UnlneVYxNThUY0dxV3hHWTVwWDdHNitFRUVKK2Jka0ZUV2ZOOU1Pc21YNXE2eGN1V0lXRkMxWngxbTNhdUF1Yk5uSURzK0VmQTNMTTlQUWROaG1Sbjcrd1piNE1EUTJ4Zi84eHpzMDk1Ym1LeFNuc3N2LzNZS2UyejZ0UHJ4R2NIcHh6NWs0Q1Q2VjBwR29KeU40OWh3T1E5NVRLNjQzRVJ3K2ZZdUNBc2RtTzBWWjJOenY3OXgzTDFmaWtwR1JPVUdmYTFFVklTRlFFajRWQ0FmaDhIa283T3VEQmd5ZWN3TVBvTVQ1c1JpK2Z6OGVXYlN2UXJHbFhOcFAzenUzNzRQRjB2MkhvNDlNYlBrcTl0SDRXRHg0RXNLL3Q3VXVnZ21zNVhMNms2SkViOWlFQ2xTbzJBaUMvU2E2bkp3UlBLYUFqazhrZ2swb2hGb3Noa1VnNUdXcFhyaDVEYUdnWUo5QnBaR1RJM21oKy9PZ1ordlNTOTZibDgva1FDUGpnOGZrUThQbnN6VmlaVEFhSlZBcXBSQUxKOTh5WnJIT2NQTFZMNndNR1JrYUdDUDN3TU52UGZmR2l0WndTaGNwY1hNcXc1eDgxY2pxYlFjY3dETmF1WHdnTEMzTU1ITmdUVjYvY3hsL25MME1zbHFCdjMxRW9YOTZablYrWk1xWGg0bElHRGlXcnNTV01zK1FVSkMrbytYLzVFbzJoUXlZaDRQRXp4TVRFcVkyenNEREhscTNMT0Qxa0J3N3FnWklsaThOMzJHUkVSOGNBQUFJZUJ5TGdjU0NtVEY0QUN3dHp1THFXdy9ZZEs2RW4wa001NTdyWnpsTVRiWDJVVldWbENDci9UR2FwV3EwaUtyaVd3eTZsUUE0QVRxQ1R6K2ZqMHVXajZQcjdZTFkzSlNEUEhQdjMzd2VvVjg5ZDUyRG5xWk4vWTlMRWVWcTN1N3FwdjQvY3VYTWZLMWRzUmtKQ0lpSWp2K0pqeEdlMWtzNVpwa3dkaVVaZTlYSDgyRG1jUG5XQi9kb0Q4a0RydnIxSHNXL3ZVWWhFZW1qb1VSZCtmak9LNVByV3ExZG5EQnFVdTZ4cVBwK1BIdDJIc1puRHF2S1RUWmtYL3Y3YzM2VisvYnRoMmZMWkdoOEt5STJzbjgvTVRERldyOXFLSll2WHN0OWZrVWdQdCs2Y1piUEFsUlZtejg3TXpFeTF2MCtVVmE1Y0FVS2hBREtaREIwNzlNZjlld0ZxWTB4TlRkQ3VmWE9jT3ZrMyt6RE11N2NmTUhZTXQ0ZTVVQ2pBN2ozclVidE9kWGczK1oxOUlDUXROUTIydHVwOUtXTmo0N0IrM1E2MTlSbnA2VGgyN0J6V3JkMk9Kd0ZCN1BxdTNkcGp5OWJsMkxaMUwrYk9XWTYwdEhSSXBWS3NYTEVad2NHdmRDcERxOG1CL2Njd2NZTG0zMldoVUlEU3BlVDlpcVZTK1VNMVVxa1UzazBiRlhybERnQzRmdTBPdG0zYnAzVjdsU3F1T2grcnNWY25qWDlMRnNYdjM4SUZxOWlIVkNwVUtBc0xDM080bEsybk5pNnJwVUcvL2wyeGUvZGhCRHdPUkh4OEFxNWYveGZ0MmpWWEcwOElLVHlVK2tFSUlZVGtVbTFMOWJkUC8yL2YvOE52WndlWXEyU1FQQXRVRzU5ZlBBWlkxcW9NVk85UHJyd1ZnY0RJZ3UxUFJRZ2hoT1RFek5TRTdXWEhNQXlxVkhGRnpScFZPR01NalF6aDZsb09MVnMxd1pDaGZka0E1ejMveDJySHl5SVE4T0czZENaN003ZHR1MmFjTW9wWlhGMDFCM3FWKzNQbFZtME4yUXJLcWxaMWc4K1FQbmsrdnE2TWpZM3c2czFkbkQ2N0Y4MmFleUVxNml0N014OEFxbGFyeEFiVnhvNGJ5bVpsZVhyV3hkeDVrOVRtdkczN0NuYU0zN0paT3ZVeS9ObEpsRXJLZVRkdGhQMzdONkpEaDVZYXgwcWxVcVNscFNNbE9ZWDlTRTFKUlZwYU9pY0lDY2hMQ0xyWHFvWTJiWnF5V1dqdXRhcmhhZUExallGdWlVU0M5UFFNcEtha0lqRXhDUWtKaVVoSVNFUmlZaEpTa2xPUWxwYU96RXd4ZXc1VFV4TjROcXFmN2VkbVpXWEJmbWhTdDU3MmtzQURCc3FET3lFaHIzSDhtQ0tyeG0vcFRMYkVwMERBeCs0OTYxQ25qanhvbEphYWh0QjNpaExBdmZ0MGdZR0JQcXBYcjZ4Mi9LclZLbVU3OTRLYXY0MU5NVlNyVmxFdDBHbGdvSStody9vaTRPa1ZUcUF6Uy9NV2pYSHZ3UVVNR05oZDdhR0gyTmc0T0pVcEJZZnZBWUdpWUZleU9QdTdxcTh2d3Z3RlUzRDl4a21VS1ZNYWlVb0J2aXpGaTl2QWQzaC8vSFB4Q0J5ZEhIRHo5aGxNbkRTYzB3Tnh5TkErcUY1RC9YdWpqVmZqN0gvZWZIMzdxNjJyVWFNS25nZTl4UDE3QVFqN0VLRXgwRm1wVWdXY1ByTUhNMmFPUThPR2RiQjZ6UUs4ZnV1UFU2ZDNvMC9mMzJGaVlzd1puNTZlZ1cvZll1QlMzcmxJcm05R1JvWjV1dFkxYnF3OW9OMjVpL1p5b0lWaHdnUmZ1TG01UUNUU3crWXR5N0IrdytKOEJ6cXpmUHNXaTkrOE9tTGhnbFdLaDVhTURMSC93Q2FOZ2M3OE9IUjRLOEkvQmlEOFl3RCtQTHBkNDVqNkRXcHB6ZHhqR0FiVHBvOWhYNjlkdDRqekFKUyt2Z2dqUncxQzRQUHIyTFI1S1o0RlhjZmd3YjFRcTNaMTNMMzNGK2Z6TVRZMndvR0RtOUcyWFRQWTJscmp6Tm05Yk9uYWZ2Mjc2VlRwSXN1WEw5OHdhY0pjTnRCcGJHeUVaY3RuWS91T2xSQUkrQmcrWWdDdTN6d0ZWOWR5QU9RUDNnd1prdmVIaCtyVTBYN3Q3Tlc3QzN1ZG1EWjlESzdmT0FsWDEzSWEvMzVTTm1HaUwrYk9tNlR6aDcyRG5jYmpOUERJdm1TNHoxRGQvM1pxb3VWaE9HM3Y4UUJ3NHVRdUpDUzk1WHc4Zkh4UjYzaHQxcTFmakxuekpzSFUxQVM3OTY1SHZYcnVhbU5LbGJabmU0enllRHdzV3pZYnRldFV4L1ViSnluUVNjZ1BRSm1kaEJCQ1NDNVppeGc0Ry9Id05sbFJidXArN1BmWERDUFA3cngxbTkwbUMzcGU0SDA3QWFCYUNXTU1yMXNTRys0cW5uUVVTMlVZZnZvMXJ2cFVoVEFYbVJxRUVFSitiUXlUdDVLcXV0QjJnMWhQVDRqbUxSb0RrTitNaW82T2dhV2xPVHAzYVl0U3BlMHhlRWh2TlBIMlFObHlUaWhUcGpSS2xPRDJucnI0ejNYY3Z1V2ZZeW5VNWkwYTQ4U3BYWmc1d3crYnR5elRPTWJWdFJ6R2podUM3ZHYySXkwdEhRSUJIMjRWeTZ2ZERNK05VcVh0VWJ5NERiNTlrMmNtOGZsODZPbnBvVVFKVzdSbzJSaVRwNHhVeTJJUmlVU29WbDA5QUtUY2QrdlVtYjNaM2p5dVdWMVJZaTdyK0h3K0g0MGJONENsaFRrdS9uTWRlbnBDbUpnWW8zSmxWeXhmT1ljZDcrbFpGek5uamNQZmYxL0JrYVBiTldhMXRtL2ZBb2VQYk1XUkk2ZlZlcW45cXJyODNoWUpDVWtZTjNZV3V2Zm9BRU1qUSt6ZHZ3SDM3d1hnNk5FemVQandLVDY4RDBkc2JMeldqRFJObWpWdkRJWmhZR2hraU5hdHZmSDI3WHVjUHJNSEppYkdPSFI0Sy83KzZ3cU9IajJMNE9jdkVSY1h6L1kxRll2RkVFdmtaWERGWW9uV1htcE5tM3F5MlpFTXcrUXBHRk5EUXhEU3pzNFd2c01IWU9DZ0hnRGtaUlZQbnQ2TnpoMEhZdXEwMGZBZDNwOHpYbDlmaEVOSHRxSmRtejZZT24wMEdqYXNnMGtUNStIcWxWc1lPa3plWDgrOVZqWGN2eDhBb1ZBQUV4TmoxSFN2aWhVcjU3TEhLTXo1QS9LZXVqZHUzTVhqUjg5UTA3MHF1blJwZzI3ZE84RFNNdnN5MWRiV1ZsaTdiaEVtVHhtRjNic080Zml4ODNqekpoVFcxbFpZNGljdk55Z1FDSFR1dTVnZmpSclZ3NUNoZlhEbjluM3Myck1XNWNzcnJnTno1azdFcVpOL0l5NHVBYzFiTklhUFQyODAvcTBCNTJ1cXJ5L0M3RGtUNER1OFAvYnNQb0xMbDI1aTVxenNldzJyY25GeGhvV0ZPV0pqRllGamZYMFJuSjBkTVh6RUFQVG8yVkZ0SHdNRGZVeVlPSXlUUmNZd0RNcVhkNFpYNHdibzJLbVZ4aUFBbjgvSGIwMDg4RnNURDZ4WU1RZW5UbDNBdnIxSGNlZk9mY2hrTWl4YVBKMzl1ZmxacjIvMTZybmp5T0ZUWUJnR0lwRUlGaFptY0hSMGdIZFRUd3pURUJndVRBYUdCdGk3ZndNK2ZZcUNsMWYyUWV2Y3NyS3l3SVdMUjdCNjFSYXNYNzhUVGIwOXNYRFJORGc2T1dqZFJ5QVFjTjd2VkNzdWFHTm9aTUJtRjFwWldXaDg0TURjM0F5bFN0c2o3RU1FaEVJQjlQWDFZVzVoQmpjM0Z3d1owb2RUQXJoaXhmSVlPTEFIRXBPUzBhcDFFelJ0MmdqR3hrYnM5bUxGTExGcXpYeUl4UklJQkh5Y1BiOGZUYjEvUitsUzl0aTBlU25uL0U1T3BYRGoxaW1NSHpkSDdlK0hVYU1IQTVCZlU4YU9HOEt1MzdQN0NBQjVWUUU5a1FnamgwOUZqNTZkTUdSb0g3WHJrNXViQzY3ZlBJVXBreGZBMmRreFY4RlVWVzRWeThQVTFBVHA2ZWxnR0FiNit2b29VY0lHN1R1MHdNUkpJemhqcTFXdmhKdTN6M0FlNXRGa3NFL3ZmUFVoenFMcHVzN244K0hrVkFxalJnL09ObENwcW5idDZ0aTlTMTdlbkdFWVdGdGJvVTNicGxpNGFDcG5uUExmV1NJTkdjWWlQVDNPZFY0Z0ZLcU5VU1VROERGK3dqQU1HdHdUWm1hbW5LOGZ3ekNvV0xFODFxNWJ5Tm1uVHQwYXVId2xkeFU4Q0NFRmg1SGxkS1VqaEJCQ2lKbytEOUp4TUV6TUxodnlnZGoyUmhBd2dPenlWY2cyYmVHTTU2MWNCamc1RnZnODBzUlNOTnp5QkcrK3BYTFd6L3l0TkNaNjJCZjQrUWdoaEpDQ0lzK2tFM051U21aSEpwTVZXbyttL3hLWlRJYVVsRlFZZmM5RS9IOXk3ZXB0TlA2dFliWmo1QUZKTWFSU0thUlNlY2xhK1d2NXJSSGxXeVJHUm9ac3dQbEpRQkJLTzlybnVRZHMxbm5sWld6bFFWQkRBMzAyWXpRLzB0TGtON3ZsZ1NPZTFxRGpwMDlSbkJ2Q3FsUi94OEkrUktCVTZjTC9lMUxYK1gvOSt1MTdyejdOV2FLNit2QStIRW5KS2FoWXNYeStqcE1YcWFscGtFcWxHbjgvcjEyOWpaTDJKZURpNHF4aHo0SVRHeHNIbVV6K3dJcElKTktwWjI5YVdqcTJiOXVINHNWdDRPUlVDaFZjeStsODdWWVZHaHFHV3pmOTBiZGYxMXp2VzFEWHQ3UzBkQVFFS0tydmFBcldGclJqU3RuVkhoNTEyR3l3d3ZMcTFWdjJ0WldWcGM2L04rbnBHV3l2eGYrcWI5OWlZV2xwL3RQOFRaR1JrWW1JaUUvc2Nwa3lwWXZrdkJLSmhPMGRMRCt2WTU1TC82dUtpUGdNb1ZBQWtVZ1BJcEVvejFuSW1abGlKQ1VsUVNnVXdzQkF2MUNxVVVTRWYwSkdwcnhNZTNaZmU2bFVpdWpvR0FpRkFoZ2JHK3QwN1NTRTVBK1R5d3MxQlRzSklZU1FQTmp3TmhOam5tUncxajFxWW9CcTVqd2c2Z3VrdmlNNTI1aitmY0MwYTR2QzRCK2VnSlk3QXptOVF2WDRERzRPcllZSzF2OS9Oem9KSVlRUVFnZ2hoQkJDQ0NHL3J0d0dPNmxuSnlHRUVKSUhkU3pWbnlpOEYvTzlSSm10RFdDdDhxVHVzNkJDbTB0ZEIxTU1yY1B0bDVFaGtXSDRxZGNRUyttWkprSUlJWVFRUWdnaGhCQkN5SDhYQlRzSklZU1FQS2hxeG9OSTVWMzBYb3lpQnhSVG1kdXZTeFljRE9TaVIxUnV6VzVTQ280VzNOSXdqejhsWVpQL0p5MTdFRUlJSVlRUVFnZ2hoQkJDeUsrUGdwMkVFRUpJSHVqeGdPcm0zTGZSeDNGU3hZSktzQk5wNmNEck40VTJIME1oSHh2YWxWVmJ2K2hxR0Y2cjlQTWtoQkJDQ0NHRUVFSUlJWVNRL3dvS2RoSkNDQ0Y1Vk1PQ1c4bzJPRUdLMU8vSm0wemxpbXJqWmM4Q0MzVStEUjNOTUxoV0NjNjZkSWtVSTArL2hvUmFkQk5DQ0NHRUVFSUlJWVFRUXY2REtOaEpDQ0dFNUZGTmxjeE9pUXg0R3Y4OXU5UFNFckRqQmg0TE85Z0pBUE84UzhQQlRNUlpkeTg4RWR2dmZ5NzBjeE5DQ0NHRUVFSUlJWVFRUWtoUm8yQW5JWVFRa2tjMUxOVGZSZ05pdGZmdHhNdFg4bksyaGNoSWo0LzFHc3JaenIzOEFhR3hhWVY2YmtJSUlZUVFRZ2doaEJCQ0NDbHFGT3draEJCQzhzalZoQWVSeWp2cG8rejZka29ra0wxNFVlano4aXBqam40MWJEbnIwc1JTakR6OUJsS3Faa3NJSVlRUVFnZ2hoQkJDQ1BrUG9XQW5JWVFRa2tkQ0hsQlZwWlR0NDFoRnNKT3BwTjYzRTRGQmhUMHRBTUNDWms2d005WGpyTHZ6SVI1cjcwUVV5ZmtKSVlRUVFnZ2hoQkJDQ0NHa0tGQ3dreEJDQ01tSEd1Wjh6dkx6QkNuU3NpclptcG9DcFV0eHRoZEYzMDRBTUJYeHNhNnRlam5iaFZmRDRCK2VVQ1J6SUlRUVFnZ2hoQkJDQ0NHRWtNSkd3VTVDQ0NFa0gycXE5TzBVeTRCbjhVclpuYXFsYk4rRkFrbEpSVEUxZUplMVFGK1ZjcllTbVF5RGpyMUNUS3E0U09aQUNDR0VFRUlJSVlRUVFnZ2hoWW1DbllRUVFrZytWRGRYZnl0OUhDZFJMS2lXc3BYSklIc2VYTWl6VWxqYW9nd3FXQnR5MW4xTVNNZndVNjlCN1RzSklZUVFRZ2doaEJCQ0NDRy9Pc0dQbmdBaGhCRHlLNnRveW9NZUQ4aFFKSFBpa1hMZnpvcHVrREVNSUZNS0xUNExCT3JVTHBMNUdRaDUyUDE3ZVRUZS9oU3BtWXA1WFhnVmd5MytuK0JiMTY1STVrRitYbEtwRkR3ZVBmOUcvdjhrcGtzUUhwK09zTGcwaE1XbEl5SStIVEdwWXNTbWloR1hLa1pjbWhnSmFXSmtTR1RJa0VpUklaRWg4L3UvaEJCQ0NDR0VFRkxRNHVZMCtORlRJT1NYUmNGT1FnZ2hKQi8wZUVBVk14NGVLZ1U0QStLVUlwOUdSa0NaTXNEYnQrd3EyYk1nTUVVNHh3cldobGpWMmhtK3AxNXoxcysrOUI2MUhVeFJzNlJ4RWM2R0ZLUzdkeDhpK1BrcmRublE0SjY1UHNib1VUTnc2dVRmc0xPemhWM0pFbWpRb0JZbVRSNVJrTk5ralIwems3Tzh4RzhtREF6MEMrVmNBSERzMkRuMnRWQW9RUHYyTFFydFhPVG5KWlVCejZPUzhlUnpFb0svcENEa1N3cUNvNUx4SlRuelIwK05FRUlJSVlRUVFnZ2hCWUNSeVdUMGFESWhoQkNTRDc0QjZkajJUdEVEVThnRDR0c2JRZlE5V1U2Mjd3QmtKMDl6OXVIdDJBcFlXaFRsTk9GNzZqVU9QZjNDV1ZmQ1JBL1hoMVNGcmJGZWtjN2wvNWxNSmtOY1hEeGlZdUlROHkwVzBkRXhpSXo4aXNqSUtFUkdmc0huejEvdytYTVVJajkvd2UxL3o4TFcxbHJyc1NhT240dHQyL2F4eXdsSmI3V08xYVpLWlMrOER3MW5sOWVzWFlpQmczcmsramk2TURWMjVpeUhmd3lBbVpscG9aeEw5WHlHUm9hSWpBb3N0SE9SbjRjTXdQdllOTng0RjRmcjcrSnhNelNPK2hRVFFnZ2hoQkJDZm5xVTJVbUlBc013dWNvVm9jeE9RZ2doSko5cW12TUJLRzZrWjBxQndIZ3AzQzIrUnpzclZRUlVncDJ5a0JBd0Rlb1g0U3lCbGEzTDRQSEhSTHlNVG1YWGZVN01RSjhqTDNDMmZ5V0krRlRLdERCTm03b0lodytkUkd4c1BLUlNhYzQ3QUhqMDhDbGF0ZmJPOHprbEVnbHF1MnZQWnBUSlpKeEFKd0NzV2JNVkd6ZnN6UGE0RnkvL0NTdXJvZzNXcTBwT1RtRmY4L2w4Nk91TGZ1aHh5SStWbkNIQmhWZXh1UDR1RGpkQzR4QVdsLzZqcDBRSUlZUVFRZ2doaEpBaVFzRk9RZ2doSkorcW02c0hDUi9IS29LZGpHc0Z5SGc4UURuQTlUd0VLT0pncDZHUWo5Mi9WMENUSGMrUWtpbGgxOStQU01TNGMyK3hzWDI1SWkydisvL0cydG9LMzc3RjVtcWZoOStEbmNvWmluUG5UY0w0Q2NOMDJsOG1BMTYvZnBlcmM2b0dQelVSaTdsWmNnR1A4NVl4K2V4WkNJeU5ESE1jWjJKcWpMSmxuVGpyU3RoV1psKzNidU9OUTRlMzVta09CWFVjVXZSa0FBSStKV0hQbzBnY0M0cEdjb1lreDMyeXcyY1lXQnNKWVc0Z2tIL295LzgxRVBDZ3gyY2c1UE1nNURNUThoanc2R0pKQ0NHRUVFSUlJWVQ4TkNqWVNRZ2hoT1JUSlRNZWhEeDVSbWVXUjNFU3NHK3ordnBBR1NmZ2pWTGZ6dURnSHhKWWRMVXh4TmFPNWREbnp4ZWM5UWVmZkVGbFd5UDQxclg3QWJQNi8xQ3hZdmtjeDNUcjNnRjJkcllvVWNJV0pleHM0ZWJtVWdRenk3OUduaDN5dEYvcmxycjFHUFh5cW84ejUvYmxQSkQ4WDRoUEUrUFB3Sy9ZOHlnS1FWSEp1ZHBYeUdOUXJwZ0JYRzBNVWNIYUVHVXNEV0J2Sm9LOW1SNXNqZlVnb0NnbUlZUVFRZ2doaEJEeXk2RmdKeUdFRUpKUEloNVEyWlNIeDNHS2FPZmpXRzZaVXNiTkRUS2xZQ2ZDd29IRVJNREVwS2lteVdycmFvVnBYcVd3NUhvWVovMk1pNkVvYjIySTM1ek5pM3hPL3c5cXVsZkZxalh6WVdOVERMWTIxckN4TFlZdG0vZGc4NmJkN0pqdE8xWVc2aHo4bHM3RThCRURjcjNma2NPbjRETjRRaUhNaUJEZGhjV2xZL25OY0J3Ti9JbzBzVzZsb0EyRVBEUW9iWVpHVG1id2RES0RtNjBSaEJUUUpJUVFRZ2doaEJCQy9sTW8yRWtJSVlRVWdCb1czR0JuWUlJVUdWSkFMNnZDclZzRjRNeFp6ajZ5RnkvQjFISXZ3bGtxVFBKMFFQQ1haSndPL3NhdWs4cUFBY2RlNHVLZ0tpaGZ6T0NIek91L3JGZ3hTd3dlM0l1enJxajdReVltSmlNcTZtdXU5NHRQU0N5RTJSQ2ltOGlrREt5OEdZSGRqeUtSS1pWbE8xYkFZMURid1FTTm5NelJ5TWtNTlVxYVFJOVB3VTFDQ0NHRUVFSUlJZVMvaklLZGhCQkNTQUdvWWM0SG9PaGptQ2tGZ2hLa3FHR3UxTGRUZGFmbkljQVBDbmJ5R0dCemgzSjRGNU9Hd0VoRkdjajROREU2N2d2Q3hZRlZZRzlXdElFNFV2Z1dMVnlOUlF0WEYvaHh3ejhHNkRUT29XUjF6dkx6NEpzd05jczV1MWtvb0Q5Wi94L0Zwb3F4OXM1SGJMbjNLY2RNemdyV2h1aGJ3eGJkcWxqRHlsQllSRE1raEJCQ0NDR0VFRUxJejREdUhCRkNDQ0VGb0xvNVQyMWRZTHdpMkFrVEU4REJBUWdQWjdmL3FMNmRXUXlGZkJ6cTdncXZiVThSblpMSnJ2K1VrSUZPKzUvajd3R1ZLV2hRZ0JyVWE0UEF3SkJzeDVnYU82dXRTMGg2cTJIa3o4WE16RFJQKzVtYW1lUjVYL0xmSlpiS3NObi9FNWJkREVkaXVrVHJPRU1oSDEwcUYwT2Y2clp3dHpmNW9kZFRRZ2doaEJCQ0NDR0UvRGdVN0NTRUVFSUtRQ1V6SGhpQWs3MzVMRjZsYjJkRlY4aVVncDE0Rndxa3BRSDYra1V5UjAzc3pVUTQwTjBWN2ZjR2NUS25Ya1dub3V2QllKenBXd2xHZXZ3Zk5qOVNzT2JNbllqQlByMXlIcWppeFBHL01HYjBqRUtZVWNFSWZSZUdUUnQzWlR0R25KbVo0eGp5NHdWR0ptUGttVGQ0K2psSjY1Z1NKbnFZNEdHUDdsVnRZRXpYSjBJSUlZUVFRZ2doNVA4ZUJUc0pJWVNRQW1ESUI4b1o4L0FxU1JFd1ZBMTJ3czBWdUhCUnNTeVZRdmJ5RlppcVZZcG9scHJWY1REQm5xNFYwUE5RQ0NReVJiajIwY2NrOVBuekJRNzNjS09lZC84UlNVbDU2OW1ab0dQUFRrMlpxZGxSTFd1cnpMMVdOVnk5ZGx5bjR3UUh2OExVS1F1ekhaT1JrWm5qR1BManBJbWxXSFlqSEd2dmZPUmNoNVJaR1FveHdjTWVBOTJMUTErZ25rMVBDQ0dFRUVJSUlZU1EvMDhVN0NTRUVFSUtTR1V6YnJBelVEV3owODFWdlc5bmNBandnNE9kQU5DOG5BVTJkaWlMWVNkZmM5WmZmUnVIWVNkZllYdG5GL0FaQ25qbXg5UnBveEVURThzdVN5UlNUSnU2RUttcGFleTY5UnNXRitvY1ZxN1lqSlVyTmhmcU9RakpMZit3Qkl3ODh3WnZ2cVZxM0c0cTRtTlUvWkx3cld0SG1aeUVFRUlJSVlRUVFnaFJROEZPUWdnaHBJQlVNZVBoK0VmRjh0ZDBHYUxTWmJBVmZROFNXbG9DdHJaQVZCUTdSaFljOHRQMG1ldGV4UVp4cVdKTXZSREtXWC9pZVRRQVlHc25Gd2g1UDh0c2Z6MXQyelhqTE8vYmU1UVQ2QVNBZnYyN0ZlV1VDUG1ocERKZzFlMElMTDcyQVZMTnlaem9XOE1XODd3ZFlXRkEvMjBoaEJCQ0NDR0VFRUtJWm5UWGdCQkNDQ2tnVmN6VXl5b0d4a3RoYTZQSVJHTGNLa0NtRk96RXE5ZEFaaVlnRkJiRkZITTBySTRkdnFXSXNmeG1PR2Y5aWVmUlNCVkxzYXRMZVNvZldRQVNFNU93YU9GcXRmWFhyLzhMSjBjSGxIWjBLSlR6K2kyZGllRWpCdVI2dnlPSFQ4Rm44SVFjeDUwNEtlK0pLWlBKc0h2M1ladzljeEh6RjB4QnBVb1ZzdDB2S09nRlpzOWF5bG5YdUhHRGJQZjVIQldZNDN4SzJGWm1YeHNhR2VMdHUzdlpqdWZ6S1d1d3FIeE56c1NRRTY5dzdWMmN4dTJPRnZwWTE3WXNQSjNNaW5obWhCQkNDQ0dFRUVJSStkVlFzSk1RUWdncElKVTFCRHVmeFV2aHJSVHNoSnNiY08yR1lqa3pFM2p6Rm5ETlBoaFVsS1kzTG9WdktablkrVENTcy83dmx6SG9jU2dFQjd1N3drQklBYy84bUQxcktUNTlpbEpiLzN2blFUQTBOTVNlZmV2aDVWVy93TSs3Y3NWbS9MSGpZSzczUzB4TTBtbWNkMU5QeE1jbm9GY1BYOXk4NlE4QTJMNTlQMjdjUElWaXhTdzE3cE9VbEl3cGt4ZHcxams3TzJMUzVCSFpuc3ZJeUZDbk9lVjNIMUx3YnIrUHgrRGpyeENabEtHMmpjY0F3K3VXeEl6R3BlZzZRd2doaEJCQ0NDR0VFSjFRc0pNUVFnZ3BJS1VOR1pnSUdDU0tGZlVZbituUXQxTVdIQUxtSndwMk1nQld0SEtHVEFic2VzUU5lRjU3RjRmT0I1N2p6NTV1MURzdmovNjVjQTA3L3ppa2NWdDZlZ2JTMHpQUXFVTi8rQzJiaFNGRCtoVG91YjkrL1lhdlg3OFY2REZWbVptWndzemNsRjBPRC91SVhqMThjZmI4ZnVqcGNUT1lNekl5MGF1SEwxNi9mc2V1RXdvRjJMWjlCZlQxUlZyUFlXcnN6TDV1M2NZYmh3NXZ6ZGVjbFkvWHZFVmpIRDIySTEvSEk1cEpaREtzdkJVQnYrdGhHc3ZXT2xzYVlGc25GOVFzYVZ6MGt5T0VFRUlJSVlRUVFzZ3ZpeDZYSm9RUVFnb0lqd0VxbTNGN1dnYXFCRHRSM0JZd04rZXVDdzRwNUpubEhvOEJWclZ4eHZDNmRtcmIvdjJRZ1BaN2d4Q1RLdjRCTS91MWhZZDl4QkNmaVpESk5EY296Q3FqS2haTE1ISDhYRXdZTndjU2lhUW9wMWdndG14ZERtZG5SM2I1N3QySDZOWjFDQklTRXRsMXFhbHA2TlhURjlldTNlSHN1OFJ2Qm1yVnJsNVVVeVZGNUV0eUpqcnZEOGJpYTVvRG5WMHFXZVBHMEtvVTZDU0VFRUlJSVlRUVFocGxLRlFBQUNBQVNVUkJWRWl1VWJDVEVFSUlLVUNxcFd5REU2VElWSTUzTWd5WWlxNmNNYklYTDRHZk1LREZBRmpVM0FsVEdxbjNqM3owTVFsTnRqL0Z5K2pVb3AvWUx5b3hNUW5kdWc1QmJLeWlSMkhkdWpVNVkvN1l0Um9DZ1NKamR2djIvVGgwOEdTZXp5a1dpeEdmK0FZSlNXK3ovZGk0eVk4dDhUcGw2a2l0NDg2YzI0ZDU4eWZEMXRZNjIvT2FtQmpqd0tITm5MS3hWeTdmUkpQR1hmQStOQnlmUGtXaFRldmUrT2ZDTmM1K3ZzUDdZOGpRdm5uK2ZNblA2ZGI3ZUhoc2VZTHJHdnB6Nmd0NFdOdTJMTFozZHFGc2NVSUlJWVFRUWdnaGhPUUpCVHNKSVlTUUFsUkZKZGlaSVFWZUphbGtkN3E1Y1pkVFU0SDNId3A1Wm5uREFKam1WUXJ6dkIzVnRvWEdwc0Y3eDFOY2ZoTmI1UFA2RmZYdU5RSkJRUy9ZNVE0ZFdxSmVmWGZPbUU2ZFdtUG43clZzd0hQMEdCLzA3dE1seitkY3NYd2pLbGZ5d3Z4NUsvSGl4UnNBUUoxYUxkaVB1WE9XSXpVbEZTdVdiMEp5Y2dvQVlOblNqYmgwOFFibk9NSEJyOURNdXl2YXRlbUR1WE9XNCtHREp6bWUyODNOQlNkTzdlSUVQRisrZkFPdlJoM1FzSDRiUExnZndCbmZyMzgzK0MyZG1lZlBsZng4SkRJWmx0ME1SL3U5UVlqUzBKL1RwWmdCcnZwVVJiOGF0bUEwN0U4SUlZUVFRZ2doaEJDaUN3cDJFa0lJSVFWSU5iTVRVQzlseTdpcDkrZVVoZng4cFd5VmpXbFFFc3RibFZGYm41Z3VRZGVEd2Rqcy8wbXRGeW5oaW9yOHdyNFdpZlN3WU9FVWplTTZkR2lKM1h2WFk5ejRvVmk0YUdxK3pubnM2RG1FZllqQWl1V2JNTEQvR0FCQVNNaHI5aU1pNGpNTURBMndlODg2dHArbVRDYkQ0RUhqRVJIeG1RMlFXbGxaSURBd2hOMCtlZklDcmFWNGxkV3I1NDZUcDNmRDJOaUlYUmNURTRmbzZCak91SW1UaG1QOWhzVmdHQXA1L1ZkRUptV2c0NzduV3N2V2RxOXFnMnMrVmVGbVk2aStrUkJDQ0NHRUVFSUlJU1FYS05oSkNDR0VGS0RLcHVwdnJjOVUrM2FXS2dVWUdYSFhQZis1ZzUwQTRGT3JCUDdvWEI3NkF1N25LSlVCMC80SnhaaXpiNUFob1pDbk5tM2FObVZmanhzL0ZLVWQxY3NEWjJuWHJqbm16Wi9NTG4rSkRtWS94b3oxMGVsOGp4ODl3N3QzaW96aEFZTjZhQjFidlVabHpKdzFIZ0RBNC9FdzJLY1hyS3dzNE5HZ0xZYjRUSVJZTE1IWWNVUFo4UThmUE1HUnc2ZDBtb2VscFRscTFhcW1kYnV0clRYS2xTdURsTytacGVUWGQrVnRIRHkyUE1ITjBIaTFiUVpDSGphMUw0Y3RIY3JCaU1yV0VrSUlJWVFRUWdnaHBBQUlmdlFFQ0NHRWtQOFNVeUVESnlNR29jbUtvSjlhc0pOaHdMaFdnT3poSTNhVkxDUUVqRXdHL09TWmJaMHJGVU1aUzMzME9CeUN5RVJ1V2NxOWo2UHc2bXNxdG5kMmdZT1o2QWZOOE9mVnVuVlRMRnU2RWRWclZNYmtLYU55dGErK3Z1YXZaM3FHZW1uUUxOdTI3V05mR3hrWm9udjNEbXBqbExNelI0MGVoTWVQbm1ISXNENW8yTEFPN3R5NWovVDBEQncrZEJJblQ1ekg1aTNMVUx5NERTSy9aNmpPbjdjU0hUcTIwamkzTDEraWNlN3NKWnc4Y1I0M2IvcG5td1VhRmZVVlE0ZE14TGh4czlHNGNYMTRlemRDUTQvYUtGZXVESGk4bkovTGk0dE5VQ3VKcTRsTUt0VnBITW03VEtrTWk2K0ZZZlh0Q0kzYksxZ2JZdmZ2NVZIQm1ySTVDU0dFRUVJSUlZUVFVbkFvMkVrSUlZUVVzTXBtUElRbVM5aGwxVEsyQUFBM1YwQXAySW1FUk9Eako4QytaQkhNTUgrcTJ4bmp1azlWOURvU2drY2ZrempiL01NVFVIOXpBRmEyZGtiWHl0WS9hSVkvcDJyVks2RlVhWHY4c1hNMTI1TXpOeVFTQ2ZoOHhYNlJrVjl3N2RvZGpXTWpJNy9nMk5HejdISzM3dTFoWW1JTUFPRHorWkJJNUQrZi92NlBFQjcyRVE2bFNvTFA1MlB2L2cyUVNxVjQ4eVlVOCtldVpQZFBUODlBNVNxdUdEVjZFR1pNWHdJQWlJajRqSDM3anFKbnowNTQrZUlOWHJ4NGcwY1BuK0xmZng4Z09QaVYxZ0Nuc2JFUitIdys0dU1UT090VGtsTncvdHhsbkQ5M0dRQmdhR1NJU3BYS3c4bXBORXFWS29tUm93YkN3c0pjN1hoMzd0eEhrOTl5N211YW1wcW0wemlTTis5ajB6RDA1Q3ZjQzAvVXVMMTNkVnNzYjFrR0JrSXFMRU1JSVlRUVFnZ2hoSkNDUmNGT1FnZ2hwSUJWTWVQaHpDZEZzRE1pVllhWURCa3M5UlJabTR5YnExcVBTMWx3TUpoZklOZ0pBTVZOOUhDK2YyV01Qdk1HZndaKzVXeExUSmRneUlsWCtPZFZERmEyZG9hNVB2MjVBUUFNdytEMG1UMXdkbmJNMC80dG0vZkF3NGRQd09meklaUEprSkdSeWRsdWFtckN2ajU5NmdKbnU4K1FQdXhyUjBjSHZIMzdIZ0FRSHZZUkZkMDhvYWNuWlB0bGlzVVNOaGlheGN1clBzcVhMd3Q3ZXp1c1dMNFordm9pVEo0eUV2MzZkOFBHRFRzeGE2WmZqdlBYMHhOaTBPQmVtRHhsSkFRQ1BqYXMvd01iTit4Q1VsS3l4dkVweVNtNGZ5OEE5KzhGd05PekxtYk5IcC9qT1VqUms4cUFYWThpTWV2aWU2UmtTdFMyR3dyNVdOM0dHZDJxME1NUGhCQkNDQ0dFRUVJSUtSejBhRFVoaEJCU3dLcVlxYis5cW1WM09wY0JSQ3JsUDMrQnZwM0s5QVU4Yk8za2dybmVwYUdwK083eG9HalUzeHlBVysvVisvYjl2OHByb0JNQW1qWDNnbGdzUVhwNmhscWdFd0RxTjZqRnZoNDZyQy9PbnQrUEp0NmVhTlNvSGlwV0xNOXU2OVAzZDdWOU16SXlrWjZlZ2ZUMERMVkFwMGlraDRXTHB3R1FsOE05ZW13SG5qeTdpa0dEZTBJZzRHUEV5SUZ3YzNQUk9tODdPMXRNbXo0R1FjRTNzWFRaTEZoWldjRE16QlF6Wm81RHlNdmJXTGw2SHFwV3E2aDFmNFpoc0dUcFRPMWZHUExEaE1lbm8rTytJRXc0LzFaam9MT2lyUkd1RDZsS2dVNUNDQ0dFRUVJSUlZUVVLa3ExSUlRUVFncFlaVTNCemdRcEdsa3JsUzdsODhHVWQ0SHNXU0M3U2hiOGEvVHRWTVlBR052QUh1NGxUVEQwNUd0OFRFam5iUCtVa0lGMmU0SXdySzRkcG5tVmdxa285K1ZiaVZ6dE9qVzBiaXRUcGpTVytNM2dyR3ZVcUI0YU5hcUh0RFR1OTJUTVdCOFlHaHBneis0akNIMGZqcFRrRkxYak1Rd0RHNXRpY0s5VkZaTW1qVUNWS201Szg2ak9HU3NROExGZzRWUjA3alNRWFdkdlh3S3RXbm1qZGR1bThQQ29xN1ZzcjVtWktYeDhlc1BIcHpkZXZYcUxTeGR2NFBMbFc3aDc5eUU3cjg2ZFc2TnlaVmZPZnFmUDd0WDZ0Y2lMOW0zN0Z1angvdXRra1Bmb25mRlBLSkl5MUlPY0FEQ2dabkVzYWVFRWZRRTlXMGtJSVlRUVFnZ2hoSkRDeGNpME5WUWloQkJDU0o1SVpJRFo2V1NrS3NVQUJqa0pzSzBHTjVOVGR1UW9aRWVPY3RieHRtd0ViSDdOTEtqNE5ERW0vdlVPUjFYSzJtYXhOaEppZHBQUzZGbk5CdnhmS0tCYm1EYXMvd083ZGg1bWx4OEZYTkk2TmprNUJVdjkxZ01BQkFJQlRFeU1ZV05UREJVcWxFWDFHcFhCNC8zWW9OTHFWVnZoNEdDSFdyV3FvYlNqUTc2T0paUEpFQm9haHFDZ0Y2aGVyUkljU2hWdWVlZmc0RmZzYTFNVFk5ZzcyQlhxK1g1bEFaK1NNUDJmVU53TlM5QzQzY3BRaU5WdG5OSE8xYXFJWjBZSUlZUVFRZ2doaEpEL0NvYkozYzFEQ25ZU1FnZ2hoYUR1MVZROGlGV1VycTF0eWNQZHhnYWNNYktnNTVETm5zZFp4NHdlQWNhclVaSE1zYkFjQy9xSzhlZmVJaUZkYzhaWDFSTEdXTnJDQ1hWTG1SYnh6QWdoZWZVNU1RUHpybnpBNGFkZnRJNXA3MmFGRmEyY1lXMGtMTUtaRVVJSUlZUVFRZ2doNUw4bXQ4Rk9xaXRGQ0NHRUZBTFZVclpCOFZKSVZCNHZZc3FWQmZncTVUMkRmNjIrblpwMHFXU051OE9ydzhQUlRPUDJwNStUMEdKWElBWWVlNG1JK0hTTll3Z2hQNGVVVEFuOGJvU2p4dnBIV2dPZGxnWUM3T3BTSG50K3IwQ0JUa0lJSVlRUVFnZ2hoQlE1Q25ZU1FnZ2hoYUNLU3JBelJRSzhTNVp5QjRsRVFGbG56aXJaZnlEWUNRQWxUVVU0M2JjU2xyY3FBM045elMzQ1R6eVBodnVHeDVody9pM2V4YVFWOFF3SklkbEpTSmRnNDkxUHFMbitNZnl1aHlFMVU2cHhYRHRYSy9pUHFJR09GWXNWOFF3SklZUVFRZ2doaEJCQzVLaU1MU0dFRUZJSWJueVY0TGViM0FEZTBib2lkQ3JKRGZ6SjloMkE3T1JwempyZXptMkF1WG1oejdHb3hLU0s0WGM5REg4OGlJUkV5NThkUEFabzYycUZNUTNzVWNQT3VJaG5TQWpKRWhhWGppMzNQbUh2NHlna1pXZ3VSUTBBRlcyTnNLUzVFenlkTkdkd0UwSUlJWVFRUWdnaGhPUVY5ZXdraEJCQ2ZnTGZNbVQvWSsrK282TXExellPMzNzbXZRT2hsMENvU1NnaVNKVW1pbnBRVUVUMFU3Q2pZZ2ZiVVZCUnNDR0NZZ1Y3UThXalVpeUlZcUVKU29lRTNqc2trTjVuOXZjSE9zbk9KQ0U5QS95dXRiTFc3SGVYZVNZSjdHVHV2TStyT3ZQU0xXTlBSSGxyZkxTUFpjeGN2VWJteE9jdFk4WkRvMlgwNkY3cE5WYTF6Y2ZTOWRqOFhmcHRaMkt4eC9XTUNOWDlQUnZxb3BZMVZLcWZhZ0NVMmQvN1UvVEdud2MxZDFPOG5NWDhkbEFuMEZ0UDlJL1FkZWZVa2IxMHYzY0FBQUFBQUFDVVNHbkR6c0w3eWdFQWdIS3A1V09vb2IraEF4bDVxY0g2SlBjMmtFYnJWaklOUThyL3QwZHhtNlV6TU94c1V6dEEzNHlJMGZ3dHh6VjJ3YTRpVzljdTNaT2twWHVTMUNyY1gxZTNxNjJoN1dxcldRMi9LcTRXT1BOdGpjL1EzRTBKbWhNWHJ3MkgwNG85MXRkdTB6MDlHbWowK1kwVTVHTXY5bGdBQUFBQUFJQ3F4TXhPQUFBcXljQ2xtWnAvT0s4TlpHU2dvVzJYQkxnZDUzendFV25YN3J5QnBoR3lUWG1wQ2lxc1B0a09VN1BXSDlXMFpRZTBOVDdqbE1kM2FoaWtvVzFyNjhxMjRhb1g1SFBLNHdHNE15VnRQSnltdVpzU05EY3VYbHRLOEc4djJOZXVtenJWMDUxZDY2dGhpRy9sRndrQUFBQUFBTTU2dExFRkFNQkRQTFl4VzVPMjVGakdFZ2NIS05qTGVxODIzLzFBNWc4LzVnMFlobXdmdlM4RkJWWkZtZFhLYVVyenR4N1hLMHYyNjYvOUthYzgzcERVcTFtb2hzU0VxMDlrbUpyVzhLUFZMVkNNbzJrNVdyVS9SVXYzSk91N3pRbmFmYUx3R2RVRk5RbnoxYWl1RFRUaTNMck01QVFBQUFBQUFGV0tOcllBQUhpSURxRTJ0N0dOU2FhNjF5cHdyNDZKa3ZLSG5hWXBjL05tR1owN1ZYS0YxYzltU1A5cFhWUC9hVjFUeS9jbDY1VWxCelIvNi9FaWp6Y2xMZHFWcEVXN2tpUko5WUo5MUtOSmlIcEVoS2hIUktqYTFBNlFqZlFUWjZuTVhLZldIa3JWcXYycFdua2dSU3YzcDJoZlVsYXBydEdsVWJEdTd0NVFBOXZVbEJmL21BQUFBQUFBd0dtQW1aMEFBRlNTMkdTbjJ2OXNiUlA1OXJtK0d0bXN3TjhhSlNiSmVjdEl5NUJ4NVdBWkk2NnY3Qkk5MHVaajZmcGt6UkY5c3pGZWgxS3lTM1Z1bUorWHVqVUpVYWVHUVlxczZhL0ltbjVxVnROUFlYNzhmUmZPSEptNVR1MCtrYWtkQ1JuYWVUeFQyeE15dFBaUW1tS1BwQ25YV2ZvZjdadUUrZXFLNkhCZEdST3VqZzJDS3FGaUFBQUFBQUNBa3FPTkxRQUFIaUxIS1lYTVNWTzJNMi9zcnViZWV1MGM5elVubmZmY0x4MDhsRGZRcXFWc0x6eGJCVlY2THFjcC9iazNTZi9iRUsvWmNmRTZrWkZiNW11RitYbTVncy9JbXY1cUV1YXJtdjVlcXVIdnJScitYZ3J6OTVLUDNaQ1AzU1p2dXlGdnV5Rjc2WDZtQWs3SmxPUndtc3I5NXlQSFlTckhhY3JoTkpXVzdWQksxcjhmdVVySmNpZ3gwNkZqYWRrNmtwcWpvNm5aT3B4eTh2R1IxTkw5RVVCaEltdjZhWEIwdUFaSDExS0gra0cwZ3dZQUFBQUFBQjZEc0JNQUFBL1NhV0dHMWlibXBaMjl3dTM2dlkrZjIzSG1tOU5sL3JJd2I4QnVsKzJURHlVLzN5cW8wdlBsT0UzOXRpTlJYMjg4cHU4MkgxZGF0cU82U3dKT085RjFBalN3VFMwTmpxNmxtTHFCQkp3QUFBQUFBTUFqc1dZbkFBQWVwRjJvelJKMnJrOXl5cFRjUTRib05sTCtzTlBoa0xsdG00eDJiYXVpVEkvbmJUTTBvR1VORFdoWlF6bE9VK3NPcFdyWm51Ui9QcEtVbkVYNENlVG5aVE1VVXpkUVBTSkNkSDVFaUxwSGhLcW1Qei82QXdBQUFBQ0FNdy92ZUFBQVVJbmFoOW9zMjBrNXB2YWxtMm9TWUkwN2plaG91YlZhaU5za0VYYTY4YllaNnR3d1dKMGJCdXUrSGczbE1FMXRPcHF1cGY4RW55djJwZWh3S2RmNkJNNEVoZ3cxQ1BGUmgvcUI2aE1acHE2Tmc5V3VYaUF0bVFFQUFBQUF3Qm1Oc0JNQWdFcFVNT3lVcEExSlRqVUpzRnNIYTRkTDRiV2srSVM4c2RpNFNxN3V6R0EzRExXdEc2aTJkUU4xUjVmNmtxUzBiSWQybmNqVWpvUk03VHllb1ozSE0vLzV5TkFoZ2xDY29VeVpPcENjcFFQSldmcGh5M0ZKVW9pdlhUMGlRdFdyYWFoNk53dFYyM3EwcndVQUFBQUFBR2NXd2s0QUFDcFJ1MExDenZWSlRnMnNYeURzTkF3WlVWRXlGeTl4RFpsYnRzckl6Wlc4dUYyWFZxQ1AzUldBRnBTUjQ5U1IxR3dsWnVZcU1TTlhpWm01U3M1MEtOdmhWSTdEVkxiRFZKYkRLYWVUWmMxUk1WYnVUOUhXK0F6SmtKcUUrY2wwZld1WmNwcVNLY25wTkpYak5KV1Y2MVJtcmxQcE9VNmxaam1VV3M3MWFaT3pISnEvOWJqbWJ6MFpma2FFK1dsSTIzQU5pUWtuK1BSUW1abFpjamlzWDNkL2Z6L1piTzczRTNndTB6UjEvSGlpYTd0V3JSclZXRTNseTBqUGtIK0FmM1dYQVFBQUFPQXN4YnVuQUFCVW9ycStodXI0R2pxYWxSZWNyVTl5Rm41d1RKU1VMK3hVVG82MFk2ZlV1bFVsVjNsMjhmZTJxV2tOditvdUF5aVJ6RnluRHFkazYzQnF0bzZrNU9oUVNyWjJuOGpVam9RTWJVL0kwSjdFVEpVbWw5K1RtS21wUy9acjZwTDlhbG5MLzJUdzJiYTJXb2NUVW5pQ2RXdGpOV0RBTmNwSXozQ04zWExyLytubEtVOVh5Zk5mUGZRMlNWS2pSdlUxOVpVSlJSNVhJelR2dnJSbjN5cUZoQVJYYUIzcGFlbUthTkxKdFgwc1laTmwvODZkZTNURDhIdFV1MDY0NnRZTjE3UFBQVjdxTUhITjZnMmFQUGxOOWJ2Z2ZGMXd3Zm1Lakl5UUpQWHVOZGgxelBzZnZLSVdMWnBKa3BLVFV6UjB5SzJ1ZlRPL2VGdmg0VFdMdlA3Um8vRnEyYnliYXpzNWRZZmJNU3VXcjliVlEyOVRWRlJMRFIxMnVVYU9IRjZxMTFEVlprei9XTE5temRVRkY1eXZ5d2RkckhidG9wU1JucUZISDUyb1AzNWZwdmtMdmxEOStuV3J1MHh0MjdaVDA5LzYyTFU5ZWNyNGFxa2pJeU5UZDR4OFNCbVptWktrbDE1NlNrMmJOYTZXV2dBQUFJQXpIV0VuQUFDVnJGMm9UUXVQNXMzUzJWQkUyRm5ZdXAxbTNDWVpoSjNBV2N2UDYyUTRYMVJBbiswd3RldEVwalllVHRPNlE2bi9mS1FwTVRQM2xOZmVscENoRi8vWXB4Zi8yS2ZvT2dHNnVsMXQzZGlwbm1yNjh5dENkZGkyYmFldUduS0xKZWlVSkY5ZjN4TFA2Z3dKYWw3aTUrdldyWk1XL0RMTE12YlQvTjhrU1MxYlJoWjdidjZacDZacHZYT1Z0SWJDd2ovWE5TVmxaUlhkY3Z6TEwrWm8vZnFUcmQ0am1qWXUwNnpKeno3OVd2UG1MdEM4dVF2VXQyOFB6ZjN1RTBuUzJqVWJYY2VrNS90YTVPVGthdm55VmE3dGd2VTk5ZVFreTNaYVdrYXgreDk1OUI3OTlkZHFKU1ltNmM4L1YrcVNTeThvOVd1b2FFZVB4bXZpaEtrYTk4Um8xYWtUN3JaLzVzeHZ0WHJWZXYyMVlvM0N3a0xWcmwyVWhnKy9Xejh2K0VPU2RQbkFFZnA1NFN6VnFCRlc3UE8waU94YUlmVzJheCt0YjJkLzREYStmLzhoelpqeGlXczdmOWlaa0hDaVZNOVJvMGFvNjk5ZnA0NFhhZHUybllVZTUrdnI0eGJLdnpKMXVtYlAvdEcxSFIzZFNrOC84MGlwbmg4QUFBQkF5ZkJPQmdBQWxheDlnYkJ6UzZwVG1RN0pyMEFuV3pWc0lJVUVTOGtwZVdPeGNkS1Znd1VBaGZHeEcyb2Q3cS9XNGY2NnF1M0pjTUtVdEQwaFEwdDNKMm5KN21RdDNwMmtJNm5GcjFVYmR6UmRUeS9jbzBtTDl1bkdjK3ZxN3U0TjFUalV0d3BlQVNScDlhcjF1bnJvYlRwMkxNRnQzMXR2ZnFoREI0L283ZW1URkJBWVVBM1ZlWmJjWEljKyt2QUwxL1oxMTExWjZtdms1T1RxNjYrL2MyMzN2N0MzV3hncFNXKy85WkZxMTY0bDZlUXN2ZnltVEg1TFFjRW5XNlUvTmY0aFRaMHl2ZGpuTExqL3JydHZ0b1NuZmZwMEw5MkxxR0Jmelpxcmh4NThXaWRPSkdyWHpqMmFNKzlqUzhpK2JkdE9yVjYxWHBMazdlMmxvVmRmTGttYStPeGpXdjduS3FXa3BHcnIxaDI2ZHRnZG12dmRKL0wxOVNueXVZNGVqYStRbWhNU2pwZjZuR1lSblV0MS9NYllQOVFrb2xHcG4yZkRoazE2ZWZKYmxyRlhwczVRang3bjZlSkwrcFg2ZWdBQUFBQ0tSOWdKQUVBbGExOWczVTZuS2NVbU85V3BSb0daT3YrdTI3bmlMOWVRdVhtTERLZFRZcTAyQUNWa1NHcFp5MTh0YS9ucnBrNzFaRXJhZERSZHMyUGo5VTFzdkxZblpCUjVia2FPVTIrdk9LUjMvanFzcTlxRzY3NmVEUXRkK3hZVjUrT1BadW1oQjhjck16TkxrbVN6MmZUMjlFbjYvcnRmTkdmT2ZFblM3TmsvS2paMmkyYThNMW1kT25jbzhscTMzejZpeE0vYkxMSkorUXF2SmwvTm1xdURCNCs0dHA5L2JwcWVmMjVhc2VlczIvQ2JtalhMZTcyenYvM0JOY1BQejg5WGZmdjFWSytlbDd1ZDkra24veXZ5bXUrODg2bnI4Uk5QUGxqaSt2L2xjRGkxNkkvbHJ1M2gxOThsbzVCN2ZmLyt2VFR0dFdkTGZmM1NTazVPMVlrVEo5Y1kvZU9QUC9YOGM2OXE3TGpScnYydlRYdlA5WGpnd0l0Y016K2pvbHJxM2ZlbTZOcHI3cENQajdjR1huYWh2TDNQL0xjWldyYU1WRTV1am5idjJpZEpDZzBOY2UwN2NTSlJJNjYvVzluWk9aS2tEaDJpdFc1ZG5FelQxRTAzM3FlNTh6N1dlVjA2Vmt2ZEFBQUF3Sm5xelA4dEJBQ0FhdFkyMVAzTnkwMHBoWVNka2hRZEplVUxPNVdlTHUzWkt6VnJXbW4xQVRpekdaS2k2d1FvdWs0VFBkYXZpZUtPcE9uYmY0TFBuY2N6Q3ozSFlacWF0ZUdZWm0wNHB2N053L1J3NzhicTFpU2swR05STmtlT0hOT1kwVTlxM3R3RnJqRXZMN3RtdlBPeWhsNTl1YTRlTmtpUFBqekIxWTV6MjdhZDZuL0JVTjE4eTdWNmZPd0RyaG1IK1UyZU1sNTdkdTlUVm5ieE0zbDlmWHdVMGJTeEVoT1ROUE96Yjl6Mkp5WW02YzAzOHRxRDNuWDN6WnIwNGh1YU9HR0syN0dORythRk5nVmIwMDZlTWw0TjZ0ZVRKQzFac3NKeXpiTEl5c3JXeElsVHkzVU5TWHJ6elE5ZGo0ZGNOVkExd3NyL3ZWM3d0Ujg1Y3F6WU5UdFhMRit0cEtSazEvYisvWWNLdmU2eFl4VXpDL0pVYnIzdE92MzAwMithLytPdmtxU1hKcjJwdnYxNnFtZlBManB5NUpnK241bjNmVEo3OW8rRnRpdk95c3JXdUxFdmFOellGMXhqaGJWM3pmKzVlTy9kbVZxK2ZKVW1USHhVOWVyVktiUzIvZnNPNnQ1N3gycmhMNHRjWXphYlRRTUc5SEZ0RDdod21HV21iSDcvMWxwYzYrVFNXclhtWi8wMC96ZlhPcmQ5Ky9XVUpLV21wbW5vVmJkcDU4NDlrcVJPblR2b3B3VmZhc2dWTjJuUm91VktTMHZYNEVFMzZxT1BYOU5GK2VvSEFBQUFVRDZFblFBQVZMSTJ3VFlaa21VOXp0amtvdGJ0akNwODNjNW1UU3VsTmdCbkYwTlNUTjFBeGRRTjFOZ0xJclR4Y0pxKzNoaXZqMVlmMW9tTXd0ZjVYTGdqVVF0M0pHcElUTGdtREdpcWhpRzB0eTJQckt4c3paaitzVjU0L2pXbHBLUzZ4Z01EQS9UeEo2KzdBaEM3M2E3SlU4YXJmWWRvUGZ6UTA4ckl5SlRUNmRSNzc4N1U1NS9QMW8wM0R0T29VVGVwYWJQR2x1c1B1ZktXSXRjVi9GZkxscEZhdGVabkhUMGFyLzgrT3RGdC83RmpDWmJ4dSs2K3VVeXZ0Vy9mSG1yVjZtVFFsSmFXVnV5eFc3ZnVVT2R6QnhTNjc5K3c2cUdINzlLK3ZRY2tuV3lsV3R6YWtNZU9KYmpXRXpWa3VNYVhMZnRicTFhdWMyM2ZmdnNJTllsbzVBckM4b2Q0UzViTlUvdjIwWkpPcnZXWXZ3WHFwaTFMMWJCaHZieGpsNnpRZ1h5QlpWTCtsdlNTdnZ4aXR1dnhOZGRlb1huekZxZ2tETU00OVVFVjVNMjNYdFI1blFZb0llR0VuRTZuUnQ0NlJzdVdmNi94VDcxVTdCcXFaZlgxMTkvcndURlB5ZWwwNnZ2dmZ0WmpqOStuTzBmZDVKb1phcHFtM250dnBwNGM5NkpTVS9PK2Y5cTBhYUhYMzNoQlhicVdiM2JrTjk5K29Bc3Y2bTBaSys3N3NLREZpMWU0SGc4WTBFY0hEeDdSTmNOR2F0M2FXRWxTVUZDZ3BzOTRTVDQrM3Zyb2s5ZlZ2OTlWMnJsemoxSlQwM1QxME50MDMvMjM2YkhINzVlL2YrRnJNZ01BQUFBb09jSk9BQUFxV1lCZGlneTBhVWRhWHNCWlZOaXBwaEdTdjcrVWthL05aTndtYWVDbGxWd2xnTE9OSWFsZHZVQzFxeGVvUi9vMDBpZHJqdXIxWlFlMEx5bXIwT08vaVkzWEQxdU82OEZlalhSdmo0Ynk4Nks5ZG1sa1ptYnBzMCsvMXN1VDMzU2J4ZGVzV1JQTi9PSnR4Y1MwZGp2dmhodUhxV3UzY3pYcXprZTE4dSsxa3FUMHRIUzk5ZWFIZXZ1dGo5U25UM2VOdkgyRUxoOVVzb0RtZFBiSzFMeDFMMStlOHJSdXV2bmFJbyt0VzZldE10SlAza3Z6NTRYUGpIL1pjdHk1bmRwWFNHMXZ2UDYrdnYvdWx5TDNqN3d0cjlYdHNHc0c2NXR2dnBkMGNqYnZ6dDEvS3l3czFMVi8xcGR6ZE51dFl5UkpUWnRXWGJ2aDhQQ2FtdlRTazdyMWxwUHRhODg3cjZPVy83bktiZmJ2eUpIRFhldVZTdGIxU0llUEdHcVpkVnhVUzF1SHc2RjVjMzZTMDNueTU2SFUxRFNOZmZ4NWZmelJWM3JwNWFjVUVkRkk5OXoxWDB1ZzZPUGpyUWNmdWtzUFBqUktQajdlNVgvQjViUjQ4Y2syeERhYlRlbnBHVHEveDJXS2p6L3VHbnZ2L2FtdXNMOVdyUnFhOTkwbnV2VFM2N1IzejM0NW5VNjlNbldHdnBvMVZ6UGVuYUpldmJwVzIrc0FBQUFBemdTRW5RQUFWSUhvRUVNNzhrMXFpU3NxN0xUYlpiUnVKWE50M3F3VE0yNlRETk8wdmxzTEFCVW93TnV1TzdyVTE2MmQ2K25iMkhpOXV2U0FOaDV4bjRtWG1ldlVzNy90MWFkcmp1cTVpNXZxUDIxcWlmK1pTdWFwSnlmcHJYenRVL05MVDgvUWRkZmVXZXo1VHJQZ3ZQK1RNOTkrLzMyWmJycWw4TkJ2MDVhbGx1Mm8xajJMdlA2MkhjdGRiVmNqSXlQMDF2Ukp1dmlpYTF6Nzd4eDFnNjY5ZHJCMjdOeWp3WmZmNEJwZnR2eDdoUVFIRlZ0N1NmajYrS2hseTBoSlVuSnlpbzRjT2ViYTE3SmxwQTRjUEt6MHRIUkpVcTllWFhYTk5ZUDF4ZWZmYXZBVmw1NXladHkvc3lNWC9QUzdsaTM3MjIzL1UwOU9LdlM4dDkvNnlCWGNaV1JZV3o1UG1meVdLL0E3Nzd6U3pURDg0NDgvdFgvZlFVbFMxNjZkTEVHbkpQMzlUNmd0U1ozUEszcU4xc0s4Lzk3bmV1YnB5YkxaYkhwbXdxTWFQbUpvcWM2L2V0Z2dMVnk0V0JjTjZLdUxMKzZyWGowSHVXYkkvbXZNUTZNc3MxcnpoNTEzanJyUk5SdTJPSGE3WFI5K1BFMTMzM096bmhqM291dnJzbVhMZGcyNmJJUjhmTHhkYTE1S1V2ZnVuVFh0OVdmVnVuV0xRcTgzWjk3SHJ1QjA4YUxsR25iMVNOZStRMGMybE9DVmwwNTgvSEhYRE00R0RldnAvdnZHV1Q1UGRldlcxcHc1ODEzcjd2NnJlZk9tMnJ0bnYydjd3SUhEQ3F1QU5zb0FBQURBMlk2d0V3Q0FLaEFUWXRPOFF3N1g5cTQwVTJtNVVtQmhkK0tZYUNsZjJLbWtKT25nSWFsaGc4b3ZGTUJaemN0bTZPcDJ0VFcwWFczOXRpTlJ6LzIyVnlzUHBMZ2R0eWN4VTlkL3VWa1h0NnloVndlMVVMMGduMnFvOXZUeTJPUDM2WnV2djNlRmVPSGhOVFgrNllkMXo5MlBXWUs5VXhrK1lxaENRb0kxWS9ySHlzMTFxRy9mSGhveVpHQ2h4eFlYYmhaVXQyNXQxMk83M2E1YXRXcFk5b2VFQkNza0pGZy8vN3pJTXQ2NGNRT0ZocFkvcklsbzJsaXIxdndzU2JyL3ZySDY0UDB2WFB0V3JmbFphOWRzMUtETGI1RGRidE9NZDZmb3E2L202WjY3SDlQRER6Mmo2NjRmb3VkZkdDdWJMZDlzNDN6Qms4MW1VMlptbGg1NStKbENuenQvV0pmZnA1LzhyOGg2MzNublU5ZmpXMjc5UDAxNzdUbTkrT0lUSlhxdGp6NDZ3Zlg0c3NzdjB2WFhqZEsrSXhWcHhBQUFJQUJKUkVGVWY4TFBuMzc2UWl2enRkazlyL001SmJxbWRMTFY3b05qbnBMRGNmTG5qZnZ1ZlZ5WER4cFE2cS9QMjlOZmtpVGRQdkloN2RpeHUxVG5sdFo1WFRwcS9vSXY5UDEzditpSmNTOW8rL1pka3VRS09rTkNndlgwTTQvb2xsdi9yOWlXdnZrRGIxOC9hNnZ0d01DQUNxOTd3VSsvdThMVlVhTnUxS3FWNi9YTk45L0xNQXlacHFsRGg0NFV1aDd1dityV3JhMzQrT05xMVNwUzdkcEZWWGg5QUFBQXdObUdzQk1BZ0NvUUUrTGU3bkZUaWxPZGE3aVBHMUZ0Q2wrM2s3QVRRQlV4SkYzUVBFeDlJOE0wYS8xUlBmbnpiaDFOeTNFNzdxZHRKOVRqelRWNjlmSVd1anlxbHZ1RjRCSVdGcXJuWHh5bnUrNThSSGZjZVlNZWZ1UnVoWVFFNjU2N0h5dlZkWUtEZy9UQ2krTTA4dmJoZXU3WlYvWElvM2RYVXNXRisrbW4zeXpidi95eVdGZGRkVEpzTFRnRHNDelMwdEwxdjYrK3M0ek4vT3diWFhmOUVIMzF2M2VWbnA2dUJnM3E2bzNYMzVja0pTVWx5K2wwV29OT3lSVkVTWkxOYnRkcjA5N1Z6cDE3eWwxZmtYV25wbXZXckxrbE92YjY2NGNxT1NsRlM1ZityYXVHWHFiWFgzdFBCdzRjbGlUbE9oemFzRDVPa2xTblRyZ2FOMmxZNGhwc05rTTJtNkYvc2s3WjdmWnlyZmtaRWhKYzZIaHhJZnI1UFM2M2JIYys3eHo5K3R2WDJyNTlsODd2T2FqWTV6T2Q3bDB2TWpJeU5IYnM4eG83OXZraXo5dTZiVm1SdFZxdVh3SGZuLythLytPdnJzZFhYSEdwTHVqZlM3R3hXelQxMVdmMG4wdXVPK1g1NTUvZlJhUHV1bGx4Y1ZzcXJDWUFBQURnYkViWUNRQkFGWWdxSk95TVN5NDg3RlRMRnBLM3Q1U1RMMWlJMnlSZDFMOFNLd1FBZHpaRHVyWkRIUTFzVTB1VEZ1M1RXOHNQS3RkcERReU9aK1JxeEt6TityOE9kVFRwMGtnRis5cXJxVnJQTjNUb1plclZxNnRsRm1WeTZnN0xNU0ZCelYyUHh6MHhwc2d3czNuenBucnYvYWx1NDB1V3ppMjA1VzErdGpJR1lFbEp5ZnAxNFdMTDJNMDMzcWVQUDVxbGw2ZU1kMXRmc2l4QjIvdnZ6VlJLU3FwbGJOU2RqeWd0UFYwalJ3NlhKUDN3L1MvYXRHbWJKS2xldlRvYTk4Um96Wjc5bzA0Y1Q5TE4vN1QwelI5czJlMDJPWjFGZjA0S2ZnM0s0cGVmRjJuaWhDa2xPbmJUbHFYNi9zZVpXcjgrVHZYcTFWRktTdG8vZGRvVkVPQ3Y3MytZcVpVcjE3cG1hSlpValJwaG1qNWpzcDZkK0lwc05wdkdQdkZBaVVMQWd2YnZQNlJHamVwcnpJTjM2b1AzWjZwOWh4aXR5amZidEN5Y1RxZXJEWEZwNU9Ua0tpY250OWhqVGhWaXZ2RDhhL3AxNFdLMTd4QlQ2dWN2U3Y0MVM1Y3ZYNldyaHczU2lyOS9sTTFtczN3LzVmLzN2REgyRHpXSmFHUzVUcGV1cFd1QkRBQUFBS0J3aEowQUFGU0JOc0UyMlF3cC8zdXRSYTdiNmUxOU12Q00yK1FhTXVNMnNTNGVnR29UN0d2WGhJdWFha1RIdXZydi9KMzZkVWVpMnpHZnJ6dXFKYnVUTlAzS1Z1b1J3UnAwUmNrZmRGYTBTUysrVWVMQTdmMFBYMVg3OXFWcm4vblpwMTliMWxIODEyKy9MbEczTHBmcXE2L2ZzNHdYbkcxNUtpa3BxWHBsNmd5M2NkTTA5ZURvcDVTVG5hTlJkOTJrNTUrZjV0cjM3SE9QNmNvcmJ0Ykt2OWZLejg5WGZmcDJWMlJraENVZ3M5dnQ2dFc3cTZTVHN4V1RrOTFiTStjUHBVcGp5Yko1SlZxanNqRHQyMGNyTFMzZFVrOTJkbzY2ZGp0WFhidWRXNlpyRHIzNmNnMjkrdkpUSDFpTUVjUHZsdDF1MDdnbnh1aSsrMGZxbW11dlVKZk9GN3YyajN0aWpNTEM4a0xVaHg1ODJ2VjR6SU4zcWtHRHVxN3RPcFg0L1Y1UVptYVcxcXpab08vbUxyQ01QL2ZzSzVLa3FPaVdGZlpjTDA5NVduLzg4YWYyN1QyZ2h4OTZXZ01IWHFpQVNtaVhDd0FBQUtCa0NEc0JBS2dDL25ZcE10Q203YWw1QVdkc1VXR25KQ002U21hK3NGUEhqa254OFZKNGVHV1dDUURGYWhYdXI2K0h4MmptMnFONjVNZWRTc3Uyemp6Ymw1U2x5ejdhb0xIOUlqVDYvRWF5OFZjYWJ2YnZPNmlCLzdtK1JNZSs4ZnI3K3V6VG90ZU4vUDZIejlTb2NjVzBPTC96am9kZGp3OGZQcXJ4VDcxazJlOXdPRFJqK2lkRm50K2tTU08xYnQzQ011WmxMOTBzM3hlZWYwM0hqaVc0amJkdTNVSmJ0bXhYZlB4eGZUVnJydGF0alpVazlidmdmRjA5YkpDMmI5K3RsWCt2VldabWxzYU1ma3JmenY3QU10dlB5OHV1VHAwNnlOL2ZUODgrOTVqdXZlZnhVdFZWRWhkZTFMdE1NMFIzN2RycmV1eHdPTFI2OVhyMTdObWxJa3NybGNPSGoycjFxdlV5VFZPRExodWhkOStib3RxMXJTMnFyeDkrbFJvMnJPZmF6aDkyRHJscVlLSGhiNnRXelV2MCtabnd6QlM5Tk9rTjEzYkJjN0t5c3RXaFhWOGRQSGhFa3RTbVRRdUZoQVJyd0lYRHRHclZ1bUpuZ1JZVzFKZVZ2NytmUm8rNVEyTWVlRkxIanlmcXl5L242djc3eGhaN1R0dVlQbTVqdDl6NmYzcmwxWWtWVmhjQUFBQnd0aUxzQkFDZ2lrU0hHTnFlcnpOZmtUTTdKU25hZmJhTkdiZEpSdTllbFZBWkFKU2NJZW42Yytyby9LWWh1dU9iYlZxK0w5bXkzMmxLRTM3ZG83LzNwK2p0SzFzcXpJOWZPZkxMenNteEJGekZPWEVpVVNkT3VNK2l6WCt0b2t4KythbEN4Ly83NkVUbDVycTNSNTM1MlRldXh5a3BxZnB1M3MrVy9WOThQcnZRTlM4Ly9IaWFIdi92czNwbXdxTktUN2UyS2ZVUDhDK3l2b0xXcll2VG0yOThJRW1xWGJ1V0pmU2NQdU1sL2ZISG43cnhwbXZVOWJ4TEpFbSt2ajZhK3NvemtxUUhIaGlwRHovNFFvY09IZEd2Q3hmcjIyOS9zRnpieTh0THZyNCtldWU5S1dyYnRzMHBheGsrWXFoYndKZmYxQ25UM2NaS096UDAzeG1oYTFadnNJeXZXTDY2V3NQT0g3NWY2QXFLYlRhYit2VHRVVzIxRk9hakQ3OXdCWjJTZE5mZE44c3dEQjArY3JUSW9QT2NqbTExNFlXOWRlV1EvK2l6VDcrdXNGb3V1YmlmeHZ6eitMZGZsMVRZZFFFQUFBQ1VIdTg4QUFCUVJXSkNiSnA3TU84TjV0M3BwbEp6VFFWNXVVOTlNbHEza21telNjNThnV2pjSm9td0U0Q0hpQWp6MC9jM3Q5VzBwUWYwM0c5N2xWTmdUY1Q1VzQrcnovUjErdVNhTm1wZkw3Q0lxNkN5T0J4T3hjY2YxK0FyTHBIcE5EVjM3ays2N0xLTFpMZmJDdzA3VDJYbHlyV0ZqdmZ2MzBzclYvK3NvS0JBTFZteXdySXZOTFQ0ZHNhOWV3M1dyYmRlcDJIREJpa3RMYzIxUnVVOTk5NnFwNTZjNURydTNFN3QxYlpkbEs0WmRydU9IRGttU2VwNWZsZXRXTDVhQzM3NlhZbUp5V3JRc0o0T0hUb1pnajMrMzJjdHorUGxkZkxYM2tHRExpNDBzQzNvemxFM0Z0dWF0ckN3czZ3Vy9tSmRBM1hldkFVYTgrQ2RGWGI5MHBveiswZlg0My9YbDAxSU9HRTVKcXAxenlMUFA3K0h0WVZ1NS9QTzBhKy9WVXpBbUpXVnJTa3Z2KzNhcmxXcmhxNzl2eXNsU1UwakdtdjNybjJTVHM2NnpNaklkQjIzYVBHY0NubitnbXJYeWV1MnNYdlBQbDEzL1JDM1kvTC9FY0hnd1pjb01NamE2clpMbDdLMUt3WUFBQUJnUmRnSkFFQVZpUWx4WDd0c1U0cXA4Mm9VMHVmUjMxOXExa3pha2RlK3pZeGwzVTRBbnNWdUdCcDlmaVAxYjFGRE4zKzFSVHVPWjFqMjcwbk0xRVh2cnRma2daRWEwYkZ1RVZjNXUwUkdScmhhYy82NmNMSGVlT01EZlRiekxmbjUrVXF5emhBYzk4UVlQZkxvM2E3dDRkZmRwWHIxNjJyY0V3OG9MQ3kwMk9jSkNnclVvNDlNMEpFangrVG42NnQzMy8xTXQ5eDZYWkhISjZmdWNEMTN5NWFSV3JYR09yT3plL2ZPZXUvZG1lclpzNHVXTHYzTDdia2thY2YyM2E2eHNMQlErZnI2RlBsOHBtbHE3WnFOdXZlZXh4WFJ0TEc2ZHVrb3U5MnU4UENhdXVIR1laYXdVNUwrK0gyWkZ2Nnl5TFg5NjhMRituWGg0b0tYbFNUTHpEOUo4dll1M2ErOXM3NmNxeVdMVjV6NndIeEdqN2xEbVpsWnJxK2p3K0hVdEZmZmNlMS9ZUFR0eXNqSVZFWkdwbXJWcXFFNmRjS1ZuSnlpbjM3NnpYS2RWU3ZYYWRteXY5V2p4M21sZXY2S2NPSkVvaFl2WHU3YUhuTFZaVlZlUTNFS3p1cThiZVQxcnMvMzRDc3UxY1dYOUZPZnZqMTA3R2k4QmcrNnNWSnIyYng1dTVZdC9kdTFuWm1ScWJlbnY2VDMzcDJwYnQwN0tTYW10U1JyMlBuc2M0K3BTVVFqYmRteVhZc1dMZGZJa2NNcnRVWUFBQURnYkVMWUNRQkFGWWtLZGc4NzQ1S2RPcStHKzdna0dURlJNdk9GblRwd1FFcEtra0tMZjRNYkFLcGErM3FCK3YzMkRycHJ6amJOMjJSZGN6SEw0ZFM5YzdkcnhiNFVUZjVQcFB5OEN2OC83MnlTbHBhdTBRODhxUzgrLzFhU05QNnBsL1RDaStPS1BlZWpENy9VM0xrL1NaSysvdDg4ZlRyenpXTGJuWGJwMmxITm16ZlYvQjkvVldob2lNN3AyRlkxYTFqdkg3VnExZFREajl4ZDZQazdkKzdSVjdQbXFXYXRNSTBjT1Z6ZHVuV1NKTjE5enkxdVllZS9saTlmNVhyY0xMSkpzYThuS3l2YjlUZ2tPRWorQWY1cTFTcFM5ejl3dXl2QXlxOVAzeDRLRFExUlVsS3kyejdwNUd5KzRPQWdIVDBhYnhtMzIrMnlsM0x0MFB3aFpVazkvY3dqNnRGdG9MS3pjOVNyZDFmZGYvL3RsdXRjZWVWL05QSzJCeFVRNks4ZjUzK3V3TUFBdmZEOGEwcExPOW42dDAyYkZ0cThlYnNrNmNVWFh0ZWN1UitWdWdaSm1qTm52cDZiK0lwc05wdWVmT3BCWGZxZi9pVStkL2EzODEyemZyMjg3QnA4eFNXRkhqZis2WWN0czNaSFAvQ0U2L0hEajl5dEJnM3kxdk9zVTZmaTFocmZ0R21idkx4T3prejI4ZkhXYmZuQ3dsdHZ5d3Z5Zi90dGFZVTlaMUh1dVAwaFN3dmlSbzBiYVB2MlhYcm93ZkZ5T0J3YU1tU2dQdng0bXVXY3BPUVUzWFREZlpvOSswYzVuVTYxYU5GTS9mb1ZQVXNXQUFBQVFNa1JkZ0lBVUVYYUJOdGtNMDZ1Wi9ldjJPTFc3WXlLa3VaK1p4a3k0emJMNk42MWtpb0VnTElMOXJYcjQyRnQ5UHF5QXhyL3l4NDVUR3RiMjAvWEhOSDZRNm42ZUZnYk5hM2hWMDFWZWdaL2Z6L0Z4K2VGd20rLzlaR3V2UEkvNnRxdDhKYVdtelp0MHlPUFRIQnQrL3I2bkhMdHlmTTZYZXg2L0c4QXVIekZhc3N4dFdyVjBCTlBqbEZodnZuNmV6MDdjYW82ZGU2Z2tTT0hxMGxFSXcyNHVLOEdYblpob2NlbnBhVnIzdHdGcnUxenpva3B0cjZNakx4WndDR2h3WktrMisrNFFmOTMzWlZLVDg5d085N0h4MXQzanJwQk8zZnVWZXZXTGRTc1dXTTFiRlJmOWVyVlViMjZ0UlVRR0NDSHc2SGJiaG10bnIyNmFzd0RUMHFTZkFzSlRpdkRvVU5IdEhIalprblMzcjM3TmU0SjYrZjFqVGMrME5hdEovK0E2YlpiUit2cFp4N1IxQ2w1TFZsZm1UWlJkOTM1cUhidTNLUGZmbDJpcVZPbWEvU1lPMHBWUTFKU3NtNjkrUUZsWjU5Y3kvWEdHKzdWenQxL3UyYmVuc3BYcythNkh2ZnQxMU0xYTRZVmV0dzExMTZoaGczekFzMzhZZWZnS3k0cHRnVndlVXg5WllJZS9lKzkrdWpEV1VwUFQxZmR1clhMZGIza2xCUzNGcjFKaVlXSDZRVjFPcmU5SmV5ODRjWmhHamYyQlZjcjVzam1FVzduaElZRUt6MGpRODUvbGloNGFNeDRMZi9yeDFMUFBBWUFBQURnanArcUFRQ29JbjUycVhtZ1RkdFM4d0xPdUdMQ1RpT3FqY3lDZzdHeEVtRW5BQTlsU0xxM1IwT2QyekJJTjMrMVJVZlRjaXo3MXg5T1U1OFo2L1RPa0ZZYTBMSkc5UlRwQVd3Mm05Ny80QlgxT24rdzl1emVKNmZUcVcrLy9hSElzSFBjMk9lVjhVOEFhQmlHM25qemhWT3VoMWxlblRwM2tDU3RXN3RSYVducENnd00wUFFaazJVWWhUZFVmMjNhZTBwT1RuRnRYM3BwOFRNS2t4THpqdjMzdGVTZm5WZVlzZU5HRjd2ZmJyZnJnNCttYWY2UHYrWmRPeVM0MkhNS3MyVFp2R0lEdS95dGh2KzE0S2ZmWFkvN1g5aExnWUhXdFJsZmVYV0N0bXpacm5WclkzVThJVkZEcjdyVnRhNWtwODRkMUtQSGVicjczbHYwNE9pbkpFblBQUDJ5SXBvMjBwQWhBMHRjZDA1T3JtVTkxdHpjWE9YbTVwYm8zUDM3RGxwbTdGNVZUQXRicDhOUjVMcXZUb2ZUYlorWFY4bG4xdTdkZThEMXVMRHZ0WHIxNnVqUi85NVQ0dXNWNTZZYjdpdnp1YTFhTjFkZ1lJQ2lZMXJyamp0R3lNdnVwUisrLzBXU0ZCZ1lvTHZ1dnJuUXo5R3IweWJxdkU0WEt6azVSZHUyN2RTTTZSL3I3bnR1S1hNZEFBQUFBRTRpN0FRQW9BcEZoeGphbHBxM1hWellxWkJnS2FLSnRHZXZhOGpjRU11Nm5RQThYcytJVUMyNjh4emQ5TlVXTGQ5cm5TbVZsSm1yWVRQajlFanZ4bnEwYjJQWml3alB6blJoWWFINjVKUFhkY2tsLzZmSEhydFA5ejh3c3NoalozNyt0cWEvL1pFbXYvU1dycnQraVBwZjJQdVUxMDlPM2FHRWhCTnFGdEZaa3JUOHJ4L1ZyR2xqVndEamREajAvSFBUbEpLU2V2SWpPZS9tdEd2WEhsMTM3WjJTcE54Y2gxWXNYNlVMK3ZkU3JWcUZCOVFiTjI3V3k1UGZkRzAzYmRaWUF5N3VXMng5NnpmRVNUb1phTldvVWZnTXdsUFp0V3V2NG84bEtDUTBXSUVCQWZMeTl0THUzZnYwOVBqSnJtT2FOU3Urblc1aDNuN3JJOVd1WGF0VTUzejV4UnpYNDZ1dXVzeHR4cUNmbjU4Ky9mUU56Wno1alJZdldxSGR1L2E1OXIzd3dza1d4cmZjOG45Ni85MlppbzNkSW9mRG9adHV1RS9MLzF5bFo1OTd2RVN6LzhMRGErcWxsNS9TeEdlbXlqQk90dFk5MWRxdS8vcnNzMjlrL2pNYjI4ZkhXNWRkZmxHUng4WkVGLzM5MTd2WFlMZXhoYi8rVCtkMTZlZzIvdDI4bjVXVWxPeGEyM1hUcG0zNjV1dThqaFlocFFpcWp4Nk5sNysvbjVJU2svVy9yK2E1eG9zSzU4dnJ6bEUzNnM1Uko5Y0ZQWGp3aUhyMXZOeTE3OG9oLzFGdWJxNCsvZVFydC9QcTE2K3JDUlAvcS92dkd5dEptdlRpR3hweHc5V2xlcTBBQUFBQTNCRjJBZ0JRaFdKQ2JKcHpNTzh2L2Zla20wck5OUlhrVmZpYmNVYTd0akx6aFozYXQwOUtUSkpLK09ZbEFGU1hla0UrbW5kalc0My9aYmZlK1BPZzIvNUppL1pwNVlFVXZUT2tsV29GZUZkRGhWVXJOOWVobW1HdEN0MzN4TGdYOU1TNEY5ekdKMDZZb29rVHBsakczbnpqQTczNXhnZVdzWDBIMXB4eXB1ZW9PeC9SNFVOSFhXMDJBd0lDOU9tbi85TytmRFBwOHRlYW01dnUybDcrVDloWjFPc2FjZjNkbGpVNG54ci9zR3cyNjlxczNqN1dyL0h3Nis2U2RISk54OUxNL010djFjcDF1dVhtQjRvOXBxaTJ1OFg1OUpQL2xlcjQxTlEwYmRteTNiWDkySCtmVlhKS1huanM3ZTBsdTkybWlLYU45ZmZmYTdWa3lRclh2dnZ1SCttYTBXdTMyL1gyak1rYWNORXcxMHplcFV2K2tzMVc4c0J1NU1qaEdwbHZMY3VTY2pvZHN0bHNjanFkdXZDaVBwVStjMWlTZnY5dHFXYk0rS1RJL2UzYlI1WDRXdjM2RGluMGV6azh2R2FaYWl1TmlST202Tml4azIycDI3UnBvUm8xd3RTcVJYZTM0LzV0cVh6alRjUDA0WWRmYU0zcURVcEtTdGJ2dnkvVG9FRVh1eDBQQUFBQW9PUUlPd0VBcUVJeElUYTNzYmhrVTExcUZ2RkdadHNZNmJzZkxFTm1iS3lNbmowcW96d0FxRkRlTmtQUERtaW1MbzFDZE5lY2JVckx0cloxL0hWSG92ck1XS2VQaDdYUnVRMkNxcW5LczBOb1NMQnJqVUhETU5TK2ZaUTZuZHZlRWhBRkJBWW9va2xETlczV1JJMGJOOVQyN2J2MDY4TEZXckY4ZFZHWGxaZVhYUys4T0U0M2pMaEhHUm1adW56UUFGMTFsWHZyMWFpb3dvUGVjenUxTC9OcjZsTEliTUg4T25TSTFzamJSNVQ1K2lVVkZCU29yZHYvMUtKRnkvWEc2KzliV3RwS1VvZHoycnBtR0Q0dytnNzk5dXRTT1J3TzllN2RUZU9mZnRpdDVobnZUTlpOTjl3bmg4T2hGeVk5SWJ1OWJHRndhVHoyK1AyNjlOTCt1dVAyaHdyOSt1WDM0RU9qRkJ4YzhuK3ZqUm8zS0hTOFo2OHV4WWFkSSs4bytkZXVmLzllK3ZDREw5ekdyN2ppMGlMUCtlYmJEM1RoUmRaWnFsdTM3bERuY3dlVStIa2xhZHByejZsRmkyYWE4dkxiK3ZEajE3Unp4eDY5TnUxZHl6Rk5JaHE1MWhpMTJXeWFOT2xKalIzN25DWlBIcTl6T3JZdDFmTUJBQUFBY0VmWUNRQkFGWW9xTk94MHFrdE45M0ZKTXFLalpScUdaT1pidlhORHJFVFlDZUEwTWppNmxxTHJCbWpFbDV1MStWaTZaZC8rcEN4ZDh2NTZ2WGhwcEc3cVZPK01iZFZ0R0dWcnFWb1NSWVZoUGo3ZXV2aVNmcEpPaGtIeDhjZFZzMmFZcmhwNnVacEVOTkp0dHc5WC93dDdxVVhMWm9xTWpGRDkrblV0NXkvNDZYY3RXYno4bEsxUUw3NmtuNzZaL1lIR2pYMUJiNzA5cWRCam9xSmE2b0hSdCt1ZEdaOHFNek5MWGw1MlJjZTBkZ3Y3U3FOSlJDUFZxMWRIQ1FuSEpaMzhQUGo0K0toKy9icTY1TkorZXVUUmUrVDN6Mnk2Zi9uNitoWWFMalZva1BmYVo4LzlXRzNhdENqeWVUdDF6R3Z4K3UvMTdYYTcrdlhycVpvMXdyVGdwOS9sNCtPdDRPQWd0V3NYcFpkZWZzcDFmTy9lM1RUdWlkSDY4Y2VGK3ZLcmR3cWQxVHA0OENYNjRzdnArdkxMT2VyVnErclc2VDZuWTFzdFdqTFgxYzYyS0xlTkhLNkdEZXVWKy9uTzdkak9iY3h1dDZ0WnN5YTY5NzdiaWcwcUMrclNwYU1yN0RRTVE3VnIxOUpsbDEra2ljLysxM0pjL3EremI0SHZEVW55OWZGUnk1YVJybTB2NzFQUE92ZnlzbXZNZzNmcTF0dXVVMmhvaU9Yelp4aUdZbUphNjlWcEV5M25kTzEycm41WldMb1p4QUFBQUFDS1pwaW4razBHQUFCVW1FeUhGRHduVGM1OGQ5OHhMYjMxVW51ZklzOXhQdnhmYWNmT3ZJRUc5V1Y3L2RWS3JCSUFLa2RhdGtQM3pkdXVyemZHRjdyL2l1aHdUUjRZcWZDem9LM3Q2U0F6TTB1NXVia0tDZ29zMGZHbWFWYmFHb2xuRXRNMGxaNmVvY0RBZ09vdXBVUWNEb2QyN05qdDJvNk1iRnJtMXNNRjdkOS9TTjdlWHZMMTlaR3ZyNi84L2YzS2RKMmNuRnlscHFiSzI5dGIvdjUrbFRJYmR2KytnOHJPeVpFa1JVWkdGSG1jMCtsVWZQeHhlWHQ3S1Nnb3FFVHJyUUlBQUFDd01rcjV5eVZoSndBQVZTenFwd3h0VFhXNnRpK3VhOWNQNXhmOTVwNzUwU2N5NTh5empObmVmVnVxV2ZuclVBRkFSVE1semZqcmtNYit0RXU1VHZkZlJjSUR2RFhsc3VZYUZGV3I2b3NEQUFBQUFBRFZyclJoWitFOTh3QUFRS1dKRHJIZXF6ZWxPSXM0OGgvdDNOdnRtUnRpSzdJa0FLZ3locVE3dXRUWDl6ZTFVLzFnOTFudDhlazV1bUhXWnQzeXZ5MUtTTStwK2dJQkFBQUFBTUJwaGJBVEFJQXFGbE5nM2M2OTZhWlNjb3R1dEdCRXRaRnNCVzdaR3pkV1Jta0FVR1c2Tmc3V29qdk9VWjltaGE4SCtVMXN2THE5dVVaZnJEK3FRaWFBQWdBQUFBQUFTQ0xzQkFDZ3loVU1PeVVwTHJtWWQvTDkvYVVXelMxRDVrWm1kZ0k0L2RVTzlOYTNJOXBxMHFXUjh2ZDIvNy94V0ZxTzd2eDJtL3JNV0t0ZmR5UldRNFVBQUFBQUFNRFRFWFlDQUZERm9nb05PNHR2WldzVWJHVjc1S2gwOUZoRmxnVUExY0ptU0xkM3FhOWxvenFxUjBSSW9jZHNPSnltSVovRzZvcFBZclgrY0ZvVlZ3Z0FBQUFBQUR3WllTY0FBRldzZGJCTjlnSkxiTWVlSXV3c2ROMU9XdGtDT0lNMHErR243MjVzcHhlTG1PVXBTYi92VEZUdjZXdDE2OWRiOVBmK0ZOSGRGZ0FBQUFBQUVIWUNBRkRGZkcxU2l5RHJMZmhVWWFmUnVwWGs1V1VkM0VBcld3Qm5GcHNoM2RHbHZ2NGMxVkZYUkljWGVkelhHK04xMFh2cmRmN2JhL1h1MzRlVW5PV293aW9CQUFBQUFJQW5JZXdFQUtBYVJCZG9aWHVxTnJieTlaVmF0YlFNbVJ0akpaTjVUUURPUEUxcitPbkRxMXZybDl2YUY5bmFWcEppajZUcG9SOTJxdlhMZituZXVkdTErbUFxc3owQkFBQUFBRGpMRUhZQ0FGQU5Za0tzZld6M1o1aEt6aW4rTFhxM2RUc1RFcVREaHl1Nk5BRHdHSjBiQnV2N205cnB5K3VpMWFaMlFKSEhaZVE0OWNtYUk3cmduWFdLbXZLM1JzM2VwcTgySE5PeHRKd3FyQllBQUFBQUFGUUh3elNaRWdJQVFGV2J0VDlYLzdjaXl6SzJ0SisvdXRVczV1K1E0amJKT2U0cHk1Qng1KzB5Qmx4WUdTVUNnRWR4bUthK1duOU1iNjg0cExXSFVrdDhYdHU2Z2JxZ2VaajZOUTlUcDRiQkN2RzFWMktWQUFBQUFBQ2d2QXpETUU1OVZMN2pDVHNCQUtoNkc1S2NPdWVYRE12WU81MThkVXRUcnlMT2tKU1RJK2Z3bTZTY3ZKbEt4dms5Wll5NXY1S3FCQURQdE9aZ3F0NWZlVmhmYlRpbXpOeFR0QUV2b0hHb3IyTHFCaXE2VG9BaWEvcXBjWml2R29mNnFXR29qM3p0Tkw0QkFBQUFBS0M2RVhZQ0FIQWF5SEpLd2JQVDVNaDNGMzZncGJkZWJ1OVQ3SG5tK0FreTEyL0lHd2dMbGUyOUdWTHA3djhBY0VaSXlzelZGK3VQNllPVmg3WDVXSHE1cm1WSXFoWGdyUnIrWHZrK3ZPWG5iWk9QM1pDMzNaQzM3ZVJqRy8vbEF2QWcvKzNicExwTEFBQUFBQ3BVYWNQT1lxYVBBQUNBeXVKcmsxb0cyYlE1Slc5R1VteHlDV1ludFdzcjVRODdFNU9rL1Fla3hvMHFvVW9BOEd5aGZsNjZvMHQ5M2Q2bHZ0WWVUTlVQVzQ3cis4MEppanRhK3VEVGxCU2ZucVA0ZE5iNUJIQjZJZXdFQUFEQTJZNndFd0NBYWhJZFlnMDc0MG9RZGhwdFkxU3dKWU81TVZZR1lTZUFzNWdocVdPRElIVnNFS1N4L1pwb1QyS21GdTFLMHRMZHlWcTZKMG43a3JKT2VRMEFBQUFBQUhCNkl1d0VBS0NheElRWSt1WkEzdmFCREZPSk9hYkN2SXZwMHRDaXVlVG5KMlZtNW8xdDNDaGRlbkhsRlFvQXA1bUlNRCtONk9pbkVSM3JTcEwySjJWcDdhRlViVHljcGcxSDByWGhjS3IySmhLQUFnQUFBQUJ3SmlEc0JBQ2dtc1NFMk56R05pV2I2bDZybUxEVGJwY1JIU1Z6OVJyWGtMa2hWb1pwc200bkFCU2hVYWl2R29YNjZySTJ0VnhqV1E2bkRpUmxhMjlpcHZZbFpXbGZZcFlTMG5OMFBDTlh4OU56ZENJalY0bVp1Y3JPTlpYdGNDcmJZU3JIWVNyTFVZS1c0d0FBQUFBQW9Nb1FkZ0lBVUUyaUNnazc0NUtkNmw3TGZkeWlYVnNwWDlpcDFGUnB6MTZwYVVRRlZ3Z0FaeTVmdTAyUk5mMFVXZE92dWtzQkFBQUFBQURsY0lwM1V3RUFRR1ZwRldTVFY0SEptTEVsWExleklIUGp4b29xQ3dBQUFBQUFBQUJPRzRTZEFBQlVFeCtiMURMSWVpc3VTZGlwWmsybHdFRHIySWJZQ3FzTEFBQUFBQUFBQUU0WGhKMEFBRlNqNkFLdGJPTktFbmJhYkRKaW9pMURabXljNUdRZE9RQUFBQUFBQUFCbkY4Sk9BQUNxVVV5SXRZL3R3VXhUaVRubXFVOHMyTW8yUFYzYXRhc0NLd01BQUFBQUFBQUF6MGZZQ1FCQU5Zb0pjYjhWbDJqZHpuWnQzY1pNV3RrQ0FBQUFBQUFBT01zUWRnSUFVSTJpQ2drN055V1hZR1puazhaU1NMQjFiTVBHQ3FvS0FBQUFBQUFBQUU0UGhKMEFBRlNqbGtFMmVWazcyWlpvWnFjTVEwYU10Wld0dVdtVDVIQlVZSFVBQUFBQUFBQUE0TmtJT3dFQXFFWStOcWxWc1BWMlhLS3dVNUlLdHJMTnpKSzJiSzJneWdBQUFBQUFBQURBOHhGMkFnQlF6YUlMdExLTksySFlhWFJvN3pabXJsMVhJVFVCQUFBQUFBQUF3T21Bc0JNQWdHb1dVeURzUEpScDZrUjJDZGJ0ckY5UHFsdlhNbVN1SWV3RUFBQUFBQUFBY1BZZzdBUUFvSnJGaEJodVl5VnRaV3QwN0dBZDJMbFRTazZwaUxJQUFBQUFBQUFBd09NUmRnSUFVTTJpZ3Qxdng1dFNTakN6VTVMT0tSQjJtcWJNOWVzcm9Db0FBQUFBQUFBQThIeUVuUUFBVkxPV1FUWjVGN2dqbDNobVo5dTJrdDF1SFZ4TDJBa0FBQUFBQUFEZzdFRFlDUUJBTmZPMlNhMkNyTGZra29hZEN2Q1hXcmV5REpscjEwcG1DV2VHQWdBQUFBQUFBTUJwakxBVEFBQVBFQjFpdlNYSGxUVHNsR1IwUE1jNmNQeUV0SDkvUlpRRkFBQUFBQUFBQUI2TnNCTUFBQThRVXlEc1BKeHA2bmgyeVdabkdnWFg3WlJrcmxsWElYVUJBQUFBQUFBQWdDY2o3QVFBd0FQRWhCaHVZeVZ1WlJ2WlRBb0pzWTZ0SmV3RUFBQUFBQUFBY09ZajdBUUF3QU5FaGJqZmt1T1NTN2p1cG1ISTZORGVNbVRHeGtuWjJSVlJHZ0FBQUFBQUFBQjRMTUpPQUFBOFFJdVpnbFhQQUFBZ0FFbEVRVlJBbTd3TDNKVkxzMjZuT2hab1padVRJek51VS9rTEF3QUFBQUFBQUFBUFJ0Z0pBSUFIOExaSnJZT3N0K1VTdDdGVjRldDJhdTM2OHBZRkFBQUFBQUFBQUI2TnNCTUFBQThSWGFDVmJhbG1kb2FGU1UwakxFUG0yclVWVVJZQUFBQUFBQUFBZUN6Q1RnQUFQRVJNZ2JEelNKYXBoT3dTcnR1cFFtWjM3dDBuSlNSVVJHa0FBQUFBQUFBQTRKRUlPd0VBOEJBeElZYmJXR2xhMmFyak9XNUQ1cXJWNVNrSkFBQUFBQUFBQUR3YVlTY0FBQjRpS3NUOXRseWFWclpHVkJzcHdOODZ1Skt3RXdBQUFBQUFBTUNaaTdBVEFBQVAwU0xJSnA4Q2QrYlk1Skszc1pXWGw0eHpyTE03elhYcnBheXNDcWdPQUFBQUFBQUFBRHdQWVNjQUFCN0N5NUJhQjF0dnphV1oyU2xKNm55dWRUc25SK2JHMkhKV0JnQUFBQUFBQUFDZWliQVRBQUFQRWgxU3ZyRFRPTGVqWkJSWSszUGxxdktXQlFBQUFBQUFBQUFlaWJBVEFBQVBFbE1nN0R5YVpTbytxeFN0YkVOQ3BGWXRMVVBteXRXU1dZcHJBQUFBQUFBQUFNQnBnckFUQUFBUFVqRHNsS1RZMHM3dTdOekpPcENRSU8zWlc1NnlBQUFBQUFBQUFNQWpFWFlDQU9CQm9vSU50N0ZTdDdJdEdIWktNbGV0TG5OTkFBQUFBQUFBQU9DcENEc0JBUEFnellOczhpbHdkNDVOS1dVTDJpYU5wZkJ3eTVESnVwMEFBQUFBQUFBQXprQ0VuUUFBZUJBdlEyb1RiTDA5bDNabXB3ekRmWGJuMW0xU2NuSTVxd01BQUFBQUFBQUF6MExZQ1FDQWg0a09LV2ZZS1VtZHo3VnVtNmJNMVd2S1VSVUFBQUFBQUFBQWVCN0NUZ0FBUEV4TWdiRHpXSmFwWTFtbGEyVnJ0R3NyK2ZwYUIxZXliaWNBQUFBQUFBQ0FNd3RoSndBQUhxWmcyQ21WWVhhbnQ3ZU1EdTB0UStiYXRWSnVibmxLQXdBQUFBQUFBQUNQUXRnSkFJQ0hpUW94M01aaUs2S1ZiWHFHekxoTlphd0tBQUFBQUFBQUFEd1BZU2NBQUI2bWVhQk52Z1h1MExISnBXdGpLMG5HdWVlNkR5Ny9xNHhWQVFBQUFBQUFBSURuSWV3RUFNREQyQTJwVGJEMUZsM3FOcmFTVkxPRzFMS0ZaY2hjOFpka2xqNDRCUUFBQUFBQUFBQlBSTmdKQUlBSGlpNndibWRzc2xObGlTaU43dDJzQXlkT1NGdTJscjB3QUFBQUFBQUFBUEFnaEowQUFIaWdtQUpoWjBLMnFXTlpaV2hsMjcycjI1aEpLMXNBQUFBQUFBQUFad2pDVGdBQVBGREJtWjFTR1Z2WjFxMHJOV3RxR1RKWHJLQ1ZMUUFBQUFBQUFJQXpBbUVuQUFBZUtEckVjQnVMTFV2WUtjbm9WbUIyNTVHajB1N2RaYm9XQUFBQUFBQUFBSGdTd2s0QUFEeFFaS0JOZm5icldKbkR6aDdkM01ab1pRc0FBRTVYaDJkOXFmaWZGOGlabVZuZHBRQUFBQUR3QUlTZEFBQjRJTHNodFFtMjNxYmprc3ZZZXJaaFE2bHhJOHVRdVh4RldVc0RBQUNvVnJ1blR0SEcyMjdSMG5QYWFmUEREeXB6Mzk3cUxna0FBQUJBTlNMc0JBREFReFZjdHpNMjJhbXlyclRwMXNwMjMzN3B3SUV5WGcwQUFLRDZkRm0wUk8wLytVeDFycmhTUjJkL3F4VjllMnZYNUVreUhZN3FMZzBBQUFCQU5TRHNCQURBUThVVUNEdVBaNXM2a2xtMnVOUG9UaXRiQUFCd1pyQjVlNnRtN3o1cS9jSWtkZjFqaVdvUHZFeDdYcHVtOVRjTWx5TTl2YnJMQXdBQUFGREZDRHNCQVBCUTBjSHV0K2xOS1dWYnQxTVJUYVQ2OVN4RHRMSUZBQUNuTzk4R0RSVDk2bXRxT2VGWm5WaTZSSEgzM0NVek43ZTZ5d0lBQUFCUWhRZzdBUUR3VU5FaGh0dll4cVF5aHAyRzRkN0tkc2RPNmRpeHNsMFBBQURBVXhpR0d0NXdvNXFQZlVJSkMzL1IvdmZlcWU2S0FBQUFBRlFod2s0QUFEeFVzMENiL08zV3NRM0paUXc3VlVRcjJ4VzBzZ1VBQUdlR3hyZU5WSzBMK212M0sxT1ZkZmh3ZFpjREFBQUFvSW9RZGdJQTRLSHNodFMyd0xxZFpaN1pLVW5OSTZYd2NNdVF1ZlRQc2w4UEFBREFreGlHV2p3NVhzNnNMQjM4OUpQcXJnWUFBQUJBRlNIc0JBREFnN1VOTFJCMkpqdmxOTXQ0TWNPUTBiMUFLOXN0VzZValI4cDRRUUFBQU0vaTM2eVphdmJ0cDBOZmZpN1Q0YWp1Y2dBQUFBQlVBY0pPQUFBOFdQc0NZV2RhcnJRcnZSeXRiSHYyY0JzekZ5MHA4L1VBQUFBOFRkMHJybFQyMGFOS2pZdXQ3bElBQUFBQVZBSENUZ0FBUEZpN1VQZGI5WWFrc2s3dGxOU3loVlMvbm1YSVhMUkVNc3R4VFFBQUFBOFMzT0VjU2RLSnBmeEJGd0FBQUhBMklPd0VBTUNERlZ5elU1STJsR2ZkVHNPUTBidVhkZXpBQVduWDdySmZFd0FBd0lQNE5XNHNlMkNnMGpadHF1NVNBQUFBQUZRQndrNEFBRHhZYlY5RDlmd015MWk1d2s3SlBleVVaQzVhWEs1ckFnQUFlQXJEWmxOUW15aWw3OXhSM2FVQUFBQUFxQUtFblFBQWVMaUNyV3pMRzNhcWZqMnBWVXZMa0xsNHFlUXM1M1VCQUFBOFJFQ3JWc28rZXJTNnl3QUFBQUJRQlFnN0FRRHdjTzBLdExMZG51WlV1cU44MXpUNjlMWU9uRGdoYzJOcytTNEtBQURnSWV3QkFYSm1aMWQzR1FBQUFBQ3FBR0VuQUFBZXJuMkJtWjFPVTRwTExtY3IyNTdkSmJ2ZE9yaG9TYm11Q1FBQTRDbHMzajV5WmhGMkFnQUFBR2NEd2s0QUFEeGMyMUQzMi9YRzhyYXlEUW1SMGZFY3k1QzVmTG1VazFPKzZ3SUFBSGdBdzl0YlpuWldkWmNCQUFBQW9Bb1FkZ0lBNE9HaWdtMnlHOWF4RGVXYzJTbEo2dFBMdXAyZUlYUGxxdkpmRndBQW9KclpmSDNrek1tUnlacmtBQUFBd0JtUHNCTUFBQS9uWjVkYUJWbHYyZXZMTzdOVGt0RzVrK1RuWngxY3RMamMxd1VBQUtodVpxNURocGVYRE1NNDljRUFBQUFBVG10ZTFWMEFBQUE0dGJhaE5tMUt5UXM0eTkzR1ZwSjhmV1YwN3lyenR6OWNRK2FxTlRKUzA2U2d3UEpmSHdEZ2tmYnRQYUNwVTZZcnZIWk5oWWZYMUpWREJxcDI3VnF1L1NrcHFWcjU5MXIxdStEOGNqOVh6KzZYdVI3ZmVQTTF1djMyRWFXK3hzOEwvdENQUHl6VTl1MjcxTFpkbEo1Ny92RnkxNFV6WDg2SkUvSU9EWk1JT3dFQUFJQXpIbUVuQUFDbmdmYWhObjIxUDIvN2FKYXBJMW1tNnZxVzh3MjhQcjJsZkdHbmNuTmxMbDBtNCtLTHluZGRBRUMxY2pnY2F0K3VuMEpEZ3RXZ1lUMk5HemRhNTNSc0swbGFzdVF2dmZ2dVo2NWpyeHd5MFBYNCtQRkVYWG5GVFZxN1pxTWVmdVF1alIwM3V0aVpjYVpwNnNMK1Y2dHAwOGJxMmJPTCt2VHRydWJObTdyMmI5aXd5Zlg0eU9GalpYb3RHWm1acm5yWHJZdlRNeE1lbFplWDNiVS9KS2g1aWEvVnJWc25MZmhsVnBucXdPa2w1OFJ4ZVlXR1ZuY1pBQUFBQUtvQWJXd0JBRGdOdEF0MXYyVlh4T3hPbzIyTVZLT0daY3o4K1pkeVh4Y0FVTDFXclZ5dmZYc1BhT1BHelZydzArK3FYU2ZjdGUrdnYxYTdIamRyMXNReXEvUDU1MTdWbXRVYlpKcW1KcjM0aG9aZmY1Y3kwak9LZko2L1ZxelIzMyt0MFZlejV1cUIrOGRwNnBUcDVhNTl6ZW9OQ2dscTd2b1lmdDFkcm4wblRpU3FabGdyeS82S3NIbnpkajM4ME5QcWV0NGxxbHVucldxRXRsTGpoaDNWdTlkZ3padTdvTmhhYjd0MWpLSmE5MVROc0ZhcVg3ZWQrbDh3Vk8rODg2bHljeDJGbnBPU2txb254cjJnOXUzNnFsYU4xbXJhcEpOR1hIKzN0bXpaWHVqeFRxZFRGL1M3U2lGQnpUWDBxbHNyNVBXZURYSk9uSkJYV0ZoMWx3RUFBQUNnQ2pDekV3Q0EwMEJoWWVlR0pLZjYxN0VYY25RcDJHd3krdlNTT1h0dTN0ak9YZEtPblZMenlQSmRHd0JRYlg3KytYZlg0NVl0STlXd1lUM1g5cC9MVnJvZWQrM1d5WExlczg4OXJzT0hqbXJPblBtU3BIbHpGK2poaDUvUjYyODhYK2p6ZlA3NU41YnQ2NGRmVmQ3U1N5VTh2S1pxMU1nTHRCSVNqdXY0OFVSSlVtaG9pT3JrQzNrbHFYR1RocFp0MHpRMWNjSlV2VHo1TFRtZDFqOGlTa3BLMXRvMUc3Vnk1VnBkUG1pQTIzTy9OdTFkUFRIdVJjdDV1Ym5wK3Z1dmt3SHd0MS8vb0srL2VVLytBZjZ1L2FtcGFScHc0VERGeG01eGpSMC9ucWc1YyticjExK1g2UGRGMzZwbFMrdjk5KzIzUHRMS3Y5Y3FNREJBcjd3eW9hU2Ztck5lenZIajhxMVRwN3JMQUFBQUFGQUZtTmtKQU1CcElDTEFVTENYdFkzZytvcFl0MU9TY1ZGL3R6SHo1NFVWY20wQVFQWElQeHZ4d290NnV4NG5KSnpRcGszYlhOdGR1NTVyT2MvSHgxc2ZmanhOdzY0WkxFbHEyN2FObnBud2FLSFBrWnFhcGkrL21PUGFidGl3bmtKRFF4UVh0OVgxa1Y5OGZJSmxYOEdQckt4c3QrZDQ5cm5IZFBtZ0FacS80QXV0WEwzQTlmR3ZlKzY5VmF2Vy9PejZHSHIxSU5lK1VYZmRhTm0zYXMzUGV1LzlxWmJyUHpqNktiMDA2UTFMWUJrVUZLaG16WnFvWnMyaVp3WE9tVE5mWXg5LzNuV2VZUmhxMUtpK3BiM3VraVVyOU9pakV5M25UWDdwVFZmUStjRG8yeFVidDBoang0MldkSExHNTdNVFhyRWN2M2ZQZmozenpCUkowbFBqSDFLanhnMktyQWxXT2ZISDVGMnIxcWtQQkFBQUFIRGFNMHpUTkt1N0NBQUFjR3E5ZnMvUXNvUzhOMk03MWJEcHJ3djhpem1qNU15bm5wRzVZV1BlZ0orZmJPL1BrUHo4S3VUNkFJQ3FWVkh0WFF0NjU5MlhkYzIxVjBpU1huL3RQZjAvZTNjZEhzWFZCWEQ0dDFGaU9DUkljTGNpeGFHNEZLYzRSVXNMTGREaUxzWGRwYmhUM04ydFFLR1U0aFIzQzVZRWlKTGQrZjdZTDdNNzJkMFlrUUxuZlI2ZXpyMXo1ODVOR3Ruc21Ydk93QUZqNG16dVUzL3RKbCsrWEZ5N2Rvc083YnNEa0N0WE5qWnUzSW1ybXlzelpvd2lUOTZjQUpRclV4ZUFHVE5IMDY1OWMzV09KbzIvWisrZXd4WnJ0V2J6NWwyMGJmMnoyczZhTlJPVEpnK2pjcFZ5Mk5zYmc1WjM3ejdnMWN2WGZGbThzRG91TlBROVh4U3N5T1BIendCd2MzTmw2N2JsbENoWmhCczNibE9qV2pOZXZmSUZ3TjdlbnZNWERwSTVpemNBaFF0VjVzNmQrN2k1dWZMdzhYa2NIT3d4R0F4NFp5akMyN2Z2U0owNkpYZnVuVkh2MWFCK093NGQvSVBpSllxdy84QTY3T3prZWVYb01JU0VjQ3hYZHJMMDZFbVc3ajBUZXpsQ0NDR0VFRUtJR05McGRMcW9SNW5JWDBwQ0NDSEVSNkpBaEZTMlY5NFkwTWZWSTB2VnEybmJ3Y0VveDAvRzBlUkNDQ0UrTmNIQkljeVl2akJlNXM2VEp3Y24vdHpCL2dQck9INzhMd0FDQXdMNXZrTlB5cFdwcXdZNlhkMWNhZGUrdWFaK1ozaWdFK0NINzN0cHpoVXJZdnBkRnhhbVovQ2djV3JieXlzdCt3NnNvMXIxQ21xZ0U0d0JVUE5BSjhDZVBZZlVRQ2RBbDY3dEtWR3lDQUM1Y21XblI4OU82am05WHMvR2pUdlY5c09IajlYN2hlOEN0Yk96VSt1bSt2dS9VY2V1K24wVGh3NytnYU9qQXpObmpaRkFad3dFUDNvSWdFdW16SW04RWlHRUVFSUlJVVJDa0pxZFFnZ2h4RWVpVUZMdG01ekJlcmoxemtCdWp3OS84MU5Yc2poS3NtVGc3Ni8yS2ZzUG9LdGErWVBuRmtJSWtmQWkxcVlFMEllRjhlU0pqOXBPbVRJNWJ1NXVNWnJYemMwNGZ0Yk1SVHg3OXZ6REZobUYwYU9uNCtQeklsN20zcmYzTUE4ZlBGYmJ2dzdyamFkbm1taGR1My9mVVUyN2ZvT3ZOZTJ2YTFYUkJGTC8vTk5VSTlYTnpRMC9QMysxcmlpQXdXRGc1Y3ZYQUhoNkdXdE12bmp4aWdIOVJ3UFFvMmNuOHVYTEZhMjFDYVBnaDhaZ1p4SnY3MFJlaVJCQ0NDR0VFQ0loU0xCVENDR0UrRWhFM05rSmNNay9ib0tkT0RpZ3Exd1JaYk9wOWhvM2I4RzkrNUJGZGtVSUljVEg1c3JWWXhaOXY2L2N5RTgvOWxYYnUvYXNqbFVRN2Y2OWgweWMrSnZhVHAvZWszUG5EK0xpYXBsYTNUeWRicCsrWFJneU5Ib3BSWThjT2Nuc1dZc0JTSkVpT1pVcmx3V01OVWVQSERGbUhraVpJcG5tR2ljblJ6Sm50Z3h1M2J4NXg2SnY5KzVENnJHOXZUME5HbjdON2wwSFdibHlBM2R1MzhmVnpaVXZ2L3lDenAzYnFTbG93NTAvYjByNzd1QmdUOTY4MnM5aGpoeFpjWEp5SkRUMFBRQTNydDlXejMzMVZTbTJiZHVMcjY4Zml4YXVvbldiSml4Y3NKSTNiOTRDVU90cll4M3RQcjJHNCt2clI2NWMyZW5UdDJ0a255cGhSZENEK3dBa2taMmRRZ2doaEJCQ2ZCWWsyQ21FRUVKOEpBcGFDM2ErTWRBNGp1YlhWYTJpRFhieS85MmRQM1NJb3pzSUlZUklMSXFpOE52c0pXcTdlSWtpc2Q0dE9HREFhSUlDZzlUMnNPRjlyQVk2WSt2dTNRZTBhZFVWZzhHQWc0TTkzYnIvUUpNbWRmRks1MG5qUnFiZlNSTW0vcXE1TG5ObWI4NmUyOCtNNlFzQVNKa3lCYTFhTjdaYXYvVGNQNWZVNHd3WjB6Rm05SFJtenRDbTVUM3oxem1XTGwzTG1qVnpxVlM1bk5wdnZpTTBiZHJVYWpyYWNEcWRqclJwVS9QbzBWTUFuajkvcVo0YlBMUW5Cdy8rUVVCQUlEMjZENkZIOXlIcXVZd1owOUZ2d00vczJubUFUWnQyb3RQcG1EbDdETTdPVGxGLzBvUkc4SU9IMkRrNTRaUW1lcnQxaFJCQ0NDR0VFQjgzS2ZvaGhCQkNmQ1NTTytyd2R0SFc1cjdrYjRpN0c2VHpRbGVvb0taTE9mb0hoSVRFM1QyRUVFSWtpcDA3RG5EcDByOXErOHhmNXpUMUxDUDdseVpWWHMxY3hZcDlvUjRYS1ZxUVpzMGJ4T2xhdmIwek1HNzhZTEptelVUWG56c3dZY0pzQ2hXc1JNbmlOVGw4NkRoZ1RPMWFwMjQxcTljUEhqU093WVBHTVhYS1BKdjN1SC8va1hyODlNa3ppMEJudUtEQUlOcTE3Y2FyVjc1cVgvZ3VURENsOVkzSXhjVVUvQTBLQ2xhUDgrVEp3ZjZENjZsUzlTc2NIWTNQSHJ1N3U5RzhSVU1PSGRsRWtpVE85T3d4RklEdk9yU2dkT2t2Ylg0TXdyYWdCL2RKa3RFYm5kUTVGVUlJSVlRUTRyTWdyL3lGRUVLSWowakUzWjF4R3V3RXFCSGhqZVBBUUpTVHArTDJIa0lJSVJKVVdKaWVYNGRPaUxQNTJyUnRpcU9qQTQ2T0RzeVlNWnFiTis5dzQ4WnRxLy9Ndlg3dGEzT2MrVTVSQndkN1duNzdEZWN2SHFKT25lcWtUSkVNdlY3UHJWdDNBZkR3Y0tkOCtWSW9paExyaitIdDIzZnE4ZnYzWVJRdFZvZy9UKy9pbGU5MWpoN2JRdTdjT2RUenZyNStMRisyVG0zcjlhYmZ2WFkyZ21rNm5lbmhKQ2NuUjgyNUFnWHlzSG5MRW54ZVhPWHgwd3M4Zm5xQitRc200ZVdWbHNHRHh2TGtpUS9wMG5reWZFUmZRa0pDR1Q5dUZzV0tWQ04xeWp4a3lsaVU1czA2YVFMWHdsTHdnd2NreVpRcHNaY2hoQkJDQ0NHRVNDQ1N4bFlJSVlUNGlCUk1ac2V1WjNxMWZTZEE0VjJZZ3J1RExwS3JvazlYb2poSzhtVGc1Ni8yS2ZzUG9LdFVJVTdtRjBJSWtmQm16bGhvdFc1bHpwelpiRjVqUHQ3SlNadEdOVTJhVk5TcVZaV0NoZktSSmFzMzNobUtSR3NkaXhhdVl0SENWVmJQN2R5OWl2TGxTNnJ0SzFldXMzUEhBVmI5dmxGTkJ4c2VXSHo3OWgzZk5HeFAzcnc1NmQybmM3VHVIWkdqb3dNaElhSHF2Q3RXek1JN1V3YkF1RnQxMHBSaDFLM2RTaDEvL1BocGV2VHNCRUNTSk03cWJzMWdHOWtQQWdNRDFXTVBEM2VyWXh3YzdEWG5qaDgvemRJbGF3R1lQR1U0cnE2dU5LalhobVBIVEE4ZGhZYjZzMnZuQVE0ZlBzSEJReHNvVUNCUGpELzJUNTZpRVB6d0ljbUtGMC9zbFFnaGhCQkNDQ0VTaU96c0ZFSUlJVDRpaGF6VTdiejhKdlk3V3l6WTI2T3JVbG5iZCswNlBIZ1lkL2NRUWdpUllLNWZ2OFc0c1RPc251dlcvUWZPbnR0djhhOU4yNmFhY2RZQ2lnTUhkNmRucngvalpjM3o1aTZuZE1sYWpCbzVoVHQzN3FQVDZhaGVveUxIVDI3bjFGKzcxZlMxLy81N2szL01hbThDNlBXbUI0SWkxdEkwbHp4NU12VTRTeFp2TmRBWnJrVHh3cHIyYzU4WDZuSHFOS21zOW9kVEZJVVhMMTZwN1loeld4TWNITUxQWFFhaUtBcjE2OWVrVHQxcXJGaStYZzEwTm0xV24wdVhqOUM5UjBmQW1GNTN6T2hwVWM3N09YcnY1MGZZdTdjazhmWk83S1VJSVlRUVFnZ2hFb2dFTzRVUVFvaVBTQUZyd2M0NFRtV3JxMW9GZE5xZG9zcU9uWEY2RHlHRUVQRXZLQ2lZOW0yN2FXcEdGaXFVVHozdTAzczQvNXk5cUxsbTFlK2JHRHBrdk5vdVZhb1lQLy95dmNYY2VmUG1qRFNZK0NHK2JkVUlkM2RqTFV3N096dXFWdnVLN05tenNHTDVlcFlzWG8yM2R3YUtmZmtGcVZLbG9QK0FuelhYQmdTWWRsUzYyOWhSQ1pBN2QzYjFPRGc0Mk9hNGNPYTFPYzEzeEFZRkJYUG56bjNOMkpzMzc2aTdSb0ZvN2I0Y08yWTZ0Mi9mSTFteXBFeWFNZ3lBSFR2MnFlZUhEdTFKNWl6ZURCbmFDMWMzVndCT0hEOFQ1YnlmbytDSHhnZTBrbVRLbk1nckVVSUlJWVFRUWlRVUNYWUtJWVFRSDVIYzduWTRSdmp0SGVkMU96M1RvdnVpa0taTE9YSk1rOXBXQ0NIRWY1dWlLSFQ1cVIrWEwxOVQrNW8ycTgrZWZXdklsczBZQkFvS0NxWmhnL1pjT0g4RmdLbFQ1dkhUajMzVldwanAwbm15Zk9Xc1NJT2F5WklsNWMyNzJ6Yi9tZXZUdDR2TmNlWXBiTjNkM1RoN2JqOEFCb09CL2Z1T011ZTNwWnAvWi8rK1FPRWlCVW1XTEtubUhrK2UrS2pIR1RPa3M3bnVjdVZMYWE2NWN1VzY1dnpKazlwQVl2Nzh1ZFhqTW1XMDZWRjNiTituYWUvY2NVRFRybGt6UXNhRUNDNWN1TXJNR1FzQkdEVzZQNTZlYVl6cmV2eE1IWlBST3oxZ1RML3I5Zi96Nzk2OVExZ0tmdmdBQUJmWjJTbUVFRUlJSWNSblE0S2RRZ2doeEVmRTBRN3llbWgvZlY5NkU4ZkJUb0RhWDJ2YllXRW91L2ZFL1gyRUVFTEVpMStIVG1ERGhoMXFPME1HTHlaTi9oVjNkemRXL0Q1YnJSWHA2K3RIalJyTnFWKzNEYjhPbmFBR09sT21UTTdXN2N2eDhrcWJLT3RQbDg0elZ0ZGR2SEJGUFU2ZUlxbk5jUzFhTk5BRWNidDA3cy96NXk4QmVQVHdDZjM2anRLTWI5cXN2bnJjdUVrZHRYNG93SlRKYzlWZzZkV3JONWcrYmI1NkxuMTZUNnBWdDEzM09peE1UOWZPL1FnTDAxTytmRWxOQ21IemVwNXYzNW9DbS83K2I0eHpSeExNL1p3RlAvci96czZNRXV3VVFnZ2hoQkRpY3lIQlRpR0VFT0lqVXpCQ0t0dEwvZ2Jpc0dvbkFMcWlSY0E3bzZaUDJiTVBRa0xpK0U1Q0NDSGkydGd4TTVnMjFSUndjM0p5Wk1YSzJXcWR5b0lGODdKaDB5SmNYRjBBQ0F3STVQRGhFK3I0akJuVHNYdnZHdkxreVpHd0M3Y2haODVzTm5lTFJyUjFxK25CbkNXTDE5QzI5YzlXeDJYTzRrMlhydCtwN1gvT1hpUmZubklVTEZDUlFnVXJjdU9HNlQ3Tld6U2taS21pYWp0YnRzeTBidE5FYmI5KzdVZTVNblhKbDdjOFpVdlg0ZlZyUC9YY3FORURjSFoyc3JuZW1UTVdjdUhDVlpJa2NXYkdyREhvek5MSVY2cGNUajFldTJZTEFBZjJIK1BWSzE4QTZ0YXRidnNUOFJrTGZ2d0VCM2NQSEpMYURuWUxJWVFRUWdnaFBpME9pYjBBSVlRUVFzUk14R0RuNjFDRkowRUtHVngwTnE2SUJaME9YZjI2S0xQbW1QcmV2a1U1Y2d4ZGpXcHhkeDhoaEJCeDd0REJQelR0eVZPRzgyWHh3bXJiejgrZk0zK2R3OTNObGFEQUlJdnJ2ZEo1Y3UzYVRiSmt6cWdHUkNONmJKWmlOYnJldm4wWDVYVVpNbmpGZU41VGYrMEc0UGp4MC9UcE5WeHpidlBtWFFDTW56Q0U2alVxYXM0Ti9iVTNkKzg4WU51MnZRQ0VocjduL3IySG1qSDE2dFZneHN6UkZ2ZWNNR0VJZCsvYzU5aXhVd0RvOVhvZVBYeWlHZE4vd004MGJsTFg1cnB2Mzc3SDJESFRBZWpYLzJleVo4K2lPZCtsYTN2V3I5dkdyVnQzNmQxck9OT25MMVJUMitiS2xaMSsvYnZhblB0ekZ2ejRFVW04TTFyVUh4ZENDQ0dFRUVKOHVuUktlSjRpSVlRUVFud1U5dnJvcVhVOFdOTzNxMXdTYW5qYXJxa1dLKy9mWS9pcEs3ejJOZldsUzRmZHJHbnlCcUlRUXZ5SGpSODNpOUdqcGdJd2FIQVArdlh2eXZ2M1lSdytkSncxYTdhd1kvcytnb09qM3FtZkpJa3paY3FXb0V5WjRoUXYvZ1g1OHVkVzYwa21kYzhlTDJ0LzdYZERUUzhiZm84VUtaTFRxblZqZFV4NGZjc3FWYjlpODVZbEFDeGZ0bzQrdlljVEZHVDgvZWlkS1FNUEh6eFdyN0d6czZOSHowNE1HdHpEb2dicHBrMDdXYlowSGVmK3VjVGJ0KzlJa1NJWlJZc1ZvbTNiWnRTdFozdjNwRjZ2WjhYeTlhejZmUk9YTDE4ak1EQ0lWS2xTVUtwME1YN3EzSTV5NVVyYXZGWlJGR3AvL1MzSGo1K21RSUU4SER1K3pXcHQxRmV2ZkJrNVlqSzdkaDdrMWF2WGVIcWxwVzdkNmd3WStJdTZVMWRvL1Yyekdra3llbE5nNGVMRVhvb1FRZ2doaEJBaWxuUzZtTDM1S01GT0lZUVE0aVB6T0VnaDA2NUFUZC80Z2s3MHp1VVk1L2RTTm05RldmRzdway9YdncrNkVzWGovRjVDQ0NIaXh1bFQvMUN0YWhONjl2cVJPbldxTVgvK1N2YnVPWXl2cjUvVjhaV3JsS2RhdGErWU5uVStQajR2Yk01cmIyL1BuNmQza1NkUGpnUU5kdHBTdm54SjJuZG95WXpwQ3poLzdyTGEzN1JaZmViT204ajhlY3NaOXV0RVRXRDM2MXBWV0x0dXZyWHB4Q2ZpZUlHOGVEVnVRbzVoSXhKN0tVSUlJWVFRUW9oWWltbXdVMnAyQ2lHRUVCK1o5QzQ2VWpocGY5OWY5RGZFeTcxME5hcUJpemFGb2JKdFI3emNTd2doUk53b1VyUWdZOGNOWXRqd1BuZ2tkV2ZqaHUxV0E1MVZxMzNGcmoycjJMSjFLVjI2ZnNmNWk0Y1lQcUl2NmRON1dwMzNoNDZ0L2pOMVBBR2VQMzlGbjE3RDFFQ251N3NiRXlZT1pjSEN5VGc0Mk5PNVMzdU9ITnRDM3J3NUFlUHV6bzRkV3lYbWtrVTgwd2NGRWZiMkxVNWVNVStITElRUVFnZ2hoUGg0eWM1T0lZUVE0aU5VK1Znd1IxL28xZllYeWV6NHA2cjF1bW9mU2xtNkFtWGJkazJmM1lTeGtDTitkdlVJSVlTSVcwT0hqR2ZhVk9OdXhsU3BVdENzZVFQYXRXOXVNM0Q1L24wWSsvWWVZZjI2YmV6WmU1akFnRUJTcEVqT2hVdUgxTlNwTjI3Y2pwZTE1c3BsK3QweWFPQllBTktrU1VYM0hoM1YvbVZMMXdLUU1XTTZuSnlkNmRxNVB5MWFma1BIVHExSm1USzV4WnhCUWNIMDZ6dVM3Tm16MEszN0QvR3lidkhmRVBMa0NYK1dMa0h1aVpOSTE3UjVZaTlIQ0NHRUVFSUlFVXVTeGxZSUlZVDREUHh5UHBUWnQ5K3JiVWM3ZUZ2ZkRjZjR5Tm53NmhXR0g3dUMzaFJjMVpVdGc2NVg5M2k0bVJCQ2lMajI5dTA3aGcyZHlOZTFxbENoWWhrY0hSMmlmZTM3OTJHY09YTU92ZDVBK2ZLMmExQUs4Vi93N3VvVi92NjZCZ1VXTGlaMU5kdjFWb1VRUWdnaGhCRC9iVEVOZGtiL3Ixd2hoQkJDL0djVVNxYU5hcjQzd0kxM0J2SW5qWWRvWjZwVTZNcVhRemx5Vk8xUy9qeUY3c1VMU0pNbTd1OG5oQkFpVG5sNHVETjU2dkJZWGV2bzZFQ1pNbEtuV1h3YzN2djZBdUNZTW1VaXIwUUlJWVFRUWdpUmtLUm1weEJDQ1BFUktwRE04bGY0cFhpcTJ3bWdxMTlYMjJFd29HelpGbS8zRTBJSUlZU0lLVFhZbVVLQ25VSUlJWVFRUW54T0pOZ3BoQkJDZklRS0pMWE01QkNmd1U0eVowSlhwTENtUzlsM0FKNi9pTDk3Q2lHRUVFTEVRSmlmSHdDT3laSWw4a3FFRUVJSUlZUVFDVW1DblVJSUljUkh5TjFCUnpZM2JjRHowcHQ0REhZQ05LeXZiZXYxS09zMnhPODloUkJDQ0NHaVMxR00vN1dUdHpxRUVFSUlJWVQ0bk1oZkFFSUlJY1JIcW1DRVZMYnh1ck1UME9YUEIzbnphUHFVdzBmZzhaTjR2YThRUWdnaFJIVG9IQndBVUF6NlJGNkpFRUlJSVlRUUlpRkpzRk1JSVlUNFNFVU1kajRJVlBCN3I4VGZEWFU2N0ZxMTFQWXBDc3FhZGZGM1R5R0VFRUtJYUFvUGRxS1A1MndYUWdnaGhCQkNpUDhVQ1hZS0lZUVFINmt2a2xuK0dyL2dGODl2N3VYTmc2NVlVVTJYY3VJazNMc2Z2L2NWUWdnaGhJaUN1ck5UTHpzN2hSQkNDQ0dFK0p4SXNGTUlJWVQ0U0JWT2JtL1JkeTYrZzUyQTd0c1dGbjNLNmpYeGZsOGhoQkJDaU1pWWdwMWhpYndTSVlRUVFnZ2hSRUtTWUtjUVFnanhrY3JxcGlPWm8wN1RkejZlNjNZQ2tDVXp1dkxsTkYzS21iTnc0MmI4MzFzSUlZUVF3Z1o3ZDNjQVFsKzhTT1NWQ0NHRUVFSUlJUktTQkR1RkVFS0lqNVFPS0p4Yys2djhmQUxzN0FUUXRXZ0c5dHFkcGRLTGJhTUFBQ0FBU1VSQlZNb3EyZDBwaEJCQ2lNVGo3SlVPZ01BN2R4SjVKVUlJSVlRUVFvaUVKTUZPSVlRUTRpTldPRUxkenF0dkRBUW5SSmtxTDA5MDFhcG91cFNMbDFBdVgwbUFtd3NoaEJCQ1dFcVNQajBBUVhjbDJDbUVFRUlJSWNUblJJS2RRZ2doeEVlc1NJU2RuWG9GTHI5Sm9OMmRUUnFCazVPbVQvbDlOU2hLZ3R4ZkNDR0VFTUtjUTdKa09IdDV5YzVPSVlRUVFnZ2hQak1PaWIwQUlZUVFRc1Jla1JTV3p5MmQ5elB3cFpYK09KY2lCYm82dFZBMmJUSDFYYitCY3V3NHVncmw0Ly8rUWdqeHNRZ01naGN2VUo2L2dCY3Y0T1ZMZVBzVzNyMURlUmNBN3dJZ01CRGV2NGV3TU8wL0llS1pybGtUZE0yYUpQWXk0b3g3Z1lJRTN2cjg2b2dIQlFXeGJNVnF0ZDIyZFF0Y1hGd1NjVVZDaU9qUzYvWFlSeWdSRWxjVVJlSDVpNWQ0cGsxajlieS8veHVTSlVzYUwvY1dRZ2doRXBJRU80VVFRb2lQV0I0UE81TFlvMGxkZXk2QjZuWUM2QnJVUjltN0h3SUMxRDVsNlhKMHhZcUN1MXVDclVQRXpObS9MeEFZRkt5MnYvenlDMXhja256UW5FR0JRZXpkZDBSdGYvVlZhVkttVFA1QmMwYkg0VVBIdVgzblBoMDZ0RVNuMDBVNmRzYjBCZXF4cDJjYW1qVnZFT3Y3NnZWNnZOSVdVTnRidGkyamJOa1NBQnc3ZG9wR0RkdXI1MTY4K2pmVzl4RWZHVVdCZS9kUmJ0K0JCdy9od1FPVUJ3L0F6eit4VnliRVp5TjVpUkxjUHJDZkVCOGZuRDA5RTNzNUNTWWdJSkNacytlcDdjYmYxUDlQQnp0YnRlMm9IdmZ0M1kxQ0JmTkhlYzNGUzFlWU1HbTYybDY1Ykw3TnNRRUJnV3padG9NYTFhcVFPbldxRDF2c2Y4Q1RwODlZdEhnNUtWSWtKMldLRk5Tc1VaV1VLVk9vNTk4RkJIRHg0aFhLbEM3eHdmZjZwbWtyOWJqSk53MW8wYnh4ak9mNDQvaEpqaHc5enIzN0Q4aWRLeWQ5ZTNmNzRIV1pDdzBOcFZLMU9tcjd4TkY5Y1RMdjVTdFhHVGRoR2tNRzlpRjM3cHpSdnU3UFUzOHhmTlI0dGIxNjVTSlNKSS84ZGZDR1RWdlpmK0F3dDI3ZndkSFJrZDNiTjBUNVdqWTJObXpjeXNneEU2aFdwUkt0djIxRzRjS0ZBUER4ZWM2YytZdll1bTBYU3hmTjRZdENCYUtZS2VHRWhJVFN1OThnT3JScnJhNzM3ZHUzTVo3SHc4UERvdS91dmZ2OHZucWQyaDQ4b0Uvc0Yvb0Jna05DR0RCb0dDSEJJUUFNN04rTGpCa3pKTXBhaEJEaVV5SEJUaUdFRU9JajVxQ0Rna250T09OckNuQ2U5MHVJb3AzLzUrNkdybUY5bEpXclRIMysvaWlyVnFQcitIM0NyZU1UOEhQWGdUeDY5RlJ0Yjk2eVJITytZUU5UOEN4SGppeE1uUFJyck82emZ0MDJPbnpYUTIxWHFmcVZ4YjFpNDhXTFY3UnAxVlZ0NzkyL2x0S2x2d1RnM0QrWHVQL2dVYXpucmxpeERNbVRKN1BvdjMvdkllM2Fkc1BYMTQrTjYzY3djL1lZY3VUSWFuT2V3WVBHcWNlRml4VDRvR0Nub2hqZmlBbG5NSmpTTit2MWVzMDU4UWxURlBCNWpuTHhFbHk4aEhMcHNuSEhwaEFpMGFTcVZwM2JZMGJ6NnVBQjByZjhOckdYODUra054ajRvZFBQdEd6UmhLcVZLd0x3K01sVHFuOGQvZCtMZFdyWFpNZk9QZEVhZStYQ2FZdStjK2N2cU1kdjNyeUoxanh2M3J6UlhCZVp3MGVPTVdiY1pNWk5tTXIzMzdXaDI4OC9XWXpSNi9XOGV1M0xpeGN2ZWY3OEJUN1BuK1BqWS96MzlKa1BUNS81c0hqQmJOS244NHJXUFQrVTNtQ2dacTJHdUh1NDQrV1pscTZkTzVFL1h4NEF6dno5RDJ2V2JWVEgxcXhSVlQzMjgvT25ZK2R1WEwxNmpVNC90S2RyNTQ2UkJzMFVSZUhiTnQrVE1XTUd2aXhXaEpJbHZpUnpKbS8xL1BYcnBwM1JMMTYrak5YSEVoSVNvcTczMzJ2WDZkV2pxMmJuWXY0dlNrWjdyaUtGdjdBSWJDdUs4ZU9PeU1mbk9aV3IxNDMyM0F2bXpxQk1hZU5hNXM1ZnhPdzVDekVZREF3WlBwbzFLeGRqWnhlOWJEbUJnVUU4ZkdoNnJhc1BpL3J2TVRjM1Y0NmYrRk50WDd4MHhXckFzVTc5cHBIT2t5ZDNMaVpOR0dYMW5LK2ZIMU5uekVhdjE3Tm4zd0grK3Zzc2UzWnN3c0hCZ2NiTjIvRDZ0UzhBZzM4ZHlhWjFLM0YwZExSNW41Y3ZYL0h5MWFzb1A2Nll5cE03bDZhdEtBcERoNC9tME9GakhQdmpKTDE3L2tLamh2VW9WYTZxalJsc08vUG5FVnhkdFE5OVBIdm13K28xRzlTMmViRFQxODh2UnZNblM1cFUvUnFwVTc4cGQrL2R0enJPeWNtSmMyZiswUFF0V3J5Y2Zmc1BxZTBjT2JQVHMxdVhHTjFmQ0NHRWxnUTdoUkJDaUk5YzRlVGFZT2RGZndONkJlemovc0ZncTNSMWFxRWNQQVJQbjZsOXl0Nzk2Q3BWaEp3NUVtWVJuNENUSjg1dzg2YnRHbU1IRHh4VGoxKzllaDJyZTV6NTZ4eGR1d3hRMjJuVHBtYnV2QW14bWlzbTVzMWJ6cXJmTjhYNitoTi83ckFJZGdZRkJ0R3l4VS80K2hyZmxEaHg0aSthTlBxZU0yZjM0ZUFRTjJuQS9QM2Y0SjJoU0xURzF2NjZwYzF6U2QyelcrMS8vdklxU1pJNHgycHRJaEVGQjZQOGZkWVkzTHg0Q1o2L1NPd1ZDU0hNdUdiTGpsdnUzRHhkL1R2cFc3U0VlTmdwRlptM2I5K3laTm52Y1RiZkwxMS90T2lMVHFDb1FwVmFGbjMyZG5aY1BQY255NWF2NHZSZmYvUFhtYlA4MEtHdDFYdkVCMXRCbTZIRHgrQWFqVjJvZ1VGQlZ1ZGJ0R0MyUllyTzNYc1BBR0F3R0VpZkxoMURoNDNtemR1MytQbjU4L3ExTDc2K2Z2ajYrYUZFVVd2KzlPbS9hZGlnVHFSajRzcWxTMWQ0OHZRWlBJVWJOMjR4YklqcE5kdUZDNWZVWTIvdmpKcGRuYi9OWGNpVks4WXNFblBuTCtiV3JUdU1IenVjSkVtc1orMjRjT0VTRnk1ZTVzTEZ5K3pjdFpkR0Rlc3hZdGlnRDFyN2xTdi8wclJsTzZ2bi9QM2ZVS2hvbVErYVA3NjR1cnFxeDNuejVzRmdNUDVOZGVYS3Y2eGFzNTVXTFp2RjJiMEdEaG1oYVlkRlNGVS9adHhrc21jM1BiUTNvRjlQUE56ZGJRYlF3bmw0dU5zOE4zemtPUHo5VFE4VDlPaldCVGMzNDhmYzhmdjJqSnN3QllBN2QrNHhhY3BNQnZUcmFYT3VWV3ZXTTIvQmh6OGdHWkg1d3hDS29qQjYzQ1QxUVlxd3NEQU9IanFTWU4rRDVTclVpTkg0ZmJ1M2tDRjl1aGpmNS9yMW15eFl0RXpUdDNqSkNvb1ZMVXlGOG1WalBKOFFRZ2dqQ1hZS0lZUVFIN2tpeWUwQjB4L0xnWHE0K2M1QUhvOEVxTnNKNE9TRXJ0TVBLTU5HbXZvVUJjUGNCZGhOR0FQeFZIOUd4RXg0TURESUxIM3Q4K2N2eVptOVZJem5XckJ3OGdmdGlveXA4RGRsd2dVSGg5Q3laV2N1WFRLbGgwMlN4Sm5GUzZiaDRHQnZNN2hvN3Z5NXkxYkhUWnI4S3gwN3RmbndSWXRQaTZMQTdUc28rdytnL0hFQ2dvT2p2aVl5ZG5hUUxCbTR1eHQzeUx1N2daczdPRG1CZzhQLy85a2JmMzVHYzFlSkVMR1dQMTlpcnlET1pXamJuaHNEKytOLzltK1NmVms4UWUvOTV1MjdPQTBJeEhVZzh0OXIxOVYwdDRxaTRPTGlFaStwTTYyeEZiVHg4WG4rUWZORkRCcTk5dlhseE1sVEFPaDBPaXBXTE1ld2tXTmpkWTh6ZjU5TnNFRExIOGROdS95eVpzbU1wMmRhdGYzUE9kT08xaUpmRk5SYzE2ZlhMengvOFlMOUJ3NERjT0RRRWNhTW0yd3pnTGwxK3k1TnUwSDloUG40d3FWTWtVSlRJOUxYejAvZHBlbmg0VUhxVkNrMTQ5T25OKzZzalN6SUgzNXV5c1F4MUs5WEd6QUdXWThjTmU2bVM1L09pK0xGaXdHd1k4ZHU5UDhQYXBvSE95dVVMMHVGcjhweDlOaHhBR2JPbXNmWE5hcVJLc0o2WW12cnRwMlJucjk4NVNxWHIxeFYyejI3ZGNIRDNYWWdNMXpTcE5icmJTNVl0RXo5bWdBb1d1UUxHcHI5djI3Wm9nbmJkKzVXQStVclY2MGxWNjRjTkdwWUw4cDd4Z2U5WHMrUVlhTTFuNmVVS1ZNd2NmeEk3SFRhMTBKSEQrNktlTG5LMm9NZUNTMXJsc3k4RHd2ajBhUEhnRFlnN2UvL2h1NjkrL1ArL1hzQTh1Ykp6Yi9YcnFNb0NyMzdEbUxodkZuL3FaVENRZ2p4TVpGZ3B4QkNDUEdSSzVMYzhvM3c4MzRKR093RWRJVUtRb1d2VUk2YWRoOXk5eTdLbm4zb2FuK2RZT3NRMXExYnU1V2Z1dzdVQkRvL0p1YnBwNEtDZ21uZXRDT0hENS9RakprK1l6UkZpaGFNZU9rSFNaSWtDZVBHRDdaNnptQXdNSERBR0xYZHNWTWJzbVhMQk1DdG0zZFp1TkMwcXlkOGpvQ0FRRWFPbUJLbmF4VHhMQ0FBNWRoeGxQMEhJSXFkRlJiczdTRmpCblRlM3VDZEVkSjVvVXVkR2xLbmhoVEo1VUVRSWVLUjV6ZU51RHQ1SXJkSGo2TEl4czNvUHJHSEJySm15V3pScHpmb2VXQ1dNajVUcG96WTIybC96Z1FHQmRHenowQkNRME94dDdOalFQOWV0R2htck1lWUlYMDZkbS9meU5kMUc2bmp6WGRjbVFlYWRtL2ZpSisvdjdyN0tuWHFWT3plYmtxeGV2TFVhYnIxNkFjUVpkM0MrTEJ4MHpZMWtGQ2tjQ0hTcEU1dE1jYkp5WWxrU1pQaTd1SE8zYnYzQUVqaTdFem5uMzRnYmRyVWVIbDY0dVdaRmkrdmhLdjdldkRRRWZXNFhGblR3MmkrZm43Y3VtM0svaEZld3pDY282TWpreWVPWWVEZzRlell1WWRjdVhMUXMzdFhyQWtJQ0dUSExsUDZZVS9QdEhoNHVIUHoxbTJyNDEvNyt0bzhCNUE1a3pkT1RrNmF2ajY5ZnVIY3VZdTBhZDJDbENsTS8vL3JORER1a216YnBnWGZmOWRXN1I4OWJoS3JWcThIb0ZYTHBuVHQzSkhZU3ByVWd6RWpod0t3Y2ZNMk5kaFpvM29WZXZmOEJZUEJ3UFlkdTlYeDd1NXVtdXY3OXU3R2laT25DQXNMdzZBWXVIYjlCaDEvaW5tOVVmT0FXMngzLzFrVC9qM1p0RVZicmx5OUJrQ2QycGE3RVE4ZFBzYU1XWFBWdHJ1YkcrUEdETmM4MkdCdlo4ZjRNY05wM0t3TndmOS9pR3ZFcVBHazgvS0trOXF2TWZINnRTODllZy9nNzdQbjFENG5KeWRtVHAxQW10U3BDUXpVN3VxT2FVQ3pWZHVPTmxOZ2gvOXNzNVp1TzdaMmJGM0gwVDlPMExtcmNhZHM2VkxHejJkQVFDQS9kZTJoL3F3dVdDQS9LNWJPbytOUDNmanJ6RmtDQTRQNDRjZWZtVHhoTk9YTC9UZDNRd3NoeEgrWkJEdUZFRUtJajF6QlpIYlk2MEJ2bG9Ycm5KK0I1dDYycjRrUHV2WnRVUDQ1cDZsWHA2eGFnNjUwS1RCTHRmVzVDd3ZUczM3ZE5uTG56azdSWW9XaXZpQWFYci8ydzluWnlXSUhaRkJRTUlNR2pORUUzZ0RzN094SW50ejZVK0RXNW83STNzSDBFakpOcXJ4VzYxUFdxR1pLKy9YbTNXM216cHRvWEZOZ0VKNXBUVThyZjllaEJkT21hK3NNdFczOU01czNtNTdZVG1yMk5IVDNib010QXAwL2RXNUhpNVlOby9YeHhJU3pzeE9kdTdTM2VpNDRPRVFUN0d6Y3BBNmxTaGwzREJ3K2ZFTHpPUStmNDlVclh3bDJmaXlldjBEWnNCSGwySEVJaldiOVZXZG5kUG55UXFHQzZBb1dnTXlaSktBcFJDS3hkM0VoKzhEQlhPdlZnNmVyVjVIKzIxYUp2YVE0dFdQck9vdStseTlmYVFJQUs1Yk1KM1hxVkdwNzErNTlqSnM0RlIrZjU3aTd1VEZwd3FnUGVqTTlqZG5jcjEvNzR1VGtpTVAvWHg4OGZ2eEVQWmNqUnpiMTJGYndkTjV2MHloWHRuU1U5engrNGs4NmRlNXVkYjV3ZW9PQnRldE5xZlByMTdVTWlwdytlUWgzTjJPUTYxMUFBQ1hMVkFiQXlkbUpEdTFiUjdtTytHSWVWRnp4KzFwVy9MN1c2cmdSbzhZell0UjRtL1BjdUhHTHNoV3FxKzF4WTRaUjkvOFBIMjdZdEVVVE9QTHhlVTZEUnJaVDhhL2ZzSVgxRzdiWVBMOWw0eXB5NXNoT0VwY2s1TTZkRTRETGwvL2x3S0VqblBqek5NT0c5TmQ4RFFBa1Q2WXRUZkQ0a2VuckpYTm0yMy9BZUh0blZJOFZSVkYzelptZmMvbC82dDdRMEZDV0xqZTlGaXRieGhnOGZ2SGlwWnFxRm96QlVYTlpNbWVpUmJOR1BQTjV6b0MrUFRXN2F6OVUrTmZydGgyN21UaDVPck5uVEtaUXdmenErWGtMbHJCaTVScGF0bWhDeStaTnJOYXJCMlBOeWZCQVo5S2tIbFN2V2tWei90RGhZL1RzTTFEOU9IVTZIY09IRGJRYWNNMmFKVE5EQi9WVlUreUdoWVhSdFZzdnBrMGV6MWZsdFQ4ZmZ1bjZZNVE3eldmUFdjQnZjeGVxN1o3ZHUwYnJlK3JTbGF1YVFLZE9wMlAwaUNFV2dmMkVaTzNuMHQyNzk5U2dmVlRPbkRtckhwY3ZXeHFmNXkvbytrc3ZydjU3SFRCbXJoazdhaWlPam81TW1UU0dscTA3OE9EQkl3SUNBdW44Y3kvYXQvMld6ai85UUJKbktYa2hoQkRSSmNGT0lZUVE0aVBuWWc5NVBPeTQ4c2IwaC9zNVAwTWtWOFNUcEVuUnRXMk5NdXMzVTE5UUVNcVNaZWg2ZGJkOTNXZGt4ZkwxakJzM2s0Y1BIdE93WVMyV3JaZ1pKL1ArTm5zeDgrYXVvUDEzemZueHAzYWtUKy9Kb1lOLzBMMzdFTzdkZldneDNtQXdVTDFHSmNhTkgwektsTlozWEZ5L2ZvdSt2VWRZQkJZN2RteE53NGF4MzYxNzg5WmRUVHU5bFRkZTNvZTlWNC90N2UxeGRUT3ZwNVJMTTdaTzNXcU1HVHRRMDdkdS9RS3I5MjdhNUFmMU9GdTJ6RlozYmViTHA1My96ei8vMWdSdWJhbGUxWG9kTXJCZHMxUDhCL242b216WWhMTHZBT2oxa1krMXQ0ZmN1ZENGQnpkejVqQ21ueFZDL0NkNE5XcU16NmFOM0JvMkZQZThlVWxhdEZpQzNEZEQrblJ4dWtNbzNLUEhUL2l4cyszWFUzcUQ5bWRXNi9ZZDFaMmRJU0VoeGxxUS8yZnZZTS80aWRNWVAzR2EybWN0Z0ZxelRpT0x2bkJwMHFURzNzNE92Y0dBd1dEZ3laTm5aTXBrRERoZHYzNVRIWmNqZXpaYlU4U0xIVHYzOE5Uc1k2MVJ2WXJGR0JleldwYm14NkdoN3kzR2ZrcENRa0pac2pUdTZzbWF5NTR0SzV2V3JTUW9LRWo5dWdrS0NxTGZ3RjgxNDF4Y1hHamNxSUhObExUOUJ3NmovOEJoYWp0cmxzenExK2FlSGFiZHd5RWhvUlF0VVY1dG01OExEZzZtMzhCaDNMbHpENEJzMmJKdy9NUXBqaDAveWNXTGw5VnhycTR1YXREYlhKL2UzYkUzMncxdWJTZDFSSUdCZ2ZpWTFmQTIzMW50WVBiYVlOS1VHV3BOMzc0RGhySjUvVXBjWEZ6UTYvV3NYYmNSWHo4L1pzOVp3TG56RjFrd2Q0YlZleDA4ZkZROWJsQy9EczdPcHAyMXUvZnVwLy9BWVpyVXpsMDcvMERONmxWdHJyMSt2ZHBjdjNHTFpTdFdBY2JQN1M4OStqSjZ4QkJxMTRwK0RjdVhMMStwYzRCeHgvZTNMWnBFNjlyU0pZdmo0dUpDMFAvcjhnNFoxSmZVcVZPeFp0MUdtamUxL0RsMDZ2Z0JtM09WS21mN1kwMUlmLzM5RDJCOHlEUTRPSmpHVFZ2ejJ0ZFg3WnN3ZGdSWnMyWUJqRHZnRjgyZlRidnZmdVR4azZjWURBWVdMVm5CamwxN0dUOW1PTVcvTEpvNEg0UVFRbnhrNUs5eElZUVE0aE5RT0xrMjJIbmV6NEFDSkV3RkpoTmRwUW9vUjQ3QzVTdHFuM0xpSkZTcGhLN3dGd204bXYrZU0yZk84L0NCOFNuMDdkdjM4dlNwRCtuU2ZWaDZORVZSV0x0MkcvNytiNWcyZFQ1Nzl4eG00NmJGdEdqeEUwRm1UKzU3ZWFYRnlkbUpCL2VOYVpQV3JON01nZjFIR1RpNE82MWFOU1pKRXVOVHcvZnVQbVRXck1Vc1h2UTdZV0dtTjA3ZDNGeVpNblhFQisrZzNMUlJXNitvUk1raUZtUGV2UTFRajgxcjNBQTBiVmFmWDRkT1FGRVVLbFFvelpLbE13Z09EdEhzYXEzNWRlVW8xNUUwbVVlMHhsMi9kaXZLTWVJVDhPNGR5dWF0S0R0M1I3MlQwOXNiWGRYSzZDcDhCUkYyaEFnaC9rTjBPdkxObk0wL0RlcHkrZnNPRlBwOU5lNTU4eWIycW1MdGZXaW96WnFYMXBpbnRJM0kzLzhOL3Y1dm9wemo0VVBiY3pnNE9PRGw1Y25qSjA4QnVISHpwaHJzUEd0V1h6TFAvM2Y3UmFaVEpFSGNtTkRyOWN5WnQwalQ1K0VSK2M5cGUzdDc3TzN0MGV2MWhJU0VvQ2hLZ3RVd2pTaDlPaStMUHIxZXJ3bWlKVStlREZjWEY0dHhrWEYxTWI1R1dyWmlGUzlldnZ5d1JVWmgxbThMZVBueVZiemVJeklCQVlFMGF0WmEvZHAxY0hCZzVLK0RXTFIwQlljT0g5T01yVktwb25xc0tJcG14NmYrL3c4ODJkdmJxOEhXOVJ1MjhQNzllMXBhQ2VBZFBIU1VYM3IwVmRzUmQxYUhxMXY3YTVhdlhJTmVyK2ZodzBmTW1EMlBmcjI3czNuckR2WC9zNTJkSGQxLzZXenpZd3l2dzZuVDZkUkFvTjVnWVByTU9TeGF2Rnd6dGxtVGIvaXhZd2ViYzRYcjNmTm5uajU3eHI3OWh3QjQvLzQ5ZlFjTTVkeUZpL1RyM1IxSFI4Y281eGc1WmlJQkFZRnF1Mit2YmlReGU1Z2dNazVPVHBRczhTVkhqeDFuUUwrZTFLOWJpL3FOV3ZMNDhSTWNIQnlvVmJPNlpueE12OFlXenArSlFXLzgvM3ZtNzdOMC9ybVhldTdNbjBkaU5GZDB2UGIxNWQvLzcrRDA5RXpMc0pIalVCUlRHcWJVcVZLeTc4Qmg5cG5WVkFYanp1YnduNmxnM0htZE5JcWZZVUlJSVV3azJDbUVFRUo4QW9va3QrUDNCNmIycTFDRlIwRUszaTRKL0dhTlRvZGRweDh3OU9nTlprOFVLL01Xb3BzeUFXTDQ1c3lucG4zNzVpeGRzZ1l3cHJOZHVtUU5Bd2JHdkE2UXVULy8vSnY3OTB5N04xdCsyNGlNM3VtWnYyQVNiVnAxUlZFVXFsYjdpdmtMSmdQUSt0c3VuRGp4RndBdlg3Nm1aL2VoakJzemd3N2Z0K1RpeGF2czNuVkk4MllQUU9VcTVaazJiU1Jac2xxbUZsdTFlaTU2dlo0WEwxN1JwWE4vdFgvRXlIN2t5Wk5ETS9iT25mdk1tYk5NYldmSTRFWDU4dG9uK3hWRjRlWk5VMTJxaUR0UDA2ZjNwTmlYWDZBb0Ntdld6Y2RnTUZDaGZBTTZkbXBGeDA1dE9MQmYrMGFXTFcvZnZMTTUxdDNEVFUxSmUrT0dhUzJWcTVTblZpMWpnUFRDaGF1c1dHNnNMNVhST3ozZHU1dDJqZDY0Y1pmNTgweHZOazJhck4zVkVNN1JVVjZLSnpxOUhtWEhMcFQxR3lCQ1BTaU5KTTdveXBWRFY3V3ljUWRuSXIwUkxvU0lHY2RVcVNpNFpCbm5XelRqWEtPRzVQOXRMaWtyVmt6c1pYMHlzbWZQcXI0eGYrWHFOYXBXcWNTelp6NmE5S0xGaXlmTWpscUE5UnUzUkJxZ3RjVWxTUkxlQlFTZ0tBcEJRY0dhV3VFSmFmK2VyUlo5VzdidVlORFFrV3A3NmFJNTVNd1I4NHdSang0L1lkNkNKV3JiTTIwYWRtM2ZZRFVZWmI3cnN0TVA3YU5NWFJydTFPa3pMRis1R29Ca3laSlNwcFJ4SGw4L1AwNmRQcVAybTNOMGRDUmpodlFXYzBVTTdHL1l0SlZmaDQreEdCZHh6ZW5UZWRIcGgvYjhPbUlzSHU3dWpCODNnc0tGQzFHbWRFa09IVDZHczdNVEtWS2tvRXlwRXZUdFl3cXk3OWkxUjdPak5OeVZDNmQ1OWVvMVEzNGR4ZEUvVHFEVDZVaWJOalZWcTFTS3htZkVVdTdjT1duVnNobkxWcXdpZTdhczFLaFdoZERRVUUyUXZ2RTM5Y21mTDQvVjYzMThublAybi9NQWxDbGRrc3laaksvTmh3d2R5ZGJ0dXpSanYyM1JsSUg5ZTFuTVlZMmRuUjBUeDQwa05QUzlXdWNVWVBXYURlVEttWU9talNOLzJISDloaTBjT0dnSzNObmIyYkYxK3k1MVoyaHdTRWlVNlZpL0tsK0dHdFdyVUsvTzF3d2JPVmI5T1RKODVEZzgzTFVQUDBZM2xXdzQ4M3RIckRFYkg5L3ZmL3h4VXYxN3FsWExwbHk2ZEpVOSt3NmcwK2xRRklYbkwxNnlkZHRPbTllblRwMEszOWUrWk0yYVJVMFBMWVFRSW1yeURvc1FRZ2p4Q1NpYTNNNmk3N3lmQVcrWFJLZ1hseUU5dXNiZm9Ld3hTNGZtNDJNTWVIYnIrbGtIQ1lvVUxjZ1hYK1Rqd29XckFDeFp2SWJlZmJwOFVOQnIyVkpUUFNjbkowZStiV1Y4d3J0Ky9ab01HZG9UVDg4MHRHNWplZ0o5eDY2VnpKcTVtREdqcHhFVUZBekE4K2N2R1R2R01sVld6cHpaR0RhOEQzWHJWYmM0RjY1YTlRb0E2bzdSY0NWTEZhVjA2Uy9WOXNNSGovbW1RWHZOYnRQZWZicnc5NWtMT0RzNzRlRG93UHZROTZ4YnQ0M0hqMDNwNTZ6dGZPM2VveVBseTVmRXpjMlZnUVBHY09QR2JYcjNHczd6NXkrWk1INjJ6YldhdTMzN0h0ODB0RjZQTTIvZW5Kdytzd2N3cHZNTjE2aFJiZlZ6T1hiTWROUEhXcUlJSFR1MVVkdUhENS9RQkR2Tno0bi9rTHYzTU15ZUEzZnUyaDZUTWlXNnhnMk51emcvODRjMWhQaFl1ZWJJU2JHdE83ajBYVnN1dG0xRitwYmZrcTMvUUJ5U1dhK0g5MStWTld1V0tOUGpYcmw2amNWTFZyRC93Q0gwWmc4dU5XcFlqLzU5ZThiNFRYMWJOVGJENWN1YmwyTi9uQVJNS1J2TlUyeDZwazJqQm1NaVU3RkMrV2hsdW5qNjFFY1RpREgzNnRWcnBzMllFK1VjQUlXSzJxNVZXcngwUll1K1FmMTdXOTNORjk4VVJXSDU3MnZVOWhlRkNzUXEwQWt3WWRJMGdvT0QxWGIzYmwyaXZlc3VPaDQrZkVTUDNnTXdHQXpZMjl2elhidFcxUHE2Qm1uVHBPYW5yajNVY1FQN2FZTnZHVE9rWjhmV2RXcHExK1RKa3RHd1FSMmJhVzZqbzNHakJ1Z05CaXArVlU2dHVkbXN5VGMwYS9JTmRuYVdmek5GK2JFOWVzeUpQNDNmQzRxaTBHL0FyeXhmbXM1bVFOS2FCdzhlOFhWZGJUclcyM2Z1OG0yYjd5M0dydHV3bVhVYk5nT1dkV2wzN05wckZrUXpCZnphdFczRndVTkhlUmRneW83eSsrcDEvTDdhTWoxMVZNSURjZ0RseXBhbThUZjFJeDMvejdrTGpCay9XZE9uTnhnNGNmSVVBR3ZYYjJMdXZFWE1tVDJWUExseldac0NnS2FORzZMVDZkaXhjNCttVG13NkwwOEtmMUV3eGg5SFRKbnZ2UHhRUjQ0ZFY0K3JWNnRDbWRLbHVISHJGa01IOWFOZGg1K2l2TDU0c2FLMCtyWVp0OHpxK0FvaGhJaWFCRHVGRUVLSVQ4QVhWb0tkNS93TTFFMlhDTUZPUU5ld1Bzb2ZKK0N4NmNsKzVkZ2ZVS2dBdXNxeGV4TDZVOUdxZFJNdVhCZ093TE5uejlteFl4OE5HOWFLMVZ4djM3NWp5NVk5YXJ0T25lcWtUcDFTYmZmdVkweUI5ZnExSHpkdjNPSGN1VXZHZi85Y0lpUWtpbFNkd01PSGp4azNkZ2FiTiswa1YrNGNaTW1Ta1dUSmtwSXNlVktTSlV0Syt2U2VwRWhodmVabk9FVlIyTEIrTzMzN2pPRFZLMSsxdjFyMUNyVC9yamxmbGF2UHhZdFhiVjRmc1lZbVFMMTZ4cWZFLy9qak5ML05OdTFTaUc2Z015Yk1kM1oyNmR4ZnMzczEzTWFOTzltNDBmYlQyWkhWN0h6NStocE9UbEduQmhOeDZQMTdsSFViVURadkJZT04rc1pKUGRBMStnWmR6ZW9RamRSdFFvai9OdWYwNlNteWNRdDNwMHppMGVKRnZOaXptd3h0MjVHK1ZXdWNVcWRKN09WOWtOZSt2dXpaYzRCdE8zWnp5YXlNQUJockRRN3MzNXN5cFV2RXk3MkxGaW1rSGwrK2ZKVTNiOTZ5WjYrcGxsN1pNcVdpTlUrTFpvMG9WN1owbE9PT24valRackJ6NGVKbHZIMzdObHIzKzFnY09ueE1VLy8wd3NYTDBRNENPams1Y2U2TTZYTlZzRUIrRGg0eUJxTHo1ODlMM2RvMTQzU3Q2ZE9ubzMrZkhzeVp2NWpxVlNzeGQvNFNac3ljaTdkM1J1N2RONmFmNmZCZEc2cFVybUQxK2tsVGpBL2RaYzJTbVlZTjZsaWM5M0IzeDlzN28wWC8wNmZQQ0FzTHc5SFJFUzh2VDd6K0g5d2NQV1lpSTBhTmozTGQwYW12Vy9pTGd2VHEzcFh4azR3MWJvTkRRdmk1VzIvV3JsNUttdFNwbzd3K0xqM3o4VkdQSHo5K29oN255cG1ka2NNSE0yTFVlTHk4UFBuMzJ2VlkzNk5jMmRKa3k1cUZYYnYzTVhiMHI1RUdpRy9jdUVXWFgzb1JhcU1Fd09LbEs1azhkU1lBYmR2L3lNenBFeWxoWTdlM1RxZmovUG1MbWgyOFNaeWRtVHBwTEo2ZWFlT2xGakxBbkhtTE9ISHlOSG56Mmc3RXhwUjVlWTF6NXk1UXUxWU50bTVjaloyZG5jMkhTUGJ0M2tLRzlPazA4eVJFa0ZjSUlUNGxFdXdVUWdnaFBnSEpIWFZrZGROeE44RDBST281UHoyUVNHL1NPenBpOTFOSERJTzE2VHVWK1l2UTVjd0pWdDZzK0Z3MGFWcVBRUVBIRUJyNkhvQmxTOWZGT3RpNTZ2ZE5tcDJTN2I1ckRzREJBOGVZTTJjWkR4ODg1c0dEeDVyNk9iYUUxNnN5Rnh3Y3dxVkwvM0xwMHI5V3IxbTU2amMxOEdqTHR5MS9Zc2YyL1pxK01tV0tzM1RaRE96czdLaGRwNXJOWUtlOXZiMW1WNnE1VjY5OCtmNjdIcHFVdXgwN3RtYisvQldScmljbWdvS0MxUnFyOGNIQndWNENuUW50MzJ2RzNaeG05WkEwWEYzUjFhK0xyazR0MmNrcHhDZkczczJOSEVOK3hiUGhOOXliTkpGN1U2ZndZTlpNVWxhdVFxcEtsVWxac1JMTzZkSkZQVkVpQ3cwTjVlcS8xemwxK2krTy9YR1NTNWV2V3FTZkQzZjMzbjErK1BGbm0zTnRYTGNpMHAxV05lczBXN0tnRkFBQUlBQkpSRUZVc25rT29GalJ3amc1T1JFYUdrcFlXQmh6NWkvaUg3TjZuYlcrdHAwWndseGMxT3lNbUI0MU1xbFNwZFMwMzd4NXkvdjN4dGRsU1pONldOUW5kRW1FM3dkNnZaNnAwK1B1SWE1R0Rlc3g2N2Y1QUF3Yk1vQjcwYXovNnVmbno5Mjc5NnllUzVmT1M5MGRhbTl2VC8xNnRhbFh0eFlYTGw1bTUrNTlQSHZtb3dZNjNkM2NLUEZsMFZqWFJLMVJ2UXFGQ3VibitRdGp6VkYzZHpleVo4dEt6VHFOZVBqd0Vaa3plYk4xMCtvWXo2dk9YNjBLNWNxVzV1S2xLM1R1MnRQaWZKdldMVGg3N29LYXF0WG4rUXU2OWVqSDBrVnpMTktpV3VQdTdrYjllclZqdmI1d3ZYdjh3b1VMbDdoeTlScGp4MDhtVTZhTTZrTUYxYXRWcG15WlVreWFNdU9EZ3AxdXJxNzA3ZDJONzc5clE4b1VLV3lPdTNMbFgzNzQ2UmZldkRFOVpPRG82S2grTHdFOGVXcDZ2ZlV1SUlCT25ic3pidlF3YWxTdllqSGZ6VnUzNmZ4TEw0SkRRdFMrTWFOK0pVZU83QiswMDNmSGxyVmt6WnFGa0pCUXJsejlWdzM2aHd2L3ZzaVJJMnVzN3hIUjRJRjlPWDM2YjU0OGZjYVk4Wk9wWE9tclJQazVJb1FRbnhzSmRnb2hoQkNmaU1MSjdia2JZS3FUZWNIUHhvNmxoSkl2TDdwNmRWRzJiVGYxaFlaaW1EUVZ1d2xqSUlxNkxaK3FsQ21UOC9YWFZkaTYxYmdqODhqaEU3RUtxQ21Ld29MNUs5VjJqaHhacVZEQnVDc2lUOTVjSEQ1MG5QZnZ3MnhkRGhqclgxYXZVWWw2OVdwUXJueEp6cDY5d0xhdGU5bTM5d2kzYjkrTDlOb01HYnlvWGJ1cXpmTW5qdi9GanUzN0NYZ1hpSWVITzIvZnZrT24wL0g5OTk4eVp0d2duSjJOYnd4VnEvYVZKaVZzdUR4NWNqQjhSRjhLRnlsZ2NVNnYxOVBodXg0OGZXcDZ1ajF2M3B5TUhOMmZjUk9HUkxwdWMxdTI3RmFQYytYS1JyNTh1UUZUcHVXd3NEQW1UTlRPWjE2ckU2QlNwYkxVcnFQOVBFUldzL1BWSzE4MVpYQk0zcGdWSDBoUlVEWnVSbG05Rm15a0tkTlZyWUt1emJjUW9TNlVFT0xUNGxHZ0lBV1hMaWZ3emgzdVRadkM4NjFiZUxuWCtEczVXWW1TRkZtL01aRlhhTjI5K3c4WU9IZzRWLys5cmdrbXhLZW82bDhtU1pLRTBpV0xjL1NQRXdBc1gyRUtOcVZPbllxU0piNjBkV21jeTV2WG1GTDB5MkpGK1B2c3VVakhIdDYvQTN0N1UvYVRIN3YwNEkvanhuUzhZMGY5U3NVSzVlTnZvZEcwZE5udkZuVXJ3Ymp6MFJiejhVNFJBcllwVTZhZ1VzWHk1TW1kQysrTTZTbFZ6dlpyT0hOcjEyOWk3ZnBOMXRlNGFBN0Z2eXlxdG0vY3ZNMmh3MGZadW4wbno1NFpYNk9GN3dvTUQzVGx5SjZOanQrM2k5YTlJMXIrK3hyMWE2eEU4V0lzV2ZoYnRLNkxHR1Rjdm1PM3hRTUNUazVPT0RrNVdkU0dORGRxeEdDdVhidk9vLy92cUZRVWhYZnZBa2laTXVwZ1o4cVVLUmd6Y21pMDFoc1paMmNuUmcwZlF1UG1iZERyOVF3Yk1aYnRXOWFxUVdjM04xZSthOWVLdW5XK0J1RDhoVXZxemtvd3BtVE9rOGZ5QVljZk92MnNCaGxkWEpPb2E3YmwwT0ZqOUIwd2xLQWcwME9YaFFybXAyQ0IvSnJVdVlNSDlNSE4xWTJGaTVjQnhvYzFldmNiaksrZkg4MmJtaDZtdUh6bEtwMDZkOGZmLzQzbVBqV3FWNGxXTnBxb3RHcmJrVXVYcnhBV1p2dHZvNmorYm9xSkpNN09kUGl1RFNOSFQ4RFB6NThkTy9jeWJPVFlTSytwL25VRGk3Nm1qUnZ5NnhETHJESkNDQ0dzazJDbkVFSUk4WWtva3R5T3pXWXhzL3VCQ3E5Q0ZWSTVKVjZOVEYyckZpaVhMMnRyNGoxOGlMSm9LYnJPblJKdFhZbXRlWXVHYXJEVFlEQ3dZc1g2S0s2d2RQalFjVzdjTU5WeCtiRnpXL1ZKK1F3WnZLamY0R3MyckRjRm1uVTZIZG15WmFab3NVS1VMdk1sUllzVVpPcVVlZmkrOW1QWjByVmN1dlF2UFhwMm9telpFb3lmTUFRZm54ZWNQSG1HYy85YzRzcVY2L3g3OVFhUEh6OVQ2OW0wYmRjY25VN0g5ZXUzdUhIOURtZlBYdENzYjhSd1krMmVLbFcvWXUzNitZd1pOWjNCUTN0UXBreHh6YmlpeFFxeC84QjZIQjBkY0hKMndzM05sVlNwVXBBMHFZZk5qMzN3b0hFY09xaE5ZN2Q4NVN4Y1hHSldlK3E3ZHQzVTR4NDlPMUZvUkQ3TmVROFBkN1hlcHNGZ1lPbVN0V3d5UzFlYkxGbFM1aTJZaEpkWFdzMTFrZFhzM0xYVGxONHZUWnBVTVZxdmlDVi9mNVJwTTFFdVhMUiszdE1UWGVkTzZBcGFCdGFGRUorbWQxZXY4SERCZkY3czNLSHB6OXoxbDBSYVVkUXlaa2pQZ3dlUHJBWTZLMVlvSCswSGFMWnVzNTEyUFRicTFLNnBCanZOTmY2bWZyVHJJOFpGemM0YzJiT1JJbmx5Um84WVFvM2EzMFRydnVGU21xWGtmL255Vll5dWpROTM3dHpqdDdrTHJaNXIzNjRWalJyV3MrZzNUeGNLV0Ewb2R1M2NrYXhaTWhNWUdIWEdqNWo2ZmZVNnhvd3oxVzNVNlhTVUwxZWFIcjkwd2Q3Qm51a3o1M0R3MEZGdTNiN0Q1YXZhakNIbTlXWE5nOUFSNmNOTUdVaWNJencwZWYvQlEzVW44cDRkMmdjV0lnWVpkKy9aYnpQdGFtUTgzTjJaTkdFVXJkcDJwRkhEZWd6bzE5TmlGM0JVb3J0RDBjWEZoYjlQSGJGNkxsZXVITlNvWG9WZHUvZng1T2t6Tm0vZFFZdG1qZFh6M3Q0WjFaUy9keUxzeWkxUm9oZzVzbWV6bURQTUxMdExaRHNROVFZRGMrWXVaTjZDSlpxQWNlWk0zc3llT1ptbHkxZFpYTk9qVzJkY1hKeVpPZHU0ZzlKZ01EQnk5QVI4ZmYzNHFWTUhBSGJ1M29lZm43L1Zlem80T2pEODE0RTIxeFRPMTllUGFUTk1BZkR3YTFLblNjMkxseTl0QmpyejU4dEQyVEtscUZtOUtsdTI3ckE2SmpZcWxDL0x5UDhmbnp3VlB5bDRoUkJDYUVtd1V3Z2hoUGhFRkxWU3QvTWZYd1BWUEJPbmJpY0FEZzdZOWVpR29YYy9NRXRKcEJ3NENBWHpveXRmTHZIV2xvaXExNmhJeXBUSmVmM2FENENWS3pmaUhJMFVXT2FtVDF1Z0hpZExscFJXMzJwVHpYWHI5Z09wVTZja2QrNGM1TW1iZ3dJRjhtamVDRDMzenlVMTRBcVdnVGRQenpRMGJGaExrMkkzSkNTVUowK2U4ZkRoRXdvV3pNT3JWNzRVTHhaNUd0dXc5KzhwVjY0a3g0K2ZwbWIxNWpINkdNRzRZL1AwR2RNNjU4MWR6dXhaaXkzRzVjNmRBNEF6ZjBXK204T1dwMCtmcTlkNkpQVWdUeDdqZkcvZXZHWHQycTBzbUxlQ2E5ZHVxZVB0N2UyWjlkdFlYRnlTV0R5RlhyUm9RUjQrTnEzRDMvOE52WG9PWS92MmZRUUhCYXY5aFl0SUhaNzRwbHkrZ2pKMUJ2ajZXcDdVNmREVnJZT3VSZFBQZHFlNUVKK2IwQmN2dURWaUdNKzNiY1hlMVpYMDM3YkdxMmxUUFBJWE1HM3IvNDl5Y0hDZ1d0VktyTnV3R2MrMGFmQjUva0k5OTNPWGpwR21velVYazJDbnJkcHk1cXBVcmtqS0ZDbDRiZlp6Tm9tek05KzJiQnJ0KzhSRnpjNzA2YnlZUEhFMGFkTEV2QVpyMnJTbWE1NCtleDdqNitOU2NFZ0l2Zm9OMHFUeXpKTTdGOWV1M3dCZ3pOaEo1TTZWZ3dMNVRROW9iZDIya3luVFpxbnRJb1cvb0YzYmJ5M210aGJraWlzTjZ0Vmgrc3c1QkFRRVltZG5SOWt5cGNpY3ladE5XN1lCeHY4L0JRdms1OUdqeDNUdTFFR3pDOWc4K0dwZTZ6Q2lFTFBQaWF1ck5pRDMvdjM3S0hjaXg0V0NCZkt6YWYxS3NtZlRwanoxamZBNkl6YXBlbU9pUnJYSzdOcTlENEM5K3c1cWdwM21idDY4cldsSHJBa0p4Z0NtZVNEUXpkWDYvNE5Iang0emFPaElpNTNUV2JObVljbkMyWkdtdlAyeFl3ZnM3SXhCNzNDemZwdVByNjhmQS9yMXBFeXBFcHF2Q1hOMzd0emxpMEpSUDVBV3ZwczRYUGcxK2pBOUdUT2s1OUVqNDFQQlNaeWROZDlmNjFZdmkzTHUyREJQbC8zNDhST3JhWXpOZng1WHExb0oxd2lmZTZuWktZUVFNU1BCVGlHRUVPSVRVU3lGWmJEelRHSUhPd0V5cEVmWG9UM0tiM00xM2NxYytlaHlaSWVQb0Q1V1hITjBkS0RoTjdWWXRORDQ5UE9qaDA5aTlLYkkzVHNQT0c4V1lHdmJyaG11RWQ0Y1NwNDhLYTFhbTk3NHVIOWYrd2JRdm4zYWVqV3VicTQyYTJkR2xEdDNkbEtrU0I1cHVpZFB6elJVcTE2QnhvM3JSR3ZPNk5pLzd5aDkrNHlJZEV5Vnl0YmY3SW5LbXRXYldiTjZNd0NsU2hWandzU2hEQjB5bmhNbi9yTDZjZXIxZWxwLzJ5Vlc5d0pqVGJEdVBUckcrbm9SQllQQm1MWjJ6VHJyYVd2VHBjT3UrOCtRTTBmQ3IwMElrU2hlN056QjlmNTlNUVFGa2FWSFR6Sis5ejBPU1QrdWRPSXRXelRoNjVyVitMSllFUW9XTVFVSGw2OVlUWXBJQWcxeGJlUG1iWlFzVVl3eXBVdmk3T3hFamVwVldMMTJnM3ErU3BXS0ZvRVBINS9uVks1ZTErcDhzYTNaYVI2QXZYTGhOQ1ZMZkJtamxKZUtvckIzLzBFeXBFK3Y5ajE0K0ZBOW5qSnRGcVZLbHFCTTZSS3hXbDlNS1lyQ2tLRWp1WEhEOUhCVm5kbzFHVHFvSDQyYnQrYkJnMGNFaDRUUThhZHVMSnczaTN4NWM3Tm84WEttenZoTnpieVJOazFxcGs0ZUUra09TUThQRDAwZ095THp6MnVuSDlyelM5Y2ZvMXk3bTVzck83YXVwMUxWMmhnTUJ2NDRmcEkvamx1T0sxdW1GQjRlMnV3ZHo4MEM5MTVldG5mNG10ZWdmL3YycmMxeEVRMGNvbjN0R0ZrcTA2Z1lEQVo4ZmYyNGZ2MG1ibTZ1T0RrNzQrUGp3L0tWYXpUaklnWmpJN0szdDZkTzdab1cvZEY5R0NGREJ0UFg3SzFiZDJ5T08zSHlsSHFjTVdNR3E3czJ6VlBSQXJpNXVWbU1PWC9oRWgwNmRpVTRPRmpUbno5Zkh1Yk1tbXBSQjllYWp0KzNJelEwbERuekZxbDl2NjllUitqN1VQcjE3bzZEZ3dNbGloZmo1Si9hcjgwR2pWcEdPYmMxNGRmMTY5T0Q2dFVxVTZGOFdVcVZMTTdMVjY4anJXVWNGMjdmdWN2WmY4NnI3ZURnRU1hTUhNcmE5WnNvVXZnTGN1WE1EbWovZi9mcDFZME02ZE54NTg0OVRwLzUyMllBV3dnaGhHMFM3QlJDQ0NFK0VXbWRkV1J5MWZFZzBQVEcvaGxmUFJDejlFcnhRVmVsRWx5NmhHS2U1aXc0MkZpL2M5eG9pR0VLcUU5QjR5WjExV0NuazVNak9wMHUybS9RNmZWNlhOMWNDUXdJeE43ZW5oOS9iR014cG4vL1VlemNjY0RLMWRiTm1MNkFHZE1YUkQwUUdER3lIOTE3ZE1UUjBRRTNOMWZObTAvaGxxK2NSZW5TY1Z1cnk4M2RWWDB6TDc3bHpwMmRlL2NmeG1uOW5uRFRaNHltVHQxcWtzWTJ2dmo1bzB5YmdYTHhrdFhUdXZKbDBmM1lFU0pKMHlhRStJUW9DZy9temVITzJERWtMVktVUEZPbTRwb3RlMkt2S2xaeTVyQys3cTNiZDhYTC9XYk1tc3Z0Ty9lNGJWNk9BRmk0ZUJsT1RvNlVLVjJTR3pkdnN5VkNnT2JBd2NOY3VYcU4vUG55eE11NlBwU2lLQnc4ZEpUZjVpN2sydlViVEoxa3FxVVh2b01TNE9DaG95eGFzb0xtVFJzeFpGRGZhTTN0NStmUG16ZkdRSnh6RW1jODAwWi9wK25VNmJQWnRXZS8ydmIwVE11Zy9yMXhjM05sMnFSeHRHbmZpWGNCQWZqN3Y2Rk4rMDRVL3FJZ2Y1NzZTeDJmUEhreUZzNmZSWnJVcWFOOXo3aVVOazNzN3Z2dnY5ZlY0OGpLR1BpL01hVTVQWFg2YjY2YVhaY2plemEyYnJLK016QXVVemZiMmRreFpOZ29Ianl3dll2VTJ6dGpwS2xnd1ZnajFGb056NmpXK3ZiZE81STRPMnVDbVA1djNsZ2R1Mm5MZGswZDF4Sm05VlhOUlh3ZDcyNGwyRm13WUg2S0ZpbkV5VDlOWDI5VksxZGsvTmpoYXIzUTZPamF1U01CZ1lIcUxrNDNOMWZxMTYyRmk0c0xnd2IwcG43ZDJoUXRFZmMxYzVzMU1hVzJmbVgyUFJOZkJnd2V6cFVycG5UTjZkSjVjZS8rQTBhUG1ZamVZS0JtOWFwTW5qaGFjODI3dCsvbzFXY1ErdzRjd21Bd2tDVnpKa3FYU3BnSExZUVE0bE1od1U0aGhCRGlFMUk4aFQwUEFrM0JtYjlmR3lJWm5ZQjBPblEvL1lqeTRCSGNOLzNSemQxN0tETm1vZXZaL1QrZlBpNnVsU2xUbkVLRjhsR2paaVU2ZG1wTnJab3R1WG5UOXBQWjVuTGt6TXJtTFV1Wk1YMEJMMTY4SXFOMytxZ3Zpa01wVWlSVGp4dCtVNHNTSllwUXFGQStLbFpvR0szcjI3UnRTdWN1N1cyZTcvN0xZRTZkT212Ulg2SkVVWkltOWVETm03ZTR1Q1FoS0NqWXl0Vnh3OFhWaFFrVGh0SzhXU2ZLbHk5SmpweFoxZUEwd00zYnB6VGpyMXkraHNGZ0RNUm15SmlPbENsTjliL08vbjJCNXMxTU5XcHIxYTRpZ2M1NG9seStnakpsT3ZqNVdaNTBkRVQzL1hmb3FsYis3SDdlQ1BFNUN3OTBwcWxWbTd6VFptQVhqMm1ybzF1UEw2YmF0Zm1XUHIzaXQ1N29ydDM3R0RKTSsrYjd2QVZMYkk0UEN3dmoyVE1mZnVyYXcySm5XRWhJS0Q5MjdzNmlCYlBWSFV3T0RnNWt6WkxaNW56dnc4SXc2UFVXdFJqQm1LSTBwclVSemIxOTkwN1RydjlOQys3ZGY2QzIzZHhjY1hKeUlqUTBsTHQzNytQajg1eTBhZE9vYVRFZEhLTC8xdG53VWVQWXQvOFFZQXl3REIzY0wxclgvVFozSVl1V3JGRGJqbzZPVEpzOFRnMys1YzZka3ptenAvTERqNzhRSEJ4TVVGQ1FKdERwNWVYSnZOK21XYVJYVFN4WnMyUm14OVoxYWp1eTc0MzlCdzZyeCtzM2JGR0R4UkdaMTFNMUdBejA3RE9RZ0lDQU9GaXRpZDZzZGlVWVU3emFSNmc5Vzc1c0dYNS9zQTViMmx0SklSeFhac3lheTZyVjZ6Vjk2YXpzaGoxMStveW1oaXBBd3diV2QxWkhUTUhyN21FWjdMUzNzMlBpdUZFMGJ0Nkc1ODlmMExWelIzN28wRFpXNlhyNzl1ckdxMWV2T1hyME9QUG1URmRUdFRadDNORGk4dyt3YW9WeEorajVDeGVaOWR0OEFnT0RhTjYwRWZYcTF0S004L0Y1VG8vZUF5eXVzNWE2TnpyZUJRVGdHK0gxNUp1MzcyeU0xaXFZUDU4bTJObW9ZVDBtVFptaDFxZk5sQ21qeFRYdUh1NEVCUWVydFZCSGo1M0VsbzJyWXZUelJ3Z2hQbmZ5RTFNSUlZVDRoQlJQYWNmR3g2YjJrMkNGSjhFSzZaUDhCOTdZVCtLTVhmOCtHUHIwQjdNM25aUVRmMEtxMU9qYXRVN0V4U1U4blU3SC85aTc3K2dveWk2TzQ3L1pUVTlvU1NBUU9raEhpdElDaEtvSUtBZ29LZ2dvV0Y4N3hkNmxXVUJRaWhVTEtvaWdnSUlnVFhvUlZJb2dnblJDaDFEU3M3dnovckd5eVpJZVFqWWszODg1T2V3ODg4enNUU2dKZS9mZXUzcnRUN20rUGlTa2xGNS9JM3RWQm5rdE9EaWxOZDNrRDk2U0pCMDhrUDA1U1NFaHBWUzNic2F6eFFLRDByN0lJa2xlWGxhMWF0MU1jYkZ4NnRLMW81NTdka1NhUGVkam5MT0pWcS9lb0ljZmVrWkhqeHpUUngrUDBlMjkwNzdBVXp3b3BVSm04SkNIMG53OU8zZnBvRjMvcmxPWk1xR2E5OU5pdDJSbldGaEtwVVpzYkp4NjNIcXY2M2ppcE5FYWNFL0tyTEpTcVJLZnVFS3lhbHRidnJ3c3d3WkxsU3ZsZjJ3QVBPYjBrc1hhKytab2xiNzVGdFdkT0ZtR0pXM0wvOExnKysrK3l2Yk16b3lTVHFWS2xVelRvaklqdDNicnFvb1ZLMmpBd0lmYzV1UVZLMWJNMVY3MFRIUzArdC96Z0VhTmVGVWRPN1JWU0Vpd1cvSkxjaWFzL3Zoeml4WXNYS3lGaTVhbyt5MWQ5T3pUZzlNOFg1OStneFFURzZ2SVZpM1Z0azByWFg5ZG94d2xBSDYvWk1aZzZrUm52WHAxRkY2dXJKcGMzMGhyMS8wbTB6VDEyUmRmNjY0N2IzUE45VXZkTWpRcjIvNUtHUW5RdG0zMlo5T3Z1YVIxNTBzdlBLMEcxOVp6SFo4L2YwRmJ0djZsZ0FEL2RIK2Z5cFFPMVo0OSsxU2hmSGlHbFhiSGorZDhIbWxzYkZ5VzE0V0ZsY254ZmVkODcveVphdE9tUHpYeXpURnU1MzVadEZTUzlOd3pROVFtc3FWclBlcklVYmQ5bWMzbzNQcm51aHpIZE96WWNiMHg4aTIzdFRlR3Y2bFhYbjdPTGVIWnRNbDErbWE2KzU5bHd6QlVzV0o1M2RPL3Ixc1ZZVWFTa3BMU3ROZk5qanExYTZWWlN6MEwwdTV3Nk11cDAvVCt4QStWbkp6c1d1L1F2bzJ1YTl4UWUvZnVseVNWS0ZGY1FVRkI4dkt5YXVreTk5RVdwVXFtLzNOcnlaSWxORzdNS05sc05qVnUxRERIc1Y5a0dJWkdEWDlGKy9ZZnlMQmFQYldMc3pkL1hiNVNjWEhPTjFiTS9INk8yclZ0cmNqV0tYOCtVdis5VG4xZGJnMTkrc1ZjWDF1MWFtVUZCUGlyeGpYVjFmZXUzckphcmZwMXVYUGVjRUNBdi9yM3V5dmR4TzVycnp5djdqM3UxSVdZR08zYmYwRFRwcy9VZ1A1OWNoMEhBQlExSkRzQkFDaEVtcVl6dC9QM2FJZkN5M2w0YnVkRllXVmtEQnNzOC9VUmJna0o4OGVmcERLaE1ycDI4V0J3aGN2MGJ6OUtkLzNzMlhPS2JIMnJEdXhQbVVrMTViTng2bjFIOXd6dmRYT1h2bHExS3VWRnVPQVF6eVh2bm4zMk1kVy90bzZtVC9zaHd6Mi9iZmhUdDNUdDUzcG45SDJEQml2NjdEazk4RUMvSEQ5Zm1USlp0MlQ3NHcvM2RxbisvdGx2NTRVOEVCMHRjL3dFbWR2K1N2ZTAwYTZ0akFmdmszTFFaZzNBMVM4NU9sbzdodzFSc1hyMVZYdnN1RUtiNkpTa0NaTStWb2tTbHpkL3RGS2xpcEtjRlZ6aDVjTlZyVXBsVmExYVJWV3JWbGExcWxYVS85NlVPZE45Ky9UV1E0ODhwYk5uVTlxS1ZxMWFSVjlPK1VDUFBUbE1XN2R0bCtTc2pIcGk4RE51Y3gvdGRyczJidnBEUzVZdDE5S2x5M1hpNUNuWFBhWjlPMHQzM25HYnFxUjZZOG92aTVhNjdyZDM3MzU5K2RVMEJRVUdxbldyQ0xWdkY2bTJiVnFsbVFGNXFTK21Uc3Z3WEp2V0xWVzFhaFhkMHJXenEwWG4xOU5tYVBHU1phNDkxYXRWeWZUK0Y1MCtmVVpIang2VEpQbjUrYWxGczZiWnVrNlNJbHUxME9iTld5Vkpqei82b0c3dmRhdHNOcHZXcnZ0TlA4MWZvS1hMbG1jNjdtRHJ0dTBhOHZRTDh2WDEwZlhYTmRiMTF6VlNnMnZycTJhTjZnb05kWGFUeUdobWFtYStualpEWDArYmtlbWVyWCtzVFRNajlFeDB0TjRaKzM2RzE5UzRwcnErbi8yanhyejd2bXRFUVhpNXNqcnkzOWRQa3Q0ZU0xNm5UNS9XNDQ4K3BKTW5UNlU3TnVHaStQaDRSUjA1cXRDUUVQbjYrbVQ1ZVRrY0R0bnRkdG50ZG5sNWVlbmd3Y042NEg5UHVDWHZKV25XRDNPMTg1L2R1bi9RQURWcmVyMUtsQ2l1RGgzYWF2M3FKWkpoeUdKWVpMVmE1TzNqazZZQzlPSnpXQ3lXTkY4ZnU5MmVxL2E2RlN1VWR6MzI5L2ZYYlQyNzY2RUhCc3JoY0dqSjB1WDY4SlBQOU04L3U5MnVDUzlYVmkrLzZLd3cvdkxyNlpyMS9aeE1uK09hNnRVeVBIZHQvWG9abnNzSkx5K3ZiQ1U2VTN2aXNZZTFaZXRmK20zajc3TGI3WnIwd2FkcUdkSGM5YlZkdXpibC95cVdTMzR2VHA4K0kxOC9YMTA0ZjBFL0wxamtXczlOWldwMjlPdDdwL3IxdlZPU2RQekVTZDErWjhxYmVtL3ExRkYydTEyejU2UjkwMnVaMHFFYU92aHh2VGJjMlZyN3cwOCtVOCtlM1ZRc0tPaUt4QWtBaFEzSlRnQUFDcEhyU2xwa1NFcGQxN1R4akYzZENrcXlVNUxSNEZwcDRBQ1puMzNwdG01TytVSXFWVXBHUkF2UEJGWUVuRGh4U3IxdnY5OHQwVm1qUmpYMTdIVnpKbGRKcDA2ZGNUdE9YZG1aMzY2N3ZrR1dlNW8xYjZ4WFhoMnExMTU5UjVKek50ZlF3YS9LMThmSHJlSXlMNWltbVdiVzZZSUZ5MVM1Y2tVMWFkb3d6WXN0eUZ2bTVpMHkzNXNvblR1WDlxU3ZyNHdIN3BQUm9WMStod1dnQU5qM3psdXluVCt2MmpQR3k1cFBNM3I3MzMzbkZibHZrK3NiWjNwKytZcFZsLzBjNWNxR2FjNzMwMVM1VWtYNStHU2VMQ3BlckxpYU4ydmlxc0FMSzFOYUgzL3dua0pDZ3ZYaHBQRzY3OEhIOVBkTzV6eEZpOFdpZG0walpacW1YbnhsdUpiOXV0SlYvWm4ydnNXMFpldGZic25PdzRlakZCeGNTbWZPcExUYWpJbU4xY0pGUzdSdzBSSjVlWG1wUi9lYjlmcXJMMlFZNysyOWJ0WEdUWDg0WXcwcm84WU5HMmpoSXVkYzg0OCsrVnpObWw2dnJsMDZhZktIbitwdzFCRkp6Z1RGeGZqcjE2dWI2ZGZqb20xL2JYYzlidEc4YWJhU2JxNzl6WnBxd3FTUGRmK2dlOVF5b29XZWYvRTFyVmkxUnVmT3BUK1BzV1ZFYzBXMml0Q1VMNzV5YSsrYW1KaWt0ZXMyYU8xL2xhSldpMFd6djUrVzcrMXR6NTA3cnkrbWZwTm1QU2twU1Q4dlhLd3Z2dnhhMjNmc2RLM2Zjbk5ualJyK2lyNlpQbFBqMzUra3hNUWtPUndPZlRMbFMrMytkNis2MzVMeWhzaXlaY04wVGZWcVdyMG1wWG96NnNoUmRlclNRNUx6OTh6YjIwc1dTOHIvZjB6VGxHazZaTFBaNVhBNDNHYkFUL3RxaWc0ZE91eVc2QXdJOEhkVkVmNjFmWWVlR3ZxY0pPZlgwK3JsSll2RklpK3IxWlVzTTAxVGRvZEREb2RkZHJzenlYbnhPVDcrNEQyMWFwazMvNys1dG41ZFRmLzZNeFVyRnFTS0ZjcTdLcHdQSDQ3U2E4TkhwL256RWhaV1JoOS84SjVybm1yVktwbDN1R2pZb0w3S3B0TVd0eUN3V0N4NmM5VHJ1cVBQUGVwejUyMEtDQWhVZyt0YXV2NjlTa3BLZVROQW1VdG01ZDUxOTBDM1JQcEZwVXBkK1Rkd1RwajBvZXZmcityVnFxcEU4UkpxMXpIdC83MTgvL3M4YnV2VlhUTi9tS1B0Mi8vV2hRc3gyckJobzI3bzJQNkt4d2tBaFFISlRnQUFDcEhpM29acUZiTm81NFdVV1oyYm9ndkkzTTVVakp1N1NpZFB5ZndwMVR1YVRkTTVhMitZUlVielpwNExyaEF5VFZPelovK3NaNThlcnVQSFQ3cld2YnlzbWpCcGxMeThNazZHeDhURWFuK3E1S2drdDNtVXVaR1ltSlRoaTNlU1pMZlpNanlYWFVPR1BxeVltRmlOZVdleUpPbnVmcmVwMTIwcEx5eGNyUHJNcnVDUWttclI0bnEzdGZpNGVMMzR3bWo5c3ZCWHQvVlpNMy9TckprL0tUaTRwRHJkMUY3dDJyWFV3a1hmS3VpLzlyd2hJY0c1K1pTUW10MHVjL29NbVQ5a1VKMVFzYUt6YlczRnRET1JBQlIrQ1ljUDZjajBhYW93Y0pBQ2E2VnQrM2lsUFBmTWtIeDdycnhtc1ZoeVZHbjF6TkFudFdMRmFnVUhsOUtVanljcHZGeFpTYzcybUY5ODlvR0dESHRCYTlhdVY2OGUzVnp0V0lzWEMwcVQ2QXdJOEZmN2RtMTBjOWViMUxwbGl6UVZjUGNOR3FCNzcrMm5UWnYrME04TEZtblJrbVZ1TXgyZExUVXpmeVBVelYxdjB2UVpzMVN2YmgwOTljUWo4dlh6MVpHalI3VjEyM1k1SEE2OStzWW96WnZ6blVhUGZFMFBQUFM0cTMydEpMVnEyU0xiVmJPcFc5aTJhNVA5RnJhU3M1M3VzOE9lMG9EK2ZiUjM3Mzc5dkhDeGJPbjhQTlM2VllUdUh6UkFUWnRjSjBtNi9iWWVtdjd0VEgwei9UdFhnamExUG5mMUxqQnpQQ1hwOUprekdqVjZqR3NXWW1CZ2dKNTQ3R0hkM2VjT0dZYWhBZjN1VWtTTHBocjJ6RXY2ZDg5ZVdTd1c5YjNyZHJlZkcxdTNpdEJ6VHorbEYxNSt3elVmTlRXSHc1RnBGV3hxWVdWS3E4RzE5VlN6Um5YNSsvc3JQajVlRGE2dHA0bnZqZEZydzBkcjJhOHIzZmJiSFE3Wms3SjNiMGtxRmhTazVzMmFwRm4zOS9mWHB2WEwwNnhuTmZmWHo4L1ByYjN4UlJVcWxOZjc0OTdXb0FjZWRiVkhiUlBaVXFOSHZLYVNKVXU0OW9XWHkzaCtaWjNhdGZUMjZKeTMxczFQWVdWSzY1ZWZaOHZQMTFmN0R4elVXKytNYzB0eVhuUjdyMXZkamx1MmJKRnVSZXROTjNiTThMayttanhlclZ0RnVLM3QyN2RmdC9USTJadGFYbi9sQlZXcFhFbWZUcG1xc2UrTTFNR0RoOU84RWFCOGVEbFhCYmJGWXRFTHp3elJPKysrcnhlZUc2WjZkV3ZuNlBrQW9DZ2oyUWtBUUNIVHBGVGFaS2NwcVFCTTdVeGhHREx1SFNCRm41VzVlazNLdXQwdWM4dzRhZGdRR2MyejMvcnJhaEFiRzZkeVlkZG1lMy9xZVpLWDJ2em5YNW1ldnppMzhzS0ZHTTJadlVBZmZUaFZXN2Z1Y050akdJYkdqUit1bGkyYmFzMmEzN1I3MTE2VktGbGN4WUtDNU8zakxhdlZvbU5IVCtqamo3NVNmSHpLYktpUWtGSnU4eW92MnJuejMyeC9icE1uZmE3Smt6N1A5djdjZXVYVm9icHdJVWF0STV1clM1ZU84dkh4ZHAzN2RkbHF0NzFaVldDMmJObFVpNVo4cDFPbnptalR4czE2NXVrMzlNUDM4M1hpeEtrTXJ6bHo1cXkrblQ1YjMwNmZMVjlmSDdWcjMwcmR1blZTZUhoWmhZYVM4TXkxNDhmbGVHK2k5Ri9WMEtXTWp1MWwzRDlJOHZYTjU4QUFGQlJSWDM0cHcySlJwWWNmOFhRbytTSXZablptNWNZYlVpcUxBZ0w4RlJvYW9sZGZlVjZ0SXBxbmVSTlBVR0NnUHB3MFRsOU1uYVllcWVZY2RhNkhBQUFnQUVsRVFWUUpEcnkzdjZiUCtGNVdxMFdSclZxcWMrY2IxTDV0WklZekppK3lXaXhxM3F5Sm1qZHJvcGRlZUZvclZxM1JUL01XYXNYSzFhcGNxYUs2ZCt1YTZmV0dZV2pLSjVQa2wrcjd3dXV2dktBNyt0NnJybDA2NmNuSEhwYlZhdFYxalJ0cTJsZFQ5T2xuWCtyQW9jT3FjVTExRFgzcXNXeC9qYmFtYXFmZXBrMnJiRjhuU2Q3ZTNxN1pmTldxVmRFOS9mdG95dWRmU1hMT1VPeDJTMmZkZmx1UE5JbkxnQUIvM1Rkb2dPNFowRmNyVjYzVi9KOS8wWXBWYXhRZkg2OFNKWXJyMGY4OTRObzdiMDdtN1doekszV0MrdDRCZDB0eWRnRzViMkJLNjg1WlA4eVY1S3dnOXZIeDBjdXZqZFN0M2JxcXo1MjN1eVhqSkdlTDJ4blR2OURvdDk1VjVVb1ZYVldSTWJHeGVtUEVXK3ArU3hmNSsvdHIzSmpSMnJ4bG0zNWVzRWhidDIxWFZOUVJuVHQzVHZZY3ZLRXRNcktWRE1PUXY3Ky9PclJ2b3dNSER1bVRqeVlvS0RCUUU4YS9vK1VyVm1uK2drWGF2WHVQenA4L3IyU2J6ZG4rMW1hWDdiODJ1SGE3UGNNMzBiVnVGZUUyWC9hUmgrK1g1UHo5VHMrYm8xNlRwQnpOcEwyb3lmV05OV3pJRTVvOTl5Yzk4ZWpEYXQ4dU1zMmU1czJhYU5MN1k1U1VsQ3lielNhSHd5RWZIeDlWcUZCZWRXclh2R0p0WGZQU3hiL0hWU3BYVW9YeTRUcC80WUs4dmIzbDcrZW5jdVhLNnFZYk8rcXVPMjl6dTZaUmcydGR5VTdETUJRY1hFb2QyN2ZWc0NHUHUrMExTMVVSNnB2T3o1SGVQajZxV3FXeTZ6Zzd2MDlXcTFYM0Q3cEhkL2J1cFdMRmlybU5samNNUXpWcVZOZHJMei92SG0rakJ2cG02cWRaM2hzQTRNNHdVL2R1QUFBQVY3MkplNUwxNUdiM2Q3aisyemxBVlFNTDRIOWVrNU5sRGg4bE0xWGJMMG1TMVNyajZTRXljakRycUtETGFiTHpjaXhlTWxOdnZUVkJxMWF1VC9lZDdmNEIvcG8wK1UzZGZ2c3RrcHlWaUlNR1BwV3RlOTkzZjErTkd6L2NkWHhEeDl1MWFlT1dOQy95ckZyemt4bzJUR243bGxseU5qTjE2dFRRaG8wTDA2eC8rY1VNUGY1WVNzdTZpd25lOUVSRkhWT2RXcTNrNVdXVnQ3ZTNUTk5VUWtLaTI1NDMzM3BKanp3NjBHMXR3L28vOU5WWE0vK2J3WFZDKy9ZZVZIVDAyWFNmdzJxMWFzVEk1OVR4aGphYS9jTjh6ZjdoNXd3VHdGYXJWYTFhTmRXdFBidW9mLy9lOHZNaktaY3RwaW56bDhVeXAzNGxYZkw3SjBueTg1WHgwSU15MnFaOWNROUEwV0hhYkZyYnBMRktSYlpSM1FtVFBCM09GWk82UWpJZ01ERE52TUM4dmk2dmJOejBoK3JVcWFXZ3dNREx2dGZacytjVWZmYXNXL0loSjA2ZE91MnFwc29MLy95eld3bUppZkx5OHJyc2FxeVkyRmlOZjIreTJyVnRyUmJObStZbytXV3oyYlJsNjE5eU9CeXVDdERDWXUyNjM5UXlJdk1PTURhYlRUYTdYUTY3UXc3VDJiTFdkSml1bjFYTlZBTS9BdndEWE8yR3QrL1lxUXJsdzNNOS8vYmk4OXB0emdTb3pXNlR2NStmL0MrempmYTY5Yis1SGtlMHlMcjdqV21hVjBYU01pTUhEeDUyUGE1VUtXODZkTmhzTnNYR3hzbkx5MHQrL241WDVOKzlvMGVQS1RuWldZMmRXZHdPaDBQUjBXZmw1ZVdsd01DQVhDVzJBYUNvTUhMNERZMWtKd0FBaGN6Nk13NjEralhlYmUzYjVyN3FYYUdBL2tjcUxrNk9WNGRMZXk1SlZsbXRNdjczb0l3T2hXTkdTWDRtTzQrZjNLNnVYZnJxOTAxYjBweHIyelpDNDk4Zm9lclZxN2pXVHA0OHJlcFZzMzd4cEc3ZG1wcS9ZSnBDUWxKbWRnNGIrcm8rL21pcTJ6NS9mei90MmZlYnEyMnI1TmxrcHlRMWI5cFpmLys5TzkxemhtRm93OGFGcWwzN0dyZjFreWRQcTM3ZE5tNlZyZW1Kakd5dTE5OTRSazJhTm5KYjM3bnpYODMrWWI1KytQNW4vZk5QMnNSbnc0WjF0V0xWWE9aNlpzZkprekluZlNoejY3YjB6MWV1TE11d3A2VHk1Zk0zTGdBRnpybmZOdWpQM3JlcC9xZWZLZlRHVHA0T0J3QUFBRUF1NURUWldVQmY5UVFBQUxuVnFJUkZYb1prUy9WMnBrM1JEdlV1cUtQckFnSmtlZTBsT1lhUGtuYWxTa2JaN1RJbmZpQ2RQQ1hqanR1bHEvZ2R5cEt6emRHQWUrN0lsK2Z5OS9mVHR6TStVbVNyN2pwMjdJUXNGb3R1dUxHTkhuMTBvTnAzU0R0RHFuVHBFRldvR0s3RGg0NmtPV2UxV2xXOWVoWGRkdnN0ZXV6eFFTcFdMTWp0ZkowNk5keU9EY1BRU3k4UGRrdDBYdXJCaHdibzZXY3liaTE0MzhDbnRITGwrcXcrelJ4cDJhcHB1c25PRWlXS2ErU281OU1rT2lYbjE2VlAzNTc2Yk1wMHQzVS9QMTgxYWxSZkhUcEdxbWV2THFwVksrMjFrbFM3OWpWNi9vVW45ZndMVDJyem4zOXArdlRabWpYeko1MDhlVnFTTkhMMGl5UTZzMkthTXBjc2svbkZWQ2srUHQwdFJxY2JaUXk2Ui9MeHllZmdBQlJFcDVjdGxjWEhSNlZhNVd4bUlnQUFBSUNyRjVXZEFBQVVRazJXeHV2UHN5bHRSZHVXdG1wWm04em5JWGxjWEx3Y0kwYWxPNGZQYU45V3h2OGVrbWp6a3lNYmYvdFRtN2RzMXkyMzNLaHk1Y0l5M1JzZGZWYm56MTFRc3MzWmZzbkw2cVhBb0FBRkI1ZDBtOFYwcVlNSERtdkprbFVLQ1BCVGlSTEYxYUJoUFpVdlh6Yk52bmZIZnVoNjNLeDVZN1Z1bmZITXNCOSttSy85K3c1SmtrSkRnOU5ORW0vZi9vK1dMbG5wT243aXlRZlM3RWx0ejU3OTJyeDV1NnhXaTN4OWZCUVFHS0NRa0ZLcVVhT2FxMzFaZW5idDJxT1BQL3BhNGVGaHFsSzFvbXJWdWtZMWExYVh0M2Z1L2l6YWJIWXRXN3BLMjdiOXJhSEQvcGVyZXhRWmUvYkk4ZmxVYWNmZjZaOHZYc3padGpZaWQvUG5BQlJPbSsrNlE0NkVCRjAzNTBkUGh3SUFBQUFnbDJoakN3QUE5UEFmaWZwa244MTFYTXpMMEpudUFiSVU5T0xJK0hnNVJyNlpmbktqZGkxWmhqd2w1ZUZzSlFBRjBKa3pNcitlTG5QNWlneTNHQkV0WkR4NG4xU2lSRDRHQnFEQU0wMnRibEJQb1RkMlV1MTN4M3M2R2dBQUFBQzVsTk5rSjMyekFBQW9oSnFXY3EvRXUyQXp0U3ZHa2NIdUFzVGZYNWFYWDVBUjBTTHR1WjMveURIa2FabWJmcy8vdUFCY2VRbUpNbWZNbE9QUkp6Tk9kQllySm1Qb1lCbFBEeUhSQ1NDTnBGT25aRHQvWHY1VnEzbzZGQUFBQUFENWlHUW5BQUNGVUpQZ3ROL2lOMFZmQmNsT1NmTDFsVEZzc0l4ZVBkS2VpNG1ST2VvdG1WOStKU1VuNTM5c0FQSmVYSnpNSCtmSjhkaVRNbWZNbEJJVDA5MW1SRFNYNWIxM1piU0t5T2NBQVZ3dEVvOGRsU1Q1VnlIWkNRQUFBQlFsREw0Q0FLQVFxbGZjSW4rckZHOVBXZHQ0eHFGK2xUd1hVNDRZaG94K2ZhWHdjakkvK0ZpeTI5MU9tM04va3JseGs0eUhINVJSdjU2SGdnUndXVTZjbERuL1o1bExsa254OFJudnExeFp4cUI3WkZ4YlAvOWlBM0JWU2pwK1hKS283QVFBQUFDS0dKS2RBQUFVUWw2RzFMaWtSV3RQcDFSemJvcTJaM0pGd1dSMGFDOGpQRnlPZDkrVFRwMXlQM25rcU14WFhwZmF0cEV4Y0lCVXZMaG5nZ1NRTTd0MnkveHhuc3gxNnlYVHpIaGZ5Ukl5K3ZhUjBhR2RaS0VoRFlDczJlUGlKRW5ld2NFZWpnUUFBQUJBZmlMWkNRQkFJZFdrbE5VdDJibjVuRVBKRHNuN2Fzc1oxSzRseTd2dnlQemdJMmR5NUJMbWlwVXlOMjZVMGUwV0dkMXVsZ0lDUEJBa2dFeEZSY2xjdDhINWQzamYvc3ozZW52TDZINkxzNVcxdjMrK2hBZWdjREQvNndSaFdLeFo3QVFBQUFCUW1KRHNCQUNna0dwYXlqMnJtV0NYdHA5M3FGSEpxeTNiS1Nrb1VNYXd3ZEtTWlRLbmZDNGxKYm1majR1WE9XT216SGsvTzVNa04zZVZBa2lTQUI1am10TCtBekxYLzVmZ1BCeVY5VFVCL2pKdXZNSDU5emMwNU1ySENLRFFNZitiNTIxWVNYWUNBQUFBUlFuSlRnQUFDcWttd1dtVG1odk9YS1hKVHNrNXgvUEdqaklhWEN2enM4OWxidnc5N1o3WVdKblRaOGljUFZkRzY1WXlPclNYYXRXVURDUC80d1dLbXJQblpPN2VMVzMvVythRzM2VC9adWRscVV4cEdiZDBsZEd4QTVXY0FDNUxTbVhuVmZxekRnQUFBSUJjSWRrSkFFQWhkVTJnUmFWOERFVW5wY3pFVzNmR3JvZXFYZVhmL3NQS3lIaitXV25qSnBtZmZpNmRQSmwyVDBLQ3pDWExaQzVaSnBVUGw5RW1Va2JqUmxLMXFzeitBL0pDVXBLMGQ1L01YYnVsM2J0bDd2bzMvYitMbWFsVjAxbUozYXlwUkJVV2dEeGcybXpPQjNuOGIwcnhvT3A1ZWo4QUFQTFMrWmc5bmc0QkFEenVLbisxRXdBQVpNUmlTQzJDTFZwd3pPNWFXNTlxaHVmVnptamF4Rm5sK2ROOG1UL09rMkppMHQ4WWRjUlo3VGw5aGhRVUpLUEJ0Vkw5ZWpJcVZaUXFsSmVLRjgvZndJR3JTVktTZFB5NHpDUEhwR1BIcENOSFpPN1pLeDA0S05udFdWOS9xVEtsWmJTTWtORXFRcXBPOGdCQUhydll5U0UzL3o0QkFBQUF1R3FSN0FRQW9CQ0xDTEc2SlR0M3h6aDBLdEZVcUc4aGFldnE2eXZqOWw0eWJ1NGljK0VpbVhOL2xNNWZ5SGgvVEl6TXRldWt0ZXZrcW5jdFZzeFovVm1zbUhQT3AzK0E4MWR2Ny96NERJQXJ3elJsOUw3TitZTC94UStiWFhMWXBZUkVLVDVPWmx5OEZCY3Z4Y2RKc1hIUzJiUE9qK2l6TXFQUFN0SFJ6dVBMVmE2c2pJZ1dNaUphT0t1cmFTc040QXJ4S2xsU2twUjg3cXk4UTVqOUN3QUFBQlFWSkRzQkFDakVXb2FrUDdmejVuS0ZyR1drdjcrTW5yZks2TkpaNXEvTFpTNWJMdTNKWml1ZkN4ZWtuZitrSkQrQlFzTDhicGJubnJ4eUpSbk5tam9UbkpVcmtlQUVrQys4UzVXU0pDVkhSM3M0RWdBQUFBRDVpV1FuQUFDRldOTlNGbGtNeVpFcWs3ZjJ0TDN3SlRzdjh2T1YwZVVtR1YxdWtnNGRrdm5yQ3BrclYwbG5lTkVUdUdLc1ZtZHlzMjVkcVY1ZEdYVnJPeXVtQVNDZmVmOVgyV25MNDJRbnM5QUFBQUNBZ28xa0p3QUFoVmlRbDZHR0pTejY4MnpLck01MVp3clAzTTVNVmF3b1kwQS9HZjN2bGc0ZWtybDFtN1IxbTh6dDI1MXRQQUhrbm1GSXdjRXlxbGVWcnIxV1J1MWFVdFVxa2lWdE5Ua0E1QmN2S2pzQkFBQ0FJb2xrSndBQWhWeEVpTlV0MmJueGpGMDJVL0lxS2wwbERjTlpkVmE1a3RUdFpobDJ1M1RrcU15b0tDbnFpSFE0U3VieDQxSmNuQlNmSU1YSE96L3M5cXp2RFJSVnBpbWRQaTN6OUducHQwM09OdEFCQVRMcTFaSHExWk54YlgycFNtWGExeUpmbUthcDZPaHpDZzR1NmVsUTRHSGVKUzhtTzg5NE9CSUFBQUFBK1lsa0p3QUFoVnhFc0VXVFUzVmZpN05MMjg0NTFMaGtFYTNBc2xxbGloVmtWS3pnV2lJZGc4TEM4ZE44R1JzM09aT1JodUg4MVpSMGNTcXRhVXAyaDJTM3liVFpwS1FrWjZWelFyd3oyWDg1NHVKa2J2eGQydmk3ODluQ3lzaG8xVkpHcTVZa1BndVE0a0hWWFk4M2IxMm1hdFVxdTQ3MzdqMmdSZzA2dUk1ejA3cHozYnBObWpON2dldjRyYmRmbGlSRlI1L1ZtNk1udU5ZZmVuaUEyM05ueFdheks3aGtUZGZ4aVZNNzVPZm5LMG5hdW1XSElsdDNWNFVLNWRTZ1lUMU5tdnltUWtKSzVUaDJTWXFMamRQWXNSOHFQajVCbzBhL2tLdDd3SE9zL3Y2eUJnWXE4Zmh4VDRjQ0FBQUFJQitSN0FRQW9KQ0xDRWs3bjNQOWFYdlJUWFlDaFppbDI4MVN0NXV6dFRkTjZqRXBTWXFPbHFMUHlveU9kczY2UFg3Y1dRbDk1SWgwL0lReldacGR4MC9JL0dHT3pCL21TT1hEblluUDFxMmtDdVd6ZncvazJsTlB2cFRsbmhIRHg2bDQ4U0RYOGZuek1WbmV3OS9mWDZQZmZESERlMjdidWtNZlRQN0NkWHd4MlhuaGZJemIraTNkT3VVbzJabVpYMzVaTGtrNmZQaW9ZbUxpVktwVWlWemRaOWFzZVhyNXhkR0tpam9tU1FvSThOTkxMdy9Ka3hpUlR3eERmdUhsbFhqNHNLY2pBUUFBQUpDUFNIWUNBRkRJVlFrMFZOYlAwTEdFbENURnVqTU8vYTk2SmhjQktIcDhmS1N3TUNrc0xFMGkxSkFrbTAwNmRsem0vdjNTM24zUzNuMHk5KzZWWW1LenZuZlVFWm5melpMNTNTeG5XK25JMWpKdTdDZ1ZLNWIzbndja1NaOU5tWjdsbmxremY4cnhQWW9YTDVacHNqT3ZmUHJwTjRxTGpaTWtQZkhrQTVudVhiQmdxZXR4Wkp2bXN1UnlkbXhDZklLT0hqM2hPbjc3clVtNi92cUc2dEsxWTY3dUo3bFgwbWJtMGlyYUN4ZGk5UFpiRXpWMzdrSkZIVDZxWXNXQ0ZCblpRaSs5TWxpMWFsMlQ1bnFIdzZIT25lN1MrdlcvcTlOTjdUVHIreW01anZscTUxcytYQWxSVVo0T0F3QUFBRUErSXRrSkFFQWhaOGhaM1RrN3l1WmFXM2VhZVpRQWNzakxTNnBRWGthRjhsTHJWcElrd3pTZGxaL2JkMGpidDh2Y3RsMDZlemJ6K3h3NEtQUEFOSmt6djVkeFF3Y1ozVytSU3BmT2gwK2dhTG4yMmpycHJtL2I5cmZyY2ExYTE4akh4OXQxbkpTVXJILysrVGZUZXdRRkJlWmhsQmw3YzlUN09uSGlsS1RNazUyN2QrL1Y3NXUydUk0Yk5LaW5nd2N5cnVvclhUcEUvZ0grNlo3cjEvOTJtYWFwUng5NXpyWDI2Q1BQYWRNZmkvTjFIbWhNVEt3NjNYQ0h0bS8veDdWMjVzeFp6WjI3VU11V3JkYnlsYk5WbzBZMXQycysvZVJyclYvL3V3SURBelIrL1BCOGk3VWc4Z3N2cnd0YnQzbzZEQUFBQUFENWlHUW5BQUJGUUVTd1JiTlRGVG5zalRWMUl0RlVHVjltNkFHNERJYmhiRkZiUGx6cWRJTXorWG53a015MTYyU3VXU3NkT1pyeHRZbUpNdWN2a0xuZ0Z4bXRXOG5vMGQwNTJ4TjVZczI2ZWVtdXA2NDBuREh6NDB4bmRtWjBEMGxLVHJacDFzeWY5T0dIWCtxN21aOG9MQ3ozQ2VzVEowN3ArMW56MUsvLzdTcFdMQ2pyQzFMNTV1dnYzWTVIamhpbmtTUEdaYmgvNnRjVDFhTkhsd3pQOXgvUVd3Y1BIdFpiYjA2VUpKMDZkVVl2dmpCS0gzejRkbzdpU28rUGo3Y3FWNjZZNWI0eDcweDJKVHIvOThpOWV1REJmcG8rYmJiZWVYdVNMbHlJMGNqaDQvWEYxUGRkK3c4Zk9xSlhYM2xIa3ZUcWE4TlVvV0w0WmNkNk5mTU5MNi9rTTJka2o0dVROU0RBMCtFQUFBQUF5QWVHYWVaazhBNEFBTGdhclQxdFYrVHlCTGUxMlJGKzZoNmVkcDRuQU9RSjA1UU9IcFM1NXIvRTU5RmpXVjVpTkdvb28vZHRVcDNhK1JCZzRUZDUwdWRwMXM2ZE8rOTZYS3hZa0Z2TFY0ZkRvUXNYVXVaMmxpaFJQTTMxanp3NlVKSVUyYXFidG16WklVbDY5cm5IOU9KTGd5VkpIMzgwVmNPR3Z1N2FmN0U5NjhFRGgxVy9YbHZYK3Z3RjB4UVoyVnlTOU43NFQvVHlTMjhxS0NoUWcrN3JxeEVqbjlNMTFacTdLanZQeCt5UnpXWlhjTW1hcnV0UG5Ob2hoOTJ1dW5VaWRlWk1GdFhFcVdTVjdMejRkYmkxMndDdFdMRk9rbVFZaHBZc25hbW16UnBuKzNrdVNwMWNybE9uaGpac1hKamxOWTBhZE5EZXZRZmtIK0N2ZzRmK2tLK3ZqNUtUYmFwVW9iRmlZK01VR2hxc3ZmczN1dmJmMW11UUZpOWFvYWJOR212eGt1OXkzY2Ezc0RqK3cvZjZlL0NUYXJiMFZ3VmNVOFBUNFFBQUFBRElCY013Y2xTaFFXVW5BQUJGd0hVbHJmS3hTRW1PbExWMVord2tPd0ZjT1lZaFZhNHNvM0psR1gzdWxQWWZrTGw2amN6RlM2V1ltSFF2TVRkdmtibDVpNHhXTFdYYzAxOEtEY25ub0F1WDU1NGRrZWYzdkpqc3ZMRlRPMWV5YzhxbjB6UjAyQ1B5OC9QTjFUMi8vbXFXSkdmNzFxTkhqMmY3dXM4K201NmpSR2QyV1N3V1RaZzRXczJhM3FTRWhFU1pwcWtYbmgrbHhVdG41dmx6cGVmUUlXY3JoakpsUXVYcjZ5Tko4dmIyVW1qcEVNWEd4cmtsckdkOE8wZUxGNjJRdDdlWEprd2NWZVFUblpMa1Y2R0NKQ25oOEdHU25RQUFBRUFSd2YrRUFBQW9BdnlzMHZXbDNML3Ryei90eUdBM0FPUXh3NUNxVnBIUi8yNVpQdjVBeHYwRE01M1RhYTVaSzhkalQ4cWMrYjJVbkp4L2NTTGJCZzNxSTZ2VitZYVpVNmZPNkxzWmMzTjFuelZyZm5PYkUvckFnLzJ5ZGQzNTh4YzBmdHpIcnVNS0ZjcnAzSVYvZFQ1bWordGo0cVRScnZPOWV0MnM4ekY3c3F6cXZDZ2cwRjgyVzhxczZ3MGIvdEQ4ZVV1eWRlM2xDZ3gwemtXTlBuTldEb2Z6ZTdYTlp0ZXBrNmNsU1dGbHkwaHlmdDJmZmNZNW4zUHdrSWRVdDI3TmRPNVc5UGhWY0xZS2pqOTQwTU9SQUFBQUFNZ3ZKRHNCQUNnaUlvTGRxemczUnR1VlRMNFRRSDd6ODVYUnRZc3NrOStYTWZpSmpPZDBKaVhKbkQ1RGppY0d5OXl3MGRrV0Y3bFNvMFkxdHlSZ1RqOXExS2lXNXA0VktvYnJoaHZidUk0L21QeEZybUtiOHNrM3JzY05HOVpWaXhiWFordTZrU1BHdWRyY1N0THAwOUd5MmV4dWV6WnQydUo2WENlSGljQVozODVKYzc5Ukk4Y3JQNmJBdEduVFFwSXpvZnZoQjE4cUppWldFOTcvVkxHeGNaS2tybDA2U3BLZUdmYTZ6cHc1cTVvMXErdnBaeDY3NG5GZExYekN3bVI0ZVNuaDhHRlBod0lBQUFBZ241RHNCQUNnaUlnSWNmKzJIMitYdHB3ajJ3bkFRNnhXR1pHdFpSbjd0b3hYWHBScVp0QnU4dmdKbVcrOUkzUFVXMUowZFA3R1dJZ1VENnFlNjQrTURCeDRsK3Z4OXUzL2FOMjZUVG1LNmRpeEUvcnh4MTljeHc4OWZFKzJyLzE1L2xLMzQvajRCUDN4KzFhM3RUV3JmM005emtuVm84MW0xMGNmZlpWbWZkdTJ2elY3OXMvWnZzK2xkdTNhcTlJaGRSUlNxcGJxMW02dCsrOGJvaTJidDZmWjk5SXJReFFZR0NESjJZbzR2R3dEdmZySzI1S2NGYXpQUHYrNEZpNVlwbG16NXNrd0RFMllOTXJWN2hhU1liWEtyMElGSlJ5aXNoTUFBQUFvS2toMkFnQlFSTFFJU1R1ZmMvMFplem83QVNBZkdZYU1SZzFsR1QxQ3hoT1BTaVZMcEx2Ti9QMFBPWjRhSm5QOWhud084T3BWcGt5b3lwUUpWV2hvOEdYZEp6UTAySFd2MUc3cTNGN2x5b1c1anFkOE9pMUg5LzNvdzZsS1NuSzJLUzVkT2tTOTcraWU3V3MvL25Tc3ZMemN2NitsVHB6dTMzZEl1M2Z2bFNRWmhxR0lsazJ5ZmU5Wk0zL1V3UVBwVndXT0d2RmVtb3JQN0xMYjdVcE1URkp5c2sySER4L1ZkelBtcWwzYm52cjhzMi9kOXRXdWZZMFdMNTJwamplMGtiZTNseVFwS0NoUWQvWHBxV1hMZjVDL3Y1OEdQL1d5SkduUWZYMFVFWkg5ejYybzhLdFlTUW1IRG5rNkRBQUFBQUQ1aEdRbkFBQkZSTGlmb1NvQmh0dmFXdVoyQWlnb0RFTkd1N2F5VEh4ZnhxM2RKR3ZhTjJqb3dnV1piNCtWT1dHU0ZCZWYvekZlWmY3ZHUwSC83dDJnWHhiUGNLMzVCL2pyNzMvV1pQbmhIK0R2dXVhWHhUTmM5MHJOYXJXcVQ5K2VydU81Y3hibzlPbnNWZC9HeHNUcXN5blRYY2NQUGpRZ1I5V0pFUkZOTkdUb3cyNHpPR2ZOL0VuSnljNDVtek5uL3VoYWI5aW9YcllUdnZIeENYcmpqWGRkeDhIQkpYVkx0eHRkeDd0MjdkRW5INmV0K3N5SXQ3ZVh3c0pLcTFxMXlxcFN0YUw4L2YzY3p0dnRkZzErNm1YOTlkZE90L1g2OVd0cjlwelBkZnprRGtVZDNhS29vMXYwOFNkalZMWnNHYjM4MHB1S2lqcW1jdVhDOVBvYnp5Z3hNVWx2dlRsUjF6ZStVYUhCdFZXcHduVzY2ODZIdEczYjMyNzNURTYyNloyM0o2bkpkWjBVR2x4YmxTdGVyNzU5SHRiMjdmOWsrL081V3ZoVnFLQ0V3eVE3QVFBQWdLS0NaQ2NBQUVWSXhDWFZuYXRQMmNVVVBBQUZTb0Mvakh2Nnl6SitqSXhHRGRQZFl2NjZRbzdCdzZRZGY2ZDdIcG1MalkzTjhpTzcrZy9vN1hxY21KaWtiNzc1SVZ2WGZmcnBONHFPUGl2Sm1ZQjk0TUYrT2Zza0pEM3o3T1A2OUxOeGF0SzBrU1RwNk5Iait1SDdlYkxiN1pvNmRhWnJYNWYvWmx4bXg5Z3hrM1g0MEJIWDhRTVA5dFBJVVMrNEtpd2xhY1R3Y1lxS09wYXQrNTA2czFPNzk2elg1cTNMdEhYYmNoMDl2azAvemY5YTExeFQxYlhINFhEbzgxU0ozOVM4dkt3cVZpeElodUY4czlMYXRSdGRTZUt4Nzc2dWdJQUEzZFp6b0VhT0dLZmR1L2NxS1NsWlo4K2UwOC96bCtpR2pyMWRTVlM3M2E3ZXQ5K3Y0Vys4cTEyNzlpZ3BLVm5SMFdjMTc2ZkY2dGpoZHUzWXNTdmJYNk9yZ1gvRlNrcU9qcFk5TnNiVG9RQUFBQURJQnlRN0FRQW9RbHBkTXJjekt0N1UzbGlxT3dFVVFPWEx5M2o1QlJtUC9VL3k4MHQ3L3VSSk9WNStUZWIzc3lXVHQyMWtWM3hjdkpwYzF5bkxqL2hzVnM1V3IxNUZ6Wm8zZGgxbjFQNzFVb3QrV2U1NjNMOS9id1VIbDh4d2IwSkNvaVpPbUpKbTNjZkhXejQrM3VwN2R5L1gyb2dSNC9YNTU5L3F3SDVuVlovVmFuVkx5R2JtajkrMzZ0MnhIN3FPUzVRb3JrY2ZHNlNxVlN0cDRNQStydlVMRjJMMDZDUFB5Y3pHbjd1TFNjcUxMQmFMMnJhTjBHZWZqM2RiMzdwMVI1YjNTa2hJMUdPUFBDL1ROSFhycloxMVM3Y2I5ZFhVbVZxNWNyMGtxVmV2bTdYcGowVjY5TEZCa3B5LzE2TkdPcC9ubTYrLzE3S2xxeVJKUFh0MmRkc1hGeHVua1NQR1pmbjhWeE8vaWhVbFNmRUhxZTRFQUFBQWlnS1NuUUFBRkNGdFM2ZHRDN255Sk1sT0FBV1VZY2pvMEY2V2NXT2syclhTbmpkTm1kOU1sem42YlNrbSs5V0l5RnQ5K3ZTU2w1ZFYzYnZmcEg3OWI4L1dOUys5UEVRZE9rYksyOXRMVHo1NXY5czVoOE9oMk5nNDEzSGpoaDMweXN0dlpmTDhQVjN6UkEvc1A2U25oNzd1T3RlNVMzdFZxRkF1eTNpaW84OXE0TDFQdXMzakhETDBZWlg4YjRic3M4OC9yaElsaXJ2T0xWdTZTbVBIZkpEbGZUTlN0NTc3bitka215M0xhOTRjL2I3Ky9YZWZTcFFvcmpIdnZpWkptamR2a2V2OEs2OE5WYzJhMWZYcWE4TmM3WExYck40b1NabzdkMkVXKzM3TDllZFNFUGxWckNSSnRMSUZBQUFBaWdpU25RQUFGQ0YxaWx0VTJ0ZTl5bVRGS1hzR3V3R2dnQWdySTh1STEyWDA2NXZ1TEU5ejArOXlQUDJzdEcrZkI0SzdPcHlQMlpQcmo2emNlZGV0MnJaOXBiNmVObG1OR3RYTFZqd1JMWnRvenR3dnRHWGJjbFdzVk43dDNOeTVDOTJTblZtMWpBME1ETkNMTHcxMkhkdnR6dTlyVnF0Vkw3MDhKTXRZa3BOdHVuZkFFOXEzNzZCcnJWYXRhL1RZNC9lNWprdVhEdEhJVWMrN1hUZGkrRGd0K0hscGx2ZFB6OGFOZjdvZFY2NVVJZFA5VzdmdTBQdnZmZUo4M3BIUEtTeXN0Q1RwU0txdlRjV0t6cStqbjUrdnl2eDNQaVltSmx2N0xsd29YTzFlL1NvNnY1NEpoMGgyQWdBQUFFVUJ5VTRBQUlvUVEybXJPMWVlSk5rSjRDcGdzY2pvMVVPV3QwZEo1ZEtwMUR0K1FvN25YcEs1WkZuK3gxWkFKU1FrcW5oUTlUejd5RWhRVUtES2x5K2JxeGpUcTdwY3M4cTl5dEF3RE4xNmErZE03OVAzN2w0S0NTbmx0dGF6WnhmVnE1ZE9SWEFxZHJ0ZEQ5dzNSTC8rdXNhMVpyVmFOWEhTYUxjNW5aSTA0SjQ3MUs1ZFM5ZXh3K0hRd0lGUGFmMzYzOU85OStlZmZhdjMzL3ZFYlFhb0pLMVlzVTRQM0QvVWJhM2JyVGRsR3VPamp6d25tODJ1eU1qbUduRFBIYTV6eFlvRnVSNmZQMy9COWZoczlEbEpVbmo1Y21uMnBVNXNYcnF2c1BBSkNaWFYzNS9LVGdBQUFLQ0lJTmtKQUVBUjB5N1UvZHYvZ1RoVEIrS1lkd2ZnS2xHMXFpenZ2Q21qUmZPMDU1S1RaVTcrVU9ha0Q2U2twUHlQRFhuaXNjZnZrL1cvQ3Q2T043VFJtblh6OVBtWDcyZTQvOFNKVStyVjQxNmRQaDN0dGo1MzdzSjBaMzFlbEpTVXJBZnVHNklmZnBqdnR2N01zNCtwZVl2cjByMW13c1JSYm9uRHVOZzQ5ZW94VUd2V3BHMERlK3pZY2IzMDRwdXFXeWRTVlNwZHIwWU5PcWhDZUNOMXU3bWZXd0swZGV2bXV1MjJtek9NOC8zM1B0V1d6ZHZsNStlcjl5ZU9jcHNEMnI1REs5ZmphZDk4TDBtYVAyK0p6cDA3TDBucTFxMVRtbjNmVHA4dFNmcnB4MFd1ZmQyN1o1eHN2U29aaG56TGxWUGlrU05aN3dVQUFBQncxVE5NMCtUVlRRQUFpcEFkNXgyNmRuRzgyOW9YVFh6VnY3SlhCbGNBUUFGa21qSi9uQ2Z6cTI4a1J6cXpoNnRXbGVXWklWSllXUDdIVmtBa0pDU3FUR2hkMS9IUEM2ZTVabHRteCtGRFI5VGoxbnRkeHhkYjJpWW4yM1RvVUZTNjE4ejRkbzVHajBwSlRHN2U2cXkwUFhMa21McDI3dXRhLzNUS3UyclN0Rkc2OTZoV3JiS0dEbldKTlFrQUFDQUFTVVJCVkg1VnJkczBWOCtlWFNWSk5wdGR3U1ZydXZhY09MVkRmbjYrV3ZUTGNqMysyQXM2ZXZSNGhwOUhsNjRkTldyMEM2cGV2WXByN2R5NTgrcC85Nk5hdm55dDI5N09YVHJvMnhrZnlXTEorSDNCUC83NGkvcjFmY1J0emRmWFI1TS9lRXU5NytqdVdoczk2ajIzcjBWNmJ1cmNYcDk5UHQ0dGdacmFuajM3RmRHOHF4SVNFdlhxYThNMGROai8zTTZmTzNkZWJTTjdhTy9lQTVLa3NtWEw2UGp4a3pKTlV6VnJWdGZTWDJlcFJJbmkyZDVYbVB6WnE0Y3N2cjVxT0gyR3AwTUJBQUFBa0VORzZuZDVabWMveVU0QUFJb1dVMUs1ZVhFNm1aanlJOERBS2w3NjlIcGZ6d1VGQUxtMWZZY2NZOGRKWjgrbFBSY1lLR1B3RXpLdWE1ei9jUlVBbHlZNy8vNW5UWTdhemU3ZGUwQ05HblJ3SFY5TWR1N2F0VWROcnV1VWQ0RmVJcjA1b1pjbU8xZXNuS1BYWHgrclpVdFh1ZTByVXlaVWcrN3JvN0ZqUGxCeXNzMjFiclZhMWJOWFY3MzQwbE9LalkxVC83c2ZkWnZSS1VtTkd0Zlh6d3VtS1Nnb01Nc1lYMzdwVGIwMy9wTTA2NTkvK2I2clN2T2ZmLzdWSng5L293MGJmdGVCL1lkMTRVS01mSHk4RlZhMnRKbzJiYXk3Nys2bERoMGpNM3dPMHpSMWM1ZTd0WHIxQnRXdlgxc3JWLzhvTDYrME0ydFBuVHFqNFcrTTFjL3psK3IwNlRNcVd5NU0zYnAxMHZNdlBLR1NKVXU0OXAwOGVWckQzM2hYQzM3T2ZGOWhzZTIrZ1VvOGVsUk5mbDdvNlZBQUFBQUE1QkRKVGdBQWtLVTdOeVJxMXVHVUY0R3JCMXEwcTdPL0J5TUNnTXNRSFMzSG1ISFMzenZUUFczMHZrM0duYjJsVEtyMUNxTkxrNTJYcXlBbE8vdjA3YW5wMDJhNzdhbGZ2N2ErbS9tSktsUU0xNnBWRzNSM24vL3BiS29rZUVCZ2dGYXYrVkVIOWgvU1hYYytwTVRFbEZiSGRlclUwUHdGMHhRYUdweXRHTzEydTNyZmZyK1dMRjdwV3J1cGMzdE4vL2FqZEJPU3lIODdodzNSMlhYcjFHTE5PaytIQWdBQUFDQ0hjcHJzTEZyLzJ3Y0FBSkxTenUzY0UrdFFWRHp2ZndKd2xTcFZTcFkzWHBYUi9aWjBUNXN6djVjNVlyUjAva0krQjRZclpjVEk1eFVXVmxxU1pMRllkTSs5ZDJyeDBwbXFVREZja2hRWjJWekxWODVXWkdUS2JOZmhJNTdWTmRkVVZjY2IybWpLNStOZHJXb2JOYTZ2QmI5OG0rMUVwK1NzRlAzbW04bHEzdHc1Mi9PNjZ4dG82dFFKSkRvTEVPK1NwV1E3ZDliVFlRQUFBQURJQjFSMkFnQlFCS1UzdC9QclpyN3FVNUc1blFDdWJ1YTY5VEluVEpZU0V0S2VEQTJWNVptaDBqWFY4ejh3RDdpMHN2T2xsNGVvWk1saTJiNys5T2xvdDVtVEZ5c3U3WGE3enA0OW4zZUJYaUlrcEZTYXRmUm1kazc5Y29abWZ2ZVQzaG56cWhvMXJwL2gvYjZkUGx0ejVpelV0T2tmdU0zaS9HRHlGMXE1Y3AybVRCbW5nTUNBWE1WNjd0eDVQZmpBTUUyWU9DcEg4MUJ4NVIyWThKNzJqWGxIYmZjZGxGSEVxcm9CQUFDQXF4MXRiQUVBUUpiU205djVZRFV2ZmRDWXVaMEFDb0dvSTNLOFBVWTZkRGp0T1M4dkdmY1BsSEhqRFZMTy91OTAxVEZOVTMvL3ZkdDFYTE5tOVJ4VkhpWWxKZXZmZi9lNWp1dldyWm5KN2l2UFpyTzdIbnQ1V1dXMzIyV3hXSlREL3dPN01VM3pzcTVId2JWLy9MdmFQMzZjMnUwN1dPai9yZ01BQUFDRlRVNlRuWlJ2QUFCUUJCbVMycGEydXMzdFhIblM0Ym1BQUNBdmxRK1g1YTFSTWlkL0pIUDFHdmR6TnB2TUR6K1J0djRsNDhIN3BPTEZQUk5qUGpBTTQ3SVNsRDQrM2g1UGNLWjJhYUxXYXIzOGxyRWtPZ3N2MDJhVHhjZUhSQ2NBQUFCUUJORExCUUNBSXVyU3VaMDdMemgwUEpHR0R3QUtDVDgvR1lPZmtISC9RQ21kcEppNWRwMGNUd3lSdVc2REI0SURjS1U1a3BLZHlVNEFBQUFBaFI3SlRnQUFpcWkycGRPKytML3FwRDJkblFCd2xUSU1HVjI3eURMOE5TazRPTzM1OCtkbHZqTlc1dGp4MHZrTCtSNGVnQ3ZIVEU2U3hZZjIvQUFBQUVCUlFMSVRBSUFpcWs1eGkwcjd1cmQyVzNHS1ZyWUFDcUhhdFdRWis1YU1CdGVtZTlwY3MxYU9KNGZJWExGU01xbHdCd29EMjdsenN2aVM3QVFBQUFDS0FwS2RBQUFVVVJmbmRxYTJrc3BPQUlWVmlSSXlYbjFKeHYyRHBQUVNJT2ZPeVh4dm9oekRucFc1ZVV2K3h3Y2dUOFhzM0NuZkNoVThIUVlBQUFDQWZFQ3lFd0NBSXV6U3VaMS9uWGZvRkhNN0FSUldoaUdqYTJkWnhvMlI2dFpKZjgrKy9UTGZHQ256dGVIU3ZuMzVHeCtBUEdIYWJJcmI5WThDcWxiemRDZ0FBQUFBOGdISlRnQUFpckIwNTNhZW9yb1RRQ0ZYTmt5VzRhL0p1SDlnK2xXZWtzeXQyK1FZK3F6TWQ5K1RkdTJtdlMxd0ZZbmJ1MWVPNUdRRjFhL3Y2VkFBQUFBQTVBT1NuUUFBRkdIcHplMWNjb0s1blFDS0FNT1EwYldMTE9QSHlHZ1prZUUyYy9VYU9aNTdVWTRoejhoYytJc1VGNWVQUVFMSWpmT2IvNUFrbFdyWjBzT1JBQUFBQU1nUGhtbnlGbVVBQUlxeU96Y2thdFpobSt1NFdxQ2gzWjBEUEJnUkFIakFydDF5VFAxYTJ2RjM1dnQ4ZldWRXRwTFI2VWFwZWpYSk1ETGZEeURmYmI2enR4S1BIbEh6RmF2NU93b0FBQUJjaFF3alp6L0lrK3dFQUtDSW03TFBwZ2YvU0hSYjI5WFpYOVVEYVFBQm9JZ3hUWmwvL0NsejZqZlNvVU5aN3c4dUphTmhBNmxSUXhrTnJwVktsTGp5TVFMSVZNeU83ZHJVNVNaVmUvWjVWWHJrVVUrSEF3QUFBQ0FYU0hZQ0FJQWNPUlJ2cXNyUDdtMFpKelgyMGNQVnZEMFVFUUI0bU1NaGMrVXFtZk1YU0h2Mlp2KzZLcFZsTkdvb05Xd2dvOFkxVWdCVjhrQytNazF0dnVzT3hmeTlRODJYcjVKM2NMQ25Jd0lBQUFDUUN5UTdBUUJBampWWUhLL3Q1MU5tZFhZUHQycDJoSjhISXdLQUFtTFBIcG0vTEphNWNyV1VsSlN6YTB1WGxsRzVrbFM1a2xTMnJGUTZWRWJwMGxKb2lPVE5HMHFBdkhiZy9mSGFOM2FNYW80Y3JmQisvVDBkRGdBQUFJQmNJdGtKQUFCeTdPbXRTWHAzZDdMcnVKaVhvWlBkQXVSTkoxc0FjSXFObGJsaXBjeGZGa3VIRGwvZXZReERLbFpNS2hZa0JRWEpDSEwrS2w4ZnljdkwrV0cxT24rMThBOHhDamJqenQ2ZURrRXlUUjM2OUJQdEdmR0d3bTd0b1RydlRXQldKd0FBQUhBVkk5a0pBQUJ5Yk1rSnUyNWFsZUMydHJ5dG55SkRyUjZLQ0FBS0tOT1U5dTZWK2RzbW1iOXRsQTRjOUhSRWdFZFpmdmpPbzgrZkVIVlllMGFPME1uNTh4Unl3NDJxTi9sRFdYeDlQUm9UQUFBQWdNdVQwMlNuMTVVS0JBQUFYRDFhaDFqbGI1WGk3U2xyaTQvYlNYWUN3S1VNUTZwZVhVYjE2akw2M0NrZFB5RnoyMS9TOWgweWQvd3RuVHpwNlFpQlFzK1JuS3l6YTlmcTVJTDVPajVycGlTcDZ0QmhxdlRZRXpLb2hnWUFBQUNLSENvN0FRQ0FKT21XTlFsYWNDd2wyOWtzMktKMTdmMDlHQkVBWElWT25aSzVaNiswLzRDMGY3L01mZnVsRXlSQVVYaDVvckp6ZlVSekpSeUpralV3VUdHMzlsQ2x4NStRWDNqNWZJOERBQUFBd0pWQlpTY0FBTWlWem1XdGJzbk9qV2NjT3Axa0tzU0htVmNBa0cyaG9USkNRNlhtelNSSmhpUWxKMHVuVHNzOGVkS1orRHg1VXJwdzRiK1BHSmtYWXFUWUdDblpKdGxTZlNRblovcFVRRkZWWmZBUWVZZUVxRlRyU0ZyV0FnQUFBS0N5RXdBQU9PMktjYWpPTC9GdWE5ODI5MVh2Q3J3M0NnQUFBQUFBQUVEK3lHbGxKOE1zQUFDQUpLbEdrRVZWQTkxL2psaDAzSjdCYmdBQUFBQUFBQUR3UEpLZEFBQkFrclBWNGsxaDdsV2NpNDdiUlFzSUFBQUFBQUFBQUFVVnlVNEFBT0J5VTVqVjdmaHd2S21kRnh3ZWlnWUFBQUFBQUFBQU1rZXlFd0FBdUxRdlk1SFhKUjN4RjlQS0ZnQUFBQUFBQUVBQlJiSVRBQUM0RlBNeTFDclV2YnJ6RjVLZEFBQUFBQUFBQUFvb2twMEFBTUJONTB0YTJhNDRhVmNpbld3QkFBQUFBQUFBRkVBa093RUFnSnRPbHlRNzQrM1M2bE5VZHdJQUFBQUFBQUFvZUVoMkFnQUFOdzFMV2xUV3ozMXc1NDlIU0hZQ0FBQUFBQUFBS0hoSWRnSUFBRGVHMGxaM3pqMWlrK21aY0FBQUFBQUFBQUFnUXlRN0FRQkFHdDNMdVNjN0Q4V2Irdk1zZ3pzQkFBQUFBQUFBRkN3a093RUFRQnFkd3J6azc1N3YxTndqTnM4RUF3QUFBQUFBQUFBWklOa0pBQURTQ1BSS3I1VXRjenNCQUFBQUFBQUFGQ3drT3dFQVFMcDZsZmR5Tzk1MnpxRTlzYlN5QlFBQUFBQUFBRkJ3a093RUFBRHB1cm1zVlY2Rys5cVBWSGNDQUFBQUFBQUFLRUJJZGdJQWdIU1Y4akhVcmpTdGJBRUFBQUFBQUFBVVhDUTdBUUJBaGk1dFpidm10RjBuRTAwUFJRTUFBQUFBQUFBQTdraDJBZ0NBREhVUHR5cDFKMXVIS2MwL1NuVW5BQUFBQUFBQWdJS0JaQ2NBQU1oUU9UOURFU0h1UHk3TU9XTHpVRFFBQUFBQUFBQUE0STVrSndBQXlGU1BjUGRXdG90UDJCVkx2aE1BQUFBQUFBQkFBVUN5RXdBQVpLcEhlYXZiY1lMZG1mQUVBQUFBQUFBQUFFOGoyUWtBQURKVlBkQ2loaVZvWlFzQUFBQUFBQUNnNENIWkNRQUFzdFNqdkhzcjIzbEg3YktaSGdvR0FBQUFBQUFBQVA1RHNoTUFBR1NwWjdoN0s5dm9KRk9yVDlIS0ZnQUFBQUFBQUlCbmtld0VBQUJacWwvQ291cUI3ajgyeklvaTJRa0FBQUFBQUFEQXMwaDJBZ0NBTEJtU2VwWjNyKzc4N3BCTnlRN1B4QU1BQUFBQUFBQUFFc2xPQUFDUVRUMHZtZHQ1T3NuVW91TlVkd0lBQUFBQUFBRHdISktkQUFBZ1c1cVZzcWhxb09HMjl0VkJtNGVpQVFBQUFBQUFBQUNTblFBQUlKc3NodFN2a250MTUwOUhiVHFYYkhvb0lnQUFBQUFBQUFCRkhjbE9BQUNRYmYwcnV5YzdFK3pTN0NoYTJRSUFBQUFBQUFEd0RKS2RBQUFnMjZvSFd0UXF4T3EyOWpXdGJBRUFBQUFBQUFCNENNbE9BQUNRSTVkV2R5NC9hZGZoZUZyWkFnQUFBQUFBQU1oL0pEc0JBRUNPOUs1Z2xXK3FueUJNU2RNUFVkMEpBQUFBQUFBQUlQK1I3QVFBQURsUzB0dFE5M0QzNnM1dmFHVUxBQUFBQUFBQXdBTklkZ0lBZ0J5NzU1Sld0dHZPT2JUMW5NTkQwUUFBQUFBQUFBQW9xa2gyQWdDQUhMc3h6S293WDhOdGplcE9BQUFBQUFBQUFQbU5aQ2NBQU1neEwwUHFXOG05dW5QNkladnNwb2NDQWdBQUFBQUFBRkFra2V3RUFBQzUwditTVnJaUjhhWlduTFI3S0JvQUFBQUFBQUFBUlJISlRnQUFrQ3NOUzFqVW9JVDdqeEpmMDhvV0FBQUFBQUFBUUQ0aTJRa0FBSEp0d0NYVm5kOUgyUlZMdmhNQUFBQUFBQUJBUGlIWkNRQUFjcTFQUlM5WmpaVGpHSnVwYjZqdUJBQUFBQUFBQUpCUFNIWUNBSUJjSyt0bnFGT1kxVzF0NHA1a21SNktCd0FBQUFBQUFFRFJRcklUQUFCY2xuc3VhV1c3L2J4REswN2FQUlFOQUFBQUFBQUFnS0tFWkNjQUFMZ3N0NFo3S2N6WGNGdWJ1SWRXdGdBQUFBQUFBQUN1UEpLZEFBRGdzdmhZcEFlcXVWZDN6ajFpMDhFNG10a0NBQUFBQUFBQXVMSklkZ0lBZ012MllGVnZXVk1WZHpwTTZjTzl5WjRMQ0FBQUFBQUFBRUNSUUxJVEFBQmN0dkwraG00TmQ2L3UvSFNmVGZHTTdnUUFBQUFBQUFCd0JaSHNCQUFBZWVMUjZ1N0p6dE5KcG1ZY1luWW5BQUFBQUFBQWdDdUhaQ2NBQU1nVGJVdGJWYmU0KzQ4V0UvY2tpOG1kQUFBQUFBQUFBSzRVa3AwQUFDQlBHSkwrVjgyOXV2UFBzdzZ0UFUwdld3QUFBQUFBQUFCWEJzbE9BQUNRWndaVTlsSXBIOE50YmVLL3RMSUZBQUFBQUFBQWNHV1E3QVFBQUhrbXlNdElVOTM1UTVSTlJ4Sm9aZ3NBQUFBQUFBQWc3NUhzQkFBQWVlcXhhN3psbStvbkRKc3BmYlEzMlhNQkFRQUFBQUFBQUNpMFNIWUNBSUE4RmVacnFIOWw5K3JPai9mYUZNL29UZ0FBQUFBQUFBQjVqR1FuQUFESWMwTnFlQ3YxNU00VGlhYW03S2U2RXdBQUFBQUFBRURlSXRrSkFBRHlYSzFpRm5VUHQ3cXR2Zk5Qc2hJZEhnb0lBQUFBQUFBQVFLRkVzaE1BQUZ3UlQ5ZjBjVHMrSEc5cTZnR2JoNklCQUFBQUFBQUFVQmlSN0FRQUFGZEVSSWhGSGNxNFYzZSt1VE5KeVZSM0FnQUFBQUFBQU1nakpEc0JBTUFWODJvZGI3ZmovWEdtcGgyaXVoTUFBQUFBQUFCQTNpRFpDUUFBcnBqV29WWjF2S1M2Yy9UT1pObE1Ed1YwbFltUFQ5RDY5YjlyNG9RcE9yRC8wQlY3SHB2TnJxaW9ZL3JqOTYzYStOdWZlWHB2dTkydTBpRjFYQjlyMXZ6bU9yZHk1WHEzY3dBQUFBQUFBRUJPZVhrNkFBQUFVTGk5V3RkYlMwL1lYY2U3WXh6NmNyOU45MVhseDVDTU9Cd09kZTNjVjcvOTlvZHNOdWZYN3RTcE0zcnQ5YWZ6L0xrR0RYeEszOCthSjlOMFpxQURBd08wWis4R0JRUUc1TW45VFZOS1RFeHlIVHNjS1psdXU5M3VkZzRBUE1rMFRVVkhuMU53Y0VsUGg0SThaclBaNWVWbHpYcGpMcGltcWFOSFR5ZzhQQ3pkODlIUloxV3ExTlg5WnlvK0xsNytBZjZlRGdNQUFBRElrR0ZlZkdVTEFBRGdDcmxwVllLV3BFcDRodnNaK3FkemdBS3V6T3VPaGNLVFQ3eW96ei83MW5VY0hoNm1IVHRYeTJMSjI4WWNpeGV0MEcyOUJybXRmZnpKR04zVnAyZTI3M0h1M0hsVkxOODRUK05LN2NTcEhmTHo4NzFpOXdmeVMySmlrbXJWaUhBZDd6LzRlNTdjOTQvZnQrcTVaMGRvN0xqWGRlMjEyYStTL3ZYWE5YcnFpWmRjeDh1Vy82Q1FrRkxadXJaNFVIWFg0ODFibDZsYXRjcXU0NzE3RDZoUmd3NnU0L014ZTdJZDAwWHIxbTNTbk5rTFhNZHZ2ZjJ5SkdmaTZNM1JFMXpyRHowOHdPMjVzMkt6MlJWY3NxYnJPUFcvTDFzMmIxZGs2KzZxVUtHY0dqU3NwMG1UMzh6MjErTlNjYkZ4R2p2MlE4WEhKMmpVNkJkeWRZL0M3UG5uUm1ySGpsMnFjVTFWMWFoWlRRODgyQy9kNzIrUFB2S2M0dU1UMUxGanBEcmQxRTZsUzRkayt6bSsvR0tHNXM1ZHFKMS83NWEzdDdjMmIxMG13ekR5OHRPUUpIMysyYmNhT3VRVmRlL2VXZjk3NUY0MWIzR2RKQ2txNnBqZWZtdkMvOXU3NjdDbzBqWU00UGZNMENWMmQyREgyb0hkM2E2OWlsMG90cUNyZ21CM0MrYWEyTzJhcSt1cWE2Q0xmcllZMkZoMFRIeC9qSnlad3dRRERpcDYvNjdMeXhQdmVlY016Z3pqZWM3elBOaXllVGNPSDltQ3lsWFM3dmVrT2F4ZXRSRTdkdXhIL2ZxMTBLcDFFNVFwVXdJeDBURVlQOTRIZjUzNUIwZi8zSWFjT2ZVSGRMK20rL2NmWWRXS2pjTDYzUGxUdjhsNXhNVEVZbUQvTVlpSmpRVUF6Sm56T3dvVXpQdE56b1dJaUlqb1J5Uko0WmQzcGxRUUVSRlJtdnU5cEtVbzJQa2lWb1hGRHhJd3djWFN5RkUvcmdzWHJ1QmQyQWVqWTNMa3lDWmFmL0hpTlpZdFhZdUNCWTFmMUs5U3RRS3laY3VDVGgzNzRkalIwNms2dndIOXgyQkEvekhKamt0TkFJUG9lL1A2OVZ1OGZ2M1c3UE9XTFZ0U1o1dEtwY0w3OXg5MXRqOS8vZ29sWEdxYVBQZmVmZXRSdjRFckFHRFd6S1h3ODEwRXBWS0pZVU1uNHZTWjNTYmZGQkVWR1kyUWtLZkN1bHl1MjFONXBMdVh6cmFrZkx3WHdNbkpRVmdQRDQ5TWRnNWJXMXY0emZRME9HZndmLy9EaXVYcmhmWEVZR2RFZUtSb2U4dFdqVk1VN0RUbTJMRXpBSURRMEplSWpJeEd4b3daVWpYUHpwMEhNZG5URDgrZnZ3SUEyTm5ad0d1eWgxbk84VWR4K05BSmhJUTh4ZWxUZjZOaXBYSVlPS2lYenBqSXlDZ0U3dGlQMk5nNDdBdzhnQTJibHFCZHUrWW1QNGFEb3dOT0hEOHJyRis1ZkYxdndMRmloVVpHNXlsYnRnVFdiVmlzZDkrN2R4OHc5ZmM1a01zVjJMMzdFTTZkdTRnYndhZGhZV0dCMnJWYTQrM2Jkd0NBSVlNbjRQeUZnN0N5K25iZmU5NjhDWU9QOXdKNFRSNkZiTm15Nk96ZnNtVVBybDM5RC85ZUNvS3pjd2FVS1ZNQ1BYb014ZkUvL3dJQXRHclJFOGRQN2tnMlM3VklvYXBtT2Q4eVpVdGl6OTUxT3R0RFExOWk5ZXBOd3JwMnNQUGRPK1BmclpMS21ER0Q4SGxac1VJajNMLy9TTzg0YTJzcnZIMTNXN1J0NFlKVjJMdFhjME5HeVpMRk1HMzZ1QlE5UGhFUkVSR1pENE9kUkVSRWxPWnFaSmFoZVE0WkRyL1NCRHhuM1UxQS80SVd5R3hsL2l5TDc1MzN0UG40Kys5TEtUN09jNUpmc21OMkJLNUIwMmIxa3gxblRqWTJOcGc1UzM5QVJLbFVZdEpFWDJGOXdNQmVLRlFvSHdEZ3dmMFErUHR2RnZZbHpoRVZGUTN2NmZQVDhJeUpORmF2Mm9RNXM1ZVpmZDYwdkJuQXdVRVRXQ3hmdmhTVVNpVUFJT2hhTUZhdjJvUkJnM3ViN2JIV0JteE5kc3pPd0FNcG5zUEp5ZEZvc05OYy9QMDNJem9xR2dBd3dyMi8wYkZIanB3VWxsMXJWMDExSm4xc1RDeGV2bndqck0rZXRRd1ZLNVpEcytZTlVqV2Z0dGV2M3lMb1dqQ0NnbTRpS0NnWWNiRngySGRnbzhIeDJobTR4aVI5dlVaRVJHTDJyS1hZdCs4b25vZStoS09qQTF4ZHE4RnJ5aWk0dUJUUk9WNnBWS0poZzA2NGN2azZHamVwaTUyN0FndytWbWpvUzFHUXZXUEhsbnJISGRqL0oySmo0d0FBZHZaMmFOcWtudEhuTUdpZ3VOUjdRb0k0ZUQ5MjdIUVVMNjQ1OTlsenBzREp5ZEZnZ0N0UkJtY25nL3RHanZEQ2h3K2FHeGltVGhzTEJ3ZDdBTUNZc1VNd2ZwdzNBT0R1M1Fmdzh2VEQ3RGxUakQ1V1dnbmNzUjlqUmsvRGh3OGZFZkxvQ2ZZZDJDaDZmZCsvL3dqWHJ2NEhBTEMwdEVESFRxMEFBRDR6SnVMaWhhdUlpSWpFdlhzUDhXdm5nZGgvY0JPc3JhME1QdGFiTjJGbU9lZDM3OTZuK0ppQytTdWxhUHpOVzM4aFgvNDhLWDZjNE9EYm1EZDNoV2pid2dXclVhTkdaVFJwYXZ4MVNrUkVSRVJwZzhGT0lpSWkraXBtbGJIQ3NkY3hVSHd1b0IrZW9JTHZuUVRNSzJ2NGdobVpqemw2MEVWR1JpRStQa0ZudTdXMUZZWU03YVAzbU5qWU9GR3dzMk9ubHFoV3JTSUFkUWxON1dCbjRoenYzbjFnc0pOK0dNYUNUWW43Tm14YWdtN2Qyd01BUG56NGhDT0gxVUczdlBseXc5VlZuU1cxZmRzK0tCVHFHMGJzSFRROWRaczByWWVtemVyajZKRlRBQUR2NmZQUnZrTUx2WmxicVdHb0xHNXdzQ2JMeWNXbGlDaGpMVDQrQVhmdlBqQTZSMkpBS0szTjlGMHNCRitNQlR2djMzK0VxMWR1Q090bHk1YkMweWVoQnNkbnpaclpZQS9ESGowN1FxVlNZZWlRQ2NLMm9VTW00TXExNDZuNkxKNDFjeW1DZ29KeFBTZ1lMMTY4RnUwclVhSm9pdWRMVG1Sa0ZCbzM3SXhidCs0SzI5Ni8vNGg5KzQ3aTFLbS9jZWJzSGhRdFdraDB6TW9WRzNEbDhuWFkyOXRoNFVKdnZmTkdmUTQ2SHoxNlNyUzlaQ2tYM0x1bkNiWVdLNlorWDJ6WnZFdlkxcmhSSFNoVkttR09SRlpXVnJDMHRQZzhmcmZSNTNYdDZuOUNRQThBcGswZkJ5Y25SNlBIQUlDemdXRG52TGtyc0cvZlVXRzlldlZLNk5Hem83QStZR0JQYk51MkYwSFhnZ0dvZjBhbFN4ZEhyOTZkazMxTWN3c1BqeFNDc24vOWRRRit2b3ZnNlRWSzJMOWtzU1k0M2FKRkkrSHpvMFNKb3ZBUG1JOWZ1d3lFbFpVbFdyUnNLUHk4ZjJSRml4WkNnandCajBPZUFRQXlaTkM4Qmo1OCtJaWUzWWNLMzRmS2xTdUpHemYrQjVWS2hkOTZqOEQrQXh1Lys1TEZSRVJFUkQraUgvOWJLaEVSRVgwWFNqcEowYStnQlZZOTBtUmFMSCtZZ0tHRkxWSEkvdWZMN3Z6YXpORWJzRS92RWRpMTY1RGVmUmN1WEVHVFJsMlNuYU54UThNWGVVM05RQ0w2MFRnN1o4REtWWE1BQUJzMzdCQ0NuZTNhTllmUGpBbFFLcFhZdG5Xdk1ON0owVUYwdksvZkpKdzhjUllKQ1hJb2xVb0UvL2MvdEd1ci93WUVZNG9XcmlZc0oyWThuYjl3VU85WTdmZnI5c0RWUm50Mkdwb0RVR2ZmN1F3OGdKVXJOMkJINEJwa3o1NDF4ZWVkNk0yYk1PemFlUkE5ZW5hRVk1S2ZVWEkyLzdGTHREN0Rad0ZtK0N3d09IN2pIMHZSdG0wemcvdDc5dXFFcDA5RE1Xdm1VZ0JBV05oN2VFN3l4WXFWczFOMFhvbm5ZZzVXVnBiSW56LzVub0p6NXl3WEFwMGpSdzFBLy80OXNHWExIc3p3V1lDSWlFak04RjZJOVJzMVpWMmZQZ25GOU04M3FQdytkUXp5NU0ybGQ5NmMyY3ZvM2Q2bWxiaUViWGprUTRTRVBNWFpzeGVGYlh2M0hoR1ZERTIwWUtFMzNQcDFTL1k1bVNveHc3VzJheHRjRDdvSkFPalNwWTNPdUVNSFQ0aHV5bkYwZE1BYS8zbWlucUF5bVF6K0FmTlJxMlpyeEVUSEFBQkdqWnlNdkhsem9WNzlXbVk3WjFPNDlldUdZOGRPQ3pkRnpKbTlISFhyMVVUTm1sWHcrdlZiYk4yaUNSVHYzWHRFNysvanVMaDRlSG5PaEpmblRHR2J2dkt1MmxuQ0FmNWJjUEhpVlhqN2pOY3B6NThvOU5rTERCL3VpWk1uTkNXSHBWSXBHamV1STZ3M2J0Z1pGeS9xL3g2VGVLN216S2EvR25RY3g0NmVScWVPL1FBQWRldXB5NHhIUmthaFk0ZCtlUFRvQ1FDZ1lxVnlPUGJuZHJSdit4dk9ucjJJcUtob3RHbmRHeHMyTGtFanJmTW5JaUlpb3JUSFlDY1JFUkY5TlZOTFdtSExVd1VpNU9yMHpuZ2xNT3BHSFBiVnNQbkdaL1p0WGZ4WDl3SnVhdVhMbDl2Z3ZnTDVLdXJ0RjJpSzVDNGkzcjN6d09oK291L1Y1Q2tlbUR6RmVEOUZQOTlGOFBQVkJIZW1lNC9IeUZFRFRKcS9ZTUY4d3JJS0tpRlRTSHVmbmEwNlF6QXVMbDZVWWRXZ29ib3Y1OHVYYjRSU3RRRGduS1NYWkpFaUJkR3Zmdys4ZVA0S00yZFBSdTdjT1V3Nk4xTXRYNmJiTjIvaXBCSEM4dUZESjBRbE1aVktwV2kvdnVNVE03bnIxMjJIR3pmK0J3RHdYL09IS05zc3BiWnUyWVBKWGpQaFBYMCsrcnAxZzgrTUNja2ZCQ0E2S2hycjEyMUw5ZU1hTW5HU095NWV1SXEvL3JvQVFKMTUyTGR2MXkvSytzcWVQV3VxZTh3V0xsd0FseTRmVFhiYzNqM3EzMG4yOW5hWTh2c1lXRmpJTUhiY0VDeGV0QVlSRVpFNGUvYUNhUHlJRVY2SWpvcEc1U29WTUdCZ3oxU2RXMUpyVnY4QmxVcVY3RGp0TE1QRTMxUGJ0dTZCNXlRL2JOK3hHcFVxbHhmMno1bTlETXVYcmNPQWdiMHdjRkF2ZzFtMm9hRXZoVUNuczNNR3RFa1MxRDUwOEFSNjl4b212Q2NsRWdtV0xQUFZXdzYxYU5GQ1dMQmd1bEJpTnlGQmppNmRCK0NQemN2UnVFbmRaSitmT1MxZk1RdVZLemJHdTNjZm9GUXEwZC9OQS85Y1BJU3B2ODlCWEZ5ODJSOXYxNjVER08zeE81UktKUTRkUEk2SmswWmcwT0RmaEg4emxVcUZnSUF0bU9JMUM1R1JVY0p4eFlzWHdkSmxNMUdsNnBkbFIrN2VzdzRORzlVV2JidDM3eUVxL2RMWXBPUFBuZE8wRzJqY3VBNWV2SGlOTHAzNzQ4YjFXd0RVMmVtclZzK0JsWlVsTm14YWlnYjFPdURSb3llSWpJeENwNDc5TU1LOUh5Wk9jb2V0N2MvOUhaZUlpSWpvYTJHd2s0aUlpTDZhYk5ZU1RDaHVDYytibW90cUIxOHFjT0NsQXExeXlyN2htWDFiSlVzVys5YW44TVh1M2RQMFBLdmZ3QlhObTZ1enVtN2MrQjgyYlF3RUFPVEptd3NqUi9iWE9pWUVxMWRwZXMzTm5mZTczcmwvaHBKNTlQMTYvZnF0S0FDWlBYdFdERXhCUU9kRzhHbGhPVFkyRHRteWxOUzdMeVk2QnYzN2pSYkt2N3E0Rk1HSjQyZng1N0V6dUh3NVNCaG5iMituTjJ2UjEyOFNaRExONTJqU01xUDZSRVZGaWNxaUZpcVVYNWpEd2xKVGxuYkNlSjlrNTBxcHhHQm5vOFoxaFdCbmdQOFdqQjR6QkRZMjFxbWE4NDlOT3dHb3M2OWV2bnlkekdpTnRXdTNwdnBHRUdPa1VpbVdMUFZEbGNwTkVCc2JCNVZLaFVrVGZYSDhaR0NLNWhrK29oOHFWUzZIeXBYS0kwL2VYR21lQmYvczJYTUFRSTRjMldCaG9YNDlTS1ZTWk0yYUdSRVJrZmowS1Z3WXUyWHpicHc2ZVE2V2xoWllzdFRYNUQ2bnpzNFpoTkxIOGZFSitQanhrN0F2UER6QzVPQ3pwZGJyRkFDOFBHZGk4YUkxQUFDM3ZxTnc0ZUloMk5uYlFTNVhJTUIvTTk2OSt3QS8zMFc0ZE9rYTl1NWJyM2ZPUXdlUEM4dmRlM1FRdlI1MzdUcUVBZjA4UlAxQUozbU9SUHYyTFF5ZVk3ZnU3WEh6NWgwc1hhTCtISW1OalVPM3JvT3dZdVZzZE9yYzJxVG5hUTVac21UQzdEbFQ0TlpYZlVOQmtCcWxkUUFBSUFCSlJFRlU1Y29WY1BIQ1ZaM3l2LzM3OTRDRG82Yk05SUw1cTRUbEhqMDdJbXZXek1LNm9kL1BDb1VDQi9ZZEV3TENrWkZSOEp6a2g0MGJBakZuM3UvSW56OFBoZzJaSUFvb1dsbFpZdlNZSVJnOVpyQ29MUGEzY3U2Y09yTllLcFVpT2pvR3RXcTBSRmpZZTJGYndOb0ZRc25sekprejRzREJUV2pXckJ1ZVBnbUZVcW5Fd2dXckViaGpQMWI3enhmS2tSTVJFUkZSMnVHVkl5SWlJdnFxM0l0WVl0V2pCRHlOMW1Sc3VGK1BRNE5zZHJEN2VlT2RaamQzN3U4NjJXb2RPN1ZHWkdSa3F1ZWM3ajBlbzBZUDBydFB1ejlmaHc0dDBMTlhKd0RxakxoRVZhdFV3SUNCbW5LRnAwK2ZGd1U3dGZjUmZTOUdqL3BkbEhYazZ6ZkpZSy9HMUlxTWpFTE42aTBSRXZJVWdEcUFzSFNaSHhZdVhJVkRCMCtJeHJac3BjbEtVcWxVVUNnMEdaOXl1YnFucDRXRkRGZUQxQUdiZFd1M0lTRWhYdS83NitDQjQraldWZk9lUG5aOCt4ZVZrVTJOdm4yN1lzSDhWVkFvRkFnTGU0OGQyL2VscXFmaCtmUC9pajZIK2cvb1lkSng0ZUVSV0xoZ3RiQ2VKMDlPM0xwOVRsU09kT09HSFJnMmRDSUFvSDM3RnFJU3JzbXhzN2VGWEs0SmpGMjZkQTJIRHA1QWk1WU5UWjVqaHU5RWs4ZWFnNzI5UFQ1Ky9DUUtBQ3VWU2lIUWsvMXpPZEszYjk5aDRvUVpBSUJSSGdOVGRPUE9oazFMVU85emFkQno1eTZoUlROTktkcGxTOWNLN3prbkowZGN1MzRDOXZhYVByVy9sRzhvQkxNdGt3VEZ1dnphQnN1WHJZVmNya0JJeUZONGV5K0EzMHhQYlA1anB4RFlsMHFsbURwMWpNRnoyLys1RDZkRUlrRy8vdDBCcUlOMzA2Zk5Fd1grQUhWNTJQRVRoaVg3ZkgxbVRFRG9zeGRDS2Q3NCtBUzQ5UjJGU3hldndYZW01MWNMN25YcTNCb25UNTVEbzhaMTBhUkpYYmpXYksyVFFlc3hackFvTzF6N09ROGEzQnRseTVaRWNtUXlHZFp2WEl5aHcvcGdzdGNzL1BQUFpRRHE3d3F0Vy9hRWxaV2xxQWQ0OWVxVnNIanBETGk0Rk5FNzM3NERHNFhBNmJtekY5RzVrK2JHcVpldmcwMTQ1aWtURnZaZXlPRE1sVHNIM0VkNGlYNU8yYk5ueGI1OVIwVTlXd0YxOXJSMnI5L256MThaN1BsS1JFUkVST2JGWUNjUkVSRjlWYll5WUZZWkszUzlGQ2RzZXhLdGd0K2RlSGlYc3ZxR1ovWmp5VjlBdHkrYm9jeEpVK1hObHh0NURaVEoxYzdzSERwa0FvWU8wUzBmdVd2WElZTTlQd0hqUFR2RDN0LzVMakk5Nk9leWJ1MDI3TjkvVEZpWHlXVFlzbVdQa0kwVkV4TnJ0RVRoaHZYYk1YellKSVA3RTEvemVmUGx4dGl4UXpCaXVDZWNuQndSc0hZQnFsYjdCZlVidU9MUXdST3dzYkZHbGl5WlVLOStMZmpOOUJTTzM3RjlIL3IzRzYwemIzamtRN3g1RTRhaFF5YmcyTkhUa0Vna3lKRXpPMXEzYnBMaW40RzJva1VMQ1VIVTFLaFlvUkh1MzM4azJwWW5ieTQwYkZRYng0NnFzMXhYTEYrZnFtQm53SnJOd25LNWNpVlJyVnBGazQ2YjRiTUFiOTZFQ2V2djNuMkFYSzRRWmF4ZHVYSkRXQzZSd2t6ODdkdjJDa0hvUkw0ekZxSjVpd2FpZ09yM3BIYnRhdGkvL3hnK2ZQaUlBUDh0Nk5tckUvelgvSUh3OEFnQVFQTm1EUUFBWTBkUHc0Y1BIMUdzV0dHTUhaZDh3TTlVQWY1YmhPWCtBM29nVzdZc292M2FRYWVrbVlWbHlwVEFvTUcvWWVtU0FCUXZYZ1R0MmpWSFhGdzhaczFjSW96NXJVOFhsSzlRV3U5alAzLytDdWZQcXdOejlSdTRvbkRoQWdDQUlZUEhZK3VXUGFLeEF3ZjF3cHk1cHYxZWxVcWxDRmkzRUhIeDhVSlBYZ0JZdlhvVFNwWnlRViszcmliTll3NkovWUVIOUIrRGh3OGZwK2xqVmE1U0FVZi8zSVpEQjA5Z3N0ZE1QSGdRQWdCQ29OUEp5UkhUcG85RFg3ZXVSdDhQMnArejFra3l2N1VENGVieTU3RXpRbkIxOE9EZXVIcmxQK3plZlFnU2lRUXFsUW92WDc3V3lZalZsajE3Vm9TRnZVZXhZb1ZRcGt3SnM1OGZFUkVSRWVsaXNKT0lpSWkrdWs1NUxMRCtzUnpIWG1zdUFNKzVsNEFlK1N6ZzRtaGFDVHd5blRsTEh2YnEzUmxMbC9tSnRzWEV4T0xaMCtkbWU0eWtMQ3hrREhUU1YzZmh3aFdNR3p0TnRFMmhVT0RraWJNQTFBR1oyYk9XSW5DWHYwbVpUc241cmMrdlVDaVVhTnFzdnBCVjVlYldEVzV1M1V3dURhcnRjY2d6bkRwNURvQTZPTlRmelFQNS90eHVNTWhqcWkvNVBERlVXcmRQbjErRllPZXRXM2R4NGNLVkZNMzc2dFViVVZCNjRLRGVKaDk3K05CSjBYcE1UQ3l1WGYwUFZhdjlJbXc3Ly9lL3duSktzaGZsY2dWV3JkcWtzejA0K0RiMjdEbHN0UFJwV3JoMzd4R3laaTRCcFZLSjdObXpva2JOS2hnKzNBM2x5cGNTamZPYTRvR1RKODhoS2lvYW8wWk94cWlSazRWOWVmTGt4UGlKdzNINDBBa2grTE5rbVMrc3JjMTNzOUxGZjQ5ZzN0d1YyTEo1TndZUCtVMW52M2FtcktXRitwTEdvMGRQVUw1c2ZkRzRPM2Nlb0dHRGpqckhydzNZaXJVQld3SG85cU1PM0xGZkZPUktOTUs5UHc0ZU9JNklDRTExaEZVck4yTFZ5bzFJcWNTQUdRQTBiRlFidi9YcGt1STV6TUhKeVZIdjloSXVOUTBlVTZ0R0s5RjZwY3JsY2VyMExqeDRFSUphTlkyWDVGVnA5UjFPRkJNVEEwOVBQM2g2K3VrNVF1M2UvWDhNbnF0b2ZoTjZ2SnJxNkpGVHduTGJ0czFRdjRFcmJ0MjZpd1dMcHFONTAyNUdqbFNyVmFzS0JnL3BnLy85NzY3WnpvbUlpSWlJakdPd2s0aUlpTDQ2Q1lCbEZheFI1bmcwWWo3SE94T1V3SUJyOFRoVjJ3YXk3elBaeFd6TWVVSHVleUNYeXpGN3ptVFJOdTFlblFCUXIxNU5uYktOeG5wMnF2dXFxVXRGWnNqQUVuRDBkZDI4ZVFkZE9nMUFYRnk4M3YyTEZxN0JaSytaQUlCbVRicGk2L1pWcUYyN21zNDRwd3lPS0Znd244NzIwTkFYU0VpUXc4cktFcmx6NTBUdTNEa0JBR05HVHhVRmxneEpHcURScDByVkNwanVQVjRvTXhvVEU0dGZ1d3pBbWJON2tlTnpHVkpUSldiV1pjbVNTU2N6TXlXeVpNa2s2dmVZcUVuVGVzaVpNN3RRbWpUQWZ3dXFWQ2x2OHJ5clZtNFVNc1d5WnMyY29qNklxLzNub1VPN1BxTHN5LzM3anduQnpzY2h6NFRuTEpGSVVMMUdKWlBuM2htNFgxVFNVcHV2enlLMGJ0MVU2SW41TlNnVUNpZ1U2dWNaR3ZvU083YnZ3NjZkQnpGL3dYVDA2ZnVyTUs1NDhTSTRmaklRazcxbTRleGYveUFoUVE0SEIzdTBiTlVZMDczSHdjYkdHaDZqcGdBQStycDFSZlhxcHY5TUVrVkh4UWl2aFNpdE10R0ErblhpTjlNVE9YTm1RK09HblhYS0sydjN5N1N5TW05RmlORFFsOEx5NHlmUGhPVlNwVnl3Yk1WTWpIS2ZqRHg1Y2dwOVpsT2pZYVBhY0hFcGdwMkJCN0I2emJ4VTNjendKVUpEWHlKUG5wendHRDBJNjladVFkbHlwWEJWSzNzNU5aUktKYUtqb2xOOFhFS0NYUFR2cVU5eTM1bG0raTNCcVpQblVMWmNLYVBqVWtLN1orbkZpMWZScVhOclhMcDhCRktwVlBUNXEzM3p4ODFiZnlGZi9qeWllYXBVcldDMmN5SWlJaUlpNHhqc0pDSWlvbStpb0wwRVUwcFlZZUpOVFREaDd6QUZGdDVQd09oaVAzWVdYK0xGWmdCZlBXT3hXTEhDcU9WYUpVWEhKR2JBR09MbzZDRDBBMVFxbFZpL2JqdDJhNVdyelpEQkNhdld6TlVKc0JqcjJYbjRrS1pQWWRhc21WTjB2a1JmSXVoYU1OcTIrUTBmUDM0U3RpWHRMNmVkeVJ3UkVZa083ZnBndGY4OHRHdlhYRFJYdTNiTlVibFNlU0dJNStqa2lPTEZpNkJjbVhvSUNYbUt3b1VMNE5KbGNjKzNsR2picmprYU5xcURLNWV2bzFQSGZqcjdodzdyaXd2L1hCR3lIbCs4ZUkzdTNZYmc4SkV0S2NyRWUvRG9rckNjZUhIZjFzNFcxNEpPR0RwRThFdUZob2lKamdHZzdnbXFqMHdtUTlkdTdUQi8za29Bd0w2OVIxQzRjSDZUemkwcU1rcjBHVFZnWUs4VVBiZnExU3ZCWS9RZzNMdjdTT2ludURQd0FLWk9Hd3RMU3dzRUJ1NFh4cFlyWHdwWnNtUXlhZDZZbUZoTW56NWZXTStVeVJrMWFsYkd3UVBxTXNEMzdqM0VtdFdiOUdZdW1wT2xwUVV5WmNvSWUzczdLRlZLdkg3MUZqRXhzY0oraFVLQlVTTW5vM0tWOGloZHVyaXd2WFRwNHRpemR4M2tjZ1ZpWW1MZzRHQXZsQmwxSCtHSkZ5OWVJMmZPN0pnMmZSemk0dUt4Y01GcTdOaStEMCtlUElPZG5SMXExS3dNVDYrUkJrdDRkdjExb01GelZxbFU2TlBiSGJ0M3EzK1A5SGZ6d043OUc0U2dZSHlDNXIxbzhibU1yYU9qQTdwMWI1L0tuNUtHejR3SitQZmZhN2dlZEJQangzcWpjS0g4YU5Dd05nQjFobC9EaHJYaDVlbjNSY0ZPUndjSCtQcE53aWlQZ1NhL25zeXBaNCtoa01tazhKcnNnUkh1L2RIbDE3YW9Va2xUNHRwcnNnZWNuVFdabEdOR2F6TGNQVVlQUXE1YzJZWDFiRit4eDI5c2JCeUNnb0p4Y1ArZm91MitNeFlDQUVxVUxHcTJ4NW8zZnhyKyt1c0NuajE5anJGanBxRkZpNGF3UzROeXVVUkVSRVJrUGd4MkVoRVIwVGN6cXFnbE5qK1Y0MmE0cHJTWjE2MTROTWtoUTJtbkg3ZWNiV3ljcGwrcHViTlNrbE90ZWtVc1hPU1RvbU9TQzNZQ1FIaDRCTFp2MzRjMXF6Ymh6cDBId25hWlRJYWx5LzFnYTJ1ams5SDF5eTlsOE94NWtMRCs2Vk00Um50TXhZRURmeUpXNjJKOCtRcGxVblMrUktsMTZPQUp1TG1ORW1Vb1ZhcGNIaFVybGhXVnE1dzdmeW9jSE8yRjRGeGNYRHo2OUhiSHUzY2YwSzlmZDlHY3k1YXR3N0tsYXdHb2V5RWVQTHdacGtnYXVObTJkYTlRWGpPUnRiVVZySzJ0NEpUQmNJbkg1U3RuNGNaLy84T1R4K29zTlpWS2hmRHdDTFBjUkJBVkZaWDhJQlAxN05WSjlQUGNiS1FmbmpaLy84MzQ4T0VqQUhVQXR2K0FIaWwrN0hIamh3TUFRcCsveEpYTDEvSHk1V3ZzM25VUUhUdTF3a2F0RFBWbW4zdFZtbUxlM09VSWZmWkNXTzgvb0FlNmRlK0FZMGRQQzVsc1B0NEwwTHBOVTZGc2NWb0llMzlIMUF0UnFWVGkzTGxMR09VK1dlaWZxRlFxc1M1Z0srWXRtS1p6dklXRkRJNk9Ec0w2MzM5Znd2cDE2cUQxdlBuVFlHZG5oN2F0ZStIczJZdkNtUGo0VHpoODZBUk9uejZQazZkMmlvS29wcEJJSk1pVE41ZXdmdWJNUDFpeU9BRHVJL3NEQUJMaU5UZEpKZmJzekpvMXM5Q0w4a3ZZMkZoaitZcFpxRjJyTmVSeUJVYU04TUtWSzhkZ2EyY0xBSEJ3c0lmN3lBSG84bXRiQU1DL2w0S0VMRzlBWGFHZ2pKNnkxbTFiOXhhQ3pIYjJ0c0k1ZjIydlhyM0J0YXYvUWFWU29YWExudkFQbUs5ekh0MTdkQkM5SnJXRG5lMDd0TkJidHJ0WXNjSW1aWng3VDUrUE9iT1hDZXRKajRtTGkwZTVNblh4NG9YNkJwSGl4WXZBeWNrUmpSdDJ4dFdyTjR4bWdXcmZrUEtsYkcxdE1NcGpJRHhHVHNINzl4K3hmZnQrdUkvd05IcE02VkoxZExiMWRldWE0dTljUkVSRVJKUTZESFlTRVJIUk4yTXBCVmIrWWczWE16RklMRklXcndSK3V4eUhmK3Jad3VvSGpYZUdmNG9RbGpNWUNWS2toWTBiZG1EamhoMW1tKzk2MEUxTW1Ud0w1OC8vcS9jaXBFS2hRTS91UTFNOXY1T1RJMGFPR3ZBbHAwaVVMSVZDZ1ZremwyRDJyR1dpZ0dMaHdnV3dJM0FObGl6MjF6bG02clN4c0xXMXhReWZCUURVQVNPUGtWTVE5dlk5Smt3Y0xvelQ3aTlvYldNdG11UGh3OGNvVjZZZUFPQkc4R25SdnFTQm0xMDdEeG9zcTJ1TWs1TWoxcTlmaE1hTk9xTlg3ODZZTlh1S1dUTEtZNkpqVU9tWHhsODhUNkxDaFF1Z1N0VUsrUGVTK2dZSVErVmZrL3J6MkJsaHVXZlBUc2lVeWRuZzJOallPS3hjc1VGbmUrTFBvMXYzOXJoeStUb0F3TWRuSVNJaW80UWdzVXdtUTg5ZW5VdzZwMnRYL3hNQ3Q0QTZ1MzNvc0w1d2RzNkFQbjI2WXZWcWRSL1BpSWhJREIweUFYdjJyaE1GSk0wcDZieFNxUlIxNmxUSDJuVUxVZHUxamJEOXYvK1N6MVNNalkzRDhLR1RvRktwMEtaTlU3UnMxUWpyMW00VEFwMmR1N1RCNU1takVCQ3dCUXNYckVaTWRBeDhaeXpFbHEwcms1bFoxK1FwSGpqKzV4bmN2bjBmQU9EalBSK05HdGRCaVJKRlJTV0hMUzNFcjJWVGU4cmEyZHZoMWV0Z3ZmdEtseTZPdHUyYVkyZmdBVHg3K2h4L2JONkYvdjAxUWZTQ0JmTUo1YW52M1JVSDYxeHJWMGVKRXJvWmh0cWZBM1oyM3k1RDhQQ2hrMEpaV0tsVWlqcDFhM3l6YzlGbncvcHRRcUFUQUlZTTdRT0pSSUpYcjk4WURIU1dyMUFhRFJ2V1JydjJ6Ykg1ajExbU81ZW1UZXJCNC9QeTZWTi9tMjFlSWlJaUlrb2JQK2dsUkNJaUlrb3ZxbWVXWXB5TCtHSmwwRWNsdkcrbi9LSitldkhxOVZ0aE9YUG1yMS9DenB4Y1hBcmo4Wk5ueWZiY1NvMUZpMmNnNk1aSmxDeFp6T3h6RXlWNkhQSU1MWnYzd0V5L0phSkFaN0ZpaFhIazJGYWpaU2JIVHhpR0tiK1BGbTN6bmJFUVk4ZE1Fd0lLc2JHYVRHNEhlM3ZSMlBqNEJJU0VQRVZJeUZOelBCV0RLbFlxaC9NWERtSEJRbTlSb0RNczdKMW9YRm9GM0V6VnRXdDdXRmpJMExwMUUvVG8yZEdrWTd3bWU2QitBMWRZV2xyQTNWMWN5bGVwVkNKS0swdTNRcm42bURKNWxwSEhieWYwSjMzeStCbkdhbVcwTlcxV0Qzbnk1RXoyZkQ1OCtJZyt2N21MQW5JZW93ZkIyVGtEQUdEOHhPR2lQc1NuVHA3RHZMa3JrcDNYM0VxV2NoR3RKOGlUL3d6MzgxMkVodzhmSTBNR0o4eWRQeFVBY1BDZ3BxVG9sQ2tleUY4Z0x5WlBHUzJVL0R6LzkyVzljKzA3c0JIaGtROFJIdmtRaDQ1czBkbHZiVzJGWmN0bkNxVnI0K0xpTWNaanFzN3ZtclFxQmQrMlhUTmhlYyt1d3diSDNicDFWN1NlUDE5dW5URUtoVUowM282TzlqcGp2cFo5bjBzMUE0Q3JhMVZSTDlSRUpWeHF3c21oc1BCSFc2MGFyVVQ3NnRmcllMWnppNHVMRjkwa2tEbHpSdnphdFIwQW9FRCt2TUoyVzFzYjBYRm56KzNEbE45SEd5eVpuRnBaUDM4V0FPcityZDI2dDlmNW82MU5tNlk2KzZ0VStjV3M1MFJFUkVSRWhqR3prNGlJaUw2NXFTV3RjT0tOQWxjL2FBSU5NKzhtb0U1V0dScG1rMzNETXpPL3NMRDNvaEtadVUyNGVHNU9IVHUxZ3JmUGhCUWRVOEtscHNGOXRuYTJtRDE3Q243dE1oQ3VybFZScEdoQkJQaHJMbHpmZjNoUk5QN1d6VHRRS3RWQm9OeDVjb3F5c0s1ZXVZRmZ1Mmo2dURWdjBZRDlPaWxOL1hzcENLMWE5UlI2U2lZcVg2RTBkdTRLRUFKZnhvd1pPd1R4OGZHWTZiZEUyTFpxNVViRXg4ZGowZUlaaUl5SUZMWi9URkxLMlpoQkE4ZUsxci9raGdLbFVvbDM3OTRqT1BnMkhCMGNZRzFqaFJmUFgySDVzbldpY1E0bTlLUXpwVlJsYW5YNXRRMmFOcXVQM0xsellQV3FqZmhqMDg1a2o2bGVveExHalIrSzBOQ1hPc0hJZmZ1T2lvS2R6NSsvTWpxWHZiMGRQTDFHQ2VVcUUvc3J5MlF5ZUUzMk1IWW9BUFcvMFcrOVJvaUMxeTR1UlRCc3VKdXdualZyWnN6d25ZaGhReWNLMjN5OEY2QlVLUmMwYTI1Nm1kd3ZkZmx5a0dnOWY3NDhSc2ZmdVBFL0ljUFpaOFlFSVVqMlF1dG5tbGg2MXRMU0FqbXlaOFdqUjA4UUdSbXBPNW1KS2xVdWo3NTl1OExmZnpNcVZTNlBKY3Q4SVU4UWx5cE43Tm1abElXRkRKMjd0TkhadnNYRThzajV0WUpydDIvZk16anU1SWx6d25LQmdubjE5bldNVHZMNTR1RHdiWUtkSHo1OHhMbHptdC9KN1R1MC9DYm5ZVWpTck01Ky9idkQ1bk0yZkp1MnpkQ2thVDNVcVZzRGI5K0VvVTNyM21sNkxuZnVQTUEvNXpXQit0aVlXS3hjTlFjQi9sdFFyWHBGbFBwOHM0RDI2Mm1HNzBUa3k1OEhkKzgrd05tekYwWFp3RVJFUkVTVTloanNKQ0lpb20vT1NncHNxbXlOU2lkakVQMDVHVWFwQXJwZGlzTy9EV3hSd083YlpodVowODJiZDBUcmlhWHd2dHJqQjkvR2dua3BMeWxvVE5ObTlYSHZ3UVZreTVZRkJ3OGNGd1U3dGJOR29xS2kwYmJOYjhMNjBtVis2Tlc3czdDZTBVajVTYUswVUxGU1dWU3JWbEZVb3JCVjY4Ync5NTh2OU9nenhTVFBrWWlJaUJKNmN6bzQyS05yTjNYV3ovc1BuNFJ4ZjUzNUJ6ZXUzeExXUzVRb2lrdVhqK3FkMDlTZ2pDbWtVaW1HRHA2QVI0K2VHQnhUc0dBK3ZZRWFRSjJkbWkyTGJwKysxRElVTUhWd3NFOTFJRWhmMXVYNWMvK0sxaVVTQ1ZxM2JvSjkrL1QvekFGMUtkdnAwK2JpM2JzUHdyWjI3Wm9Kd1ExREZBb0YrcnQ1NFBUcDg4STJtVXlHcGN2OGhMNlNpWHIxN295ZGdRZHc1c3cvQU5UQjZENTlSbUx2dnZXb1ZxMmkwY2RKaVhWcnR5RWlJZ0x0MjdjUTljRDg2NjhMR0R4b25HaHNxelpORE00amx5c3diTWg0eU9VS3VMcFdGWDF1YS9mempJaUlGTEpXRTNzMDU4cjlaVGYwVEprNkdubno1Y2J3RWYxZ1lTRVQrck1tU3ZxelRXUmxiYTIzaDJkeTc2dnc4QWpZMk5qZzVJbXp3cllQV3U5aGJaczJCdUwrL1VmQ3VxdHJOYjNqSWlMRXZXMGRuUnowampQRisvY2Y4ZkdqK254c2JHeVFLMWQyazQvZHUrZW9rSEZzWVNGRG03Wk45WTZiT20yc0tQdDQxTWpKd3ZMWWNVT1JLNWVtbjZjcE40U1k2dmJ0KzdDd2tFRXVWOERLeWhMOXRJS0ZidjI2Q2N2YTc3RzBNbkRBR0FSZDA1UTV6cE0zRng0OENNR1kwVk9oVUNqUXZuMExyTis0V0hUTXAvQUkvTlpyQlBidVBRS2xVb2tpUlFxaVhqM0RONHNSRVJFUmtYa3gyRWxFUkVUZkJSZEhLUmFXczhhQWE1cVNqKy9pVmVoMElSWm42OXJDOWdkSjhMeDA4WnBvUGJrTDZPWjI1ODREM0xuendPenptbkxCODlvMWNYKzBwS1hvaUw0Mm1VeUdkZXNYb1ZiTlZuajE4alVtZVk3RTZER0RVMVhPMWRkdkV0NjhDY1BSSTZld1orOTZWS2xhQVFEd1JxdHN0VktwUksrZXd4QVpHV1ZvbWxSSnpFRFVYcGZKeEIrYWpSclh3YXFWR3czT01jSzl2MW5QNlhzd2JMZ2JBZ0syUUtGUW9FSEQydkQyR1kvaXhZc2lrN1ArMHRodjNvU2hUKzhSb2tBbm9NNFFYYm9rUUpTaHFTMCtQZ0dEQm96Qjd0MkhSTnZIalIrR3F0WDBsN0Zjc3RRWE5hcTNSTVRuek4vb3FHaTBiOXNIZ2J2OFViTm1GZEhZaWhVYUdYeU9EeDgrRnUyL0duUmNXSDcxNmpYOGZCZkR5M01tTW1WeWhyTnpCb1NGdlVkNGVJUm9qbHExcXFKRGh4WUdIMlBKWW4vY3VQRS8yTmhZWS9GU1g5SDdvMTc5V3JoNDhTb0FZUHUydlJnd3NCZE9IRDhyL0F4YnRmcXl2cTdPemhrd3lrT1Q4YTlkRmhvQXJLeXN2bWorcEtaUG00L1ZxOFR2RSsxQWNhSXpaLzdCMkxIVFJkc01sVjVPV2k0NmcxUHFlM1dQSE9HRnZaOUwwYnIxNjRZRkM3MU5Qalp3eDM1aHVXNjltZ2I3MjNiNXRTMXk1OVlFTkxXRG5XM2FOa1hac3VhNzhVSGJnb1hlR0Q5aE9EYXMzNEhvNkdpOUpYWlRJandpUXVlOS9PbWphZG4xRlg4cEt3cDI5dXJkR1Y2ZU00WFAya0tGOCtzY2s4SEpFZEV4TVVJNTlERWVVM0h4M3lNR0EvSkVSRVJFWkY3ODFrVkVSRVRmamI0RkxYRDRsUng3WDJndTNGLzdxTVRRb0RnRVZMTEdqNURmZWZ6NEdkSDZMeFhMZnBzVCtjcFVLaFVXTDFvajJuYmt5Q25rejU4WGxTcVhFL3F5RVgxdG1USTVZOU9tcFVpUXk3OG9xMDRpa1dEbHFqbTRmLytScU0vc2t5ZWhvbkhHK25OKytHUzRYS1lob2FFdk1jcDlpbWpiU1BmSldMaklXeFR3ck9WYVZTZllLWkZJVUxCZ1Bnd2I0U2JLbkVyTzRhTmJVcFRSRmZyc2hTaXJPMUZDZ2h6UG5qM1hlMHpTSUVWaVZ1cUxGK0pTdEM5ZnZES1lzVnFvVUg3MDdkc1Z0V3BYUmJ0MnpRRkExRXRUMjUvSHptRDRzRWw0K2ZLMXpyNkVCRGttVGZURnVYT1g0T3MzQ1lVTEZ4RDJmZm9VanA3ZGh3cFptb21hTnF1UDhST0c2WDBzQU1oZklDOVdySnFOSHQyR0NOc2lJNlBRdG5WdkxGOHhDNTA2dHhhMmEyY1BKaFVmbjJCMGY2TDM3ei9pL2Z1UE90dWJOSzJIdGVzV0dnendQM3o0R0g2K2l3QUE0eWNNRnoxM0FCZzZyQThDZCt6L25QVTJEWXNXK1F1bGJZc1ZLMnp3WjlDbVZhOWt6MW1meDQrZmlkWU4zVFFUSHhlblV3cmFGT1hLNlFieXVtdjFabFFvRkZpNlpDMjhwODlEZkx5bXBHNkxsZzFSdlhvbDNMMnJ2cGtvWTBabk9EazV3c0xDQW9jT0hoZk45eVc5dXE5Y3ZTRXNOMjFhMytUalFwKzl3UG56bWt6bkRrWksyQ29WQ29QdkU2VkNxYlBQd3NMMHU5R2VQdFc4My9XOTVuTGt5R2IwZlpNU3YvVWFrZXBqaTdrVWhyMjlIVXFXY3NIQWdUMWhJYlBBNFVNbkFLakxYUThaMmtmdnoyalJZaDlVcnRnRTRlRVJ1SC8vRVZhdjJvaWh3L3FtK2p5SWlJaUl5SFFNZGhJUkVkRjNRd0pnYlNWcjNENGRpN3NSbXY2ZEc1N0lVYzVaQ3ZjaWx0L3U1TXpnd1lNUS9IdEoweWN0VzdZc29xQklXa25MSG50SlpjcnNyQk13aW9tT2dlY2tQeHc3ZWxxMGZXZmdBZXdNUElCTW1aelJ1RWs5MUsxYkEwZi8zQ2FVc2Z5U0M4SkVLVkd4VWptenpHTnBhU0Y2VDRlR3ZqU2F4UmtWSFlPblQwS1JMWHRXb1RlZE1VcWxPdENna010aFlXbUpSNDhlbzEyYjN4QWErbEkwYnNQNjdRZ092bzFSSGdOUnUzWTFaTXpvakpZdEcrSFo4eUJJSkJKSXBWTElwRkpZV1Z2cFpJQW1Qb1pVS2pVWXhDaFlNTDhvOHlzNUZoYjYvOXNaRXZJRWxYNHhMZk92ZkZuOWdaMStib1o3YVlaSFBzUzhCZE9Nem52N2YvY3diZG84bkRwNVRyUTlXN1lzNk92V0ZmUG1yaEQ2cFI0NWZCSi9IanVEZHUyYnc5TnJKS0tpb3RHeisxQ2RBSGI1Q3FXeGR0M0NaRy9pYU4yNkNkeEg5c2VpaFpvYlFlTGk0dUhXZHhTa01wblJiRXRUdE8vUUF1L2VmY1NsUzFmeDVIRW9JaUlpWVdWbGlldzVzcUp5NVFybzNyMDk2amR3TlhpOFNxWEM4S0dURUJzYmg5S2xpOE45NUFDZE1VNU9qamgrTWhEZTArZmg4S0dUZVBYeU5YTG15bzVXclJwajRxUVJvbktvS1hYOHo3OFFGSFFUam83MnNMU3l4S2VQNFZpN2RxdXdYeXFWR3Z3OUlaY3JVbFVLdW9CV2FYazdlenYwNnRVSlk4WU9oVktweFA3OXh6Qm4xaklFQjk4V0haTTNYMjdNWDZETzhseTJkQjNXcjl0bTlER0tseWlhNHZNQzFKbkhvYzllQUZEM3k2NVR0NGJKeDI3ZXZCc3FsYnBmdHBXVkpWcTJNcHd0WEtwa2JZUDdhcnZxOWtFOWVXb25LbGVwb0xQOTRJSGorUFFwSE5iVzZ1emIyN2Z2WS9ldWc4SitweFJrdUw1NUV3WmJXeHQ4K2hpT25ZRUhoTzJweWNJM3hhREJ2VEZvc0xvdjZJc1hyK0ZhczVXd3IxMzc1cERMNWZoalU2RE9jVGx6Wm9lM3p3U2g3Ky9zV2N2UXMxZW5GRDFYSWlJaUlrb2RCanVKaUlqb3U1TEJVb0s5TmF4UjdWUXNQaVdvaE8wZU4rS1IyVXFDSHZuUzc5ZVgrVWw2WlRadFZqL05MdFFaNjgxbkxuWjJ0c2lSSTV0b1c0MGFsZkhuaVIwSUMzdVBLNWV2WTl6WTZkaTk2eERldkFrek9NLzc5eCt4YmVzZWJOdTZCOWJXVnFoYnJ5WmF0V3FNWExseUlFc1dCandwL2JwOFdYTnpRNTQ4T1ZHOFJGR2NPSzdwQmZqMFNTaEtsNm9EUUIyNHNiS3loRlFyK0toU3FhQlNLaUdYeTZGUUtJVmdCYUFPTUlTRVBCVUZPdTN0N1JBVkZRMEF1SGIxUC9Uc1BoU0F1bHl2aFlVTVVwa01GaktaOExtalVxbWdVQ3FoVkNpZytKek5sZmdZZS9hdVE0T0crb01lSlZ4K25ENTBLMWR1MEFsMGxpNWRIRHNDMXlCUDNseHdyVjBkM2JzT0Z2b2tLaFFLSEQ1OEVwTTgzZkgyVFpoT3BtbUpFa1d4ZTg4NmszdVBUcDAyRnJkdTNSVzlMcG8wclljMmJUVDlGRk43dzRxTFN4SE1uZmQ3cW80RjFJR2t3MGUzSkRzdWMrYU1XTGpJQndzWCthVDZzZlJKU0VpQWovZDhnL3ZMbENsdTloS2hsU3FXeGFuVHU1REIyUWtGQ3VRVDVuOGM4Z3p1dzcxMGVvYm16cDBEZS9hdVE4NmM2dDZaUllzV05EcC81U29WOVBhWE5jWFZLNXFzenJwMWE1aDBnMFFpcFZKOUE0TlNxVVREUm5XK0tBaHRxak9uejJQMTZrMEc5NWN0VzhMa3VlclZiWTluVDNXendML0dkd1FmNy9sNCsxWmRpcmg0OFNMSW1ORVp4WXBVMXhsbi9mbmZvL2R2bmJGKy9UWUVYUXRIa3NQMUFBQU5La2xFUVZUR3AwL2hPSFBtSDdSdWJiZ25MaEVSRVJHWlIvcTlXa2hFUkVRL3JHSU9VbXlyYW8wVzUyT2gxRnpiUjk4cmNYQzJsS0JsenZUWHdQUENoU3M2V1NiZGUzUklzOGN6bEFWbFRrMmExa1BnVG45Y3VuZ05tellGNHQyNzkzajU4ZzFDSGozVnVTQ2NTQ2FUd1dmR0JEUm9XQnQ3ZGgvQ250MkhSVDFFNCtMaWNlem9hUnc3ZWhxeUVWNm9XYk15MnJScmhwNDlPNlhvd2k3UjkwQ2hWZWF3WWFNNm1EblRFNE1HamhONjdtbFRLcFU2L1FnTnlaVXJPeXBWTG85U3BWeGdaMitINktob1ZLcGNIdHUycjRMN0NFOGNPbmhDZkI2Zmc1bW1jbkp5Uk8wNnBtZU5wV2MrTXliaTFNbS84ZnIxVzBpbFV2VHMxUWt6WjNuQjN0NE9BT0RxV2hWbnp1N0I4S0VUY2U3Y0pRQ0F0ODk0RkNsU0VFV0tGRVRBdW9YbzFXTVlsRW9seWxjb2piMzdOaGpzaGFpUFRDYkQ1czNMMGJwVkwxeTZkQTIvVkN5TGpSdVhwS2cwYUhxMGRkc3ExSEpWOXlhOThNOFZkTzZrMnpPMlJzM0trRWdrb2lCL0lvbEVnb21UM0EzT2IyZHZoMWV2ZzNXMk96a1VObnBldG5hMnFGUzV2TTcyQWdYellzdTJGV2pWb29kUXZyUnhrN3BZdldhZTZOODdiNzdjQnVjdVY2NGtBZ0lXR0gxOFk2Nm1zb1F0QUV5YzVJNW16UnBnNElBeHlXWU1qeDR6R0k2T0RpYlByYStuS1FEVWRLMWlOTmpaZjJCUGt4K2pRUU5YdlJtemJkczJNM2pNN2ozcjBMQ1IrSWFOZS9jZW1weE5ubWp4RWw4VUtWSVE4K2V0eFBxTlMvRG80Uk1zV2V3dkdwTXZmeDZoeDZoVUtzWHMyVlBnNmVtTHVYT25vbnlGMGlsNlBDSWlJaUpLSFFZN2lZaUk2THZVT0xzTXM4cFlZZXgvOGNJMmhRcm9mREVXUjJyWm9FN1c5SFVoT0cvZTNDaFdySkFRMkt2d1N4bFVyMTdwRzUrVmVSUXFuQitCTy9ZakppYlc2RGhYMTZxWU5uMmNjQ0Y1NGlSM1RKemtqanQzSG1EUDdrUFl2ZXV3ME84TVVBZG96cDY5aUUrZnd1SG1abm8vUWFMdlJjZE9yUkFlSG9sUkl5ZmoxNjV0WVdkdmg0MS9MTVcvbDRJUUdMZ2ZWNjdjd0pQSHovRGh3NmNVQlNNYk42a0hpVVFDTzNzN3RHalJFQThmUHNhKy9Sdmc2T2lBcmR0VzRjamhrd2dNUElELzNicUxqeDgvSVNGQkRybGNBYmxjRHJsQ1hRWlhMbGRBcVZUcW5iOVJvOXBHTSthOEpudkEyZG4wc296djNuMkFuKzlpbmUyRkN4ZEF5Sk1ySnMrVEZod2RIVEIyM0JBRTdqaUFPWE4vMXh1WUtGUW9QdzRkMllKdFcvZGc3OTZqb3MrajFxMmJ3RyttSjg2ZXZZQ0FnQVd3K3h3a1RRbGJPMXZzM0IyQUFmM0hZTWxTWDlqYTJYN1JjMG9QN094dGhlekN6Smt6NmcwU09qdG5RTDc4ZWZEMFNTZ3NMUzFnWTJNRDU0d1pVTEprTVF3WTBGTW5rQVVBRXllcCt6UmFXdW92ZTcvR2Z4NEF3TUxBZm1OcTFxd0NueGtUOGNlbW5mQ2FQQXJOV3pUVUdWT25UblZzMzdFYWNmSHhrQ2ZJb1ZRcVlXVnRoWUlGOHFGc3VaSmZWTTNoOG1WTnNMTkowM29wUHI1OGhkSTQrL2QrdmNGamJmMzY5MGhSbVdwRGZxbFFSbWViVENaRHdZTDVNSHhFUDZPQnlxU3FWS2tnQkRzbEVnbXlaczJNbHEwYXdXZkdCTkc0WExteUM4dldlbTZRc3JheVF0R2loWVIxVTE0SEZoWXllSXdlQkxkKzNaQWhnNVBvNXllUlNGQ3FsQXNXTFJabk5WZXQ5Z3RPbk54cDJwTWpJaUlpSXJPUXFKTDdwa3RFUkVUMGphZ0FETG9XQi84UXVXaTdvNFVFKzJwWXA3dUE1NmRQNGVqU2FRRCsrZWN5OXUzZmdIcjFhNlhaWXlXWHZXSU9pWm1kQUREUzNRdHJBN2FLOXR2WVdLTjgrZEtvMzhBVjdkbzNnNHRMa1dUbnZCNTBFMXUzN3NIT3dBTkMyYmlEaHplamR1MXE1bjhDUkYvSjZWTi9KL3QrVndjazFjRVJwVkpkc2xhOXJQN3ZtdlovMit6dDdZUk01K3RCTjVHL1FCNWt6R2g2TnFHK3gxV1hzVlVIUWUxc2JVUkJPNVZLaGR1Mzd3dnJ4WW9WVGxIbVlYeDhBaDQ4Q0JIV3YwYXZZbVBrV2htM0ZoWXlLQlRxRXA5ZkVvaFNxVlJwVnBhYzB0YnAwK2VGNVhyMWtpL1IvSzMrcllPRGJ5TTJKaGFXbHBabXpSWlVLQlI0K1BDeHNGNm9VQUd6WlJhSGhyNkVwYVVGcksydFlHMXREVnRibTFUTms1QWdSMlJrSkN3dExXRnJhNlBUYTlnY1FwKzlRSHhDQWdEMURRNkdLSlZLaElXOWg2V2xCUndjSE14ZVNwbUlpSWlJMUNRcC9OTE5ZQ2NSRVJGOTF4UXFvUGZsT0d4OUpnNTRXa3VCUDZwWW8zM3U5SFdSS1RZMkRwdi8yQVczZmo5V3B1Szlldyt4ZXRVZnlKVXJPd29VekFzWGx5SW9WcXh3cWk4Q3l1VUtuRHA1RHNIQnR6RjZ6R0F6bnkwUkVSRVJFUkVSRVgydkdPd2tJaUtpSDQ1Y0JmeDZLUTU3bm9zRG5oSUFTeXRZWVZDaGxKZWpJeUlpSWlJaUlpSWlvdTlQU29PZDByUTZFU0lpSWlKenNaQUFXNnBZbzFrT2Nka3lGWUNoUWZId3VoVVBCVy9mSWlJaUlpSWlJaUlpK3Vrd3M1T0lpSWpTalJnRjBPbGlMSTY4VXVqc3E1TlZoazJWclpIYmxqM1RpSWlJaUlpSWlJaUkwaXVXc1NVaUlxSWZtbHdGREw4ZWg5V1A1RHI3TWx0SnNMYVNOVnJtbE9rNWtvaUlpSWlJaUlpSWlMNTNESFlTRVJIUkQwOEZZTzY5QkV3SWp0ZTdmMEFoQzB3dmFZV3Mxc3p5SkNJaUlpSWlJaUlpU2s4WTdDUWlJcUtmUm1Db0hMMHZ4eUZPcWJ2UHlWS0NTY1V0TWJ5d0pXeVk2RWxFUkVSRVJFUkVSSlF1TU5oSlJFUkVQNVZiNFVyMC9EY09OejdwaVhnQ3lHOG53WlFTVnVpYzF3SjJESG9TRVJFUkVSRVJFUkY5MXhqc0pDSWlvcDlPbkJLWWNpc2U4KzRsd05BWG13eVdFblRMWndHM0FoYW80Q3o5cXVkSFJFUkVSRVJFUkVSRXBtR3drNGlJaUg1YWY3MVZ3TzFxSEVLaWpIKzlLZTBrUloyc010VEtJa1hOekRMa3RtVnZUeUlpSWlJaUlpSWlvdThCZzUxRVJFVDBVNHRUQXFzZkpXREduUVM4alRQdGEwNCtPd255MkVxUTJVcUN6TllTWkxHU3NPVHREKzVKdEFxUG85U2xqK3RrbFVFcWtVQXFBU1NBNlg4RGtFb2tLVHRHb3IyYy9MR1dFc0JTQ2xoSkpiQ1NKaTVyMXEwazZtWEx6L3NZdGljaUlpSWlJaUtpOUk3QlRpSWlJaUlBRVhJVjV0OUx3UHo3Y2tUSytYV0hmZzZpWUtoRVQzRDA4eDlMclhYcno4dldTZGRsNnVNMDI1T3N5elRIV1VvQm1RU1FRaUlFZEtVQUpKTEVvTEJtbXpqZ3EzdU1hTC9lWXlWYXg0ckhFeEVSRVJFUkVWSDZ4MkFuRVJFUmtaYVBDU3JzZUtiQStpY0p1UFJlK2ExUGg0aUlpSWpJS0VVSCsyOTlDa1JFUkVUZkZJT2RSRVJFUkFiOEwxeUpqVS9rT1A1R2dmOCtLYUhrdHlBaUlpSWkrczR3MkVsRVJFUS9Pd1k3aVlpSWlFd1FLVmZoNmdjbExyeFg0dnBISmQ3R3FmQStYb1Yzbi8vRUtyNzFHUklSRVJIUno0akJUaUlpSXZyWk1kaEpSRVJFUkpRQ0tnQXFGYUFFb0ZTcDF6Vi9xNUtzYS81V2FoMm4vMitWem5aOTgrai9Xd1dGQ2xDb2dIZ2xrS0FFNHBVcXhDdWg5VWVGZUZYaVB0MzlDU285NDVYaStlSStyOGNwa3F4L0hxdmcveFNJaUlpK09nWTdpWWlJNkdlWDBtQ25SVnFkQ0JFUkVSRlJlaUFCSUpFQTBzUVZuYjFmTW5QNmxoaHNUUXgreGlVR1NSV2FJR3FjVW9VRXBTYVlxMVRwTHF0VUtvUDd0WVBIbXYwcUkvdDBqMVh3L2swaUlpSWlJaUtpbnhZek80bUlpSWlJaUlpSWlJaUlpSWpvdTVEU3pFNXBXcDBJRVJFUkVSRVJFUkVSRVJFUkVWRmFZckNUaUlpSWlJaUlpSWlJaUlpSWlOSWxCanVKaUlpSWlJaUlpSWlJaUlpSUtGMWlzSk9JaUlpSWlJaUlpSWlJaUlpSTBpVUdPNG1JaUlpSWlJaUlpSWlJaUlnb1hXS3drNGlJaUlpSWlJaUlpSWlJaUlqU0pRWTdpWWlJaUlpSWlJaUlpSWlJaUNoZFlyQ1RpSWlJaUlpSWlJaUlpSWlJaU5JbEJqdUppSWlJaUlpSWlJaUlpSWlJS0YxaXNKT0lpSWlJaUlpSWlJaUlpSWlJMGlVR080bUlpSWlJaUlpSWlJaUlpSWdvWFdLd2s0aUlpSWlJaUlpSWlJaUlpSWpTSlFZN2lZaUlpSWlJaUlpSWlJaUlpQ2hkWXJDVGlJaUlpSWlJaUlpSWlJaUlpTklsQmp1SmlJaUlpSWlJaUlpSWlJaUlLRjFpc0pPSWlJaUlpSWlJaUlpSWlJaUkwaVVHTzRtSWlJaUlpSWlJaUlpSWlJZ29YV0t3azRpSWlJaUlpSWlJaUlpSWlJalNKUVk3aVlpSWlJaUlpSWlJaUlpSWlDaGRZckNUaUlpSWlJaUlpSWlJaUlpSWlOSWxCanVKaUlpSWlJaUlpSWlJaUlpSUtGMWlzSk9JaUlpSWlJaUlpSWlJaUlpSTBpVUdPNG1JaUlpSWlJaUlpSWlJaUlnb1hXS3drNGlJaUlpSWlJaUlpSWlJaUlqU0pRWTdpWWlJaUlpSWlJaUlpSWlJaUNoZFlyQ1RpSWlJaUlpSWlJaUlpSWlJaU5JbEJqdUppSWlJaUlpSWlJaUlpSWlJS0YxaXNKT0lpSWlJaUlpSWlJaUlpSWlJMGlVR080bUlpSWlJaUlpSWlJaUlpSWdvWFdLd2s0aUlpSWlJaUlpSWlJaUlpSWpTSlFZN2lZaUlpSWlJaUlpSWlJaUlpQ2hkWXJDVGlJaUlpSWlJaUlpSWlJaUlpTklsQmp1SmlJaUlpSWlJaUlpSWlJaUlLRjFpc0pPSWlJaUlpSWlJaUlpSWlJaUkwaVVHTzRtSWlJaUlpSWlJaUlpSWlJZ29YV0t3azRpSWlJaUlpSWlJaUlpSWlJalNKUVk3aVlpSWlJaUlpSWlJaUlpSWlDaGRZckNUaUlpSWlJaUlpSWlJaUlpSWlOSWxCanVKaUlpSWlJaUlpSWlJaUlpSUtGMWlzSk9JaUlpSWlJaUlpSWlJaUlpSTBpVUdPNG1JaUlpSWlJaUlpSWlJaUlnb1hXS3drNGlJaUlpSWlJaUlpSWlJaUlpSWlJaUlpSWlJaUlpSWlJaUlpSWlJaUlpSWlJaUlpSWlJaUlpSWlJaUlpSWlJaUlpSWlJaUlpSWlJaUlpSWlJaUlpSWlJaUlpSWlJaUlpSWlJaUlpSWlJaUlpSWlJaUlpSWlJaUlpSWlJaUlpSWlJaUlpSDRpL3dkL0NoUVhBZHhlK1FBQUFBQkpSVTVFcmtKZ2dnPT0iLAogICAiVGhlbWUiIDogIiIsCiAgICJUeXBlIiA6ICJtaW5kIiwKICAgIlZlcnNpb24iIDogIjQyIgp9Cg=="/>
    </extobj>
    <extobj name="C9F754DE-2CAD-44b6-B708-469DEB6407EB-5">
      <extobjdata type="C9F754DE-2CAD-44b6-B708-469DEB6407EB" data="ewoJIkZpbGVJZCIgOiAiMTQ3ODk5NjEyOTkzIiwKCSJHcm91cElkIiA6ICI4MDQyMDgxMDUiLAoJIkltYWdlIiA6ICJpVkJPUncwS0dnb0FBQUFOU1VoRVVnQUFBK0VBQUFIY0NBWUFBQUM1d3F1OEFBQUFDWEJJV1hNQUFBc1RBQUFMRXdFQW1wd1lBQUFnQUVsRVFWUjRuT3pkZVZ4VTlmNC84TmN3N0F3b080SXM0WktpcVpuN1ZtcjJ5M3V2cG0yV2JWWm1hWXZsZFNtdHRFd3pOYStXUzJsYXFGbDRYZEkwSzYrcDRJcTdMQnE0TUNJaTI3QVBNTnY1L2NGanpwZGhacGdCaGhtUjEvUHg4Q0djYythY04zakFlWjNQSmhFRVFRQVJFUkVSRVJFUjJZeEVJcEdZMnU1azcwS0lpSWlJaUlpSVdpcUdjQ0lpSWlJaUlpSTdZUWduSWlJaUlpSWlzaE9HY0NJaUlpSWlJaUk3WVFnbklpSWlJaUlpc2hPR2NDSWlJaUlpSWlJN1lRZ25JaUlpSWlJaXNoT0djQ0lpSWlJaUlpSTdZUWduSWlJaUlpSWlzaE9HY0NJaUlpSWlJaUk3WVFnbklpSWlJaUlpc2hPR2NDSWlJaUlpSWlJN1lRZ25JaUlpSWlJaXNoT0djQ0lpSWlJaUlpSTdZUWduSWlJaUlpSWlzaE9HY0NJaUlpSWlJaUk3WVFnbklpSWlJaUlpc2hPR2NDSWlJaUlpSWlJN1lRZ25JaUlpSWlJaXNoT0djQ0lpSWlJaUlpSTdZUWduSWlJaUlpSWlzaE9HY0NJaUlpSWlJaUk3WVFnbklpSWlJaUlpc2hPR2NDSWlJaUlpSWlJN1lRZ25JaUlpSWlJaXNoT0djQ0lpSWlJaUlpSTdZUWduSWlJaUlpSWlzaE9HY0NJaUlpSWlJaUk3WVFnbklpSWlJaUlpc2hPR2NDSWlJaUlpSWlJN1lRZ25JaUlpSWlJaXNoT0djQ0lpSWlJaUlpSTdZUWduSWlJaUlpSWlzaE9HY0NJaUlpSWlJaUk3WVFnbklpSWlJaUlpc2hPR2NDSWlJaUlpSWlJN1lRZ25JaUlpSWlJaXNoT0djQ0lpSWlJaUlpSTdZUWduSWlJaUlpSWlzaE9HY0NJaUlpSWlJaUk3WVFnbklpSWlJaUlpc2hPR2NDSWlJaUlpSWlJN1lRZ25JaUlpSWlJaXNoT0djQ0lpSWlJaUlpSTdZUWduSWlJaUlpSWlzaE5uUnhkQVJFVFVFQnFOQm5LNUhIbDVlYWlvcUlCV3EzVjBTWGNrcVZRS0R3OFBCQVlHSWpJeUVzN08vSytmaUlqSWtTU0NJQWlPTG9LSWlLZytGQW9GVWxOVDRlL3ZqOURRVU1oa01raWxVa2VYZFVmU2FyVW9LeXZEclZ1M1VGQlFnSmlZR1BqNStUbTZMQ0lpb3J1ZVJDS1JtTnpPRUU1RVJNMkpRcUZBU2tvS3VuYnRDbDlmWDBlWDA2d1VGaFlpT1RrWlhicDBZUkFuSWlKcVl1WkNPTWVFRXhGUnM2SFJhSkNhbXNvQTNrQyt2cjdvMnJVclVsTlRvZEZvSEYwT0VSRlJpOFFRVGtSRXpZWmNMb2Uvdno4RGVDUDQrdnJDMzk4ZmNybmMwYVVRRVJHMVNBemhSRVRVYk9UbDVTRTBOTlRSWlRSN29hR2h5TS9QZDNRWlJFUkVMUkpET0JFUk5Sc1ZGUldReVdTT0xxUFprOGxrVUNxVmppNkRpSWlvUldJSUp5S2laa09yMVhJV2RCdVFTcVZjMG8ySWlNaEJHTUtKaUlpSWlJaUk3SVFobklpSWlJaUlpTWhPR01LSmlJaUlpSWlJN0lRaG5JaUlpSWlJaU1oT0dNS0ppSWlJaUlpSTdJUWhuSWlJaUlpSWlNaE9HTUtKaUlpSWlJaUk3SVFobklpSWlJaUlpTWhPR01LSmlJaUlpSWlJN0lRaG5JaUlpSWlJaU1oT0dNS0ppSWlJaUlpSTdJUWhuSWlJaUlpSWlNaE9HTUtKaUlpSWlJaUk3SVFobklpSWlJaUlpTWhPR01LSmlJaUlpSWlJN0lRaG5JaUlpSWlJaU1oT0dNS0ppSWlJaUlpSTdJUWhuSWlJQ0lCR28wRnNiQ3l1WGJ0VzUzR0NJT0EvLy9rUHJsNjlhdlc1bHkxYmhqVnIxalMyUkNJaUlyb0xPRHU2QUNJaW9qdkJiNy85aHMyYk4rT1BQLzdBcWxXcjRPdnJhL0s0WGJ0MjRiZmZmc09SSTBld2FkTW1lSHA2V2p6M3ZuMzc0T1BqZzhtVEp4dnRXN0prU2IzcW5ERmpScjJPSnlJaW9qc0xXOEtKaUlnQWpCbzFDajE3OWtSZVhoNFdMbHdJUVJDTWpybHg0d2JXcjE4UEFIajMzWGV0Q3VDVy9Qbm5uL1g2UTdiMTNYZmZZY1NJRVRZNzMrWExsM0gwNkZHVDkwOWpKQ1VsNGZ2dnZ3Y0FxTlZxN04yN0Z4cU54cWJYc0tTb3FLakp6cDJVbElSdDI3YWhwS1RFWnVmTXk4dkRoZzBiVUZGUlliTnoza2t1WExpQWxKUVVnM3Z0OE9IRDlmNDlrWkdSZ1gzNzlrR24wMWs4OXZ6NTgrS0R3NU1uVDlickhsU3BWTml6Wnc5dTNicFZyL3BzL2JOa2lrS2h3S0pGaTNEMjdGbWJuWFA3OXUwNGNPQ0FUZXEzUlgwcWxRcmZmZmNkcmx5NVlyUXZQVDBkaHc0ZGFrU0YxUVJCUUU1T1RxUFAweEt3Slp5SWlBaUFSQ0xCekprek1YSGlST1RrNUNBM054ZkJ3Y0VHeDhUR3hxS3lzaExQUHZzc0JnOGViTE5yaDRlSFk4T0dEWFVlODhvcnJ5QXpNOU5tMTZTbThjTVBQK0RDaFF2WXQyK2ZUYzk3NWNvVmJOMjZGUysvL0RKU1VsS3dldlZxN055NUU5T25UMGVuVHAwQUFFcWxFZ1VGQlZhZFR4QUVzL2RUKy9idGplNTlRUkR3K3V1dm8yL2Z2cGcyYlZxOTdzWHc4SENMeC96eXl5ODRkdXdZSG5ua0VhdlBhOG1SSTBmdzAwOC9vYVNrQk8rKys2N0Y0eXNxS2pCNjlHaWJYSHYvL3YwMk9VOWR2djMyVzl5K2ZSdGJ0MjZGczdNekJFSEFtalZyRUJnWVdLL3Y0OW16WjdGbXpSb01IejRjcnE2dWRSNmJsWldGUC8vOEU1TW1UY0lYWDN5QnRtM2JZdjc4K1dqVnFwWEY2NlNucCtPcnI3NUMxNjVkOGVXWFgwSWlrVmg4elprelovRE5OOS9nZ3c4K1FIUjB0TkgrSFR0MjFQbjZ4eDkvM09JMUFPQ3Z2LzdDZ1FNSGJQWjd2YXFxQ2ovODhBUGF0V3VINGNPSE4vcDh0cWd2TVRFUmNYRnhDQWtKUWZ2MjdRMzJiZGl3QWVmUG4wZHdjREE2ZCs3YzRHdk1uVHNYNmVucFdMdDJMYnk5dlJ0OG5wYUFJWnlJaUZxVVYxNTVwYzc5T3AwT0dvMEdIM3p3Z2RFK3JWWUxBSWlQajhlUkkwZE12ajRzTEF6ejU4OXZmS0hVTEpXVWxNREh4OGZtNTNWM2R4ZnZ2eDQ5ZW1EMTZ0Vll1SEFocGs2ZGlwVXJWNkpEaHc0NGVmSWtGaTVjYU5YNVhubmxGV3pidHMxb2UwbEpDYVpPbllwLy9ldGZCdHYvL3Z0dktCUUs5TzdkVzN5OXRXb0cwdVRrWktQOUdvMEdKMDZjUUhSME5HN2N1R0hWT2QzZDNZMkNSRzJQUGZZWS92ampEK3pkdXhmRGhnMUR0MjdkTEo3VDFNT3dQLzc0QTNGeGNRYjdURzB6WmRHaVJUaHc0RUNkeDFoaUt0RG41dVlpUFQwZC8vakhQK0RzWFAxMi90S2xTeWdvS01DNGNlTWFkYjI2NksvVnFsVXJMRisrSERObnpzUlhYMzJGano3NnlPSnJ1M1RwZ29jZmZoajc5Ky9Ib1VPSE1IVG9VSXV2YWRXcUZaUktKZDU1NXgyODk5NTdSb0hXMGx3YnRVUDRoUXNYVEI3MzY2Ky93dFBURTU2ZW5tYVBxY25kM1IzMzNudXYyZjNIang5SFpXVWxubnp5U1l2bnNsZDlodzhmaHF1ckt4NTY2Q0dqNDJmTW1JR0pFeWRpd1lJRldMOStQZHpjM015ZXU3aTQyR3lQbFY2OWV1SDQ4ZU5ZczJZTm5uMzJXWlBIK1BqNFdQWFE1bTdIRUU1RVJDMktOUzE0U3FXeXp2MVpXVmxtOTBtbFVseStmQm1MRnk4MjJGNVdWbVlRWEdxK2VjL056Y1hNbVRQcnZHWnVibTZkKzhtMGpJeU1PdmZyMzB4YU9xNTE2OVpvM2JxMXhldmw1K2NqS0NqSTJ2S3M3cHBiVVZFaHRsNUxwVks0dUxqZ2d3OCtRSHg4UEx5OHZKQ1RrNE9oUTRlS3dVYXIxZUxSUng5RmJHd3N0Rm90WG5ubEZhTXdaK3BOc3JtdStRa0pDZkQwOUVTZlBuM0ViVE5tekJCYlhKT1RrL0hlZSs5aDNicDFpSXFLQWdBY09IQUFpeFl0TWpqUGUrKzlaL1pyVEV0THEzTi9UVkZSVWZqbW0yOVFWbFpXNTNFdnZQQUMvdnJyTDNoNWVhRzR1TmprTVRLWkRGS3BGQktKeEdTcnZUNHcxTnhuYXBzcHZYdjNydk9oek02ZE95R1R5ZW85SkVMZmRmamhoeDhXdCszZHV4ZEFkYThGUzhFL0pDUUVYYnAwTWJsUEVBUVVGaGFhM0ZkVlZRVUFLQ2dvZ0V3bXc1dzVjK0RsNVlXeXNqTElaREw4K09PUGRWN1h6YzBOSVNFaHVISGpScDNIZW5oNDRQSEhIMGY3OXUyeGF0VXF6SjA3RjRzV0xZSktwY0xJa1NQRk9nSGdtV2Vld2F1dnZtcncrdSsrK3c1eGNYRkc1NTArZlhxZDlWbjZQYXdYRlJXRmRldldBWURZSzhXVVR6NzVwTTd6akIwN0ZsT21UR25TK29EcTRIenMyREVNR1RJRUxpNHVKaWNXSFRWcUZGeGNYSER6NWsyamZlSGg0V0l2aVo5Ly90bmtBN3lhOXUvZmI3WTN5UGp4NC9IeXl5OWI5WFhjelJqQ2lZaW9SYkZITjlFTEZ5NFloWDJkVG1mMkFZQktwVExaUWxpVHZjZi8zaTFlZSswMW14eG56UnRIcFZLSndzSkN4TVRFV0YzZlN5KzlaUFd4Z09rVzZFMmJOc0hYMXhkYnQyNnQxN21zcGRGb3NILy9mZ3diTnN5Z2hheWdvRUM4cC9VUGlXN2Z2ZzJwVkNydXIrMnJyNzR5T3ZlSEgzNklvS0FnVEpzMnplcWEzTnpja0phV2huZmVlY2VxNCtQajQ4M3VXN1ZxRlRwMjdBZ0FLQzh2aDBLaE1OaXZEKzgxZjM1TmJkT3JHY3lIRHg5ZVozZmtuVHQzd3RmWDF5Q0lXV1Bmdm4wSUR3L0hmZmZkQjZENllaSSttRnV6RXNQdzRjUE5odkQ4L0h5TUh6Kyt6dGMvODh3ekJwOFBIandZSDMvOE1YNzQ0UWZMeFFQWXZIbHpuZnQ5ZlgzRlZ1eldyVnRqeVpJbDJMNTlPNFlOR3lZZW93K0w5ZWw1c21yVktvUFBxNnFxOE5GSEg4SEx5d3R6NTg2MStqeW11dTFQblRyVjZ0Y0R3SW9WSyt4VzM5NjllNkZTcVRCNjlHakk1WEs4K2VhYlpsOGJHeHRydEszbXd6VzlodnhmYXN2NU41bzdobkFpSXFKR09uejRNSFE2bmRnSzJiMTdkNE0zS0NOR2pJQ1BqdysyYjk5dTh2VnQyN2JsbVBBbThzVVhYNWpkZCtIQ0JXelpzZ1ZBZFhCNjY2MjN6QjRiRWhKaThWclhyMThIQUpNVEg1a3piOTQ4cTQ3THlNakFEei84Z1BmZmZ4L3U3dTVHKy9WdnV2WDNpTDdyZW5aMnR2aXhmbCtiTm0zRWJzWFdPSEhpQkFvTEMvR1BmL3pEWVB1R0RSdU03bHRMM1pKcmp6ZmR1WE1ubEVvbFhuNzVaYU45MzMvL1BUcDI3SWlCQXdlYVBGZFJVWkhGNExOaXhRcjQrdnJpeFJkZk5IdE16Zkh2UjQ4ZU5idGlnYWtISUthMk5mV0R2Z3NYTHVEbXpac0dYWjNqNHVLZ1ZxdkZzRFJpeEFpTUd6Y09FeWRPTkh1ZU0yZk9JRHM3R3lrcEtRQ3FnNzFVS2hXRC9lT1BQMjdVaGYvNjlldUlqWTNGckZtejRPSGhJVzRQQ0FnQVlQbHIxN2NhVy9zOVNrOVBSNGNPSGVEcTZtclFjME1RQkRIdzkrelowK2gxK2dkQk9UazVCdisrK29jdGV0OSsreTNLeThzeFpjb1VvMzMxVlhzSWh5V21RbmhUMUtkU3FiQjc5MjRBMVQ5L1NxVVNTNWN1TlRwdSt2VHBHRHg0TUI1NzdER2pmYVorLzFucWhVSjFZd2duSXFJV3lkb3hyVEtaektEMVRxRlF3TW5KeWFCcjhzS0ZDdzFDT04wNVRMMUJCNnBuR0YrNWNpVzh2YjFSV2xxS29xSWlxRlFxOU92WHI4SFh1blRwRW9EcU4vNXl1UnlSa1pFV1gyTXVZTllXR0JpSUgzNzRBZDI3ZHhjRGp5bTE3K3YzMzMvZmFOK0dEUnVzbWl4TlQ5K3R0M1kzKzRaMFI2K3ByS3dNVzdac1FlZk9uVEZnd0FDai9WdTJiTUhJa1NQTmZvOWF0MjV0TWZpc1dMRUNNcG1zM2dGSjMwMGNBUDc3My85aTdkcTFCc0hSMUxZZE8zWlkxUXJkV0QvLy9ET0Evd3VhK2ZuNTJMVnJGd1lQSG16VVdsbVh2WHYzSWlFaFFmeDg1Y3FWQUNBR05GTVBRSHg5ZlJFYkc0dHUzYnJWYTloRlE2U25wK1BOTjk5RTM3NTlNWFBtVEhHaXI1S1NFcXhjdVJMeDhmRjQ1SkZIMEs1ZE82UFg2c2REUC8vODh3Q3FlMDdzMmJQSDRKZ3paODVnKy9idGtNbGtFQVRCcWxubEl5SWl4SWtRbTVxdDZ0dTVjNmRCcnhSUFQwOTA3OTdkNU9zREFnTE03cXR0N05peFZoMUhwakdFRXhGUmkyUnRxM0x0cm83anhvMkRsNWNYZnZubEY1dlZVbEJRWUhHOWNHdG52YTZQWThlTzJmeWNUU1U4UEx4ZXdkR1MyTmhZVkZWVjRlR0hIOGJPblRzeGZ2eDRmUFhWVjdqdnZ2dmc1ZVhWb0hPZVBYc1dUazVPY0hGeFFVSkNnbFVoSEFEMjdObGpzbFVNZ0RoSm1qNFFscGVYaXlHOHZMd2NYM3p4Qlo1NTVobURMdkFiTm14QW16WnRNSExrU0tNeDRUVzdnK2JsNVZtczdjeVpNN2g4K2JMSmZRM3BqbDdUdDk5K2k5TFNVbnorK2VjVzY2QnFseTlmeHVuVHB3MjJmZjMxMTFDcjFYamhoUmZxZGE2UFAvNFl3UDg5UE5pN2R5OWNYVjNydkMvMHl6TFd0ZXhiYW1xcTJYdEczMHVrcmxuTjc3MzNYblRwMGdVZE9uVEFxNisraXZYcjEyUEtsQ240NUpOUEVCVVZoVm16WnVIS2xTc1lObXlZMlZudkJ3d1lnS1ZMbCtMNjlldlE2WFJHeTBubTVPU0lTMUdXbFpXWmJCazJaZXpZc1daRCtOR2pSNjA2aHpWc1ZWOVpXWm40ME1iV1RJMjVCd0M1WEk0dFc3WmcwcVJKOFBmM045aTNkdTFha3c5TldpS0djQ0lpYXJFc2hXbGJqMThUQkFHblRwM0MvdjM3TVdmT0hIRzdVcWwweUJyZ3g0OGZ0L3MxRzhOV0lmejA2ZFBZdW5VcjVzMmJoOVRVVkFEQW1ERmo4TnR2djJIWnNtVld6ZlJjVzNsNU9jNmRPNGN1WGJxZ2RldlcrT09QUC9EY2M4OVp0UXlUM293Wk13dytyL2xnUnQvem9yQ3dVQXozOGZIeE9INzhPUDdmLy90L1J1ZlNCMkNaVEdaMlFqSkw0MzRGUWNCMzMzMEhOemMzY1VLdW1oclNIVjN2ekpreitQMzMzekYrL0hpTHM1dzdRbFpXbGhqY3JCMFQzcFRycU91dFg3OGVMaTR1VUt2VkFJQnIxNjdoMkxGakdEdDJyRkVydUZ3dU56bEJtNGVIaDhtZUI3WFZmTWdDVkxlUzZsdWo5VjJSMDlQVDhkdHZ2K0hsbDE4V0gxaWVQSGxTSE9aaFRsMDlCc2FOR3llT1Z4ODNiaHdDQWdLd2RPbFNyRjI3Rm9zV0xjS2NPWE1nbDhzdDlpTHAzcjI3eVZaZGhVS0JtVE5uaXBNeVd0czEzdEwvQjlZT0xiSEVsdld0V2JNRzVlWGw2TkdqQjg2ZlAyK1QrdlQ4L1B4TWJ0ZHF0Ymg2OVNwV3IxNk5aY3VXR2Z3T3JOa3pwNlZqQ0NjaUlySURwVktKRjE1NEFUazVPUVl0clZPblRvVk1Kak81YkV4Tmh3NGRzdmtZdkgvLys5ODJQVjl6a0pXVmhZVUxGMkxvMEtFWU1HQ0FHTUtkblozeDczLy9HOU9tVFVOY1hGeTlsM2s2ZVBBZ05Cb05CZzhlREg5L2Z5UWtKQ0F4TVJGOSsvYTEraHkxMTNhdUdjTDF5eFBWYktYY3RXc1hRa0pDMEw5L2Y2TnpIVDkrSEsxYnQ0YTN0N2NZR0UwRjZTZWVlTUxnOVRWblovNzExMTl4N2RvMVBQZmNjOWkwYVpQQjZ3SUNBakI1OG1RTUdUSUVnT251NkVlUEhoVzdPTmVVbDVjbnRuN3J1d3ZYN2lxc2QrUEdEYU45dFg5ZUxNMHdyOUZvekI0amtValFwazBibysybTVnZXdka3g0VXpsMDZCRE9ueitQbDE5K0dkOS8vejBBSURvNkdyTm56elo1bjUwNGNRSW5UcHd3Mmg0YUdscG5DTmZwZEFDcUorT3FPY1AyL1BuejhjQUREd0Q0djFVRmZ2bmxGeHc2ZE1qa21IdFQ0ZEhTbUhCVFFYTDQ4T0h3OWZVVlcxRGJ0bTFyOWV6YUFRRUIrT21ubjhUUDgvTHk4UDc3NytQV3JWc0lEdyszNlR3YmxtWU1yODNVOG1XMnJDOHhNUkYvL3ZrbkhuMzBVYlJxMWNvZ2hKdnJ5YURWYW8zMnVibTV3Y25KeWVUeGRUMllTRTVPTnJ0ZXZidTdPMzc5OVZkTFg4SmRqU0djaUlpc0pnZ0NOQm9OTkJvTjFHcDFuWDlyTkJwb3RWcm9kRHBvdFZxekgrdDBPdWgwT2dpQ0lDNDVvLys0OWg5ZlgxOEhmd2ZxcDZLaVFsdzJTS1BSSUNjbkIwT0dEREdZTE1uYXNhcVdRanBaVmxoWWlObXpaOFBiMjl2a3JOcGR1blRCK1BIanNYNzlldmo3K3hzcy8xUVhRUkR3eXkrL3dNWEZCY09IRDRlbnB5ZDhmWDN4NDQ4LzFpdUVXeElTRWlLK0tUOXo1Z3l1WHIyS2FkT21HYjFCenM3T3hzYU5HekY0OEdCSUpCSUVCQVRBeTh2TDVMM1d0bTFiZzliQ3paczNpNjJkdDI3ZHdsTlBQV1hVd3BxWm1Ta3V3VmRYZC9TSWlBZ3NYcndZbVptWllpOEdsVXFGeno3N1RId3c0T0xpQXNEMEpGVUFrSktTSWs0Y3BoY2VIbTd3ODJCcGh2bnM3R3l6eDdpNHVPQzMzMzRUUDQrSWlNRG8wYU14YWRJa2NTYjRFeWRPSURZMkZ1KysrMjZkYTBOZnVIQ2h6bG5ZR3lzaElRRWRPblRBMDA4L0xZWndBR2Jub3JBME1aczVLcFVLQURCMzdsd01HalFJV1ZsWm1EQmhBcHlkbmVIaTRnS1pUQWFGUW9IYzNGejg5ZGRmR0RWcVZKUC9icTQ5dDhQczJiUHg4ODgvSXo4LzMrUURFNjFXaTJYTGxobU1XOC9JeU1EczJiT1JsNWVIU1pNbW9iaTRHSEZ4Y1RicjhkVFl0YTl0WFY5bVppWUNBZ0x3K3V1dkczVkpIejE2dE1uWDdONjlXNXpFVFcvaHdvWG8zYnUzK0xrZ0NPTHZuSm85WVY1NzdUVU1IejdjYU9aOFUrclRRK2h1eFJCT1JOU0NxZFZxVkZSVW9MS3lFbFZWVlZDcFZGQ3BWQVlmMS83Y0drNU9UbkIyZG9aVUtvV1RrNVBCMzFLcFZOeW4zKzdrNUNUK3B5eVJTSXorNkxmZnZuM2JwbDkvZVhsNWt5eVpVbHhjakowN2QyTDM3dDBvTFMwRlVOMmFzSGp4WXNURXhDQXZMODhtMTdYSGNtdDNpK0xpWXJ6Ly92c29LaXJDOHVYTHpZNzdmdkhGRjVHV2xvWWxTNVpBRUFTci9wME9IVG9FdVZ5T1J4NTVST3lTTzJyVUtHemN1Qkh4OGZGaWE3RWwrb25kekFrUEQ4ZlZxMWNoQ0FJMmJOaUFzTEF3a3kxTnYvNzZLelFhamZobTJNUERBNXMzYjBaaFlhSEZsdHVhTTBrLy9mVFQ4UEh4TVpnN1FEKyszQnh6M2RIMzc5OFBRUkN3Y09GQ3BLYW1Hclh5bWJxWFI0d1lnWkVqUjFwY3VtejI3TmxtOXkxY3VCRCsvdjU0L2ZYWFRlN1hQekFBcWtPTGw1Y1h4b3daSXo1VTBHcTErUHJycjZIUmFPRGk0bEpueTZTZm54L0dqQm1Eek14TStQbjVOWGh1QVhPZWZmWlplSHA2MW10bSs0WlFLcFVBSU01K3JtOFoxMS9YMzk4ZmVYbDVpSTJOaGF1cks1NTc3cmttclFlb2JwVnYzNzY5K01CaDZOQ2hVS2xVV0xwMEtieTl2ZEdyVnkrRDQvZnQyd2UxV20wd2VWaFZWUlh5OC9NeGNlSkVQUFhVVS9qdXUrOEF3T0xLRkhwTjNldkIxdlU5L1BERDZOaXhvemlmUkUybVZoVllzV0lGZXZUb2dRY2ZmTkJnZSsySGNGVlZWZUpxRFBxSGExVlZWZEJxdFFnS0NyTHAzQjEzTTRad0lxSzdrTDVMV1hsNXVSaXk5WC9YL0ZpL2RGRnRMaTR1Y0hWMWhhdXJLOXpjM09EbDVTVis3dXJxQ21kblo3RlZwT2JmK28vTmRWMXJMRnVIY0lsRWdyWnQyNXJkMzlDdWdNZU9IY09QUC80SUFBZ0xDME5XVmhiYzNOekV5Yk9jblozcmZLT1NsWlVGblU3SE56TTJvbEFvTUd2V0xHUm1adUxUVHovRlBmZmNZL1pZaVVTQ0R6LzhFTk9uVDhlU0pVdVFrNU5UNTlodXBWS0pkZXZXUVNxVmlsMnJnZXJsblhiczJJRlZxMWFoWjgrZUp0OEkxMlpwemV2Mjdkc2pMaTRPZS9ic1FWcGFHaFlzV0dBUUl2VW1UWm9FVjFkWGcwQXRrOG1zcWdHb2J1bVNTQ1JteDN3Q3dMUnAwekJ5NUVqeDg1cmQwU01qSTNIejVrMkVoNGNiVERwMzZOQWhIRDE2RkU4KytTUmNYVjB0amh1MlZsMnJFaXhjdUJDZW5wNVdyVnhnS1dTWkMvS20xUDcrMkVKVGo1Mi9kZXNXVWxOVHhTWHc5QStVOU9QUDliMFdRa0pDY09USUVkeTRjUU9USjA5dWRBdXdKVXFsRWp0MjdFRDM3dDBOL2gySER4K091TGc0ckY2OUd0OTg4NDBZREJVS0JkYXRXNGN1WGJvWUJNcDc3NzBYWDMzMWxkSEVhcmI2UGR2WWVUMXNYVityVnEzRTVlWnFNOVVyWnNXS0Ziam5ubnNzOXM0cUxpNDIramZQenM0R1VIMnYxUFgvcHBlWFY1Mi9WMW9TaG5BaW9tWklvOUdnckt3TVNxVVNTcVVTNWVYbDRzZEtwUktWbFpWR3IzRjFkWVc3dXpzOFBEd1FFQkFnZnV6dTdnNTNkM2U0dWJuQnpjMnRTVVAwbmNiVDA3UE9Wb2FHdGxZSEJRV2hhOWV1ZU9xcHA5Qy9mMytqMWtwZlgxL3h1bWZPbklHVGt4UHV2LzkrY2YvVFR6K053c0pDcTF0QXlEeTVYSTQ1YythSVl5Mzc5T2xqOFRVZUhoNzQ0b3N2TUhQbVRNVEd4dUxTcFV1WVBuMjZ5UzYzWDMvOU5mTHk4dkRVVTA4WmpDMzI4dkxDaEFrVHNITGxTaXhhdEFqejU4KzMyQVV6TmpiVzRQTVBQL3pRSURoMzdkb1Y2OWV2eCtyVnEvSFFRdytKWDB0RlJZWDRJQXhvZkl2ZGE2KzlodGRlZTYzQlhlbC8vLzEzZlAzMTEwYXpKdzhaTWdSWldWbDQ3cm5ueERXZTd5UzFXK1AxRHhEbXpKbGpjampJNWN1WDhkNTc3NkZMbHk1WXNtVEpIZGZGTmk0dXp1d00xbHUyYkVGbFpTV1NrNU54NU1nUkFOWC83bTV1YnVJNjBmcXUzUHIvVDJxMmZwNDhlUkpkdW5ReHVhYTByWjA2ZFFvYWpjYW9oZGJaMlJudnZ2c3VwaytmanVYTGwyUG16Sm1vckt6RTNMbHpvZFZxTVczYU5LTi9FMU16bXlzVUNwdlVhV21GQzJzMFpYMjJrcFdWWmJSdWVGcGFHb0M2N3ptZ092eWJhb1Z2aVJqQ2lZanVVRnF0Rm1WbFpTZ3JLME5wYWFuQng3VkR0ck96c3poeFUrdldyZUhsNVNWKzd1bnBDWGQzOXhZVHJPOEVQWHYyRkNjd3FvdStpM1JvYUtoUkFLUEd1M0hqQnQ1NTV4MVVWVlZoMXF4WkdEcDBxTmtISzdXM1AvTElJMWk2ZENubXo1K1B4TVJFL1B6eno1ZzhlYkxCTWR1MmJjUC8vdmMvdEczYjF1U1k0OUdqUitQZ3dZTTRlZklrVnExYVpYTHNLZ0QwN3QwYjgrYk5RMmhvcU1IMjJnOWhRa0pDSUpGSTRPSGhZZEJxZnZyMGFTeGZ2aHpMbHk4SEFDeFlzTURrWkdPQTVZQ3VVcWtnbDhzdFRuWlc4L2lxcWlweGpQZlZxMWZoNWVVRnRWcU5Bd2NPR0hTZHJ0MWI0RTUyN2RvMWZQUE5OL0R6ODRPTGl3c3FLeXZGRm1LZ2VsYndEei84RUQ0K1BwZzFhOVlkRjhBQm9GKy9mbWJua3ZEeDhjSGl4WXR4L3Z4NVJFVkZZZHk0Y2VqVnF4ZTZkT21DQlFzV29IWHIxbkIxZFlWV3E4V3BVNmNBVkQ5WUVnUUJOMi9lQkFDODhjWWJjSEp5d3A0OWU1Q1ZsVld2bmdLbTZDY0VxLzEvVlVKQ0FweWNuRXhPSnRldFd6ZTgrdXFyK082NzcrRHM3SXpyMTYvanlwVXJtRHQzTGlJaUlxeTZibjBuWVRTbnZzT0RySDNJYTZ2NmJLR3lzaEp5dWR4b1RQbmh3NGNCQUZ1M2JqWDVzRklRQkR6NjZLTlc5OFpwQ1JqQ2lZZ2NUS1BSb0tTa0JDVWxKU2d1TGhiL3JqMURxWWVIQjJReUdkcTBhU04yTGZYeThoSzdpbFA5S1pYS0pobm5aKzBiY24yM1BYT0J5VnpMeWovLytVK0RkYUhKdElpSUNJd2JOdzdSMGRIbzE2OGZBT05sd0E0ZlBvekV4RVNqN2FHaG9mRDA5TVNDQlF1TTF0Y0dxbHRKMTY1ZEN3OFBEOHliTjArY3hLc21pVVNDT1hQbVlNcVVLZGkxYXhlcXFxb3dkZXBVb3pHOXdjSEJZdGZ4L1B4OHlPVnlaR1JraUgvNjl1Mkx4eDkvSEhQbnpoWFhEYzdMeXhNblVNdk96a1pKU1luWXpiTk5tellON3NLcVg5cXM1b1JXNWt5Wk1nWHA2ZWtHMnhZdFdpUSsvRHQ0OEdDVHpMbGdENzYrdnBnMGFSSVNFaEx3NmFlZlFpcVZvbHUzYnVqYnR5ODBHZzFpWTJQaDVlV0ZMNzc0QW9HQmdZNHUxNlRJeUVnTUh6N2M3UDRKRXlZZ0lDREFZTmhDY1hFeFRwMDZoWUVEQitMdHQ5K0dYQzRIVU4wVlBqZzRHRjkrK1NWT25qd0ppVVNDcEtRa2RPclVDWEs1SE9mT25hdDNDQzhySzhPUFAvNElkM2QzU0tWU1hMaHdBWURodkFSVlZWVklURXhFdDI3ZHpIWjdIemR1SEZKU1VyQnYzejRBMWVPZDlUL3YxdGk1YzZkVng5VWNYMjVQZDFKOXAwNmRnbGFyTlpqTU1UazVHWW1KaWVqY3ViUFpDZnBLU2txZzArbWFmT2hDYzhJUVRrUmtSMlZsWlZBb0ZDZ3VMaFlEZDNsNXViamYyZGtaUGo0K0NBNE9ocmUzTjJReUdieTl2ZUhsNWRYa2svRzBSSUlnMkhTSm12cTZldlVxQVBOalBjMk5NZXpac3lkRHVKVnFyNFZkZTJqQWpSczNrSmlZYUhZcEhTY25KNE4xdUxWYUxUWnMySUN0VzdmQzFkVVZuM3p5aWJodXR5bUJnWUg0N0xQUE1HdldMUHorKysrNGV2VXFaczZjaWFpb0tCUVVGT0MzMzM1RFZsWVdidDY4aWN6TVRIRlNMS0I2b3ErSWlBaXh0VFV0TFEwVEowN0VwazJic0dqUklpeGZ2aHllbnA2UXkrVUlDUWtSSndKVEtwVldMV2NubFVyRmlRUDE5RmZYUUNBQUFDQUFTVVJCVktFckxDek00dXZmZXVzdGxKU1V3TWZIQno0K1B2RDI5b2EzdHplY25KeHc2dFFwckYyNzF1VFFtTm9PSGp4b2RsOTJkcmJKL1U1T1RsWU5MUUNxZjg3TkxjbWtwNStFVE0vWDF4ZWpSNC9HNk5HalVWUlVoUDM3OXlNMk5oWm56cHdSanhrMGFCQktTMHVoMCtsTTlqVGF2bjI3dUpSWFhZcUxpdzFtT3pmRjJpVzU2a08vRm5kTlAvLzhNMVFxRlVhT0hJbXFxaXJjdkhrVFBqNCs2TldyRitiUG40K2pSNDlpOHVUSnVIanhJdUxpNGpCMDZGRGN1blhMcW9jMnRYbDVlZUgzMzM4WDcxVm5aMmNNSERqUVlGV0NreWRQb3FLaUFvTUdEVEo1ampObnp1Q25uMzdDaFFzWDBLWk5HeFFVRk9DYmI3N0I3ZHUzTVdiTUdBUUVCRmlzdzVyV1dmM2tkSFV4TjhkS1k5bXFQbHZZdlhzM1BEMDl4WW53Y25OenNXREJBZ0RHdjJ0cnVuNzlPb0RxU2Yyb0d0L1JFUkUxRWFWU2ljTENRaWdVQ2lnVUNoUVdGb29UM0VpbFV2ajQrQ0FnSUFEdDJyVVQzOFI2ZW5yZWtkMGE3MVplWGw3NDVaZGZ6TzV2NmxZOGZSZStreWRQNHVXWFh6YWFaSXV6bjk5Wk1qSXlzR3paTWx5NmRBa3ltUXh6NTg1Rmp4NDlMTDd1M252dnhlTEZpL0h4eHg4alBUMGRreVpOd2p2dnZJUEJnd2RqMDZaTmNIVjF4VDMzM0lNSEgzd1E3ZHExd3ozMzNJT29xQ2o0K1BnZ016TVRjK2ZPUldabUp0NTg4MDJNR1RNR25wNmUrT3FycnpCMTZsUTg5ZFJUT0hueXBNSHMwT2E2dmRjV0VSRWhMcTNtN3U0T2pVYURQWHYyb0ZXclZsYTFwSnQ3RUZSU1VvTDc3NzhmcTFhdHdvb1ZLMHoyRXFocDRjS0ZadmVkUDMvZVlIMWpQU2NuSjZ1RHg4MmJOODB1eWFTM2MrZE9nN0NqVnFzaGw4dHg2ZElsbkR0M0RxZE9uVUpWVlJVNmRlcUV3WU1INCt6WnN6aDA2QkFPSERnQW1VeUczcjE3bzErL2Z1alRwNDk0bnQyN2QxdlZyYitrcE1UaUpIVk5FY0pyKy92dnY3Rno1MDUwNjliTllJNkthOWV1WWNhTUdjak16TVNVS1ZNd2R1eFlQUERBQTVneVpRb21UcHdJcFZKcDBHVTZPanJhcWlVVkpSS0oyTXByN2tIR1gzLzlCUUFHWGRGdjNMaUJoSVFFSERod0FKbVptZkR4OGNIRWlSUHh4Qk5QSURzN0d5dFhya1JjWEJ5MmJkdUc3dDI3WThDQUFianZ2dnNRSFIxdDlmZWlxcW9LbFpXVjhQVDBoRlFxRlg5WDE5WHI3TkZISDdYNi9JM1ZrUHIwL3Z2Zi81cmRkK1hLRlpQN08zVG9nTkxTVXB3L2Z4NVBQLzAwM056Y2tKNmVqcmx6NXlJL1B4OGpSNDRVZXgvb2REb3NYcndZTXBrTUhoNGVVS3ZWT0hqd0lKeWRuYzFPRk5jU01ZUVRFZGxBVlZXVlVlRFd0d0E1T1RuQjE5Y1hrWkdSOFBQemc2K3ZMN3k5dlJtMm02blpzMmVMc3dRM1JrNU9EcEtUa3lHUlNKQ1JrWUZ2di8wV1U2Wk1zVUdGMUZTVVNpV3VYTG1DamgwN1l2YnMyVmExRnV0MTdOZ1JxMWV2eHBkZmZvbmMzRndNSFRvVVhsNWUrT0dISHhBU0VtSXlnSlNWbGVHOTk5NURlWGs1WnN5WUliYldqeG8xQ2dxRkFqLysrS000WktIbUE2UC8vT2MvUnVQTDlXcUdwVGZmZkJOTGxpekJ0OTkrSzI0TERBekU5T25UVGM2NmJxMlBQdm9JcWFtcDR1ZVdaZ25mdTNkdnZhOGhrVWp3eHg5LzFQdDE1cmk3dTBPbFV1SGpqei9HclZ1M2tKdWJLN1pzdG0zYkZ2LzYxNzh3Yk5nd2RPalFBVUQxNUlrbEpTVTRldlFvRGg4K2pQajRlQnc4ZUJCdWJtN1l1SEVqL1B6OG10MDhEems1T1hCemM4Tzc3NzVyc0YzZncyTGV2SGxpR0k2TWpNVGN1WFB4MVZkZlFTYVRHY3lvL2VDRER4cE5vbWFKcWZ1L3NySVNwMCtmUnZ2MjdjVXUvL1BtemNQUm8wY0JWRDlFbWp4NU1rYU9IQ24yWkFnUEQ4Y1hYM3lCaXhjdll2djI3VGh4NGdUT25qMkx4eDU3ek9xSFUwQjEwRGYxKzdpdXVUNHNMYVZYMjdKbHkrcDFmRTBOcVU5djdkcTFadmNsSlNVaEtTbkphUHZZc1dQaDdlME5QejgvUFB2c3M5Qm9ORmk2ZENueTh2THd5Q09QR053elRrNU91SDc5T3E1ZHV5WnVDdzBOeFZ0dnZXVlZ6NFNXZ2lHY2lLaWUxR28xQ2dzTHhkQmRXRmdvZGltWFNDUm8xYW9WMnJScEF6OC9QL2o1K2NISHg0ZVRvdDFGYWk5MXBOVnFJUWhDdmMremZ2MTZDSUtBNTU5L0hsZXVYTUhPblRzaGxVb3hjZUpFVzVWS1ZoZ3hZZ1E2ZCs1czFiRXhNVEZZc1dJRjJyVnIxNkNmYVQ4L1B5eFlzQUJLcFJLZW5wNEFZRFlzQTlYZFVOOS8vMzE0ZW5vYXRUcS85TkpMZVBEQkIzSHUzRGxFUlVXSkxaZDkrL1pGY0hDdzJXV0FCZ3dZSUFhVzd0MjdZL1BtelJicjFvK3QxMC93T0hYcVZIVHQydFhzOFcrLy9UWnljM1BGQjVEMzNudXYwVEc5ZXZVUzYyam9uQmFXbGxKcWlMWnQyOExkM1IwUFBmUVEycmR2ajVpWUdMUEJ3Y2ZIQnlOSGpzVElrU05SWEZ5TWhJUUVxTlZxdXl6QjlNZ2pqNkJqeDQ0TjNtL0trQ0ZEY045OTl4bU42dzBPRHNaMzMzMW45T0M0VDU4K1Z0MC9OZm43K3h1dE8yMk91N3M3Tm0vZWpMeThQSEhicTYrK2lzaklTQXdhTkVoOElHSkt0MjdkMEsxYk54UVhGeU14TWRIa0VuV3RXN2MyMitNaklpSkNmSGdra1VqZzV1YUczcjE3Ry9RUTBOUGZ5L1Zka3U3Mjdkc21od1RZdWo2Z2VuaUpmbDlEZTFnSmdvQWhRNGFJUFQwV0wxNk0wNmRQbTV4M1FQOWdUNmZUUVNLUnNOSEJCSW5Ra0hjT1JFUXRpRWFqUVY1ZUhuSnpjNUdUa3lQT0FneEFmRExzNitzTFB6OC90RzdkdWxFdFNGUzMvLzN2ZndiakJSdGp4SWdSZFhaSFZ5Z1VHRGR1SFB6OC9BeVdYRkVxbGREcGRPSWJrZjM3OTJQeDRzVm8xYW9WdG0zYlpuU2VLMWV1WVBMa3lRZ0lDTUJQUC8wRUFEaDc5aXhtelpxRlZxMWFZZVBHalFDQVdiTm00ZkxseXdnUEQwZHViaTZxcXFxd2E5Y3VnNW50ZFRvZDFHbzExR28xVkNvVlpESlpnd09NTGIrWFJFUkVaRXhpNWdrRVc4S0ppR3JSNlhRb0tDaEFUazRPY25Oem9WQW9JQWdDcEZJcEFnTURFUkVSSVFadlczUkxwanZINTU5L2pwU1VGRWlsVWhRVkZRR0FVVXZFdVhQbk1HL2VQRWdrRWtpbFVtZzBHZ0F3R0JzY0h4OHZUbGFqSDdlcUg0OTQ1Y29Weko4L0h3QXdlZkprc1VYMFAvLzVEelp1M0lnZE8zYWdxcW9LQU9wY2c5ZloyUmx4Y1hHY0daK0lpS2laWVFnbm9oWlBFQVFVRmhZaU56Y1h1Ym01eU0vUGgxYXJoWk9URS96OC9CQVRFNE9nb0NENCtmbXhXL2xkTGpRMEZFZU9ISUZhcllaVUtrVzdkdTN3eGh0dkdCd1RGUlVGaVVRQ1FSQ2cwV2pnNmVtSjd0MjdHNHpQaTRpSWdKT1RFNXljbk9EaDRZSG82R2h4Lys3ZHUxRmVYbzd4NDhjYmRPTnpkbmJHSzYrOGdtZWVlUVpIamh4QmFtb3E4dkx5VUZoWUNKVktKYmFBQTlYZER4OTQ0QUg0K1BqWTRidENSRVJFdHNUdTZFVFVJcFdVbElpaE96YzNWd3czdnI2K0NBb0tRbEJRRUFJQ0FyZ3MyQjNHbGwyb3IxNjlDaWNuSjl4enp6ME5lcjMrdjgrR2pIWEx5c3BDYUdpb1E4ZkpzVHM2RVJGUjAySjNkQ0pxMFhRNkhYSnpjNUdWbFlWYnQyNkpNNWQ3ZTNzaklpSUN3Y0hCQ0F3TVpOZmVGcVJkdTNhTmVuMWpBblI5WnRVbUlpS2l1d3RET0JIZHRiUmFMVzdmdmkwR2I3VmFEUmNYRjdScDB3WWhJU0VJQ2dvU1orY2xJaUlpSXJJSGhuQWl1cXVvMVdyY3VuVUxXVmxadUgzN05yUmFMZHpkM1JFUkVZR3dzREFFQmdaeVhEY1JFUkVST1F4RE9CRTFlNVdWbFdMd3pzbkpnU0FJOFBMeVFydDI3UkFXRmdaL2YzK3VVVWxFUkVSRWR3U0djQ0pxbHBSS0piS3lzbkR6NWszazUrY0RBRnExYW9YT25Uc2pMQ3dNclZ1M2RuQ0ZSRVJFUkVUR0dNS0pxTm5RYXJYSXlzckM5ZXZYa1p1YkN3RHc5L2RIdDI3ZEVCWVdCcGxNNXVBS2lZaUlpSWpxeGhCT1JIYzhoVUtCakl3TTNMaHhBMnExR3Q3ZTN1aldyUnNpSWlJNHNSb1JFUkVSTlNzTTRVUjBSNnFzcklSY0xrZEdSZ1pLU2tyZzR1S0M4UEJ3UkVWRndkL2YzOUhsRVJFUkVSRTFDRU00RWQweGREb2Rzck96a1pHUmdlenNiQWlDZ0tDZ0lIR2N0MVFxZFhTSlJFUkVSRVNOd2hCT1JBNVhYRnlNakl3TXlPVnlWRlZWd2N2TEN6RXhNWWlNaklTWGw1ZWp5eU1pSWlJaXNobUdjQ0p5Q0VFUWtKMmRqYlMwTk9UbDVVRXFsYUp0MjdhSWlvcENZR0FnbHhRaklpSWlvcnNTUXpnUjJaVkdvNEZjTGtkYVdockt5c29nazhuUXMyZFBSRVJFd01YRnhkSGxFUkVSRVJFMUtZWndJcktMaW9vS1hMbHlCZGV1WFlOS3BVSmdZQ0M2ZCsrT05tM2FzTldiaUlpSWlGb01obkFpYWxKRlJVVklTMHREWm1ZbUJFRkFlSGc0T25ic0NGOWZYMGVYUmtSRVJFUmtkd3poUkdSemdpRGc5dTNiU0V0TFEyNXVMbHhjWE5DaFF3ZTBiOThlbnA2ZWppNlBpSWlJaU1oaEdNS0p5R1owT2gza2NqbisvdnR2bEphV3dzdkxDejE2OU1BOTk5d0RaMmYrdXFIR2swcWwwR3ExWEs2dWtmZzlKQ0lpY2h5K0t5YWlSaE1FQVRkdTNFQktTZ3JLeTh2aDcrK1AvdjM3SXl3c2pPTzl5YVk4UER4UVZsYUdWcTFhT2JxVVpxMnNySXk5VW9pSWlCeUVJWnlJR2t3UUJHUmxaU0U1T1JtbHBhWHc4L1BEQXc4OGdPRGdZRWVYUm5lcHdNQkEzTHAxaXlHOGtXN2R1b1dBZ0FCSGwwRkVSTlFpTVlRVFVZTmtaMmNqT1RrWlJVVkZhTjI2TlFZTkdvUTJiZG80dWl5NnkwVkdSdUxFaVJNb0xDems1SDROVkZoWWlJS0NBdlR2MzkvUnBSQVJFYlZJRWtFUUJFY1hRVVROUjI1dUxwS1RrMUZRVUFBZkh4OTA2ZEtGM2M3SnJoUUtCVkpTVXRDMWExY0c4WG9xTEN4RWNuSXl1blRwQWo4L1AwZVhRMFJFZEZlVG1IbUR6QkJPUkZZcEtDaEFjbkl5Y25OeklaUEpFQk1UZzRpSUNJWnZjZ2lGUW9IVTFGVDQrL3NqTkRRVU1wbU1FNDJab2RWcVVWWldobHUzYnFHZ29BQXhNVEVNNEVSRVJIYkFFRTVFRFZKY1hJeWtwQ1JrWjJmRDA5TVRNVEV4aUl5TWhKT1RrNk5Mb3haT285RkFMcGNqUHo4ZlNxVVNXcTNXMFNYZGthUlNLVHc5UFJFUUVJREl5RWl1VkVCRVJHUW5ET0ZFVkM5cXRSb3BLU200Y3VVSzNOemMwTGx6WjBSSFJ6TjhFeEVSRVJGWndWd0k1K053SWpJZ0NBTGtjamt1WHJ3SWxVcUZEaDA2SUNZbUJpNHVMbzR1allpSWlJaW8yV01JSnlKUllXRWh6cDA3aDRLQ0FnUUZCZUgrKysrSGo0K1BvOHNpSWlJaUlycHJzRHM2RVVHbFVpRXBLUW5YcmwyRGg0Y0hldlRvZ2JadDJ6cTZMQ0lpSWlLaVpvdmQwWW5JaUNBSXVIYnRHcEtUazZIUmFOQ3BVeWQwN3R5WkV6Y1JFUkVSRVRVUnZ0TW1hcUVLQ2dwdzl1eFpGQlVWSVNRa0JEMTY5SUMzdDdlanl5SWlJaUlpdXF1eE96cFJDNlBSYUpDVWxJUXJWNjdBeThzTFBYcjBRR2hvcUtQTElpSWlJaUs2cTdBN09oR2hvS0FBaVltSktDc3JROGVPSGRHMWExZElwVkpIbDBWRVJFUkUxR0t3Slp5b0JkQnF0VWhKU2NIZmYvOE5tVXlHM3IxN0l5QWd3TkZsRVJFUkVSSGR0ZGdTVHRSQ0tSUUtuRHAxQ2lVbEpXamZ2ajN1dSs4K1RyeEdSRVJFUk9RZ2JBa251a3ZwZERxa3BxYmk4dVhMOFBEd1FPL2V2UkVVRk9Ub3NvaUlpSWlJV2dTMmhCTzFJRVZGUlRoMTZoU0tpb29RSFIyTjd0MjdzL1diaUlpSWlPZ093Slp3b3J1SUlBaTRmUGt5VWxOVDRlYm1obDY5ZWlFa0pNVFJaUkVSRVJFUnRUaHNDU2U2eTFWVlZlSGt5WlBJeWNsQlpHUWs3ci8vZnJpNHVEaTZMQ0lpSWlJaXFvRXQ0VVIzZ1lLQ0Fody9maHdxbFFvOWUvWkVWRlNVbzBzaUlpSWlJbXJSekxXRU00UVROWFBwNmVtNGNPRUN2THk4MEw5L2Y3UnUzZHJSSlJFUkVSRVJ0WGpzams1MGwxR3IxVGg5K2pSdTNyeUp0bTNib2xldlh1eCtUa1JFUkVSMGgyTUlKMnFHaW91TGNlellNWlNYbDZOSGp4N28wS0dEbzBzaUlpSWlJaUlyc0RzNlVUT1RrWkdCczJmUHd0WFZGZjM3OTRlL3Y3K2pTeUlpSWlJaW9scllIWjJvbWRQcGREaDc5aXl1WDcrTzRPQmc5TzNiRjI1dWJvNHVpNGlJaUlpSTZvRWhuS2daVUt2Vk9IYnNHSEp6Y3hFVEU0T1ltQmlZZWJCR1JFUkVSRVIzTUlad29qdGNlWGs1amh3NWdyS3lNdlR0MnhjUkVSR09Mb21JaUlpSWlCcUlZOEtKN21BS2hRSkhqaHlCSUFnWU1HQUFBZ01ESFYwU0VSRVJFUkZaZ1dQQ2lacVpyS3dzbkR4NUV1N3U3aGc4ZURDOHZiMGRYUklSRVJFUkVUVVNRempSSFNndExRMFhMbHlBdjc4L0JnNGN5QW5ZaUlpSWlJanVFZ3poUkhjUVFSQnc3dHc1WEwxNkZXM2J0a1dmUG4wZ2xVb2RYUllSRVJFUkVka0lRempSSFVLcjFlTDQ4ZVBJenM1R3AwNmQwTFZyVjg2QVRrUkVSRVIwbDJFSUo3b0RhRFFhSERseUJIbDVlWGpnZ1FjUUhSM3Q2SktJaUlpSWlLZ0pNSVFUT1poYXJVWkNRZ0lVQ2dXWElDTWlJaUlpdXNzeGhCTTVrRXFsUWtKQ0Fnb0xDOUd2WHorMGJkdlcwU1VSRVJFUkVWRVRZZ2duY3BDcXFpckV4OGVqcEtRRUF3WU1RR2hvcUtOTElpSWlJaUtpSnNZUVR1UUFsWldWT0h6NE1Nckx5ekZvMENBRUJ3Yzd1aVFpSWlJaUlySURobkFpTzZ1b3FNRGh3NGRSVVZHQndZTUhJekF3ME5FbEVSRVJFUkdSblRDRUU5bVJVcW5Fb1VPSG9GS3BNR1RJRVBqNyt6dTZKQ0lpSWlJaXNpT0djQ0k3MFk4QlY2bFVlUERCQitIcjYrdm9rb2lJaUlpSXlNNmNIRjBBVVV1ZzBXaVFrSkFBcFZLSlFZTUdNWUFURVJFUkViVlFET0ZFVFV5cjFlTG8wYU1vS2lwQy8vNzlFUkFRNE9pU2lJaUlpSWpJUVJqQ2lacVFJQWc0ZWZJa2NuTnowYnQzYjdScDA4YlJKUkVSRVJFUmtRTXhoQk0xb1RObnppQXJLd3M5ZXZSQVpHU2tvOHNoSWlJaUlpSUg0OFJzUkUzazRzV0x1SDc5T21KaVl0Q2hRd2RIbDBOMDE5Rm9OSkRMNWNqTHkwTkZSUVcwV3EyalMyclJwRklwUER3OEVCZ1lpTWpJU0RnNzh5MEdFUkdSS1JKQkVBUkhGMEYwdC9uNzc3OXg4ZUpGdEd2WERqMTc5blIwT1VSM0hZVkNnZFRVVlBqNyt5TTBOQlF5bVF4U3FkVFJaYlZvV3EwV1pXVmx1SFhyRmdvS0NoQVRFd00vUHo5SGwwVkVST1F3RW9sRVluSTdRemlSYldWbFplSFlzV01JRHc5SDM3NTlZZVpuajRnYVNLRlFJQ1VsQlYyN2R1VktBM2Vvd3NKQ0pDY25vMHVYTGd6aVJFVFVZcGtMNFJ3VFRtUkRSVVZGT0hueUpQejgvTkM3ZDI4R2NDSWIwMmcwU0UxTlpRQy93L242K3FKcjE2NUlUVTJGUnFOeGREbEVSRVIzRklad0lodXBxcXJDMGFOSDRlcnFpb0VEQjdKckxGRVRrTXZsOFBmM1p3QnZCbng5ZmVIdjd3KzVYTzdvVW9pSWlPNG9ET0ZFTnFEVDZYRHMyREZVVlZWaDRNQ0JjSGQzZDNSSlJIZWx2THc4aElhR09yb01zbEpvYUNqeTgvTWRYUVlSRWRFZGhTR2N5QWJPbkRtRC9QeDg5TzdkbXkxMFJFMm9vcUlDTXBuTTBXV1FsV1F5R1pSS3BhUExJQ0lpdXFNd2hCTTFVbHBhR2pJeU1oQVRFNFB3OEhCSGwwTjBWOU5xdFJ6cTBZeElwVkl1SFVkRVJGUUxRemhSSTl5K2ZSc1hMMTVFV0ZnWVltSmlIRjBPRVJFUkVSSGQ0UmpDaVJwSXFWVGl4SWtUOFBIeFFaOCtmVGdUT2hFUkVSRVJXY1FRVHRRQU9wME9KMDZjZ0NBSUdEQmdBSnlkblIxZEVoRVJFUkVSTlFNTTRVUU5rSktTZ29LQ0F2VHExWXVUUkJFUkVSRVJrZFVZd29ucTZmYnQyN2g4K1RLaW82TTVFUnNSRVJFUkVkVUxRemhSUFZSV1ZpSXhNUkd0V3JWQ2p4NDlIRjBPRVJFUkVSRTFNd3poUkZZU0JBRW5UNTZFUnFOQnYzNzl1RXdTRVJFUkVSSFZHME00a1pVdVg3Nk0zTnhjOU96WkV6NCtQbzR1aDRpSWlJaUltaUdHY0NJcktCUUtwS1NrSURJeUVsRlJVWTR1aDRpSWlJaUltaW1HY0NJTGREb2RUcDA2QlhkM2Q5eC8vLzJPTG9lSWlJaUlpSm94aG5BaUMxSlRVMUZTVW9KZXZYckJ4Y1hGMGVVUUVSRVJFVkV6eGhCT1ZJZkN3a0pjdm53WlVWRlJDQWtKY1hRNVJFUkVSRVRVekRHRUU1bFJzeHM2bHlNaklpSWlJaUpiWUFnbk11UFNwVXNvTGk3R0F3ODh3RzdvUkVSRVJFUmtFd3poUkNZVUZSWGgwcVZMaUl5TVJKczJiUnhkRGhFUkVSRVIzU1VZd29scUVRUUJwMCtmaHB1Ykc3dWhFeEVSRVJHUlRUR0VFOVZ5L2ZwMUZCWVdvbnYzN25CMWRYVjBPVVRrUUJxTnh0RWxFQkVSMFYyR0laeW9CcFZLaGFTa0pBUUdCaUlpSXNMUjVSQ1JnMlJrWkdEYXRHbFlzV0tGbzB1eHFmVDBkRnk2ZEFtbHBhV09Mb1dJaUtqRmNuWjBBUTB4Tm1HcG8wdWd1NWxmOVY4ckVrNDd0ZzVxa0oyRHB6dTZCTG9MM0w1OUcwbEpTVWhLU2tMUG5qMHhkT2hRbTV4WHA5TkJxOVZDclZaRHJWWkRwVkpCcFZKQnJWYWpzckpTL0ZOUlVZSEt5a3FVbDVlanJLd01wYVdsS0M4dng2QkJnekJvMEtBR1gvL2YvLzQzS2lvcXNHREJBdlRwMDhjbVh4TVJFUkhWVDdNTTRVUkVSRTJwWDc5K0dEbHlKUGJ0MjRkTm16Wmh5SkFoa0VxbDlUcUhXcTNHMDA4L0RiVmFEYTFXQzYxV0MwRVFHbFdYcTZ0cmcwTjRWVlVWS2lvcUFBQStQajZOcW9QTTArbDBlUC85OTZIVDZmREZGMStZdkcrdVhidUd6ejc3REMrODhFS2REM2dLQ3d2aDYrdmJsT1hheklrVEo5Q2hRd2Y0Ky9zMytsd3FsUW9iTjI3RVF3ODloUGJ0Mnh2c1MwOVBSMVpXRmg1NjZLRkdYVU1RQk9UbTVpSTRPTGhSNXdHcWY3WisrdWtuNkhRNlBQMzAwNURKWkkwK1oyTnMyYklGM2J0M1I1Y3VYWXoyNWVibTRzQ0JBM2p3d1FjUkdocnFnT3JzNC9MbHl5Z29LTUNBQVFNZ2tVZ2NYUTZSRVlad0lpSnFNWGJ0Mm9WZHUzWlpkYXhLcFFJQVZGWlc0clhYWHJQNkdoczJiQUFBdUxpNElDSWlBcmR2MzRhTGl3dGNYVjNOL3UzbTVnWTNOemU0dTd2RHc4TURIaDRlNHNjQTRPdnJDM2QzZC9qNStkWHpLLzQveGNYRjRzZk5KZGcxUjMvODhRZk9uVHVIYWRPbW1YMXc4K09QUDZLa3BBVDkrL2MzZTU2a3BDUjg4TUVIZVBYVlZ6RjI3Rmh4dTFhcnJWYzlUazVPWWdqUjZYUW9MaTVHWVdFaDh2UHprWnViQzA5UFR3d2JOZ3p4OGZFV3p6Vmt5QkNUMjlQUzB2REpKNS9naVNlZXdOaXhZNkZVS3FIUmFNUUhQMHFsRXFXbHBTZ3RMVVZ4Y1RFVUNnVVVDZ1dlZWVZWmt4T2dKaVltSWk0dURpRWhJVVloZk1PR0RUaC8vanlDZzRQUnVYUG5lbjB2YXBvN2R5N1MwOU94ZHUxYWVIdDdOL2c4Z2lEZ3l5Ky94TUdEQnlHVlN0R3paMCtySm5WTlNVbEJhbXBxZzY4TEFFODk5WlRSdHJTME5Iei8vZmQ0NG9rblRJYncrUGg0Yk5pd0FaMDZkYklxaFAvNTU1LzFyc3ZiMjl2a3ZkMVU5NThwUC96d0F5NWN1SUI5Ky9iVnEzWWllMkVJSnlLaUZxTzR1QmlabVpuMWVrMWVYbDZEcjdkaXhRb0lnb0RmZi84ZG5UdDNSbFJVbE1GK2ZRajR4ei8rWWJKRlZLdlY0clhYWGtPUEhqMHdjZUpFZUhwNk5yaVdvcUlpQU5XaExDQWdvTUhuSWZNVUNnWFdyVnNIQUZpMmJCbVdMVnRtc0Q4Nk9ocVRKMDhXQThlb1VhT016dkhrazAvaTlkZGZSN3QyN2RDeFkwZXNYcjBhNWVYbGVQNzU1d0VBano3NmFMMXFtakJoQW9LQ2dyQnExU29vbFVxajNoaWRPblhDc0dIRE1ILytmSXZuMnI5L3Y5RzJrcElTZlBiWloyalhyaDBtVEppQWI3NzVSbnpRNWV6c0RDOHZMeFFYRjhQUHp3L0J3Y0h3OXZhR1RDWkRXRmdZS2lzclRWN244T0hEY0hWMU5kbmFQV1BHREV5Y09CRUxGaXpBK3ZYcjRlYm1acmJlNHVKaWxKU1VtTnpYcTFjdkhEOStIR3ZXck1Henp6NXI4aGdmSHgrMGF0WEs3UGtCNE50dnY4WEJnd2N4ZXZSb1hMeDRFWjk4OGdtKy9QSkxSRWRIMS9tNnhNUkViTm15cGM1akxERVZ3di80NHc5SUpCSTg5dGhqSmw4VEh4OFBmMzkvcTFkL1diSmtTYjNyaW82T05namgrL2Z2YjdMN3o1eVNraEwyK0tFN0drTTRFUkcxR0MrKytDSmVmUEZGdTE3enhJa1RXTFpzR2FLaW9yQnExU3FEVlJlcXFxcHcvdng1WkdSa29IZnYza2JkV1BmdTNZdk16RXlVbDVmamxWZGVhVlFkY3JrY0FCQVlHRmp2cnZWa21TQUlXTEprQ2FSU0tkYXNXUU1uSnllNHVMZ1lIRk5SVVlGUFAvMFVuVHQzeG93Wk02RFZhbzMrTGZUQndkUFRFNTkvL2pubXpKbUQyTmhZT0RrNVlmejQ4WmcwYVpMSjY4ZkZ4YUc0dU5ob2Y5ZXVYZUhqNDRQSEgzOGNQajQrdUh6NU1nNGNPSUIxNjlZaElDREE0SjU3L1BISDhjSUxMeGlkZTlPbVRkaXhZNGZSZHBWS2hYbno1cUdrcEFSTGx5NkZzN016WG52dE5iejAwa3R3ZDNjWHYvNFJJMFpnL1BqeFpvTmhUY1hGeFRoMjdCaUdEQmtDRnhjWFhMMTYxZWlZVWFOR3djWEZCVGR2M2pUYUZ4NGVMdjZNL2Z6eno5aTJiVnVkMTl1L2Y3L1pjRGQrL0hpOC9QTExKdmNKZ29CVnExWmgxNjVkR0RKa0NONTY2eTNrNWVYaDNYZmZ4WXdaTTdCZ3dRSjA2dFRKMHBkYnIyQ3B0M0hqUm16YXRNbGdtNzdGOTYrLy9rS2JObTF3L3Z4NW5EOS9IZ0FRRlJXRnpwMDdJek16RTVjdVhjSzk5OTVyOHZzU0hCeHMxTnBzcVQ2ZFRvZi8vZTkvMkx4NU03S3pzekZnd0FDODlOSkxCc2ZFeE1RMHlmMVhsL3o4ZkFRRkJkWHJOVVQyeEJCT1JFUXRWa05hZVdxYk1XTkduZnY3OWV1SCsrNjdEMGxKU2Rpd1lRUGVlT01OY1YvWHJsMHhaTWdReE1mSFk5T21UWmc4ZWJLNHI2eXNETEd4c1FDQWQ5NTVwOUhqVEs5ZHV3WUFLQzB0aFVhamdiTXozd0xZMHRxMWEzSDY5R25Nbno4ZmdZR0JtRGx6SnA1Kytta01IejVjUEthZ29BQlJVVkY0OHNrbkVSNGVqaFVyVmlBb0tNaHNTNnlibXhzKy9mUlR6Smd4QTE1ZVhnQk10MzRDMVNHc3VMalk3SDc5dzZjZE8zYmd3SUVEUnIweWdPb2hGS2J1czlvUEU0RHFBUDd4eHg4aktTa0pVVkZSQ0FvS2drcWxna1FpZ1p1Ykd3UkJFSWQwQU5XOU9tcCtydWZrNUdSd0wrN2R1eGNxbFFxalI0K0dYQzdIbTIrK2FmTHJBU0QrZk5TMGJ0MDZvNit0SVVGM3hJZ1JadmVWbDVkajBhSkZPSEhpQklZTUdZTFpzMmRESXBFZ0tDZ0lTNWN1eGZUcDB6RjkrblJNblRxMXp2UFlVczFlRjJWbFpRYWZqeDA3RnAwN2Q4YmV2WHNCQUgvLy9UZisvdnR2bzNQMDZkUEg2aTdmZ2lEZzBLRkQyTFJwRXpJek05R25UeDk4OU5GSDZOQ2hnOUd4WVdGaE5yLy82cUpVS2xGWVdJaVltSmg2dlk3SW52Zy9NQkVSdFZnTkdlOVltNlVRTHBGSThNNDc3K0QxMTEvSGpoMDdNR3JVS0lTRmhZbjdYM2poQlNRa0pPREFnUU9ZTUdHQ09BNTgvZnIxS0NrcHdkQ2hRekZ3NE1CRzE2a1A0VXFsRWlrcEtlamV2WHVqejBuVnRtM2JobTNidHVHWlo1NUJ2Mzc5b05GbzRPUGpnMlhMbGlFeU1oTHQyclhEdW5YcmNQRGdRUXdZTUVEc0NpeVJTTEJod3dZRUJRVVpoUFdhUEQwOXNXTEZpanZxb1VsUlVSSG16cDJMUzVjdW9VMmJOdUwyZi83em4yWmZzMmJOR3F4WnM4Wm9lMVJVbE5pRlg2VlNZZmZ1M1FDQXpwMDdRNmxVWXVsUzR4VnhwaytmanNHREI1dHNXUThKQ1RIYVZsWldadm1Mc2xKU1VoSVdMMTZNMjdkdjQvSEhIOGNiYjd4aE1QRlhhR2dvdnY3NmEzejQ0WWRZdkhneEVoTVRNV1hLbERybllkaXpaNC9WMXpjMXpsdnZYLy82RnlaTW1HQ3c3Y2tubndSUS9UMzQ3YmZmTUhqd1lNeVpNOGZvdFk4OTlwaEIyQzB2TDRkR296RTR4dHZiRzA1TzFhc2JIenAwQ0FzWExzVDk5OStQR1RObW9IUG56amg3OWl5VVNxVTRiQ1luSndkQlFVRjJueGp0K3ZYckFJQXJWNjdZOWJwRTlYSG4vRVluSWlKeUFCOGZIMnpmdnIzZXJ4c3paZ3pLeTh1dE9qWXFLZ3F2dlBJS09uYnNhQkRBOWZ2bXluRHlxd0FBSUFCSlJFRlV6Sm1EQng1NFFBemdTVWxKMkx0M0wvejkvZkhPTysvVXU3YmF0Rm90MHRMU3hNOFRFeE1ad20yb2YvLyt5TTdPRm9jTU9Eczc0K09QUDhhQ0JRdFFVVkdCRHovOEVJbUppZWpZc1NOKy9mVlhoSWFHNG9rbm5zRGJiNzhOdFZxTitQaDRzeUZjZjc3R09IMzZ0RGkzd2FWTGx3REFZTUtxa1NOSEFxaWUwZDlVWUZXcjFRYWZIemx5QkdscGFaZzFheGFTazVPUm5Kd01BTmk4ZWJQSjZ6Ly8vUE40NmFXWFRMWUsxL3phZHU3Y2lZS0NBdkZ6VDA5UHMvZHBRRUNBMWZkd3pZbnRHcXEwdEJUZmYvODk5dXpaQTNkM2Qzend3UWNZTm15WXlXUDkvZjJ4ZlBseXJGcTFDdnYyN1VOaVlpS2VldW9wakIwN1Z1elJVTk9LRlN1c3JxTm1iNW5hWEZ4Y3pJNWgzN3AxS3lvckt6RisvSGlUdzFHMFdxM0J2OFdNR1RPUW5wNXVjRXpOWGdZNm5RNEE4UDc3NzRzVFJuNzg4Y2Y0OHNzdmNlKzk5K0xBZ1FOWXZudzV4b3daZys3ZHU5djAvck5FZjQyY25Cekk1WEpFUmtiVzYvVkU5c0FRVGtSRTFBUnMwUTIxb0tEQVpJRFl1WE5udmJxbnA2U2tvS3lzVEd5UmlvK1B4OFNKRSszV1FuWHMyREc3WE1jV3dzUERFUjRlWHEvWGhJV0Y0ZTIzM3piWTV1M3RqVEZqeHVDenp6NURjWEV4M25yckxUejIyR05ZdTNZdHZ2bm1HMXkvZmgxdnYvMDIzbnZ2UGFPUThmcnJyNHM5RjREcUZzNnBVNmMyK0d2YXZuMDdUcDgrYmJDdFpuZGxmUWphc1dPSFZXTnZSNDRjaWVqb2FNVEV4SWdCSEVDZHkzMTVlM3ZYdWIrc3JBdy8vL3l6eFdzM1JGeGNuTW50Y3JrY1c3WnN3YVJKazR5V1ZsdTdkaTNhdFdzSG9Qcm5iZE9tVFNndExVWFBuajF4OXV4WmZQNzU1L2o4ODg4dFhudmd3SUZJUzB0RGJHd3N0bTdkaXM4Ly85eW9OYnUrM2VVM2J0eFlyK1BWYWpXT0hUdUdvVU9IR3MwMnI2ZlZhZzFhd3Q5NjZ5M3hJV05TVWhKKyt1a251TGk0WU1xVUtRYmhmTnk0Y1FDcUo3cno4UERBdFd2WHNIdjNidno1NTUvbzJiTW54bzRkaXlWTGx0ajAvclBrN05tejRwd01DUWtKRE9GMFIySUlKeUtpRnEyaW9xSkJZOE9ycXFxc09pNHNMRXpzd3RsWTlaM1pYZS80OGVNQWdJNGRPOExkM1IwWExsekF4WXNYN2RZYXJyOStjMUhmRUY3YnJWdTNzSGJ0V2h3OWVoU0JnWUZZc21RSjdydnZQZ0RBcEVtVEVCb2FpdFdyVitQOCtmT1lNbVVLQmd3WVlQRDZNV1BHUUtGUUFLaGVhcW14YW9iRkNSTW1JQ3NyeTJUd0d6SmtpTW1IUi92Mzd6ZFlRa29xbFpvZGIydnU0ZFBLbFN1eGN1VktnMjAxdTZLdldiTUcvNSs5KzQ1cjZuci9BUDdKZ29Tdzl4Q1JJWXBBVmJSSzNidXVyN3V0dGY2c3RmclZXanUwcmEzOTFsMUgxZHJockxaYU83UmExTHJxQXJWT3dDMGd5RkNRSVlKc0NObjM5MGZNTFNFSkNkdnh2Rjh2WHBCN3p6bjNoTVRJYzg4NXo2bW9xRUNIRGgzWWhHSU54ZGpXZmlxVkNtbHBhZGk0Y1NQV3JsMnJjMVBxczg4K1kzL1dybldmTTJjT2hnd1pVcXRsTEVGQlFYQjJkc2FlUFh1UW1KaG85UGZHTUF3N3VteE1YUk1xQ2dRQ2JOMjZGUThlUE1DQ0JRc3dmZnAwblJrNURNT0FZUmlkSUx4cVA3VUo4QndjSERCNThtU1VsWlVoSVNFQmh3NGR3bnZ2dlFleFdBd25KeWRzMmJJRjMzNzdMYmhjTHFaTm00WlhYbmtGSEE2bndkOS9OYW1vcU1EMTY5Y1JIQndNZTN0N0hEOStIRys4OFFidEZVNmVPQlNFRTBJSWVhNHBGSW9HV1J0dXpQcjE2K3VkVkUyckxxUHJETU93STlIZHVuV0R0YlUxYnQ2OGlXUEhqalZaRVA3UlJ4ODF5WFdhVzFaV0ZuYnYzbzJUSjA5Q3BWS2hYYnQybUQ1OU9teHNiSFJ1b0xSdjN4NXo1ODdGaGcwYnNIRGhRZ1FHQm1MTW1ESG8wYU1ITEMwdDJaRkJvR0dDY0syRWhBUmtaMmNEMEdTUHRyUzAxTmtqMjhQREErSGg0WHIxcW81MlYyZHBhYW16ZGQ2MmJkdk03bzgyNkl1TmpjV0pFeWN3ZVBCZzJOblo2UVRobFpXVkJ1dXFWQ3E5YzVhV2xrWnZlTlgwYnljK1BoNkRCZzB5ZUU0b0ZPS3Z2LzdDMEtGRDJkK1ZzYkkxcVo0eHZMcUxGeTlpMGFKRk5aWXhOV0plV2xxSzlQUjBnK2RFSWhHc3JhMFJIeCtQQlFzV1lOMjZkZXpycGwzN2JTd0JXbHBhR3B5ZG5XRmxaWVV1WGJxd3h3OGRPb1FlUFhxd056bGF0bXlKOVBSMGZQLzk5d1pIM0J2ai9WZmQ2ZE9ub1ZRcTBiTm5Uemc1T2VIY3VYT0lqWTFGMTY1ZHpXNkRrS1pBUVRnaGhEem50Q013MmkvdFkrM29TUFZqNXB6VGZ0ZTJYL1ZhTlgwM2RhNmh6Wmt6QnhZV0ZqV3V4elVtTWpLeTFtc1ZtOFBseTVlUms1TURBT2pac3lkc2JHeXdhZE1tbkRsekJsT21USUdMaTBzejkvRHBkLzM2ZFVSRVJPRHk1Y3RnR0FiaDRlRVlPSEFnbGk1ZGFuSWErU2VmZklLZmYvNFpLMWV1aEZBb3hMUnAwekJpeEloRzZlZisvZnZCNFhEQU1Bem16WnNIb1ZDSVZhdFdzYmtJNm1MaXhJa29LaXFxOVN5TnFqTkVNak16NGV6c2pPblRwK3ROU1RmMnV6aDQ4Q0NieEUxcitmTGxlUEhGRjluSERNT3cxNmg2YzJEYXRHbm8zNzgveG84ZmI3S2ZIQTRIUEI1UEoxaHNURk9tVElHOXZiM09zV3ZYcnVITW1UTW02MFpGUlNFcUtzcm9lVmRYVjh5ZE94Zno1OC9INnRXcnNYRGhRZ0QvQnVGVnQwK3NmbjN0eUhqMW14bmE2ZWphUEFkUlVWRkdnL25HZVA5VnhUQU0vdnJyTHdnRUF2VHYzeDlXVmxad2NIREE3Ny8vVGtFNGVlSlFFRTRJSVU4UWxVb0ZsVW9GcFZJSnBWTEovbHo5dS9abmxVb0Z0VnF0OTkzUU1XTmxHalBJYldnMVpSaXVpNm9qanJVMVlNQUFzOHZXZDQvdlRaczJ3ZExTc2s1MXRXc3NYM2poQlhhYWRjK2VQWEg2OUduczNyMGJzMmJOcWxmZmlNYk5temN4YU5BZ2pCa3pCbjUrZmdCMFJ5N3o4L09oVnFzTnJvdnUwNmNQVHAwNmhWT25UcUZQbno2TjByK2NuQnljTzNjT1lXRmh1SHIxS2hZc1dJQ1BQdm9JeTVZdHc1SWxTK3JjN29rVEp3eG1QVGNsSWlLQ1RTSTJZTUFBQkFZR0dwd3hZdWdteG5mZmZZY09IVHFnZCsvZU9zZXJiM3NsazhuWXdGTDczcGZKWkZDcFZIQjFkYTNUc29PNnpFWVpQWG8wWnM2Y2FWYlozcjE3dzlQVFUrZFlaV1dsV1VGNHIxNjk5SEpJeko0OVcrZHhlSGc0Um93WWdZTUhEK0t2di83Q3FGR2oySnVKaG9MbnVMZzQ1T2ZuczFuWHRidEIzTDU5RzBlT0hNSE1tVE1oRm90aFpXWEZqbjZmUFh0V2I3L3Z4bnIvVlhYbXpCbGtaR1JnMEtCQnNMVzFCYURaVS82WFgzN0IyYk5uemQ1K2paQ21RRUU0SVlUVWd6WW9WaWdVVUNnVTdNL21IRE1VWU5jMklOYU8wbkM1WEtQZkJRS0J5VEpWdnpnY2p0NTNROGZNS2FQdFk5WHZobzZaYzQ3RDRTQXlNckl1TDVPZWh0eTdkODJhTlFhbmRTOWZ2aHlBWmhwb1hkZHlhMm5YaWxadDB4d3BLU200ZXZVcUFNMGZvMW9qUjQ3RTZkT25jZlRvVVl3ZE8xWm5teWxTZXgwN2RrUkVSQVNFUWlFeU1qSVFFUkhCYmcybE5YZnVYSVNFaE9oTnpkK3hZd2ZrY2ptbVRadUd3WU1IbTd5V1NxV3EwOXJnTFZ1MndOM2RIWjA3ZDhiVnExZmg3ZTJONWN1WFkvWHExV3hHNnQyN2R4dE5ZbVpLOWFuU1NVbEppSStQMS9zOW5EaHhRaThIZzUyZEhidG12cnJodzRmckhmdnV1Ky9nNit0cjhGeFZKU1VsZXRuQ0h6eDRBRUN6REtXbWY1ZGlzZGpvV3ZMMjdkdWpaOCtlTlY1YnEvbzYrTWJrNU9TRWtKQVFrK1dtVHAyS21KZ1lIRDkrSENOR2pHRDNiemMwRWg0UkVRR1JTTVErWCsxVWZCNlBoeU5IanFCMzc5NDZ2NmVnb0NBY09uUUlyNzc2cXM2Tnc4WisvMGtrRW16ZHVoVThIZzhUSjA1a2o0OFpNd2I3OXUzRGhnMGJFQllXMW1CTGd3aXBMd3JDQ1NIUFBaVktCYmxjYnZaWDFVRGFWQ0lkUUJNOENnUUM5b3ZQNThQQ3dnSjhQaDg4SHE5ZTN5blpUTjNVSi9GV2FXa3BTa3BLVEphck9pMzI1TW1UcUt5c3hOdHZ2NDJpb2lKOC8vMzNhTjI2dGRHNkRNTmc4ZUxGdUhEaEFzTER3OW1ndTJxYnBqQU1nKysvL3g2QTV2bFdIUVVLRGc1bUUyQjkvLzMzWm1WNUpqVVRDb1VBTktOeHYvMzJHd0lDQXRqOXdBSE5DT1RKa3llaFZxdlpLZEl5bVF5SERoMHlLM0FDTkZzdUxWMjZGS3RYcjY3VkZONExGeTdnd29VTCtQREREM1VTQ2dZRUJHRHo1czNzNTBoNGVMakJrZmd6Wjg0Z09qcmE3T3NCUUV4TURIYnYzcTBYaERlbDdPeHN2WDNEdFZ2MW1RcjRhc3BJNytmblozQ1Bja05xRzRRbkpDUWdOemRYNTVnMk1WcERFWWxFV0xac0dkemQzY0hsY3RuM1JQWFpObkZ4Y2JoNDhTSmVlKzAxaUVRaW5hbnVDUWtKQURUYjFXbTNYZlAxOWNYbzBhT3hmUGx5SERwMGlIM3RtK0w5dDI3ZE91VG41K09WVjE3UnVha29Gb3N4ZWZKa3JGKy9IaXRYcnNUU3BVdnAvMDN5UktBZ25CRHlUR0VZQmpLWlRPOUxLcFhxUEs0YVZOY1VTSE00SEZoWVdMQmZJcEVJdHJhMmVrRzFzY2ZhZ0prOFdjeE5IcVZTcVhEdjNqMGtKaWJpOXUzYlNFeE1SRWxKQ1Z4Y1hCQVNFb0tRa0JCMkd5TlRSQ0lSM24vL2ZjeWZQeDlMbHk3RnVuWHJETzdweXpBTTFxOWZqd3NYTHNEVDB4T2ZmdnBwclo2YjFwRWpSNUNVbEFSQWt4U3Flc0txdDk1NkN4OTg4QUd1WExtQ0V5ZE8xQ25aRk5IMzJtdXY0ZWpSbzlpMGFaTk9nTkc1YzJkRVJFVGd6cDA3Q0FvS0FnQWNPM1lNcGFXbEpwTjJBWnJrWlY5OTlSWGtjamtLQ3d2MTlwdXZTV1JrSkx5OXZURjQ4R0FjT0hCQTUxelZnTVRIeDhkZ2ZvUjc5KzdWT2dqUHk4c3pPcExjRktSU0tUSXlNdlRXbFAvenp6OEFOUHRtRzFyZXdqQU1CZzhlM0d3anBxdFdyV3FTNjFUZHRrc3FsUUxRRGNLbFVpbSsrZVliMk52YnMydm5WNjVjcWRmT3VuWHIySjhuVEppQU45OThFN3QyN2NLT0hUdlFvMGNQdUx1N04vcjdMeUlpQXBHUmtXalJvb1hCZjBzalJvekE2ZE9uRVJNVGd3MGJOdEFTSFBKRW9DQ2NFUEpNaVlpSU1IaWN3K0hBMHRLUy9iSzF0ZFVKcmkwc0xDQVFDUFNPOGZuME1mbThVaXFWR0RWcUZHUXlHWHg5ZlJFU0VvSkpreVloTkRTMHpzbk13c1BETVc3Y09FUkVST0R6enovSFYxOTlwZlBIdmxLcHhIZmZmWWRqeDQ3QnljbEo3N3k1TWpJeTJLMmZESzJkQlRSYkVQWHYzeDlSVVZINC92dnY0ZS92Yi9ZTkJXS2NVQ2pFeElrVDhkMTMzK0hjdVhQc0RJVGc0R0R3ZUR4Y3ZYb1ZRVUZCVUNxVjJMMTdOM3IxNmdWZlgxK0RiV25YNmw2OGVCRkhqaHhCUUVBQVB2Lzg4MW9GNElCbStZVzF0WFdUM1JBc0x5OUhURXdNVkNvVmR1N2NpWUVEQnpaNUFzRExseTlEcFZMcExCV0pqNDlIYkd3c2dvS0NqT2FYS0MwdGhWcXRObmlEckNtc1hyMGFycTZ1VFhwTjdYUnc3V3dPaG1IdzlkZGZJek16RS9QbnoyYy9nNm91T1lpS2lzTEtsU3V4ZS9kdXZac3Q3NzMzSGo3NjZDTjJ1bmxqdnY4T0h6Nk1MVnUyUUNRU1lkR2lSUVp6WjNBNEhQenZmLy9EekpremNlREFBY2hrTW56d3dRZjAvenRwVnZUdUk0UThVNEtEZzNXQ2JhRlFDRXRMU3dnRUFwcUNSbXFWSUUwN3F3TFFCTWMzYnR3d2EvOWlVMG5VcGs2ZGlxeXNMRVJIUjJQT25EbjQ4c3N2NGVycWlrZVBIbUhac21XSWo0K0htNXNiVnF4WW9UZVYxaHlscGFXWVAzOCtKQklKTEMwdDlSSXpWZlhPTysvZ3lwVXJLQ2twd2NLRkMvSE5OOTlRdHZRR01IandZT3phdFF2Mzd0MWpnM0NoVUlqcDA2ZXpRZUdSSTBkUVVGQlE0eWo0dFd2WEFBQ0ZoWVVZUG53NFpzNmNhVEI1bGtLaFFGRlJrZEh0dWFydlE5NlF1blRwb2hQUXBxZW5ZOVdxVmFpb3FFRFBuajN4eHg5LzRPZWZmMFpZV0JoZWZ2bGxkTzNhRlR0MjdHQVRaeldXZ3djUHdzcktDcDA3ZHdhZ0dabGZ0bXdaQU0ySXJUSDM3dDBEb0ZsZjNaVEN3c0t3YmRzMmVIaDQxRGs0M0w5L1AvYnYzMS9yZWlrcEtRREF2aVlKQ1FuNDU1OS9NSHIwYUtQSnpGUXFGUUFZL0g4MU5EUVU0OGVQeDY1ZHU3Qml4UXFUVzYvVmhVcWx3clp0MjdCbnp4NVlXRmhnOGVMRk9xUDcxYm00dU9ETEw3L0VwNTkraW1QSGppRXRMUTF6NTg3VlMrWkhTRk9oSUp3UThrelJicU5DaUNGMVRaQldtM3FtOGdUd2VEek1uejhmaXhjdlJteHNMR2JNbUlILy9PYy9PSERnQUNvcUtoQVlHSWpGaXhmRDJkbTUxdjJVU0NSWXRHZ1JtM3hxOXV6WmVwbVdxN0t6czhQY3VYUHh4UmRmNE9IRGg1Z3padzdXckZsak1JTTNxVmxVVkJTYjRBclFaTVFXaThVNGV2UW9lMHdvRk9MT25UdTRjK2NPZnZ2dE43UnMyUkx4OGZFNit5Qlh6ZGovOE9GRGNMbGN6SjQ5V3lkcDI3bHo1M0RpeEFtSXhXSUlCQUtrcEtTZ3ZMeThUak1acXZidjNyMTdPbytySHRlVzVmRjRPa3NYdkx5OHdEQU1EaDgralBQbnorUGF0V3V3dGJYRjRzV0wwYVZMRjFSV1Z1TDA2ZE00ZlBnd2xpOWZEaHNiR3d3WU1BRERoZzJyTVdnQ2dELy8vTlBvdWRUVVZJUG5XN2R1amJLeU10eTRjWU5ORHBhU2tvS0ZDeGZpMGFOSEdESmtDTHNYdFZxdHhxcFZxMkJ0YlEyUlNBU0ZRb0hUcDArRHorY2JUUlFIMUQzWXJZbElKREthcTZLNHVCZ013OERhMmhvY0RnZHBhV2tHQS9YZzRHQzlmYlovK3Vrbm5jZC8vdmtuOHZQejRlSGhBUnNiRytUbjUyUDM3dDNnOC9sbzA2WU5BQ0FrSkFSZmZmV1ZUazZEbXpkdnNyUEYxR28xSWlNandlZnpqVzdkOXRaYmI2R3NyQXo5K3ZXcjhYblg1ZjBYR0JpSXRXdlhJakV4RWRiVzFsaTRjS0ZPWDQxcDA2WU5WcTFhaFFVTEZpQWxKUVgvL2U5LzhmNzc3NXRNOEVkSVk2QWduQkJDeUhPamVnYm5tc2psY2d3Yk5xelc5Y3hoWVdHQkJRc1c0SU1QUGtCYVdocDI3dHdKUUROMWZQbnk1VWIzMmExSlVWRVJQdi84YzZTbXBnSUF4bzBiWjliKzUxMjZkTUhreVpPeGZmdDI1T2JtNHYzMzM4ZThlZlBNK3FPVy9Hdmp4bzBvTFMydFZaM2k0bUtzWGJ0VzUxalZJSHpFaUJFSUN3dERpeFl0ZE1vSWhVS2ROYkpjTGhkK2ZuNllNMmRPcmZ0ZDlmcXhzYkdJalkydHNheEFJTUNnUVlOdzQ4WU4vUFRUVDdoLy96NGtFZ2tBelY3UmI3MzFGdjd6bi8rd1U1aEZJaEdHRGgyS29VT0hJaVVsQlFjT0hNRGZmLytOL2Z2M1krellzWmd4WTRiUjYyM1pzc1hvdWJpNE9NVEZ4ZWtkSHoxNk5HeHNiT0RvNklqWFgzOGRTcVVTYTlhc1FYNStQZ1lOR29RUFAveVFMY3ZsY25IdjNqM2N2WHVYUGVicDZZbFpzMmJWZUJPc1U2ZE9Kb05McmVxWjRPc2lNaklTUC96d2c4NnhMbDI2NkpVTERBelUyL3U4ZWhBdWs4bjBiaUJZV2xwaTFxeFpPak1hT25ic3FGTW1JaUpDYjEzMitQSGpqWTdhY3pnY280bnRxcXJMKzIvTm1qVklUVTFGWUdCZ3JaZG5CQVlHWXVQR2pmajY2NitSbDVlSHZuMzdtbDJYa0liRVlaNm1EV0lmRzMxdVRYTjNnUkR5aE5yZjgrUG03Z0pwUkpHUmtiWGFuN3MrWkRJWk8wTFNVRUU0d3pDNGZmczJ6cDgvajVNblQ3Sloxdmw4UHBSS0pRQk5odUdCQXdlaWMrZk9SdGNLVjVlV2xvYkZpeGV6SStCRGhnekI3Tm16YTdVRVkvUG16ZGk3ZHk4QXpSL1E0OGVQeDRRSkU5aDFvblhWbEs4Wk1lM1NwVXM0Y3VRSXZ2enl5M3ExbzFLcHNHelpNbGhiV3lNd01CRHQyN2MzZTllQjB0SlNIRGx5QkowN2Q5YmJKZURvMGFNNGZmcDB2UktVTVF5RCsvZnZzeVB0SlNVbHVITGxTbzAzcGRScU5idlZZazNtelp1SDd0MjdtejE2dW1USkVvU0hoK3NsUG95TmpjV1ZLMWZNMmo4OE56Y1hzYkd4a012bFVLbFVzTGUzUisvZXZYWCtiVjYrZkJudTd1NTZyMEZPVGc3RVlqRzd4bDBpa1NBdkx3OHltUXhLcFJKOFBoL2UzdDZ3c3JLcXNRK1ptWm5JenM1bXQ5SDA4UENvMDFUdWhuci9wYVNrd04vZjMrZ1NESE5JSkJLVHo1dVErdUlZK1ZDaElKd1E4a3loSVB6WjFsZ0JIY013VUtsVU9xTTZOMjdjd0NlZmZBSnJhK3Q2VFQzTnpzN0dyVnUzY1BQbVRWeTllaFhGeGNYc3VlRGdZTHo2NnF2bzFLa1REaDgrakQxNzlxQ3dzSkE5NytEZ2dEWnQyc0RmM3g5K2ZuN3c4UENBcTZzcit3ZTFVcW5FenAwN3NXdlhMamFJSHpseUpONTk5OTA2NVVEWXRtMGJkdTNheFQ1MmRIVEUzTGx6MGFsVHA3bytmUXJDQ1NHRVBMZU1CZUUwSFowUVFzaHpyN1MwRk9QR2pXUFhobks1WE9UbjV3T0FUblpsY3gwK2ZCaG56NTVsMStwVzVlN3VqajU5K21EQWdBRTZhMkxIamgyTGtTTkhJaVltQnFkT25VSk1UQXlLaW9vUUhSMnROdzAwUER3Y1M1Y3V4WlVyVi9EcnI3OEMwSXltdi92dXUvVmEzemhseWhUNCt2cmltMisrUVdWbEpjUmlNUUlEQSt2Y0hpR0VFRUwwVVJCT0NDSGt1V2RuWndkN2UzdVVsSlN3UWJPMXRUWEN3c0x3N3J2djFybzlIeDhmWEw5K0hRQWdGb3NSRkJTRVRwMDZvVXVYTG1qWnNxWFJlbncrSDkyN2QwZjM3dDJoVUNpUW1KaUlHemR1SUNFaEFmZnUzVU5SVVJFRUFnRTdoVFU4UEJ3VEowNUVkSFEwUHZua0UvajUrZFhoMmV2cTI3Y3ZRa0pDc0hYclZreWVQTmxvNGlWQ0NDR0UxQTFOUnllRVBGTm9PdnF6clNtbU5qTU1BNFpoNnJYV0VBQ2lvNlBoNXVhR1ZxMWFOZGoyZUNVbEpTZ3FLdEpaaThrd0ROUnFkWlB0QVYxYk5CMmRFRUxJODRxbW94TkNDQ0ZtTUNjNWt6bXFieFhVRU96czdOajE0Rm9jRHVlSkRjQUpJWVFRb3E5K3Qva0pJWVFRUWdnaGhCQmlOZ3JDQ1NHRUVFSUlJWVNRSmtKQk9DR0VFRUlJSVlRUTBrUW9DQ2VFRUVJSUlZUVFRcG9JQmVHRUVFSUlJWVFRUWtnVG9TQ2NFRUlJSVlRUVFnaHBJaFNFRTBJSUlZUVFRZ2doVFlTQ2NFSUlJWVFRUWdnaHBJbFFFRTRJSVlRUVFnZ2hoRFFSZm5OMzRHbkdBUWY5M0VKZ0xiREVnYXdyemQyZFpqUEp0eGVzZUpZQWdNMnBKNXU1TjArdm9aNGQwY2JHRXdDUUt5M0dyb3dMemRJUFBvY0hBRkF5cWpxMzRTdDJCUUF3WUpCZWtkOGcvU0tFRUVJSUllUlpRRUY0SGJXMGNzWUhiWWJBejlvTkRCaWtsVDFFZkVsbWMzZXIzdmdjSHF3RlFvQmhVS3lRbUZXbnIyc0k3QzJzQUR4YlFUZ0h3Q1RmM3JEbUN3RUFlKzVmUXI2c3RGR3VGV0xuamFuKy9jQUJCd0N3SUc1UG8xekhIRDFkMitLLy9nT1FVSktKNjBYcE9QYmdCbFNNdWxadHJBMmJCQUJRcUZWNDljSTNqZEZOUWdnaGhCQkNua29VaE5kUmthSUNkaFppQUpvUjhkbHRoK0dEcXoralhDbHQwT3NJZVFJSXVIeHd3UUdYd3dHUHcyVy8rQndlZUJ3dUJGd2UrRndlQkp6SDM3azhXSEQ1c09UeUllRHlZY2tWd0pLbi9TNkFrQ2VBaUdjQkVkY0NJcjRGckhnV3NPSmJRc3kzaENWWEFBQzRXbmdYWHlic2E5RG4wdGpHKzNTRHZVQnNzbHltcEFCSGNxNlpMRGZZc3lOR3RYZ1JnR1pVdUxGR3BzVjhTM3pRWmlnYmdCOS9jQk54eGZjYjVWcm1lTWs1RUVLZUFKMGMvZUFpdERYcmQwVUlJWVFRUWdneER3WGhkVlNtcU1TM1NVZXc1SVhYd0FIZ2FHR05HUUVEc1NicFVJTmVaNHBmWHd4MGY2RkIyelJIUzdGemsxK3p2bnE0dElXWHlORmt1ZXRGNlNZRFN5ZExHL3hmcTU3c1l6NkhoL2NDQjJOSmZBU1lldmRVMXpzQmcrQnNhUU1BS0pDVllXOW1ER3dGb25xMUtWY3JJVlVwYWwxUHhMTkFCL3RXN09NekQyOGJMRGVxeFl2SWs1YmlabkU2S3BTeXVuYVRFRUlJSVlTUTV3NEY0ZlVRWDVLSlE5bFhNTUtyTTFTTUdrWHlDdkE0M0ZwUDNhMUpTbGx1Z3dYaFNrWUZxVXJ4K0VzT3FWcnpzMHlsUUtWS0RwbGFvWE9lQXpSb3dQbmxDNi9CM3NMMFNMVTVabDNaMWlEdEdETWpZQUJFUEFzQW10OGJuOE5EQjRkV0dPWVZoc1BaRFRjeVBOYTdLN3E3dEdFZk8xbmFZRXVYLzlhNzNiTjVpZmptenBGYTErdms2QWNCVjdNbW5BR0RmL0wwZzNBQmw0ZlhmYnJEZ3N1SG1tSHcyYzJkU0NsN1VPOCtFMElJSVlRUThqeDQ3b1B3L1QwL2JwQjJlQnd1aG51RlliaFhXSjNiU0svSXgreHJPM1NPeFJYZngxOVpsNkZrVkpDcmxWQ29WWSsvbEZBd1ZYNVdxeDQvMXZ6TTQzQWg1QW1RTFNsa2cyMWpOd2Q0SEM0R2UzVEFpZHliVUtqcm5vekxGSGVSQTV3c3JCdXQvYXBHbjF1ajgzaVlaeGltK3ZjREFHUkpDbXFzTzhhN0t6bzcrZ01BSGxRV1kwM1NJU3g3WVR5RVBBRW10ZXFGcEpJY3BKYm4xcnVQWFp3QzhFYVYwZlluUVRmblFQYm5XMFgzVVNndjF5c1RhT01KQzY3bW8wT3VWaUs5SXEvSitrY0lqOGVEU3FVQ2o4ZHI3cTRRTTlCclJRZ2hoT2g3N29Qd0oxMnV0Qmc3N3YwREFMQVZXR0dTYnkvRVBFckI1Y0kwZytWNUhDN0dlSGZCQ0svT3lKZVY0cFBydjVrY21SL28vZ0ttK3ZmRE1NOHdiRTJMd3ZXaWV3MytQSnBibUtNdiszTk1RWXJSY2wyY0FqRHhjV0NzWXRUNDVzNFIzQzEvaUMycGtYaS96UkFJdUh3c0RCMkgrYmQyMXl2cnQ2L1lGYlBiREh1OENseHpyVDh5THFKTVdWbW45bDZ3OTlFSm9CL1ZJWUdjTlYrSVRvNSs3T01UdVRlTlhLc2wrM044eWYxR3ZYRkRTSFVpa1FqbDVlV3dzN05yN3E0UU01U1hsOFBLeXFxNXUwRUlJWVE4VVo3N0lEd2lNN3E1dThBcWxGY1lQZWNxdE1QWEhmOFAxbndoWG5UMHg0Zlhma2FSZ2ZJcVJvMk9EcjZ3NWd0aHpSZGloRmRuN00rS05kcXVrQ2ZBYXkyN0FRQThSUFlZNVA1Q2t3VGgxVWVxemZGajF4bDFHa2tYY1BrSXNmTUdBSlFxSkVnc3pUWllycFhZUlNjdy9qWDlMRHZOK25SZUFrSWRXcUt2YXpDcytVSXNEbjBWOCtOMjQzN0ZvMXIzcDZXVk14YUZ2Z0loVDhBZTQzRzQ2T1VhaEVWeGZ4b2NmYTdKTU04d2hEdTFaaDhmemJtTzM5TFAxN3BmZmQyQzJSSHVBbGtaWWdwU0RaYXJla01qMWtnWlFocUxpNHNMY25KeUtBaC9TdVRrNU1EWitlbkxNVUlJSVlRMHB1YytDUCs5RHNGS2M4aVRsdUJPYVE0Nk9mckJWaURDQjRGRHNTaitUNE5sdDkwOWpWVWRKb0lEVGNid2MvbUplQ1FyTTFoMnJIZFhkbnV4TWtVbGZqQ3h4WmlwNmZ1R3p2K2FmZzc3TW1OcXJOZVlRdXk4MmVBeXRpQU5ha1ovcGJ1M2xSUG1oNHhsQStOLzhtN3I3ZjIrT2VVa1hDeHRFV0xuRFZ1QkNFdENYOFhxeEVOSXFNWFdkRjVXamxnYytpcWJlQzJqNGhFSzVXWG82T0FMYnlzbnJPd3dBYXR1SHpScnVyc1Z6d0l6V2c5Q1Q1ZTJBRFRyOTNlbW4wTkVIWC9YZzZya0hqajI0S2JCR1JSdVFqc0VXTHNEQU5RTWc1Z0N3ek15Q0drc1BqNCtpSTZPUmxGUkVSd2NISnE3TzZRR1JVVkZLQ2dvd0VzdnZkVGNYU0dFRUVLZUtNOTlFRzVJUDdlUVJyL0dxWWZ4dGE2ek9mVWt2dS8wRmtROEM3UjM4TUZBOXhkd012ZVdYcm5Vc2x5Y3kwdEVMOWNnV0hENWVOMm5POVlsSDlNcjUySnBpeEZlbmRuSFc5S2l6TjRiL0duU3FjckliYlNCcWVqKzFtNVlFREtPRFl5VFNuT3dJZVdFWGptNVdvbGxDZnV3T1BSVkJOcDR3RTVnaFNXaHIySlh4bm5zell3eG1jU3VwZGdaQzBQR3NUYzlzaXNMc1NodUR5cFVNbnpXYmhUQ0hIemhZbW1MNWUzSDQ2ZTdwM0g4Z2VIcDRBRFExdFlUSDdZWkJqZWhaalJRcWxMZzJ6dEhqSTVlbXhKczU0MFdWazRBTkxNcERMMnZBS0M3ODc5SjVDcFZja3p3NlY1anV6d09Gek1DQnRaWUpxdXlvRUdUM1pGbkc1L1BSN3QyN1JBZkg0K1FrQkFLeEo5UVJVVkZpSStQUjNCd01LMEpKNFFRUXFxaElOeUE5d0lITi9vMTZoS0VQNUtWNFkrTWkzakxydzhBWUxKdmIxd3J2SXNDQTlPWDkyUmVRay9YdHVDQWc3NXV3VGlRZlVWdjZ2UVUvNzdzQ1BIRlIzZHdQai9KWkIreUt3djFqbmtJSGNEbGNJeWVMMU5TckJaOUFBQWdBRWxFUVZUVWJaMXpRd2x6MEFUaGxTbzViaFZuNkp3THN2WENGeUZqWWZVNEUzcDZSVDYrVE5nTGhWcHBzQzJwU29HbDhYdXg5SVhYMEVyc0FpNkhnemRhOVVRN3V4WllsM3pNNEJJQlFMT08rdE9na2JEaVd3SUFIa3BMc0REdVQvYW14L0tFL1hnMzhHWDBkUTJHZ012SGpJQ0JDSGRxalEwcHgzVm1NUWg1QWt4czFSTkRQVHV5KzRyZmx6ekMxNG1IY1Y5Uys2bnhXaTk3dEdkL2xpaGxLREZ5TTZiNzQxRjNRTE8vZWRWNmhuQTVISk5sYmhYZnB5Q2MxSXFqb3lPQ2c0T1JrSkFBSnljbmVIcDZ3dHJhbW9LOVpxWlNxVkJlWG82Y25Cd1VGQlFnT0RnWWpvNm10NDBraEJCQ25qY1VoRDlsanVSY3d5RDNGK0JsNVlpMDhvZXc0QmwrQ2JNbGhiajBLQVVkSEZyaFdNNTFGRmNMRGpzNStySHJpSXZrRmRpY0dtblc5UTF0RGJhOTYweDJkTGV4dHc2ckxYZWhQVHhFbXBHeXE0VjNkWktJRFhBUHhUVC8vdXlOaUV4SkFSYkgvV2x5Myt0eXBSVC91N2tMSHdYOWh3M3dPenI0WW1QbnFmZ3I2eklPWkYvVzJhTzdyMXN3M20zOU1uZ2NMZ0RnUVdVUkZzVkhvS0JLY0sxaTFQait6bEZrU1FyeGhrOFBjRGtjZEhCb2hmV2RwK0JBMWhYOGxYVVo0VTZ0TWRHM0p4eXJySXMvL3VBbXR0MDlEYm1SbXdibS9vNnFKblV6SnRER0EzN1dyblcrRGlFTnlkSFJFZUhoNGNqSXlFQlNVaElrRWdsVUtrb1MySng0UEI2c3JLemc3T3lNOFBCdzhQbjBKd1loaEJCaUNQMFBXWVBzeXNJR0RTclhkNTRDTDFIOVJnVlVqQnFiVWsvQ1ZpRENwVWZKTlpiZGxuWUtsV29GSk5XQ1NoSFBncDBpekFCWWwzeTAyVWVyRzB1WWdhbm9sbHdCcGdjTVFGKzNZUFpjYWxrdWxpVHNOZnYzSUZISnNTeGhIOTcwN1lNUlhwMEFhRWFweC90MHcyQ1A5dGh4N3grY2Viekhkb2xjQXFsS0FUSGZFaWxsRC9CbHdqNlVHcm5PdnN3WTNDbk54bnVCUStBbXRJTWxWNEJYVzc2RTBTMjZzUHQzQTVxUjlNMnBKM0dqS0wxV3Z3OUR4clVNWjI4UTFHU29aMGYyNTNQNVNWaWJkTmhvV1cxdUFJVmFoVmN2ZkZQdlBoSmlDSi9QaDcrL1AvejkvWnU3SzRRUVFnZ2hacU1nL0FuRjQzQVIwV05PbzErSEEyQkJ5TGdheTR3N3Y5YmtObWRQS3UxSXRVS3R4TlhDdTNBVDJ1SHpkcVBSVXZ4dnRsNEdRRTVsRWQ3dzZWR25hMnk3ZXhxdiszU0g2UEdVZG5zTE1ad3NiZGp6MTRydTRYKzNkbUdrMTR2WWtoYXBNMHB1U0VKSkZ1YmQzSW1sTDd6RzNyU3BHb0NYSzZYWW1oYWxON1crTHR5RWR1amoyczVrT1R1QkZicFZXUS8rZHc1Tkh5ZUVFRUlJSWFRdUtBaXZBWi9EZzVkVnc2MW40M05vdldKVEVuRDVDSDI4cC9YTjRneElWUXB3T1ZLZFVkK3pqeFBZOVhJTnF2TjFwc2IrZ09oSEtaalplaEE2T0xSQ29id2NoN0t2NnBUSnFIaUU3NU9QMXRpT2tDZEFtSU12dXJ1MFFXZEhmM2FhZkhYV2ZDRytDQjZETWtVbHJoVGRSVUp4RnBKS3N3MnV4emZsbFpZdm1UVUtQcUpGWi9aR3dMMktQQ1NWNXRUNldvUVFRZ2doaEJBS3dtdmtKclREK2s1VG1yc2JBRkJqcHV6R1lDcVoxdFBBWG1ERkJwaSsxbTZ3NWd0UnJwUmlaZUlCck9rNEVRZXlydUNQakF2MUNzQzE4bVdsV0J3ZmdRSHVvVkNwMVdhdDBlYUFBeCt4TTlvNytLQ0RmU3VFMkh2cjNhaXBVTW9RbVJ1SDgvbEpDSGR1allIdW9iQVZhTmJmMndoRTZPc2FqTDZ1bW1uMXBZcEtwSlUveFAyS1I4aVVQTUo5U1FFZVZCYWhYQ2sxZVAyV1ZzNW1qWUxiQzZ3d3JNcFU5TDl6cnB1c1F3Z2hoQkJDQ0RHTWd2Q254R1lUKzNjM3RJWUt3amtBK0Z5KzBXempqU2xmVm9yZjBzL2hUZC9lY0xLd3h2U0FBZmc2NlRDeUpBV1lkV1VibTNWODlMazFSdHZRcm0wMk56OUFaRzZjMFhOQ25nRCsxdTVvWSt1SnRyYWVDTEwxZ2pWZnFGZU9BWVA0NGt5Y2VoaVBpNCtTMllBK3RUd1h1ekl1NEVVbmYvUnlDVUluUnorZDBYSmJnUWdkSFZxaG8wTXJuZmFrS2dVS1pHWElrNVZpUThweE5pSGNmd01Hc0RjcG9ndFMyRVI5MWIzUzhpVlljalg3cCtmTFNuSG00VzJUdndkQ0NDR0VFRUtJWVJTRTF5QmZWb28xaVljYXJMMlBnLzRERjB2YkJtdnZTY1FCNENOMlFiQ2ROMExzdlJGczJ3SS9wRVhpUXY2ZFp1blBnY2RaeGR2WWVxS0hTMXVjeUwyRnVPTDdPdHQrTlpaV1loZDBjR2dGWDdFci9LeGQ0V1hseUc0clZwMmFZWkJZbW8zb2dtUmN6RTlHWVpWdDUvN3pPUEdiWEszRThRYzNFZjBvQmRHUFVpRGtDZkNDdlE4Nk9mcWh2YjBQdTJkNGRVS2VBRjVXanNpUTVMTUJlRiszWUFUYnRRQ2dXUy8vODkwelJvUHdSN0l5cUJrR1hBNEhlKzVmZ3BLaEROU0VFRUlJSVlUVUZRWGhCbXhOaXdLZ1NZQ1ZYUGFnd2RyOUxmMmN3WkhQcHgyblNsejV5MHV6OUo1amM2NkZad0JzU1l2RW1vNlR3QUV3MmJjUFBycitTNU5jMjVvdnhKdSt2WTJlTDVaTGNLczRBMWVMN3VKNlViclJ6T3hUL1BvQzBPeTNYblZaZ2xTbFFHeEJLbUlMVWdGb2xrKzBzMnVCSUZzdkJOcDR3dHZLaWQyL0hRQjJwbDh3Mks4RDJWZndVRnBpdEovN3MyS1JXcDZMU2I2OWNQcGhnaG5QbkJCQ0NDR0VFR0lNQmVHUDhUaGN1SXZzQVdpU2VHazFaR0sydFBLSE91MW1TMnFYU0N2VXZpVzZPQVkwV0grcSsrbnVLYlBLdVZqYTRnWDdsbmpCM2djdjJMZUUzZU0xeWdEMEF2QnlwYlRadHorN1c1NkhxNFZwNk96b0R6OXJWN1N6YTRIYkpWbU5mdDM0a2t6Y0xzbEN1OGNqemtYeUNpU1dadUYyU1RiaVMrNGpvK0pSZzE3dm9iUUVENlVsYktBczVBblFTdXdLWDJ0WDJQQ0ZiT0syRmxhTzdHdVdKeTNCM3N3WWsyM0hGZC9IWnpkMlByVlo4Z2toaEJCQ0NIbFNVQkQrbUpPbFRaTW5ZYXRwTGJLYVlmU1NzZmxidTJHNFYxaWo5YWRxRUY3MTJtcUdBUUNFTzdmR1pOOCtScWM5QTVyUjJjVFNMTndxdm85YnhmZHhyendQREpoRzY3TzVUdWJlUW1kSHpWN0NQVnphSWtkU2lQRSszYzJ1Ynk4UXMzdXJtMUoxL2Y3MmUyZmdMclRIbmRJYzVNdEthOWZwZXBLcUZFZ3F6VVpTYWJiTzhhVFNIS1NWUDRTZnRSdldKUjh6dVdXYUZnWGdoQkJDQ0NHRTFCOEY0VThvQmt5VEoyT3J5dEMxUlR3THZRQmNHMTVySnoxUHZMVHVpUXpXNG9vendZQUJCeHkwdGZXRVdDQ3NWZkk1TWQvUzdQSlZmM2VwWmJsSUxjc0ZBTXh1TTZ4Mm5hNUd5TE9vZFJzM2l0SnhPazkvQ3ZueEJ6ZlIwc29aOFNXWkp0c3c5K2FESVR3TzE2ejZNclVTMisrZXJ2TjFDQ0dFRUVJSWVWcFFFUDVZc2J3Q3l4TDJOMmliRGhaVzZPd1lnQTRPUGtiM2ZLNk52N0l1NDYrc3l3Q0FhZjc5TWZUeHRsRy9wNTlEaEJsVGlxc1NjSGxZRXZvYTJ0cDZBZ0F1UFVvMldVZTdibGlxVXVCR2NUcXVGdDdGMWNLN1dOdnhUZGhiYUtZM1A0a0JPQUJVcXVSNEpDdURpNlZ0c3lYSHErOVdhQUl1cjladFZDaWxCb1B3Yy9tSjdBd0hVK3FUS1ovTDRaaFZYNktVVVJCT0NDR0VFRUtlQ3hTRVB5WlhLM0dsTUszZTdiU3dja0lYcHdCMGRRcEFheHNQdlZ6WUQ2VWxpQ25RWkxldWo5L1N6NkdyVXdDY0xHMHczcWM3NGtzeWtWU2FZMVpkRG9EM0FvZXdBZmlEeWlLc1R6NW1zbDU2UlQ0V3gwY2d2amp6cWN5UVhhYW9oSXVsTGF6NVFtUkxDbXRjRHFCVjJ5M0tuaGJtVGtFbmhCQkNDQ0dFTkN3S3dodEFXMXN2ZEhVS1FCZW5BSGlLSFBUT3AxZmtzNEYzZWtWK2cxeXpVaVhIeHBRVCtDSmtMSGdjTGo0TkdvWFBidjVlWTVackFPQ0FnM2RhRDBSUGw3WUFOQ09RWHlVZWdFUWxOM2xOaVZLR0cwWHBEZEg5WmlIaVdRQ0EzaHAxSVUvUUpFR3BPVUcvSWRvYkFXV0tTa3lLM3RDUVhUSkxYZnF0N2JOQ3JjS3JGNzVwNkM0UlFnZ2hoQkR5MUtJZ3ZBR3NhUCs2em1NR0RKSktjeEQ5S0FVeEJTa21BK082dWxaMEQzc3pvekhPT3h6MkZsWllHUElLUHIrMUM4WHlDb1BsZVJ3dVpnVU9SaC9YZGdBMG8vOWZKdXhyOEN6ZFQ2S1dWczV3ZjN5RHBQb2U0ZThFRElLenBRMjIzVDJ0azhHK0ppODVCOExieWdsNzdsK3FkOTlhV0RuQlEyaVB5M1dZaWNIbjhHREZ0MEJwTTJlZ0o0UVFRZ2doaEppSGd2QUdwR1kweWRSaUMxSlJvcEEweVRWM3BsK0F2N1ViT2pyNHdrTmtqNVh0SjJCUjNKL0lsUmJybExNWFdPR1RvQkhzZGxseXRSSmYzVDZBeEdxWnM1OFYwd01HUUtLVW9WS2xnSWduUUYrM0VIWnBRRnp4ZmJaY0N5c245SFJ0Q3c0NFdCVDZDcWJHL0FDWnV1WlI4WmM5Mm1ONndBQndIcmRZbjBBODFMNGxQZzBhQ1N1K0JYNUlqZFRMaUcvS3RJRCs2T0hjQm5zelkzQW81eG9VYW1XZCswSUlJWVFRUWdocGZNOTFFRDRqWUdDOWtrNVZ4K1Z3TUxQMUlNeHNQYWpPYmRSMjZpOERCbC9kUG9oRm9hK2dyYTBuM0lSMldORitBdFlrSFVUQzQ3MndYN0J2aWZmYkRJV1RoVFVBb0VJcHc3S0VmYzlzQUE1b2twaU44ZTZxZDF6SnFIQWc2d3I3K0EyZkhtd3d2VC9yc3NrQUhOQk1hOWZXZWQybk85U011dGFKOFFCZ2dIc29aZ1FNQkkvREJRQk04T21CS3dWcEtKQ1htMVcvdDJzN0RISi9BUUR3Zjc2OU1OaXpBMzY1ZHhibjg1TnEzUmRDQ0NHRUVFSkkwK0EyZHdkSS9jblVDbnlac0JmSlpROEFBUFlXVmxnUytocGVhUm1PR1FFRHNTajBWVFlBZnlndHdlZTNkajNUQVRnQTNDN1JmMzdGOGdxc3ZIMEE5eVdhNmZlaDlpMFI3dHdhQUZBZ0s4T2g3S3RtdFYwMVN6MEF2TkdxSjBhMzZHSjIzd1JjSG1hMkhvUjNXNy9NQnVDcDVibjQrUHF2WmdmZ2dDYWovWi8zbzZGUWE1TGt1VmphNHFPMnc3R2kvZXZ3dDNZenV4MUNDQ0dFRUVKSTAzbXVSOEt2RmQxRm1iTCthMm5IZVljRDBFeEgzNWRWK3hIUmhsQ2hsR0grcmQyWTAzWTR1am9GZ012aFlJSlBENTB5c1FXcCtENzVLQ3FVc21icFkxTzZVcGlHOWNuSEllSUxJRk1wa1NzdFJtSkpOcHZWbmNmaFlvcGZYN2I4em93THRacksvY3U5ZitCb1ljMXVHVGJKdHhja0twbko2ZVFlSWdmTWFUc01BZGJ1N0xHb2gvSDRJVFd5MWxQSjVXb2xkbWFjeCttOGVFenpINENPRHEwQWFCSUZydTQ0RVNjZTNNSnY2ZWRRcnBUV3FsMUNDQ0dFRUVKSTQzbXVnL0RZZ2pURUZ0Ui9Xekp0RUs1aTFQZzkvWHk5MjZzckc3NFFHUlg1Nk9Ma3owNlgxaXBWU1BEM2crdFBUQUMrdnZPVVd0ZXhGMWlaWGJaVVVZbW9oM0ZHejQveDdvSldZaGNBbXV6MXB4L3E3NlZkRXdiQTk4bEhZV2RoaGZiMlBnRCtYWWQrenNoMDhJSHVvWmppMXc5Q25nQ0FabXI4ajJtbmFnemNCV2JzTC8rZ3NoaEw0aVBRMDZVdHB2ajFnNzJGRlRqUTdNLzlrbk5yL0h6dm4xby9QMElJSVlRUVFramplSzZEOEdlQk5WK0lMazRCNk9uU0Z1MGRmUFNDYnkxYmdSVVdoYnlDUEdrSnp1Y25JYVlnRlNsbHVYcmJkZFdGTnFpc0RTK1JZNzJ2VzFjdHhjNTR0ZVZMQURUQjlKYlV5RHI5SGxTTUdxdHVIOER5OWhQZ0kzWUdCeHg4MEdZb0tsVUtuVDNuWFlWMm1CRXdBQjBkZk5sakR5cUxzZmJPWWFTVzVkWjREZC9ITndxMGZhM0p1ZndrWEM5S3gyUy9QdWp2RmdKQTg3cS9IemdFZlZ5RHNTbmxoRjdDUGtJSUlZUVFRa2pUb2lDOG5td0VJdmJuaGdob1RlR0FBejlyVjdTMzkwR1lveC9hMm5xeTY0cXJ1bEdVam4xWnNmQVZ1MkNjZHpqYlQxZWhIY1o0ZDhVWTc2NG9WMHB4dXlRYlNhWFpTQzNQeGIzeXZGcFBYZTdoMHBZTndwK0dhYytXWEFFK2J2c2Y4RGs4QU1DeEJ6ZU1ybyszdHhDelA2c1p3Nit0UkNYSDBvUzlXTlhoRFRoYVdJUEg0ZUs5d0pjeC9mSldTRlVLdk9qb2p6bHRoK3ZjcUlqTWpjTlBkMC9wN0UwZVpPdUZVbVVsU2hXVmtLb1VZQmdHcmNRdW1ORjZJRnZHbkZrTTVVb3AxaWNmdzRYOE81alpXclAxR3FCSnpoZG82MEZCT0NHRUVFSUlJYzJNZ25BenRMWDFBZ2RBaVVLQ0NxVU1DclVTQ2tZRlc0RVYzbWoxNzdycnh0aVdUTXkzaEwrMUcxcmJlQ0RJMWd0dGJiMGc1bHNhTEt1ZEN2MzNnK3U0LzNqdjc3amkremlSZXd2OTNVSXh4TE9EemdpMFpoVGRIMTJjL05salJmSUtaRWtLa0NzdFJxNjBCSTlrcFNpVWxTTzlJaC9sU2lsMmhNK0VrR2NCRmFNR2w4T0JKZmZmNERLbnNzanM1MVhiTFBBQThHUFhHV3lDdWJvYTZCRUtieXNuQUpyOXduKzlkeFlBME5iV0V5VUtDVW9VbFpDcEZCRHpoWGpUdHpkYnI2eUdmYmdMWkdWWWxyQVB5MTU0SFZLVkFrc1Q5cklCZGtKcEZ2SmxwZkMyY2tLWm9oSWJVMDRndWlCRnI0MlpyUWVoeGVOK0dYT25MTWZzNTNtOTZCNCt1TG9kMHdJR29JOXJPMXg4ZEFkbjh4TE5yazhJSVlRUVFnaHBIQlNFbTJHSVJ3YzJBVmROcXU0L1hSL1dmQ0ZtdGg0RVgydFh1QW50alV3dzE1Q3JsYmhXZUE4WEh0MUJURUdxd2VSZVVwVUNSM0t1NFVqT05iUzE5VUl2MXlCMGRRcUFvNEdBMXNGQ0RBY0xNVUxSa2oxV0xLL0FlMWUzQXdEdVN3b1FZdWR0c0MrSHpjd3UzcHdPWjErRFFxM0NXMzU5c0RuMUpDcFZjZ0RBWk44K2FHUHJhYlNlcVd6eWQ4dnpzUEwyWDNnb0xkRVpiWllvWlZoeGV6OG10dXFGSDlPaVVDU3ZNRmcvdlNLL3hpQmNxbEpnYnkyM1FaT281UGp1enQrSWVaU0NoTktzV3RVbGhCQkNDQ0dFTkE0S3dzMlFWVmxnc2t5eFhJTGQ5eTgxeVBYS2xWS1VLNlZ3RjlvYlBKOHJMY2JOb2d4Y0xieUxtOFVaa05jaXEzWlNxV2I2K2RiVVNQaGF1NkdqUXl1RTJtbW1Lb3Q0RmdicmJFNDl5VTQxVHkvUFJ4c2JEM0E0SERBTUE3bGFoWnpLUXZ5ZGM5MW9RckluemZFSE54RmJrS29URUtkWDVCc053b3ZsRWh6T3VXYXkzWnZGR1FhUFA2Z3N4dXJFZ3pYV3ZTOTVCRFhEZ012NTk1WUxBNkJNSVVGOFNTWjJaMXhDbHNUMCs5QVFReVB2aEJCQ0NDR0VrT1pCUWJnWk1pcnlrU2twQUkvREJZL0RCWmZEQVJjY3FCZzFTaDRIU1FlenI2TFl5Q2huWGZ4eTd5eTZPZ1hBbWk5Q2xxUUFTV1U1U0N6SlFrS0pabnB6ZlRFQTdwWS94TjN5aDlpYkdRTU9PR2dwZG9LZnRSdjh4Rzd3Rmp1aGhaVVRNaXNlSWFZZ2xhMzMwOTFUK09udXFUcGRjMnJNNW5yMXViNzFxNm8rSXAxYzlnQWhkdDdnY0Roc2NydEtsUngzU3JPeEx5dTJRVjliUS82OEg0MC83MGNEQURnQWU1T2o4Yk1NRUVJSUlZUVFRcG9TaDJHTVpKeDZndFZsUGZIVHlNWFNGbVhLU3AwRVhzUTRXNEVJM01kSjZobzdhSDRXL2JzZEdnT0ZXdFdzZmFtUC9UMC9idTR1RUVJSUlZUVFBZzZIWTNCbE1ZMkVQOEVhWXNUN2VWSmFRL0kwWXBxaGZBS0VFRUlJSVlTUWhxVy90eFVoaEJCQ0NDR0VFRUlhQlFYaGhCQkNDQ0dFRUVKSUU2RWduQkJDQ0NHRUVFSUlhU0lVaEJOQ0NDR0VFRUlJSVUyRWduQkNDQ0dFRUVJSUlhU0pVQkJPQ0NHRUVFSUlJWVEwRVFyQ0NTR0VFRUlJSVlTUUprSkJPQ0dFRUVJSUlZUVEwa1FvQ0NlRUVFSUlJWVFRUXBvSUJlR0VFRUlJSVlRUVFrZ1RvU0NjRUVJSUlZUVFRZ2hwSWhTRUUwSUlJWVFRUWdnaFRZU0NjRUlJSVlRUVFnZ2hwSWxRRUU0SUlZUVFRZ2doaERRUkNzSUpJWVFRUWdnaGhKQW1Ra0U0SVlRUVFnZ2hoQkRTUkNnSUo0UVFRZ2doaEJCQ21nZ0Y0WVFRUWdnaGhCQkNTQk9oSUp3UVFnZ2hoQkJDQ0draUZJUVRRZ2doaEJCQ0NDRk5oSUp3UWdnaGhCQkNDQ0draVZBUVRnZ2hoQkJDQ0NHRU5CRUt3Z2toaEJCQ0NDR0VrQ1pDUVRnaGhCQkNTQjFGUjBlam9LQ2dVZHFXeVdUNCtlZWZzVzNiTnBTWGx6ZktOWjVFRE1OQXBWS1pYVjZwVk5aNFBpc3JDeGN1WEtodnQrcEZyVmJqdDk5K1EwNU9qdDY1cTFldjR2RGh3NUJJSlBXNlJsRlJFYlp2MzQ2eXNySTYxZCs1Y3ljU0VoSU1uc3ZMeThPdVhic005cjgyR0liQnc0Y1A2OVhHazZ3eFB3L0lzNFhmM0IwZ2hCQkNDR2xNYXJVYUpTVWxLQ29xd3FOSGo1Q1hsd2NyS3l2MDY5Y1BaOCtlTlZtL1Y2OWVCbzhuSnlkajhlTEZHRHQyTEVhUEhnMkpSQUtsVWdtWlRJYkt5a3BJSkJLVWxaV2hyS3dNSlNVbEtDd3NSR0ZoSWNhUEg0OE9IVHJVZUUyR1lmRDExMS9qOU9uVDRQRjRDQXNMTTFrSEFCSVNFbkQ3OW0yVDVXcnl5aXV2MUt1K0tiLzk5aHQrL2ZWWEhEOSszT0Q1UC83NEE5dTJiY1BodzRkaGFXbFpZMXNYTDE3RSt2WHJzV0xGQ3ZqNCtBQUFKQklKa3BPVEVSZ1lDQ3NyS3h3NGNBQkhqeDdGMXExYjRlSGh3ZGJOek14RWNYRXhnb0tDd09jMzdwL0VaODZjd1k0ZE8rRG01Z1pQVDArZGN6dDM3a1JLU2dyNjlldFg3MnZzM0xrVGNYRnhXTFZxVmEyZVUzSnlNclp2MzQ2eFk4Y2lPRGhZNy96WnMyZXhiZHMydEczYlZxLy90YkZ3NFVLa3BLUmd5NVl0c0xHeE1hdE9hV2twU2twSzZueE5PenM3Mk5yYXNvK2Z4czhEOHV5aElKd1FRZ2doejZTVEowOWl3NFlOa0Vna1lCaEc1MXpidG0zUnIxOC9MRjI2MUt4MnFpc3RMY1dYWDM0SmYzOS9USjQ4R1pzM2I4YUJBd2NBQUh3K0gyS3hHQ1VsSlhCMGRJU2JteHRzYkd4Z2JXME5MeTh2U0tWU2s5Zjg0WWNmY1ByMGFZd1lNUUszYnQzQzRzV0w4ZlhYWDhQUHo2L0dlckd4c2RpNWM2Zko5bXRTMnlCY29WRGcwMDgvUlZGUkVkYXZYdyt4V0Z4amViVmFEYlZhWGVONUFHWUZrYTFhdFlKY0xzZmN1WFB4N2JmZndzUERBM0Z4Y2ZqaWl5K3dkdTFhaElhR1l0S2tTWWlNak1UNjlldXhiTmt5dHU2SkV5Znd4eDkvWVAvKy9iQzJ0alo2RFlsRWdsbXpac0hHeGdhclY2K0doWVdGeVg1VmZ6Ni8vLzQ3L1AzOU1XREFBSjF6V1ZsWmlJdUx3L0RodzJGbFpXV3lyV3ZYcmhrOTUrUGpBMjl2YjZTbHBlSEVpUk53ZDNjM1dNN2QzVjB2a0Q1Ky9EZzRIQTVHamh4cHNNN1pzMmZoNU9Sa1ZyQllVbEtDMHRKU2crYzZkKzZNUzVjdVlkT21UWGo5OWRjTmxyRzF0WVdkblIzNytOQ2hRL2o1NTU5Tlh0ZVl5Wk1uNDQwMzNuaXFQdy9JczRlQ2NFSUlJWVE4azlxMWE0Y3hZOGJBMXRZV1NVbEppSXFLd3RhdFcrSHM3S3dUZEkwWk13Yi85My8vcDFmLzExOS94YjU5Ky9TT3krVnlMRnEwQ0tXbHBWaXpaZzM0ZkQ2bVRadUdOOTk4RTBLaEVBS0JBQUF3Y09CQVRKZ3d3V2hnWXdqRE1OaXdZUU1PSERpQVhyMTZZZGFzV2NqUHo4ZUhIMzZJVHo3NUJNdVdMVVBidG0xTnRtTW9VRERsbDE5K3dhKy8vbHJyZXBzM2I4YnQyN2ZOQ3NETklaZkx3ZVZ5d2VQeFRKYjE5UFRFb2tXTDhNa25uK0N6eno3RHVuWHIyTkh1M054Y2hJYUd3c2JHQnVQSGo4ZVBQLzZJeTVjdjQ4VVhYd1NnR1FsM2NuS3FNUUFIQUNzckszenh4UmQ0OTkxM3NXSERCc3llUGJ0V3orZllzV080Zi84KzFxNWRDdzZIbzNNdUlpSUNETU9BWVJqOCtlZWZCdXU3dUxpZ1Q1OCtBSUJQUC8zVXJHdCs4ODAzUnMrOTl0cHJtRHAxS2dEZzZOR2pBSUJUcDA3Qnc4TUROMjdjd0kwYk53Qm9ibkFFQlFVaE16TVRpWW1KYU5PbURTSWlJdlRhYzNOejB4a2QvdU9QUHd5V3Ercmt5Wk5HMzZNVEprekFXMis5WmJCT2JRMGNPSkQ5K1duOFBDRFBMZ3JDQ1NHRUVQSk04dkx5d3FSSmt3QUErL2J0UTFSVUZGcTFhcVZYVGlBUUdBekV0SDg4VnlXWHk3Rmd3UUxFeGNXaFZhdFdjSFYxaFZ3dUI0ZkRnYVdsSlJpR2dWd3VaOHVyVkNxZHgxcGNMbGR2cExlaW9nSXJWNjVFZEhRMGV2WHFoYzgvL3h3Y0RnZXVycTVZczJZTlB2NzRZM3o4OGNmNDRJTVBkSUtMNXBTUWtJQ0RCdzlpekpneENBZ0lxSE03ZS9mdVpVZFBiOXk0QVE2SGcrM2J0K3VVY1hGeHdmRGh3L1hxaG9TRTROMTMzMFZhV2hyRVlqSEVZakVFQWdIdTNidkhsaGsxYWhUMjdkdUhoSVFFTmdoUFRrNUdtelp0ek9xZm41OGZSbzBhaFlpSUNQVHIxdy90MjdjM3ExNTVlVGwrL3ZsbjlPL2ZINkdob1dBWUJyLzk5aHNHREJnQUhvK0hFeWRPQUFBT0h6NXN0STJPSFR1eVFUZ0E5Ty9mSDJQR2pESHIrdFc5Kys2N09vL1hybDJyMDllcWowZVBIbzJnb0NBY09YSUVBSERuemgzY3VYTkhyODB1WGJvWW5LSmQzNkM1dXN6TXpGcTNWOVhUOW5sQW5tMzBhaE5DQ0NHRW1LRzR1QmdMRnk1RVltS2l6dHJpWWNPR0dhMnphZE1tYk5xMFNlOTRxMWF0c0hYclZ2YXhkaDF2Ym00dXhvd1pneGt6WnVpTW1ucDZlbUxkdW5YNDRvc3ZzR3JWS3NUR3htTG16Smx3Y0hBd2V1MmFBcnZxREswRE5zZjI3ZHNoRUFpTVRpMDIxOEdEQi9XU2ZsV2ZWaDhTRW1Jd0NBZWdkOXpQenc5SlNVbnNZMHRMUy96NDQ0L3NPdVNIRHg4aVB6Ky9WcU9TNDhlUHg4R0RCN0Z0MnpaODk5MTNadFhac21VTGxFb2xac3lZQVVBVG1QN3l5eThRQ29WSVMwdURVcW5FNXMyYjRlL3ZiN0QrdUhIajlLYS9Pemc0SURBdzBPeCtteko4K0hCTW5qeFo3N3FBSmpELysrKy8wYk5uVC96dmYvL1RxenR5NUVpRHdhbTJia09hTW1WS2c3WlhYNDM1ZVVDZWZVOWxFTDYvNThmTjNRWHluS3VvcU1DWk0yZWdWQ3JSdTNkdjJOdmJOM2VYQ0NHRVZIUGx5aFhrNStjREFCSVRFd0g4Ty8wV0FJWU1HUUpBczZiWlVNQ2dVQ2gwSHA4L2Z4N0p5Y240OU5OUEVSOGZqL2o0ZUFDYVJHT0dUSnc0RVcrKythYkIwVDN0cUZkWldSbTJiOStPdzRjUFF5Z1VZdDY4ZVVZVGREazVPZUhiYjcvRmhnMGJjUFRvVWNUR3h1S1ZWMTdCNk5HakRVNEROemRRQklCMzNubkg3TEphR1JrWnVIbnpKdnIyN1d2Vy80T3JWNjltUjM0QnphaW5nNE1EOXV6Wmd4MDdkckRIdi8zMlc3MjE3ZSs5OTU1ZU1GcGFXZ3FaVE1ZK2RuUjBaS2V3aDRhRzRzQ0JBNURKWkd4eXQ2cUp3SzVjdVFJQUNBc0xNL3Y1MnRuWm9XZlBub2lLaWtKcWFxckprZjlMbHk3aDZOR2orT3l6ejJCblo0ZWlvaUpzM2JvVnJWdTNSdXZXcmJGMTYxWU1IanpZYUFBT2FONkRWWi8zckZtejZqWGo0SjEzM3RFYi9SY0lCRHByc0t2YXMyY1BwRklwSmt5WVlIQjVnRXFsTWpxQ08zcjA2RHIzMDVDNmpLeC85TkZIY0hOekEvQjBmQjZRNXdlOTRvVFVnVmdzUnA4K2ZYRG16Qm1jT1hNRzNidDNoNHVMUzNOM2l4QkNTQlY3OSs1bGd5MnRxdE50dFg5MDc5dTN6K0JheitxR0RCa0NQejgvdEd2WGp2MkRHd0Q3Ujc0aE5qWTJScy92Mzc4ZnYvNzZLOHJLeWhBV0ZvWnIxNjVoeFlvVldMRmloY20rZE8vZUhjbkp5ZGl4WXdmMjdObURGU3RXNkkxbTF6Wm8rZVdYWDJwVi90eTVjd0NBYnQyNm1WVit3SUFCQ0F3TVJHeHNMR0pqWXpGcjFpd0loVUlBbXB2YlFxRVFQQjRQVXFsVUx5dTZYQzZIdmIwOXU0MlhsWlVWVnExYWhaaVlHTGJNdG0zYjRPM3REVUNUQUN3aUlnSXhNVEVHcDBxZk8zY09qbzZPdFE1b3UzWHJocWlvS0Z5NGNNRmszWC8rK1FlQTV1YkR5cFVyQVdpQ3JhKysrZ3FyVnEyQ3JhMHQzbjc3YmFoVUtxUHIzNnNHNGRldlgwZGxaU1hpNHVJUUZ4ZFhxMzVYRlJjWFo5Yk1CNFZDZ1lzWEw2SnYzNzVHbjZ0S3BUSTZFcjU3OTI2RHh6TXlNckJ6NTA3ODk3Ly9oWk9Uazg2NUxWdTIxSGhUb2k3TE1CSVRFekZnd0lBbi92T0FQRjhvQ0Nla2pzUmlNZnIyN1l1elo4L2k3Tm16Q0E4UGg1ZVhWM04zaXhCQ3lHTlZnOW5Ka3ljak96dmJZR0RhcTFjdmczL2Nueng1VW1mTEloNlBoM2J0MmhtOGxySGdZUDM2OVZpL2ZyM09NZTNVVSszYTBUbHo1bURJa0NFNm84U21CQVVGd2RuWkdYdjI3RUZpWXFMUmZqRU1VMk1tY2dCbUpVQXpSQnQ0bUR1VnZXUEhqdWpZc1NOS1NpRkg5K01BQUNBQVNVUkJWRW9RR3h1ck14VjgyN1p0U0V4TXhNYU5HMUZXVnFhWEtWeWhVSURINDJIU3BFa1lNMllNSmt5WWdOZGVldzM5Ky9kSFVsS1NYdERVb1VNSDJOcmE0dVRKazNwQmVGNWVIcTVmdjQ2UkkwZnFKVW96UmZ0Y3F3WmR4a3lhTkFtREJ3K0dqWTBOcmwrL2poOSsrQUVUSjA2RW41OGZ2dnJxS3p4NDhBQUtoUUxUcDAvSDJMRmoyU0N3S3FWU3lRYmhseTVkd3Y3OSsydlZYMlBHang5dnNveEFJTURXclZ2eDRNRURMRml3QU5PblQ5ZjVPMGViVU01WUVPN282R2p3dUVxbFFscGFHalp1M0tpWHJPNnp6ejdUSzY5V3E4SGxjZ0ZvM2lkVjIvbjIyMitSbEpTRWp6NzZpRTFZbUpXVmhmdjM3N00zaDdUdFArbWZCK1Q1UWtFNElmV2czVmZ5L1BuenVIanhJc0xDd21xOGcwc0lJYVRwSlNRa0lEczdHd0R3Nk5FaldGcGE2a3hOOXZEd1FIaDR1RjY5bWdJdFMwdExuVUN4YW5CZ2lqWm9HVGR1SElZT0hjcjJaZENnUVdhM29mWG1tMi9XZVA3aXhZdFl0R2hSaldYcU1zMFgwQ1RLRWdxRjlaNEpKcFZLRVJVVnhVNWZMaTR1MXRuWEdkQ01oSXRFSW5UdDJoV25UcDNDaEFrVEVCb2FDa0FUREZVUHduazhIZ1lNR0lEOSsvY2pKeWRIWjB1dS9mdjNRNjFXR3d4NlRYRnljb0pJSkdMZlR6WHg5UFNFcDZjblNrcEtzR2ZQSGdRSEI3TnI1KzNzN0dCblp3ZUdZV0JqWTRNTkd6WWdLQ2hJSjFHWVVxa0V3ekJzRUQ1ejVrek1uRG16eG10cXAvelg1alV0TFMxRmVucTZ3WE1pa1FqVzF0YUlqNC9IZ2dVTHNHN2RPdlo5cjFRcUFSaE9XS1pWMDhoMWZIeTgwZmU4VUNqRW9VT0hBR2plSDlycDJ0cVpEbks1SEN0WHJzU2RPM2Z3eFJkZm9FZVBIbXpkZmZ2MjRkaXhZL0R4OFRINDcvcEovVHdnenhjS3dnbXBKd3NMQy9UcTFRdlIwZEc0ZHUwYXBGSnBuUlBjRUVJSWFYajc5KzhIaDhNQnd6Q1lOMjhlaEVJaFZxMWFCWkZJVk9jMkowNmNpS0tpb2xwbmJQYnk4bUpIOVhnOG5zNGYvNDFweXBRcGV1dTJyMTI3aGpObnp0UzV6ZUxpNGhvVHc1bnIxS2xUa0Vna0dEcDBLQUROMW1MVnMxYkw1WEpZV2xxaVc3ZHVPSEhpQk5MUzBremU5QjQ1Y2lUKyt1c3Y3Tml4QS9QbXpRTUFGQllXNHRDaFErallzU044ZlgzcjFGOWJXMXNVRlJXWlZaWmhHS3hac3dZS2hRTHo1czFqWDNzdERvZURUejc1Qk5PblQ4ZVhYMzZKalJzM3NrRzNOb3QyOWFuNWdPWjNkdkxrU2N5Y09aTU5UT3NxS2lvS1VWRlJScys3dXJwaTd0eTVtRDkvUGxhdlhvMkZDeGNDK0RjSXI3NVduMkVZZ3lQWDA2Wk5RLy8rL2MwYWhhODZPaTZWU25YK3JlYm41MlBac21WSVRVM0ZraVZMMkd6M0RNT2dzcklTWThlT3hjV0xGN0ZreVJJc1c3WU1IVHQyMUduN1NmMDhJTThYQ3NJSmFRQjhQaC9kdW5YRDFhdFhjZnYyYlVpbFVvU0ZoZFY2bWhzaGhKQ0dsWk9UZzNQbnppRXNMQXhYcjE3RmdnVUw4TkZISDJIWnNtVllzbVJKbmRzOWNlS0V3U3pIcGtSRVJCaE1nbFdYdGE2alI0ODJPVEtxMWJ0M2I1M1JZQUNvckt5c1Z4Q3VVQ2pxblZCS3BWTGhqei8rUUxkdTNlRGk0b0xDd2tLVWxwYkMxZFZWcDV3MndWckhqaDBoRW9sdzVzd1prMEc0cDZjbkJnMGFoR1BIam1ISWtDSG8wS0VETm03Y0NKbE1abklHUVUxNFBCNGJnSnJ5KysrL0l5WW1CaDkvL0RHS2lvb1FIeCtQckt3c0FQL09ZdkQwOU1SYmI3MkZUWnMyNGNjZmYyUmZVMjNTdWVwQkxxRFpYdTNLbFN0RzkyWFhKaUNyVGlBUTZOMk02ZFdybDE0U3RlcDdvWWVIaDJQRWlCRTRlUEFnL3Zyckw0d2FOWXBOVkZaOUpGY21rN0Y5MXQ0Z2tNbGtVS2xVY0hWMXJmVk5nN0t5TW5abWhGUXF4ZFNwVXlHUlNHQmxaWVZ2di8wV1Vxa1VVcW1VdlduQjRYQWdGQXJCNVhLeGNPRkNyRm16aHMwbS83UjhIcEJuSHdYaGhEUVFMcGVMRjE5OEVVS2hFRWxKU1pCSUpBZ1BENmRwUm9RUTBveTJiTmtDZDNkM2RPN2NHVmV2WG9XM3R6ZVdMMStPMWF0WHN4bVFkKy9lYlRTSmxDblZwLzBtSlNVaFBqNmUzZUpKNjhTSkUxaTllbldOYmJWdjN4NDllL1kwNjdyVjE1VTJCNUZJQktsVVdxODJJaU1qOGVEQkE4eVpNd2NBY1BQbVRRQkF5NVl0ZGNwcGs3VUpCQUowNnRRSkZ5NWN3TnR2djIyeS9iZmZmaHZuejUvSHFsV3JNRzdjT1B6enp6L28zNzkvdldhc1ZWWlc2cTFaTnlRdkw0L04rbDcxdGJlMHRNVExMNytzVTNiVXFGR0lqSXhFVEV3TTNucnJMWWhFSWpZSU56UVNucHljREZkWFY2UHJyaWRNbUdEd2VPdldyYkZ4NDBhZFkwNU9UZ2dKQ1RINWZLWk9uWXFZbUJnY1AzNGNJMGFNWUlQZTZqY0pTa3BLOUFMTEJ3OGVBTkRjdUtscHRGZ3NGdXM5cDV5Y0hEYUJtMUFveE5DaFEyRnZidzl2YjI5MlgzaXhXQXlSU0FTUlNNVCt2akl5TXZEKysrOGpLU21KRGNLZnBzOEQ4bXlqSUp5UUJoWWFHZ29yS3l0Y3YzNGRVVkZSNk5hdG05N2FOa0lJSVkzdndvVUx1SERoQWo3ODhFT2RyYXdDQWdLd2VmTm1kclpTZUhnNCt2VHBvMWYvekpremlJNk9ydFUxWTJKaXNIdjNicjAvdXMzaDUrZG45cjdWdFEzQ0V4SVNrSnVicTNOTU95SmJWeTR1THNqTXpJUlNxYXp6aUxpZm54OWVmZlZWZE9qUUFZQW1LQWVnay9CS29WQkFyVmF6MDRXblRadG05UDlWbFVxRmd3Y1BzaU83OXZiMm1EMTdOcFl1WFlwTm16YkJ4Y1hGN05rRGhpZ1VDaFFYRjVzMWxkM0Z4UVhoNGVGd2RYV0ZqNDhQV3Jac0NTOHZMemc3Tyt2TmxPTnl1Vml3WUFIczdlM1pqUEhhR3h6VmcvQ0tpZ29rSmliV21KWCs4ODgvTjNpOFBuK1BpRVFpTEZ1MkRPN3U3dUJ5dVVadkVtUm5aOFBkM1YzbldISnlNZ0RUQWU3dzRjUHh3UWNmNkJ6THljbEI5KzdkMmNmVHAwL1hxM2Znd0FIOCtlZWZPdHVEK2ZqNFlNT0dEV2pSb2dXQXArL3pnRHpiS0FnbnBCSDQrL3ZEMXRZV2x5NWRRbFJVRkxwMjdhbzNEWkFRUWtqamlveU1oTGUzTndZUEhvd0RCdzdvbktzYUJQbjQrS0IvLy81NjllL2R1MWZyUDdyejh2S01qazQycDFXclZqVjRtMzUrZnNqSXlFQjZlbnFkOTY3Vzdwa05BSGZ2M3NYbHk1ZlJ1blZyblcyY0tpc3JBWUFOVG8zOWYxcFlXSWh2dnZrR3ljbkpPdE9yeFdJeEJBSUJGQW9GN096c3pKNUtia2hhV2hvWWhqSHIrWEk0SEN4ZHV0VHN0cXNIcmhVVkZRRCtmZDVhWjg2Y2dWS3BSR3hzTFBMeTh2U203Z05BMzc1OXpiNXViZmo0K0xBL0c3cEpJSlZLa1pHUmdSRWpSdWpVMDI3WHRtZlBIb041QkJpR3dlREJnMkZ0YmExelBEYzNGMlZsWmV4MTVYSTVoZzBiWnJSL3hwWjFuRHg1a2o0UHlCT0ZnbkJDL3ArOSs0NXI2dnIvQi81S1FwaGhnOGlJSWdwbGlxdTQ2Z2F0YU1WZGE2MnJWcTNTb2RWYXJWcHQ2NlRhV3ZkSGl6Z3FicXJWV2tTRTRnUVhDaWppQUdTcElKdEFJT1AzQjcvY0x5R0RzQlhlejhlRFIzUHZQZmZjaytRV2VkOXp6dnMwRWt0TFMzaDdlek5QWHQzZDNlSGk0dExjelNLRWtGYkR4OGNIUEI2dnprdHcxVlp4Y1RHaW82TWhGb3R4K1BCaCtQajQxRHR6ZUVNSkNBaFFHcXpWUi9mdTNSRVJFWUc3ZCsvV09RaVhrVXFsMkxGakI2UlNxVUlBSnd2MlZDWE9rZ1hweTVjdmg3YTJOcE00REtoTXdyVjc5MjdvNnVxaWYvLytDQThQaDcrL1B4WXZYcXlRc0VzVGQrL2VCUUIwNjlhdDF1ZUtSQ0ptK2F6azVHUjg4TUVIYWdPMGdvSUNBUEpCdUVna3dyRmp4MkJqWTRPeXNqTDgrT09QMkxoeG8wYkQ0eHVhYlBoMjFmYmR2SGtUWXJFWW5wNmV6TDc0K0hqRXhNVEF4Y1ZGWlNLL3dzSkNTQ1FTaFdIc3N1a0pzdVhIdUZ5dTBzempmLy85TjBKQ1F0Um1KYWZmQitSTlFrRTRJWTFJdG9UWnJWdTNFQjhmai96OGZMejc3cnYxVG1SRENDR2tadXFHNjlhWGw1ZVhYRUNSa3BLQ2pSczNvcVNrQlAzNjljT1JJMGNRRkJTRWJ0MjZZZGl3WWVqWnN5ZjI3OS9mNU5PVHVuWHJoc0RBUUZoYld6ZjR2ejN2dmZjZXRtM2Job2lJQ0V5WU1LRmVkUjA0Y0FEMzd0MkRuWjBkdkwyOTVZN0o1aEJYN3lXVnVYcjFLb0RLSkdDclZxMUNtelp0a0pXVmhhMWJ0K0xtelp1d3NyTENUei85aEE0ZE9zREZ4UVc3ZHUzQ3Q5OStDeDhmSDB5Yk5rMnUxNzBta1pHUjBOZlhSKy9ldldzcys5OS8vekhMWWFXbnArUEZpeGZNbXUwc0ZrdmhZVU4xOSsvZkJ3Qm1QalFBSERseUJKbVptVml5WkFuTXpjMnhiTmt5ZlBIRkYvanl5eS9sQXQvYUNBa0pxZFA2NDQ4ZlB3WWdQOFQ5ekprejBOZlhSNDhlUFFCVTlnU3ZXYk1HZ09wNTZrQmxMek1nLzE0QjRQYnQyOURWMWNVNzc3d0RvUEp6VTViWVRSYThxMHY2UnI4UHlKdUVJZ0ZDR2htSHcwSFBuajFoYW1xSysvZnZvNmlvQ0wxNzkyNnlaV2tJSVlRb09uLytQUE02T1RsWmJydnFmbGxaRG9janQ2YXhyYTB0cEZJcHpwNDlpeXRYcnVET25Uc3dNakxDNnRXcjRlWGxoZExTVWtSRVJPRHMyYk5ZdTNZdERBME40ZTN0alJFalJzZ042YTJxcnNHUU9ucDZlaW9Eay96OGZFaWxVdkI0UExCWUxEeDkrclJXZ2JxQmdRRkdqQmlCa3lkUDR2NzkrK2pjdVhPZDJuanExQ2tjT25RSWJEWWJDeGN1aEphV0ZuYnUzTWtNRzc5NjlTcFlMQmFUWEt1NndZTUhReXFWWXNXS0ZTZ3VMc2J1M2J0eCt2UnBWRlJVb0cvZnZsaTBhQkVUd1B2NStjSFYxUlViTm14QVdGZ1lJaUlpTUhEZ1FFeVlNQUVPRGc1cTIzbjM3bDA4ZS9ZTUV5ZE8xS2puK2U3ZHV3Z0xDMFA3OXUzaDd1Nk9FU05Hb0YyN2RyQ3pzMFBidG0yWnp6b3JLd3UvL1BJTHpNM05ZV0JnQUcxdGJieDgrUkxYcmwyRHFha3Awd3Q4OWVwVkhEaHdBQjRlSGhneVpBaFlMQlorL3ZsbmJOaXdBWXNXTFlLTmpRMlRzWHp2M3IxZ3M5bk1NR3VwVkFxeFdJeUtpZ3BVVkZUQTE5ZVhtUWJnNXVhbXNDNzJIMy84SWJkOS9QaHhaR2RudzlyYUdvYUdoc2pPenNiUm8wZWhwYVhGQk1pWEwxOUdiR3dzSms2Y0NCMGRIVHgrL0JnLy9QQURjbkp5TUh6NGNPWWFFb2tFR3pkdUJJL0hnNTZlSGlvcUtoQVJFUUV0TFMxbTdYZWdjamordFd2WDBLTkhEM0M1WEx4Ky9Sb0NnVURwWnkwYk5hQXU2WnU2QVAxTi9IMUFXallLd2dscElrNU9UakEyTnNhTkd6Y1FGaFpXcnpWS0NTR0UxTS9telp1WjF6RXhNWWlKaVZGYmxzdmxZdWpRb1lpTmpjVWZmL3lCNTgrZk13R0JiSW1wRHo3NGdBbjI5UFQwNE92ckMxOWZYengrL0JpblQ1L0dQLy84ZzVDUUVJd2JOdzV6NTg1VnVFNzM3dDB4ZVBCZ2pkcmZFSm1WTDE2OGlOMjdkOHZ0OC9MeXFsVWRVNlpNd2FWTGw3Qm56eDc4L3Z2dnRWNmFVeXFWTXZPRlAvdnNNeVlJeTg3T3h1WExsd0ZVOW80dVdMQkE1WEQ2Z1FNSE1vbTB0bS9manFpb0tGaFlXR0R1M0xrWU1HQ0FRbmxIUjBmczJyVUxKMCtlUkhCd01LNWN1WUlQUC94UWJUc2xFZ24yN05rRE16TXpmUFRSUnhxOXQ5bXpaK1BMTDcrc2NSM29ObTNhNE5telo0aUxpNE5VS2dWUTJlUGJxVk1uZlBubGwwejI4Y09IRDhQSXlBaExseTVsUHVmdTNic2pLQ2dJb2FHaGlJNk9SbHBhR25nOEhrSkNRbEJSVWNIVVZ4V2J6WmJMTE8vazVLU3dkbmYxSUZ3b0ZDbzhJTkxSMFlHL3Z6L1RBNXlTa3NKOFBpS1JDTC84OGd1eXM3TXhkT2hRZlAzMTEzTFhUMDVPeHJObno1aDlOalkyOFBmM2g0V0ZCYlB2N3QyN0VBcUZ6RHp2N2R1M00vZUVLak5uemxSNXJIcm04cXJleE44SHBHVmpTWlg5MzBrSWFUU2xwYVZNTWhVN096dDA3OTVkNlJxZ2hCQkNHczcxNjlkeDd0dzUvUHp6ei9XcVJ5d1dZODJhTmVEeGVIQnljb0tucDZmRzZ4NFhGaGJpM0xsejZOR2pCOU1MS2JOMDZWTDA3ZHNYSTBlTzFLaXVIMy84RWIxNjlaTHJqUU1xQTRoYnQyNXBsQUg4eFlzWGlJbUpRWGw1T2NSaU1VeE1UREJnd0FDRlJHQTF1WDM3TnBZdFc0WlBQLzBVRXlkT3JMSDhnUU1IY1BEZ1FTWW95c25KUVhoNHVFSWdYRFVnMVZSeGNUSEN3c0xnNit1cmRHa3ZaZVZUVTFOclhMSXNPRGdZKy9idHc3cDE2OUM5ZTNlTjIxTWJVcW1VK1M2NFhLN0NFcWNQSHo0RWw4dXQxZng3cVZRS2lVVENmSlpzTmx2dW9jRE5temZSdG0xYmhYczRNek1UQmdZR3pEQnZnVUNBVjY5ZVFTZ1VNdG53K1h5KzNJZ0FxVlNLNTgrZk16MjdCUVVGdUhYcmx0SWtaeklTaVFRc0ZrdnBkeXlWU2hFVUZJUnAwNmJWK0NDanR0NzAzd2VrNVdDcCtBVkdRVGdoelVBcWxlTFJvMGVJajQrSG5wNGVldmJzS2ZmMGx4QkNDSG1iUkVaR0lpa3BDVk9tVEdtV0pHR05xYVNrQkljT0hZS1RrMU9qWlIwbmhMUk1GSVFUOGdiS3pjMUZkSFEwU2twSzRPTGlBbGRYMTFvUDVTT0VFRUlJSVlTOGVTZ0lKK1FOSlJLSmNPZk9IYVNtcHNMYzNCdzllL2FFZ1lGQmN6ZUxFRUlJSVlRUVVnOFVoQlB5aG52Ky9EbHUzNzROcVZRS0R3OFBkT3JVaVhyRkNTRXRra0FnUUV4TURKNDhlY0prTmE1Sjc5NjlHM1dKSVVJSUlhU2hVUkJPeUZ0QUlCRGd6cDA3eU1yS2dwbVpHWHIwNk1Fa1JTR0VrSmJnOGVQSENBc0xnMWdzaHJXMU5Td3NMRFJLVHNubjh6Vk9lRVFJSVlTOENTZ0lKK1F0OHZ6NWM4VEd4cUs4dkJ3dUxpNXdjWEZwOE15Z2hCRFMxQjQvZm93elo4N0F5Y2tKM3Q3ZTBOUFRhKzRtRVVJSUlZMkdnbkJDM2pKQ29SRDM3dDFEYW1vcURBME4wYU5IRDhxZ1RnaDVhd2tFQWdRRkJZSFA1K09ERHo1bzd1WVFRZ2doalU1VkVFNWRhNFM4b1hSMGRPRGw1WVgrL2Z0RElwRWdJaUlDZCs3Y1FVVkZSWE0zalJCQ2FpMG1KZ1ppc1JqZTN0N04zUlJDQ0NHa1dWRVFUc2dienNyS0NrT0hEb1dUa3hPZVBYdUdmLy85RnlrcEthQkJMSVNRdDhtVEowOWdiVzFOUTlBSklZUzBlaFNFRS9JVzBOTFNncWVuSjRZTUdRSWVqNGViTjI4aVBEd2MyZG5aemQwMFFnalJTRUZCQVUycElZUVFRa0JCT0NGdkZWTlRVd3dhTkFpOWV2V0NVQ2hFWkdRa3JsKy9qcEtTa3VadUdpR0UxRWlUTE9pRUVFSklTNmZWM0EwZ2hOUWVuOCtIalkwTmtwS1NrSmlZaU16TVREZzVPY0haMlJsY0xyZTVtMGNJSVlRUVFnaFJnWUp3UXQ1U0hBNEhMaTR1Nk5DaEErTGk0cENZbUlqazVHUjRlSGpBM3Q0ZUtwSXhFdEppaUVRaXBLYW1JanM3RzZXbHBSQ0x4YzNkcERjU2g4T0JucDRlTEMwdDBiNTllMmhwMFQvOWI2THIxNitqb0tBQTc3Ly92c295SVNFaHNMQ3d3SHZ2dmFmUjcvakRody9EMDlNVGJtNXVDc2RldlhxRjhQQndEQmd3QURZMk5uVnVkMlJrSkI0OWVvUTVjK2JVdVk3VzVNYU5HM0IwZElTNXVYbHpOMFhPdzRjUEVSTVRnekZqeHNESXlFaHBtVXVYTHVIMjdkdFl2SGh4bmE2UmxwYUdtVE5uWXNXS0ZlamZ2Myt0ejZmN21iUWs5Qzh4SVc4NVhWMWR2UHZ1dStqVXFSTmlZMk54NjlZdEpDVWx3ZFhWRlhaMmRoU01reFlwTnpjWER4NDhnTG01T1Z4Y1hNRGo4Y0RoY0pxN1dXOGtzVmlNNHVKaVpHWm00c2FORzNCMWRZV1ptVmx6TjZ0Sm5UOS9IZ2NPSEVCd2NEQ3pyNktpQW41K2ZwZzNieDVHamh3SkFQRHg4VkZaUjFoWVdLTzI4ZXpaczBoT1RsWVpoTDk4K1JLN2R1MUMxNjVkMGE5ZnZ4cnJTMHBLd3I1OSt6QnUzRGlsUVV0VVZCUUNBd1BoN095c1VkQnk0OFlOZUhoNHdNREFRRzcvelpzM2NlSENCYVZCUzFwYUdnb0tDdUR1N3E2MFRuV2Z0eXBWdjRmOC9IeGN1WEtsMW5Vb0k3c0hBRUFpa2FDZ29BQjVlWG5JeWNuQnExZXZvSyt2ajhHREJ5TXFLcXJHdWxRRm1FbEpTVmk5ZWpYR2pSdUhNV1BHUUNBUVFDUVNRU2dVb3JTMEZBS0JBRVZGUlNncUtrSkJRUUZ5YzNPUm01dUxTWk1tb1V1WExrdzlqWEUvSHpseUJMR3hzUmd6Wm96S2N4SVRFM0hod29VNkIrSDEwUnJ1WjlLNlVCQk9TQXNobXkrZWtaR0JoSVFFM0xoeEE4Ykd4bkIxZFlXdHJTMEY0NlRGeU0zTlJVSkNBdHpkM1dGcWF0cmN6WG5qY1RnY0dCc2J3OWpZR0hsNWVZaVBqNGVibTF1ckNzUkxTMHVSazVNanQwOHFsYUtpb2tKaEJNWEhIMytNSVVPR01OdGhZV0Z5d1U1ZC90Q3VidkxreVpneFk0YmN2cXlzTFBENWZKWG5IRDkrSEZLcEZMTm16ZExvR3FHaG9XQ3hXUER6ODFONlBDb3FDdWJtNW5MQm5Tb0ZCUVZZczJZTkhCd2NzSDc5ZW8weTNPZm01bUxac21YSXk4dERVRkNReXFSOHpzN082TnUzYjQzMVhibHlCWThlUFpMYmw1V1ZoUzFidHRSNHJpWkdqaHlKc0xBd2JOKytIUUtCUUdFRkVtZG5ad3dlUEJnLy9mUlRqWFVwQzZ3S0N3dng4ODgvbzJQSGpwZytmVHAyN2RxRjA2ZFBBNmhNdm1wZ1lJQ0NnZ0tZbVpuQnlzb0tob2FHNFBGNHNMVzFSVmxabVZ4ZERYay9BOER6NTg5eC9mcDFUSjA2VldVdnVDYWlvcUxVTHFQNit2VnJBRUI4Zkh5Tnk2MVdiVFBRT3U1bjBycFFFRTVJQzJOcmF3c2JHeHNtR0w5Ky9UcU1qWTNoNXVZR1cxdmI1bTRlSWZVaUVvbnc0TUVEQ3NEcnlOVFVGTzd1N2toSVNFQ3ZYcjFhL05EMHpNeE1USnMyamRsV0ZrQnYyN1lOMjdadFl3SW5VMU5UdVdEWXhNUkVydno0OGVQbHRrK2NPSUVPSFRxZ2UvZnVTdHR3NHNRSk9EZzRvRnUzYnN5KzZqMXBJcEVJbVptWjZOR2poOUk2WHI5K2pmUG56OFBIeHdlZE9uVUNVTmtiR2hvYWlsOSsrVVh1ZXp4Ly9qeUF5cUhEMXRiV2lJMk5SV3hzTEFEQTN0NGVMaTR1U0V0THc4T0hEL0hPTysvZ3hJa1RDdGV6c3JLUzY4MDFOamJHMHFWTHNYcjFhaXhmdmh6cjE2OVhtMytrb0tBQVM1WXN3Y3VYTDdGa3lSSzFXZkU3ZGVxRVNaTW1xVHd1azVtWnFSQzB1TGk0S0ExNFg3NThpUysrK0FJU2lRUy8vdnFyMm9jYlZibTZ1bUxzMkxFd01qSkNZbUlpd3NQRHNXZlBIbGhZV0lESDR6SGx4bzRkaTA4KytVVGgvSU1IRCtMVXFWTUsrOHZMeTdGcTFTb1VGaFl5Mzlkbm4zMkdhZE9tUVZkWGwva3NmWHg4TUhueVpKV0JabVBjendCdzZOQWhtSmlZWU55NGNjeStzMmZQS3BSTFRrNVdlY3pOelExYnRteEJZV0doMHJaWEZSSVNVbU1aV1JEZW11NW4wcnEwN0g5OUNXbWxXQ3dXN096c1lHdHJpL1QwZER4NDhBRFhybDJEaVlrSjNOemM2alZmaXBEbWxKcWFDbk56Y3dyQTY4SFUxQlRtNXVaSVRVMUZ4NDRkbTdzNWphcE5tellJREF4a2V2OENBd09aWXhVVkZaZ3paNDVDVDJGTnFnOVRQWEhpQkp5ZG5WWE9JVDF4NGdSY1hWMlZIazlOVGNXREJ3OVFXRmdJc1ZpTS9QeDhKdWdBZ09IRGh3TUE5dS9mRHkwdExYejY2YWZNTVd0cmF5UWtKT0RreVpQNDhNTVBtZjJiTjI5bVhoY1hGOHR0anhrekJpNHVMamgzN2h3QTROR2pSMG9EQVM4dkw0VWgxWDM2OU1IOCtmT3hkZXRXQkFRRVlPblNwVXBIV09YbDVXSEpraVZJVFUzRmdnVUxhdlhaTm9UaTRtSXNYNzRjUXFFUXYvenlpMXdBR2hjWGh3Y1BIc2g5WGxYWjJ0cGk2dFNwQUlCVHAwNGhQRHdjOXZiMkN1VzRYSzVjVUY1MWYzWGw1ZVZZdVhJbDR1TGlZRzl2anpadDJxQzh2QndzRmdzNk9qcVFTcVVvTHk5bnlvdkZZcmx0R1RhYjNTajM4NU1uVHhBWkdZa3Z2L3dTZW5wNlNFOVBoNW1abWRvUkJzcU9mZjc1NXpoNThxVGFhOVZsVG5ocnY1OUp5MFZCT0NFdEdJdkZBcC9QaDUyZEhST01YNzE2RmFhbXBuQjFkYVZnbkx4MXNyT3o0ZUxpMHR6TmVPdloyTmdnTVRHeHhRZmhXbHBhNFBQNVRPOWYxWUJNRnVoVTd5bHNTckd4c2RpMmJSdXpIUkVSZ1lpSUNHWjcrUERoZVByMEtVSkRRekZyMWl5NUtRUmR1blNCbDVjWC92enpUL2o0K01nZEd6bHlKS1pQbnk1M0xWa1BmbkZ4TWY3NTV4LzA2OWNQMzMvL3ZVS2IvUHo4VlBZS2pobzFDa2xKU1FnTkRZVzN0emU4dkx6a2pvdEVJaXhhdEFnWkdSbFlzbVJKa3djc0FvRUFTNWN1UlZaV0ZuNysrV2M0T2pyS0hZK01qTVNaTTJmdy9QbHpMRml3b05GSGd1VG41K09ISDM3QXc0Y1BZVzF0emV3Zk1XS0V5bk4yN3R5Sm5UdDNLdXkzdDdmSG5qMTdHdngrM3JGakIrenQ3ZUhyNnd1UlNJU1ZLMWRDTEJiajMzLy9WY2l6c1dQSERvU0VoRFQ1UE9iV2VqK1RsbzJDY0VKYWdhckJlRnBhR2hPTUd4c2J3OUhSRWUzYXRhT2tWdVN0VUZwYXFyUUhpdFFPajhlRFFDQm83bVkwdWJTME5PYTFxam1wc3VHOFRXSDQ4T0VZT0hBZ2podzVnbE9uVHVIUFAvOEVsOHRGVUZBUXdzUERVVjVlamsyYk5xRmR1M1pNSXErU2toS1VsSlJBSUJEQTA5TVRNVEV4Q0F3TXhLSkZpNWg2dVZ3dWpJMk5sVjd6MkxGaktDc3J3K1RKazVYKzNoZUx4V3FEMHkrLy9CSmR1M1pWQ0ZpQXlvY2UvdjcrS0NzclErL2V2VFg2REZKU1VwaTUwZXFrcHFhcVBWNVlXSWp2di84ZUtTa3BXTE5tRFR3OVBSWEsrUHY3ZzhWaTRmVHAwOGpPenNhcVZhdWdyNi9QSEw5MTZ4YXlzN01CVkdZTEI2QjBaRUpGUlFXS2k0c1Y2cTkrVDEyNWNnVkpTVWxZc21RSjR1UGpFUjhmRDZCeStMY3lVNlpNd2JScDA1UU9NMWYybmRUM2ZqNTM3aHppNCtPeGFkTW1zRmdzbkR4NUVtbHBhZmptbTIvcTlUZEJUWGtUMU0yckR3d01WSGlJMEJydlo5THlVUkJPU0N2Q1lySFFybDA3OFBsOHBLZW5JeWtwQ2JkdTNVSmNYQnc2ZHV5SWpoMDdRbGRYdDdtYlNZaEtZckdZSGhnMUFBNkgweXFYZEpzNWMyYU5aVFJKWk5WUXRMVzFvYTJ0amN6TVRMUnIxNDZaYTFwU1VnSkxTMHRzMkxBQmp4OC9ocGFXRm54OWZSV1NoUUdWMytXRkN4Y3dmdng0cFVPbnE2cW9xTUMxYTljd2FOQWdabTU1ZFdLeFdLSG44T2JObTNKRHBIVjFkWEgxNmxVQWxVdERBV0MyWmFwdXQyblRScUZYV3FacWNGcFhzYkd4K1BYWFg1R2ZuOC8wZ09mbDVhRzh2QnhsWldVb0x5OW5mdDU5OTEzRXg4Zmo3dDI3K09hYmI3QjI3VnBtZXN2Smt5ZHg2OVl0dWJxckRuK1dCZUduVHAxU092ZTd1dUhEaDhQQndRR3VycTV5NzlIS3lrcmxPWWFHaG1xUFYxWGYremt5TWhKU3FSU0xGeTltZmg5NGVucGkyTEJoa0VxbENnbmhaR1ZLUzBzVnJsTTl1ZG1ZTVdQd3dRY2Z5TzNMeXNyQzk5OS9qM256NWlua1A3aDE2eFoyN05oUjQvdXBxcVhlejZSMW9DQ2NrRlpJMWpQTzUvUHgrdlZySkNVbDRlSERoMGhNVEVUNzl1M2g2T2lvOHFreklZUzhyYW9Pb3kwdkwxYzZMTmpFeEtUR1JGWU5MU2twQ2UrKyt5NnovZUxGQzlqWTJNREx5d3NTaVFUdDJyV0RxYWtwVEUxTllXeHNEQk1URXhnWkdjSFEwQkFaR1JtWVBYczJEaDQ4aUJVclZxaTlEcGZMeFo0OWU1Q1ZsWVdWSzFkaXpwdzVjZ2s3cFZJcHBGS3BRdEFTRUJDQXZMdzh0WFd2V3JWSzViR2hRNGNxTEdzbGtVZ0FWQTRKL3VLTEw5VFdEVlFHdzFWN3BXVmlZMlBsNnE0NklrQVpMUzB0cG1mMXlaTW5XTGh3SVRadTNBaExTMHVzVzdlT0tUZDkrblJrWkdRb0hYcmR2MzkvcGIyOVlXRmhja3VZY1RnY3VMcTZLbTJIcXQ1aVpUM1hzcUhveXE0blU1ZjdlZjc4K1Nnb0tJQ3hzVEhXclZ1SGpJd01MRnk0RUN3V0M5bloyWmc4ZWJMU05vNGFOVXB0VzRESzVHZXFoc1dibTVzckhKTWxmYXVObG5nL2s5YURnbkJDV2psemMzUDA3dDBiSlNVbGVQejRNWktUazVHY25Bd3JLeXM0T1RuQnlzcUtsamNqaExSNHNqK2kxZjIrVXhVNG5UOS9YdTBmMUdmUG5sWElLUDM3NzcvRHhjVUZ1Ym01eU1uSllZSTFxVlNLbEpRVStQbjVZZGl3WVJnMmJKamFkdHZiMjJQY3VISHc4UEJnOWhVV0ZpSWxKVVZwZVQwOVBmQjRQTVRIeDJQbHlwWFl1blVyZmlxSFhBQUFJQUJKUkVGVU15UmJKQklCVUV3dzlzY2ZmekNmVDIxVnp5WXZJK3RWcmUvSWxpNWR1bURHakJrd01EQ0FrWkVSOVBYMW9hK3ZEMTFkWGVqcTZ1TGl4WXR3Y0hCQXIxNjlvSzJ0TGZmOWhvZUg0OENCQThqT3pvYWxwU1d6UHlFaEFSa1pHUUNBbkp3YzZPam93TkRRa0RsdWJXMk5YcjE2S2JSRlhRK29qbzZPM05EM3FrblZhcUl1YzdjcW10elBzcEVURnk1Y3dMTm56ekJ2M2p3bVY0eVJrUkcrKys2N1dsKzNNYlNtKzVtMEhoU0VFMElBQUFZR0J1alNwUXZjM055UW5KeU14NDhmNC9MbHl6QTBOR1RtamRmbER3RkNDSGxUcUp1ckt2dURYZDBmMGNyK0FEOXg0Z1E2ZHV5SXJsMjdLajFIMlJKbFFPVURVQUI0OE9BQkFLQno1ODRBS25zRVMwdEw0ZXpzREtDeWw3d21FeVpNa0V2TUZoNGVqdkR3Y0pYbDI3UnBnMisvL1JZclZxeEFRRUFBZnZqaEJ3RC85eGxvYTJ2TGxhOGFnRFlVMlZCblRkWm9yb21xSGxzQU9IejRNSVlNR1lJQkF3WW9IQnN5WkFnR0R4NnNFS2lHaElTQXhXSkJLcFZpNmRLbDBOWFZ4Y2FORyt2VjFpbFRwaUF2TDA5dUhyY21iRzF0d1dhemxSNnI3LzBNVks1L3ZYUG5Ubmg2ZW1MMDZOSE1maDBkblhvbElpc29LRkI0cjFsWldRQXFsOXlyZmt5MmhyZ3lyZTErSnEwREJlR0VFRGxjTGhkT1RrNXdkSFJFUmtZR2twS1NjT2ZPSGR5N2R3OThQaC8yOXZaeVBRYUVFUEsyVUxha2s0eFFLQVFBRkJVVnlRVUkrZm41ek92cXk0d0pCQUtjT0hFQzNicDF3K3paczVWZVU5MFNaVURsc2xsYVdscE1JSGp6NWsydzJXd21LSjgvZjM2TjcydjY5T240K09PUG1lMysvZnRqekpneGNtVVdMRmdndDkyclZ5K01HalVLWjg2Y3dWOS8vWVhSbzBjenliMmE0b0dyTExGWmNuSnlzeWF5cWg2QVoyWm00dkxseStqV3JSdHUzNzZObFN0WDRwdHZ2c0dhTld2dzQ0OC8xdms2Rnk1Y1VKcjF2Q1luVHB4UU9UMnN2dmV6UkNKaGh1QXZXTEFBcWFtcFNFdExRMjV1THZ6OC9PUXk5YXRqYjIrUERoMDZ5TzBMQ1FsUnVSNTRiZWQrMC8xTVdpSUt3Z2toU3NuV0dyZXpzME4rZmo2U2s1UHgvUGx6cEtTa2dNZmpvVU9IRG1qZnZqMDk5U1dFdkRXVUxla2tJL3NqT2pBd1VPT2h3cktBcGo0OWE4T0hEMGRVVkJUOC9mMnhhdFVxaElhR3d0UFRVNjdPMGFOSHExelc2clBQUGxQWVoyNXVEbmQzOXhxdlBXdldMRVJIUnlNME5CU2pSbzFpUHBQcVBZZloyZGtLQ2N2cVM5YnplZjM2ZFZ5L2ZyM085Zno1NTU4SUNncFNXNmFtbnRTcTg1bi85Ny8vb1czYnR1alJvd2R1Mzc0TlBwK1B0V3ZYSWlBZ2dMbEhqaDQ5aXFOSGo5YXB2ZFhuVGljbUppSStQbDVobE1XRkN4Y1FFQkNndHE3NjNzOFhMMTVFYkd3c3RMUzBNR1BHRENieG41dWJHL3o4L0xCMjdWcU4zdFBreVpQbGd2RFpzMmZEM2QxZGJqbkpDeGN1WVB2MjdSQUlCTXoxSms2Y3lCeFBUMC9IOWV2WGxlWmdhRTMzTTJrOUtBZ25oTlRJeE1RRVhidDJSZWZPblpHWm1Zbms1R1RFeGNVaFBqNGViZHUyUlljT0hXQnRiYTF5eUJ3aGhEU0hrcElTNU9ibU1zR3lzaVdkWkVPRUN3c0xBUUJidG15UlM2WjE2dFFwbFQyWXo1OC9Cd0M1TmFCcnk5N2VIbHUyYk1HU0pVdXdhTkVpU0NRU1RKczJUYTZNaVlsSmpablA2MEpQVHc5cjFxeEIyN1p0d1dhem1kNVRIUjBkdVhJcEtTbHlXY0liZ3V5N2tNMk5yNG1xUkZaZVhsNXFFNGx1MmJJRnpzN09OYzZ0QnlvellGKzllaFZmZi8wMTgxa0FRS2RPbmJCcjF5Nm0xN3hYcjE0WU9IQ2d3dm1Sa1pHNGNlTkdqZGVwS2pvNkdrZVBIbFU1MTdpcWhyNmYrWHcrdW5idGluYnQyakVycC9ENWZDWkxQMUE1MWFINkd0MVZLWHM0TkdIQ0JPYTFXQ3hHWUdBZ1FrTkRzV0RCQXF4WnN3YWZmdm9wL3Zyckw3eDgrUktmZi80NXRMUzBZR2RuSjNkZVhiU0UrNW0wSGhTRUUwSTB4dUZ3bUgra0JRSUJVbEpTa0p5Y2pHdlhya0ZIUndmdDI3ZEhodzRkWUdSazFOeE5KWVFRWEwxNlZhNDNVZG1TVG4vKytTZUNnNFB4OWRkZkF3RGF0bTJyY2YzUjBkRUF3TXpmcnFzMmJkcGc3ZHExVExEejRzV0xldFZYRyszYnQyZGV5K2ExVmc5YTNuMzNYYVZad2pXaGF0NXlYRndjMkd4MnZSOHVPRG82cWx3dUNxZ01RbTF0YlRGeTVNZ2E2N3A0OFNMNGZEN2VmLzk5aFNIRlZZZXR0Mi9mWHVsODZlVGs1Rm9INGE5ZXZaS2J6NjlPUTkvUExpNHUyTGh4bzlwcnN0bHNoWjVrVGFXbnAyUGR1blVvS2lyQzVzMmJtYyt3VFpzMjJMUnBFNVl1WFlyNTgrZGp5WklsY0hCd3FOTTFxbnZiNzJmU2VsQVFUZ2lwRTMxOWZiaTZ1c0xGeFFXdlhyMUNTa29Lbmp4NWdxU2tKSmlhbWpKRDJYazhYbk0zbFJEU1NnMGRPaFJEaHc0RlVEbnN0N0N3RUY1ZVhpZ3JLOE9wVTZjd2V2Um9KcFB5dW5YcllHNXVybkZBbEo2ZWpyQ3dNRGc2T3RZcWNGZEdLcFZpMzc1OVlMRllzTGUzeDk2OWV5RVFDREJqeG94NjFWdGJzaUhNdXJxNmpYcWRpb29LeE1URXdNWEY1WTJhMHVUajR3TWVqOWRrR2E2TGk0c1JIUjBOc1ZpTXc0Y1B3OGZIUjIzT2xjYThuMFVpRVpLU2t2RGd3UU1rSkNSb3RNeVdLa0toRUVlUEhzV3hZOGZnN3U2Tzlldlh3OURRVUs3bjNzcktDdHUyYmNPNmRlc3dmLzU4K1ByNjR1T1BQOWE0dlpwbzdmY3plYk5SRUU0SXFSY1dpd1VyS3l0WVdWbWhhOWV1U0V0TFExcGFHdUxpNGhBWEYwY0JPU0drMlNVbUp1Szc3NzZEcmEwdHVuWHJocXlzTFB6OTk5OElEUTNGOHVYTFlXVmxoYXRYcjhMYjIxdWorbDYvZm8yVksxZENLQlRpazA4K3FWZmJwRklwdG03ZGlvaUlDTXliTncvRGhnM0Q4dVhMY2VUSUVTYWp0MWdzVnBqenE0NjZwRmpxUEg3OEdBQWFmVFJUZUhnNENnb0tNSFhxVkkzUEVZbEVqYjVjWnA4K2ZScXRiaTh2TDVpYW1qTGJLU2twMkxoeEkwcEtTdEN2WHo4Y09YSUVRVUZCNk5hdEc0WU5HNGFlUFh0aS8vNzlTcitMaHJxZkwxMjZoTGk0T0NRbEplSFpzMmNRaVVUUTB0SkNwMDZkNmhTNFZsUlVJRFEwRk1IQndTZ29LTUNNR1RNd2R1eFlsZCtidnI0K2Z2enhSNXc3ZHc1NzkrN0ZoUXNYNE8zdERWOWZYN25SRFhRL2s1YUlnbkJDU0lQUjF0Wkd4NDRkMGJGalI1U1ZsU0U5UFIzcDZlbE1RRzVpWWdJK24wOEJPU0dreWNURXhHRE5talhnOC9sWXYzNDl0TFMwMEtGREIyemZ2aDNMbHkvSHlaTW5vYSt2RDZGUXlNeHZ6Y3pNaEVna0FvZkR3ZDI3ZCtYV2Q3NXo1dzQyYk5pQTNOeGNUSm8wQ2IxNzk2NXoyd1FDQVFJQ0FuRGx5aFZNbkRpUnlRQzlidDA2M0x0M2p4bWllL0RnUVJ3OGVGRGpldDNjM0JUV3NmN2pqei9rdG84ZlA0N3M3R3hZVzF2RDBOQVEyZG5aT0hyMEtMUzB0UERPTys4dzVZNGNPYUp3Ym4wSUJBSUVCUVhCME5CUTdSSmI1ZVhsekREbzdPeHN4TWJHS3N6OVZuZCtWVFVsWmdNcWx6SlQxd3RkZGY1dWNuS3kwdm04eWNuSlRGa09oOFAwV2dPVlM0MUpwVktjUFhzV1Y2NWN3WjA3ZDJCa1pJVFZxMWZEeThzTHBhV2xpSWlJd05telo3RjI3Vm9ZR2hyQzI5c2JJMGFNa0J0aTNaRDNjM2g0T09MajQrSHU3bzdwMDZmRHpjME5UazVPY3NQUE5VMUNKeEtKTUcvZVBLU2twTURMeXd2ejVzMkRyYTF0amVleFdDeU1IRGtTdlh2M3h2NzkrL0h2di8vaTVzMmIrTi8vL3NlMHM3WGN6NlIxb1NDY0VOSW9kSFYxMGFsVEozVHExRWxsUUc1blp3YytuMDhCT1NHa1VjVEZ4V0hGaWhWd2QzZkhUei85SkJkTW01bVpZZlBtelhqMDZCRVdMMTZNUVlNR01iMXYvLzc3TDRLRGc1bXlZOGVPQlFBRUJ3Y2pNREFRYkRZYnMyZlBybmNpS1ZsRzZFOCsrVVN1RjAxSFJ3ZGVYbDdNOXZqeDQrWFdjSzVxeXBRcEN2dWNuSnd3YWRJa3VYM1ZBdytoVUtqUXU2aWpvd04vZjMrNUh0dWFFcC9WcEhvQ3JFMmJOdUgxNjllWU4yK2UycUc3MDZkUHgrdlhyOEhsY3BrRVcxV3phUVBBVjE5OVZlZDJWVmRUaHZ1cTd5TW1KZ1l4TVRGcXkzSzVYQXdkT2hTeHNiSDQ0NDgvOFB6NWN3Z0VBZ0NBalkwTlpzeVlnUTgrK0lENTkwOVBUdysrdnI3dzlmWEY0OGVQY2ZyMGFmenp6ejhJQ1FuQnVISGpNSGZ1M0FhL241Y3NXUUllajZjMnFhcXFKSFF5NjlldkJ3Qm9hV25CMzk4ZklwRUkzYnQzVjFsZUZYTnpjeXhjdUJBZmYvd3hTa3RMNWQ1YmE3bWZTZXRDUVRnaHBOR3BDc2pqNCtNUkh4OFBFeE1UV0Z0Ym8yM2J0akEzTjZjaFdvU1FCdUhoNFlHRkN4ZGk4T0RCU3RjSzF0WFZSZWZPbmZIUlJ4OWgzTGh4ekg0L1B6OTRlbnBDTEJiRDFOU1VDV1o4ZlgwUkh4K1BLVk9tYUpRQkdRRDY5ZXVIVHAwNktUM201T1NFLy8zdmYyalhycDNLODRjUEg0NHVYYnJBeXNwSzZmR1JJMGZLRGQxZHUzYXQwam5xKy9mdmg0R0JBYk05ZHV4WXZQZmVleEFLaGN3d1pENmZMeGY4QUlDRGcwTzlrbVlsSnlmTEphNGJPSEFnaW9xSzRPZm5wL2E4OGVQSEl5MHREV0t4R0ZwYVduQjJkbGJvYWRRazJWcGRXVnRibzJmUG5zeDJYUk41ZVhoNHdOTFNFaDA2ZElDVGt4TThQVDNsbGhaVHh0SFJFWXNXTGNMczJiTng3dHc1OU9qUmc2bXJJZS9ubW9acGp4dzVFajE2OUVEZnZuMVZsb21QajJlK1gwOVBUN1gxV1ZoWVlOV3FWV29UR1ZhL3oxdlQvVXhhRjVaVXRpZ2dJWVEwTVZsQW5wR1JnWnljSEVna0VuQzVYRmhaV2FGdDI3Wm8yN1l0SlRraGNpNWV2S2p4dkYyaVhsTi9scHMyYlVMdjNyMGJkZDR0ZVR0SXBWSjYyRXBhRExxZmlUb3NGVGNIOVlRVFFwcE4xUjV5a1VpRVY2OWU0Y1dMRjNqeDRnWFMwOU1CQU1iR3huSzk1TFFXT1NHRXZOMG9ZQ0V0Q2QzUHBDNG9DQ2VFdkJHMHRMUmdZMk1ER3hzYkFFQlJVUkVUa0NjbEpTRXhNUkZhV2xweXZlVFZoNWtSUWdnaGhCRHlwcU1nbkJEeVJqSTBOSVNob1NFY0hSMGhGb3VSblozTkJPVVpHUmxNR1FzTEMxaFlXTURTMGxKdWZoZ2hoQkJDQ0NGdklnckNDU0Z2UEE2SHcvUitBMEJKU1FsZXZIaUI3T3hzWkdWbE1jdkM2T25wTVVHNWhZVUZqSTJOYVpnWUlZUVFRZ2g1bzFBUVRnaDU2eGdZR0REcmtRTkFjWEV4Y25KeWtKT1RnK3pzYktTbHBRRUF1Rnd1ek0zTm1hRGN6TXdNSEE2bk9adE9XaEN4V0l5OWUvY0NBT2JNbWFPMmJGUlVGTnpkM1dGbVp0WVVUU09FRUVMSUc0eUNjRUxJVzQvSDQ0SEg0OEhlM2g1QVpkWjFXVkNlazVPRGhJUUVTS1ZTc05sc21KcWFNZ0c1cWFrcERXRW5kU1lXaTNIaXhBa0E2b1B3aXhjdllzT0dEYkMydG1iK1N3Z2hoSkRXaTRKd1FraUxvNnVyQ3pzN085aloyUUVBS2lvcThQcjFheVlvZi9Ma0NjUmlNWURLM25JVEV4T1ltcG95L3pVME5LUmg3S1RCOU9uVEI1MDdkOGI5Ky9leFlNRUNCQVFFTU9zRWYvUE5ON2gvLzM2dDYrUnl1ZmpubjM4YXVxbUVFRUlJYVFJVWhCTkNXand1bHlzM3Axd2lrYUNvcUFoNWVYbkl6ODlIWGw0ZW5qMTdCcEZJQktCeURycUppUWtUbEp1YW1zTEl5SWlXUjJzaGZIeDhhaXdURmhiV1lOZlQxOWZIMnJWcjhjTVBQK0QyN2R0WXRHZ1JObTNhQkRzN094Z2FHc0xVMUxSVzllWGw1VFZZMndnaGhCRFM5Q2dJSjRTME9tdzJHOGJHeGpBMk5tYjJTYVZTRkJjWHl3WG16NTgveDlPblQ1bHpqSXlNbUI1eldmWjJQVDA5NmpWL1MxbFpXU25zZS9ueVphTmNTMGRIQjZ0WHI4YUtGU3RnWTJNREN3c0xBTUNxVmF0cVhaY21EeEVJSVlRUTh1YWlJSndRUWdDd1dDd21zRzdYcmgyenY2U2tSQzR3ejh6TVpMS3hBNVc5NXJMekRBME5ZV1JrQkVORFEvQjRQR2hwMGEvWU45bisvZnNWRXZVMWRJQTdjZUpFY0RnY0JBY0hRMGRIQnhzMmJLQ0hOb1FRUWtnclIzOGhFa0tJR2dZR0JqQXdNR0RtbHdPQVVDaEVVVkVSODFOWVdJaTh2RHlrcDZkREtwVXk1ZlQxOWVVQ2RObVB2cjUrYzd3VlVndnIxNjlIZUhpNHh1V3JCdTlWaDdMbjVlWEpUV09nQUp3UVFnZ2hGSVFUUWtndDZlam9RRWRIaHhsU0xDT1JTRkJjWEN3WG9CY1ZGZUg1OCtjb0x5OW55bWxwYWNIQXdBRDYrdnJRMTllSG5wNGU4MXEyVGZQUG01ZWhvYUhDOTZ0TVRrNE9BR2hVdHFxWk0yZHFWTTdhMmhwcjFxeXBWZDJFRUVJSWViTlJFRTRJSVExRU5tL2N5TWhJNFZqMTN2T1NraElJQkFMazVlV2hyS3hNb2J5dXJxNWNZRjQ5U05mVjFXMkt0OVJxelo4L0gvUG56MWRicHJ5OEhDTkdqQUFBQkFjSDE2cCsyVnIyaEJCQ0NHbDlLQWduaEpBbW9LcjNIS2pzUVM4dExZVkFJRkQ0S1N3c3hJc1hMNWpNN1RKc05odjYrdnJRMWRXRmpvNE90TFcxbVd0VS85SFcxcWI1Nlc4Z1BwK1B3TUJBbGNlYklnSGIwYU5IRy8wYVZSVVdGamJwOVFnaGhKQTNFZjFWUmdnaHpZek5aak56ejFVcEx5OVhDTkJMUzB0UlZsYUc0dUppQ0lWQ0NJVkN1VG5wVlhFNEhJWEF2SHF3enVWeW9hV2xwZkRUbW9mR0p5WW00dVhMbHhnd1lFQnpONlZScEtlbk4rbjFDZ29LbXZSNmhCQkN5SnVJZ25CQ0NIa0xhR3RyUTF0Ykd5WW1KbXJMVlZSVU1BRzVxcC95OG5JVUZSVkJLQlFxOUxBcncyYXpsUWJuTmYxd09CeXcyV3l3V0N6bXArcTJwc2Vxdm01SW4zMzJtZHJqTjI3Y3dJb1ZLNkNqb3dOWFYxZFlXbG8yNlBYZkJOOTg4MDJUWFd2VHBrM2c4L2xOZGoxQ0NDSGtUVVZCT0NHRXRDQmNMaGRjTGhjOEhrK2o4bUt4bUFuT1JTSlJyWDRFQW9IQ3ZzWm1hbXJhWUhYVk5DL2J5OHNMOXZiMlNFbEp3YTVkdTdCaXhZb0d1ellBWkdWbGFaeWdqUkJDQ0NFdEJ3WGhoQkRTaW5FNEhDYmhXMzFKcFZLSXhXSW1JQmVMeFpCS3BaQklKSkJLcGN4UDFXMVZyMVVkeThqSWFJQjNYZW5mZi85VnUwNDRtODNHWjU5OWh1Ky8veDVSVVZHNGYvOCtPbmZ1M0dEWEY0bEVsS0NORUVJSWFZVW9DQ2VFRU5JZ1dDd1dNeFM5c1RSa0VLNEpMeTh2ZE83Y0dmZnYzOGZPblR1eFk4ZU9CaHNXL3lZa1ppT0VFRUpJMDJ1OTJYWUlJWVFRRGN5WU1RTUE4T1RKRTF5NmRLbVpXME1JSVlTUXR4MzFoQk5DQ0NGcXVMdTdvMWV2WHJDeXNvS3pzM056TjRjUVFnZ2hiemtLd2draGhKQWEvUFRUVDgzZEJFSUlJWVMwRUJTRUUwSUlJYzBnTFMyTjVuMFRRZ2doclJBRjRZUVFRbHFsYWRPbU5ldjF0YlMwWUcxdHJiWk1UY2NKSVlRUTh2YWhJSndRUWtpcjlQTGx5MmE5dnJXMXRkcnM2SVFRUWdocG1TZ0lKNFFRMGlyVnRFNTRUVXBMU3dGVXJpZGVXOHVXTFlPQmdVR3R6eXNyS3dPQUJsc21qUkJDQ0NGTmo0SndRZ2doUkkyQ2dnTGs1T1RBeU1nSVBCNFB1cnE2S0MwdHhlSERod0VBYmRxMHFYV2Rnd1lOcXJHTVNDU1NXM05kS3BVaUpDUUVBR0JoWVZIcmF4SkNDQ0hrelVCQk9DR0VFUEwvOWVuVFIySGZxMWV2TUcvZVBKWG45Ty9mdjFIYU1tdldMTHg4K1JMYTJ0cGdzOWtRQ29Xb3FLaFEyVTVDQ0NHRXZCMG9DQ2VFRU5LcWhJV0ZxVHkyZXZWcWhYMGRPblNBZ1lFQmhFSWh4R0l4cEZJcFdDd1dMQ3dzTUdEQUFFeWRPclZSMnVuczdJeU1qQXlJUkNJQWxVUFFMUzB0TVhqdzRFYTdKaUdFRUVJYUh3WGhoQkJDaUJwYVdscjQ2NisvbUcycFZBcEFzM25aNmdMK21uejMzWGY0N3J2dklCYUxJWkZJd09GdzZqVC9uQkJDQ0NGdkZnckNDU0dFa0ZwbzZxUm9IQTVISVlFY0lZUVFRdDVlOUVpZEVFSUlJWVFRUWdocEloU0VFMElJSWFURisvcnJyK3MxUFVDZHAwK2ZxanhXWGw2T3BLU2tHdXNRaVVRcTYzbjI3Qm1LaTR2cjNENWxmdnp4Uit6WXNhTmVkUWlGUWdRRkJTRXdNTERCMi9jbWswcWxFSXZGR3BlWDVYVlFKVDA5SFZldlhxMXZzK3J0OE9IRFNFaElVSHJzMWF0WENBNE9SbVptWmhPM2lwQ1dpWWFqRTBJSUlhVEZTMGhJd0x2dnZpdTNUOU4xNFpXdEtWLzEyT2JObTdGOCtYS2xtZklQSGp5SW8wZVBZdDI2ZGVqZXZidkthMXk2ZEFrQkFRRll1M2F0WER2RllqR1dMMThPYTJ0cmJOcTBTYVAyYXVMeTVjdmc4L2wxUGw4cWxXTFRwazJJaUlnQWg4TkJ0MjdkMEtWTGx4clBTMGhJd0lNSEQrcDhYUUNZTUdGQ3ZjNnZ5YUZEaDNEdzRFR0Vob1lxUFg3a3lCRUVCZ2JpN05tejBOSFJVVnZYdFd2WHNHM2JOcXhidHc3dDI3Y0hBQWdFQWlRbEpjSEp5UW42K3ZvNGZmbzB6cDgvanoxNzlzRGEycG81TnkwdERmbjUrWEJ4Y1pGYnJyQXhKQ1VsWWQrK2ZSZzNiaHpjM053VWprZEZSU0V3TUJET3pzNndzYkZwMUxZUTBocFFFRTRJSVlTUVZtdnExS2tZT0hDZzBtTlJVVkVJQ2dwU2U3NjN0emZPbmoyTGdJQUF0R3ZYRHZiMjlzeXgyTmhZSER0MkRMMTY5VUszYnQxVTFpR1JTQkFjSEF4bloyZjA2TkZEN2xoNGVEaXlzN014ZnZ4NHBLV2xLVDNmeE1RRWhvYUdhdHZaMEhidjNvMklpQWlNR2pVSzkrL2Z4K3JWcTdGcDB5WTRPRGlvUFM4bUpnYUhEeCt1MTdWckc0UlhWRlJneVpJbHlNdkx3N1p0MjJCZ1lLQzJ2RVFpZ1VRaVVYc2NnRWFCc2IyOVBjckx5L0h0dDkvaXQ5OStnN1cxTmVMaTRyQjgrWEpzM3J3WkhoNGVtRHAxS2k1ZXZJaHQyN1poelpvMXpMa1hMbHpBa1NOSEVCSVNBaDZQcC9JYUFvRUEvdjcrTURRMFJFQkFBTFMxdFd0c1YzV2hvYUZnc1ZqdzgvTlRlandxS2dybTV1WWFQV2doaE5TTWduQkNDQ0dFdEZxbXBxWXFlNFROek16a3RvVkNJYTVjdWFKUXJudjM3c2pJeU1DZE8zZmtocFJmdjM0ZFhDNFhYbDVldUhUcGtzSjVRNFlNQVFCY3ZIZ1JHUmtaMkxKbGkxeml2L0x5Y3VZaHdNNmRPN0Z6NTA2bDdadzllN2JTd0xTaW9nSWlrUWg2ZW5wS3o2c0xxVlNLN2R1MzQvVHAwK2pmdnovOC9mMlJuWjJOcjcvK0dvc1hMOGFhTld2ZzdPeGNZejExbVJwdzRNQUJIRHg0c05ibjdkcTFDdzhlUE5Bb0FOZEVlWGs1Mkd5MlJna1RiV3hzc0dyVktpeGV2QmpmZmZjZHRtN2R5dlIydjNqeEFoNGVIakEwTk1Ta1NaT3dkKzllM0x4NWt4a0prWmFXQm5OemM3VUJPQURvNit0aitmTGxtRDkvUHJadjM0NEZDeFpvL0Y3T256OFBvSElraHJXMU5XSmpZeEViR3d1ZzhnR0NpNHNMMHRMUzhQRGhRN3p6empzNGNlS0VRaDFXVmxaS1I0RVFRbFNqSUp3UVFnZ2hMVko0ZURqV3IxL1BiQWNGQlRGQnJTd0kzTDE3Ti9idDI2ZjAvSXFLQ3JudHdzSkN1ZnFxVXhVa2I5bXlSZW4rSVVPR01QT3F2YjI5NGVMaWdwU1VGTnkrZlJ2RGhnM0RrU05Ia0oyZERRY0hCK3pZc1VNaDZOdTBhUk11WHJ5b2NwajdwazJiRUI0ZTNtQno0VXRLU3JCKy9YcmN1SEVEL2Z2M3g3Smx5OEJpc2RDbVRSdjg4c3N2V0xSb0VSWXRXb1N2dnZwSzQ2SCtqUzBoSVFGbnpwekIyTEZqMGFsVHB6clhjL0xrU1JRV0ZnS29IT0hBWXJFVTdodExTMHVNSERsUzRWeDNkM2ZNbno4ZlQ1OCtoWUdCQVF3TURNRGxjcEdjbk15VUdUMTZORTZkT2lVM2JTSXBLUW52dlBPT1J1MXpjSERBNk5HamNlTEVDUXdlUEJpZW5wNGFuYmQ1ODJibWRYRnhzZHoybURGajRPTGlnblBuemdFQUhqMTZoRWVQSGluVTRlWGxSVUU0SWJWRVFUZ2hoQkJDV3FUZXZYc2pNREFRQURCejVreU1HVE1HSDN6d2dWeVpqejc2aU9tUnJpNHlNaEo3OSs1bHRpMHRMZXNkMEphWGw4c3RPM2ZvMENHVWxwWmk5dXpaQUlBZE8zYmc0Y09Ic0xTMHhQSGp4ekY2OUdoY3VIQUJCdzRjd0l3Wk01aDZ6cDgvajMvLy9SZHo1c3lwY1FoNFE0aUxpOFBHalJ2eDRzVUxqQjA3Rm5QbnpwWHJ0YmV4c2NIV3JWdXhmUGx5Yk55NEVURXhNWmczYng1TVRVMVYxbm4yN0ZtTnI2OXNuckltOXUzYkJ5NlhpNDgrK3FoTzU4dWNPWE5HSVNsWjlXSDE3dTd1U29Od0FBcjdIUndja0ppWXlHenI2T2hnNzk2OXpMU0NseTlmSWpzN1crWHdjR1VtVFpxRU0yZk9JREF3VU9XREgxVnRtejU5dXR5KzhlUEhBNmdNelAvNTV4LzA2OWNQMzMvL3ZjSzVmbjUrNEhLNUdsK0xFRktKZ25CQ0NDR0V0RWo2K3ZyUTE5ZG50bzJOalJXR25oc1pHY0hLeWtycCtVWkdSa3IzcTVxYlhmVTZxczRkTVdJRVB2endROHlhTlFzUEhqekFzV1BIOFBYWFg4UFkyQmovL2ZjZjd0NjlpMG1USm1IMzd0MXdjbkxDM0xsejBhbFRKMnphdEFudDJyWERrQ0ZERUI0ZWp0OSsrdzIrdnI1TXNGUVhhV2xwS251c0Z5NWNpT0hEaDZPb3FBajc5dTNEMmJObm9hdXJpNlZMbDJMdzRNRkt6ekUzTjhkdnYvMkc3ZHUzNC96NTg0aUppY0dFQ1JNd1pzd1lwY1BBYXhNb2Z2NzU1eHFYbFVsTlRjVzllL2N3YU5BZ21KaVkxRmcrSUNBQUZ5NWNZTFo5Zkh4Z2FtcUtZOGVPWWYvKy9jeiszMzc3VFdGdSt4ZGZmS0V3Rjd1d3NCQkNvWkRaTmpNell4NitlSGg0NFBUcDB4QUtoVXh5dDZyeittL2R1Z1VBYW5NSlZHZHNiSXgrL2ZvaFBEd2NUNTQ4MGJqbm44dmx3dGpZV09teFk4ZU9vYXlzREpNblQxWTYvRjRzRmpkNjBqaENXaUw2djRZUVFnZ2hyWVpVS3NYOSsvZVo0YnBidG15cFZUQUlWUGFxcXpOOStuUjgvUEhIQUNvRHVhcmJWVjI2ZEFrU2lRUmJ0bXhoaGdHM2I5OGVVNlpNUVVGQkFUNysrR053T0J3TUd6WU1TVWxKMkxoeEk2NWR1NGJMbHk5anhJZ1IrUExMTDJ2Vjd1cDRQSjdLSU56ZTNoNGhJU0U0ZVBBZ2lvcUswSzFiTjl5NWN3ZnIxcTNEdW5YcmFxeTdiOSsrU0VwS3d2NzkrM0hzMkRHc1c3ZE9vVGU3dHFNS0RodzRVS3Z5bHk5ZkJnRDA2ZE5Iby9MZTN0NXdjbkpDVEV3TVltSmk0Ty92RDExZFhRQ1ZRL0YxZFhYQjRYQlFWbGFta0JXOXZMd2NKaVltRUFnRUFDb2ZBRzNjdUJIUjBkRk1tY0RBUU9ZaFVJOGVQWERpeEFsRVIwY3JIY3A5K2ZKbG1KbVoxWG9JZlo4K2ZSQWVIbzZyVjYvV2EvZzlVRGtkNDlxMWF4ZzBhSkRLdXNSaU1mV0VFMUlIRklRVFFnZ2hwRlc0ZGVzV0xseTRnUHo4Zkp3K2ZScERodzVGang0OVZBWVl6NTQ5UTB4TUROaHN0c0l4VllGMWJlWkNqeHc1RXZiMjlqQTBOTVNGQ3hkdzgrWk5mUFhWVjlEUjBjSENoUXZseW80YU5RcVhMbDFDVkZRVWJHeHNNSFhxVkxuaDRIVmhhbXFLZWZQbXFUeCsvLzU5c0Znc3BsZThhaTl4VFZ4Y1hHQmhZWUZqeDQ3aDRjT0hjSFYxVlZwT0twV3F6VVFPUUtNRWFNckV4OGNEMEh3b2U5ZXVYZEcxYTFjVUZCUWdKaVpHYmloNFlHQWdIajU4aUIwN2RxQ29xRWh1aEFWUUdiQnlPQnhNblRvVlk4ZU94ZVRKay9IaGh4OWl5SkFoU0V4TXhLbFRwK1RLZCtuU0JVWkdSZ2dMQzFNSXdsKzllb1c3ZCsvQ3o4K3YxdCt4N0wzSzNudDljTGxjN05tekIxbFpXVmk1Y2lYbXpKa0RXMXRiNXJoVUtvVlVLcVVnbkpBNm9DQ2NFRUlJSVMyV1JDSkJaR1FrZ01yQTVKMTMzbUVDM01XTEY2czlsOC9uWThDQUFZM1dObnQ3ZTlqYjJ5TWpJd01iTm16QSsrKy9EdzhQRDdreUwxKyt4TkdqUjNIKy9IbFlXMXRqOU9qUk9INzhPS1pQbjQ2UkkwZmkvZmZmcjlkNjMrcU1IejhldnI2K3pERHBvVU9IMXJxT2FkT21xVDErN2RvMXJGcTFTbTJadXM3RFQwdExnNjZ1TGl3dExldDB2a3haV1JuQ3c4TXhac3dZQUVCK2ZyN0NkSVB5OG5MbzZlbWhaOCtldUhUcEVpWlBuc3g4bHh3T1J5RUk1M0E0OFBiMlJraElDREl6TStYVzNnNEpDWUZFSXNIdzRjTnIzVlp6YzNQbzZla2hJeU5ENDNNS0N3dVJrcEtpOUppZW5oNTRQQjdpNCtPeGN1VktiTjI2bFhrQUlSS0pBSUNDY0VMcWdJSndRZ2doaExSSWQrN2N3YSsvL29vWEwxNEFxT3g1L3VxcnI1Q3c0c21BQUFBZ0FFbEVRVlNTa2xLbjdOMVZnOEdxbWRiclF5cVZZdE9tVFRBeU1tS1NzNVdXbHVMR2pSdTRkT2tTb3FPandlUHhNSFBtVEl3ZVBScGNMaGMrUGo0SURBekU4ZVBIY2V6WU1mRDVmUGo0K05RNytWaDFIQTZueWRZZm56bHpwc0s4N1R0MzdqQVBVT29pUHo5ZmJXSTRUVjI2ZEFrQ2dRQyt2cjRBS3BjV3E3b2VQRkFaaE92bzZLQlBuejY0Y09FQ25qNTlpbzRkTzZxdDE4L1BEMy85OVJmMjc5K1BwVXVYQWdCeWMzUHg5OTkvbzJ2WHJ1alFvVU9kMm10a1pJUzh2RHlOeTRlSGh5TThQRnpsOFRadDJ1RGJiNy9GaWhVckVCQVFnQjkrK0FIQS93WGhkVm1YbkpEV2pvSndRZ2doaExSSXo1OC9SM2w1T1pZdFc0YTFhOWZDd3NJQ0FHQm5aOGRrVGE4cU1qSVNCdzRjd0xadDJ4U0dHMWVuTE5NNlVQTjg4ZXFDZzRNUkZ4ZUhOV3ZXTU10V3ZYcjFDaHMzYm9TMXRUVSsvL3h6REJzMkRCS0poT2x4dExHeHdmTGx5NUdlbm82Ly8vNGJVVkZSalI0czErV2h4Wmd4WTlRT2Q2OXF3SUFCY3IzQlFPWERpUG9FNFJVVkZmVk9HaVlXaTNIa3lCSDA2ZE1IbHBhV3lNM05SV0ZoSWRxMGFTTlhUcFpncld2WHJ0RFQwME5rWkdTTlFiaU5qUTJHRGgyS2YvLzlGOE9IRDBlWExsMndZOGNPQ0lYQ0drY1FxTVBoY0pnQVdSUDkrL2RuZXZsbHFxODEzcXRYTDR3YU5RcG56cHpCWDMvOWhkR2pSek5MK0ZGUE9DRzFSMEU0SVlRUVFsb2tMeTh2ZUh0N2c4ZmpZZTNhdGN4K0xTMHQyTnJhWXZMa3lmam9vNCtZdWIreVhsTmJXMXZ3ZUR5MWRTdkx0RjViejU0OVExQlFFTGhjTHJaczJZTHM3R3hJcFZKTW16WU5mL3p4QnhPVVhyOStIYXRYcjRhSGh3ZjY5dTJMZnYzNndkemNISFoyZHZqODg4OHhkKzdjR3VkVk53UlBUMC8wNjlkUG83TGJ0bTFyNU5iVVRFOVBEMlZsWmZXcTQrTEZpOGpLeW1LbU1OeTdkdzhBMEs1ZE83bHlzbVJ0WEM0WDNidDN4OVdyVi9IcHA1L1dXUCtubjM2S0sxZXVZT1BHalJnL2ZqeisrKzgvREJreXBNNUxzZ0dWRHk5cWVvaFVsYm01T2R6ZDNXc3NOMnZXTEVSSFJ5TTBOQlNqUm8xQ2VYazVBT29KSjZRdUtBZ25oQkR5MXVCd09CQ0x4WFZPMUVRcXRaYlBzSHJQYWxYWjJkbDQvZnExMG1BN0l5TkRMb2hoc1Zpd3M3T1RLMU5RVUZEalVtVTFNVEV4Z2JXMU5lenM3TURuODJGblp3YzdPenQwNnRSSnJsMGRPM2JFdEduVEVCa1ppZTNidDJQSGpoM3c4UERBKysrL0R4OGZIN0JZckNiNVBoMGNIRFJldDdxMlFYaENRZ0l6YlVBbVBUMjlWblZVWjJscGliUzBOSWhFb2pyM2lEczRPR0RpeElubzBxVUxnTXFnSElCY29ybUtpZ3BJSkJMbzZla0JBRDc3N0RPVlM5U0p4V0tjT1hPRzZYazJNVEhCZ2dVTDhOTlBQMkhuenAyd3RMVFVlUFNBTWhVVkZjalB6Ni96VUhaMTlQVDBzR2JOR3JSdDJ4WnNOcHRaZnExNnBuaENTTTBvQ0NlRUVQTFcwTlBUUTNGeHNjbzFiWWxtaW91TGE5VlQxaEk5ZXZRSUFCVG05Z0tBdjcrLzNEYVh5OFUvLy93anR5OGtKQVFoSVNIMWFvT1ptWm5jK3RPcXRHblRCaDk5OUJFKyt1Z2pwS2FtNHR5NWM3aDQ4U0lTRXhQck5FejhUYlJ4NDhZR3I5UEJ3UUdwcWFsSVNVbXA4M0pkam82T2NIUjBCRkE1Y3VIbXpadHdkSFNVVzF1K3RMUVVBSmpsekZROS9Nbk56Y1d2di82S3BLUWt1ZUhmQmdZRzRISzVxS2lvZ0xHeGNhMkdrbGYzOU9sVFNLWFNlaTlQcGtyNzl1MloxN0pSQnJVSndwOC9mdzZoVU1oOHBvUzBWaFNFRTBJSWVXdFlXbG9pTXpPVGd2QjZ5c3pNWk9aSHQxYlhyMThIQUJ3L2ZoemZmdnV0M0RKa0lTRWhOUTVIMTNTSk1tZG5aNDJ6YytmazVDQWhJUUZ4Y1hHWVAzOCtFaElTY1B2MmJmVG8wUU11TGk1Z3M5bG8zNzQ5NXMyYmgxbXpaakU5a1MxQlFFQ0F3anpyK3VyZXZUc2lJaUp3OSs3ZGVnZWxVcWtVTzNic2dGUXF4YWhSbytTT3lZSlJXVTk0ZGJJZ2Zmbnk1ZERXMW1ZU213R1Y5OXJ1M2J1aHE2dUwvdjM3SXp3OEhQNysvbGk4ZURHNmR1MWE2M2JldlhzWEFOQ3RXN2RhbjF0YnhjWEZBUDd2NFVOTnBGSXB2dnp5UzFoYlcyUG56cDJOMlRSQzNuZ1VoQk5DQ0hscnRHL2ZIamR1M0VCZVhsNkRaRDF1amZMeTh2RDY5V3YwN3QyN3VadlNiUEx5OGhBVkZRVXZMeTljdm53WnIxKy94bGRmZmRVbzE5cTZkU3Z6V2padlc3YjI4NU1uVHhBYkc0dUhEeC9pNGNPSHlNN09CbEM1TkJxTHhjTE5temR4N05neEhEcDBDRHdlRHoxNjlFRFBuajNoNWVVRkl5TWpoYm00QlFVRmNobmJFeE1UQVFCYnRteFIycmE4dkR5Vnh3QTAybWRTVmJkdTNSQVlHQWhyYSt0NkoxR3I3cjMzM3NPMmJkc1FFUkdCQ1JNbTFLdXVBd2NPNE42OWU3Q3pzNE8zdDdmY01kbTBCRlVQYnE1ZXZRcWc4bnRkdFdvVjJyUnBnNnlzTEd6ZHVoVTNiOTZFbFpVVmZ2cnBKM1RvMEFFdUxpN1l0V3NYdnYzMlcvajQrR0RhdEdseXZlNDFpWXlNaEw2K2ZxMysvNjdycUk3SGp4OERnTXFoOTlXbHBLU2dwS1FFZmZ2MnJmVzFDR2xwS0FnbmhCRHkxdERTMG9LcnF5dmk0K1BoN3U1T2dYZ3Q1ZVhsSVQ0K0htNXVicTFpVG5oeGNUSFliRGJUVXluTDRyeDc5MjVVVkZSZzd0eTV5TS9QeDlxMWF6Rno1a3htZEVCRVJBUXoya0lpa1VBa0VxRzh2QndEQmd5QWdZR0IwdXZvNmVreHkwSlZEU1pUVTFPUmw1Y0hYVjFkcHBkU3RoUlhWRlFVZ29PRFlXOXZqOTY5ZThQVDB4TWVIaDdNZlQxanhneE1talFKZCs3Y3diVnIxeEFkSFkzSXlFaXcyV3k0dXJxaVQ1OCs2TnUzTHpQOHVhU2tCR2ZQbmxWb243SjlzbmFyT2dZb0J1RU5NUVMvT2owOVBaVUo3dkx6OHlHVlNzSGo4Y0Jpc2ZEMDZkTmFCZW9HQmdZWU1XSUVUcDQ4aWZ2Mzc2Tno1ODUxYXVPcFU2ZHc2TkFoc05sc0xGeTRFRnBhV3RpNWN5Y3piUHpxMWF0Z3NWaHdjbkpTZXY3Z3dZTWhsVXF4WXNVS0ZCY1hZL2Z1M1RoOStqUXFLaXJRdDI5ZkxGcTBpQW5nL2Z6ODRPcnFpZzBiTmlBc0xBd1JFUkVZT0hBZ0preVlBQWNIQjdYdHZIdjNMcDQ5ZTRhSkV5ZldhcnFKbTVzYmV2WHFKYmZ2anovK2tOcytmdnc0c3JPellXMXREVU5EUTJSblorUG8wYVBRMHRMQ08rKzhvOUYxRWhJU0FJQ0NjRUpBUVRnaGhKQzNqSm1aR2R6YzNKQ1FrQUJ6YzNQWTJOaUF4K08xaXFDeUxzUmlNWXFMaTVHWm1ZblhyMS9EemMwTlptWm16ZElXV1RibHBuTDU4bVZzM3J5WjJYWjJka1pvYUNqQ3c4TXhaTWdROFBsODhQbDhCQVVGSVN3c0REZHUzQUNiemNiZXZYc2hGQW9oRm91WmM2MnNyREI4K0hDbDEvSDM5MGRHUmdhelhUVnBWM3g4UEg3NzdUZG1tOC9uWThpUUlRQXFsL0FhTTJhTTJvZEplbnA2Nk51M0wvcjI3UXVKUklMWTJGaGN2bndaVVZGUmlJK1BoMFFpd1ljZmZnaWdjaTV5MWJYTUcxcjM3dDB4ZVBCZ2pjb0dCQVRVKzNvWEwxN0U3dDI3NWZaNWVYblZxbzRwVTZiZzBxVkwyTE5uRDM3Ly9YZG1GSUttcEZJcC92dnZQd0NWQ2RjOFBEd0FWQ2IydTN6NU1vREs3T0lMRml4UU9aeCs0TUNCR0Rod0lBQmcrL2J0aUlxS2dvV0ZCZWJPbllzQkF3WW9sSGQwZE1TdVhidHc4dVJKQkFjSDQ4cVZLOHgzcklwRUlzR2VQWHRnWm1aVzYvWGluWnljTUduU0pMbDkxWU53b1ZDbzhBQkdSMGNIL3Y3K0dqOE1qWStQaDQyTlRhTWtqU1BrYmNPU1NxWFM1bTRFSVlRUVVsc2lrUWlwcWFuSXljbUJRQ0NRQzVqSS8rRndPTkRYMTRlRmhRWGF0Mi9mNEVOK05iVjM3MTZZbUpoZy9QanhUWGJOek14TWhJV0ZRVnRiRzg3T3p1amF0U3VFUWlIKy9QTlBqQnMzcnNiY0FsS3BGQ0tSQ0N3V0MydzJtNWszdm1YTEZ2VHUzWnNKQ0dOalk1R2RuUTAybTQwT0hUckk5VmlXbFpYaDFhdFhrRXFsME5iV1J0dTJiV3NkQ0NvakZvdHgrL1p0dUx1N04wbVN2YVZMbDZKdjM3NFlPWEtrUnVWLy9QRkg5T3JWQzBPSERwWGJIeE1UZzF1M2JtbVVBZnpGaXhlSWlZbEJlWGs1eEdJeFRFeE1NR0RBQUkzbklNdmN2bjBieTVZdHc2ZWZmb3FKRXlmV1dQN0FnUU00ZVBBZzgwQWpKeWNINGVIaENvR3c3RS9vMm55ZnhjWEZDQXNMZzYrdnIwWUp6WXFMaTVHYW1scmprbVhCd2NIWXQyOGYxcTFiaCs3ZHUydmNucHMzYjZKdDI3WUtveEV5TXpOaFlHREEvRDhpRUFqdzZ0VXJDSVZDSnRzOG44K3YxYjMzeVNlZjRMMzMzc09jT1hNMFBvZVF0eDFMeFM4SUNzSUpJWVFRMHVnaUl5TVJGeGVIV2JObXFVeGdSVWhqaVl5TVJGSlNFcVpNbWRMaVZnWW9LU25Cb1VPSDRPVGtoRUdEQmpWM2N3Z2hWVkFRVGdnaGhKQm1JeEFJRUJRVUJENmZqdzgrK0tDNW0wTUlJWVEwT2xWQk9GdlpUa0lJSVlTUWhxU3ZydzhmSHg4a0pTWGg3Ny8vWnBadElvUVFRbG9iNmdrbmhCQkNTSk41L1BneHdzTENJQmFMMGJadFcxaGFXaW9zdGFXTUxJa2FJWVFROHJaUTFSTk8yZEVKSVlRUTBtUWNIUjFoYTJ1TG1KZ1lQSDM2Rk0rZlA5ZjRYQXJDQ1NHRXRBVFVFMDRJSVlRUVFnZ2hoRFF3bWhOT0NDR0VFRUlJSVlRME13ckNDU0dFRUVJSUlZU1FKa0pCT0NHRUVFSUlJWVFRMGtRb0NDZUVFRUlJSVlRUVFwb0lCZUdFRUVJSUlZUVFRa2dUb1NDY0VFSUlJWVFRUWdocEloU0VFMElJSWFUVmVmYnNHVzdmdnEzeWVGcGFHdkx5OG1wZGIzUjBOSDc1NVJlMDFCVmdiOXk0Z2Rldlh6ZDNNeHJkeTVjdlVWRlJJYmRQS3BWaStmTGwrUDMzM3h2a0dvOGZQMFpJU0FnRUFnRUFJREV4RWZ2MzcyK1F1Z2toYnphdDVtNEFJWVFRUWtoamtVZ2srUGpqaitIdDdZMVBQLzBVUUdVd3RYYnRXdVRuNXlNb0tBZzhIay91SExGWWpKa3paMkxVcUZINDRvc3Zhblc5ZS9mdUlUUTBGSHcrSHg5KytHR041WThmUDY2d3o4YkdCbjM2OUlGRUl0SG9taHdPUjI1YklwR2dvS0FBZVhsNXlNbkp3YXRYcjZDdnI0L0Jnd2NqS2lxcXh2cjY5Kyt2ZEg5U1VoSldyMTZOY2VQR1ljeVlNUkFJQkJDSlJCQUtoU2d0TFlWQUlFQlJVUkdLaW9wUVVGQ0EzTnhjNU9ibVl0S2tTZWpTcFF0VHovbno1M0hnd0FFRUJ3Y3oreW9xS3VEbjU0ZDU4K1poNU1pUkFBQWZIeCtWYlF3TEN3TUFQSHo0VU9HWWxwWVdIQjBka1phV1Z1TjdOVE16ZzRHQmdkeStzckl5ZlBYVlY3Q3pzOE9QUC80SWZYMTlwbzNSMGRHd3Q3ZXZzVjZnOG52NDc3Ly9NR2pRSUtYSGp4OC9qdWpvYUF3Yk5neEE1UU9jUTRjT3dkTFNFcjYrdmhwZGd4RHlkcUlnbkJCQ0NDRXRsbFFxUlU1T0RvcUxpNWw5TEJZTGMrYk13YkpseTNEZ3dBSE1temV2d2E0M2ZmcDBSRVZGNGVIRGgvaC83ZDE1Vk5WMS9zZnhGOHJpQXFpNEpwSG1OcWJPbElyQUNVSXl3VDBWY3lsd1pBYVhIR3AwampvdWg4a1ZjYzJwTkUxektVZVVJMUtPcEFHS09vYWxvMlJIblhGaVFnOXVRWW1CSUh2Mzl3ZS8reDB1OTdJNE0rZWVTWitQdjdpZjczNXZudFByKy9sODNoK1R5U1FIQjRjNjk5KzZkYXRWbTUrZm4wNmZQcTJVbEpRR1hkTWNTRk5UVTdWcDB5YmR2My9mcWllK1o4K2VHalJva0pZdlg5N2c4MVZYVUZDZ0ZTdFdxR3ZYcm9xSWlOQ1dMVnQwOE9CQlNWV2h0M256NXNyUHo1ZUhoNGZhdDI4dk56YzN1YnE2eXRQVFV5VWxKUmJuS2k0dTF2ZmZmMi9SWmpLWlZGNWVyc3JLU292MnNMQXd2ZkRDQ3hiM1ZqMjgvL2EzdjdXNlYzZDNkeDA0Y0VDLy92V3Y2MzNXZWZQbUtTUWt4S0t0U1pNbWV1MjExeFFURTZNNWMrWm8xYXBWYXRHaWhkRXo3dUxpVXU5NUpTa3hNVkh2dmZlZTd0eTVvNWRlZXNsaTI1MDdkM1RxMUNtTkdUUEdDUG5oNGVINjRvc3ZGQmNYcDVDUUVEazY4ci9wd01PS2Y5MEFBT0NSTTJEQUFQWHYzMStIRGgzU3FGR2o1T1hsMWFEajNuMzNYWDMwMFVmMTdwZVRrMk1WN3FvYk8zYXNFZjRqSWlJVUZoYW1TNWN1NlhlLys1MjZkZXVtUG4zNnFHdlhyZzE3bVAvWHExY3ZoWWFHeXQzZFhWZXVYTkd4WThlMGJkczJ0V25UeHFLM1B6UTBWSk1uVDdZNmZ2ZnUzVXBNVExScUx5c3IwNUlsUzFSUVVLQjE2OWJKMGRGUjA2Wk4wNVFwVTlTa1NSTTVPVGxKcXVxNWZ1V1ZWelI2OUdpYjkzZnIxaTFObVRMRitHeXJwM3ZqeG8zYXVIR2o4U0tnVmF0V0ZyOU55NVl0clk2SmpJelVwRW1USkVrelpzeVF1N3U3c1czcTFLbFdBVmlxZXFrd1ljSUVtL2NwU1FFQkFZcU9qdGF5WmN1MFljTUdMVm15UkVWRlJaSmsxWE5lbXhkZmZGRnBhV25hdW5Xcm5uamlDZm40K0JqYjR1TGlWRkZSSVM4dkwzM3h4UmRHZTNCd3NKbzNiNjV6NTg1Wm5LdFBuejVXSXpZQS9IUVJ3Z0VBd0NNcE1qSlNVVkZSZXYvOTk3VjA2VktqM2R5TFhGY3Y5c3laTS8vdDYyN2V2TmxtdXpsNEJRVUZxVk9uVHVyZnYvOERuZGZUMDFPLy9PVXZKVlgxd2g0N2Rzem0wR2tuSnllYmdjNGNwcXNyS3l2VEcyKzhvWXNYTDZwejU4NXExNjZkeXNySzVPRGdJQmNYRjVsTUpwV1ZsUm43VjFaV1dudzJhOVNva2RxMWE2Y2RPM1lZdmRrN2R1d3d0cGVYbDJ2R2pCbFdQZDhQNHZyMTY4ckt5dEtjT1hNc3JsdHp1TDY1dlQ3Ky92NWFzbVNKbm5ycUtVbFNmbjYrSktsRml4WU51aDluWjJjdFhyeFlyNzc2cW1Kalk3Vng0MFo1ZW5vcUp5ZEhodzhmbGlSdDJMQ2hRZWZhc0dHRCt2VHAwNkI5QWZ6dkk0UURBSUJIVXZmdTNlWHY3Ni9pNG1LVmw1Y2JJZFE4SkxxdTRjQ2hvYUdTcFBQbnordUpKNTVRMjdadExiWWZQMzVjbVptWm1qNTl1dFd4dFlYd3YvNzFyK3JTcFlzNmRlcjBiejNQZjlzUFAveWd4WXNYNis5Ly83c2VlK3d4bzMzRWlCRzFIck41ODJhYno5ZTVjMmR0MjdaTlhsNWVSbTkyOVI1dWMzQ3YyZlA5SUU2ZVBDbG5aMmM5OTl4elJsdCtmcjdOdWVIVnB5ZFVsNTZlYmpYUC9QTGx5NUtrM054Y1NkS05HemYwL3Z2djEzb2ZucDZlR2pac21DU3BmZnYybWpObmpwWXVYYW9qUjQ1bzZ0U3Aycmh4b3lvcUtteU9TQmc3ZHF6R2p4K3ZWMTU1eGFMZFBHUWR3TU9CRUE0QUFCNVo4K2ZQVjVNbVRTemF6SE9ZbXpadGFyVy9yNit2MFJOYVVWR2huVHQzNnB0dnZ0R2dRWU1VSGg1dWhOVXpaODRvTFMzTlpnaVBpSWhRejU0OUxkcnk4dktVbVptcHlNaElGUllXMnV4TnJvdUhoNGZPblR1bjc3NzdUdEsvQ3BZZE9YTEUyTWNjRE12THkyMkcwSnJWd0QvNzdETjkvZlhYbWo5L3ZpNWR1cVJMbHk1Smt2NzBwei9adklmdzhIQk5tVExGNWpCeld5ODBxb2ZqbXRjMk13OVBiNGpqeDQvTDE5ZlhZcmg0Zkh5ODR1UGpHM1M4VkRVYUlTa3BxYzU5TWpNemxabVpXZXQySHg4ZjQ3dVdxb2EycjFpeFFqNCtQanA1OHFReC9MeXVFUWtNUFFjZWJvUndBQUR3eUtvWndLVi9EVHV1UHJmWXJILy8vc1l3Y1VkSFI3Mzk5dHRLU2tyU3pwMDdsWmFXcHFpb0tJMGNPVkkvL3ZoanJUM3BZV0ZoVm0zbVlEWm8wQ0F0VzdaTVgzNzU1UU05UjJwcXFnNGNPR0ExbC9qTk45ODAvallIdzhURVJKdHp2MnNhTm15WXVuVHBvbDY5ZWhrQlhLcnEzYTJObTV0Ym5kdXJhMGpodFBvS3M1bGxaV1VwT3p2YjZwelRwMC9YK1BIanJmYlB6OCszT1ZkODFxeFptalZybHMxN1diMTZ0WTRlUGFwTm16YXBSNDhlTnZjWk1tU0l6ZC9kMTlkWE9UazUrdU1mLzZqdTNic3JNek5UUC83NG84MlhMVFhiR3pWcVJKRTI0Q0hEdjJnQUFJQnF6TU9PYXc0eHIrN3k1Y3ZLemMxVlVGQ1FYbnp4UlFVRUJPaTk5OTR6QW5wcGFXbURxMmhMVmIzdUpwTkoyZG5aZXZubGw0MWxxNnBidFdxVm5uMzIyVnFYRUl1TmpUWCtqb2lJME0yYk4yMVdPZzhNRExUWlc1MmFtbXF4aEZuanhvM1ZxMWN2bTllcWJma3dXejNYNXFIb3RxNW5WbFpXWm5PWWU4dVdMZXN0ekNiOTZ6ZXJXVjM5ditueTVjdHlkblpXbHk1ZGJHNnZyS3lzOCtWTGVucTZ5c3JLOVB2Zi8xN1RwazNUL3YzN2JTNVJ0Mi9mUHUzYnQ4LzQ3T3ZycXhVclZ2eDNIZ0xBL3dSQ09BQUFRRFhYcmwyVEpEMysrT08xN3ZQeHh4L3J4SWtUMnJObmp5SWlJaFFRRUtDRkN4Y2EyNHVLaWhwY1JWdVNubi8rZVIwOWVsUnZ2LzIyZHV6WVliT1kyS3BWcTlTNWMrZDZDNWRkdm54Wk4yL2VsQ1I5Ly8zM2NuRnhrWnVibTdIOXNjY2VrNStmbjlWeDFYdTdhM0p4Y2JHWWwxeTlxRnA5YkJWOHE0OTVqZlQ2bG5nejgvUHprNCtQajdaczJTSS9Qejg1T3p0THFsb0N6dFl5Y0EvcSt2WHJ1bjM3dHZyMjdTdEhSMGRsWjJlclRaczJGdCtKdWZmYTF2TWVPM1pNTDd6d2dwNTY2aW1qV0Y1QVFJQUdEeDVzc2QrU0pVc1VHQmlvUVlNR0dXMGVIaDcvOGYwRCtOOUNDQWNBQUtqbTRzV0xhdGFzbVo1NDRvbGE5MW0wYUpGOGZYMjFhOWN1TFYyNlZQMzc5MWRzYkt3Ukd2UHk4dFNxVmFzSHVtNWtaS1JtekppaDlQUjBCUVlHR3ZQRXZiMjlyVUo1WGw2ZTd0MjdaN09JMjBjZmZTUUhCd2VaVENZdFhMaFFUWm8wMFpvMWEyek9jVytvOFBCdzNiMTcxMmFSczdwNGVucldXb204dHQ1MHFXcSt2U1NiTHlOcTg2dGYvVW96Wjg1VVNrcUtSbzRjS1VtYU9IR2loZ3dab2pWcjFzak56YzJvYWw5WVdHaHpqZkhhbkR4NVVsSlZjQzR2TDllQ0JRdlVwazBieGNiR0dpOWJ6UFBhelM4QXpQTHk4clI2OVdxTkhqMWFVVkZSUnJ1bnA2ZjgvZjJ0cnZYNDQ0L2JiQWZ3OENDRUF3Q0FSMUpSVVpFY0hSMHRobzBYRnhjckl5TkR6enp6VEozTFdEazRPR2p3NE1GNjdybm50Ry9mUGpWcjFzd0k0QlVWRmJwOSs3WUNBZ0llNkg2NmRPbWl6cDA3Nit6WnN3b01ERlJLU29xMmI5OXVjdzd5M0xsejFicDFhNjFkdTlhaS9kYXRXenAxNnBUNjlldW44K2ZQNjQwMzN0Q2NPWE1VRXhPalpjdVdQZEQ5VkplU2tsSnJWZmU2SkNRazFMcWtsNjBseXN4S1Mwc2xTZmZ1M2JNSS9qLzg4RU90MStyV3JaczZkKzZzVTZkT0dTRzhSWXNXOHZMeTBzQ0JBL1hoaHgrcVhidDJjbkZ4VVZsWm1WNTc3VFZkdVhKRnJWdTNybk01dUlxS0NpVWxKY25KeVVrREJ3NlVrNU9UNXM2ZHEram9hQzFZc01CNHdXRys1NXJURUU2ZlBpMlR5YVNnb0tCYXJ3SGcwVUlJQndBQWo1eS8vT1V2MnJScGs5YXVYV3ZSNDUyY25LeVNrcEphQTVPdE9iem1JY25tYlhsNWVhcW9xRkJCUVlITi9TV3BkZXZXRmtPT3pUcDE2cVNjbkJ5WlRDWWxKeWVyUzVjdU5vdUFqUnc1VXBzM2I5YlhYMzl0c1gzcjFxM3EwS0dEdkwyOWRmNzhlWGw1ZVdubHlwVmF1M2F0VVJIOVFTdUdWMWR6anZtVksxZDA2ZElscXlKbktTa3BWaThJYXJLMVJKbVorVjUzN05qeFFFUGZ1M2J0cW95TURLdjJrSkFRN2R5NVU2bXBxUm81Y3FRY0hCeVVsWldsdzRjUDYrclZxM1dHOEU4Ly9WUjM3dHhSU0VpSThVS2hYNzkrV3JCZ2dWYXNXS0hGaXhkcjVjcVZLaW9xa21RZHdrK2VQS20yYmR0YXphK3Y3WGVJaTR0VFhGeWM4ZmtYdi9pRjFxOWYzK0R2QU1EL1BrSTRBQUI0Wkh6NzdiZDY1NTEzZFBic1dibTd1MXNVMFNvb0tEQ1czMHBMUzlQQWdRT3RpbXc5eVB6aWpJd01tNEZRa25yMjdHa3poSnVIWVdka1pPakdqUnUxVnVvZU5teVlkdS9lcmZqNGVQM2hEMytRVkZYNEt6MDlYYk5uenpaNlphV3FIdUl0VzdZWVBmVitmbjQyWHpLY09ISENxTkxlVUdmT25GRjhmTHpOU3VNMUZSVVZLUzh2eitqTnRyVkVtWG5JZTBGQmdTVHByYmZlc2dpdmlZbUpkZmJJdTdpNEdHRzRPbmQzZDQwYU5VcHhjWEhxMmJPbjFxOWZyMisrK1VhalI0L1d0R25UYWoxZllXR2hkdTNhSlVkSFI0V0hoMXRzQ3d3TTFOU3BVM1g3OW0wMWJ0ell1RzcxaXZ0NWVYbjY2cXV2RkJvYWFqVy8zZGJ2WUt2NFhtM0Y2QUQ4ZEJIQ0FRREFROHRrTWttcUNubDc5KzdWbmoxN1ZGcGFxdURnWU0yWU1jUG8yYXlzckZSc2JLenk4L1BsNysrdjlQUjByVnk1VXRIUjBSYkQwbTFWRzY4dUtTbEpiNzMxbG5yMzdxMTE2OVkxYUdtcEd6ZHU2UGp4NHlvcUt0SzVjK2MwYXRRb0pTUWt5TlhWMWFwd2wxblRwazAxWXNRSTdkKy9YOTkrKzYwNmRPaWdvMGVQeXN2TFMwT0hEdFhCZ3djdDlxOGVBRHQxNm1TenVOdlZxMWNmT0lUbjV1WTJ1SEJZZW5xNlJlKzRyU1hLOXV6Wm83MTc5MnIyN05tU3BBNGRPdFI3M3BLU0VsVlVWS2lrcEVRWExseFE2OWF0YmU0WEhoNnVFeWRPYU9iTW1lcllzYVBXcjErdm4vLzg1M1dlZTgyYU5jclB6OWVrU1pPTU5lQ3JtekJoZ3ZIMy9mdjNKY21pV0Z0YVdscXRROUZ0L1E0TkxiNEg0S2VORUE0QUFCNWF0Mjdka2xRMVBOcGtNcWxqeDQ2YVBYdTIrdmJ0YSt4VFdscXEyTmhZblR0M1RpTkdqTkRzMmJQMXpqdnY2TTkvL3JQV3JWdW5lZlBtMVZ1bHU3eThYQjk4OElIaTQrUFZyRmt6WGI1OFdXRmhZUm8xYXBSR2poeFpaMittZzRPRFZxNWNLVW5xMGFPSHZMMjlsWkNRb0pkZmZ0bm1PdVptbzBlUFZrSkNnaElURS9XYjMveEd3Y0hCY25WMWZhQmladitKd3NKQ25UbHpScFdWbFlxTGkxTndjSENkeTdxRmhJUW9KQ1JFVXRVdzlvS0NBdm40K0tpa3BFU0ppWWthTTJhTUVXQmpZMlBWdW5YckJnWDg3T3hzRFI4KzNIamhVbHZQdHJPenMrYlBuNitGQ3hmcTZhZWZWdS9ldmVzODcvYnQyL1g1NTUrclc3ZHVtakpsU3IzM2NmZnVYVW1TcTZ1cjBaYWFtcXIyN2R1clo4K2U5UjRQNE5GQkNBY0FBQSt0WGJ0MlNaSWFOV3FrbDE1NlNaTW5UN2FZczN2dDJqWEZ4c1lxS3l0TEFRRUJldjMxMXlWSlVWRlJ5czNOVldwcXFscTJiS25wMDZmYlBQLzkrL2QxOU9oUnhjZkhLemMzVjc2K3ZscXdZSUd5czdPMWYvOStmZmpoaDRxTGk5UHp6eit2OGVQSEc4dFRWZWZwNmFuZHUzZkwwZEZSYmRxMFVYUjB0RnhjWEJRYUdscm5zN1Z0MjFhQmdZRktUazdXbENsVDlPeXp6LzU3WDFJRCtQajRXRlI3djNidG10YXNXYU9pb2lLak9OMnVYYnZVcjE4L0RSa3lSTDYrdnZyZ2d3L2s3dTV1ZGE0clY2NW93WUlGOHZUMFZMOSsvWFQ3OW0wZE9uUkl5Y25KaW82T1Z2djI3Wldlbmw3cktJQ2F1blhyWmxTSjc5V3Jsd1lNR0dDeHZiaTRXQjkvL0xIUzB0SzBiZHMyelpvMVN4czJiTkQxNjljMWQrNWNlWHA2V3V4dk1wbTBjK2RPN2R1M1R4NGVIbHF5WkVtOUl4b3FLeXVWa3BJaVNVYU5nU3RYcmlnckswc1RKMDYwZVV6Tm9uTm1CUVVGVnUwdFdyU3crVjBDK0draWhBTUFnSWRXY0hDdy92blBmeW82T3RxaWdObjkrL2UxZCs5ZUpTUWtxS0tpUXVQR2pkUDA2ZE9Ob2VlTkdqWFN3b1VMTld2V0xPM2Z2MS90MnJYVG1ERmpKRlVOd2I1dzRZTE9uRG1qczJmUHFxU2tSQjA2ZE5EQ2hRdU5lZDY5ZXZYUzRzV0xkZXZXTFIwNGNFREp5Y2xLU1VtUmo0K1B4bzhmcjJlZWVjYmlQczNEcmswbWsvcjI3YXZldlh2TDBkRlJoWVdGYXQ2OHViNzY2aXRKc3VvWkh6OSt2THk5dmV0ZGZ1eklrU1BHMzFldlhyWDRYTDNkdkcvanhvMk5YbXVwNmtXQnlXUlNVbEtTUHZ2c00yVmtaTWpkM1YxTGx5NlZqNCtQaW91TGRmejRjU1VsSldubHlwVnljM1BUNE1HRE5XTEVDSXRsMU02ZVBhdVltQmg1ZVhscDFhcFZjblIwMUpOUFBxbE5tellwT2pwYUJ3NGNVTE5telZSYVdxb1JJMFpJcWhyTlVGRlJvY2FORyt2TEw3KzBHTzV0L3ExcTlsU2I1OFNmT25WSysvYnQwLzM3OXpWOCtIQkpWZlBwbXpScG9uWHIxbW5xMUtrYVBueTRKazJhcExadDJ5by9QMTl2dnZtbVRwOCtMUThQRHkva0dNUUFBQVRDU1VSQlZLMWV2VnJ0MjdlM09QZjE2OWUxZHUxYWVYaDRxR25UcG5Kd2NORGYvdlkzM2J4NVV6MTY5TkRQZnZZelNWV1YzTnUyYmF1QkF3ZmEvRTBPSHo2c3c0Y1BXN1VuSlNVcEtTbkpvaTBpSWtKaFlXRTJ6d1BncDhmQlpCNjdBd0FBOEJBcUxTMjFXb1lzTWpKUzMzMzNuVHAyN0tqWFgzOWQzdDdlTm8rOWZmdTJsaTVkcWtXTEZxbEZpeGFLaW9wU1RrNk9wS28xclB2MjdhdGh3NGJKMzkrL3ptSGdkKy9lVlVKQ2dnNGRPcVRpNG1LRmhZVXBJaUpDd2NIQnRRYXNUei85MUtJcWRxTkdqYlJ4NDBaMTc5NjkzbWMyRnpBenoyR3ZhMDF1VzV5Y25IVDQ4R0ZkdUhCQjI3ZHZWM1oydGpIbnVXUEhqaG82ZEtoR2pScGxNZlRhTERNelV3Y1BIdFNKRXlkVVdscXFjZVBHNmRWWFg5WEZpeGMxZCs1YzllblRSOHVYTDdjSzB5VWxKZnJIUC82aGVmUG1LU2dvU0lzV0xaSlVWU0Y5Nzk2OXhuNmhvYUhHZXQvQndjR0tqSXpVcEVtVExNNTE0c1FKeGNURXlNSEJRVUZCUVlxTWpMUUswMWxaV1ZxOWVyVWthZjM2OVhKMWRkWDgrZk9Wa1pHaEo1OThVc3VYTDdjNlJxcjY3Mm5zMkxGR01UbXA2dVdJajQrUG9xS2lMSWJRbTB3bW0xTVpnb09ETlhIaVJFMmRPdFhHdHcvZ1llRlF5MXdtUWpnQUFIamtwS2VuNis3ZHV4bzZkR2k5UTQyckI2a0RCdzdvMnJWcjZ0dTNyd1lNR0NBM043Y0h1dTY5ZS9lVW1KaW9nSUFBZGUzYVZURXhNUW9LQ3BLL3Y3L1Z2cm01dVRweTVJaE1KcE9jbkp6azdlMXQ5TExXNS9QUFA5Y25uM3lpRlN0V1BORDkxVlJaV2FtWW1CaTV1cnFxUjQ4ZWV2cnBweTJXRnF0TFFVR0JQdm5rRTNsN2V4c3ZEcEtUa3pWbzBDQTVPVG5aUE1aa01tblhybDBhTjI2Y01mejZ6cDA3dW5idG1pb3JLOVdxVlN1TGx4QzFoZkNLaWdvdFhicFVFeVpNcUxQNFdtVmxwUW9MQzQwQ2ZUazVPVXBLU3RMa3laUGw3T3hjNS9PWlRDWmphYldheTVMVjU5MTMzMVcvZnYzazUrZjNRTWNCK0draGhBTUFBT0NoVWx4Y0xDY25wd1pWb1FjQWV5T0VBd0FBQUFCZ0o3V0Y4RWEyR2dFQUFBQUF3SDhmSVJ3QUFBQUFBRHNoaEFNQUFBQUFZQ2VFY0FBQUFBQUE3SVFRRGdBQUFBQ0FuUkRDQVFBQUFBQ3dFMEk0QUFBQUFBQjJRZ2dIQUFBQUFNQk9DT0VBQUFBQUFOZ0pJUndBQUFBQUFEc2hoQU1BQUFBQVlDZUVjQUFBQUFBQTdJUVFEZ0FBQUFDQW5SRENBUUFBQUFDd0UwSTRBQUFBQUFCMlFnZ0hBQUFBQU1CT0NPRUFBQUFBQU5nSklSd0FBQUFBQURzaGhBTUFBQUFBWUNlRWNBQUFBQUFBN0lRUURnQUFBQUNBblJEQ0FRQUFBQUN3RTBJNEFBQUFBQUIyUWdnSEFBQUFBTUJPQ09FQUFBQUFBTmdKSVJ3QUFBQUFBRHNoaEFNQUFBQUFZQ2VFY0FBQUFBQUE3SVFRRGdBQUFBQ0FuUkRDQVFBQUFBQ3dFMEk0QUFBQUFBQjJRZ2dIQUFBQUFNQk9DT0VBQUFBQUFOZ0pJUndBQUFBQUFEc2hoQU1BQUFBQVlDZUVjQUFBQUFBQTdJUVFEZ0FBQUFDQW5SRENBUUFBQUFDd0UwSTRBQUFBQUFCMlFnZ0hBQUFBQU1CT0NPRUFBQUFBQU5nSklSd0FBQUFBQURzaGhBTUFBQUFBWUNlRWNBQUFBQUFBN0lRUURnQUFBQUNBblJEQ0FRQUFBQUN3RTBJNEFBQUFBQUIyUWdnSEFBQUFBTUJPQ09FQUFBQUFBTmdKSVJ3QUFBQUFBRHNoaEFNQUFBQUFZQ2VFY0FBQUFBQUE3SVFRRGdBQUFBQ0FuUkRDQVFBQUFBQUFBQUFBQUFBQUFBQUFBQUQvaHY4RDRiTDdzUzU1T2U4QUFBQUFTVVZPUks1Q1lJST0iLAoJIlRoZW1lIiA6ICIiLAoJIlR5cGUiIDogIm1pbmQiLAoJIlZlcnNpb24iIDogIiIKfQo="/>
    </extobj>
    <extobj name="C9F754DE-2CAD-44b6-B708-469DEB6407EB-6">
      <extobjdata type="C9F754DE-2CAD-44b6-B708-469DEB6407EB" data="ewogICAiRmlsZUlkIiA6ICIxMjc4ODA3NzU2NjgiLAogICAiR3JvdXBJZCIgOiAiMzczNDIyNDgiLAogICAiSW1hZ2UiIDogImlWQk9SdzBLR2dvQUFBQU5TVWhFVWdBQUJBRUFBQUZCQ0FZQUFBQUc0N2JUQUFBQUNYQklXWE1BQUFzVEFBQUxFd0VBbXB3WUFBQWdBRWxFUVZSNG5PemRlVmhVVlI4SDhPOHd6RERzbTRDQUtPS0c0bDZZcVpIbTB1dGFwbG1tcHBtYXVHQytyb243a3BocmxtV2xtV2xsWlZhOExrbnVpcG9ibXJqaGhtSWcrejR3TU12N3h6alhHV2FBQVRHVStYNmVoNGM3Yzg4OTkxeWNHZWY4N2ptL0k5Sm9OQm9RRVJFUkVSRVJVWTBoRW9sRXBwNjMrcmNiUWtSRVJFUkVSRVRWZzBFQUlpSWlJaUlpSWd2QklBQVJFUkVSRVJHUmhXQVFnSWlJaUlpSWlNaENNQWhBUkVSRVJFUkVaQ0VZQkNBaUlpSWlJaUt5RUF3Q0VCRVJFUkVSRVZrSUJnR0lpSWlJaUlpSUxBU0RBRVJFUkVSRVJFUVdna0VBSWlJaUlpSWlJZ3ZCSUFBUkVSRVJFUkdSaFdBUWdJaUlpSWlJaU1oQ01BaEFSRVJFUkVSRVpDRVlCQ0FpSWlJaUlpS3lFQXdDRUJFUkVSRVJFVmtJQmdHSWlJaUlpSWlJTEFTREFFUkVSRVJFUkVRV2drRUFJaUlpSWlJaUlndkJJQUFSRVJFUkVSR1JoV0FRZ0lpSWlJaUlpTWhDTUFoQVJFUkVSRVJFWkNFWUJDQWlJaUlpSWlLeUVBd0NFQkVSRVJFUkVWa0lCZ0dJaUlpSWlJaUlMQVNEQUVSRVJFUkVSRVFXZ2tFQUlpSWlJaUlpSWd2QklBQVJFUkVSRVJHUmhXQVFnSWlJaUlpSWlNaENNQWhBUkVSRVJFUkVaQ0VZQkNBaUlpSWlJaUt5RUF3Q0VCRVJFUkVSRVZrSUJnR0lpSWlJaUlpSUxBU0RBRVJFUkVSRVJFUVdna0VBSWlJaUlpSWlJZ3ZCSUFBUkVSRVJFUkdSaFdBUWdJaUlpSWlJaU1oQ01BaEFSRVJFUkVSRVpDRVlCQ0FpSWlJaUlpS3lFQXdDRUJFUkVSRVJFVmtJQmdHSWlJaUlpSWlJTEFTREFFUkVSRVJFUkVRV2drRUFJaUlpSWlJaUlndkJJQUFSRVJFUkVSR1JoV0FRZ0lpSWlJaUlpTWhDTUFoQVJFUkVSRVJFWkNFWUJDQWlJaUlpSWlLeUVBd0NFQkVSRVJFUkVWa0lCZ0dJaUlpSWlJaUlMQVNEQUVSRVJFUkVSRVFXZ2tFQUlpSWlJaUlpSWd2QklBQVJFUkVSRVJHUmhXQVFnSWlJaUlpSWlNaENNQWhBUkVSRVJFUkVaQ0VZQkNBaUlpSWlJaUt5RUF3Q0VCRVJFUkVSRVZrSUJnR0lpSWlJaUlpSUxBU0RBRVJFUkVSRVJFUVdna0VBSWlJaUlpSWlJZ3ZCSUFBUkVSRVJFUkdSaFdBUWdJaUlpSWlJaU1oQ01BaEFSRVJFUkVSRVpDRVlCQ0FpSWlJaUlpS3lFQXdDRUJFUkVSRVJFVmtJQmdHSWlJaUlpSWlJTEFTREFFUkVSRVJFUkVRV2drRUFJaUlpSWlJaUlndkJJQUFSRWRGaklwZkxxN3NKUkVSRVJBWVlCQ0FpSW91VG01dUxRNGNPUWFsVVB0YnovUHp6ejVnOGVUS3VYNzllWlhWZXUzWU44K2ZQeDQwYk44d3FQM1BtVEd6YnRnMVpXVmxWMWdZaUlpSjZlakVJUUVSRVQ0U2lvaUpFUkVUZzd0Mjc1WlpWS3BYWXZYdDNwVHZ4aFlXRldMSmtDWVlNR1lJdFc3WWdJeU9qVXZYbzNMNTlHNmRQbnpaNi91clZxNGlOamNYNDhlT3hmUG55Uno0UEFLU25weU02T2hvVEowN0VyNy8rV203NTFOUlViTnk0RVlNSEQ4YUhIMzZJK1BqNFIyNERVVmwyN05pQnZMeThhbTNEbjMvK2laU1VsR281ZDN4OFBJNGNPVktsZFdablo1dDk3dUxpNGlvOU54SFZQT0w1OCtmUHIrNUdFQkdSWlNzcUtzTGN1WE1SSFIyTjZPaG9kT2pRQVk2T2pxV1dGNGxFR0Q5K1BQYnUzUXVSU0lTQWdBQllXMXViZmI3Q3drSnMzNzRkQlFVRnVIRGhBaUlqSXhFY0hBeDNkM2VUNWYvNTV4K2twcVlpTXpQVDVNK0tGU3V3ZmZ0MjVPWGxvWFhyMWhDTHhkQm9ORmkzYmgyS2lvb0FBRmxaV1hCMmRrYVRKazBxOXNjcHdjL1BEM2Z2M2hVQ0QzbDVlUWdPRGk2MS9PN2R1NUdabVFtMVdnMFhGeGYwN3QwYlVxbjBrZHBBVkpyazVHU0VoNGNqS2lvS25wNmU4UGYzcjVaMmZQYlpaL2ppaXk5dzQ4WU5PRGs1d2R2Ykd5S1JxTXJQazV1YkN4c2JHNFBuRGg0OGlKVXJWK0w4K2ZNSUNBZ285WFBGWEwvKytpcysrT0FEQUVDTEZpM0t2STV2di8wV3ExYXRRbjUrUHZ6OC9HQm5aL2RJNXlhaXA5dUNCUXNXbUhyZS9HOU1SRVJrOFY1NTVaWEhjcGRKbzlFSWQvWFQwOU14ZmZwMHJGcTFDcDZlbmliTGkwUWlTQ1FTcEtXbFlmMzY5ZmpoaHgvdzBVY2ZJU0FnQUQvKytDT2tVaWxlZmZYVlVyOHNXMWtaRG9TYk9uVXFHamR1WEdyNzB0UFRNV3ZXTENnVWlqS3ZZOGVPSGNqTnpjWDA2ZE54Ky9adDRXNm92NzgvUHYvODh3b0ZLc295ZXZSb0hEdDJEQ3FWQ3IvKytpdmF0MitQdG0zYm1pd3JGb3VGN2JGang4TGUzcjVLMmtCa3l0NjllNkhSYUpDUmtZSEZpeGNqT2pvYU0yZk9OSHJQUFc0U2lRUnF0UnJIangvSDhlUEgwYXRYTDd6Ly92dFZHZ2dvTEN4RWFHZ29ubnZ1T2J6MzNudENjTzNLbFNzQWdJc1hMMkw4K1BHWU1tVUtYbjc1NVVxZkp5UWtCSnMzYjhibXpac1JHeHVMdVhQbmx0cTV0N2EyUm5aMk5yNy8vbnRFUmtaaS9mcjE4UEx5cXZTNWlhaG1ZaENBaUlqTU5tWEtGQ3hac2dScXRScUF0ak5lMlMvVkdvMEdHbzBHZ0xaVHJ0OUpTRTFOeGN5Wk03Rnk1VXE0dXJxYVBON0d4a1lJU0F3ZE9oUUJBUUZRS0JUNC9mZmZrWnFhaW5QbnptSEdqQmx3Y0hBd2VXNTlRVUZCWmJhMVpjdVdtRGR2SHBZdFd3WnZiMitEanJWR284SGx5NWNCQUFFQkFSZy9mandBNE5peFkwS1pZY09HbFJrQWtNdmxGYnBqNStYbGhZNGRPd3BEanVWeU9SUUtCUzVjdUlCMjdkb1psTlZ2SzFGSktTa3BSdStIa3F5c3JPRGg0VkZ1WFVxbEVydDI3UkllRHg4K0hBTUdEREE3QUtCU3FmRDExMTlqNE1DQnBiN3Z6YVgvdWg4elpneGVmLzMxU3RjMWN1UklxRlFxbytjTEN3dVJrWkdCeU1oSXhNYkdJaUlpQXE2dXJzTG5nVVFpd2Z6NTg0M2VreFhsN3U2T3Q5NTZDMTk5OVJYT25qMkxoUXNYSWlJaXdtUlovZXVlTjI4ZUF3QkVaQktEQUVSRVpMYVFrQkI0ZW5wQ0pwT2hkdTNha01sa2xhN3JrMDgrUVdSa0pBRHQwTjBHRFJwVTZIajlMN3U5ZXZVQ29BME1USnMyRGRPblQ4ZkpreWNSRmhhR0pVdVd3TnZidTh5NnpMbERIeHdjak8zYnR4czlYMUJRZ0g3OStnRUFtalJwSXR4cFAzcjBLQUR0OFAwWFhuaWgxSHFUazVQeDMvLytGOTI3ZDhlSUVTT005aWNrSkFoVEN2VDUrdm9LMjY2dXJwZy9mejVpWW1Ld1lNRUNQUGZjYzhJK0JnR29MR1BHakVGK2ZuNlpaZno5L2ZIVlYxK1ZXOWUrZmZ1RXZCZlBQLzg4aGc0ZGFuWTdWQ29WUHZ6d1F4dzVjZ1NuVHAzQ3lwVXI0ZVRrWlBieEpla0hIbHEyYkZucGVnQmd3SUFCV0xObVRabGxBZ01ENGVycWlwczNieUk1T1JrQTBMbHo1MGNPQU9qMDY5Y1BQL3p3QS9MeThuRHUzRGtvbFVvVUZCUVlUWnZTZjcrWDk3bEhSSmFMUVFBaUlxcVF3TUJBWVZ1ajBaUTdFaUF2TDgvazNmaEhWZHJkeFRadDJxQkxseTQ0ZVBBZ0VoSVNNSG55Wkt4ZHU5Wmdhb0Z1SklPT3VYUGtFeE1UNGVQalUrcCtYYjBKQ1FsQ0FyN0V4RVFoU0dDS1VxbUVVcW5FZDk5OWg0eU1ETHovL3ZzRzEzYjM3bDBzWExqUXFNMzYzbi8vZldGNzBhSkZXTDU4T1pvMmJXcldOUkdWcDE2OWV1V1dVU3FWK1A3Nzc0WEhKMDZjUVBmdTNTdDF2dmo0ZU15Y09SUExseTh2ZGZwS2RIUTAyclJwVStvSUd2M1JEYVVGd3ZMeThwQ1ltRmptVkNBQTZOMjdOd0lEQStIbjUyZndXUkVWRllYbHk1Y0RBTjU2NnkwQUQ0Ti9BTXA4MzJkbVp1THk1Y3ZvMkxGam1lZldrY2xrQ0FrSndlN2R1OUdxVlN1a3A2Zmp2Ly85TDE1NTVSVU1HalJJS1BkdlQ3c2dvcWNUZ3dCRVJGUnBreWRQUnBzMmJkQzNiMSs0dWJrWjdVOU9Ua1pvYUNqZWVlY2Q5TzNidDByUFhkYVgzWGZmZlJkSGpoeUJTcVZDZW5vNlZxeFlnWTgrK2tqWVgzSm9yN2xCZ05XclY4UFIwUkZqeDQ0MW1hOUFWNjkrMW42VlNtVnlLTEVwZS9ic1FWWldGc0xEdzRWa1l4MDdkc1NVS1ZPd1lzVUtPRGs1d2QzZEhiYTJ0Z2JIWGJ0MlRjaXBZR1ZsaGFOSGp3cEJBSFlLeUJ5K3ZyNmx2bGFhTjI5ZTd2RS8vL3d6a3BLU0FBQWVIaDZRU0NSR1pSSVRFd0ZvUit5VWx5d3ZQejhmbjM3NkthWk5tMmF5WGFkUG44Wm5uMzJHU1pNbW9YNzkra2I3NVhLNXNKMlhsNGZVMUZTak1xdFhyOGI1OCtjUkZoYUcvL3puUDJXMnA3eVJTcnFnZzI2S2pxK3ZMMXhkWFlWUkFTV3RXclVLNTgrZng4eVpNOUdsU3hlRGZSY3ZYc1M4ZWZPTThxOFVGaFlDQU02ZlA0OFJJMFpBcVZSaXc0WU5jSE56UTdkdTNRRHcvVTVFNW1FUWdJaUlLaTAvUHg5YnQyN0Y5OTkvYjlReEJiUjNCeFVLQmRhdVhZdXJWNjlpMHFSSlZaYVp2cXdSQ0Y1ZVhnZ0pDY0hCZ3djQmFEdkpKZHVsWDQrNWJWSXFsVGg2OUNoT25EaGhsQkVjMEhiNHM3T3pFUlVWQlVBN0ozcm8wS0ZRcVZTSWo0ODM2a2pjdW5VTDc3MzNudkM0VFpzMmVPNjU1NUNkblcwUVpPalJvd2ZhdDI5dmNuajBwVXVYaEpFQUhoNGUrUExMTHgvTHlBdXEyVDc5OU5OS3YyN2k0K094ZGV0V0FOcnM5U3RXckREWkdkV05ER2pkdWpVV0wxNWMrY1lDc0xXMVJVcEtDc0xEdzhzdE8yM2F0REwzcjF5NUVpa3BLWGo3N2JkTExYUHg0a1c0dUxqQXo4L1A1SDZWU29WejU4NGhJU0VCZ0haRkVYT21RK2ptOXVzSEFscTBhSUdKRXlkaTZkS2wwR2cwc0xXMWhVd21nNjJ0TGRScU5WUXFsWkIwVktQUjRKdHZ2c0d6eno0TEZ4ZVh4N0lDQWhIVlBBd0NFQkZScGVubTBxdlY2bkxuRldka1pQeXJkNm02ZHUwcUJBRktMc3VubitXL0lua05kSGNYZFVQNFN5b3FLc0p2di8wR2hVSUJUMDlQSVJtWmxaVVZRa05EOGNJTEwrRHR0OThXaGxmLy92dnZBQUI3ZTN2TW1qV3J6UG5EcGdJQVJVVkZXTFZxbGZENDNYZmZOZXJJOGM0Z1BVNUZSVVZZc21RSmlvcUtVS3RXTFlTSGgvOHJyem45OTIxZ1lLQlJJTy82OWVzb0tDZ0FZSHBaUFkxR2c0c1hMd0xRNWp6bzA2ZFBtZWY3L2ZmZmNmandZYmk1dVFubjFoOXRVRnhjako5KytrbG9XOU9tVGFGV3E1R2FtbXFVbkM4eE1WRVlJYUJXcTRVRXFLMWJ0eGJLZE9uU0JmWHIxNGVIaDRmUmxJaVBQLzRZTzNmdUJBQ01HREVDYjczMWxuQjlEQUlRa1RrWUJDQWlva3JUSC9LN2Z2MTZvenZkK2w5VzMzMzMzU3BiSXM4Y3p6enpEQndjSENDWHl6RjgrSENEZmJyT0FZQUtaZVhYQlRwc2JXMkZwSWI2aVFIVmFqVjI3TmdCUUR0UFh6ZGFRRGZhNE1pUkl6aDY5Q2hlZXVrbHZQdnV1OWkvZnovczdlMnhaczJhU3EybnZuNzlldHk5ZXhjQTBMTm5UK3pidHcreHNiRUlDd3N6MlNtSWlJakFxRkdqREJJSEV1bVR5K1VvTEN5RXE2dXJXUjNLeno3N0RQSHg4YkN4c1VGb2FHaTV3L3hMYy9EZ1FhT09jRm4wQXcyelo4ODI2bWdQR3pZTUJRVUZrTWxrQm9FeUhaVktKVXdCYU5teXBjbnBUUHAwbnhtNnhJY2xYYmx5QldmUG5nVUFUSnc0RVQxNjlJQkdvMEd2WHIzUXNtVkxEQjQ4R0Q0K1BsQ3BWQmc1Y2lRQW9FNmRPaGd4WWdRNmR1eG84clBSMUdmQ3hZc1hoUlVZV3JWcWhkNjlleHY4T3pIb1IwVG1ZQkNBaUlncXJTS1o1Ly90TzFUVzF0YVlPWE1tTkJxTjBSS0F1cUcwQUl5eWE1Y2xPenNiQUl5V0x3c0lDTUNvVWFPd2MrZE95T1Z5OU8zYkY4SEJ3UVpsWkRJWkZBb0ZyS3lzMEtKRkMyUm5aNk5ldlhvWVBueDRwUUlBQnc0Y3dQLys5ejhBMnVrUHdjSEJXTGh3b1hCOU0yYk1NT3BZeE1mSFkvYnMyUWdPRHNiNDhlTU5WaGdneTdaeDQwYWNQWHRXbU5mdjZPaUlBUU1HWVBEZ3dhVjJMSC84OFVmczJyVUxEZzRPV0x4NE1hWk1tWUsvL3ZvTHI3LytlcG1aL1l1TGl3MDYwNmRQbjhhcVZhc2dsVW9SRVJGUjdwS2RRTm1kM2VMaVlxU2xwUUhRZHJTcmdpNEE2T1BqZzgyYk53TjRtQmpRMDlOVGVDNGtKQVE5ZXZRQW9QM01zN2EyeGg5Ly9JR29xQ2owNzk4ZmRlclVRV0ppSWtKQ1FqQnQyclFLalVUS3k4dERSRVFFTkJvTjdPM3RFUklTZ3REUVVDeGR1dFRrWjhqczJiTXhldlRvS2x1aGdJaHFEZ1lCaUlpbzBwNzA1ZWRLdStPdDY4d0RnTE96czFsMUtSUUtJVEdYL2wxRG1VeUc5ZXZYNDlpeFl6aCsvRGlhTkdtQzBOQlE1T1RrR0hTRWRLTW1HalZxaE42OWV3TUExcTFiVjdFTGV1RDY5ZXNHZHpkSGpoeUpEUnMyQ0k4UEh6Nk1nSUFBREI0ODJPQzRmdjM2WWVmT25UaDkralRHakJtRGtTTkg0clhYWHVNUVlzTE9uVHNobFVyUnVIRmpaR1JrSUMwdERkOTg4dzB5TWpJd2NlSkVvL0tIRGgzQ3hvMGJVYnQyYlN4WnNnUjE2OWFGU0NSQ1ZGU1VrQk9qTk9mT25jTWJiN3hoOUh4aFlTRm16WnFGNWN1WGw1dXh2NnpQSHYxRW1hYVNCbFpHWm1ZbUFCaU1kSEJ4Y1VGWVdCZ0FZTzNhdGFoWHJ4NG1UNTVzY0p4TUprTmhZU0Y4ZlgzUnYzOS94TWZINDQwMzNzQTc3N3hUb2M5UGpVYURaY3VXSVNVbEJRQXdidHc0Yk51MkRXbHBhWmc4ZVRLV0xGbUNaczJhR1J3VEh4K1A4UEJ3dEcvZkhoTW1UREFhTFVGRWxvdEJBQ0lpcXJTbm9mTm9hb25DOVBSMFlidFdyVnBtMWFOL2pINFFRQzZYNC9EaHc2aFhyeDZDZ29Jd2I5NDhpRVFpakJ3NUVtKysrU1lHREJoZzlIZlMzVzJ0ekRyZXljbkptRDE3dGtGZWd5MWJ0Z2laMTN2MzdvMjMzMzdiNVBEbVhyMTZvVm16WmxpMmJCbUtpb3F3ZnYxNnhNVEVJRHc4M0dSaVI3SWNqUm8xd3RLbFMrSHM3QXlsVW9tNWMrZmk5T25UaUl5TVJKY3VYWXhXQ0dqYXRDbjY5dTJMNGNPSEM4RXVxVlFLcFZJSmtVaGsxQ0VGdEVrc0FjREJ3YUhNWlFlM2JObUM2ZE9uVjJpVWpqNWRobjRBMkxkdkg2eXNyREI2OUdpekEzNm1tQW9DdEdyVkNtS3hHTU9HRFlPUGp3OCsrdWdqbkRsekJrRkJRZkR3OEFEd01HOUs4K2JONGVYbEJTOHZyMHBOeDlteVpRdE9uandKQUFnS0NzS05HemVFSklScXRSbzdkKzQwQ3B5TUdUTUdtelp0d3NtVEovSDMzMzlqM0xoeGVQbmxseXQrOFVSVTR6QUlRRVJFbGZZa0J3RVVDZ1UyYnR3b0RObHQxS2lSc08vZXZYdkN0cm5EaFhVZGQwQjczVGR2M2dRQTdONjlXK2dvUlVSRVFDYVRJVFkyRnRuWjJmamlpeThRSFIxdGtKMjhxS2hJeU9hL2RPbFNCQVFFbUgxTnljbkptRFp0bXRHODVIdjM3c0hXMWhaVHBrekJpeSsrYUxDdjVMOVIxNjVka1p5Y2pFMmJOZ0VBL3Zyckx5eGN1QkJMbHk0MXV4MVVzNGhFSWt5ZlBsM29KRnRiVytPOTk5N0Q2ZE9uQVFDUmtaRkdRUUF2THkrakVRSzZEcSsxdFRYV3JGbGpkQjdkNmdCQlFVR1B2RHBBYWVSeU9mYnYzdzlBRzZ3ckxDekUzcjE3Y2Z6NGNVeVlNQUV2dmZSU2hldk15OHNUY2dMb0I5YysvL3h6WkdWbFlmYnMyZkR3OElDYm14dSsrKzQ3SkNjblk4U0lFWGoxMVZlRnNpa3BLWmcyYlJyNjlldUhGMTU0b1VMbmo0cUt3cFl0VzRUSGx5NWRFZ0lxUFhyMHdJUUpFNFFnbnY3N1BTUWtCRDQrUGxpd1lBSGtjamxXckZpQnVMZzRreU03aU1peU1Ic0lFUkZWbW01dDdLb3UrNmppNHVJUUdocUtYMy85RmJWcjF6YTZLNjYvWkdCNTYzOERFTDVBNnh3K2ZCaGp4NDdGMkxGamhRU0JCdzhleFB2dnZ3K2xVb21ZbUJpaGJHeHNMTFp1M1NwY3YxUXF4WnR2dm9tTWpBeE1uVG9WMTY5Zk4rdWE3dHk1Zy8vKzk3OUlTa3FDalkyTjBUVXBGQXJFeE1RWVRIVUFUUC9kQnc4ZWpHZWVlVVo0Zk9iTUdWeTlldFdzZGxETnNtN2RPcXhZc2NKb1RubTlldldFdTluNnIrZXlQQW5UZzM3NTVSZms1T1FBQUlZTUdZSVZLMWJBM3Q0ZXVibTVXTHAwS1pZdlgyNXlaWSt5ZlB2dHQ4SjJWRlFVaGc4Zmp1SERoMlAzN3QySWpvN0cwcVZMa1ptWmljek1UTVRIeDZPZ29BQ2ZmLzQ1NXN5WkE3VmFEVUM3QWtoU1VoSVdMVnFFdlh2M21uM3VmZnYyR1h6MjZCc3dZQUNtVFp0bU1JcW41UHU5WThlT0dERmloUEE0TWpKU3lDVkNSSmFMUVFBaUlxbzAzUmRjUUR0Y1BqazUyZUJIZndrdC9iS1BpMUtweE9iTm14RVdGb2FFaEFTMGE5Y09xMWV2TmhqQ201Q1FnRHQzN2dEUTNqVnIwYUpGdWZYYTJkbGgxS2hSc0xLeWdrZ2tRbEJRa1BDalMreGxZMk9EOGVQSHc5cmFHa2VQSGhXT0hUMTZOS1pQbjI1d2grN1ZWMTlGNjlhdGtadWJpdzgrK0VBWTFsdWEwNmRQSXl3c0RDa3BLZkR4OGNIcTFhdFJ0MjVkWVgvRGhnMmhWcXV4YTljdWhJYUdDcU1VU3RKMUVFUWlFU1pQbm16UWVTZ1pQQ0RMNE92cmk1WXRXNXJjNStQakF3REl5c29xZHdsUW9HcEdCcWxVS216ZXZObmdzOE5jQ1FrSjJMWnRHd0R0c3FCOSt2UkJvMGFOc0dqUkltR1VRbFJVRkJZdVhGaWhvS1IrYm8rOHZEd2tKaVlpTVRGUnFFTXNGc1BSMFJHblRwMFN5clZxMVFyVHAwOFhFaGphMjl0anhvd1pBSUNWSzFjS294WEs4dlBQUCtPamp6NkNScVBCaXkrK0NCY1hGNFA5di96eUN5SWlJZ3hXT3pGbDhPREJCcDl6K3A5UFJHU1pPQjJBaUlncVRiOWpIeDRlWG1iWjR1TGl4OXFXNjlldlk4V0tGYmgxNnhZQW9HL2Z2cGd3WVlKUkZ2SGR1M2NMMjYxYXRUTEtGMUNhcmwyN1FpS1I0TWFORzhJU1g0RDJibU5oWVNIcTFxMkxGaTFhNE5hdFc3aDkrellBb0hidDJoZ3dZSUJSWFNLUkNLR2hvUmc3ZGl5eXM3TXhlL1pzckZ1M3pxZ3R1cURHanovK0NFQ2IyRy9VcUZGRzgvY25UWnFFTld2VzRPYk5tMGhOVGNXeVpjdnc1WmRmbG5rOVhsNWVDQTBOeGFwVnF5Q1JTTXpLeUU0MXp6Ly8vQU5uWjJlVDd3UDkxMWxCUVlIUmV2VWxQV29RUUtsVVl2SGl4WWlPamtaTVRBeVdMbDFxZHE0S2hVS0J4WXNYbzZpb0NLNnVycGd6WjQ3dzNtL1JvZ1hHakJtRHp6NzdEQUJ3NHNRSlhMeDQwZXgyRFIwNkZGS3BGSEZ4Y1pnOWV6WUE3ZkQrSVVPR0FBRGVlT01OSVRnSGFQOE9ZV0ZoUmprSVdyUm9nUjQ5ZW1EdjNyMVlzV0lGUER3OFRBWmdGQW9GMXE1ZGk2aW9LTmpZMkdETW1ESG8xNjhmM256elRRQkE2OWF0SVpWS2NlclVLZXpmdngvMzd0M0QyclZyalQ3cjlJTitVNmRPeFpneFk2QlFLQjRwTndJUjFRd01BaEFSVWFYcEQ2dXRVNmNPcEZLcHdmNjB0RFJoYU83akRBSjgvdm5uMkwxN045UnFOVVFpRVVhTkdvVkJnd1labGN2SXlEQVlDbnYxNmxYczJiTUhQWHYyTk9zOElTRWhDQWtKRVI1ck5CcGhmbjd0MnJVQmFJZnY2Z3dkT3JUVUlkSUJBUUhvM3IwN29xS2lrSmlZaU9YTGwyUEJnZ1VHWldKaVlyQnQyelkwYXRRSUV5ZE9STk9tVFUzV0paRklNSG55WkV5Y09CRWFqUWE1dWJrR2JUUzFEUUE5ZS9hRVdDeUdUQ1l6T3hoQ05jY1BQL3lBcjcvK0dpNHVMdGk2ZFN0c2JHd005dXUvdjB2dWUrKzk5eEFmSDIvd25DNG9XRnhjWEdZQ3VsT25UcFc2WDFmSHBVdVhFQjRlanFWTGx4cWR1NlNDZ2dLc1hyMGF0MjdkZ291TEM1WXRXMmFVQ2I5Ly8vNDRmdnc0enA4L0QwQTd1cUVpQmcwYVpCRDAxQzFCQ0dqZisybHBhYmh3NFFJQW9IUG56Z1lqZGZTTkdERUNodzRkZ2tLaHdLSkZpL0RWVjE4WjNlRVBEUTFGUWtJQ25uMzJXVXlhTkVuNGJOR3h0cmJHOU9uVE1YTGtTT1RrNU9EYXRXdElTa295V3ZKVC8vM3U0K09EcVZPbjR1T1BQMGJmdm4wcmRPMUVWUE13Q0VCRVJKV21VcW1FN2Rtelp4dk5yLy80NDQreGMrZE9BTnFFZUZWRm85RVlEQmZXblVNcWxXTEdqQmtHSFhWOXExZXZGckxxMjlyYW9xQ2dBS3RXcmNLcFU2Y3dkZXJVY3U5MGxwU1dsaVowbEx5OXZZVWtaSUIyYVRKZElyVFN2UGJhYThKeWFzZVBIOGVKRXlmdy9QUFBDL3VEZzRPeFpNa1NCQWNIRzkxbExkbTViOUtrQ2JwMDZZSURCdzZnUTRjT3BaWXJTYmVtT1ZtZTMzNzdEWUMyUXh3WEYyYzBOVWFYRWQvR3hzWW9TTFI0OFdKTW1qUUpxYW1wc0xPemc3Mjl2ZEdkNkpLU2s1TUJhTituSlR1K3BxU2twR0RkdW5XWVBIbHltYU1NWnN5WWdZeU1EUGo3KzJQQmdnWENOSWFTUm93WUlTVGxyTXpTZ2ZyWGQvLytmV0hiMjlzYnUzYnRna2FqZ1VRaU1aaURYMUt0V3JYdzBrc3ZZYytlUGNqS3lzTDY5ZXN4YytaTWd6THQyN2ZIdSsrK2k0NGRPeG84ci8vK2RYWjJ4ckJodzdCdTNUclkyOXNMK1J0S0t3OW9neE9kTzNjMjUxS0pxSVpqRUlDSWlDcXR2QVJiVmxaV2FOKytQWHIzN28zZzRPQXFPKy81OCtlTjVndzdPanBpOGVMRkpwY21BNEFOR3pZSVMyeEpKQktzV2JNR216ZHZ4dkhqeDNIczJESGN1blVMQ3hZc01FcVFWaGI5VlFiOC9QeXdhOWN1NU9Ua0NNT0J5K3NVTldqUUFJMGJOMFpjWEJ3QTRQZmZmemNJQWdCQXUzYnRUQjZyZjFkUzkyVi8vUGp4Y0hCd3dMQmh3NHoybFR5R1NIK2VmOGtSSzBxbFVuaDlOMnpZMEtnVDd1SGhnVTgvL1JSV1ZsWm1kZWlCaDZzRHRHN2R1a3BYQjhqSnljSHJyNytPNGNPSGx6bHFJQ2dvQ0owNmRZSklKSUtmbjk4am5WUDN0NUZLcFhCMmRzYnZ2LzhPQUhqOTlkZExEVUxvOU9yVkMzdjI3QUVBSERod0FPUEdqVFBJT3pCbXpKZ3lqOWU5cC92MjdZdVRKMCtpYmR1MndpZ3NVNThMUkVRbE1RaEFSRVNWcGxLcEVCZ1lpQTRkT3BoYzh6NDBORlJJeUZXVkNnc0xJUktKaEMrNVRrNU9XTFpzR1JvMmJHaFVWcUZRWU4yNmRjS1hicEZJaENsVHBpQWdJQUF6WnN6QW1ERmprSnljak1URVJFeWVQQmxyMTY0MXU0T2duNEN2VHAwNitQREREd0ZvNzY2WFhGS3ROQjA2ZEJDQ0FPbnA2V1lkVXhvbkp5ZWo1YjhZQktEU05HalFBSmN2WHdZQW8vZnY4ZVBIaFZFenBTMXBWM0tGaXVxeWR1MWFneVZBeXpKbnpoeUlSS0pIZmkvY3VIRURnSFlWaFQxNzlpQTNOeGZlM3Q1NDY2MjN5ajAyTURBUXJxNnV5TXpNaEVhalFVNU9qa0VRb0RRbDJ5d1dpeEVSRVdId0hOL3ZSR1FPcmc1QVJFU1Y5dkhISCtPVFR6N0I0TUdEWVdkblo3Uy9yQUNBL2hmVWlpWVVlLzc1NS9IdXUrOEMwTjZKVzdwMHFja0F3SjA3ZHpCeDRrUWhBQ0NSU0RCanhneDA3ZG9WZ0Rici83UnAwNFR5ZVhsNStQcnJyODF1eDk5Ly95MjA0ZUxGaTBoTlRZV1Bqdy9HalJ0bmRoMnRXN2NXdHR1MGFXUDJjZnAvUC8xcEdTV1ZOeDJBTE5jYmI3d2hiUC8yMjI5Q2x2bUVoQVNzWDc4ZUFPRHE2b3BldlhwVlMvdk1aVTRIV2tlM3dzZWp2QmVVU3FXUVdMQk9uVHI0L3Z2dklSYUxNV3ZXckhMekYram8zdmUrdnI2b1U2ZU9XY2ZvM3ZQbXZ0OFpCQ0NpMG5Ba0FCRVJWWnE1eWVRT0hUcUVUei85RkxWcjE0YUhod2RzYlcxeC9QaHhZYitqbzJPRnovM0dHMi9nN3QyN2FONjhPUm8zYm15d0x5MHREVnUyYk1IZXZYdUZMOHgxNjliRnJGbXpqUElXdEdyVkNoMDdka1IwZERRQUNNc0hsblQ3OW0ya3BLUWdLQ2dJRGc0T3lNN094dG16WndGb00rMXYyN1lOMXRiV21EMTdOc1JpTVlxS2lnd1NKWmIyaFR3d01CQU9EZzZRU3FVWVBIaXcyZGV2LzJXL3JFNkIvajUyQ2toZmh3NGRNSHIwYUd6WXNBSGZmLzg5ZnZycEp6ZzVPUWwzcUcxc2JQREJCeCtZbmFHL0xQcXZ3Nm9JUmxXMGpxTkhqNktvcUFpT2pvNXdkSFJFYW1xcXNLKzA1SjA2Rnk5ZXhLRkRoOUNpUlF2VXIxOGZaOCtlUlY1ZUhnRGd3b1VMeU1uSndaZ3hZeEFZR0lnREJ3N0F4OGNIWGw1ZWNIQndRR0ZoSVFEalFHZjc5dTF4OU9oUlRKMDYxZXhyMEwxL3kzb2Y4LzFPUk9aZ0VJQ0lpQjQ3VjFkWEZCY1g0OXExYTdoMjdackJQaWNuSjdpN3UxZXEzaWxUcGdqejd0VnFOUzVjdUlDb3FDZ2NPWEpFU0VUbzR1S0N0OTU2Qy8zNjlTdjF5LzZiYjc0cEJBRkt1eXYzMjIrL1ljVS9ISUFBQUNBQVNVUkJWUGZ1M1JDSlJQRHc4RUJCUVlGd2pvU0VCSWhFSW9TSGg2TlJvMFk0ZWZJazVzNmRDemMzTjNoNmVzTE96azVZUmFCa3dFTXNGaU04UEJ5ZW5wNXdkWFUxKzlyMXYreVhGUVRRN3dpVWw4T0JMTStnUVlQUW9rVUwvUFRUVC9qNzc3K1JsWlVGTnpjM3RHN2RHbSs5OVZhcFdlNHJ5dHpYcTdrcStscis1WmRmY09uU0paUDd5dnY4dVhIakJpSWpJeEVaR1dud3ZFUWlnVnF0UnA4K2ZmRDY2NjhEQUpZdVhXcXlqcEpUSjdwMDZZS2dvQ0NqVlF6S1lrNFF3TndSUWtSazJSZ0VJQ0tpeDY1VnExYjQrZWVmY2VEQUFXemF0RW5vRUFQYVRraDVDZlJLazVTVWhOallXSnc5ZXhabno1NFZsaU1FZ0taTm02SjM3OTU0NmFXWElKRkl5cXduTURBUXp6enpETTZmUDEvcW5ONkJBd2NpT1RrWlo4K2VSVXBLaXZDOHJhMHRJaUlpa0pDUWdCZGZmQkdBTm1tYWo0OFAvdm5uSDZONS9vR0JnVVoxUC92c3MyWmZzNDUrSjZpczVSZk5MVWVXcTJuVHBwZzNiOTVqUFlmKzZpQlZzVkpJUlYvTEgzendBVTZkT29YSXlFaURwUTJsVW1tNUdmUDc5KzhQYjI5dkxGbXlSTGl6RDJnL0UvcjI3V3NRUkpnK2ZUcWlvcUtFcFFnQjdTaUFUcDA2R2RRcEVva3FGQUFBSHI2WHl3cUFNT2hIUk9aZ0VJQ0lpUDRWVXFrVS8vblBmNFMxcjFOU1VqQnc0RUNEZWNrVmtadWJpM0hqeGdtckJOamEycUpkdTNabzI3WXRPblhxVk9FdjJMTm56MFpLU2dvQ0FnSk03dmZ6ODhPSEgzNklHVE5tQ0Yvd2JXeHNNRzNhTkRScjFzeGdWWUlHRFJyZ20yKyt3Ymx6NTdCNjlXcGhPVEVmSHg4TUhEaXdNcGRyUlA4dVgxa2RJdjF5NVExN0pucGM5RitqVlJrRXNMR3hLVGZJQjJpbjdQVHQyeGQ5K3ZUQnA1OStpc2pJU05qWTJHRFdyRmxtZlZhMGI5OGVyNy8rT3JaczJRSkhSMGNNR2pRSWI3enhodEV3Lys3ZHU2Tjc5Kzc0N2JmZnNHN2RPb2pGWW9TRmhSbE5RNm9NM1RYTFpMSlN5K2c2L282T2psVXlqWU9JYWlZR0FZaUk2RjlWcTFZdGhJV0Z3YzNOemV5TTNxWTRPanBpNnRTcEtDZ29RTU9HRFZHdlhyMUg2dVE2T0RpVW0rUEF5c29LdlhyMVFtNXVMdHExYTRlK2ZmdWFYSjlicDIzYnRsaXlaQWxHalJxRmpoMDc0djMzM3plWlFMRXlOQm9OUWtKQzBLdFhMN1J0MjdiVWNyYTJ0aGd3WUFENjlPbGpkZ0l5b3FwV1ZGUUVmMzkvdlBMS0sraldyZHNqMTZkU3FkQzdkMjhNR3phc1Fxc1VpRVFpakJvMUNvQjJGRkpGZ29YZHVuVkR5NVl0MGF4Wk00TjhINmE4K3VxclNFOVBSNDhlUFI1NU9VSkFlNGUvV2JObWVPMjExNHhHRmVpclhiczJKaytlaks1ZHU1cWRwSkNJTEk5SXcxVEJSRVJFajlYOSsvZFJ1M2J0Nm00R0VSRVJXUkJSS2Nzdk1RaEFSRVJFUkVSRVZNT1VGZ1NvWENZbUlpSWlJaUlpSW5ycU1BaEFSRVJFUkVSRVpDRVlCQ0FpSWlJaUlpS3lFQXdDRUJFUkVSRVJFVmtJQmdHSWlJaUlpSWlJTEFTREFFUkVSRVJFUkVRV2drRUFJaUlpSWlJaUlndkJJQUFSRVJFUkVSR1JoV0FRZ0lpSWlJaUlpTWhDTUFoQVJFUkVSRVJFWkNFWUJDQWlJaUlpSWlLeUVOYlYzUUFpSWlJaUF0UWFEYklMbGNpUUZ5T2pvQWdaOG1Ka0ZSUkRvVlNqU0tWR3NWcURJcVVheFdvMWlwUWFGS3ZWMEdpcXU5VmtpZVozYjF6ZFRTQ2lSeURTYVBqZkJ4RVJFZEcvNFg2dUFoZnY1K0JXaGh5MzB1WGEzeGx5M01rc1FHWkJNZFQ4V2taUEFjMnlQdFhkQkNJeWcwZ2tFcGw4bmtFQUlpSWlvcXFuVUtweExENER4KzlrNHN5OUxKeTVsNDNFbkVKaHY1MUVqUHB1ZHFqdlpnZC9WMXZVc3BmQ3pWWUtOenVKOXNkV0NoZGJhOGlzeFpDSVJaQ0lyU0N4ZXZCYkxJSzFsUWhXcHIvZkVSRVIxZlFnZ0FhSjhiR0l2M0lTeVFsWEljL0xSSEZSWWZtSEVUMW1FcWtNZGc2dThQSUxoSC9UOXZEeGJ3NkFYOWlJaUdxcXRQd2kvQktiaE4xWFU3RC9SaHJ5aTFRUVc0a1E1T1dJWjN5ZDhXd2RaN1QyY1VaRGR6dDQyTnVBZlhnaUlucGNhbXdRSUNjakNkRjd2a0p5d3RYcWJncFJ1Yno4QXRHeDUyZzR1WGxYZDFPSWlLaUthRFRBL2h0cDJIRDZMbjZOdlk4aWxScU5hdG5qUDAwODBMT0pKMTRNY0llZFJGemR6U1FpSWd0VEk0TUF5UWxYc2YrWEZTZ3FsRmQzVTRqTUpwWFpvZXVBcWZEeUM2enVwaEFSMFNQUWRmN0Q5MTdGcVlRc2VOaEw4Zll6ZGZET3MzNEk4bktzN3VZUkVaR0ZxM0ZCZ0p5TUpPejhkZzREQVBSVWtzcnMwT2Z0UlJ3UlFFVDBsRHArSnhQaGYxekZvVnZwOEhlMXcvenVqVEc0dFEra1lxNitURVJFVDRZYUZnVFFZTTkzaXpnRmdKNXFYbjZCNkRsa0RwZ2pnSWpvNlhFclE0NzNJeS9oZjFlU1VkdlJCbk82TnNLb2RuWForU2Npb2lkT2FVRUE2Mys3SVZVaE1UNldBUUI2NmlVblhFVmlmQ3g4L0Z0VWQxT0lpS2djQ3FVYXl3L2Z4SklEMTJGdFpZV2xQUU14c1VOOTJFczUxNStJaUo0dVQyVVFJUDdLeWVwdUFsR1ZpTC82RjRNQVJFUlB1UDAzMGpEK3QxaGNTODNEZ0JiZVdOTTNDSFdjWmRYZExDSWlva3A1S29NQUhBVkFOVVh5M1N2VjNRUWlJakpCb3dFTzMwN0hnai9qaEhuL085OXBoOTZCbnRYZE5DSWlva2Z5VkFZQjVIbVoxZDBFb2lyQjF6SVIwWk5GbC9GLzRmNDRITDJkQVU4SEc2em8zUXloejlmak1uOUVSRlFqUEpWQmdPS2l3dXB1QWxHVjRHdVpIcGRMMzZWVmR4T0lqQVFOcVZYZFRUQ3BVS25HbVh0WitPM1NmZXlJdlkvYkdYSjRPZGhnVlo5bWVLODlPLzlFUkZTelBKVkJBQ0tpZjROS3JZRkNwVVpoc2ZyQmJ4VVVLalVVeWxLZVU2cVJWVkNNZEhrUk11VEZ5RkVva1ZPbys2MUVya0tKUXFYMm1JSUh2d3VWNnNmUzl0aVc3UjlMdlVSUEU1VmFvMzNQS1ZVb0xGYWpRS2xDVW80Q0Nka0ZTTWdxeEsyTWZKeTVsNDIvazNLZ1ZHdGdiU1ZDMTRhMThFR1hoaGpTeHBlZGZ5SWlxcEVZQkNDaXA0cEdBeFFxVmNnclVpRlhvZTFZNXltVXlGV29rRmVrZTZ6ZGwxZWsvU2tvTnU2c0s1UnFaQmNXSXlsSGdlUThSWFZmRnBGRm1QOW5IQmJzaTZ2dVpnaHEyVXZSeXRzSjB6czNRRHMvRjRUVWQ0ZXJyYVM2bTBWRVJQUllNUWhBUlArS2dtSVZNdVRGeUNnb1JvYTg2R0VIM3FBei83RHpydi9ZNExraUZWUnFUWFZmemhPditkOG5vVm5XcDdxYlFXUWc5WllJUU9OLzVWeUhicVhqeU8xMExPdlpGTFlTTVdUV1ZyQ1ZpT0hwSUVWZEYxdjR1ZGp5VGo4UkVWa2tCZ0dJeUd3YURTQXZWaUZEWHZTZ00vOXc2SHRHd1lQZkJ0dEZTSC93KzNFTmU2OEpiQjUwVG16RVZwQkpyR0JyTFlhTnRYWmI5bURiMmtvRWlaVVZyTVVpU0t4RXNMWVN3VnBzcGJmOVlQK0Q3WWJ1OXRWOVdVUkdPZ2U0bzNPQWUzVTNnNGlJeUtJeENFQmt3VlJxRGRMa1JiaWZxekQ0U2MxWENCMzZkS0hEciszWUY2bHFabWZleThFRzd2WlN1TnRKNEc0bmhadWRCTTR5Q2V5bFlqaElyUi84RnNOZWFnMEhtd2UvcFdLRC9mWlNhMGpFb3VxK0ZDSWlJaUtpVWpFSVFGVERhRFJBamtLSis3bUZScDM3KzNrS2crZFQ4b3FnMXRTTW9mVXlheXZVc3BmQzNlN0JqNzNrNGZhRGpyMStKNytXdlJUT01tdFlpZGhwSnlJaUlpTEx3U0FBMFZNa3IwaUpoS3hDM00wcVFFSldBZjdKTWRIUnp5MnNFVVB2SldJUmZKeGs4SFdTd2RkWkJoOG5HV3FWNk1nTEhYeDdLZWYyRWhFUkVSR1pnVUVBb2llRVVxMUJZczdERHY3ZExQMXQ3VTltUVhGMU43Tkt1TnRKNGV0czJNSFhiZXQrdTl0SmVKZWVpSWlJaUtpS01RaEFWTTA2ZmhhTnUxa0ZTTXhSUFBWRDg4VldJdmc1MjZLT3MyR0gzdGZwUVVmL1FZZGZabTFWM1UwbElpSWlJckpJREFJUVZiUGpkektydXdrVjRpU3pSZ00zZXdTNDI2R0JteDBDM08wUTRHYUhCdTcyOEhPMlpXSThJaUlpSXFJbkdJTUFSR1JBSkFMOG5HM1J3TjBPQVc3MkR6cjREenY3YnJaU2NKUStFUkVSRWRIVGlVRUFJZ3RWejlVV3pUd2RFZWpwZ0lZUE92d04zTzFRejlVV1VqR0g2eE1SRVJFUjFVUU1BaERWWUNJUlVOL1ZEczI4SEJIazVZQm1ubzVvNXVXSVFFOTdPRWo1OWljaUlpSWlzalRzQlJEVkFGWWlFUnE0MjZHWnB5T0NhdXM2K3c1bzR1SEFwZk9JaUlpSWlFakFJQURSVThiUHhSWnRmSnpRMHRzSlFWNk9hT2JwZ01ZZURzeTRUMFJFUkVSRTVXSVFnT2dKMXREZEhtMTluZEhXMXhsdGZKelF4dGNaSHZiUzZtNFdFUkVSRVJFOXBSZ0VJSG9DV0lsRWFPYmxnRFkremtLbnY1VzNFNXhsZklzU0VSRVJFVkhWWVErRHFKcWRITjhKTGJ3ZE9YZWZpSWlJaUlnZU93WUJpS3JaYzNWZHFyc0pSRVJFUkVSa0laaEpqSWlJaUlpSWlNaENNQWhBUkVSRVJFUkVaQ0VZQkNBaUlpSWlJaUt5RU13SjhCVHg4R2tJQU1qTlNrR2hQS2VhVzJNZUs3RTExQ3JsWTZsYmFtT0hJb1hjN1BJT0xoNFFpeVVBZ096MHhNZlNKaUlpSWlJaW9pY1pnd0JQa2Q1dkx3UUFITnUxSGpjdUhxbm0xcFRQMmMwYmZkLzVFUGZ2WHNHbFU3dVFkT2RTbGRRcnMzVkVpK2Y3b1VtYmJ0ai95MG9reGNlYWRWejNRVFBoN09ZTkFQZ200cTBxYVFzUkVSRVJFZEhUaEVFQU00aXRKWS85SEJxMUdtcTE2cEhyR1RIeiswYzZYcjl6TEJLSjRQU2cwMXllN1BRa0FCcUQ1d0tDT3NGYVlvTTZEVnJqMHFsZGo5UXVmZFpTR3dTMjdRR3h0UVRQZFJ1T3lLOW5Wc25mam9pSWlJaUlxS1pqRU1BTXc2WnVmdXpudUgzbEJBNy8vc2xqUDA5RlNHeHMwWC8wQ3JQS2Jsa3hIQ3Bsc2Q0eklnUUVkUVFBNU9la0llbk81U3ByVjE1MkdpNmYyWU1XN2Z2QnBaWXZHclhxZ21zeCs2cXNmaUlpSWlJaW9wcUtRWUFhNnZTQnJiaDM4N3haWmYwYXRzV3pYYXAyZUh5ZEJxM2g2T0lKQUlpN2NBZ2xSd2s4cW9zbkk5R2tkVGRJWlhabzNlazEzSXc5Q21XeG9rclBRVVJFUkVSRVZOTXdDR0NHNDN1K2V1em55TWxLcnRMNjVMbVpaaWUvcTFVN3dPVHpSWVh5TXVmT053anFoQmY2ampPNUx5aTRwN0NkOGs4Y25OMTl6R3FMVGw1MmFvbVJCY1p0dTN4bUQxcDE3SS9FMnhkaExiRmhFSUNJaUlpSWlLZ2NEQUtZSWU3Q3dlcHV3bFBGemFzZXZQMmJDNDlmZm5OV2hldlkrYzFzcE4yL0JhRDBuQXhYei8ySnU5ZlBDTUVPc2JVRUdvM21zYTFHUUVSRVJFUkU5TFJqRU9BSlZscVN2MDY5eDZKVDc3SEM0N3pzTkd6L1BPemZhbGE1Mm9hOFVhWDFWU1FuUS9yOTIvamZOK0ZWZW40aUlpSWlJcUthZ2tHQUdzck8wZFhzSWZpMkRpNVZkbDdQT28xUnAwRnJBTUNkYTZkeDhOZlZaaC9iK2RVdytBZTJoN0pZZ2V3TTg2WXlFQkVSRVJFUmtma1lCSGlDL2ZyVlZJUEh1a3o5NXc3L2lEdHhwNFhuMVNyajVmR0NYeHFLNEplR1B0NEdHaEVodU1zUTRkR0Y0enZNUHRMVzNnVjFHd2NEQUc1Zk9Zbmlva0poMzlIL2ZWYm1zUjYralJEWXRqc0E3VW9FUkVSRVJFUkVaQnFEQUtWby9seWZhanQzWm1vQy9ybDFvZFRFZnZJODg1UCtQU29uTjIrOE5tYWxXV1VidFh3UkhyNk5BQUFKTjg0aEkvbU93ZjVhM2czZ1hTOElnRGE3djc3R3JickF5a29NQUxoZUlnZkR6VXZIU2oybnpOWVJiVHUvQ1FBb1ZoVGdyMzFiekdxcmxkZ2F6Wi9yZzdpWS9TZ3N5RFhyR0NJaUlpSWlvcWNkZ3dDbHFPb2w4eXJpeHNVaitPZldoVW9kbTNJdkRnQVFjMnc3a3VKanpUckdyMkViUE5ONXNNbDk5azd1WnRVaGxkbmptUWVkY1VDRG1LUGJqY3JVcnR0VUtLTWZCQkNKck5DNDlVc0FnT3owZjVEeVQ1eFo1d1JFZUtIZmVOZzd1Z0VBL3RxMzJleVJBTDJHemtNdDd3Wm8wUHdGL1BualV1Umxjd1FCRVJFUkVSSFZmQXdDMURDN3Q4NnY4REVKTjJLUWNDUEc1RDVkQjF0WnJEQkt1T2ZYc0swUUxOR28xY2hNVFlCM3ZTRGN2QlNOak9SNHM4OXZKYmJHemRpakNIeW1CK0l1SERMN3VPZTZEWU52L1pZQWdOdFhUdURHeFNQQ3Z0cDFtK0wrM1N1bEhxc296QWNBT0x0NW85ZXdCZmp6eHdoa3BpYVlmVzRpSWlJaUlxS25FWU1BcGZnbW92U1JBRjBIVG9WZnc3YlFhTlRZL3ZrazVPZWsvNHN0TTgzS1Nnd2JXOGNxcVV0UmtBdTFXcHRuUURjU0lEOG56V2dLZ3J0WGZXZzBhZ0Rhb2ZqN2Z2b0luZnRQd3JuRFAxWG9mQ3BsRWM0ZCtRbVhUdTBXNml0UGkvYjkwUFRaL3dEUWpoNDR2dWNyWVYrejRKNW8xM1VZemh6OEhyRi83VFI1L0lIdEs5RzUvL3Z3YTlnR2RnNnUrTStRT2ZqengyVklTN3Bab2JZVEVSRVJFUkU5VFJnRXFDQUhady9VYWRBR0FKQncvZXdURVFBQUFEZlBldWd6WW5HVjFQWDd4aG5DWFhGN1IyMFFJTS9FZGQ2NkhJMWJsNk1ObnR1L1hadTgwTXBLREkxR0RZMUdVKzc1SkRhMktGWVVRRkdZWjFiN21yVHBwamYxQURpd1k3V1FTTkRIdnptQ1h4b2lsSXM3ZndCRkNybFJIU3BWTVE3dVdJWE9yNGFoYnVOZzJNZ2M4UExnY096ZnZnTDM3MTQycXgxRVJFUkVSRVJQRzZ2cWJzRFRwa21iYmhDSlJBQ0FLK2YrckxaMjJOcTdvRUh6RnhEU2J3SjgvRnM4dHZNSUl3RXFPR2UrY2V1WDhFYlllcnpRSnhTMjlxYVhJTFJ6Y0VYblZ5Zmh6YkQxOFBCcGFGYTl6Wi9yZytkZkhtbnduRzZFZ3B0WFBYVHUvejVFSWl0a1p5Umh6M2NMVFFZQWROUnFGUTc5dGxhWUNpR1J5dEI5MEhUNCtEYzNxeTFFUkVSRVJFUlBHNDRFcUFDeFdJSkdyVG9EMEhZOHpVMjhWMVhuMW5tMnkxdm8xUHM5QU5wZ1JIclNMU1FuWEJYMjc5dzhCem1aU1JXcTM5V2pMbm9PbVd2MHZOMkRuQUI1RlZ4NnIxSEx6cERaT3FKT3d6YUkxaHVxcjYrd0lCY2V2bzBnRmt2dzdFdERzR2ZyZ2pKcUZLSHRpNFBROHZsWGpQWTR1L3RDbzFhaSs2Q1prTnJZSVRNMUFWSGJQa1JCZm5hNTdWU3JWVGowNnhxOE5PQy84QTFvQmJHMUZGMEhUc09CWDFiaW45dC9tM3U1UkVSRVJFUkVUd1VHQVNyQXYybDd5QjdNdTcvNm1FY0JXRm1KVWN1N0FXclhiUXJ2ZWtId3JOTlkyQ2V6Y3hLMmM3T1NVVnhjYUhCc2NWRUJpZ29ONzREYk83bWpZZk1RQU1DTjJLTkdXZlNMaXdwTXRrTTNFcUJ0eUNDMERSbGtzc3oxdnc4aGV2ZVh3bU5Yejdwd3IxMGZBQkIvNVNUVUtxWEo0OVFxSldKUFJ1SzU3aVBnVmFjSi9CbzlnNFRyWjQzS1NhUXlkT29kaW5wTmdyWEhxVlhJeTBxQms1czNBS0RmTzB1Z0tNeUhyYjB6MHU3ZndwL2JJc3llV2dBOG1Ccnc2eHE4L09Zc2JWRENXb0tYQmt6QnZ1M0wvOVZBRHhFUkVSRVIwZVBHSUVBRmVQZzBFTGFmNno0Y3ozVWZYaVgxeXZNeThkT240dzJlYy9jT1FLOWg4MDJXVDc1M0RUZGpqeUx4OWtYa1phY0NBR3JWRGlqekhJNnVYbWdUOGpvQUlPbk9KYk9XMHBOSVpaRGEySlZiVGpjZlg2ZFJ5ODdDOXMxTHg4bzhOdTc4UWJUczhDcHM3VjNRNW9XQlNMaCtEc0REUEFJT0xoN29PbUFxWEQzOEFHaFhLVGl3WXpYcUI3WVhnZ0JpYXluc0hLUlFxWXB4K0xkUEtoUUEwRkVXSy9Ebnp4K2g1NUM1Y1BYd2c5aGFncTREcHVDUDd4WWg3ZjZ0Q3RkSFJFUkVSRVQwSkdJUTRBbGdLcm1nL25QNXVSbEl1SDRHZ1cxN0FBQ3VYemhvc0J5ZU9jUmlxYkN0VWhXYmRZeEtXWXhmdjVwYTZ2N2VieStFMU1ZT1NyMGdnSlhZR2cyQ09nSFFUcGxJdVJkWDlqbFV4Ymg4ZWcrZTZUd1licDcxNEIvNEhPS3ZuaFQyT3poNUNBR0FndnhzN04rK0FtbEpOMUUvc0wxUTV2YVZFNmpmOUhtSXhSTDBIRElIUi82M3JzemxBVXRUVkppUGZUOS9oRDV2TDRLdGd3dnUzNzJDekxSN0ZhNkhpSWlJaUlqb1NjVWdRQVhjdm5MU2FKbTh5cklTUzRRczlxYUNBQVY1bWZqN3hPKzRHM2RHV0xaT0Z3U29EQnZad3p2NjV0NHBWNnRWWlY2dnRiVTJzS0EvbGFCdW8yZGdZK3NBQUlpN2NOQ3M4MXlMMlkrV3o3OEtpWTB0V25Yc2ovaXJmMEUzR2lBNTRRb0tDM0tSbDVXQ2d6dFdJejgzdytqNHc3OS9nc3lVdTJnVE1naDJqbTU0ZVhBNFlvNXV4OS9IZjRmK3FBSno1T2VrWTkvMjVRaHMweDBuOW00VWxrb2tJaUlpSWlLcUNSZ0VxSURraEtzR0NmZ2VoYU9MVjVsQkFJMUdnM09IZjZ5U2N3R0EzWU81L1FCUW1KL3p5UFZaV1lsaEpkYStmUFNuQXdTMTZ3MUFPOS8vWnV4UnMrb3FVc2dSZCtFQWd0cjFocXVISCtvMmFvdTdEM0lEYURRYW5QaGpJKzdkaUNsekJNUGZKMzVIWm1vQ1F2cE5nRVFxUTl1UVFjalBTVGU3RGZyUzc5OUc5SjR2eXk5SVJFUkVqMVZ4Y1RFMmJkcUVnUU1Id3MzTnJicWI4OGh1M0xpQm5Kd2N0RzNiOWw4OWIweE1EQndjSE5Db1VTT2pmZGV1WFVOS1NnbzZkZW9rcklEMWI3bDkrellVQ2dVQ0F3TWYyem15c3JKdzh1UkpkT3ZXRGRiV1ZkZjFpWXlNaEx1N096cDA2RkRtM3kwdUxnNGlrY2prMy81cHdkZHR6Y01sQXF1SnZWNm4zSno1K1kvS3RWWWRBTnI4QThwaXhTUFhKN0d4RmJhTEZkcVJBTFhyTlJPVytydDk5U1FLNWVZSEc2NmNqWUpHb3dZQXRPendxc0crTzlkT21UV0ZJZUhHT2V6NWJnSHljek9RbW5nRHR5NUZtMzErSWlJaWV2SklKQkxzMkxFRFE0Y094Wm8xYTVDWVdQa1JtZmZ2MzRkR1Uvb0l3ZnYzNzZPb3FBZ0FjUERnUVd6ZHVoVjVlUlhQTTFTV2JkdTJZZWJNbWRpOGVYT1piU25MNWN1WEszeE1YRndjeG8wYmgvRHdjS1BqbzZPanNYRGhRb3dlUFJyNzkrK0hXcTJ1VkxzcTQ4Q0JBNWc0Y1NJV0xGaUFoSVNFeDNJT3VWeU9sU3RYWXZqdzRZaU1qQlQralI5VlFrSUM1cytmanpGanhwVDZkMU9yMVZpNGNDSEdqeCtQTDcvOEVrcWw2V1RaaityczJiT1lOMjhlN3R5NTgxanE1K3UyNW1FUW9KbzRPTmNTdG5YSi9SNFhLeXN4ZkFOYUFRQXlrdU9ycEU3OUlFRFJnK2tBTGRyM0U1NjdjbVp2aGVyTHkwN0YzYmd6QVBCZ1ZZUm1sV3BYUnZJZDdOdzhHMGNpUHhXQ0NrUkVSUFQwc3JXMVJYRnhNWGJ0Mm9XdFc3ZVcyZ21KaVlsQmJtNXVxZlVjT0hBQW9hR2hPSHYyTEpLVGt3MStFaE1URVI0ZWprbVRKaUVwS1FtRmhZWFl2SGt6aGd3WmdxKysrZ29aR2NiVEVjK2VOVjdScUN4SlNVazRldlFvTkJvTnRtN2RpdW5UcDBNdWw1ZC9vSjQvL3ZnRDc3Ly9QalpzMkZDaDQzUjN3RStkT29VWk0yYmcxcTJIU1k4dlhib0VBTGh6NXc2V0xWdUdMNy84c3RJZHZiSVVGeHZmMEltSmlRRUFIRHQyRExObXpVSjJkdm5MTzVla1Zxdng4Y2NmWThlT0hTYmJyVkpwcDNhbXBLVGdrMDgrd2J2dnZtdnkzN09pcEZMdHROajQrSGhzMjdZTm1abVpSbVdzckt3d2R1eFlhRFFhL1B6eno1Z3paODVqNmF3cUZBb2NQMzRjWThlT3hROC8vRkNsLzM2Vy9ycXRxVGdkb0pvNHVuZ0oyN21QT1FoUXYxa0hZVmxCbi9vdDhXeVh0M0FoZW9kUlZ2K0tzSkU1Q052RmlnSzRlZFdEYi8yV0FJRFVmNjRMZVF3cTRzclp2YWpYcEIwQTdiU0MrM2NySGpFRWdJSzhyRW9kUjBSRVJFOGVYV2VyWmN1V21ENTl1c2t5aHc4ZlJrUkVCT3JYcjQrUFB2b0lEZzRPUm1Xa1VpbHUzcnlKbVRObmxubStTWk1tWWNnUTdaUk51VnlPRXlkT29IUG56Z2JURVU2ZlBvMVpzMlpoNk5DaEdEN2N2TldpTm16WUlIUUFHelZxQkg5L2Y0U0docHAxckU1U1VoSTBHZzErL1BGSDJOcmFDdTBzajFnc0ZyWVhMRmlBZ0FEdHFsSXFsUXJYcmwwRG9PMndmdkxKSjJqY3VMSEpPaDdWUng5OUJDY25KMHlZTUFFaWtRaDVlWG1JaTlNbWtQYnc4TUJubjMwR1IwZkhDdGNybDh0eDd0dzU3Tnk1RTRjT0hjTE1tVFBoNCtNajdOZS84Ky9wNllrUFAveXdTcWFXU0NRU1lYdmV2SGx3ZDNjM1dhNVRwMDRJREF6RTFhdFhjZWJNR1p3NWN3YnQyclVUOW1ka1pNRGUzaDQyTmphVmJrdUhEaDNRcVZNbkhEdDJERjkvL1RWeWMzTXhac3lZU3Rlbno5SmZ0elVWZ3dEVnhNbXR0ckNkbDVYeXlQVVZGdVFLS3dZVUtSNUc1Mnp0WFlUY0E0QjJWRUR6NS9vZ0lLZ2p6aHo0RHJjdUg5Y2VMOC9GNVROL0NOdmxzWkhaQzl0RmlueURVUUFYVDBaVzZocnUzNzJDckxSN2NLbFZCMzROVzhQZXFkYS9NbFdDaUlpSS9qMTVlWG1ZTzNjdTB0T05jeUtaa3BXbERlNWZ1M2F0MUE3My9mdjNvVmFyY2YzNmRjeWNPUlBMbGkyRHZiMjlRUmxkTUFFQWdvS0NEQjRyRkFwaHVQR2tTWk1NaG0zUG1ESERZRTV5Ym00dVZxOWVEUURZdW5VcnNyS3lFQllXVnVhODVOallXQnc1b3YyZVZyZHVYU3hmdmh6Mjl2WndkM2ZIeG8wYnpmbzdsUFROTjkvQXpzNE8vZnYzTDdlc2xkWER3YisrdnI3Q2RseGNIQlFLN1RUUjU1OS92dElkcWRHalI1YzV6RjZsVWlFNU9SbUE5czU5V0ZnWVltSmloRHUzTDcvOGNxVUNBQURnNE9DQUJRc1dZTUtFQ2JoeTVRckdqUnVIK2ZQbm8zWHIxZ0NBZ29LSENheURnb0xnNStkWHFmT1VwTjlCMVE4SW1OS3RXemRjdmFyTksrYmw5ZkJHWUhwNk9xWk9uUW92THk4c1hyeTR6SndGY3JrYzI3ZHZSL3YyN1UzK093MFpNZ1RIam1tWDVqNTA2RkNaUVlCVHAwNFpCQ0pLVTlOZnQ1YU1RWUJxVXN1N0FRQ2dJRC9ya2U3STYrUmxwK0xZcnZVR3o4bnNuTkRqelErRVVRQXhSMytHczdzUEFwcDFoSjJESzBMNlRVRGoxbDN4MTUvZklETTFBYWYyZld2MitXeHNIMzVRRnhYS2NUZnVET3djM1dBamM4RGQ2K2NxZlIxWHowYWhUc08yT0gvc0Z3WUFpSWlJYWlBSEJ3ZUVoWVZoOHVUSkZacHpyMUFvek1vSmNPM2FOWHp3d1FlSWlJaUFuZDNEMVpIME8xaGhZV0d3dGJXRnQ3YzNBTzM4N3BFalJ3SUFHalpzaU92WHJ3dGw5VHYzS3BVS1M1WXNRV3FxZGhTbmk0c0xsRW9sRWhNVERUb3BKZHU5YXRVcUFJQ1RreE1XTFZvRXVWd09lM3Q3dlBubW0yalNwQWs4UFQxUnExWXQ0Vzd3eVpNbk1XZk9IQURBdW5Yckt0VEoyYjE3TndvTEM5RzdkMitoUHYzT2xMNlRKeDh1eTl5M2I5OVM2eXd1THNhcFU2ZlFzV05Iay92ZmZ2dHRMRnEweUt6aDJQZnYzMGR4Y1RHT0h0VW1ieGFKUk9qWnM2Zkpzbks1M09EZnNEVCsvdjRZUFhvMFB2MzBVK1RuNTJQT25EbllzR0VEdkx5OERJYXVsM2EzdmpMMGd3Q0Fkc1RCN05temhXQ0hQdjFwRG5QbnpoVzJjM0p5a0plWGgzdjM3bUh4NHNXWU0yZU9VYjA2VjY1Y3daWXRXMkJ0YlExbloyZWovWTZPamhDTHhWQ3BWR2phdEtuSmRnREEvdjM3c1duVEpvd2VQUnFEQmcwcTlmb3M0WFZyeVJnRXFBYXVublhoNk9JSm9Pcm02SmZrRzlBYW5YcU5nYTJEQ3dEZzlwVVR1QkQ5S3dBZzd2eEJQUC95U0RpNys2QjIzYWJvKzg2SGlQMXJKeTVFNzRCS1dYNENQZ0J3OS9KL3NLVkJRWDQyYmw4NWdkdFhUa0FxczBPcHkvS1prYm56YXN3K1hJM1paMVliaUlpSTZPbms3KytQMWF0WG83Q3dFSFhxMUlHOXZiMUJaenM1T1JrVEprd1FSZ0hvYTk2OE9TSWlJaW84ZkZxL1E1R2ZuNC8zM25zUFFVRkI2TmF0RytyWHIxOXFXWDFyMXF3UmNnRTBhdFFJUzVZc2dhdXJhNW5uL2VLTEw1Q1FrQUNaVEliRml4ZkQyOXNibzBhTlF0dTJiUkVhR29vMmJkcFU2RHJLazV1Yml3MGJOdUQ3Nzc5SC8vNzk4Y29ycjVUYXNmenJyNzhBQU43ZTNxVm1maThxS3NLOGVmTnc1c3daVEpvMENYMzY5REVxODhJTEwyRGp4bzF3ZDNjMzJXbmZ2MzgvSWlJaUFHaEhXZ0FQTzNMQndjSHc5UFEwT21iWHJsMzQ5dHR2c1dMRkNyUHUzdmZyMXc5Nzl1ekJ6WnMzVVZoWWlCczNic0RMeTh0Z3JyNnA4MVJXeWVEUWloVXJjTy9lUGNqbGN1VG41NWQ2WEdtQnJPam9hQ3hmVk0yMzlRQUFJQUJKUkVGVXZod3pac3d3T2FyaytISHQ2TjFObXpaaDA2Wk5aYmJ0eUpFandoMzgwbXpZc0FIKy92NmxqZ2l3aE5ldEpXTVE0RjhtczNQQ0M3MGZ6cU5KdUJGajFuRTJ0Zy9udHFsVnB0ZXUxeVVBYkJiY0U5NzFnb1RuYjEwK2ptTTdQeGNlMzc5N0daRmZmNEJXblY1RDgrZjZ3TXBLakpiUHZ3TC9KdTBRdmVjcmcyVVFKVGEya0Voa0tDNHFnRXBaREpHVkdENytRV2pTdGpzQUlDdnRINmlVRDRkL0ZSWEtoYmFvMWZydEZNSFRWeHNOVkJSVWJhWmRJaUlpZXZyNCsvdWJmRDQvUHgvaDRlRkdBWURnNEdESTVYTEV4c1ppOGVMRm1EZHZYb1dXZk5QdjJPdUdiMSs2ZEFtWExsMHlXcUxPVkJEZzg4OC94eDkvYUtkT3RtdlhEck5uejRhdHJhMVJPWDM3OSsvSC8vNzNQMGdrRXN5ZlB4OU5temJGeVpNbmNmZnVYZHk5ZXhmMzc5L0hyRm16eXEybkluVEJrZXpzYkJ3OGVCQmR1blF4V1M0dExRMDNiMnB6T0NVbEphRkhqeDdsMXIxMjdWclkyTmlnZS9mdVJ2dk1IV1l2RW9sdyt2UnBZWmorbFN0WFRFN3owTTBqbno1OU9sYXZYbzNhdFdzYmxTbFo3K0RCZzRWaDlicTcwUHJUVG5RalAwcVRrNU9EcUtnb0RCZ3d3S2dqUG43OGVJT0Vndm9qRE1hUEh5K01hdkh4OGNINjlldUY5bzRiTjA0WVdlTGg0WUc1YytmQzI5dmI1TjM4MHFTbHBTRXFLZ3FBOXU5Y3ExYXRjbzRvdlI3ZEtnd2FqUVlmZnZnaFB2bmtFNk4vTzB0NjNWb3FCZ0dxVU5jQlV5Q1YyVU5Sa0l0Q2VTNktpd3FoVWhWck84OGlFUnhkUEZHM2NUQWtVaGtBN1hKOVphMWozNnBqL3dmMUZLQnVvMmVGNStWNTJvaW1sWlVZenJWODRlN2xEMi8vNXZDdDMxSVkrZzhBeW1JRnpoN2FoaXRualRQMXExVEZPSGY0UjhSZlBZa1grb3lEcTRjZm5OeTgwWFBJSEZ5TDJZOHpoMzVBc2FJQW5yNU4wSDJRNlNROEFIQ3RsTHYyTDc0U0JpKy9KaWpJejRheVdBR1puWk13K2lFejlXNFpmMFVpSWlLeVZGbFpXWmd6WjQ2dzFGbm56cDN4OTk5L0l5TWpRK2dRamg4L0hpZFBuc1RFaVJNeFk4YU1Vb01KSmVsMzZ2VHpBUXdjT0JDOWV2VVNwZ05vTkJxakR1QVhYM3lCSFR0MkNPVkhqeDVkNm1nQm5kallXS3hjdVJJeW1Rd0xGaXdRN2xqKzlOTlBRcGxMbHk3aDZOR2pablZrektVZkdKay9mejU4Zkh4dzhlSkZvM0tIRGgwQ0FNaGtNbGhiVzhQSnljbGd2MXd1RndJeGJtNXVrTW0wMzE5LytPRUgrUGo0SUNnb0NKV2hWcXZ4NTU5L0NvOXpjM1BMWE5VaExTME5VNmRPeGVyVnErSGg0UUVBVUNxVkpyUHhCd1lHd3NmSEI1MDZkUUlBcEthbUlqNCtYdGd2a1VpRXFSeW1iTnEwNmYvczNYZDh6ZGYvd1BIWEozdmJLd1ExaXFKVmUzenQ2cS9hVWtXVm9qVmJxbVlTSkRGcnoxQzAydEtpcXRUcVFsRXI5aXhCeFlvUlFoSkpaRWh5azV0OGZuL2Mzay92bFhWREpNajcrWGg0MUwyZmNjN241aXJuZmQ3bmZkaTVjeWZuenAxajlPalJabGtOSTBlT3hOUFRrOFRFUkd4c2JNenFSaVFsSldtQnBZaUlDSllzV2NMRWlSTTVjK2FNRmdDb1dyVXFuMzc2S2RXcVZXUFFvRUUwYjk2Y1hyMTZaZlZSQVlhMC9FbVRKcEdVWkZnKy9ONTc3Mlc2ZkNJNzN0N2VoSVNFNE9qb1NLZE9uV2pWcWxXNjdBajUzaFlNRWdUSVJhbXBla3A1Vk0vK1JBekYrL1pzWHBCbFBZQVhhalNsY0hIejlXVkpDYkZFaEJyK1ovSlNnL2JVYi8xQkJ2MUk0ZXJaL1p3NXVJa0hjVmx2Z1JJVmRvTS9Wb3lqYnN2M3FkbXdQYUJRN2RYWGlBaTl3cFd6QVVSbVd1VmY1ZUxmdTdod2NtZUdSMk9qNzFDaFdnT3pvQVJBcWo2RnZ3UFdaOWtuSVlRUVFoUThJU0VoK1ByNmN2ZnVYUUJhdEdqQm1ERmo2TjY5TzJBWStMbTd1ek5wMGlUOC9QeTRjdVVLZ3djUDFsS0hUUXV1WmNSMFlHK2Fadnp3Yk9iRFFZQWxTNWJ3enovLzRPam95SWdSSTJqVHBvMUZ6N04xNjFZS0Z5N01oQWtUdEV5REkwZU9hQU9ieXBVcnMyREJBbmJ0MnNXT0hUdG8xNjVkbHNVRkxXVTZtRElPVERPNjc4NmRPMUVVaFNaTm1tQmxaWlZ1MTRUVnExZXpjdVZLQUcwMk9EZUVob1pxcWUzVnExZG4wYUpGWnNjN2RPaEFVbElTSFR0MlpPalFvUm5lUTFFVUZpeFl3TEZqeHpJOC92UFBQNXNOV28yeTJ4bkM2T0RCZzR3Yk4wNWJFdytHV2hITGxpM0R6YzBOZTN0Nyt2WHJwODJxcjFpeEl0MzNUNi9YczJUSkVnQ2NuSndZTjI0Yzd1N3VuRHg1a3VEZ1lJS0Rnd2tKQ2NITHl5dkx3b0pidDI3Vkt1RXJpdkxJUDRlVEowOXkrdlJwQUw3OTl0dE0vN3pJOTdaZ2tDQkFMcnAvN3hiNmxEcFkyOWlpS0JsSGh4UGlvZ2k1Y29yQXc3OWxXL2d1THZxdVNSQkE1ZjY5Mnh6WjhiMjJiditmNDl1b1hLczVSVXA0QUNvUm9WZTVIblNVcTJjRFNFck12c0svVVdwcUNzZDNyK2JPalhNMGYvdFRybDA0cE8wMGtKUVl4K0UvbDJOdGE2ZjlRVXhPZWtCWXlFVmlvKzltZXMrUUs2ZXdzM2ZDeHRZZUsyc2IxTFEwNHU2SGMvVmNBTEhSR1JjcUVVSUlJVVRCdEdQSERwWXNXVUpDUW9LVzF0Mm5UeDhVUmRIMmx6Zis5NVZYWG1IR2pCbE1tRENCK1BoNDFxOWZyMVZOYjlxMEtiVnIxODZ3U0ovcGdDS3JXZnlIaTl2OTg4OC9WSzVjR1Q4L3YzUnAwN0d4c2R5L2Y1L3k1Y3VudTg4bm4zd0NvS1Y5SnljbjgrV1hYd0tHUWVHRUNSTndjSERnd1lNSGZQdnR0NnhmdjU2QkF3ZG1XN1g5enAwN1dhYTFaL1JzRHcrbUxsKytUSEJ3TURWcjFxUnMyYkxzMjdjdjNUWEdHWFFyS3l0dGE3Yk1wS1NrTUhMa1NIcjE2a1hqeG8yelBIZlRwazNhWnh3Y0hFeHFhcW9XbEVsSVNOQm12TFBheHMvYTJwb0pFeWJnN2UxTmNIQXc3dTd1dUxpNHBIdE9WVlcxd2F1am82UFpMZzhaT1h2MkxLcXFVcmh3WWJ5OHZOSWROMllpUkVWRmFRRUFnTnUzYjZjYlZLOVlzWUtRa0JBVVJjSGIyeHQzZDNkVVZkVUdxR0JZNTc5ejUwN2VmUFBOVFB2VXFGRWovdnJyTDBKRFErblFvUU9Pam82WkZ2M0x5cmx6NXdERFlEc3VMaTdUSUVCQit0NFdaQklFeUVXbkQyems5SUdOQUNpS2xTRVlZR1dGb2lnb1dLSFg2eXd1dkFld2ErTTh3N1dLRmFxcW9xcHBac2ZUMGxJNXNHVXB6bTdGQ1E4Snl0SEFQeU8zcnA3bWwrV2owVDIwUmVERjA3dHlmSy93VzVjSXYzWHBzZnFUbGFDL2QzTDcycGtjWFhOMDUwcnM3SE52N1pJUVFnZ2hIazlVVkJUKy92NW0xYjU5ZlgxcDFLaVJOaGcwcnIwdVZLaVF0bzY4U3BVcXZQWFdXNnhidHc0d0RQWU9IejdNNGNPSEFVTVYrTFZyMTVxMVpkenJITkpYZGpmMWNCQ2djK2ZPREJ3NE1GMzlnYWlvS01hTUdVTmlZaUtMRmkxS1Z5RHc0VFhmNjlhdDQ4NmRPd0FNSFRwVTI4dmVtSzU4L2ZwMVpzK2V6ZUxGaXpQdDIrTEZpOW0xYXhmejVzMTdyQUhPdG0zYkFFTXh2Y2pJU0c3ZHVrVjhmRHd1THYvVm9McDI3UnBnV0lPZVhSRkdXMXRiTGwrK3pQang0eWxldkxqWmNnc3czNmJQT0h2djVPUkVRa0lDd2NIQjJ1RGNkUDErVmtFQU1Ld2huenQzTGpZMk5wa0dkYTVkdTZadGxkZWtTUk44Zkh3eXZaOWVyOWZTN0N0WHJxejlmREp5NW96NXYwSEhqQmxEdlhyMStPeXp6M0J6YytQSEgzL1Vsbzk4L1BISDJ2S0ViZHUyY2VIQ0JjQ3dQTUM0NVY1V2loVXJob09EQS9IeDhmejAwMC84OU5OUFdaNmZIYjFlejVneFk1Z3paMDZHMzZHQzlMMHR5Q1FJOElTb2FocjZGRjB1M0VkRlZUTXVCQWdRZWZjYWtYZXZQWFk3Um9ueDZhdndQbzBlNWJsRHJ3VStvZDRJSVlRUUlpY1NFeFBadUhFajY5ZXYxN2FCTXc3MnAwMmJsdUUxaHc0ZG9tUEhqdG5lMjlYVk5jTXR3VXdIOTZrbVJaWWZubTNzMDZlUDJRQjAvLzc5WmtFS0krUDJibURZOW0zZXZIbnBCcjlHbHk5ZlpzMmFOUUM4OU5KTHZQYmFhOW94MDFUd0tWT21VTHAwYWJOMTdKTW1UY0xXMWhhOVhrOTRlRGhnR0hUT256Ly9rZmE4djMvL1BqdDI3S0IwNmRLMGFOR0NZOGVPb2FvcXg0OGYxNHF4SlNRa2FEUGRscTZoZG5Cd0lDRWhnWHYzc3QvaStYLy8reCtsUzVkbXc0WU5uRHQzVGdzQzNMejVYOTJvN0FvQkFwbCsza2FtZy9XaVJZdVNscGFXYWNEQXRNYkF3K3ZNSDJaY3ptQ2tLQW9uVDU1a3lKQWhPRHM3YTNVSEZFVmg5ZXJWckY2OUdrQUxiTG00dURCaHdnUmlZbUt5RFFMWTI5c3paY29VUm84ZVRXaG9LR1hLbE1ISnlTbmQ5L2JCZ3dkY3VtU1lnS3RZc1dLMnUxYXNYYnVXa1NOSFpsbmNyeUI4YndzcUNRSUlJWVFRUW9nOEV4QVF3S0pGaTdoLy96NkZDaFdpVjY5ZWRPblNoZTdkdTZQVDZYQnljckpvQUJnY0hBd1laaTZIREJuQ3hZc1gyYk5uRDRzWEw5YlN0azJaQmdGTXN3SXkybUhBdEFwOFZvWGtqSUtDZ3BnOWV6WitmbjdwQm1jSkNRbE1uVHBWS3lUbjZ1cHFkdHkwL1l4bXZ6TnEvLzc5KzR3Wk13Wi9mLzlzYXlHQWVhQmo4K2JONkhRNit2VHBnNDJORFJVcVZBQU02NzZOZzZrTEZ5NW9uMWVkT25XeXZiL3BjOVN2WDU4Wk0yYVlIZHUxYXhmKy92N29kRHJLbHkrUHQ3YzNlL2JzQWVEVXFWTzgrKzY3d0grenVFQzJxZnVXTUUwWDM3QmhBd2NQSHFSSGp4NjgvdnJyNmJKQlRIZWpLRnk0Y0tiMzFPbDBIRGx5Ukp0bDF1bDB0RzNibHIvKytvdUVoQVJxMWFxbC9jeFVWZVhCZ3djVUtWSkVDeklvaXNMWXNXTkpURXprMDA4LzVZTVBQcUJYcjE1WnJxdDNjbkppNGNLRldGdGJjL3IwYVM1ZHVzU2JiNzVwTmdOKzd0dzVSbzRjQ1VEMzd0MXAyN2F0cFI5VGhncks5N2Fna2lDQUVFSUlJWVRJTTBXTEZzWER3NE9CQXdmU3FsVXJiVGJYMXRZV25VNUg3ZHExbVRwMWFyYjNNVzczMWJScFUxcTNiazNyMXEwWk1HQkFwdHNHbWc3OFRhdlJQN3l2L2ZqeDQ0bU9qdGJTbStmUG44L28wYU1wVzdZc3k1WXR5OW5EQWdzV0xNaDBiM2pJdWo0QkdBb1RHcmU3eXcwblRwemcxVmRmMVFhSjd1N3VPRHM3Yy9EZ1FTMjEyamlEcmlpS3hZT3BySlpZMUtsVGh4VXJWdkROTjkvdzRZY2Y0dVRreEVzdnZRVEE2ZE9uMGVsMDJOdmJhK3ZXUzVjdWJUYkFmUlMzYjkvVzdsZTdkbTFxMUtqQnp6Ly96UHo1ODFtN2RpMzkrL2VuUllzVzJ2bW1TeEd5Q2dJY09uU0lwS1FrV3JSb3dZRURCd0JEeGY0alI0NFFIeDlQdTNidHRDeVI3dDI3MDZSSkU5YXNXY1BHallZbHc3MTc5NlpodzRhTUdqVUt2VjdQcWxXcnVIVHBFbVBIanMweUs4RDQrZDY4ZVpOdnYvMldWYXRXMGE1ZE85NTk5OTBNYTFJOExDRWhBVHM3TzR1MzFTd28zOXVDS3V1Zm5oQkNDQ0dFRUxtb1ZxMWF6SjgvbjlkZmY5MHNuVHVyUWFTbHNocmdtQzRCTUozcGZ6aHR1a3laTW1icndlM3Q3YWxXclJvM2J0d2dNREJuU3d0WHJsekpuajE3Y0hSMHpOZjF5YWF6M1A3Ky92ajYrbXF2RlVXaFFZTUc2SFE2YmMyMXNiWkN6Wm8xczAwck44cnE1MWVzV0RHS0Z5K09yNjh2NWNxVkEvNUxXVTlLU3VMbzBhTWtKeWRyZy9aNjllcmw3QUV6WUZvVG9rT0hEZ3djT0pEaHc0ZWpLQXFob2FGTW1USUZQejgvWW1KaUFQUGxBRmtGQVg3OTlWZkFFSHd5QnBhY25aM3AxNjhmYm01dU5HellrSkVqUjdKMDZWTCs3Ly8rajRNSEQyb0JnUGZlZTQvZXZYdno4ODgvbXhYcWMzQndNRXVsejBwc2JDeGd5RUFJQ0FqUStwK1ZpSWdJUm93WXdlVEprN1VDbTFrcFNOL2Jna295QVlRUVFnZ2hSTDR6eml5ZVBuMmFqejc2S05mdmJ6cjRNVjE3Ymh5VVpuU2VVZlBtelRsLy9qd3JWcXd3MnpZdUsxdTJiR0gxNnRVVUxseVlLVk9tTUhueVpIUzZ4NjhYbFJNLy8vd3pwMDZkNHRhdFc5cDdkbloyNlFhNVRaczJaZS9ldmZ6MDAwOVVxbFJKRzVBYTA2eWZCRVZSYU5HaUJiLysraXUvL2ZZYnljbkoydWZUdkhueng3cjNyVnUzMkxGakIyQUlRQmdMODczOTl0czRPam95YTlZc1ZGWGwyTEZqK1ByNnNuanhZck5NZ013R2tKY3ZYK2I4K2ZPVUwxOWV5MlF3NnRDaEEyM2J0c1hKeVVrcmZyZGp4dzc4L2YwQjZOS2xDeDkvL0RGQlFVR3NXTEZDdTI3WXNHRmFRVUpMR0l2MGdXR05mZTNhdGRPZDgvWFhYN05xMVNydGRVeE1EQThlUE9EYXRXdE1tRENCU1pNbVpUcTRsKzl0d1NDWkFFSUlJWVFRSXQ4Wmd3QTZuWTdRME5Cc2Z4azlYTTAvTThiQnZiT3pzOW5nd3JRSVhJc1dMZElGQlFCZWUrMDE3TzN0T1h2MkxEdDM3clNvdlVPSERsR3RXalcrL1BKTGJiLzF2R0Q2YkwvOTlodTNidDNLZHYxMWt5Wk5jSE56SXk0dWpva1RKd0tHUVZmTGxpMmZTQitOTStqR3dlK1pNMmY0OXR0dkFjTnlrY2RKNVZaVmxZVUxGMnB0REJnd3dLeUlYZHUyYmZuc3M4KzAxNWN1WFNJOFBOeWlJSUJ4TjRwZXZYcng0TUdEZE1kTmw1Yjg5dHR2ekowN0YxVlZlZi85OXhrMGFCRGg0ZUZNbkRoUlcyZmZ1WFBuSEFVQXdMRE1BUXcvbjFkZmZUWERjNktqbzgzK3JKajI5Y1NKRS9qNStabnQyR0JLdnJjRmcyUUNDQ0dFRUVLSWZHY2N6RGRxMUNoSE5RRk0xL3BueGRiV2x0NjllOU81YzJlOHZiMjE5L3YyN1V2ejVzMlpQSGt5VFpzMnpmRGFRb1VLMGI1OWUzNzU1UmUrL1BKTGF0YXNtZVVXY2dEZTN0NjR1TGhZdkFZN3Q1aFd4SGR5Y3NMVDA1UGs1R1JtelpxVjZUVU9EZzUwNnRTSlZhdFdhYk8rYmRxMFNiZGQzT05JU0VoZzkrN2RiTisrblpZdFc5SzFhMWNxVjY1TXc0WU5PWGJzbUxaRW8zdjM3bysxTk9TUFAvN2c5T25UQUZTdlhqM0RBbmtkTzNiazRzV0w3Tml4QTBWUmNIRnhNU3RrVjZ4WXNYVFhYTDU4bVlDQUFPclVxVVByMXEyMU5oNm0xK3RadkhneFc3WnN3ZEhSRVU5UFQxcTJiRWxNVEF4K2ZuN2FjN1p1M1pwQmd3Ymw2TmwwT2gyWEwxOEdETi83bXpkdlVybHk1WFRualIwNzlwRUxBOHIzdG1DUVRBQWhoQkJDQ0pIdkxCM01QK3AxNzc3N0xoOSsrQ0VKQ1FsY3ZYb1ZNTXhFVzFsWnNYUG5UdWJPblp2bExMK3hnbjE4ZkR6ang0L1BkaTEyNGNLRjgzd2dCVEI2OUdpY25KeHdjWEZoL3Z6NXRHalJ3cUpzQ2RNaWVaQTcxZFZWVlNVd01KQlpzMmJSclZzM0ZpNWN5TzNidDgzU3VqdDE2cVQ5M3RiV2x2Lzd2Lzk3NVBZdVhickUwcVZMQWNNMmZENCtQcGxXM1I4NmRDaVZLbFdpU1pNbU9EczdFeFlXQmhpV0tXUlU3WDdseXBVNE9qb3lZc1FJd0x5NHBOR05HemNZUG53NFc3WnN3Y1BEZzBXTEZta0JBRzl2YnkxZHZWS2xTb3daTXliTEhRRXlFaGdZU0hKeU1tQUlOa3lkT3RXaW1nQTVJZC9iZ2tFeUFZUVFRZ2doUkw0ekR1WnpXaFBBdE9DZkpiWnUzWXFxcXJpNHVEQmt5QkRlZU9NTlJvOGVUVnhjSExObnorYnUzYnZwMHFDUEhUdW1yZTBHUTAwQkx5OHZwazZkYXRGV1ozbXBiTm15akJvMUNtZG5aMjJXT0x2QjFJTUhENWcrZmJyWmUvNysvcmk0dU5Db1VTT0wyalVOeHR5N2Q0OGRPM2F3ZmZ0MmJlbUdxNnNyUFh2MjVKMTMzdEhTNXNQRHcxbTBhSkYyWFVwS0NqTm56bVRDaEFrNUhvaEdSa1l5Y2VKRWtwT1RVUlFGWDEvZkxMTTFIQndjV0x4NE1ZcWlvS3FxdHRhK1dMRmlHV1lpMUtsVGg5ZGZmNTJ5WmNzQ3BFdW5QM0RnQU5PblQwZFJGRDc0NEFONjlPaUJnNE1ESVNFaGpCOC9Ya3ZqQjhQMmxuNStmZ3dmUHB3eVpjcFkvSXgvL1BFSFlKZ3BiOWFzR1R0MzdzVEx5eXZkbG96UG92ejYzaFpVa2drZ2hCQkNDQ0h5blhHZGRFNXJBaGpYK2x1U0VaQ1FrTUR2di84T3dBY2ZmSUM5dlQwdnZmUVNYbDVlMmpscjE2NDFHM3g4L2ZYWCtQbjVFUmtaaWFlbnAxWjA3UHIxNnd3ZVBKZ2RPM1pZWEpjZ04remF0VXNyZXBlWmxpMWJVcjkrZmUxMVZvR1MyTmhZZkh4OENBNE9SbEVVWG43NVpjRHdjNWd3WVFKZmYvMTF0b1hoMHRMU3RCbnBzMmZQMHJOblQ3Ny8vbnRDUTBOeGRIU2tkKy9lckY2OW1oNDllbWdCZ011WEx6TnExQ2p1M0xtRHRiVzFOcmcrZlBnd1k4YU1NVnVqbjUzbzZHaTh2YjI1ZCs4ZVZsWldlSHQ3MDZCQmcyeXZzN1cxeGNiR2hsdTNibW5QbU5tZ3ZHdlhybWF6enFhZmlmSHpiZENnQWN1WEw2ZHYzNzQ0T0RodzVNZ1JoZzBieHUzYnQxRVVoWjQ5ZXpKdjNqeGNYVjA1ZWZJa0gzLzhjYlkvUzZPUWtCQ3QrbjNuenAwWlBudzRsU3RYMXI2SFI0OGV0ZWcrK2VWcC9ONFdaSklKSUlRUVFnZ2g4cDB4elRrbk5RRnNiVzE1NmFXWE9IWHFGRjkvL1RXelo4L09jajN3bWpWcmlJMk5wVUtGQ21acDZLMWF0V0wvL3YwRUJBUmdZMk5qTnZnd2JnczRZc1FJM25qakRWcTNiczN0MjdlNWRPa1NjWEZ4ekpremg3VnIxOUt0V3pmZWVPT05UTnMyQmluQ3dzSzAxSFBBTEozYnVDN2RkR3UwcUtnbzdmeXpaODh5Wjg0Y3dEQ1QvWEFxZEdZeUMxS0Vob2JpNit2TDdkdTNzYkd4d2N2TGl6WnQyakJyMWl4MjdkcEZXbG9hR3pac1lPL2V2Ynp4eGh1MGFkT0djdVhLcFV0alAzNzh1UGFaR1FkZVZsWld2UG5tbTN6MDBVZG02ZitxcXZMNzc3K3pkT2xTVWxKU2NIRnhZZno0OGJ6NDRvdDRlWGx4OWVwVkFnTUQrZVNUVCtqWnN5ZHZ2dmxtbHR2VVJVUkU0T1BqUTBoSUNEWTJOb3daTTRaV3JWcGxlTzUzMzMySHRiVTFaY3FVb1dUSmtoUXJWZ3lkVHNleVpjdTBjMTU1NVJXTFBsUGo5eFVNQWF4bXpacHB1eEFrSlNYeDlkZGZhelAzTGk0dWVIbDUwYXhaTXdCbXpKaUJ0N2MzaVltSnpKa3poOGpJU0hyMDZKRnBXNnFxc21USkVsUlZ4Y1BEZ3g0OWVtQm5aOGVzV2JQdzh2TGkrdlhyWmxzaUJnWUdVcmh3WWNxVUtZT0xpd3QyZG5iWTJOaVFrcEpDVWxJU1NVbEp4TVhGRVJzYlM4V0tGU2xldkhpbWJUL1AzOXVDVEZIek1uU1pTMWJNL0NDL3V5QkVydWt6ZGsxK2QwRUlJWVRJTTNxOVB0MHNyNnFxOU83ZG15SkZpakJnd0FDTEJtTCsvdjcwN05tVDVPUmtKazJhUkZKU0VsV3JWbVh1M0xsbVZkcU5nb0tDR0Q1OE9MYTJ0aXhhdElnWFhuakI3SGg0ZURqOSt2V2paY3VXdUxpNHNHblRKdTNZaHg5K1NPL2V2YlhYTVRFeDJ1RExxRjY5ZXN5Y09UUFQvbmJ0MmpWWDEyL2IyTmd3ZWZKa0dqWnNtTzI1di8zMm01WjJ2M3IxYWtxVktzVmZmLzNGb2tXTFNFaEl3TjNkSFI4ZkgyMFpSRnBhR2w5ODhRVmJ0bXhKZHk4N096c21UcHhvMW01OGZEeDkrL2JWQm9FMWE5WmsyTEJoMmxaNVJwY3VYV0x4NHNWY3VIQUJnUHIxNnpOczJEQnQ5ajBtSmdaUFQwOXUzTGloWGVQczdFek5talVaTzNZc3JxNnU2ZTQzZnZ4NG9xS2lLRktrQ0JNbVRLQldyVnFaZmc2REJ3L215cFVybVI1WEZJVnZ2LzJXQ2hVcVpIcU8wVTgvL2NSMzMzMEhHTEpGak0rNmUvZHVsaTFicGcyTTI3WnR5NkJCZzlKdGI3ZG56eDR0bFYxUkZGYXZYazNKa2lVemJHdmR1blVzVzdZTWUzdDcvUDM5cVZxMXFuWXNKaWFHbVRObmN1TEVpV3o3bkpIeDQ4ZG5PU2gvbnIrM0JZR1NTZVJETWdHRUVFSUlJVVNlc2JhMlp0bXlaZXpkdXpmZHNlam9hRzNHMEJJblQ1NDBlMzM1OG1YR2pSdkhqQmt6ekdhUG82S2ltREpsQ29xaU1HN2N1SFFCQUlDU0pVc3lZOFlNeXBjdlQzaDRPRnUyYkVHbjA5RzRjV096QUFBWWRndVlNMmNPZm41KzNMdDNqM0hqeG1XNFg3c3A0M0tIV3JWcW9kUHB1SDM3Tm1YTGxzWFoyZm1SWnloLy8vMTNxbFNwa21FaE8xT21TeVh1M3IzTFYxOTl4Y0dEQjdHMnRxWlRwMDcwNjljUFIwZEg3UndyS3l0R2pCaEJ4WW9WK2ZycnI3VytnMkZXKytHWmVSY1hGL3IzNzgvQ2hRdnAzNzgvWGJwME1YdW1LMWV1OFBQUFA3TjM3MTV0TnJ0UG56N3BCcC9HejNYNjlPbGE5ZjBIRHg1dzZ0UXBrcEtTeklJQXYvMzJHOTk4OHcwNm5ZNTY5ZXJoNWVXVjVZdzJ3THg1OHdnTURHVDc5dTBjUEhndzNVeHo5KzdkTFFvQWdQbHlnS1NrSkE0Y09NQ2FOV3UwNnYxMTZ0U2hkKy9lV3ByNncxcTNiczN1M2JzNWN1UUlxcXB5Ly83OURJTUErL2J0WS9ueTVkamIyek5wMGlTekFBQVlQck1aTTJadzhPQkJObTdjeUxsejV5eGFudUxtNWtiUG5qMHozV2JRNkhuKzNoWmtrZ2tnUkQ2VFRBQWhoQkFGVFVwS0NqNCtQZ1FGQlZHdVhEbGNYRnl3c3NxOVVsVU5HemFrYTlldTJ1dTFhOWV5ZXZWcWZIeDh0SlRzN0J3NmRJalpzMmV6WXNXS2RMTzRSa2xKU2R5NmRZc3FWYXBrZTcvMjdkdWoxK3RwMUtnUkV5ZE94TWJHSnMvU2t6ZHMyTURYWDMrdHZWWVVoY2FOR3pOZ3dBREtseStmNWJWWHJseGgvdno1WExseWhTRkRodEN4WThjTSs2MnFLbGV1WEVrM1NGMjJiQm5yMXExRFVSUnExNjVObHk1ZGFOS2tTWmJQcnFvcVAvMzBFNnRXcmFKRGh3NzA3OThmQndjSDdmaVNKVXY0NVpkZktGcTBLQU1HRE5DMmk4eUp3TUJBSms2Y1NIeDhQSFoyZG5UdjNwMWV2WHBaL0RQNTVwdHZXTDkrUFM0dUxyUnIxNDdObXpkamIyOVBreVpONk5LbFM3cmlraG01ZGVzV0gzLzhNYTZ1cnF4WnN5WmRRY0xBd0VCR2p4NU5vVUtGbUR4NXNrWDN2SC8vUG9HQmdWeTdkbzA3ZCs0UUdSbEpURXdNOGZIeEpDWW1rcEtTUWtwS0Nnc1dMS0JHalJyWjN1OTUvOTQrN3pMTEJKQWdnQkQ1VElJQVFnZ2hDcUxrNUdTc3JhMGZhMC80bkxSMTY5YXRkT25wMlFrSkNjSER3K094MjA5TlRlV2RkOTdoelRmZjVMMzMzcU5FaVJLUGZjK2NXTGR1SFZldlhxVlBuejc4K2VlZnRHM2IxdUlaYnpETXlBWUdCajdTOW1zQkFRR0VoWVhScWxXckhELzMxYXRYcVZTcFVyckIyNFVMRndnS0N1S3R0OTdDenM0dXgzMHlPbkRnQUhmdjN1VzExMTdMTk5DVG1aVXJWMkp0YmMyNzc3NUxYRndjWjg2Y29Ybno1aGt1UmNuS2lSTW5zTGUzenpDVEpDRWhnUysvL0pMKy9mdFRwRWlSSE4wM054VGs3KzN6UW9JQVFqeWxKQWdnaEJCQ0NDR0V5RzJaQlFGa2kwQWhoQkJDQ0NHRUVLS0FrQ0NBRUVJSUlZUVFRZ2hSUUVnUVFBZ2hoQkJDQ0NHRUtDQWtDQ0NFRUVJSUlZUVFRaFFRejJRUXdOYk9JZnVUaEhnR3lIZFpDUEdrSkNRazVIY1hoQkJDQ1BFVWVpYURBRTR1ZWI5RmhoQlBnbnlYaGZoUFNFZ0kvdjcrcEthbTVuZFhucWk0dURqMjd0MkxYcTkvb3Uyc1g3K2VrU05IY3ZueTVWeTc1OFdMRjVrMGFSSlhybHl4NlB5eFk4ZXlkdTFhN3QrL24ydDlFRUlJSWNUamVTYURBS1U4cXVkM0Y0VElGYVhLMThqdkxnanhWQWdKQ2NITHk0dXRXN2N5ZmZwMDB0TFM4clQ5NU9Sa1pzNmN5YzJiTjdNOVY2L1hzM1hyMWtjZXhDY2xKVEZ0MmpSNjl1ekpEei84UUZSVTFDUGR4K2phdFdzY1AzNDgzZnRCUVVHY08zZU9JVU9HTUdmT25NZHVCeUF5TXBLREJ3OHlkT2hRTm0vZW5PMzVFUkVSTEYrK25CNDllakI5K25TdVg3LysySDBRUWdnaHhPT3h5ZThPUElxS05ScHo2Y3llL082R0VJK3RZdlZHK2QwRklYTEUwOU9UUzVjdTVmcDlVMUpTdEF5QWdJQUFiR3hzR0R0MkxKbHNiNXVya3BPVG1UQmhBaWRQbnVUMDZkUE1uejhmZDNmM1RNKzN0cmJHMzkrZkgzNzRnYTVkdS9MV1cyL2g0R0Q1MGg0ckswUDhQU29xaWxXclZyRjI3VnI4L2YxNThjVVhNenovOXUzYkpDVWxaWHEvZWZQbWNlWEtGZDU5OTEwR0RCaUFyYTB0cXFvU0ZCUUVnS3FxbkR4NWttclZxdEd4WTBlTCs1bVJwazJiMHJKbFMvYnQyOGVYWDM3Sm5UdDMrUFRUVHpNOTM4Ykc4TThNdlY1UGRIUTBKVXFVZUt6MmhSQkNDUEg0bnNrZ2dIdkZXcFR5cUU1WVNGQitkMFdJUjFiS296cnVGV3ZsZHplRXlKRUpFeVl3ZlBod2J0OVBYWTd6QUFBZ0FFbEVRVlMrL1VUYjJiMTdOelkyTm5oNWVXbUJnSGZlZVllVWxKUmNiMHRWVlcxV1B6SXlrdEdqUnpOLy9ueEtsaXlaNGZtS29tQnJhOHU5ZS9kWXVuUXBQLzMwRTdObno2WlNwVXFzVzdjT096czdPblhxbEdrQXd4Z0VNUEx5OHNvMEFHRHNrNit2THpxZExzdm4yTFJwRTNGeGNZd2VQWnByMTY0Ukh4OFBRTVdLRmZucXE2KzBBZm5qR2pod0lBY09IQ0ExTlpYTm16ZlR1SEZqNnRhdG0rRzUxdGJXMnU4SERScUVzN056cnZSQkNDR0VFSS91bVF3Q2dFS3o5Z1A1WTlWNGtwT2s4SkY0OXRnNU9OT3MvVURneWM5eUNwR2JDaFVxeE96WnN3a09EcVpLbFNvVUxsdzR5OEhsNzcvL3poZGZmQUdBdmIwOXExYXRvbWpSb28vVXRxZW5KOU9tVGRPV0NpaUs4c2laQXFxcW9xb3FZQmlVbXc3TUl5SWlHRHQyTFBQbXphTklrWXpyZHRqYjIyc0JpVjY5ZWxHcFVpVjBPaDIvL3ZvckVSRVJuRHAxaWpGanh1RGk0cEpoMjZacTFxeVpaVjlmZnZsbEprNmN5S3hac3loVHBvelp3RnBWVmY3NTV4OEFLbFdxeEpBaFF3QTRjT0NBZGs3djNyMnovQmtsSkNUZzVPU1VaUjlNbFNwVmltYk5taEVRRUtCZHI5UHBPSFBtREEwYk5qUTcxN1N2UWdnaGhIZzZQS05CQUhBcldvYTJYYnpZdFhHdUJBTEVNOFhPd1ptMlhUeHhLMW9tdjdzaXhDTXBXYkprcHJQa3BsUlZaZE9tVGRycmQ5NTU1NUVEQUFBdFdyU2daTW1TT0RnNFVMcDA2UnlsNEQ5czBhSkYvUGJiYndCOCtlV1hWSzVjT1VmWG13NXUzM3p6VGNBUUdQRDI5bWIwNk5FY09YS0VZY09HTVczYU5NcVV5ZnJQdWlVejlBMGFOR0REaGczcDNrOU1UTlJTL0t0VnE2Yk50Ty9mdng4QUR3OFBtamR2bnVsOXc4TENHRFZxRk8zYXRhTlBuejdwam9lRWhKQ2NuSnp1L2JKbHkycS9MMUtrQ0pNbVRlTHZ2LzltOHVUSk5HcjAzekluQ1FJSUlZUVFUNTluTmdnQWhuVHF0eitjd3NGdDM4clNBUEZNS09WUm5XYnRCMG9BUUJRSUJ3NGM0TmF0VzRCaGdOeXRXN2ZIdm1mMTZ2OFZobFZWTmR0TWdQajQrQXhuNHgvWHd5bjlScSsrK2lxdFc3ZG16NTQ5aElTRU1ITGtTTDc0NGd1em9NbkRSUS90N093c2FqTTBORFRMV2dYRys0YUVoR2dGK0VKRFE3T3NBNkRYNjlIcjlmejQ0NDlFUlVVeFlzUUlzMmU3ZWZNbW4zLytlWmFGR2tlTUdLSDlmc3FVS2N5Wk00Y2FOYVRvNmZOQmhlUW9TTHFGbW5nTFVxSWhMUWxTa3lBdEVSN0thaEZDaU9lVlVtVjBmbmNoVnozVFFRQXdaQVMwN3ptZTBPdm51QjUwbExDYkYwaUlqeVlsT2ZNaVNrTGtGVnM3QjV4Y2lsQ3FmQTBxVm0vMGJ3MEFXUUlnbm4rcHFhbDg5OTEzMnV1bVRadFNxRkNoWEcxajVNaVJ2UHJxcTNUbzBDSERESU93c0RBR0R4NU0zNzU5NmRDaFE2NjJuVmtRQUtCLy8vNEVCQVNRbXBwS1pHUWtjK2ZPWmZiczJkcnhoN2RBdERRSTRPL3ZqNnVySzRNR0Rjb3dFOE40WDlPcS9hbXBxUlp2dWJodDJ6YnUzNytQbjU4Zjl2YjJBRFJyMWd4UFQwL216cDJMbTVzYnhZb1Z3OUhSMGV5Nml4Y3ZhalVWckt5czJMOS92eFlFeU9wekVrK2h4QnVvVVFjZzlneHF6Qm1JL3dkU0UvTzdWMElJa2U4a0NQQlVVbkN2V0J2M2lyWHp1eU1pUHlSSG9sNmVnbnByZGY2MGIrT0dVbVUwU3ZuK29Oam1UeCtFZU1yOC92dnZXaFlBd0o0OWU5RHBkSHp5eVNkWnptYm54SU1IRDFpOWVqVnIxcXhKTnpBRnd5eTNUcWZqaXkrK0lDZ29pT0hEaDFzODRNNU9WaGtJcFVxVm9rV0xGdXpaWTlqRjV1TEZpK242WlhvZlMvdWsxK3ZadjM4L2h3OGYxZ2JwcGxKVFU0bUppV0hIamgwQWZQVFJSL1RxMVl2VTFGU3VYNytlYnNsRGNIQXduM3p5aWZiNjFWZGZwVkdqUnNURXhKZ0ZHVjUvL1hVYU4yNk1tNXRidWpiUG56K3ZaUUtVS0ZHQ2I3NzU1b2xrWG9nbktPNGYxRHNiVVNPMlEveS9XWlUyYmlpRjZvQkhQM0NzQUE3dUtBN3VZRnNZckozQjJnR3NIRUNSNVI1Q0NQRXNlazZDQUtKQXN5dUdVbk1CU3RsZXBGM3dodGl6ZWR1K1BoWTFhQnhxeUVxVTZ0TlFpcmZKMi9hRmVNcUVoNGZ6L2ZmZnAzcy9KQ1NFTTJmTzhNMDMzekJreUpESDNpN091SlkrTFMyTkJ3OGVaSGx1VkZSVW5zNUt0MjNiVmdzQ1ZLdFd6ZXlZYVpYL25OUTFTRWd3MUw4eHB2QS9MRGs1bVY5KytRV2RUa2ZKa2lWNTc3MzNBTU5zL09EQmcybmV2RGtmZnZnaEZTcFVBT0RYWDM4RndOblpHVjlmMzNSRi9VeGxGQUJJVGs1bS92ejUydXYrL2Z1bkN3QklKc0JUU2sweERQeERWc0Q5RTJCbGgxS2tLWlQ3MFBCM21GTWxVT1JuSjRRUXp5c0pBb2puUitINldEWCtDelZrSmVybGFhQ1B5ZHYySDF4R1Bka05TdndmU3ZVcGhuOUVDVkhBcUtySy9Qbnp0UUdyS1I4ZkgvYnQyOGZCZ3dmNSsrKy9HVFJvRU8zYnQzL2t0bXh0Lzh1OFdicDBhYnFaN29VTEYvTEhIMzhBaGdGcWJtMlJaNGw2OWVyaDR1SkNRa0lDSDMzMGtkbXh4TVQvMHF0elVwWGZHT2h3ZEhUVWlocWFGZ1pNUzB2VENqR09HREZDeXhZd1poc0VCQVN3Zi85KzJyUnBRLy8rL2RtMWF4Zk96czRzV0xDQWloVXI1dmdabHk1ZHlzMmJOd0ZvMzc0OWYvMzFGK2ZPbldQWXNHRmFwb1JweHNUTW1UTVpNR0NBV2VGQWtjZlVOTlM3bTFBdno0REVHK0JTSGFYR0RKUXk3eGxtK1lVUVFoUUlFdVlWenhmRkdxVjhQNnlhSDBVcDJ5TmZ1cUJHYkNmdFFEUFVTNU5CSDVjdmZSQWl2L3owMDArY1BIa1NNTXh5bTZiK1cxbFpNV0RBQUhyMTZrVkNRZ0x6NTg5bjNMaHhSRWRIUDFKYk9hazgvNmhiQ1Q0cUd4c2J4bzRkeStUSms5TnRBUmdmSDYvOTN0WFYxZUo3eHNRWUFwc1BiMXRZcVZJbHBrK2ZqcUlvSkNRazBLRkRCeG8wYUdCMmpqSGp3TXJLaXRxMWF4TVRFME9GQ2hYdzlmVjlwQURBN3QyNytmMzMzd0hEOG9jR0RScHc0c1FKL3ZqakQ2WlBuNTVocHNMMTY5Y1pOMjRjdnI2KzNMNTlPOGR0aXNlVWVJTzBZMitqQmc0eVpORFYreG1yWnZ0UnlnK1VBSUFRUWhRd0VnUVF6eWU3NGlpMUZtSFZhQXU0WnIwSDl4T2hwcUJlVzBUYWdVYW90MzhDTmZQSzJrSThMMDZkT3NXS0ZTdTAxME9HREtGVXFWTHB6dnZvbzQ4WU9IQWdBRWVQSG1YZ3dJRWNPM1lzeCswOTdkdlBOV3JVaU1hTkc2ZDczemlZQnl3dWxxalQ2VWhLTWhTOE5TMkM2T0Rnd05LbFMwbEtTdUxRb1VOVXExYU53WU1IRXhzYmEzYTlNV3VpYXRXcXZQWFdXMVNwVW9VbFM1Wmt1UVFnTTVjdlh6WmJCdEN2WHorV0xWdW12ZDYzYngvcjE2OVBkMTNIamgyeHNyTGkrUEhqZlB6eHgyemN1QkZWcXN2bkNmWE9CdElPdFlLRXF5aDF2c2VxOGZaL2w2NUpvVm9oaENpSUpBZ2dubStGRzJIVlpCZEs5ZWxnWS9tTTIrTXcreWV0TGh6MTNGRFNqdjZmWWQybEVNK3A2OWV2OC9ubm4ydUR1azZkT3ZIR0cyOWtlbjYzYnQyMG9uUXhNVEdNR3plT2I3LzlOc3V0NkI2VzE3UDdqOEowMXQ4b01qSlMrMzN4NHNVdHVvL3BOYVpCZ0lTRUJMWnQyMGJSb2tXcFdiTW1VNlpNUVZFVSt2WHJ4NFlOR3pJY1pOKzVjNGM3ZCs3azVERTBZV0ZoakJzM3pxeXV3UTgvL0VCb2FDZ0FiNzMxRm12WHJxVkhqL1NaV0crKytTYWpSNDlHVVJTU2s1Tlp1blFwNDhlUE4xc2VJWEtaUGhZMWNCQnE0Q0NVd2cyd2Fyb2ZwVlFIWlBBdmhCQUZtd1FCeFBOUHNVR3A4REZXelUrZ1ZCajB4Q3Y0Wi9oUHE1aS9TVHY2QnVyWlQwRjM5NG0yTDBSZWk0aUl3TmZYVjF1ejNxcFZLejc5OU5Oc3IrdmF0YXUyWGw1VlZYNysrV2Q4ZlgwenJDZVFrYWM1Q0tEVDZmanl5eS9wMWFzWGx5OWZOanRtdW10Q3VYTGxMTHFmNmFCZFVSU3VYcjNLMWF0WCtlNjc3L0QzOStmWFgzOWw1c3laRkNsU2hLQ2dJR0ppWXZqNjY2OFpOV3FVTmtBSFF6Ry9FU05HTUdMRUNJS0RnM1AwVEdGaFlYaDdleE1WRlpYdWVSd2RIUmszYmh3alJvd3dDMUk4L0ROcTI3WXRmZnIwMFY0ZlBYcVV6ei8vUEVmOUVCWktDaVh0OEd1b1liK2hWSitLVW5jdDJLZmZXbElJSVVUQkkwRUFVWERZRlVPcFBoV3I1a2RRM044alAyWkMxTkNmU2R2ZkVEWFlYL1plRnMrRmlJZ0l2THk4aUlpSUFLQjE2OWFNSFR2VzRnRjZyMTY5ZVB2dHQ3WFhKMCtleE5mWDE2Szk3WE9TU3A2WGFlZVhMbDFpOE9EQmJONjhtZEtsUzVzTmlzRjh5OENIaXhsbUpDRWhnYmx6NTJxdjkrM2J4NkJCZ3hnMGFKQldJSERQbmoyTUdERUN2VjdQMzMvL3JaMTc3dHc1VnE5ZXJUMi9uWjBkM2J0M0p5b3FDaTh2cjNRQmlzemN1SEdEVWFOR2NlZk9IZXp0N2RNOWswNm40KysvL3paYjZnQVpmKzQ5ZXZTZ1hyMTYydXNUSjA0UUZCUmtVVCtFaFpMdWtIYjhIVWk1ajFXalAvOE5nTXMvK1lRUVFoakkzd2lpNEhHc2dGTDdLNnlhN2tFcDNqYnYyMDlOUUwwOGpiVDk5VkJ2ZmdkcHlYbmZCeUZ5d2QyN2QvSHk4dEptbXQ5OTkxMThmSHh5dkZiL3M4OCtvM2J0MnRycjgrZlBFeEFRa08xMXBrc0hJaU1qQ1FzTE0vdGxtbEdRazJVR2owcXYxN055NVVxR0RSdEdTRWdJRFJzMnhOL2ZuMkxGaW1ubmhJU0VjT1BHRGNBd1MyNzYzSmx4Y25KaXdJQUJXRmxab1NnS05XdlcxSDRaQy83WjI5c3paTWdRYkd4czJMOS92M2J0d0lFRHRSUjhvMDZkT2xHblRoM2k0dUx3OGZFaEpDUWt5L2FQSHovT3NHSERDQThQeDkzZEhYOS9mOHFYTDY4ZHIxS2xDbWxwYVd6WnNvWEJnd2R6OWVyVkRPOWpEQWdvaXNMSWtTTnhkSFRVamowY1BCQ1BRUmRHMm9sT2tCS05WWU5ONFBaeWZ2ZElDQ0hFVTBhMkNCUUZsMnN0bEhycklPcUFvWkovek4vWlg1T2JkT0dvRjBhalhsK01VbVcwWVlzbTVla3VkQ2FFMGVYTGwvSHo4eU02T2hwYlcxdUdEaDM2eU52OVdWdGI0K1BqdzhDQkE3VWxCY2F0NTdKaU9yRDM4L1BMOHR5VWxKUkg2cHVsTGwrK3pOeTVjN1VVK3c0ZE92RFpaNTloWldVZWE5KzZkYXYyKzFkZWVRVVhGeGVMN3QrMmJWdHNiVzI1Y3VVSy9mcjEwOTd2MmJNblNVbEpsQzlmbnRxMWF4TWNITXkxYTljQUtGMjZORjI2ZEVsM0wwVlJHRHg0TUlNR0RkTHFNU3hac2lSZFg0eEJqWFhyMWdHR3duNERCZ3d3Rzd3RERCOCtuQVVMRm5EMTZsVWlJaUtZTldzVzMzenpUWmJQVTZwVUtRWVBIc3o4K2ZPeHRiVk50NE9DZUVUSkVhUWQ3d1M2Q0t3YWJBYlhXdm5kSXlHRUVFOGh5UVFRQlo1UzlIOVlOZDZCVW5jTnVMMlM5eDFJdklsNjlqUFNEalpIRGZ0TmRoSVFUNzJBZ0FBOFBUMkpqbzZtWExseUxGcTA2SkVEQUVZbFNwVFE2Z09BWWR1NzdKaHVRMWV1WERrcVZhcGs5c3ZOelUwNy9pU0RBRjk5OVJXZmZmWVp3Y0hCS0lyQ3dJRURHVFpzV0xvQVFGUlVsTGF0SGtCUVVCRGJ0bTJ6dUowV0xWcVlCUUJVVmRYVzU1Y3VYUnFBdi83NlN6dmVxMWV2VExNeUtsV3FSTHQyN1FBSURRMWx6cHc1NmM3NSsrKy9XYnQyTFZXcVZHSGh3b1VNSFRvMFhRQUFERHNQakJ3NVVzczJpSXY3YjJ0VTArVUFEeThOYU4rK1BkN2Uzb3dkTzliaVlJaklncW9uN1hSZjBOM0JxdjZHL1BuN1RBZ2h4RE5CTWdHRUFFQkJLZkU2U29sMnFCRTdVYS9NZ3RnemVkdUZCNWRRVC9kRGRYc1pwYXJ2djBzVm50N0NaNkpnK3Y3NzcxbXpaZzJLb3ZEdXUrL1N2MzkvN08zdGMrWGU3N3p6RGlkUG5pUThQSndtVFpwa2U3NXAzWUJ4NDhhbFcxKy9jT0ZDL3ZqakQ4QlFFQyszcUtwcXR0VEEySWFkblIxanhveWhSWXNXR1Y3bjcrK3ZWZFYzZEhRa01UR1IrZlBuYyt6WU1ieTh2SEIyZHM1UlArN2R1NmNGUXNxVUtVTlNVaExidDI4SDRJVVhYdEFHK1pucDNMa3pPM2JzQU9EUW9VTWNQbnpZN0hOdjBLQUIwNlpObzBHREJ1bHFQRHc4dUs5V3JScXRXN2RtOSs3ZE5HM2FOTlB6SHZiNjY2OWIrcmdpRytyVnVSQjlCS1hPOTFDb2JuNTNSd2doeEZOTWdnQkNtSGtLZ2dHeGdhZ251Nk1XcW90U2FSUkt5ZjlEZ2dIaWFaR2Fta3JseXBVWk5td1lMNzMwVXJibjU2UWduNVdWRlZPblRrVlZWWXNLQzVwbUFtUjJ2OGFORy9QV1cyL1JvRUVEaS91Um5kT25UNmZid2NEVjFaV3BVNmRtK3Brc1c3YU1JMGVPQUlhWjh3VUxGckJ5NVVvT0hUckVnUU1IQ0E0T1p2TGt5VlNzV05IaWZwanVNdURoNGNHV0xWdUlqWTFGVVpRTU14RWVWcmx5WlY1ODhVVXVYYm9Fd0srLy9wb3UrTkt3WWNNTXJ6VmRpbUg4R1E4Wk1nUVhGeGQ2OSs2ZDd0akQxNGpjcFVidFI3MDZEOFdqNzc5YkFBb2hoQkNaaytVQVFtVElFQXl3YXZMWHY4c0U2dVI5RjJKT29mN2RpN1JEclZEdi9nSnE5dFhTaFhqU2V2WHF4WmRmZm1sUkFBQWViZUJuNmM0Q3FhbXBWSzllblg3OStsR21USmwweHdjUEhzeVVLVk5vM0xoeHJtNG5tSlNVWkhZL056YzNacytlbmVGbm90UHBtRDkvdnJhdVhsRVVQRDA5cVZTcEVtUEdqS0ZVcVZLQUlTVi81TWlSMlJicE0yVmFnSzljdVhKczNMZ1JNTXl1MTZwbDJWcHcwMW43eU1oSWk5dk9pSnViRzBPSERxVnc0Y0xhZXhJRXlBUEo5MUFEUHdIWGwxQ3FUODN2M2dnaGhIZ0dTQkJBaUN3Wmd3RTdVUnBzUmluZUp1KzdFSGNlOWN3QTBnNDJRdzFkQitxVExYQW1SRlljSEJ5eW5XRTJaVHJ3eSsxQjRNS0ZDMW0wYUJFOWV2VEF5Y2twM1hFYm04eVQzVXo3a3RNQVFaTW1UZWpmdno5Z1dBSXdZOFlNcWxTcGt1NjhHemR1TUhUb1VHM2R2NjJ0TFdQR2pLRnRXOE91SkU1T1RuaDdlMnZueDhmSDg5MTMzMW5jajhEQVFLMFBaOCtlSlNJaUFuZDNkejc5OUZPTDcxR256bjhCemxkZmZkWGk2MHcvdjZ5MmM4eHVPWUI0Zk9vRkg5REhZdlhLdDJDVk8wdHpoQkJDUE45a09ZQVFGbEZRaWphSG9zMVI0czZqWGwrTWVtY3pxRm1uSStlcUIxZFF6dzVCdlRJTDVZWGhLR1Y3Z0pWZDNyVXZ4Q013SFNCbU5WaDhGSllXazl1N2R5K0xGeSttZE9uU2xDaFJBa2RIUnc0ZE9xUWRkM1YxelhIYjc3Ly9QamR2M3FSV3JWcTgrT0tMWnNmdTNidkhEei84d1BidDI3Vm5MbCsrUEw2K3Z1bnFGcnp5eWlzMGE5YU1nd2NQQW1qYkJ6N3MyclZyaEllSFU3Tm1UVnhjWElpSmllSGt5Wk9Bb2RMKzJyVnJzYkd4WWR5NGNWaGJXNU9jbkl5ZDNYLy9mOGdzQUZPOWVuVmNYRnl3czdPalI0OGVGaisvNllBK3E1K3I2VEhKQk1oOWF0UkIxTHViVWFyNmdmT0wyVjhnaEJCQ0lFRUFJWExPdFNaSzdhOVFxdnFoWHY4YTlkWXFTSDJRZCswbjNrVDl4eFAxNml5VThnTlFQUHFBYmRHOGExK0lIREFkQkQ3cGJmb3lVNlJJRVZKU1VyaDQ4U0lYTDE0ME8rYm01a2F4WXNVZTZiNmVucDVhVmtSYVdocG56cHhoeDQ0ZEJBUUVhSVVJQ3hjdXpBY2ZmRURIamgwenJkVGZ2WHQzTFFoUXJseTVETS81NVpkZjJMcDFLNHFpVUtKRUNSSVRFN1UyUWtKQ1VCUUZQejgvcWxhdHlwRWpSNWd3WVFKRml4YWxaTW1TT0RrNWFic0lQQnp3c0xhMnhzL1BqNUlsUzFLa1NCR0xuOTNTNEk3cHdEKzdHZzRpaDFROWFwQVBPRlpBcVdoNTlvY1FRZ2doUVFBaEhwVkRPWlRxVTFBcWU2S0dyRUM5K1Mzb3d2S3VmVjA0NnVYcHFNSHpVZHk3bzFRWUJNN3BVNUtGeUUrbUE3K2twS1I4NmNNcnI3ekMrdlhyMmIxN045OS8vNzAySUFibzFxMWJqcFkzbUxwejV3N256cDNqNU1tVG5EeDVrdGpZV08xWWpSbzFlT3V0dDJqVHBnMjJ0clpaM3FkNjllclVxMWVQMDZkUDg4RUhIMlI0VHRldVhRa0xDOU4yVHpCeWRIUms1c3laaElTRTBMSmxTOEN3M2FLN3V6dTNiOTlPdDg2L2V2WHE2ZTVkdjM1OWk1L1p5UFRubWxWd3g5THpSTTZwSWQ5RDNEOG9yLzRneXdDRUVFTGtpQVFCaEhoY3RvVlJLbzFBZVdFSWF0aFcxSkRsRUhVbysrdHlTMnFTSVFnUnNnS2x4T3RROFZPVW9zMlFIUVhFMDBDdjEyTnRiVTNqeG8zeDhQREl0MzdZMmRueHhodHZVTDkrZllZUEgwNTRlRGhkdTNibC9mZmZmNlQ3eGNYRjhlbW5uMnE3QkRnNk90S3dZVVBxMXEzTC8vNzNQNjNnbjZYR2pSdEhlSGc0bFNwVnl2QzRoNGNIMDZkUFo4eVlNWncrZlJvQWUzdDd2TDI5ZWVtbGw4eUtFbGF1WEprVksxWnc2dFFwL1AzOXVYdjNMZ0R1N3U1MDdkcjFVUjQzSFVzelBFelB5eXdUUWp5Q2xHalV5ek5RaXJWR0tmbEdmdmRHQ0NIRU0wWlJwVktQRUxrdi9nTHF6ZVdvb1Q5RGFrTDI1K2MyMTFvb0ZUOUZLZDFKNmdhSWZMVjE2MVlhTldyMHlDbjNUOExSbzBjcFdyUW9WYXRXZmF6NzdOKy9uOFRFUktwVXFVS0ZDaFh5WkpDN1o4OGUxcTFiUjhPR0RlblFvUU1sU3BUSTh2eWJOMjh5WU1BQW1qVnJ4b2dSSXloVXFGQ3U5R1BBZ0FGVXFGQ0JOOTk4azdwMTYyWmFYSEhvMEtIVXJGbVR0OTkrTzlPbERpTG4xQ3V6VUsvT3dhcnBQbkN0bWQvZEVVSUk4WlJTTXZrTFdvSUFRanhKK2xqVTIydFJRNzZEQjFmeXZuMjdFaWpsZXFHVTZ3Mk81Zk8rZlNGRXZydDc5eTZsUzVmTzcyNkkzS0tQSVczZnF5akZXcUxVK1Q2L2V5T0VFT0lwSmtFQUlmS1ZpaG9aQUxkV29ZWnR6WWR0L2hTVUVtM0JveTlLOGRkQWtiUmNJWVI0RnFsWFo2TmVtUzFaQUVJSUliSWxRUUFobmhiSmthaDNOcUxlL2hIaXp1ZDkrdzVsVWNwOWlGS3VGOWpuYk4yeUVFS0lmS1NQL1RjTG9JVmtBUWdoaE1pV0JBR0VlT3FvRUhzVzlmYVBxS0ViUUIrVHQ4MHJOaWdsMjRQSFJ5aEZXNER5YUJYU2hSQkM1QTMxMmtMVVMxTWtDMEFJSVlSRkpBZ2d4Tk1zVFljYXZoVnVyVUdOM0F2azhSOUxoN0lvN3UraHVMOFB6bzlYTEUwSUljUVRrS1lqYlY4ZGxFS3ZvTlJkbTkrOUVVSUk4UXlRSUlBUXo0cWsyNmgzZjBHOXN3bGl6MlI1cXNvVDJBaXcwS3NvN3UramxINFg3SjZlaXU1Q0NGR1FxYmQrUUQwL0Vxc0d2MEhScHZuZEhTR0VFTThBQ1FJSThTeEtDRWE5czhrUUVIaHdLVy9iVm14UVNyUUQ5L2RSU3J3dVd3MEtJVVIrVVZOSk85QUViQXRqMVhnN1R5RDgrOHc0ZHV3WVpjcVV3Y1BENDRtMWtaQ1F3STRkTzNqbm5YY3kzZjd5V2FhcTZoTjlydVBIajFPbFNoV0tGQ255eE5vUVFsZ21zeUNBTEFJVzRtbm1WQW1sc2hkVy96dUlWZE1BbEVvandiRkMzclN0NmxIRHQ2R2U3a1BhM3BkUS8vRkNqZG9QcWo1djJoZENDQUZnV0M2V0VJenl3bENlbHdCQVNrcm11K1NrcHFabWVtejM3dDBNSERpUWhRc1hFaFVWOVNTNnhwOS8vc21TSlVzWU5td1kxNjlmZnlKdEFLeGN1WktOR3plaTArbk0zbCt4WWdXYk5tMUs5MzV1VUZVVlQwOVBGaXhZUUdSa1pLN2YvOTY5ZTR3ZlA1NkJBd2R5OU9qUng3cFhWdDhSSWNUamtTQ0FFTThFQlZ4ZlFxbnFoMVdMRTFnMTNvRlNZVEE0bHMrYjVsUHVvNGFzUUQzK0xtbDdhNktlSDRVYXVVOENBa0lJOGNTcHFOZStNQVNGUzc2WjM1M0pOWC85OVJmVHBrMGpQRHc4M2JGdnYvMldSWXNXa1ZHeTZ2WHIxMGxOVGVXUFAvNWc2TkNoUkVkSDUycS9VbE5UK2VXWFh3QUlDZ3BpOE9EQkhENThPRmZiTUVwSVNHRHAwcVgwN3QyYkRSczJhSVArdUxnNHZ2cnFLM3IyN01tUFAvNUlmSHg4cnJacloyZkhsaTFiNk5ldkg3LysrbXV1M3J0NDhlSzg4ODQ3eE1URU1INzhlTmF2WC85STk5bStmVHVmZnZvcE1URjVYRFJaaUFMQ0pyODdJSVRJS1FVSzFVVXBWQmVsK3VjUTk0OWh4ajU4VzdZMUJISkZjaVRxclZWd2F4V3FiVkdVVW05QnFRNG94WnFEWXZ2azJ4ZENpQUpFalRvSU1YK2oxSndQaW5WK2R5ZlgyTnZiczNmdlhnNGNPSUNycTZ2WnNmdjM3Nk9xS29tSmlYaDVlV0ZsWlppelNrNU81c2FOR3dCVXJWcVY2ZE9uVTdod1llMjZ6WnMzVTY5ZVBjcVhmL1FBK1o5Ly9zbWRPM2UwMXkxYXRLQng0OGFQZkwrczJOdmJBeEFkSGMwdnYveEN3NFlOS1YrK1BBNE9EZ0RFeE1Td1pjc1dYbjc1WldyWHJwMHJiU3FLZ28rUER3TUhEaVE2T3ByRml4ZHo1Y29WUEQwOUgvdmVkKy9lcFhUcDBuejAwVWZzM3IyYisvZnY4ODAzMzNEejVrMENBd056ZEs4N2QrNmdxaW8rUGo3TW1UTUhaMmZueCs2ZkVPSS9rZ2tneEROTkFkZWFoaVVEVFhaaDFUSVFwY1pzbEdLdDgyWkFuaEpsS0ZaMXNodHBlMnFnbmh1R0d2RVhwT1YrQ3FNUVFoUkkxNzRBdStLRzNWdWVJOFlCc0Y2dkp5RWhnY1RFUkJJVEUwbElTTkF5QUs1ZHUwWklTQWhoWVdHRWhZVng2TkFoOUhwREJsclRwazNSNlhUYXNXM2J0dkhWVjE4eGFkSWtFaElTSHFsUE9wMk9IMzc0UVh0dFpXWEY0Y09IdVhYcjFtTStiY2JzN1A2cnRUTjE2bFF0ZUdGcis5L2YzN05temNxMUFJQlJvVUtGR0Rac21QYjZ6ei8vSkNRazVMSHYyN2R2WC96OS9ZbVBqNmRMbHk3YSs4N096clJxMVlyUTBGQ0xmeG0vQTdkdjMrYnExYXVQM1RjaGhEbkpCQkRpZWVMZ2psSytINVR2aDZLUFJiMjNDOEszR1FibSt0Z24yM2JLZmRUYmErRDJHbFJyUjVTaUxhQkVPNVFTcjRGRHVTZmJ0aEJDUEkvaXpxSGUyNDFTMVErczdQTzdON25LeHVhL2Y0SXVYNzZjVXFWS0FSQVNFa0svZnYwQXVITGxDZ01HRE1qdytwVXJWN0p5NWNwMDc0ZUVoREI3OW13bVRacVU0ejU5Ly8zMzJqcjVHalZxOFBiYmJ6Tm56aHg4Zkh6NDRvc3ZLRnEwYUk3dm1SVnI2Lzh5T3h3ZEhiWGZtMzQycG9HQzNQUy8vLzJQV3JWcWNlN2NPYXlzckhCemN6TTd2blBuVGw1NzdiVWNGUkJNUzB0ajY5YXQ3Tml4d3l4N29tN2R1alJzMkpEYXRXdFR0bXhaaWhZdHFnV0JNaElXRmthdlhyMEE2TjY5T3krLy9ISU9uMDRJa1IwSkFnanh2TEp4TTJ6elYvcGRGRlVQTWFkUTcrMUZqZHdMTVNkQnpiencwbU5MVFVTTjJBNFIyMUVCWEdxZ2xIZ05wWGc3S05KQWxnMElJWVFGMUNzendjWVZ4YU52Zm5jbDE1a09kRE5UckZneGREb2RaY3FVd2M3T2p2UG56d09HZGVlT2pvNkVoSVRnNGVGQjhlTEZ6YTVMU0VqZzVNbVQxS3RYeitMK0JBVUZzV25USmdDY25Kenc4ZkdoVEpreUJBUUVjUFRvVVR3OVBaa3paMDY2dGg1SFpnUHNyQWJlTjIvZXBHalJvcmk0dUdSNFhLL1hXMXdub1czYnRwdzdkNDc2OWV1VG5KeE1SRVFFQUZ1MmJPSEhIMy9rekpremVIcDZXaHdJc0xHeElUazVHVGMzTnpwMzdnd1lzaXRlZmZWVkFPclhyNS9oZFNrcEtXYlpENmFleDkwWmhIZ2FTQkJBaUlKQXNZSENEVkVLTjBTcE1ocjBNYWlSQnlCeWp5RW9rSEQ5eWJZZmZ3RTEvZ0xxdFVXRzRFVHgxbEQ4TlpUaWJjRys1Sk50V3dnaG5rWDNUNkNHLzRsU3hRZHNDMmQvL2pQR2tzSGRuRGx6dEswQU4yL2VyQVVCeG80ZFM3Rml4ZWpidHk5T1RrN01talhyc1FhTHNiR3hUSjA2VmRzNnp4Z0FBUEQyOW1idzRNSGN1bldMWWNPR01YWHFWQ3BWcW1UeHZSY3VYSWlkblIyREJ3OSs1UDZaMnJoeEk4ZVBIMmYwNk5IVXFWTW4zWEZGVVZpd1lBSEhqaDJ6K0o3SGpoM2pndzgrU1BmKzl1M2JzYmUzWitqUW9SYmR4eGdFcUZxMUtyVnIxNlpHalJwRVIwY3pZTUFBUHZ2c014bzBhSkR1bXExYnQvTExMNzh3ZCs3Y2ROa0lRb2duUjRJQVFoUkVOb1grTGVqM2xtR3pxWVRyaG1CQTVGN1V5SUFudTNSQUg0dDY5MWU0Kyt1L1dRTFZVSW8yZ3lMTkRQKzF5NzFaRmlHRWVGYXBsNmNaYWdGVUhKVGZYWGtpc3RvRzBNaTRMand1TG80MWE5WUEwS2hSSTE1NTVSVUE2dFNwdytuVHAxbTdkaTA5ZXZSNHBIN285WHFtVFp0R1dGZ1lBQU1HREtCZXZYcjQrZm5SdDI5ZnFsU3B3cFFwVXhneFlnUVJFUkdNR05IUCsrQUFBQlhRU1VSQlZER0NvVU9IMHE1ZE80dnVIeHNieS83OSs2bFhyeDROR3paOHBENmFPbnIwS0pHUmtZd2VQWnF1WGJ2U3IxOC9zNndLYTJ0ckpreVlnTGUzTjhIQndiaTd1K1BpNG1KeGtPVDgrZk5tUDV2ZmZ2c05SMGZIVEpkbG1IcTREUnNiRzJ4dGJRa05EY1hYMTVkU3BVcVpMWUdBL3dvQWpoMDdscmx6NStMazVHUlJQNFVRajBlQ0FFSUljS3FJNHRRSFBQb1lsZzdFblVlTlBnelJSdzMvVGI3MzVOcU92NGdhZnhGdWZ2ZHZVS0M2SVJoUXRCbEtrV1pnVit6SnRTMkVFRThoTlhJdmF0UitsQm96d1ByNXJJcHVPdEQwOVBUVUJvZkd3bjlnMkExQVZWV21UNS9PL2Z2M2NYTnpZOGlRSVlBaFFHQmNMLy9kZDkrUm1wcEt6NTQ5YzVRUm9Lb3FNMmZPNU5TcFV3QjA2OWFOYnQyNkFYRDgrSEdPSHo5TzgrYk42ZE9uRDU5Ly9qbCtmbjRrSmlZeWUvWnM5dS9mVDc5Ky9haFlzV0tXYlhUcjFvMkFnQURtelp2SE45OThRNkZDaFN6dTM4TXVYYnFrMVN4UVZaVWpSNDVRcjE2OWRNc2U3TzN0bVR0M0xqWTJOdHJPQ3BaWXZYcTFWc1ZmVVJSZWUrMDFPbmJzU0pVcVZTeTZQcU8yVEFNVXhrQkxSbUpqWTRtTmpaVWdnQkI1UklJQVFnaHppZzI0dllMaTlncFVHSVNDQ2crQy93MEtIREg4Ti9IR2sycy9QZ2cxUGdodUx2K3Zua0RSWmxDMEtVcWhCdUJRNXNtMUxZUVErUzAxQ2ZVZmIzQ3NnRkx1by96dXpST2owLzIzaTB4bWc4UEV4RVFXTFZyRWlSTW5BTU5BY2V6WXNZQWhRSER2M244QjZwVXJWM0wwNkZFR0RScEV6Wm8xczIxZnI5Y3phOVlzOXUzYkIwQ1BIajIwZ29SZ0tNaW4wK2tJQ0FnZ1BEeWNXYk5tOGZubm56TnAwaVIwT2gySER4L215SkVqTkdqUWdGYXRXdkh5eXk5VHNtVEpkRUdJYXRXcThmTExMeE1ZR01pQ0JRdVlPSEdpaFo5UWVqdDM3dFIrMzdadFc4YU1HWk5wMENPbkJRVi8vLzEzcmRDaWc0TUQ0OGFObzFHalJqbTZSMFo5TVYzcjM3dDNiejc4OEVQdGRXaG9LQjk5WlBpTzkrblRoOUtsUytlb1BTSEVvNU1nZ0JBaUd3bzRWMFp4cmd6bGVobVdEK2p1b2tZZitTOG9FSDhCMUxUSGFrVTF0SlRldi9VRXVMbk1FQlJ3S0lOU3FDNFVxZ2VGNnFLNDFRR2JqQXNrQ1NIRXMwYTlPZ3NTcnFFMDJBeFdUNll5L05OQXA5T2hLQXAxNjlhbFQ1OCsycnJ6NmRPbjgrT1BQL0xlZSsreGJkczJzNEV2R0FhT21Ra0tDbUxFaUJGVXJGaVJsaTFiWnBvWkVCY1h4K2VmZjg3cDA2ZXhzYkZoOE9EQmRPelkwZXdjVzF0YmREb2ROV3JVd04vZkgydHJhK3JYcjgvY3VYT1pPSEVpVVZGUnFLcktzV1BIdFBYM3JWdTN4dGZYTjExN25UdDNKakF3a0FNSERyQm56eDVhdDI2ZDQ4OUxyOWV6ZS9kdXdEREE3OSsvZjY0VnpkdTFheGVMRmkwQ0RMc1V6Smd4dzZKQXlzTXk2bytsbVFoU0FGQ0l2Q1ZCQUNGRXp0bVhSaW5kQ1VwM01nemNVeE1oN2l4cXpHbUlQVzM0NzRQTEdJYjJsckg0ci8ra082aEpXeUJzQ3dBcWlxR3VnREVvVUxnZXVGUTNaRFFJSWNTekpQWTA2dlVsS09WNm94UnRudCs5ZVdKU1UxT3hzN05qK2ZMbGVIaDRtTzFSNytIaHdkaXhZNWsrZlRvWExseWdaTW1TZlA3NTU3aTR1SERqeGcycVZLbEM0Y0tGelFhWENRa0p2UFBPTzlycjY5ZXZjLzM2ZFhyMDZKRnVEZnI1OCtlWk5tMGFFUkVSbEN4WmtyWnQyOUtrU1pOMGZUUmU1K2JtWm5hUDZ0V3I4OVZYWHpGNzlteE9uanhwMXUrTUN2VUJORzdjbUdMRmloRVpHY21TSlV1b1c3ZHVqcGNGN04rL245aFlRNzJlTGwyNlVLSkVpUnhkbjVtQWdBQm16NTZOcXFvNE9Ua3hmZnIwUndvQVFNWURlVXNIOThiNkQwS0l2Q0gvU2haQ1BENXJSMjMzQWZoM1FLK1AvemN3OERmRS9tMElEQ1JjZXdLTnEvOHRJYmo5b3lIc1lPMEFyclZSWEdxQTYwdUdKUVd1TmNBMmQvZDRGa0tJWEpOeW43VEF3V0JYRXFYYTVQenV6Uk9sS0FvelpzeWdUWnMyOU83ZE85MHg0eDd4VFpzMnBYZnYzdHAyZUJVcVZDQWxKVVhieXM1by9mcjFacThiTjI3TUJ4OThZRFo0MStsMC9QREREMnpZc0lHMHREVGF0Mi9Qb0VHRFdMNThPUjkrK0NHdnYvNDY3Ny8vUHU3dTdrRG1NOWc2blk2b3FDaG16cHpKamgwNytPNjc3MmpRb0FHalJvM0tkTUJyYlcxTisvYnRXYjE2TlRFeE1TeGZ2cHhSbzBibDRCT0R0V3ZYQW9adEV4KzFDT0xERGg0OHlJd1pNMGhMUzhQVjFaV1pNMmZ5NG9zdjVzcTlqVXcveDlXclYvUGpqejltZUo0RUFZVElXeElFRUVJOEdUWXVVS1FKU2hIRERJc0NrSElmTlRZUVlzLzhtK1lmQlBFWElVMlg1YTF5TERVSjdoOUh2WDljZTBzRnNDOWxFaGlvanVMNkVqaFhNd1F4aEJBaXY2VHBTUHU3RnlSY1I2bi9NOWc4MzF1bFdWbFpZV1ZseFY5Ly9jV2VQWHVvVnEyYWRzeDBjSHpvMENFT0hUcVVvM3U3dXJveWNlSkVzNEowQURObXpPRGd3WVBVcmwyYlR6NzVSR3ZUd2NFQnZWN1AxcTFiMmI1OU96Tm16TkQydFgrWVRxZGo0c1NKWExod2dUbHo1dkQ2NjYvVHNtVkxJUHNaN3padDJyQjY5V29BL3Z6elR6cDM3bXp4TXgwOWVwVGc0R0FBQmcwYWhLUGo0LytkZGZqd1lhWk9uWXBlcjZkbzBhTE1talVyMnlLSGo4STBDT0RrNUtRRmRNQ1FFV0tzNnlCQkFDSHlsZ1FCaEJCNXg3WXdTckVXVUt3RjhHOWdRRTJGeEJ1b2NSY010UVdNcy9vUHJvQ3F6L0oyT2FZTFE5V0ZRZVJld0xoWVFUSHNqdUJTRFJ4ZkFLZUs0RlFCeGZFRmNQUjRydGZrQ2lHZUFtb3FhdUJnaUQ2Qzh2SzN6L1V5QUZPMnRyYm85WHBlZnZsbDZ0ZXZ6ei8vL0FOQWVIaTQyWG1Lb3RDb1VTTXVYTGhBVEV3TWlxS2tTN3RYVmRWc0VINzI3TmwwQS9tUFB2cUlqaDA3VXJkdVhiUDNUUXZvRFI4K1BOMTFwMCtmMW9yWEpTWW1FaDBkRFlDUGp3L3o1czJ6ZU9EczRlSEJDeSs4d0xWcjExQlZsVTJiTm1sWkIxbEpUVTFsK2ZMbEFEUnMySkJXclZwWjFGNVdEaHc0d0xScDA5RHI5WlF1WFpwWnMyWloxSmZzWkJRSU1SM2NkKzdjT2RQQ2dHbHBqMWRYU0FpUk14SUVFRUxrTDhVYW5DcWhPRldDVW04WjNnSklTNGFFcTZoeFFmOEZCeEtDSWZHNllhWS8xNmlRY0EzMW9hVUtXb0RBb1N5S1UwVndlZ0VjSy95N25XSkZjUHovOXU0K0pxcDd6K1A0NXd6SVNGRVVSUVN0UlNwYTZrUHMwbHJYWExXeDJ0dUhheXIrWVp1R05IdHYxbVozMDF2RmFoOUlsVzJVMUthNE5XM1NycVl1dWRHMFFOTTI1V3J2Wm04Vy9hTWJjcjMzRDJ1NjNpWld3UFVCZVJ3VTVHR1loOS8rY2NxVWtSRUdMekRDZWIrU2lUTm56am56UFpqQS9ENi9oek5mbWpSTncxak5BQURDK1R0a3p1MlFhZnk5ckp4aVdSbWJZMTNSbU9ucnFWKzZkS2xXclZxbFR6NzVSSkk5Wkh6MjdObGgrM1ozZDRlR3dEL3l5Q042NTUxM3d0NC9jdVNJYnR5NG9ZS0NnZ0ZyQVBUSnlzcFNWbGJXZ08zOVY2Ky9OU0NRN043L1NJc1J0cmUzNjQwMzN0REJnd2VqYmtBLyt1aWpxcXV6LzlaY3VIQWhxdU1xS3l0VlYxZW5wS1FrRlJRVVJQVTVnemw1OHFUZWUrODlCUUlCWldWbDZkMTMzOVdNR1NNelZTNVNiMzYwUGZ5RUFNRFlJZ1FBY0hkeUpkaHorYWM4S01uK1ltdzN0NDNrYlpTNkx0b045NjQ2cWJ0T3B1dWkxSFZSOHJXTllCRkc2cmtpMDNORjh2eFAvNjNocHVUSVNzcVczT21TZTNib1liblRKWGVhTkdtbVpFVi9yMllBRG5EampJSm50MG85bDJVdDNDMHI4NTlqWGRHWWluYlYrSmFXRnUzZXZWdWRuWjJTN0RzQTlQVWU5K2xycERjM042dW9xR2hZOTVvZnFvNlZLMWVxdUxnNDZ2TU41c0VISHd3OVQwbEppZXFZeXNwS1NkSzJiZHYrNXNVQXYvcnFLeDA2ZEVqR0dDMVpza1RGeGNWaHcvTkhRN1NOKzBBZ01LcDFBQWhIQ0FCZ25MRithbXlueTByNSsvNWJiZjRiL1FLQ2kvYklnWjU2bVo1cmt2ZWE1THMrOGlYMVRXRzR4YUQ5SDNIMzJOY3hPZjJuc0tEdmtTRnJjb2FVTU1PZUZ4dy9WWElsRWlJQUU0Vy9YZWIvRHN2VS9KdmtUcGRyeGUrbGZyL0xuQ0xhRUdEbXpKbTY3Nzc3VkZOVEk4bSt2VjlIUjBmRWZXdHFhdlRERHovbzRZY2ZIckU2UjlMQ2hRdER6NTkrK21sZHVYSmx5R01DZ1lBMmJ0eW94eDkvL0k0LzErLzM2L0Rody9yNjY2OGwyU01TaW9xSzVIYTc3L2lja1VUcTllL2Z1UC84ODg5RG9ZWVVIaEFRQWdCaml4QUF3TVFTUDAxS1hpNHJlWG5ZNWxCSUVPaVd2QTB5UGZWMktOQVhEdlFQQ3J5Tjlsb0ZveW5RSlhYVlNsMjFBOEtDa1ZnZXFmblRYNHpBV1lDSlkvYlJ5cUYzR2kzR0w3WDlXYWJ4dUV4OXVlVHZrSld4V2RiaUEvYnZMQWNhYkNHOTV1Wm1uVGx6Um1mUG50WHp6eit2MTE1N1RTMHRMY3JMeTlQYXRXdkQ5aTBySzFOcGFha2s2WU1QUGhpUnVlMmpKUzB0VFRrNU9jck96dGJxMWF0REsvNFBKamMzVnkrLy9QSWRmK2JseTVkMTRNQ0IwSm9MR3paczBLNWR1MjQ3YldLaytmMC9yKzBUREFiREd2djlRd09menpjbTlRQ3dFUUlBY0phNFJPbWVMRm4zREp3Ykd2cEthZ0pTYjR2a2JaTHhlU1NmUitwdGszeXQ5blNEWG8va2E1UHB2aVIxL2ppbTVRTVl2c1NjZXBrL2J4cDZ4eEZnYm40ditkcnQzbjNqbDd5dGt2ZXF2YzZKSzBGVzJxOWtaZjFXdWlXb2RKcitJVUQvbnYyQ2dvTFFpdkV1bDB1Wm1abDY3cm5uVkZKU0VySGhldUhDQlVuMjhQcTdPUURvOCtHSEh3NTVKNEgrdG0vZlB1Qk9COUh3ZUR6NjdMUFA5TTAzMzRRYTRna0pDZHF5WmN1b0JRQ1JodjczRHdIeTgvT1ZuNThmZXQyM01PQ2tTWk9VbnA0K0tqVUJpSXdRQUFCdVpjWDlQSzkvc04zNnZ6QStlNnBCcngwYUdOOTF1N2MvMEdVSEJ6OU5UYkJIR3pSSS9zakRXUUdNUFBlOUhwbTJ1cUYzSEVsdGZ4cTRMZGdyYy8yMGRMNU5tcFlyYTlZdnBXbTVqcHJ1MDl2YnEzUG56c25ydFc4TlcxRlJvV1BIam9YZWIyMXQxZkxseTdWdTNUcXRYcjFhMDZiWkl5VWlOVnlOTWZydXUrOGtTWXNYTHg2RDZzUDUvWDRkUDM1Y2VYbDVVVGZzaHhNQVNKR3Z1NnFxU2lkUG50VGJiNzhkdHJDaFpQOThLeW9xVkZGUkVmb1ozMy8vL2NyTXpOU3BVNmRVVUZDZ1RaczI2WmxubmxGR1JzYXdhaGxLcEJDZ3Q3ZFhjK2JNVVg1K3Z0YXZYei9nL2JWcjErcWxsMTRpQkFER0dDRUFBSXdFYTVLVU1NdCs2UGIzRElqNjY1OEpTZ3BJd1lEZG14ajBTc0VlKzg0SXdSNHAwQzBUWVZ2ZjY3UjNaOG1hOC93SVhCaUFZVE9CbjBQQVFLZms3NVRwdVdxUEhPcjgwVjVEcE80RG1kcjNwWVNac3RLZWtaWDVUOUtVbkZoWFB1cnE2K3RWV0ZnWUdoYmUyOXNyeWI2RjNwTlBQcW4xNjljck5UVTE0ckd2dnZxcTVzK2ZyMlhMbGlrN08xdlYxZFZxYjIrWEZIbGwvOUhrOS91MWI5OCtWVmRYcTZhbVJqdDM3Z3hyNERjMk5nNTVqcHMzYjRhZU56YzNEN2xka3M2Y09hT0RCdzhxR0F5cXVMaFlSVVZGWVVIQlcyKzlGUXBHSkduTm1qVXFMQ3hVZkh5OFhDNlhxcXFxVkY1ZXJ2THljcVducDJ2QmdnWEt5TWhRU2txS0VoTVROWG55WkJsakZBZ0U1UFA1MU5uWnFaczNiNnFqbzBPdHJhMXFhV2xSYTJ1clNrdExsWnljSEZaYjMvRCsvbUhBakJrelZGcGFHakhNbURObmp2YnMyYU56NTg3cHl5Ky8xTHg1OHpSMzd0eXcwUU5qTlcwQmNCckxSSHZ2RGdBQUFJd01YNXRNeXltcCtiOWtHazlJUWErczFBMnlGdXlTcGo4UzYrcEcxZUhEaC9YRkYxOG9QajVlYTlhczBhWk5tN1JreVpKQmorbnM3TlMyYmR0MDZkS2xBZS9GeGNXcHJLeHMwQlgzOSs3ZHEvUG56MGM4YjErak96VTFOZFRvYkdwcWtqRkdicmRiMDZkUEgzQ2MxK3ZWOWVzL0x6VDc3TFBQNnBWWFhnbTlycWlvMEpFalJ3YTlwcEd3YnQwNkZSWVdoZ0tJK3ZwNjdkaXhReDZQUnl0V3JOQytmZnRDMTJTTVVYbDV1WTRlUFJyVzBCNE95N0swY3VWSzdkNjllOERDZ2hzM2JwVFg2OVZERHoya2twS1NxTTk1K3ZScDdkbXpKK0xDZ20rKytXYkVFUVFBb21QZFp2Z1JJUUFBQUVBczliYktYQzZWdVhSRTZtMlZOZS9Yc2hidG1iQ0xCbloxZFdubnpwM2FzV09IRmkxYUZQVnh4aGlkT0hGQ0gzLzhjVmdqOXRZR2VDUTNidHpROXUzYmRmWHFWVWwyWTNhNFEvT0hzbVhMRm0zZHVqWDArdENoUTZxc3JOVGN1WE9Wbkp4OFIzUDdvOUUzZ3FKUGJXMnREaHc0b0pLU0VpVWxKUTNZdjZHaFFSVVZGYXF1cnBiSDQ0bjZjNlpNbWFMOSsvY3JKeWZ5aUpXbm5ucEtnVUJBaXhZdDBrY2ZmVFNzYTJocWFsSnBhYW1xcXFwQzI5eHV0ejc5OU5QUWxCQUF3MGNJQUFBQWNEZnpkOGhjMkcrSEFRbXo1RnArUkVwWkZldXFSb1V4NW80YjRjZU9IZFBSbzBlVm5KeXN6WnMzNjRVWFhvaHEySGh6YzdPYW1wbzBmLzc4aUkzamtXYU1rZC92SHpCdmZ5d0VnOEVoYjhOb2pGRlRVNU1hR2hyazhYalUzdDZ1cnE0dWRYZDN5K3YxeXVmenllLzNLeGdNeWhpajNOemNRWHZsbjNqaUNTVW5KeXN2TDA4dnZ2amlIZFZkV2xxcXNySXlwYWVuNi9YWFg5ZXlaY3Z1NkR3QWJJUUFBQUFBNDBIN1dRWFBicFc2TDhsYTlLK3k1ditMaHJHaXlJVG44WGgwN2RvMVBmREFBNlBXdTQ3aCsvYmJiN1ZxMWFxLzZmOGtFQWpvMUtsVGV1eXh4MklTbmdBVERTRUFBQURBZU9Gdmwvbit0ekpOZjVCMTc0dXlGcGRJRmcxZUFFRDBDQUVBQUFER0ZTUHo0MzZaMnZmdFJRTWYrZzhwYnZTSHNRTUFKZ1pDQUFBQWdISElYRGttODlkZDB0UWxjdVdXUys2MFdKY0VBQmdIQ0FFQUFBREdLZFB5M3pMZi9hT1VNRk91dnpzcVRWMGE2NUlBQUhlNTI0VUFneThiQ2dBQWdKaXpVamZJOWVnSnlRUVUvTk12WlM3L1RoTDlPQUNBNFdNa0FBQUF3SGpoYTVQNS9tV1o1ai9LU3Q4c2E4bjdVdnpVV0ZjRkFMZ0xNUjBBQUFCZ1FqQXlGLzlkNXZ4ZUtYR2VYTXRMcFdUdXB3NEFDRWNJQUFBQU1KRmMvNHVDWjdkSzNrWlo4MzR0YThGclVzTE1XRmNGQUxoTEVBSUFBQUJNTkw0Mm1ab1NtVXVsVWx5aXJLeFhaTjM3RDRRQkFBQkNBQUFBZ0FtcnExYm0vRjZaeGhPU0swRlcraVpaODM0alRWOGhLZUozUUFEQUJFY0lBQUFBTU5GMTFjcGMvcDNNMWM4azMzVXBNVlBXckNlazFBMnladnhDaWt1TWRZVUFnREZDQ0FBQUFPQVVnUjZaeHVOUzAzL0t0SjZTL0IyU3l5MHJaYVUwZFprMGRhbXM1S1ZTVXJaa1RZcDF0UUNBVVVBSUFBQUE0RVRHSjlOMldtcitvOHoxdjBnZC95c0Z1dTMzWEFsUzBrSlo3Z3pKblNhNVo0Y2VWc0lzS1M1SmluTkxydjZQeWZaeFZseHNyd3NBTUNoQ0FBQUFBRWdtSUhWZGxPbjQzZzRFT24rVTZXbVF2QTJTdDFFeS9saFhDSXdLMTVNdHNTNEJHRk9FQUFBQUFCaWNDVXErVnFtblFhYTNTUXA2cFlCWEN2Wkl3ZDd3Zi9rS2lYSEd5bjQ5MWlVQVk0b1FBQUFBQUFBQWg3aGRDT0FhNjBJQUFBQUFBRUJzRUFJQUFBQUFBT0FRaEFBQUFBQUFBRGdFSVFBQUFBQUFBQTVCQ0FBQUFBQUFnRU1RQWdBQUFBQUE0QkNFQUFBQUFBQUFPQVFoQUFBQUFBQUFEa0VJQUFBQUFBQ0FReEFDQUFBQUFBRGdFSVFBQUFBQUFBQTRCQ0VBQUFBQUFBQU9RUWdBQUFBQUFJQkRFQUlBQUFBQUFPQVFoQUFBQUFBQUFEZ0VJUUFBQUFBQUFBNUJDQUFBQUFBQWdFTVFBZ0FBQUFBQTRCQ0VBQUFBQUFBQU9BUWhBQUFBQUFBQURrRUlBQUFBQUFDQVF4QUNBQUFBQUFEZ0VJUUFBQUFBQUFBNEJDRUFBQUFBQUFBT1FRZ0FBQUFBQUlCREVBSUFBQUFBQU9BUWhBQUFBQUFBQURnRUlRQUFBQUFBQUE1QkNBQUFBQUFBZ0VNUUFnQUFBQUFBNEJDRUFBQUFBQUFBT0FRaEFBQUFBQUFBRGtFSUFBQUFBQUNBUXhBQ0FBQUFBQURnRUlRQUFBQUFBQUE0QkNFQUFBQUFBQUFPUVFnQUFBQUFBSUJERUFJQUFBQUFBT0FRaEFBQUFBQUFBRGdFSVFBQUFBQUFBQTVCQ0FBQUFBQUFnRU1RQWdBQUFBQUE0QkNFQUFBQUFBQUFPQVFoQUFBQUFBQUFBQUFBQUFBQUFBQUFBQUFBNDg3L0Eyb3EzMlBzcWkwTkFBQUFBRWxGVGtTdVFtQ0MiLAogICAiVGhlbWUiIDogIiIsCiAgICJUeXBlIiA6ICJtaW5kIiwKICAgIlZlcnNpb24iIDogIjE3Igp9Cg=="/>
    </extobj>
    <extobj name="C9F754DE-2CAD-44b6-B708-469DEB6407EB-8">
      <extobjdata type="C9F754DE-2CAD-44b6-B708-469DEB6407EB" data="ewogICAiRmlsZUlkIiA6ICIxMjc4NDU5MTY5MjIiLAogICAiR3JvdXBJZCIgOiAiMzczNDIyNDgiLAogICAiSW1hZ2UiIDogImlWQk9SdzBLR2dvQUFBQU5TVWhFVWdBQUJKd0FBQVVrQ0FZQUFBQ2V3QTl3QUFBQUNYQklXWE1BQUFzVEFBQUxFd0VBbXB3WUFBQWdBRWxFUVZSNG5PemRkM3hVVmY3LzhmZGtKcVFRU0NNRWdpR2h5TkpSdWlBaUxxQ29JQ28vUlZDd2k2QXVGcXlzb3RoWUVVVlJyS2dnckNncWdvaFNSTkNBb2xnd2RJU0VRQWhNQ2lXa3ptUitmMlRuZm5Nek15bGtJQ0N2NStQaFkrZWVlKzY1SndHUnZQZWN6N0c0WEM2WEFBQUFBQUFBZ0dxd1dDd1dYL2NDVHVaRUFBQUFBQUFBOFBkSDRBUUFBQUFBQUFDL0luQUNBQUFBQUFDQVh4RTRBUUFBQUFBQXdLOEluQUFBQUFBQUFPQlhCRTRBQUFBQUFBRHdLd0luQUFBQUFBQUErQldCRXdBQUFBQUFBUHlLd0FrQUFBQUFBQUIrUmVBRUFBQUFBQUFBdnlKd0FnQUFBQUFBZ0Y4Uk9BRUFBQUFBQU1DdkNKd0FBQUFBQUFEZ1Z3Uk9BQUFBQUFBQThDc0NKd0FBQUFBQUFQZ1ZnUk1BQUFBQUFBRDhpc0FKQUFBQUFBQUFma1hnQkFBQUFBQUFBTDhpY0FJQUFBQUFBSUJmRVRnQkFBQUFBQURBcndpY0FBQUFBQUFBNEZjRVRnQUFBQUFBQVBBckFpY0FBQUFBQUFENEZZRVRBQUFBQUFBQS9JckFDUUFBQUFBQUFINUY0QVFBQUFBQUFBQy9JbkFDQUFBQUFBQ0FYeEU0QVFBQUFBQUF3SzhJbkFBQUFBQUFBT0JYQkU0QUFBQUFBQUR3S3dJbkFBQUFBQUFBK0JXQkV3QUFBQUFBQVB5S3dBa0FBQUFBQUFCK1JlQUVBQUFBQUFBQXZ5SndBZ0FBQUFBQWdGOFJPQUVBQUFBQUFNQ3ZDSndBQUFBQUFBRGdWd1JPQUFBQUFBQUE4Q3NDSndBQUFBQUFBUGdWZ1JNQUFBQUFBQUQ4aXNBSkFBQUFBQUFBZmtYZ0JBQUFBQUFBQUw4aWNBSUFBQUFBQUlCZkVUZ0JBQUFBQUFEQXIyeTFQUUVBQUFEZ2RPQndPSlNhbWlxNzNhNzgvSHc1bmM3YW5oTE9VRmFyVlNFaElZcUppVkZDUW9Kc05uNnNBM0Rxc2JoY0xsZHRUd0lBQUFBNGxXVm5aMnZ6NXMyS2pvNVdYRnljd3NMQ1pMVmFhM3RhT0VNNW5VN2w1dVlxUFQxZFdWbFphdHUycmFLaW9tcDdXZ0RPUUJhTHhlTHpIb0VUQUFBQTRGdDJkclkyYmRxazl1M2JLekl5c3JhbkE1ams1T1FvT1RsWjdkcTFJM1FDY05KVkZEaFJ3d2tBQUFEd3dlRndhUFBtellSTk9HVkZSa2FxZmZ2MjJyeDVzeHdPUjIxUEJ3QU1CRTRBQUFDQUQ2bXBxWXFPamlac3dpa3RNakpTMGRIUlNrMU5yZTJwQUlDQndBa0FBQUR3d1c2M0t5NHVycmFuQVZRcUxpNU9tWm1adFQwTkFEQVFPQUVBQUFBKzVPZm5LeXdzckxhbkFWUXFMQ3hNZVhsNXRUME5BREFRT0FFQUFBQStPSjFPVHFQRGFjRnF0Y3JwZE5iMk5BREFRT0FFQUFBQUFBQUF2eUp3QWdBQUFBQUFnRjhST0FFQUFBQUFBTUN2Q0p3QUFBQUFBQURnVndST0FBQUF3RWxRVkZTa29xS2kycDRHQUFBbmhhMjJKd0FBQUFDY0NSWXVYS2g1OCthcFQ1OCtHakJnZ0RwMjdIakMzalZnd0FEajh3Y2ZmS0M0dURqak9qMDlYYU5IanphdWx5OWZmdHp2U1U5UGw5MXVWNmRPblNyc2w1ZVhweTFidHVqWFgzL1ZrQ0ZERkJzYjY5R25xS2hJenp6empLNjU1aHExYTlkT2twU2JtMXZ0T1lXRmhabXVIUTZIRmkxYXBPKysrMDR2dlBDQ2dvS0NLbnkrN1BkdXhJZ1J1dW1tbXlwOTUrelpzNVdjbkd4Y2p4czNUZ2tKQ1I3OWR1ellvVGZlZUVPUzFLUkpFOTEzMzMyVmpnMEFweXNDSndBQUFPQUVjemdjV3Jod29ZNGRPNmF2di81YWtvekE2WnBycmxGT1RrNlZ4eW9iRUUyZlByM1MvdSsvLzc3cTFxMXJYQjg3ZHN4MDM5c1lRVUZCR2pObWpLa3ROemRYYVdscFNrbEowWll0VzVTY25LeTB0RFRGeE1SbzNyeDV5c3ZMVTA1T2pqSXpNM1h3NEVHbHA2Y3JMUzFOdTNmdlZscGFtbHd1bHlTcGJ0MjZHakZpaEdsc2w4dWxhZE9tYWUzYXRWcS9mcjF1di8xMlhYTEpKYnJ5eWlzci80YVVzMmpSSW9XRWhFaVNDZ29LTkhic1dLV2xwVW1TWnM2Y3FmSGp4MWQ3eklyOCtlZWYrdkRERDQydnIyWExsZ29JQ0REZUtVa1JFUkdxVjYrZTNubm5IVzNjdUZHUzFMeDVjMU1mTjZ2VmFnb0lBZUIwUmVBRUFBQUFuR0FyVjY2VTNXNlhKSVdFaEZScDFVeFZmUG5sbDVYMldiVnFWYlhIcUZ1M3JoRTQzWFRUVGNyS3lsSitmcjdYNSsxMnU3WnQyNmE3N3JxckNqT1dWcXhZWVFxY1hDNlhac3lZb1pVclYwb3FEZWVTa3BKMDhjVVhWMm04aWdRSEI2dHIxNjVHc0xOa3lSS2RkOTU1NnRHalI0M0hscVRzN0d3OTg4d3pSdGdrU1R0Mzd0VE5OOTlzNm5mTExiZW9RWU1HK3ZYWFg0MjJoUXNYYXVIQ2hSNWoxcTlmWDU5KytxbGY1Z2NBdFluQUNRQUFBRGlCSEE2SDVzeVpZMXhmZDkxMWlvcUtNcTZiTkduaXNRMnNyUDM3OTh2aGNFaVNRa05EVGZlYU4yL3U5WmxkdTNZWm41czJiU3FiN2YvKzJ1OXdPTFJuejU0S3h5ajducjE3OS9xY215UTFidHpZQ05NcVlyUFoxTFJwVTdWdDIxWjVlWGtLRFEyVjArblV0R25UdEd6Wk1xTmZSRVNFSG4zMFVWa3NGdFB6OCtmUDl6bjJ0ZGRlNi9QZXpUZmZySFhyMWlrakkwT1M5UExMTCt2dHQ5K3U4SHRlRlhhN1hRODk5SkN5c3JJcTdidHAweWI5OHNzdk5Yb2ZBSnh1Q0p3QUFBQ0FFMmpSb2tVNmNPQ0FKQ2t1TGs1WFgzMjFmdnp4UjIzZXZGbkRoZzNUU3krOTVQUFpPWFBtYVBiczJjYjFoQWtUVFBmZmZQTk5yOCtWclVNMGVmTGtDbXM0K1JyRG0wc3V1VVFSRVJHS2pZM1ZXV2VkcFdiTm1pazhQTnlqWDVjdVhkU29VU1BGeHNhcVNaTW1pbytQVjN4OHZDbjRPblRva0o1NjZpbjkrZWVmUmx0Z1lLQW1UWnFrcUtnb2p4VlZGWVZLRlFrT0R0WmRkOTJsaVJNblNpcGRZWmFabVZtandLbWtwRVRqeDQvWHdZTUhKWldHYnErODhvcXlzN00xWnN3WXVWd3VXU3dXelpvMVMxYXJWV1BHakRGQ3c0NGRPMnJxMUtsS1NrclNrMDgrS1VtS2pZM1Y3Tm16RlJEQW1VNEEvajRJbkFBQUFJQVRKRHM3V3g5ODhJRnhmZSs5OThwaXNlajExMS9YL3YzN3RYRGhRbzBaTTBhWFhucXA2VG1IdzZIWFgzOWRpeGN2TnRwdXVPRUduWC8rK1I3ditPeXp6enphYnJqaEJ1UHoyclZyVFVGR1NVbUo2YjYzNTYrNjZpcXZYOC85OTkvdnRiMjhKNTU0d3FpajVNdTJiZHRNWVpQRll0R0VDUk9NZ3VIKzFLTkhEL1h0MjFlSmlZa2FQbnk0S2ZnNkhnRUJBZXJXclp1V0xGbWkyTmhZVFpreVJSRVJFWXFJaUZEdjNyMjFkKzlldFdyVlNybTV1V3JkdXJXbVQ1K3UxMTU3VGVucDZYcnNzY2Rrc1ZqVXExY3ZOV3JVU0pHUmtXclZxcFVPSFRwa1d2a0dBS2M3QWljQUFBQ2NrVnd1bC9idjM2LzA5SFFWRlJXZGtQR25UWnVtdkx3OFNkS2dRWU4wempubjZJTVBQdEQrL2ZzbGxZWS9IVHAwTUQyWGtwS2k1NTkvWG4vOTlaZlIxcWRQSDQwYU5jcnJlMmJPbk9uM3Vmc0tuUHlwYytmT0NnNE9Wa0ZCZ1NUcG5udnVVV1JrcEJZdlhxekJnd2Q3OVAvODg4OTlqbFdWNHVMdUZVNytNbVRJRUNVbkp5czFOZFhycjAxS1NvcHBxNkJiK1pWYUdSa1oyckpsaTc3NDRnc3RXTERBNjRveEFEZ2RFVGdCQUFEZ2pHTzMyN1YwNmRKS2F3OTE2dFRwdU4reGR1MWEvZlRUVDhiMXRtM2JkTWNkZDVqcUo0MFpNMGJ4OGZHU1NrK0Jtejkvdmo3NzdET1BBT3lISDM3UWxDbFRkT09OTnlvMk52YTQ1MVJUWmJmcXVRVUhCNXRXWWxWVllHQ2d6am5uSFAzMDAwOGFPM2FzQmd3WW9OdHV1MDBaR1JteTJXeTY4TUlMVGYycmM1S2ZWTHBLckxpNDJLUGR2ZkxLMjlkUzNyeDU4elJ2M2p5UDlsdHV1VVhEaHcvWEs2KzhvaXV1dU1Kb3IxZXZua2Z0cWNvY09YS2tXdjBCNEhSQjRBUUFBSUF6eXNhTkc3Vnk1VW8xYU5CQWd3Y1BWc09HRFJVZUh1NDFLRml4WXNWeHY2ZE5tellLQ0FoUVNVbUpKSE1oYjBucTNidTNMci84Y2gwNWNrUmZmZldWUHY3NFl4MDlldFM0YjdGWVpMVmE1WEE0NUhLNXRHTEZDbjMzM1hjYU9uU29SbzRjNlZHREtENCtYck5telRydStkNTg4ODNHYVc0MU5XVElrQXJ2VDUwNlZaMDZkVEsydXZYdjMxOHZ2L3l5c2ZMcnBaZGVVdDI2ZFQzbVZ4M3o1czB6Rld0M1c3NThlYlhHcVVqNUl1NnpaOCt1ZG0yb3FnUmZBSEE2SW5BQ0FBREFHY051dDJ2bHlwWHEyTEdqTHJ6d1FsbXQxaFAycnFpb0tIWHQybFhyMTYvM3VOZXdZVU9OSGoxYXp6Ly92TmFzV2VPeEVpY3VMazRQUHZpZzZ0ZXZyNWRlZXNtb2RlUndPTFJnd1FLdFdiTkc3Ny8vdmdJREEwM1AxU1M4Y0srMHFtb2ZmNFJUbDExMm1Td1dpMWF1WEtrbFM1WVk3UTBiTmxTYk5tMXFQUDdKVnBXdGZRQndwaUJ3QWdBQXdCbkI1WEpwNmRLbGF0Q2d3UWtQbTl6R2pCbWphNjY1Umc2SFE1TW1UVkpCUVlHc1Zxc2VmZlJSeGNYRktUazUyUlEyV1N3V0RSNDhXTGZmZnJ1Q2dvSWtTUysrK0tLV0xsMnFOOTk4MDZnSE5XellNQ05zaW95TWxDU0ZoNGZYS0FRS0R3OVhibTV1aFgzS3JxQ3FLTnlLaUlpUXhXSlJTVW1KRGg4K2JMUzc1K291Mm0yeFdMUnAweWJUU1gxQlFVRjYvUEhIRlJNVDQ5ZlZTT1dWTGVaZVZ0a1QvSVlNR2FLcnI3N2FvMC85K3ZXOVBudnh4UmQ3aElDVitmTExMNnZWSHdCT0Z3Uk9BQUFBT0NQczM3OWZkcnRkZ3djUFBpbGhrMVM2SXFoaHc0WWFQMzY4VVJ6NzFsdHZOVTVpdStXV1cvVHNzODhhcDVaZGYvMzFhdG15cFdrTWk4V2lTeSs5VkYyN2R0V0xMNzZvNHVKaURSMDYxTGovOGNjZkc1L2RJVkJRVUpEZWUrKzlTdWQzMDAwM3FiQ3dVSkpNb1U5MXVWd3UwL1djT1hNVUhCeXM3T3hzVTVIc3NuT1ZTZ3RyLy92Zi96Ym1JRWtQUHZpZ0VoTVRhN1JhYTlhc1dSbzFhcFJHalJvbHU5MnVFU05HZVBTSmk0dXJkSnl3c0xBcTlRTUFlQ0p3QWdBQXdCa2hQVDFkVXVsMnJaUEY1WExwK2VlZjE4NmRPeVZKRjE1NG9ZWU5HMmJjdi9EQ0M3Vmp4dzROSERoUWlZbUpGWTdWc0dGRFBmLzg4enAyN0ZpVkNsTzdBNjZhS0I4aytlSjBPazNYN2hWTUZkbTJiWnNlZmZSUlU5MHFTYnJnZ2d0T3lLbUJKOE0zMzN4VDIxTUFnRk1HZ1JNQUFBRE9DTzRRNDJRZE8rOXl1VFIxNmxUOThNTVBSdHVlUFh0MDY2MjNLaTh2VDlIUjBYcjExVmUxWjg4ZTNYYmJiZFVhdTdLdFpvV0ZoZFV1c3UxTitTREoxNnFqc3VGV1FFQkFsUUtuVmF0VytUeWh6V2F6NmI3NzdxdDBqRU9IRHBtMitibWZpWXFLcXZUWkUrSHp6eituYURnQS9BK0JFd0FBQU00bzFUMjJ2aWJ2K2VXWFgweHRaVStxaTRtSk9TbnpxSW1xcnBJcUd4elZxMWV2U3M5MDd0eFpuMzc2cWRkN2UvYnNxVkxSOElNSEQ1cXUzYytVRDhwT2xsR2pScDIwMzE4QWNLb2pjQUlBQUFCT2tNNmRPMnZGaWhXbU5vdkZvcnAxNjZweDQ4YVNTb09uc3FlL09aMU9ZL3VmKzM1d2NIQ1YzdWZ2SXRzNU9Ubkc1NENBQURWcDBzU2pUM0J3c0E0Y09HQmNSMGRIVjJuc2poMDd5bWF6cVZPblR0cXdZWVBwWG5WWGZKVi83czQ3NzlSVlYxM2xzNS9ENGREczJiTjF3UVVYZU5UTXFvbnkyd01CNEV4RzRBUUFBQUNjSUpkZWVxa1NFeE1WRnhlblJvMGFLVEl5VXBHUmthYWk1Zi82MTc5TXo1UXZ0UDNBQXcrb2MrZk9QdDlSVkZTa3l5Njd6Rzl6TGh0YVpXUmtHSjlqWTJOTjI5ZktXcmh3b2ZHNXFrVzJnNE9ETlc3Y09BMGNPTkN2ODYvTXJsMjdOR1hLRk8zYXRVdHQyN2F0Y2VCVTl2dVZsWldsNGNPSEc5ZkxsaTN6V1BHVW01dXJLNis4MHJoZXNtU0o2dFNwVTZNNUFNQ3BpTUFKQUFBQU9FRTZkT2lnRGgwNm1OcGNMcGN5TXpPMWQrOWV0V3pac3RvMWYwNm1zbHNBSzFxNXRIWHJWdU56aXhZdHFqeis1WmRmN25YNzJ5dXZ2Q0pKMnJScGsyYlBucTM4L0h3TkhqellvOTZSM1c3WDVNbVRQWjZMalkzMStjNnhZOGNhN3l5L0phODYwdExTUE5vMmJ0eG9mSzVUcDQ3Mjd0M3IwU2N2TDg5MHZYZnZYZ1VHQnByYUdqWnNxS0Nnb09PZUd3Q2NDZ2ljQUFBQWdCUGc2TkdqV3JkdW5iS3lzcFNabWFtc3JDenQzNzlmKy9idFUyRmhvU1RwdmZmZTgzdmc5T0tMTHlveU1yTEsvUThlUEtpSEgzN1k2NzNmZi8vZCtPeHI1VkpKU1lscFMxemJ0bTJyL0c1ZjNMV1kxcTFicC96OGZFblNWMTk5cFo0OWU2cDc5KzVHdi9MMW9yelZmU29mYUxtdmJUWmJqUXJJVjFhVXZhaW9xRXFGMisrNDR3NlB0cWxUcDZwVHAwN0hQVGNBT0JVUU9BRUFBQUFuUUc1dXJsNTQ0WVVLKzV5SXJWU05HemV1VmtIeXN0djd5c3JKeVRFRlRzMmFOZlBhYi8zNjlUcDA2SkFrS1RRMFZCMDdkcXpHYkN0MjAwMDNhY3VXTGZyOTk5L2xkRG8xWjg0Y2RlblN4Wmh6MmFETFY3RnVieXVSRWhJUzlOQkREK25zczgvMjIxd0JBR1lFVGdBQUFNQUpFQnNiSzV2TkpvZkQ0YlBQeUpFakt4M25vWWNlOG1pTGpJelV4eDkvN0xYL2lCRWpxajdKQ2l4YXRNZzA5L0piQTZYUzdZRno1c3d4cnZ2MjdTdWJ6WDgvWWxnc0ZqMzAwRU1hTjI2Y0JnOGVyTkRRVUYxeXlTWEdGclRpNG1LamI0TUdEYnlPc1duVEp0UDFvRUdETkc3Y3VCcHZXWFBYYm5JNEhKby9mNzVtejU2dGtwSVNTVkpnWUtCbXpweXBoSVFFaitlbzRRVGdURUhnQkFBQUFKd0FBUUVCYXR5NHNRNGRPcVFtVFpxb1NaTW14dW9qOXovSGV4cmJ5WERaWlpkcDllclZTa3RMVTB4TWpGcTFhdVhSSnk4dlQwVkZSWkpLdzZHS1RvWTdYZzBhTk5EczJiTVZGQlNrdlh2M2F1Yk1tYWFneWUzU1N5LzErdngxMTEybnBLUWs3ZHUzVCtQSGo5ZkFnUVA5TnJmRGh3L3I0WWNmMXM2ZE80MjI0T0JnVFp3NDBXdllCQUJuRWdJbkFBQUE0QVNaT1hObWhTdHA0dVBqajJ2Y2ltb1AzWGpqamRXcUMzWDQ4R0hUS2lXM0JnMGFhTnEwYWJyMzNuczFjT0JBcjF2VzZ0YXRxNmxUcCtyZWUrOVYrL2J0bFppWVdPWDNWb2Y3ZTNqV1dXZXBVYU5HeXMzTlZXQmdvSUtDZ3RTd1lVUDE3ZHRYZ3djUDl2bnM0NDgvcnN6TVRKMTc3cmwrblZkNGVMaW1UWnVtK2ZQbmE4R0NCZXJXclp0dXYvMTJOVzdjMk9jelZxdlZ0SlV2SUNEQXIzTUNnRk9GeGVWeXVXcDdFZ0FBQU1DSnRuYnRXcTFidDA3MzMzOS9sWjlac1dLRit2ZnZmd0puVlhNdWwwdXBxYW5HZFh4OHZNKzZUTjQ0SEE3VGFXcmxReU83M2E3NjlldFhHSndkUEhoUVlXRmhDZzBOOVJpNzdBbDI3ZHUzOS9wOGVucTY4ZGxYY2ZLVHBXek5wL3IxNjFlNXNIaHhjYkhIYVhNbjIrbncreFhBMzR2RlZ3RTlzY0lKQUFBQU9LMVpMSllhclN5eTJXd1ZQbCtWQXVRTkd6YjBPYmF2a0ttczJnNlp5anJlVldlMUhUWUJ3S21HOVpzQUFBQUFBQUR3S3dJbkFBQUFBQUFBK0JXQkV3QUFBT0NEMVdxVjArbXM3V2tBbFhJNm5kV3EzUVVBSnhxQkV3QUFBT0JEU0VpSWNuTnphM3NhUUtWeWMzTTlpcllEUUcwaWNBSUFBQUI4aUltSk1aMmdCcHlxMHRQVDFhQkJnOXFlQmdBWUNKd0FBQUFBSHhJU0VwU1ZsYVdjbkp6YW5ncmdVMDVPanJLeXNtcDBXaUVBK0J1QkV3QUFBT0NEeldaVDI3WnRsWnljVE9pRVUxSk9UbzZTazVQVnRtMWJhamdCT0tYWWFuc0NBQUFBd0trc0tpcEs3ZHExMDZaTm14UWRIYTI0dURpRmhZWHh3ejFxamRQcFZHNXVydExUMDVXVmxhVjI3ZG9wS2lxcXRxY0ZBQ1lFVGdBQUFFQWxvcUtpMUxOblQ2V21wbXJyMXEzS3k4dmo5RHJVR3F2VnF0RFFVRFZvMEVBOWUvYVV6Y2FQZFFCT1BmekpCQUFBQUZTQnpXWlRpeFl0MUtKRmk5cWVDZ0FBcHp4cU9BRUFBQUFBQU1DdkNKd0FBQUFBQUFEZ1Z3Uk9BQUFBQUFBQThDc0NKd0FBQUFBQUFQZ1ZnUk1BQUFBQUFBRDhpc0FKQUFBQUFBQUFma1hnQkFBQUFBQUFBTDhpY0FJQUFBQUFBSUJmRVRnQkFBQUFBQURBcndpY0FBQUFBQUFBNEZjRVRnQUFBQUFBQVBBckFpY0FBQUFBQUFENEZZRVRBQUFBQUFBQS9JckFDUUFBQUFBQUFINUY0QVFBQUFBQUFBQy9JbkFDQUFBQUFBQ0FYeEU0QVFBQUFBQUF3SzhJbkFBQUFBQUFBT0JYQkU0QUFBQUFBQUR3S3dJbkFBQUFBQUFBK0JXQkV3QUFBQUFBQVB5S3dBa0FBQUFBQUFCK1JlQUVBQUFBQUFBQXZ5SndBZ0FBQUFBQWdGOFJPQUVBQUFBQUFNQ3ZDSndBQUFBQUFBRGdWd1JPQUFBQUFBQUE4Q3NDSndBQUFBQUFBUGdWZ1JNQUFBQUFBQUQ4eWxiYkV3QUFBQUJPQnc2SFE2bXBxYkxiN2NyUHo1ZlQ2YXp0S2VFTVpiVmFGUklTb3BpWUdDVWtKTWhtNDhjNkFLY2UvbVFDQUFBQUtwR2RuYTNObXpjck9qcGFiZHEwVVZoWW1LeFdhMjFQQzJjb3A5T3AzTnhjcGFlbjY4Y2ZmMVRidG0wVkZSVlYyOU1DQUJNQ0p3QUFBS0FDMmRuWjJyUnBrOXEzYjYvSXlNamFuZzRncTlXcThQQndoWWVIS3ljblI4bkp5V3JYcmgyaEU0QlRDaldjQUFBQUFCOGNEb2MyYjk1TTJJUlRWbVJrcE5xM2I2L05temZMNFhEVTluUUF3RURnQkFBQUFQaVFtcHFxNk9ob3dpYWMwaUlqSXhVZEhhM1UxTlRhbmdvQUdBaWNBQUFBQUIvc2Rydmk0dUpxZXhwQXBlTGk0cFNabVZuYjB3QUFBNEVUQUFBQTRFTitmcjdDd3NKcWV4cEFwY0xDd3BTWGwxZmIwd0FBQTRFVEFBQUE0SVBUNmVRME9wd1dyRmFybkU1bmJVOERBQXdFVGdBQUFBQUFBUEFyQWljQUFBQUFBQUQ0RllFVEFBQUFBQUFBL0lyQUNRQUFBQUFBQUg1RjRBUUFBQUFBQUFDL3N0WDJCQUFBQUlBem1kUHAxTmF0VzVXY25Lems1R1JaclZaTm1qU3AydVA4OE1NUENnME4xYm5ubml1THhlS3ozNU5QUHFtU2toSkowdU9QUDM1Y3AvQVZGQlRJNFhBb0xDeE1McGRMbjMzMm1USXlNalJ1M0RpUHZ2LzV6My9VdW5WckRSZ3dRQ0VoSVQ3SFhMOSt2WDc4OFVmdDNidFhMVnEwMEIxMzNGSHRlWG5qY0RpMGFORWlmZmZkZDNyaGhSY1VGQlJVWWY4QkF3WVluMGVNR0tHYmJycXAwbmZNbmoxYnljbkp4dlc0Y2VPVWtKRGcwVy9IamgxNjQ0MDNKRWxObWpUUmZmZmRWOVV2QXdCT093Uk9BQUFBUUMxeU9CeWFPSEdpY25OempiYTB0RFRGeDhkWGE0d1pNMllvS3l0TGNYRnhldnp4eDlXaVJRdXZmWk9Ta3VSeXVTUkpBUUcrTnp6czM3OWZmLzMxbCt4MnU3S3lzblR3NEVGbFpHUW9JeU5ET1RrNUdqUm9rTzY3N3o1Tm1qUkphOWV1bFNUWmJEWlRVTFIxNjFZdFg3NWN5NWN2MXdjZmZLQVBQdmhBWVdGaFh0OVhWRlNreFlzWFM1SjI3dHlwVzIrOTFSU0dsUTJDS3RPdVhUdTkvUExMS2lnbzBOaXhZNVdXbGlaSm1qbHpwc2FQSDEvbGNhcml6ei8vMUljZmZtaDhUMXUyYkttQWdBRGpuWklVRVJHaGV2WHE2WjEzM3RIR2pSc2xTYzJiTnpmMWNiTmFyWXFMaS9QckhBR2dOaEE0QVFBQUFMVW9LQ2hJQXdjTzFHZWZmV2EwZmZYVlY5VmE0ZlBkZDk4cEt5dExrbFJZV0ZpbHNNcGlzVlM0RW1yNTh1V2FNMmVPei91N2R1MlNKUFh2Mzk4SW5CWXNXS0NHRFJ2cXlpdXZsQ1RObnovZjZEOXc0RUJUMkxSOSszYXZLNklrNmVqUm83cmtra3NxL1JvcUV4d2NySzVkdXhyQnpwSWxTM1RlZWVlcFI0OGVOUjVia3JLenMvWE1NODhZWVpOVUdwYmRmUFBOcG42MzNIS0xHalJvb0Y5Ly9kVm9XN2h3b1JZdVhPZ3hadjM2OWZYcHA1LzZaWDRBVUpzSW5BQUFBSUFUNkttbm50TDMzMzlmcldjV0xGaWdCUXNXK0x6Zm8wY1BQZjMwMDVJa2w4dWxqei8rMkxoMy9mWFhxMDZkT2o2ZmRZY2psVzJsYTlTb2tkZjJvS0FnTlc3Y1dJMGJONVlrOWVuVFJ3TUhEdFN5WmNza1NXKysrYWE2ZHUycWdvSUNKU1VsU1pKaVltSjB3dzAzVlBpK2lvU0hoNnQrL2ZyRzllSERoM1hreUJGSlVsaFltQ0lqSTAzOVkyTmpqYzgzMzN5ejFxMWJwNHlNREVuU3l5Ky9yTGZmZnR2blNxdXFzdHZ0ZXVpaGg0eWdyeUtiTm0zU0w3LzhVcVAzQWNEcGhzQUpBQUFBT0kydFhidFd1M2Z2bGlTZGRkWlpHalJva0hHdm9tMW9Eb2ZENi8zZzRHQXRYcnhZclZ1MzFzaVJJeFVkSGEwLy92aERxMWV2bGlTTkdUTkdsMTkrdVNUcDlkZGY5M2krUllzV1dyeDRzZjc4ODA4ajNHclFvSUhlZi85OVNkTFlzV005bnJuampqdVVuSnlzcTYrK1doRVJFVWE3ZTZYUXNHSEROSHo0Y0tOOXhvd1ordUtMTHlSSlE0Y08xZWpSbzMxK25jSEJ3YnJycnJzMGNlSkVTVkpJU0lneU16TnJGRGlWbEpSby9QanhPbmp3b0NTcGNlUEdldVdWVjVTZG5hMHhZOGJJNVhMSllyRm8xcXhac2xxdEdqTm1qQndPaHlTcFk4ZU9tanAxcXBLU2t2VGtrMDlLS2czSVpzK2VYZUVXUndBNDNSQTRBUUFBQUNlSnpXWXpCU3JIS3p3OFhGSnA4T0VPY2lUcDl0dHZWMlptcGo3NjZDTlRRSE04bWpadHFodHZ2RkdTbEpPVDQ3WFA1NTkvN3RHMmZmdDJiZCsrM2RTMlpjc1diZG15UmRML0JVNUJRVUZxM3J5NUpHbmJ0bTFLU2tyU2hnMGJOSDc4ZUNVbUpwcWVMN3U2U1pLeFdra3FEZGtxMDZOSEQvWHQyMWVKaVlrYVBueTRiTGFhL1JnVUVCQ2didDI2YWNtU0pZcU5qZFdVS1ZNVUVSR2hpSWdJOWU3ZFczdjM3bFdyVnEyVW01dXIxcTFiYS9yMDZYcnR0ZGVVbnA2dXh4NTdUQmFMUmIxNjlWS2pSbzBVR1JtcFZxMWE2ZENoUTRxS2lxclJ2QURnVkVMZ0JBQUFnRFBTamgwNzlNY2ZmeWc5UFYzRnhjVmUrM1RxMU1tdjcyemJ0cTFlZlBIRkN2c1VGQlFvT0RpNFN1TXRXYkpFS1NrcGtxUnp6ejFYNTUxM25wNS8vbm10WExsU1gzLzl0YW12ZTh5Q2dnS1B0dkx0SjBOQ1FvTGVmUE5ORlJRVUdDdVVDZ29LOVB6eno1djZCUWNINjlKTEwvVzVXdXY1NTU4M1BSTWZINjlaczJaNTlIT3ZjUEtYSVVPR0tEazVXYW1wcVJvMWFwVEgvWlNVRkdPYllWblhYbnV0NlRvakkwTmJ0bXpSRjE5OG9RVUxGaGhoSWdDYzdnaWNBQUFBY0ViSno4L1h5cFVydFczYk5rVkhSNnRseTVZS0R3LzNXa0E3THkvdmhNM0RicmNySmlaR2twU1ZsYVhQUHZ0TVAvMzBreXdXaTk1KysyMVQzMjNidHVtVFR6NVJwMDZkZE00NTV5ZytQbDc3OSsvWE8rKzhZL1RwMTYrZlZxeFlvVysvL1ZhU0ZCMGRyUU1IRGtqNnYyMXllWGw1dXVLS0t5UkpVVkZScHFMZTVRT2RhZE9tYWNXS0ZaSWtwOU5wdE0rWU1jUHJWcnJKa3lmNy9Gci8vZTkvKzd6M3dRY2ZLRHM3MitmOTQrVndPTHdHaVNFaElaS3FkdXJkdkhuek5HL2VQSS8yVzI2NVJjT0hEOWNycjd4aWZEOGxxVjY5ZWhVV1l2ZkdYWXNLQVA1dUNKd0FBQUJ3UnZuMDAwOTE1TWdSRFI0OFdLMWF0YXF3cnp0dzhSZVh5NlZWcTFacDRjS0YrdXV2dnpSMzdsd2o3UHJrazArTW1rYzdkdXpRMldlZmJUejM0NDgvYXZYcTFWcTllcldDZzRQMTJXZWZhZXZXcmFaQWJOcTBhYVozM1hubm5abzBhWktwTFQ4LzMvaGNyMTY5Q3VmcWREcTlCalpPcDlNVVFMbjE3Tm16d3ZHOCtlMjMzNHdUMmVyVnE2Y3VYYnBJS2kwSy90dHZ2M21kcDgxbU13cVdsK1UraWM1dDNyeDVYay9aVzc1OGViWG42VXRvYUtqcGV2YnMyZFd1RFZXVjRBc0FUa2NFVGdBQUFEaWoyTzEyalJ3NVVnMGJOcXlWOTcvMzNudmF2MysvSk9uTEw3L1V5SkVqRlJVVnBUWnQybWp6NXMyU3BPKysrODRVT0pVOTRheFRwMDRLREF6VWVlZWRwNkNnSUJVV0ZucThvM3YzN3VyZHU3ZEhlOWtUMVNvTFJxeFdxd0lEQXlXVnJoWXFlN3FkdTdpMXI2MklWWkdlbnE2bm5ucEtMcGRMVnF0VjExeHpqZnIxNjZmbzZHalQ5cmR4NDhhWm5tdmN1TEZtelpxbFR6NzVSRkpwZmFlTEw3NzRsQWh1cnJ6eXl0cWVBZ0NjTWdpY0FBQUFjRVp3bnhMV3JWdTNreG8ydVlNYXFiVFk5R1dYWFdac2hWdTBhSkd1dmZaYTJXdzJuWGZlZVViZ3RETGxCSGdBQUNBQVNVUkJWSHIxYXQxMjIyMlNwS05IajJyYnRtM0dHTjI3ZDVkVXVrM3VsbHR1MGJGangyU3oyVFJyMWl5NVhDNEZCUVhwN3J2djlqcVgxTlJVNC9PbVRadVVsSlRrTlppU3BQdnV1MC8zM1hlZnBOTFQ0dHdyaU82NjZ5N2psTHFhaER5eHNiRzY4ODQ3TlhmdVhQWHAwMGR6NTg3VmUrKzlwN2k0T08zZHUxZFNhYjBqWC9ONzY2MjNKSlhXYkxyNDRvdXIvZjRQUHZqQWEzdlpFKytHREJtaXE2KysycU5QK1NMbWJoZGZmTEVSMGxYVmwxOStXYTMrQUhDNklIQUNBQURBR2NGOTBscXpaczFPNm52TGJqK3pXcTI2NUpKTDlQNzc3OHZoY0NnN08xdmZmZmVkK3ZmdnIvUE9PMC92dnZ1dUpPbkFnUVBhdVhPbldyWnNxVjkrK2NVVVdwWGR1dVplVWZQc3M4OGFmVzY2NlNZMWF0VEk2MXcyYmRwa3VwNDZkYXBhdEdqaHM3OGsvZnJycjZidGFxdFhyMWJ2M3IwVkdSbHA2bGMycUtrS3E5V3FnUU1IYXNDQUFkcXlaWXUrL2ZaYjJlMTJJMndLRFExVnAwNmQ1SEs1cWwwWFNaSkdqUnFsVWFOR3lXNjNhOFNJRVI3MzQrTGlLaDBqTEN5c1N2MEFBSjRJbkFBQUFIQkdjRzg5Y3hmcVBsbktianV6Mld3S0R3OVhyMTY5dEdiTkdrblM1NTkvcnY3OSt5c2hJVUd4c2JGR29lK2twQ1MxYk5sU1AvLzhzL0Y4czJiTlBGWm5yVnExU3F0V3JaSWt0V3ZYVGxkZGRaWFhlVGlkVHExYnQ4N1VscHVicThtVEoydjY5T2srNXo5MzdselQ5ZSsvLzY3YmJydE5Eenp3Z0trOVBUM2Q1eGkrN042OVcydlhydFd5WmN0a3Q5c2x5UWlYOHZMeTlPaWpqeW94TVZIWFhYZGR0Y2V1RGQ5ODgwMXRUd0VBVGhrRVRnQ0EwNDdENFZCcWFxcnNkcnZ5OC9POUZxOEZjR3F4V3EwS0NRbFJURXlNRWhJU1pMT2QvTCtHdWxjQTFhbFQ1NlMrdDJ4aGIvY0phWU1HRFRJQ3ArM2J0K3V2di81U2l4WXQxTE5uVDMzeHhSZVNTZ3VGanhvMXloUTQ5ZXJWeXpUMm5qMTc5UExMTHh2WEVSRVJtakpsaXV4MnUrNjg4MDVUMzFXclZobW53U1VtSmlvdExVMU9wMVBidDIvWEcyKzg0WFh1NjlldjE4YU5HejNhRHg4K2JLekdPbDRMRnk3VWE2KzlabHhiTEJaMTY5Wk50OXh5aTZ4V3E5NTc3ejBsSlNVcEpTVkYyN2R2TnoxYlVsSmlmTFphclRXYWh6OTkvdm5uRkEwSGdQOGhjQUlBbkZheXM3TzFlZk5tUlVkSHEwMmJOZ29MQ3p1bGZ0Z0E0SjNUNlZSdWJxN1MwOVAxNDQ4L3FtM2J0b3FLaXFydGFaMFU3cTE4MHYrZHVOYWxTeGMxYU5CQW1abVprcVN2dnZwS2Q5OTl0N3AzNzI0RVRqdDM3dFRhdFd0MTZOQWg0L256enovZk5QWi8vdk1mVTZDVmxKUmtmQzU3Z3ByRDRkRGJiNzl0WE45MjIyMzY4ODgvOWRGSEgwbVM4YzZ5Q2dvS05HUEdESS8yN3QyNzY0OC8vdENnUVlOTXE2a3V1ZVFTNC84QVdMWnNtUVlPSEdqYysvcnJyejMrckI0NGNLRGVlKzg5NWVYbEdXRlRreVpOOVBYWFgwdVNHalpzcU5hdFcydi8vdjI2L3ZycmpkUHNKUE5wZSs0UTcxUXdhdFNvNDlyK0J3Qi9Sd1JPQUlEVFJuWjJ0alp0MnFUMjdkdDcxQTRCY0dxeldxMEtEdzlYZUhpNGNuSnlsSnljckhidDJ2M3RReWVYeTJVNkdjNzk5Vm9zRnZYdjM5OElmRmF1WEtuYmI3OWRuVHAxVXJObXpkU2hRd2QxNmRMRlZITXBOalpXTFZ1Mk5JM2ZvVU1IVTBGeHQrRGdZTk9mays1NlVaTFVzV05IZGUvZVhlZWNjNDYrLy81NzdkdTN6K3ZjWDN2dE5lTTBQWnZOWmhSZFArKzg4elI2OUdoVDNhZWpSNDhhWVZOSVNFaVZRcGZRMEZETm1qVkx3NGNQbDh2bDB2cjE2NzMyNjlxMXE4ZXFJWGRRSngzZkZrbUh3NkhaczJmcmdnc3U4UGllMXNUUm8wZjlOaFlBbk80SW5BQUFwd1dIdzZITm16Y1ROZ0YvQTVHUmtXcmZ2cjAyYmRxa25qMTcxc3IydXBQbDRNR0RLaW9xTXE1alkyT056MlVEcDJQSGp1bUhIMzdRUC8vNVQrUDBOVW1hTTJlTzhibFBuejRlNDE5ODhjWGFzbVdMMnJScG8yYk5tdW1zczg1U2t5Wk5GQjRlYnVvWEZCU2tjODg5VjhuSnlVYnRwVHAxNnVqdXUrL1djODg5cHh0dnZOR2pqcE43MjVyTlp0TkZGMTJrWmN1V0dmZGF0V3BsNnJ0bnp4N2pzNjgvbzlQVDAxVy9mbjFUZUJRZEhlMjFiMlYyN3R4cGZIYXZHcXVxWGJ0MmFjcVVLZHExYTVmYXRtMWI0OEJwK2ZMbHh1ZXNyQ3dOSHo3Y3VGNjJiSmxIK0phYm0yc1VlNWVrSlV1V25QUnRuZ0J3TXZ4OS8rc09BUGhiU1UxTlZYUjBOR0VUOERjUkdSbXA2T2hvcGFhbXFrV0xGclU5blJPbS9PcWp4TVJFNDNOQ1FvTGF0bTJyMk5oWVhYenh4ZXJjdWJPcHI5MXVOd1VyM2dLbnhNUkVVdzBucVhUNzRyNTkreFFjSEd5MFdTd1dUWm8wU2VucDZXcmN1TEhSM3FWTEY4MmRPMWRCUVVFZWdWUGZ2bjIxYk5reURSNDh1Tks2UkQvKytLUHhPVDQrM211ZjFhdFhhKzdjdWVyWHI1K3V2LzU2VS9qbWZtN1dyRm5HZFVXMWpiNy8vbnZqODVJbFM2cTFzbWpzMkxIR2FxeURCdzlXK2JueXlwN2M1MWEyM2xXZE9uV01FL2ZLS3JzRlVwTDI3dDJyd01CQVUxdkRoZzBWRkJSMDNITURnRk1CZ1JNQTRMUmd0OXZWcGsyYjJwNEdBRCtLaTR2VDFxMWIvOWFCMDYrLy9tcDhEZ3dNVkZGUmtha0E5dGl4WTQwVk1EdDI3REE5VzdZZWs3dGVuZnZaNE9CZ2hZU0VhTXVXTFRwdzRJRDI3OSt2OVBSMDdkKy9Yd2NPSEpEVDZmUTRSYzVxdFhvTmc0S0Nnb3p0Y21WMTd0eFpaNTExbGthUEhtMnFuMVJlV2xxYUZpMWFaRngzNnRUSmE3K2NuQndWRmhicTY2Ky8xb1VYWHVnUk9GWEdYWU5xNDhhTkhyV2wzQVhZeDQ0ZHErN2R1NXZ1bFQ5WXduM3RQakh3ZU4xODg4MFYzaThxS3FxMGp5VGRjY2NkSG0xVHAwNzErWDBFZ05NRmdSTUE0TFNRbjU5ZjdaTi9BSnphd3NMQ1BGWjcvSjA0SEE1VGFOU3VYVHZkZSsrOXh6VldibTZ1N3Jyckx1UDY3TFBQMXRDaFEvWENDeS80ZkthaUZUSjc5dXlSeFdLUnpXWlRTVW1KZnZqaEIrT2VlNHVqeldiVDFLbFRWYmR1WFovai9Qbm5uM3I2NmFlTlg4ZVFrQkQxNzkvZm85L0Jnd2ROcTdXYU5tM3EwZWZRb1VONjg4MDNmYjRyTVRGUlM1Y3UxVnR2dldXY09CZ2JHNnNEQnc0WWZXYk9uS21jbkJ5TkhqM2FLRkx1YlNWU1FrS0NIbnJvSVoxOTl0ayszd2NBcUJrQ0p3REFhY0hwZEhJYUhmQTNZN1ZhUFZhZi9KMHNYNzdjZE1KY256NTk5UHZ2di90dC9HYk5tdm04RnhVVlZXRnRvL2ZlZTg4VU1wVlZ0Z2kzcnhwTG1abVptajE3dHI3Kyttc2ovSkdrdSs2Nnk5ajZYS2RPSGFOKzFhaFJvNHcrZGV2VzlWcm8rK2pSbzFxd1lJRkhlM0Z4c1ZhdFdxVlBQdm5FdEFyc24vLzhweVpNbUtBdnZ2aEM3Nzc3cm9xS2l1Unl1ZlRmLy81WHUzZnYxdVRKa3lYSlZIaGRrZ1lOR3FSeDQ4YlZlTXVhdTNhVHcrSFEvUG56Tlh2MmJLUHVWV0Jnb0diT25LbUVoQVNQNTZqaEJPQk1RZUFFQUFBQW5BRHQyN2RYZkh5ODB0TFNGQm9hcW9zdXVraXZ2dnFxMzhaUFRFeFVaR1NrbWpadHF1Yk5teXN4TVZFSkNRbEtURXlzY0ZXU2UyNitBcWVLYWllNXVWd3UvZlRUVDBiWVpMUFpkTTg5OTJqZ3dJRkduelp0MnVpUFAvN3dlTFpyMTY2VmpsOVdUazZPWG52dE5SMCtmRmhTNmVsMk45NTRvNFlPSFNxTHhhS3JycnBLblR0MzFqUFBQS09VbEJSWkxCWmRjY1VWeHZQWFhYZWRrcEtTdEcvZlBvMGZQOTQweDVvNmZQaXdIbjc0WWRQcXJlRGdZRTJjT05GcjJBUUFaeElDSndBQUFPQUVpSStQMTZ1dnZxcEpreWJwM0hQUFZWaFltRDcvL0hPL2pHMjFXaFVZR0tpUFAvNzR1SjUzbnpKbnNWZ1VHQmlvdW5YcnFsR2pSdXJYcjUrR0RoMWE2Zk14TVRHYU9IR2lIbmpnQVRWdDJsUVBQUENBL3ZHUGY1ajZqQjgvWGkrODhJSzJiTmtpbDhzbG04Mm16cDA3YSt6WXNhWit3NFlOa3lSRlJFVG8ybXV2TmRxWExsMXF2Q3N3TUZEVHBrM1RnQUVETkdUSUVOV3ZYOTgwUm1KaW9tYk1tS0hYWDM5ZFRabzBNWVZhUVVGQmV2enh4NVdabWFsenp6MjNHdCtseW9XSGgydmF0R21hUDMrK0ZpeFlvRzdkdXVuMjIyODNGV1l2ejJxMW1yYnlCUVFFK0hWT0FIQ3FzTGpLcm9FRkFPQVV0V0xGQ3E5MVFRQ2Mzazdtdjl2ejU4L1gzcjE3ZGYvOTkxZjVHWC9NejEyUTIxMGI2V1J5YjFtMFdDd2V3VVpKU1VtVnc0N0N3a0lWRkJSSUtxM1Q1TjRDbHB5Y3JOYXRXMWY0dGJsY0xwV1VsSncyMjZMTDFueXFYNzkrbFF1TEZ4Y1hlNXcyZDdMeDMwb0FKNXZGZmZLRkY2eHdBZ0FBQUU2ZzJnaWEzQ29LZWFxenNpWW9LTWhyemFQMjdkdFgrcXpGWWpsdHdpWkpYay95cTRyYURwc0E0RlREK2swQUFBQUFBQUQ0RllFVEFBQUFBQUFBL0lyQUNRQUFBUERCYXJVYWRaQ0FVNW5UNlR5dHRpNEMrUHNqY0FJQUFBQjhDQWtKVVc1dWJtMVBBNmhVYm02dVFrTkRhM3NhQUdBZ2NBSUFBQUI4aUltSlVYcDZlbTFQQTZoVWVucTZHalJvVU52VEFBQURnUk1BQUFEZ1EwSkNnckt5c3BTVGsxUGJVd0Y4eXNuSlVWWldsaElURTJ0N0tnQmdJSEFDQUFBQWZMRFpiR3JidHEyU2s1TUpuWEJLeXNuSlVYSnlzdHEyYlVzTkp3Q25GRnR0VHdBQUFBQTRsVVZGUmFsZHUzYmF0R21Ub3FPakZSY1hwN0N3TUg2NFI2MXhPcDNLemMxVmVucTZzckt5MUs1ZE8wVkZSZFgydEFEQWhNQUpBQUFBcUVSVVZKUjY5dXlwMU5SVWJkMjZWWGw1ZVp4ZWgxcGp0Vm9WR2hxcUJnMGFxR2ZQbnJMWitMRU93S21IUDVrQUFBQ0FLckRaYkdyUm9vVmF0R2hSMjFNQkFPQ1VSdzBuQUFBQUFBQUErQldCRXdBQUFBQUFBUHlLd0FrQUFGU2J3K0ZRVVZGUmJVL2p1T1hsNVNrMU5WV0ZoWVcxUFJXdlVsSlNsSmVYVjl2VEFBQUFPRzdVY0FJQW9JeTMzbnBMZHJ0ZGt0U29VU1BkY3NzdHh6WE85T25UdFgvL2ZuWHIxazM5K3ZYemVuclFnQUVEak0vejU4OC81VThZV3J4NHNkNTY2eTBWRmhiSzVYS3BWNjllZXZMSkovMytIcnZkcnRXclY2dHo1ODVxM3J5NVg4ZCs1NTEzdEdqUkl1WG41MHVTN3IzM1hsMTY2YVhIUFo3ZGJ0ZWRkOTZwdzRjUFM1S3V2ZlphM1hycnJUV2FvOTF1MTIyMzNTWkppb3lNMUVjZmZhU0FBTS8vajlCdXQydkVpQkhHOVlJRkN4UWVIbDZqZHdNQUFQZ0xnUk1BQVArellzVUtmZkxKSjhaMVRFeU1ycnZ1T29XR2hsWjdySFhyMWlrckswc2JObXhRNjlhdC9SWW1iZCsrM1MvanVMbVBkNitLTm0zYXFLQ2d3TGpPeU1qdzYxd09IanlvWjU1NVJsdTJiRGxoZ1ZiWHJsMDFmLzU4NDNyTm1qWEhIVGpsNXVacTRzU0pSdGgwOXRsbjY4WWJiNnp4SE12K0drZEhSM3NObTZycjBLRkR1dUdHRzN6ZUh6Um9rSll0VzZaang0NVZhOXo2OWV2cjAwOC9yZW4wQUFEQTN4Q0JFd0FBS2cxUFpzeVlZV3F6MisyYU1XT0dIbnp3d1dxTnRXdlhMbVZsWlVtU2dvT0Q5WTkvL01Odjh4dzNicHpmeHBLa1J4OTlWUDM2OWZOWUxWTVZ1M2J0TXEzUzhtWFdyRm1LajQrdnRGOU1USXp5OHZMa2Nya2tsWVoyS1NrcFNreE1yTko4Tm0vZXJLbFRwMWJZeHoyMjIyKy8vYWFiYjc2NXdtY21UcHpvc2RMcThPSERldVNSUjdScjF5NmpiY2VPSFJvMGFGQ1Y1aXBKRjE1NG9SNTc3REdQOW0zYnRobWYvZlY3cDZTa3hCUVdsbGRjWE95WDl3QUFBTGdST0FFQXpuaUZoWVY2NnFtbnZLN3VXTDU4dVZxM2JxMGhRNFpVZWJ5ZmZ2ckorTnl1WFR2WmJQem4xczNsY21udjNyMCs3L2ZwMDBjcEtTbEczemx6NWxTNGFxaGh3NFlLQ2dxU0pCVVVGQ2d0TGExYTh5a3BLYW4wbWZKMW52NzY2eTlObWpUSjd5dTgzRFp0Mm1SOGJ0dTI3UWw1UjJVR0Rod29TVnEyYkpsSFcvbDJBQUFBYi9nYk1BRGdqRlpTVXFMbm5udE9PM2JzTU5vR0RScWtEUnMyNk9EQmc1S2sxMTU3VFEwYU5GQ3ZYcjJxTk9iYXRXdU56MTI3ZHRYZ3dZTXJYRjBpbGRiKzhXWDU4dVZWZW05TmhJU0VWQ3RVcTQ2eVcvYU9IVHRXNllxaXN0YXNXYU0xYTliNHZEOTE2bFIxNnRTcFJ2T3JLcGZMcFU4Ly9WU3paczB5clFpeVdDenEyN2R2aFZzVDkrN2RxOTkvLzkzVTFyaHhZNDkrZVhsNTJyeDVzM0g5d2dzdjZJVVhYdkRvVjkzZkUxRlJVY1l6WlZlbGxSMW4xYXBWeHVjSkV5WklNZ2RMN3JieTdRQUFBTjRRT0FFQXpsZ3VsMHN2dlBDQ2twS1NqTGJHalJ0cnpKZ3gycmh4by83OTczOUxLZzJsSmsrZXJJa1RKNnAzNzk0Vmpubnc0RUZ0M2JyVnVPN1JvNGMrK09BRHY4MzV3dzgvclBEK2hBa1R0SC8vL2lyM2R4ZVpEZ3NMMDkxMzMyMjZ0M0RoUWkxWnNrUlNhU0ExZWZKa2o2TFVSNDRjMGVPUFAyNnNEcnZxcXF1cXRhM3NSRHJlb0M0L1A5OGpmRXRQVDljenp6emp0WWFXeStWU2NuS3lici85ZGwxNDRZV3lXQ3pHdmFOSGoycisvUG1tVlV0V3ExV2pSNC9XZGRkZDV6SFdyNy8rS29mRGNWenpsa3EzK3ExYXRVcERodzQ5N2pFa2VUMkI4SFErbFJBQUFKeDhCRTRBZ0ROU2NYR3hubnZ1T1gzLy9mZEdXMkJnb0I1NzdER0Zob2FxWjgrZXV1S0tLL1RGRjE5SWtod09oNTU2NmltTkd6ZXV3cFZBMzMzM25mRTVKaVpHOGZIeENnOFBWNTA2ZFl6Mm8wZVBldFFTa3FTQWdJQktDM2pIeHNaV2VMLzg5cjNLK3BmbGREcU43V3hTYWYyZ3VYUG42dENoUTVLazU1NTd6amc5elczbXpKbEdtQklmSDYrV0xWdnFyNy8rTXU0bkpDVFU2cGJDbkp3YzNYdnZ2ZXJWcTVlR0RCbWlSbzBhU1NvdCtQM1VVMDhaL2U2Ly8vNEt2MWN4TVRFS0RnNDJydnYxNjZlaFE0ZnFQLy81ai9idDI2Zk16RXc5Kyt5eit1OS8vNnRodzRhcFdiTm0rdWFiYi9UTk45K1lWcmNsSmlicS92dnZWK3ZXcmIyK1o5MjZkY2JuME5CUVk3dGdTVW1KVVp6Y2wrKy8vMTd2di8rK0RoOCtySUNBZ0JxdFdMdnNzc3VxMUFZQUFPQUxnUk1BNEl5VGs1T2pKNTk4MHJUcXhHS3hhTUtFQ2FZaXpYZmVlYWYyN05tajMzNzdUVkxwRC8ydnZ2cXF0bTNicG52dXVjY0lBOG9xdTZyR0hWQ1VYV1ZrdDlzMWN1UklyL01LREF6VSsrKy9yM3IxNnRYc0N6eE9odzhmMXBneFkzemUzN0JoZ3paczJPRHpmbHBhbXNhT0hXdHErL0RERHlzTWN0NTQ0dzIxYU5HaVd2T3NTcUZ5dCtuVHAydmZ2bjM2NUpOUHRHREJBdlh1M1Z2RGhnMVRURXlNOGVzcWxmN2FWaVF3TUZDVEprM1NFMDg4b2FGRGgrcUNDeTZRSkwzKyt1dDYrKzIzdFdUSkVybGNMdTNldmR2ckZyaUlpQWlOR0RGQ1E0WU1rZFZxOWZxTy9QeDhVd0Q2OU5OUHEwT0hEcEpLVjFpTkhqMWFrbnllbXBpYW1tcUVVak5uemxUTGxpMXJyUVlVQUFBQWdSTUE0SXp5KysrL2E4cVVLY3JNekRTMTMzWFhYZXJYcjU4T0hEaGd0SVdHaG1yU3BFbDY1SkZIVEhWMWxpMWJwazJiTnVuKysrODNBZ0ZKMnJKbGkybUZrRGRmZmZXVlhDNlhvcUtpbEoyZGJiVFhyMTlmUjQ0YzBlTEZpNnQ5V2h4S3RXelpVczgrKzZ4eDdYQTROSExrU0JVVUZHakRoZzF5dVZ6NjRZY2Y5TnR2dituNTU1ODNQVnQyOVZKUVVKQnBuS1pObTBxUzZ0V3JwMm5UcHFtd3NGQXBLU2xLU1VuUnJsMjdsSjZlTHB2TlZ1RkpiNEdCZ2Zyamp6K1VrNU9qMk5oWVJVZEhLenc4WENFaElZcU1qRlI0ZUxoV3IxNnQvUHg4NDVsV3JWb1puOTJuSGtveVZtbVZOMkxFQ0czZHVsVmJ0MjZWdytIUTAwOC9yYmZlZXF2U1ZYUGUvT3RmLzVKVUd0aVZieXZmWGxPN2QrLzJPQ0h5UkNsZkFCNEFBSnc0QkU0QWdETkNZV0doM24vL2ZYMzY2YWVtN1d3V2kwWDMzSE9QTHIvOGNrblM5ZGRmYjl3Yk1tU0k3cjc3YmozMzNITjY2cW1uVEt0Nzl1M2JwL3Z2djEvOSsvZlhyYmZlcXFpb0tDMWN1TERDT1JRWEYrdnJyNytXVkZyYmFlblNwY2E5M3IxN2ErblNwZnJrazA4MGVQRGdXbHZsVk5ia3laT056NW1abWNySXlGRDc5dTFOZlRadTNLZ1dMVnFvYnQyNlJwdTc5dFhKVnI5K2ZYWHIxazFTNllxbGNlUEc2ZXl6ejlhRER6Nm9sSlFVelp3NVV5a3BLYnIrK3V0TmRaWWs4NnFoZ0lBQVl4eTNOV3ZXNkpOUFBwSGRibGQyZHJiWExaRmw1Mkd6MlV5Qm90MXVsOTF1TjlVTGMzdjQ0WWQxMFVVWGVmeisyYmx6cDlxMWF5ZEpwaUN6WmN1V1h0OGJFQkNnaHg5K1dIZmNjWWNLQ3d0bHQ5czFiZG8wUGY3NDQ1S2thNjY1eHVNWmQxdjVrd0RkL3o2VURaYmNiZVhiYXlvM043ZlNGV1lBQU9EMFErQUVBRGlsdUZ4U1VZbExSU1ZTb2RPbHdoS1hpcHkrZjdpdnFqZmVlRU5mZnZtbHFTMGtKRVFQUC94d3BhZlBoWWFHNnVtbm45WWJiN3hoMUhRcW5hdExTVWxKdXY3NjY1V1JrV0dxMytUTjRzV0xqWlZWNTU5L3ZpbHd1dWlpaTdSMDZWTGw1dWJxblhmZTBiMzMzbHZOcjlEL2V2YnNLYWwwVmRqNzc3K3Znb0lDOWV6WjB3aWRmdnZ0TjMzKytlZXFWNitleG93Wm80c3V1cWcycDJ1eWVQRmk3ZHk1VXp0Mzd0U3FWYXMwY3VSSXpaZ3hROTkrKzYwR0RCaWdQLzc0dytnYkdCam9kWHRrV2UzYXRkTnp6ejNudGFDM3hXSlI4K2JOMWFaTkcvWG8wVU1kT25SUWNIQ3d0bS9mcnA5Kytra2JOMjdVOXUzYnZhNnVpWXFLVXQrK2ZmWDk5OStiYWw5SjBoOS8vR0VFVGx1MmJESGFmZFYva3FRbVRacG8xS2hSZXZ2dHR5V1YxblZhdW5TcEJnMGFwSnljSEkvKzdyYnlweWg2Mnhib3JjMGZPblRvb1A3OSs1K1FzY3ViUDMrKzl1N2RlMUxlQlFEQW1ZN0FDUUJ3VWhTVnVKUlZXS0xNZ3RKLzNKL2QvM3VrdUVTRnp0SiszdHhldy9mZmVPT05XcnQycmJIcUpENCtYbzgvL3JnU0V4T3I5THpOWnROZGQ5MmxUcDA2YWZyMDZVYXRuSHZ1dVVkeGNYRktTVW1wY0pWR1hsNmU1czJiSjZtMEFIWFhybDFOOTVzMmJhb09IVHJvenovLzFGZGZmYVhldlh1cmUvZnV4L0dWK28vTDVkTGN1WE0xWjg0YzQydExTa295QXFlTkd6Zks2WFFxSnlkSHp6MzNuTDc5OWx1Tkh6KytXdStvcUdaVVRSUVVGQ2d3TUZERnhjVXFLQ2pRdSsrK3EyKysrVVpUcGt5UnpXWXpiVkdMaW9xcWRMem82R2oxN2R0WDMzMzNuZUxpNHBTUWtLQ3p6ejViclZxMVV1dldyWldXbHFaNzdybkhDRFhmZSs4OXRXblRSbTNhdEpGVXVyMHZMUzFOS1NrcDJyTm5qekl5TW1TMzI5V3paMC9aYkRaOSsrMjNIdTljdDI2ZFJvd1lJYWZUcWZYcjF4dnRYYnAwcVhDdVYxOTl0VmF1WEtsZHUzYXBaOCtlNnRHalI1VytaMlV0Vzdhc1NtMEFBQUMrRURnQkFQektKY2xlVUtKZFJ4M2FmZFNwWFVjZFNzbDE2bkJSN1c2WkNROFAxNE1QUHFoSEhubEVsMXh5aWNhT0hXdXEyMU5WZmZyMFVZY09IZlRtbTIrcXVMaFkvL3puUHlXVkJrWkJRVUZ5T3AxZVY4Rzg4Y1liUmtoMTJXV1hLU0Fnd0tQUDBLRkQ5ZWVmZjBxU3BreVpvdGRlZTgxbnZaNlRZY0tFQ2FhVlFBTUhEbFRuenAzMTg4OC9TNUxhdG0yclVhTkdhZDY4ZVNvdUx0WlBQLzJrVzIrOXRjSXh2WDF2VG9ScnI3MVdmZnYyMVd1dnZhWWZmL3hSVXVtS3RwaVlHRW1sVzl6Y29xT2pxelRtK1BIajljQUREM2c5ZFM4dExjMzRIQkFRNFBIclpyUFoxS3haTXpWcjFzenIySmRlZXFtU2twSmtzVmpVc0dGREhUaHdRRnUzYnRYZXZYdTFiOTgrNC9kT2l4WXRGQmNYVitFOHJWYXI3cjMzWHUzZXZWdURCZzB5MnQwRjdjc1dYUzliNUg3MjdOa1ZqZ3NBQUZBZEJFNEFnQnJKS1NyUmxrTU83VDdxMEs3L0JVekhIRFhiQWhjWVlGR1FWUW9Lc0tpTzFhS2dBRWtWbndoZkpWMjZkTkZiYjcxVjVWVk52a1JFUk9paGh4NHkxZkVKQ0FoUTA2Wk4xYjE3ZDgyZE85ZlVmLzM2OWNiMnVicDE2MnJvMEtGZXgrM1RwNDhTRXhPVmtwS2lJMGVPNk5GSEg5VkxMNzJrOFBEd0dzMzNlSlVObTZUU0ZTNitWcm5ZYkRZNW5VNGRPM2Fzd2pHUEhqM3F0L2xWcGxHalJwbzhlYkxXckZtajExOS9YZmZjYzQ5UnU2bHNRRlRWVU8rWlo1N1J2bjM3dk40N2N1U0k2ZnIyMnl0ZmszZjIyV2Zya1VjZWtTUjE3OTVkelpzM1Y3Tm16ZFN4WTBlOTlOSkxrcVJQUC8xVXFhbXB4ak45K3ZTcDBseGJ0MjVkNGRZN2I3elZJUE1WVGdFQUFGU0d3QWtBVUMzRkpkSzJ3OFg2STd0WXYyY1hLelhYV2FYbkxCWXBxazZBR2dULzc1K2dBRFVJdGhxZkkrcFlGR3kxcUU2QVJlWHFPVXVTVnF6d3oveHJHamFWVmI3dzlQbm5uNjlodzRhWkFxZDkrL2FaVGtTNzl0cHJUUVcyeTQ5MzAwMDM2WWtubnBCVUdvcE1tREJCVTZaTVVXUmtwTi9tWFZXWFhYYVpMQmFMZnY3NVo5UHBmZDQwYk5oUVk4ZU9WVkpTa3FrMlZYa0hEeDQwUHR0c05yMzExbHZWbnRmTk45L3N0YjFzT09MTjNYZmY3Ylg5MjIrLzlicWx6YTFqeDQ1NjhjVVhsWkdSWVFxcWZDa3BLYWxTdi9JcmxZWVBINjRPSFRxb2J0MjZldlBOTjVXWGw2ZXZ2dnJLMk00WUhCeXN5eTY3ck5KeEFRQUFUZ1VFVGdDQVNoM0lMOUh2MlVYNlBhdFl5WWNjS3F5a2lIZGRtMFhONjluVXZKNVZ6ZXZaMUt5ZVZUSEJWbG05QkVsL0o5ZGRkNTBwaE1yUHo5ZkVpUk9OVlQxbm5YV1cvdC8vKzM4Vmp0R3JWeS8xN05uVDJBYTJlL2R1VFpreXhSUmFuU3gzMzMyM3JGYXJSbzhlYmJUTm1qWEwxS2RzK05PalJ3K1AwL2ZLMjdWcmwvRTVOalpXOGZIeDFaN1hoQWtUak0vSDgveXBvdnhKaFAzNjlUTStYM1hWVmZyd3d3OU5kY0d1dU9JS1JVUkVuTEQ1VkJiWWVidmZxMWN2UGZua2t5ZHFTZ0FBNERSRzRBUUE4Q3Fuc0VUZkh5alM2b3hDcFIzenZZb3BNRUJxSFI2b0Z2V3Qvd3VaYklvSkR0RGZQRnZ5cXZ5S3A4TENRcVAyanNWaVVYNSt2cTY4OGtxdno0NGFOY3A0M3VsMEtpd3NUTG01dWJKWUxCbzVjdVNKbmJnUFZxdlZvNjJtQVUvWmJYcSs2aGxWWnVEQWdWN2JxN29LN09qUm8wWXRLYXZWcXZyMTYxZlkzeDBNdVU5K0s4dnBkT3J1dSsvV2poMDdKSlZ1bVp3L2Y3N1hVKzljTHBjdXZ2aGlZeXRtK2NDcHJLdXZ2bG9mZmZTUnFlYlZwWmRlV3NsWGRueU9IRG1pL2Z2M241Q3hBUURBbVl2QUNRQmdLSFM2dEQ2eldHc3lDclV4cDFndUh3dVpHb2RhZFU1VW9NNk5EbFNiY0p1Qy91NUxsNDVUUkVTRSt2YnRxdzgvL0ZCWFhIR0ZkdTNhcFkwYk4zcnRXMWhZYUxwKzhza25OWEhpUkYxeXlTWHEwS0hEeVpodWxWUzJDcVlpUjQ0YzBZWU5HNHpydG0zYittTktobzgvL3JqU1BzdVdMZE9MTDc1b1hFZEdSbXIwNk5FNi8venpGUllXVnEzM3VWd3VUWjgrM1FpYkpHbnc0TUZld3laSk9uYnNtS251bDYvQXllVnlhY2FNR1I0RjFoOTU1QkU5OGNRVGF0NjhlYlhtV1pHeFk4ZHE1ODZkNnR1M3I5Y3dzZXpXUUcvM0d6Um80TGU1QUFDQXZ4Y0NKd0E0dzdsYzBxWkR4VnFkVWFTZjdFVXE4TEpkTHNocVVmdEltODZOcXFOT1VZR0tEZkU4WVEzZURSOCtYRHQzN3RSdHQ5MW1GSWl1aW03ZHV1bmhoeDlXMTY1ZGpiWTFhOVpVK2x4ZVhwN3B1aXJQaElXRnFYUG56bFdlVzBVS0NncDgzbHU4ZUxFcFJPblNwWXRmM2xrVk8zYnMwT3paczQydGltNlptWmw2OGNVWE5YMzZkSFh1M0ZsOSsvWlY3OTY5ZmRiWmNqdDY5S2hlZlBGRkpTVWxHVzBOR3piVWRkZGQ1L09aOHF1SWZBVmNyNy8rdWxhdVhPblJucDZlcm5IanhxbHYzNzRhTm15WW1qUnBZaXBPWHRHcGkvdjM3OWVhTld2MDIyKy9tZHJkWVpuVmF2WFlMaW1aQTBadjl3RUFBSHdoY0FLQU0xUnhpVXRyTW9xME9LMUE2WG1lVytZc0Z1bWNxRUQxYlJTa3JnMENWU2VBVVNtQ1d3QUFJQUJKUkVGVVZVekhJeWdvU0U4OTlaUXNGb3RwWlkxay9tRisvdno1aW9xS010MHZXOU5Ia2laUG5senQ5MWZsbWViTm0rdk5OOStzMG5oRGhnengydTZ1TGZUbGwxK2EydDJyZURJek0wMHJrT0xqNC8yNlVxYzhwOU9wblR0MzZ0ZGZmOVgzMzM5dldvVWtsYTVzaW95TU5HcEtPUndPclYrL1h1dlhyOWYwNmRQVnMyZFBYWFRSUmVyUm80ZHN0di83NjFKQlFZRysrdW9yelpzM3o5Z3VLVWtoSVNGNjRva25GQm9hcWgwN2RxaCsvZm9LQ3d0VGNIQ3dMQmFMTWpJeTlPNjc3NXJtMExoeFk5TjFRVUdCWG43NVpWUFlGQm9hcXViTm15czVPZG1ZNThxVks3Vnk1VXJGeE1Tb1hidDJhdFdxbGNMRHc3Vmh3d2FGaG9iSzRYQ291TGhZK2ZuNXlzN09WbXhzckE0ZlBxeDMzbm5INS9lci9Hb3FBQUNBbWlKd0FvQXp6TkZpbDVidEs5RFgrd3AxdUtqRTQzN1R1bGIxYlJ5a1ByRjFGRkdIbFV6K1VMNjIwK21tUTRjT3hvbHE1VTk2Ky9ubm56VjE2bFFGQndkcjBhTC96OTZkaDBWWjd2OERmODhDd3lvN0l5Z29JaVFDN2haS21uMFYxelJOajVGcGFabVJIa3RMeTh5bE1vM09jVXM3ZGp5YXVaZWVUTVUxYzBucktQcFRRd1ZSY1VNUUZHVFRZWjloZm45TTh6Z1BNOE91QS9KK1hkZTV6ano3elFqYXZQbmNuenNHdWJtNXdqRVBEdy9ZMmRrQjBGVmVHYjRQNW9LcjJ0Qm9OUGoyMjIrUmxKU0VhOWV1R1UxVDFBc0tDc0tjT1hQZzd1Nk95NWN2WS8vKy9UaDgrTEJRSFZaU1VvSmp4NDdoMkxGamNIUjB4S1JKaytEajQ0T2RPM2ZpanovK01Lb2ljM0p5d21lZmZZYkF3RUFBd0xKbHkzRHAwcVVLeDJwblo0ZDI3ZG9KMjhuSnlmajg4ODl4NjlZdFlaK3RyUzNtejUrUDRPQmdiTnEwQ1pzM2IwWnBhYWx3UERNekU3Lzk5aHQrKysyM0NwLzF5U2VmbU95WDVlRGdnS2VmZmhxaG9hSDQrdXV2Y2ZUbzBRcnZVOUYweWw5Ly9iWENhNG1JaUtqeFllQkVSTlJJM0NuVVlFOUtFWTZrbDZDa1REeHRyb21WQkQyYUt2QmNVd1ZhT2hnM2lxYkdiZHEwYVdhUEJRWUdJanM3MitTeGtTTkhDcTk5ZlgweGE5WXNmUExKSjNCemM4T0FBUVBxZkp3eW1Rd2VIaDdZdVhPbnllTWVIaDRZTTJZTSt2WHJCNmxVRjZZKzlkUlRlT3FwcHhBVkZZVmp4NDVoOSs3ZHVIanhvbkROZ3djUDRPdnJDMWRYVi96NTU1OUdZVk5ZV0JqZWUrODlVUytqamgwN1ZoZzRTU1FTdlB2dXUwSVlCd0MzYjk4VzlVdXlzN1BEdkhuekVCSVNBZ0FZUFhvMCt2ZnZqeTFidHVEZ3dZTlFxVlJWZWsrc3JhM1JyVnMzYURRYVNDUVN1THU3SXp3OEhEMTY5RUJJU0Fpa1Vpbnk4dkx3OWRkZlYrbCtSRVJFUkZYRndJbUk2QWwzdTBDREg2OFg0bFJtQ2NwM1ovSzJrMkd3cncxNktxMWh4U2x6OWQ2anJpS1JTQ1JDRUZOVlRrNU9jSE56UTNaMk5oUUtCUndkSGVIbDVZVisvZm9aclNiWHBVc1h2UFhXVzJqZXZMblp4dHExTldMRUNCdzZkQWczYnR3QUFNamxjblR0MmhWOSt2UkJ0MjdkWUdWbFpmSTZoVUtCaUlnSVJFUkU0UHIxNjlpMWF4Y09IejRNWDE5ZkJBUUVBTkExY3A4eVpRcEtTMHZScFVzWGpCdzVFaDA2ZERDNjExTlBQUVdaVEFhTlJqZFZWU0tSd01iR0JxNnVyZ2dNRE1Td1ljTVFGQlFrdXFaNzkrNTQ4ODAzc1hyMWFnUUVCR0RXckZsQ1ZabWV1N3M3SmsyYWhLaW9LTVRGeFNFK1BoNDNidHpBblR0M29GS3BVRlJVaEpLU0VwU1dsZ3BUNU5xM2J5KzgxOTkrK3kxYXRXcGxWSEVuazhscXZmb2dFUkVSVVhrU3JkYmNHa1JFUk5TUTVSU1hZZXVOUWh5K1UyeTAybHlRc3h5RGZXelEyYzBhRFdXMjE4R0RCOUduVDU5SC9oekRLaE1IQndlNHVMaFUreDZHUVVORkFZNWhsWXE5dlgyRG5YcW4xV3JyMWRnVEV4Tng1c3daaElTRUlDZ29xTWJoVm1GaEliS3lzdEM4ZVhQUnZUMDhQS3EwT3B0V3EwVlpXUmxrc3FwVkRXcTFXdXpkdXhmOSt2VVQ5WTJxS1gxVlUzVkR4TWZ0Y2Yxc0E3cGVhYW1wcWZqZ2d3OGV5L09JaUlpZWRKSUsvaU9RRlU1RVJFK1lRclVXTzI4VllYZEtrV2pxbkFUQTB4N1dHT0pyZzRBbS9PdmZuTHFvOUtocXdHQnVsYktHcGo2RlRZQ3VSMVA1Q3FLYXNMVzFGWVZOK250WGxVUWlxZkwzZ3Y3OFFZTUdWZm44eWxUbjJVUkVSRVIxalo4NGlJaWVFT295NE5lMEl2eDBzeEFQU3NVbFRUMlUxdmlibnkyYTJ2SURLQkVSRVJFUlBYb01uSWlJbmdDbjc1VmczZFVDM0MwVXJ6b1g0bUtGTWY2MjhIUGtYL2RFUkxXbFZxdVJuSnlNek14TUZCWVdDdE5uaWFoK2tjbGtzTFcxaFllSEIxcTBhRkVuMDVTSnFQcjRrMGRFMUlEbGxKUmh6WlVDbk13c0VlMzNzWmRodEw4ZE9yaFpvWDVOZGlJaWFwaXlzN054OGVKRnVMbTVJU2dvQ0E0T0RweTJTRlJQYVRRYXFGUXFwS1dsSVRZMkZtM2J0b1dycTZ1bGgwWFU2REJ3SWlKcWdMUmE0RkI2TVRaZUswQ0IrdUgwT1JlRkZKRit0bml1cVFKY2RJNklxRzVrWjJjaklTRUJJU0VoTlZwSWdJZ2VMNWxNQmljbkp6ZzVPU0VuSndmeDhmRUlEZzVtNkVUMG1ERndJaUpxWUc0WGFMRHlVajR1NWFtRmZUSUpNTFNGTFliNjJrQWhZOUpFUkZSWDFHbzFMbDY4eUxDSnFJRnljWEZCU0VnSUVoSVNFQllXeHVsMVJJOFJmOXFJaUJxSTBqSmd4NjFDYkU4dWhOcWdWVk5BRXptaTJ0akR4NTVUTzRpSTZscHljakxjM053WU5oRTFZQzR1TG5CemMwTnljakw4L2YwdFBSeWlSb09CRXhGUkE1QldvTUhTQkJWdXFoNDJxRlhJSkJqVnloYjltdGx3K2h3UjBTT1NtWm1Kb0tBZ1N3K0RpR3JKMjlzYmx5NWRZdUJFOUJneGNDSWlxc2UwQUk3ZEtjYnFLd1VvMWp6czFkVFJ6UXB2QmRyRDNVWnF1Y0VSRVRVQ2hZV0ZjSEJ3c1BRd2lLaVdIQndjVUZCUVlPbGhFRFVxREp5SWlPcXBRbzBXcXkvbjQvZTdEMWVnYzdTUzRJMEFlM1JYV25QMU9TS2l4MENqMFhBMU9xSW5nRXdtZzBhanFmeEVJcW96REp5SWlPcWg2dy9VV0pxUWp6dUZELy9ES01URkNwUGIyc1BGbWxWTlJFUkVSRVJVdnpGd0lpS3FSN1FBOXFZVVllTzFBdWhuMEVra3dNaVd0aGpXd3BhOW1vaUlpSWlJcUVGZzRFUkVWRThVYTdUNEpqRWZKek1mVHFGelVVZ3hwYTBEZ3B6NTF6VVJFUkVSRVRVYy9BUkRSRlFQM0NzcXd6OHVQQkN0UXRmSnpRcVRnaHpnYU1XeUppSWlJaUlpYWxnWU9CRVJXZGpsUERVV3hxdVFWMUlHQUpCSmdGZjk3VENvdVEwa3pKcUlpSjRZSlNXNkNsWnJhMnNMajRUcUM2MVdDd24vc1NlaUp4UURKeUlpQ3pwNnB4Z3JMK2REcmN1YTRHZ2x3UWNoam1qTEtYUkc5S3ZMY0xVb29pZEhZL3VaM3JGakJ6WnYzb3dlUFhvZ0lpSUM3ZHExZTJUUGlvaUlFRjZ2VzdjTzN0N2V3blphV2hwZWYvMTFZZnZYWDMrdDhYUFMwdEtRbVptSjl1M2JWM2hlUVVFQkVoTVRjZmJzV1F3Wk1nUktwZExvbkpLU0VzeWZQeDhqUjQ1RWNIQXdBRUNsVWxWN1RBNE9EdFcrcHJieTh2SXdkKzVjaEllSG8xZXZYdkR3OEFBQWxKYVc0clhYWGtOaFlTR2NuSnp3M1hmZlFTNS8rRy84bVRObk1ILytmTFJ1M1JxZE8zZEdaR1RrWXg5N2NYRXhwazJiSm13dlg3N2M3TGxxdFJydnZQT09zTDFxMWFvcVBVUC9QdWo5OE1NUE5SZ3BFVFUwL0VSRFJHUUJaVnBnOC9VQ3hOd3FFdlkxdDVmaG8xQkhLRzI1Q3AwcHRyYTJVS2xVY0hKeXN2UlFpS2lPcUZRcTJOblpQZmJuV3FLcVJLMVdZOGVPSGNqUHo4ZisvZnNCUUFpY1JvNGNpWnljbkNyZnl6QWcrdnJycnlzOWYrM2F0YkMzdHhlMjgvUHpSY2ROM1VPaFVDQXFLa3EwVDZWU0lTVWxCVGR2M2tSaVlpTGk0K09Sa3BJQ0R3OFBiTjY4R1FVRkJjakp5Y0c5ZS9lUWtaR0J0TFEwcEtTazRNYU5HMGhKU1lGV3Exc053OTdlSHFOR2pSTGRXNnZWWXZIaXhUaCsvRGhPblRxRkNSTW1vSC8vL2hnMmJGamxiMGc1TVRFeHNMVzFSVkpTRXI3ODhzdEt6Ky9Zc1NPT0h6OWVyV2VVRDB4aVltS1FrSkNBaElRRW5EaHhBdEhSMFZDcFZEaHo1Z3p1M2JzSEFIaisrZWR4Ly81OUFMcjNRS0ZRNE96WnMxQ3BWSWlMaTBQejVzMk5uak5seWhRa0pDUlVhMnltVkJRcWxwV1Y0ZEtsUzZKOWQrL2V4ZWpSb3l1OXIyR3dhZWhmLy9vWEFnTURoVzJ0Vml1OEQ0YXlzN1B4OHNzdlYvb2NReEtKQkFjT0hLaldOVVJrR1F5Y2lJZ2VzeUtORmw4bnFIQW1xMVRZMThIVkNsT0NIV0FuWjFtOU9SNGVIa2hMUzJQZ1JQUUVTVXRMZzd1NysyTjducjZhS2k4dkQ4N096by90dVFCdzZOQWhaR1ptQXRBRjZPUEdqYXVUKys3ZXZidlNjNDRjT1ZMdGU5amIyd3VCMDdoeDQ1Q1ZsWVhDd2tLVDEyZG1adUx5NWN2NCs5Ly9Yb1VSQXdjUEhoUUZUbHF0RnQ5ODh3ME9IVG9FUUJmTy9lOS8vME8vZnYycWREOXppb3VMa1pLU1V1bDUvdjcrSnNPUTZqeG41ODZkd3ZZYmI3eUIzMy8vSGRIUjBhTHpkdS9lTGJ6WDA2ZFBSOSsrZlhIbXpCbmhlSThlUFdvOGhzYkV5c3JLMGtNZ29pcGk0RVJFOUJpcFNyWDQ4dndESk4xWEMvc0crZGhndEw4ZFpNeWFLdFNpUlF2RXhzWWlKeWNITGk0dWxoNE9FZFZTVGs0T3NyS3kwSzFidDhmMlRFZEhSd0JBUmtiR1l3MmMxR28xTm16WUlHeS84c29yY0hWMUZiYWJOV3RXNFRTdzlQUjBxTlc2ZnpmS1Y0UzFhdFhLNURYWHIxOFhYdnY2K29xbWNhblZhdHk2ZGF2Q2V4ZytKelUxMWV6WUFNREx5MHNJMHlvaWw4dmg2K3VMdG0zYm9xQ2dBSFoyZHRCb05GaThlTEdvWXNYWjJSa3paODQwcWtMYnNtV0wyWHRYdDBxbUx1M2R1eGQ1ZVhrQWdPN2R1eU1rSkFSMzc5NnQ5THE4dkR6Y3VIRURBT0RxNm9xT0hUcytrdkhWNUJjMVRrNU9tREZqaHRGK3RWcU5oUXNYQ3R1bXpnRjAzeE0xNGVQalkzSi9VVkdSOEQxbVkyTlRvM3NUMGVQSHdJbUk2REhKS1NuREYzRVBrSkt2VzRsT0pnSEdCOXFqdDdmQ3dpTnJHT1J5T2RxMmJZdjQrSGlFaElRd2RDSnF3SEp5Y2hBZkg0L2c0T0RIMnNOSkh6aWRQSGtTL3Y3K2orM1pNVEV4UWdEaDdlMk40Y09ISXpZMkZoY3ZYc1NJRVNPd1pNa1NzOWR1MkxBQjY5ZXZGN2FuVDU4dU9yNXk1VXFUMXhsT2RabzNiMTZGUFp6TTNjT1UvdjM3dzluWkdVcWxFczJiTjRlZm41L0pRS056NTg1bzJyUXBsRW9sbWpWckJoOGZIL2o0K0lpQ3I5emNYSHorK2VlNGNPR0NzTS9LeWdxZmZ2b3BYRjFkalNxcXFoc3FoWVNFNE5kZmY4V0RCdytFUDN1dFZvc1pNMmJnN05tekFJRGc0R0I4K09HSGVQLzk5MFhYTGxpd0FMR3hzUUIwbFVmbDMzZTlrcElTSVFpVHkrVVlQMzY4MFRsYnRteUJxNnVyMGZTeG8wZVBDdE1NczdPejBiZHZYK0ZZa3laTnNHM2JOc3liTncrbHBROHJvZzJ2bnpsenBzbmVXVmV1WE1IczJiT0Y3Yi85N1c4bXgxNFJHeHNiOU83ZDJ5aElOQndMQUpOOXlQVDlxd0R6VSs0aUlpS2dWQ3F4Yk5reTBmNDFhOWFZUEgvWHJsM0N1WmJvMFVWRU5jUEFpWWpvTWJoYldJWjVjZmVSVWFUckRtNHJrMkI2cUFOQ1hGZ1dYaDJ1cnE0SURnNUdRa0lDM056YzRPM3REUWNIaDBiVmRKaW9vZEpvTkZDcFZFaExTME5XVmhhQ2c0TkZWVDZQMDcxNzkzRGt5QkU4Ly96emovenZqK3pzYkt4YnQwN1luanAxS2lRU0NWYXNXSUgwOUhUczJMRURVVkZSR0Rod29PZzZ0VnFORlN0V1lOZXVYY0srTVdQRzRObG5uelY2eHM4Ly8yeTBiOHlZTWNMcjQ4ZVBReXA5MkIrd3JLeE1kTnpVOVMrOTlKTEpyK2VERHo0d3ViKzh1WFBud3RiV3RzSnpMbCsrTEFxYkpCSUpwaytmTGpRTXJ3dW5UcDNDUC83eEQzenh4UmRvMDZZTmR1N2NLWVJOZG5aMm1ERmpCcXlzckVUVHRMUmFMZUxqNDRYdDRPQmdzMTlMVEV3TXNyS3lBQUJEaHc2RlhDNUhjbkt5Nkp5VksxZENvVkNndUxoWXRGL2Z5NnNpK3FBTWdGRGxwdGVrU1JPVFAwT0cwL3VjbloweGRPaFFrL2RldlhxMXlhb3hmVWkwWjg4ZW8xNWI1Wms2dm1mUG5scXR4SmlabVltcFU2ZkN6czRPVmxaV1VLdlZRaVVZQVBqNStkWDQza1QwZURGd0lpSjZ4RzdsYS9CRjNBUGtsdWpDSmtjckNUNXA3NGhXanZ3cnVDWmNYVjBSRmhhRzVPUmtYTHAwQ1FVRkJkQm9OSlllRmhGVlFpYVR3YzdPRHU3dTdnZ0xDeE5WdWp4dXZYdjN4cUZEaDVDV2xvWm5ubmtHU3FVU1RrNU9kZDVJWE44SXU2Q2dBQUF3WU1BQWRPalFBZXZXclVONmVqb0FYZmdUR2hvcXV1N216WnVJam83R3RXdlhoSDA5ZXZRUXJmSmw2TnR2djYzVGNRUG1BNmU2MUtsVEo5alkyS0NvU0xlQXhydnZ2Z3NYRnhmczJyVUxnd2NQTmpwLysvYnRadTlscXJsNFFVRUJGaTllakx5OFBFeWZQaDF2dmZVV1ZxOWVMUnovKzkvL2pxWk5td0xRTlc3WDAycTFvdFh4Tm03Y2FCVE1iTjI2RmJtNXVkaTBhUk1Bd04zZEhXUEdqTUdYWDM2SjJOaFlVWlhQNGNPSGpjWjIvZnAxSkNVbEFkQ0ZRbzZPanNqUHowZDJkallBd05QVDAraWE4b0ZWWW1JaU9uZnVMTnFYa0pDQTA2ZFBDOXN2di93eUZJcUdWVW50NGVHQjB0SlNVY2lrSjVGSU1HalFJQXVNaW9ocWdwOTJpSWdlb2FUN2FpdzQ5d0Q1YWwzSnZJdENpdG50SGRIY25oVTV0U0dYeStIdjd3OS9mMzlMRDRXSUdxQjI3ZHJCeThzTCsvYnRxN1RwdHFrcFMxVjEvUGh4bkR4NVV0aStmUGt5M243N2JWSC9wS2lvS0tGdmpVcWx3cFl0Vy9Eenp6K2pwS1JFZEs4Ly92Z0RYMzMxRmNhT0hRdWxVbG5qTWRXV3FTbFNOalkyb2txc3FyS3lza0tIRGgxdzh1UkpUSnc0RVJFUkVYanJyYmR3NTg0ZHlPVnk5T3JWUzNSK2RWYnlBM1FWVEVPSERzV2FOV3RRVkZTRTVjdVhDOGQ2OXV3cCtsb3F1cmRoK0dSbzY5YXR3ckdpb2lKTW5EZ1J0Mi9mQmdBOGVQQkFPTS9VbExxREJ3OEt4MTk4OFVXTUhqMGEyN2R2eDRvVkt3QkFOQ1ZPci93VXc1MDdkK0xsbDE4V1ZXZXRYYnRXZU8zcTZtb3l1S3VwaWxhNk16ZDFMaVltQm9CdUt0N3c0Y05GKzZWU3FkR0tpWG9CQVFHaW54MkZRZ0ZmWDE5RVJrYWlhOWV1TlJrK0VWa0FBeWNpb2tma1FrNHAvbkZCaFdLTkxteFMya294dTBNVGVOcElLN21TaUlnZU5ROFBENHdaTXdicDZlbElTMHN6Q25qMDlOVkpOUkVVRkFTcFZJcXlNbDJGcTJFamJ3QUlEdy9IQ3krOGdQdjM3MlB2M3IzWXVuV3JLS2lRU0NTUXlXUlFxOVhRYXJVNGVQQWdmdnZ0Tnd3ZE9oU3Z2dnFxVVM4Ykh4OGZzejF3cXVLTk45Nm8wcXB1VlRGa3lKQUtqeTljdUJEdDI3ZkhNODg4ZytlZWV3NTkrdlRCMHFWTGhjcXZKVXVXd043ZTNtaDgxUlVaR1FrZkh4OUVSMGNMbFZUdTd1NllPblZxdGU5Vm5xK3ZyL0JhcFZJSjRaT1ZsUlZHamh3cDlON1NOeFRYLzMvNTEvb1Y4dlJUOHdEQXpjM042SG42NmllOTNOeGNIRHg0RUFNR0RCRDJ4Y1hGaWM1LzRZVVhSTmZvMzNkQUYzU0ZoNGVqdUxoWTFLT3FmRjhsUFhPaFVrWDBVeEhMVDEzVjd6Y1hPSDN4eFJkQ2Z5c0FkVjU5U0VTUEJ3TW5JcUpISUNHM0ZOSG5WU2d0MC8zSGtvKzlETE02T01MRm1tRVRFVkY5SVpGSTRPM3RMV3FvWFo1aEpVcDF1YnE2b2t1WExqaDE2cFRSTVU5UFQ3eisrdXVJam83R3NXUEhqSm94ZTN0NzQ4TVBQMFNUSmsyd1pNa1NvZGVSV3EzR1R6LzloR1BIam1IdDJyVkdTOFRYSkJUUU03ZENtTGx6NmlLY0dqUm9FQ1FTQ1E0ZE9vUTllL1lJK3owOVBSRVVGRlNyZXk5ZXZCajc5dTB6Mm4vdjNqM1JGRHpERlFRQjB6MklTa3BLaktaeWRlclV5ZVJ6SXlNalJkOVRFeVpNcUhDYytzYmMrdURKM3Q3ZTVEUTR3MEJLYjlPbVRZaUlpS2pSRkZVUER3OTRlSGdZVlU3cDMvZnlJV3hGbFhWVldaV3ZLcW9hS2s2ZVBQbVJyZXBIUkhXSGdSTVJVUjI3bktjV2hVMytUZVNZMmM0UmpsYjg3UndSVVdNVEZSV0ZrU05IUXExVzQ5TlBQMFZSVVJGa01obG16cHdKYjI5dnhNZkhpOEltaVVTQ3dZTUhZOEtFQ1VMb3NHalJJdXpidHc4clY2NFVLcTVHakJnaGhFMzZWVHVkbkp4cUZRSTVPVG1ablQ2bVoxaEJWVkc0NWV6c0RJbEVnckt5TWxFMWozNnMrb0JFSXBFZ0lTRkJ0RktmUXFIQW5EbHo0T0hoVWVFMHJycGlhcFU5UU5mNFhEK2VhZE9tR1IzMzlQVEU0c1dMNGVqb2lBVUxGdURHalJ2dzl2WkdaR1FrZnYvOTkwcWZhMlZsaGRMU1V0eThlUk1BaEo1RnpabzFNM20rNFZSTXZidDM3MkxIamgwWU1XSkVwYytUU0NTaTNsTFZ0WEhqUnJQSHFodDAvdkRERDdodzRZTFIrMXJWNzkvYVZCNFMwZVBEd0ltSXFBNWRlNkRHZ3ZNUGhHbDBiWnprK0xpOUkyeGxESnVJaUJvakh4OGZlSHA2WXNxVUtjS1VydkhqeHdzcnNiMzU1cHRZc0dBQkpCSUp1bmZ2anRHalI2TjE2OWFpZTBna0Vnd2NPQkJkdW5UQm9rV0xVRnBhS2xwNWJPdldyY0pyL1FkL2hVS0I3Ny8vdnRMeGpSczNUbWhHYlJqNlZKZmg5Q2RBVnpWa1kyTWo2bHRVZnF5QXJrSDY3Tm16UlEyeFAvendRN1JzMmJKVzFWcHIxcXlCdmIyOUVIQVo5bWh5ZG5hR1JxUEJnd2NQWUcxdGJYSUZPcTFXaStQSGp3UFE5WUl5SnpRMEZKczJiUkxDb3ZmZWV3L1cxdGJvM2JzM2V2ZnVEYTFXaTdGanh5SXRMUTFlWGw3Q05MdWNuQnpFeGNWaHdZSUZ5TWpJUUVKQ2duQVB3Nmw2aGt3MTBRYUF6WnMzSXlJaUFrNU9UcUtBVHFWUzRiWFhYaE9tYVQ3OTlOTVZWdk5WcHJwL0h2ZnYzOGZaczJlUm1wcHFGSmF0V2JQR2FFcG9kWENLSFZIRHdNQ0ppS2lPSkt0MHE5RVYvdFVndkhVVE9UNXV4N0NKaUtneDAycTFpSTZPeHRXclZ3RUF2WHIxRWxXajlPclZDMGxKU2VqYnR5OWF0bXhaNGIwOFBUMFJIUjJOL1B6OEtuM2cxZ2RjdFZFK1NES24vR3FoVlpuaWRmbnlaY3ljT1ZQVXR3clFOZlEyMTFPck90NSsrMjI4L2ZiYkFNUmh5ZnIxNjNIdTNEbk1uajNiYkhXVDRmUExUMXMwRkJjWEo0UklFUkVSd2pTNzRjT0g0Lzc5KzZKejA5UFRSZU13REFSWHIxNHR2TmQrZm40bW4zWHg0a1hoZFdCZ0lKS1NrcURWYXZIZ3dRTXNYYnBVcU1neXZML2hlL3ZLSzYrWS9UcXFvcnBUNnE1ZHU0YjU4K2VidmFiOHRFVkExNWc4TmpZVzkrL2ZSOSsrZllYOW1abVpHRDE2Tk1yS3lpQ1ZTdEdtVFp0cWpwNklMSUdCRXhGUkhVak4xK0R6dVB2Q2FuUXRIR1Q0cEwwamJPVU1tNGlJR2l1dFZvdUZDeGZpanovK0VQYmR1blVMNDhlUFIwRkJBZHpjM0xCOCtYTGN1blVMYjczMVZyWHVYZGxVcytMaTRobzEyUzZ2ZkpCa3JzckZNTnlTU3FWVkNweU9IRGxpRk1yb3llVnl2UC8rKzVYZUl6YzNWelROVDMrTnE2dHJoZGZwK3lFMWFkTEU1SEhEYVlEbUtweFNVMVB4MldlZkNVM2hNekl5TUdYS2xDcjNudkwyOW9aY0xvZGFyVVo4Zkx5d1B5UWt4T2pjdTNmdkNnM1ZBV0RBZ0FIdzkvY1hlbFQ5OGNjZk9IRGdnQkRTeE1iR2lsWU83Tm16cDFCVlYxUFZuVktucnk0enBXdlhyZ2dQRHpmYXYyblRKcXhkdXhZT0RnNElDd3NUL256MjdOa2p2TTlkdW5TcDlNK1hpT29IQms1RVJMV1VYcWpCNTNFUDhLQlVGelkxczVOaFZudEgyRE5zSWlKcTFDUVNDVTZmUGkzYVo3aFNYVzM2NlR3dVZhMlNNZ3lPSEIwZHEzUk5wMDZkc0czYk5wUEhidDI2VmFYZ0ppTWpRN1N0djZaOFVGYWVQbkJ5ZG5ZMmVUd3RMVTE0YmE0S3FxaW9TTlR6NnR5NWN3Q0E1czJiWThPR0RWaTFhaFYyNzk0TkJ3Y0hvOGJrZ0M2WUN3b0tFaHJDQTdxcGtJR0JnVWJuNnFmMzZZV0doaUk4UEJ4SGp4NFYraGt0WGJvVXpabzFnNVdWRmI3ODhrdWhZc3JlM2w2bzlLcU42azZwMDYrMDUrenNqTURBUUZIei9BVUxGZ0F3WG5tdlJZc1dBSFRUQVpjdFc0WlpzMlloTnpkWEZKNjk5TkpMTlJvL0VUMStESnlJaUdvaHA3Z004K0llSUxkRTkxczNwYTBVY3pvNHdvbXIwUkVSRVhTaFN2bVY3aVFTQ2V6dDdlSGw1UVZBRnp3WnJ2Nm0wV2hFZ1llSGh3ZHNiR3lxOUx5NmJySnQyUHRJS3BXYWJHaHRZMk1qbWxLbER4b3EwNjVkTzhqbGNyUnYzeDVuenB3UkhhdHV4VmY1Njk1NTU1MEtnNG5LS3B3TUs0NmFObTFxOGh4L2YzODRPRGdZTlZxM3NyS0NuWjJkRUhxWnF2YlNWMDJGaFlXSkFxZXVYYnVhUFAvdzRjUENheTh2THlHWW1UeDVNcjc2NmlzQVFHbHBLZWJNbVlPeXNqSlJVKzNKa3lmRDA5UFQ1TmRneXFaTm14QWJHNHQ1OCthSjlsZDNTcDJqb3lNMmJ0d0lwVkpwY3BVL1U1NTk5bGwwN05nUmYvNzVKNDRlUFFvL1B6OWN1M1pOQ0RTRGc0UFJ1WFBuS244dFJHUlpESnlJaUdxb1VLUEZsK2NmNEY2UkxteHlVMGd4cDBNVHVDZ1lOaEVSa2M3QWdRUFJzbVZMZUh0N28yblRwbkJ4Y1lHTGl3dGtNcGx3em52dnZTZTZwbnlqN1duVHBnbTlnVXlwNm9mNXFqSU1yZTdjdVNPOFZpcVZvdWxyaG5iczJDRzhybXBqYWhzYkcweWFOQWw5Ky9hdDAvRlhoWjJkSFFJQ0Fvd2F0QU5BV1ZtWktDUnMxYXFWeVh0SUpCSjA2dFFKcWFtcGFOR2lCWlJLSmR6YzNOQzJiVnNBRVBvbjVlYm1ZdGl3WWFKcmx5eFpncENRRUhUcjFnMnJWcTBTOXZmczJkUG9PVmV2WHNXbFM1ZUViY09wYUgzNjlFRlNVaEorL3ZsbkFEQ2FvamgwNkZEMDd0M2I1UGd6TXpOeDVjb1ZKQ1ltaXZhdlhic1dnSzRIazZFNWMrYVl2QThBVEpvMFNYaWRsSlFFWDE5Zk9EbzZWaGhTbWZQKysrOGpLaW9LK2ZuNXdsZ0FYZUJwK0J3aXF2OFlPQkVSMVlCR0N5eU9WK0dtU3ZmYlMyZHJLZVowZElTSERjTW1JaUo2S0RRMEZLR2hvYUo5V3EwVzkrN2RRMnBxS2xxM2JsMnIxYm9lTmNNcGdCVlZMaGtHSXY3Ky9sVysvd3N2dkdCeSt0dXlaY3NBQUFrSkNWaS9majBLQ3dzeGVQQmdvMmxkbVptWm9rb2MvWFdWQlIzbHA1ak5uRGxUZUwxKy9YcmN2bjFiMk42MmJSdUNnb0pFNStqTm5qM2I3RE1NNzFHZXZvb3BJU0ZCdFAvS2xTdDQvdm5uUmZ1MmJOa2kydTdYcjU5b2U4U0lFZGkvZjcrb3Fna0FIQndjaklJdVF5dFhyc1RSbzBmTkhwOHhZNFpvdTZwaHo1UXBVekJqeGd5elFWZGxtalp0aWlsVHBoZzFISStNakVSQVFFQ043a2xFbHNIQWlZaW9tclFBVmwvT3g3bnNVZ0NBalV5Q21lMGQ0V1VycS9oQ0lpSnFWQjQ4ZUlBVEowNGdLeXNMOSs3ZFExWldGdExUMDNINzltMFVGeGNEMEswa1Z0ZUIwNkpGaXlwczJGeGVSa2FHVWJpZ0Z4Y1hKN3cyVjdsVVZsWW1taEtuci9DcERYMHZwaE1uVHFDd3NCQUFzSGZ2WG9TRmhlSHBwNThXeml2Zkw2cXFEYnZMZS83NTUxRlNVb0tWSzFjaUppWkdkQ3d2THc4elpzekEyMisvYlJUZ2xKU1VDQTI5YjkrK2pkVFVWS1NrcE9ERER6OUVTa29LQUtCLy8vNzQ0SU1QY1BMa1NjeWFOUXVBTG5ES3pzN0d5cFVyUmZmYnRtMGJ1blRwSWt3YnUzTGxpaWdVQ2c0T0ZsWXpMQ29xd3ZidDIvSGpqejhhaFUyQXJnL1NtMisraVlpSUNJd2FOY3BvYXFDL3Y3OVI0QlFRRUlCdTNib0pLKzlaUWs1T0RvNGNPV0swLzlpeFl3Z0tDa0pZV0pnRlJrVkVOY0hBaVlpb21uWWtGK0pRdXU2RGdsUUNUQTEyUUVzSGhrMUVSQ1NtVXFud3ozLytzOEp6VEMwTlgxdGVYbDdWYWtodU9MM1BVRTVPamlodzh2UHpNM25lcVZPbmtKdWJDMEEzVmExZHUzYlZHRzNGeG8wYmg4VEVSTVRGeFVHajBXRERoZzNvM0xtek1HYkRvRXNpTWIxWWh6NzRxY2p4NDhmeG4vLzhSMVNWNU9MaWdsNjllbUg3OXUzUWFEUllzV0lGa3BPVE1YbnlaTWhrTWh3NmRBaGtnRk9iQUFBZ0FFbEVRVlJmZmZXVjBKemIwSWtUSjZCV3F3RThuSktuM3daMGZicm16cDFyMVA5SnE5WGkwMDgveGJ4NTg5Q3VYVHNzWDc1Y2RQOVJvMFloTHk4UHUzYnR3czZkTzRYM1hVOHFsVUtyMVFyWHFOVnE3TnUzRDcvODhndENRMFBSdlh0M2hJZUhRNmxVd3QvZkh6S1pES0dob2VqUm93ZTZkKzhPZDNkM0FFQ1BIajBBNk1MRXk1Y3Y0K1RKa3poNzlpeENRa0l3WWNJRTRYbHo1ODZGdGJVMU9uZnVqTTZkT3d2ZmR4NGVIaWdySzBOT1RnNnNyYTF4L3Z6NVN2OE1BRjMvcUsxYnQ1b00wRkpUVXpGNzltd0VCUVZoeUpBaDZObXo1eVA1K1NHaXVzUEFpWWlvR242L1c0SWZyaGNLMjI4RzJxT2ptNVVGUjBSRVJQV1ZVcWtVbHIwMzU5VlhYNjMwUGg5OTlKSFJQaGNYRjJ6ZHV0WGsrYU5HamFyNklDc1FFeE1qR252NXFZR0FMaUF4WElIdHVlZWVNOW4wdXFZa0VnaysrdWdqVEpvMENZTUhENGFkblIzNjkrOFBLeXZkdjcybHBhWEN1ZnF3UkM4Mk5oYXJWcTFDWm1hbWFML2grQzVjdUlCdnZ2bEdOSFVRMEZWemZmSEZGL0R4OFVIcjFxMnhlUEZpYURRYTdObXpCNW1abVpnMWF4WmF0bXhwTW13Q2dJMGJOd3F2bXpWcmh0dTNiK1BreVpQQ3ZwVXJWd3JURU9WeU9XYk5tb1VsUzVZZ0x5OFBSVVZGK005Ly9vT3dzRERSVkVWUFQwLzg4c3N2bUR0M3JzbnZxWUNBQUV5ZE9oVUZCUVZZdEdnUjB0UFRoV05sWldVNGQrNGN6cDA3aHpWcjFtRDkrdlZvMzc0OXRtN2RhdFE0UFNjbkIrZlBuMGRjWEJ6T25Uc242Z3QxK3ZScGpCa3pCa0ZCUVlpTGl4T2EyOSs4ZVJQYnRtMkR2NzgvdW5YcmhrR0RCc0hPemc1UlVWRkdvWmk1VmY4QWlIbzJBYnJ2dVpDUUVQejQ0NC9DZTUyWW1JaXJWNi9pcWFlZUVqWGJKNkw2aDRFVEVWRVZKZVNVWWtYaXc5OUV2dWhyZ3dodmhRVkhSRVJFOVpsVUtvV1hseGR5YzNQUnJGa3pOR3ZXVEtnKzB2K3ZwcXV4UFE2REJnM0MwYU5Ia1pLU0FnOFBEd1FHQmhxZFUxQlFnSktTRWdDNmNPaFJMRm52N3U2TzlldlhRNkZRSURVMUZkOSsrNjBvYU5JYk9IQ2dhTHRwMDZhNGRldVdhSitQajQ4UVZnRzZNRWkvWXAxZVJFUUVKazJhQkh0N2V3QkEzNzU5NGV6c2pNOC8veHpGeGNVNGUvWXNrcE9URVJBUUFJVkNBV2RuWi9qNStjSFB6dzgrUGo1WXZYbzFzck96aFRFdFdyUkkyQVowVlcwOWV2UVFWcWQ3N2JYWEVCNGVEb1ZDZ1prelowS3IxYUpQbno2aTFlc2tFZ2xtenB5SjdkdTNHNFZOZG5aMmVQMzExekYwNkZCSXBicGVrcXRYcjBaTVRBeCsvUEZINU9YbGljNlBqSXlFcTZzckFFQ2hNUDd2R0sxV2kvLzg1ei9DdEUrOTFxMWJvMy8vL2tMSTQrZm5oNGtUSitMWFgzOUZVbElTQUYyajhldlhyNk5mdjM2UVNDUjQ1cGxuOE1zdnY0anVVMUVEL05hdFcrUHExYXNBZ0FFREJ1RGRkOStGWEM1SDI3WnQ4ZFZYWHdrVllhTkdqV0xZUk5RQU1IQWlJcXFDTzRVYUxJeFhRZlBYTHpLN2VWcGpWQ3M3eXc2S2lJanF2VysvL2Ria2gzcTltbjVvcnFoS1pPellzZFhxQzVXWGx5ZXFVdEp6ZDNmSDRzV0xNWFhxVlBUdDI5ZmtsRFY3ZTNzc1hMZ1FVNmRPUlVoSWlOQmZxSzdwMzhQbXpadWphZE9tVUtsVXNMS3lna0toZ0tlbko1NTc3amtNSGp4WWRJMlBqdytzcmEyRlFNemIyeHNmZlBDQjZCeFhWMWU4Kys2N21EZHZIdHEwYVlNSkV5YVlyT1I2K3VtbnNXREJBbnp5eVNkNCsrMjMwYVpOR3dDNm5rdmwvM3lkbkp6d3hSZGZDSUZpWVdHaDBKUEl4c1lHYjd6eEJnWVBIb3l0VzdjaU5EUVVrWkdSQUlBdVhicmdvNDgrd3BJbFN4QVJFWUZodzRiaHUrKyt3NVl0VzlDL2YzOEVCd2VqZGV2V1NFbEp3ZlhyMStIcDZZa2hRNFpnMEtCQlJuL2UxdGJXR0RGaUJBWVBIb3pEaHc5ano1NDl1SHo1TXBSS0pVYU9IRm5oZSszcTZvb2hRNGJndi8vOUw3eTh2TkNyVnkvODMvLzluOUdmclpPVEU0WU5HNFpodzRZaE9Ua1orL2J0dzhHREIrSG41eWYwaStyVXFSTisrZVVYU0tWU2VIaDRvRU9IRHFJcGVlVzkvLzc3bUQxN050NTk5MTEwNzk1ZDJCOFdGb2ExYTlmaXUrKytRM3g4dkdnVlJ5S3F2eVJhYzNXZ1JFUUVBQ2pTYVBISm1mdEl5ZGV0b2hQb0pNZWNEbzZ3bHBydUZVRkVSUFhUOGVQSGNlTEVDYVBRb1NJSER4NUVuejU5SHVHb2FrK3IxU0k1T1ZuWTl2SHhNZHVYeVJTMVdvM1UxRlJodTN5d2tKbVppU1pObWxRWW5HVmtaTURCd1FGMmR1SmZ4cWpWYXRHMHNKQ1FFSlBYNjZkbUFlYWJrOWVFZmxxWmc0T0RVWU54UTRtSmlWVnFPSjZXbGxhbDhWMjVjZ1V1TGk3dzhQQkFUazRPQ2dvS1lHZG5CeWNuSjZFS0tTNHVEaUVoSVVaVEVHL2V2Q242TTlpL2Z6OTY5dXdwdkxkcGFXbTRldlVxbm4zMldlRmVWWEgzN2wzazUrY0xQYVVxb2xLcGtKNmVYdTFWNGRScU5iS3pzK0hwNlFsQU41V3ZwS1FFQ29YQ1pHQlpWbFltbXZLb1ZDcFJXbG9xcWtJcnI2U2twTWE5bXhyQ3p6TlJReU14MTBBUERKeUlpQ3FrQmJBa1hvWFlUTjF2UjVXMlVzenY3SVFtVmd5YmlJZ2FtaWMxY0NLaXF1SFBNMUhkcXlod3Fub2tUa1RVQ08xTUxoTENKb1ZNZ2c5REhSazJFUkVSRVJFUlZZS0JFeEdSR1hIWnBmamgrc05sZVNlMnNZZVBmZFduS0JBUkVSRVJFVFZXREp5SWlFeTRXMWlHcnhOVTBNODVIdUpyZzI2ZU5lc1hRRVJFRFpkTUpvTkdvN0gwTUlpb2xqUWFUYlY2bXhGUjdURndJaUlxcDFpanhUOHZQRUMrV2hjM2hiaFk0Uld1U0VkRTFDaloydG9LUzdFVFVjT2xVcW1NbXRvVDBhUEZ3SW1JeUlBV3dMOHY1ZVBXWHl2U3VTbWttQkxzQUJuYk5oRVJOVW9lSGg2aUZkU0lxR0ZLUzB1RHU3dTdwWWRCMUtnd2NDSWlNbkE0dlJqL3k5QTFDYmVTQXROQ0hkZ2tuSWlvRVd2Um9nV3lzcktRazVOajZhRVFVUTNsNU9RZ0t5c0xMVnUydFBSUWlCb1ZCazVFUkg5SnpkZmcreXNQbTRTUEQ3U0h2NlBjZ2lNaUlpSkxrOHZsYU51MkxlTGo0eGs2RVRWQU9UazVpSStQUjl1MmJkbkRpZWd4NHljcElpSUFKV1ZhTEVsUW9hUk0xN2ZwZVM4Rm52ZFNXSGhVUkVSVUg3aTZ1aUk0T0JnSkNRbHdjM09EdDdjM0hCd2MrT0dWcUo3U2FEUlFxVlJJUzB0RFZsWVdnb09ENGVycWF1bGhFVFU2REp5SWlBQ3N2MXFBbEwvNk5ubmJ5ZkJHQUp0S0VoSFJRNjZ1cmdnTEMwTnljakl1WGJxRWdvSUNybDVIVkUvSlpETFkyZG5CM2QwZFlXRmhrTXY1c1pmSUV2aVRSMFNOM3NuTUVoeTRYUXdBa0V1Qjk0SWRvR0NYY0NJaUtrY3VsOFBmM3gvKy92NldIZ29SRVZHOXh4NU9STlNvM1NzcXc3OHY1UXZicjdheWc1OERwMGdRRVJFUkVSSFZCZ01uSW1xME5Gcmc2NHNxNUt0MWZaczZ1bGxob0krTmhVZEZSRVJFUkVUVThERndJcUpHYTN0eUlTN25xUUVBenRaU1RHeGpEMDZrSXlJaUlpSWlxajBHVGtUVUtOMVVhYkR0WmlFQVFBSmdjbHQ3T0ZuenIwUWlJaUlpSXFLNndFOVhSTlRvcU11QWZ5V3FvTkhOcE1NUVh4dUV1bGhaZGxCRVJFUkVSRVJQRUFaT1JOVG8vSnhjaUdTVmJpbHJIM3NaUnZyWldYaEVSRVJFUkVSRVR4WUdUa1RVcU54NG9NYlB5YnFwZEZJSk1DbklIbGI4bTVDSWlJaUlpS2hPOFdNV0VUVWFwV1hBTjRuNUtQdHJLdDFRWDF1MGNwUmJkbEJFUkVSRVJFUlBJQVpPUk5Sb2JMdFppSlQ4aDFQcGhyZTB0ZkNJaUlpSWlJaUlua3dNbklpb1ViajJRSTBkdHg1T3BadklxWFJFUkVSRVJFU1BERDl1RWRFVFQxMEdyRENZU3ZlaXJ5MzhPWldPaUlpSWlJam9rV0hnUkVSUHZGMHA0cWwwSXppVmpvaUlpSWlJNkpGaTRFUkVUN1M3aFdYNDZXWVJBRTZsSXlJaUlpSWllbHo0c1l1SW5saGFBS3V2NUtQMHI3bDBBNXZiY0NvZEVSRVJFUkhSWThEQWlZaWVXQ2N5U25BdXV4UUE0S3FRNG05K25FcEhSRVJFUkVUME9EQndJcUluVXI1YWk3VkpCY0wydUFBNzJNb2tGaHdSRVJFUkVSRlI0OEhBaVlpZVNEOWVMMEJ1U1JrQW9LT2JGWjcyc0xid2lJaUlpSWlJaUJvUEJrNUU5TVJKdXEvR2dkdkZBQUFycVFSdkJ0cUR0VTFFUkVSRVJFU1BEd01uSW5xaWFMVEFmeTduUS92WDlvaVdOdkMwNFY5MVJFUkVSRVJFanhNL2hSSFJFK1ZnV2hHU1ZSb0FRRE03R1FiN3NGRTRFUkVSRVJIUjQ4YkFpWWllR0twU0xiYmNLQlMyeHo5bEJ6bi9saU1pSWlJaUlucnMrRkdNaUo0WS83MVpDRldwYmpMZHMwcHJCRHRiV1hoRVJFUkVSRVJFalJNREp5SjZJcVRtYS9ETDdTSUFnTFZVZ2xmOTdTdzhJaUlpSWlJaW9zYUxnUk1STlhoYUFPdXVGcURzcjA3aEwvcmF3RTNCdjk2SWlJaUlpSWdzaFovSWlLakJPNXRWaW5QWnBRQUFWNFVVUTN4dExEd2lJaUlpSWlLaXhvMkJFeEUxYU9veVlIMVNnYkQ5cXI4ZEZES0pCVWRFUkVSRVJFUkVESnlJcUVIYmY3c0k2WVVhQUVEckpuSTg2Mmx0NFJFUkVSRVJFUkVSQXljaWFyRHVsMnJ4MzV1Rnd2YlkxbmFRc0xpSmlJaUlpSWpJNGhnNEVWR0Q5ZlBOUWhTcWRaM0N3NVhXQ0hTU1czaEVSRVJFUkVSRUJBRDhkRVpFRFZKbVVSa09wQlVCQUt5a0VyemF5czdDSXlJaW9pZWRXcTFHY25JeU1qTXpVVmhZQ0kxR1kra2hFZEVUU0NhVHdkYldGaDRlSG1qUm9nWGtjbjVzcDRhSjM3bEUxQ0J0dVZFSWRabnU5Y0RtQ3JqYnNHQ1RpSWdlbmV6c2JGeThlQkZ1Ym00SUNncUNnNE1EWkRLWnBZZEZSRThnalVZRGxVcUZ0TFEweE1iR29tM2J0bkIxZGJYMHNJaXFqWUVURVRVNHlTb05mcjlUREFDd2wwc3d0SVd0aFVkRVJFUlBzdXpzYkNRa0pDQWtKQVF1TGk2V0hnNFJQZUZrTWhtY25Kemc1T1NFbkp3Y3hNZkhJemc0bUtFVE5UZ3NDU0NpQnVlSDZ3WFEvdlY2YUF0YjJNdlpLWnlJaUI0TnRWcU5peGN2TW13aUlvdHdjWEZCU0VnSUxsNjhDTFZhYmVuaEVGVUxBeWNpYWxBU2M5VTRtMVVLQUhDeGxxSi9NNFdGUjBSRVJFK3k1T1JrdUxtNU1Xd2lJb3R4Y1hHQm01c2JrcE9UTFQwVW9tcGg0RVJFRFlZV3dLYnJCY0wyQ0Q5YktHU3NiaUlpb2tjbk16TVQzdDdlbGg0R0VUVnkzdDdldUhmdm5xV0hRVlF0REp5SXFNRTRmYThFVi9KMHBjUmV0akw4bnhlcm00aUk2TkVxTEN5RWc0T0RwWWRCUkkyY2c0TURDZ29LS2orUnFCNWg0RVJFRFVLWkZ2amhlcUd3SGRuS0ZpeHVJaUtpUjAyajBYQTFPaUt5T0psTUJvMUdZK2xoRUZVTEF5Y2lhaEJPWkpZZ05WLzNqNnlmb3h4aEh0WVdIaEVSRVJFUkVSR1p3OENKaU9xOU1pM3cwNDJIMVUyald0bEN3dW9tSWlJaUlpS2llb3VCRXhIVmV5Y3lTM0M3UUZmZDFNWkpqbmF1VmhZZUVSRVJFUkVSRVZXRWdSTVIxV3ZscTV2KzVtY0xGamNSRVJFUkVSSFZid3ljaUtoZU02eHVlc3BKamhBWFZqY1JFVkhEVkZKU2dwS1NFa3NQZzZqT2FMVmFTdytCaU9veHVhVUhRRVJrVHBrVzJIYnpZWFhUaUphc2JpSWlvb1pyeDQ0ZDJMeDVNM3IwNklHSWlBaTBhOWZ1a1QwcklpSkNlTDF1M1RwNGUzc0wyMmxwYVhqOTlkZUY3VjkvL2JYR3owbExTME5tWmliYXQyOWY0WGtGQlFWSVRFekUyYk5uTVdUSUVDaVZTcU56U2twS01ILytmSXdjT1JMQndjRUFBSlZLVmUweE9UZzRpTFpqWW1Kdy9QaHhmUHp4eDNCeWNxcjIvYXBpL2ZyMWlJK1BGN1luVFpxRUZpMWFHSjJYbEpTRWYvLzczd0NBWnMyYTRmMzMzNi8wM3Z2MzcwZTdkdTFFZjRhbTVPYm1ZdXpZc2NMMjU1OS9YdVh2c2J5OFBNeWRPeGZoNGVIbzFhc1hQRHc4QUFDbHBhVjQ3YlhYVUZoWUNDY25KM3ozM1hlUXl4OStoRHh6NWd6bXo1K1AxcTFibzNQbnpvaU1qS3pTOCtwU2NYRXhwazJiSm13dlg3N2M3TGxxdFJydnZQT09zTDFxMWFvcVBVUC9QdWo5OE1NUE5SZ3BVZVBEd0ltSTZxMVlnNVhwV2pkaDd5WWlJcW9keVY4clRwU1VsTURhK3ZHdWRxcFdxN0ZqeHc3azUrZGovLzc5QUNDRUFTTkhqa1JPVGs2VjcyVVlFSDM5OWRlVm5yOTI3VnJZMjlzTDIvbjUrYUxqcHU2aFVDZ1FGUlVsMnFkU3FaQ1Nrb0tiTjI4aU1URVI4Zkh4U0VsSmdZZUhCelp2M295Q2dnTGs1T1RnM3IxN3lNaklRRnBhR2xKU1VuRGp4ZzJrcEtRSTFURDI5dllZTldxVTZONWFyUmFMRnkvRzhlUEhjZXJVS1V5WU1BSDkrL2ZIc0dIREtuOUR5b21KaVlHdHJTMEE0TkNoUS9qbW0yK2cxV294Y2VKRWZQcnBwd2dJQ0VCbVpxYlIxMWNkcTFhdGdxdXJLd0Rnd29VTDJMaHhvL0QxdFc3ZEdsS3BGQ2twS2NMNXpzN09jSFIweE9yVnEzSCsvSGtBUUt0V3JVVG42TWxrTWlGYzJyMTdONzcrK212WTJ0cGkwcVJKNk5ldkh3QkFvOUVZWGFkV3EwVi90cVdscFNiUDB6L0RVRXhNREJJU0VwQ1FrSUFUSjA0Z09qb2FLcFVLWjg2Y3diMTc5d0FBenovL1BPN2Z2dzlBOTJlb1VDaHc5dXhacUZRcXhNWEZvWG56NWtiUG1USmxDaElTRWt5T29Ub3FDa1hMeXNwdzZkSWwwYjY3ZCs5aTlPalJsZDdYTUpnMTlLOS8vUXVCZ1lIQ3RsYXJGZDRIUTluWjJYajU1WmNyZlk0aGlVU0NBd2NPVk9zYW9vYUtnUk1SMVV0bFd1QW5nK3FtdjdHNmlZaUlha2xmM1pLWm1ZbG16Wm85MW1jZk9uUUltWm1aQUFCYlcxdU1HemV1VHU2N2UvZnVTczg1Y3VSSXRlOWhiMjh2QkRManhvMURWbFlXQ2dzTGpjNERkTy9uNWN1WDhmZS8vNzBLSXdZT0hqd29DcHkwV2kyKytlWWJIRHAwQ0lBdU9QbmYvLzRuaEN1MUlaUEpJSlBKb0ZhcmtaR1JnYWxUcDJMYXRHa0lDZ29Td3BPYTBBYzUyZG5abUQ5L3ZtaHEyZFdyVi9IR0cyK0l6bi96elRmaDd1Nk9zMmZQQ3Z0MjdOaUJIVHQyR04yN1NaTW0yTFp0Ry9Mejg3Rmh3d1lBUUdGaElSWXVYSWp6NTg5ajlPalJvbW9iYzJiTW1HSDJtR0dBVTF4Y2pKMDdkd3JiYjd6eEJuNy8vWGRFUjBlTHJ0bTllN2Z3dlRKOStuVDA3ZHNYWjg2Y0VZNzM2TkdqMGpFUllHWEZYNkJTNDhIQWlZanFKY1BxSm45SE9UcTQ4UjluSWlLcUhUOC9QMGlsVXR5NGNlT3hCazVxdFZvSURnRGdsVmRlRWFwakFOM1VxdkxUd0F5bHA2ZERyVllEQU96czdFVEhXclZxWmZLYTY5ZXZDNjk5ZlgxRjA2RFVhalZ1M2JwVjRUME1uNU9hbW1wMmJBRGc1ZVVsaEdrVmtjdmw4UFgxUmR1MmJWRlFVQUE3T3p0b05Cb3NYcnhZVlBIaDdPeU1tVE5uQ2hWcGVsdTJiREY3YjNOVkpyMTY5WUtMaXd2bXpwMkwvUHg4RkJjWDQvdnZ2OGZubjM5ZTZYZ3JrNW1aaVk4KytnaFpXVm1WbnB1UWtJRFRwMDlYNi83Mjl2Wll0bXdaWnMyYWhaczNid0lBRGh3NGdOYXRXOWRrdUdidDNic1hlWGw1QUlEdTNic2pKQ1FFZCsvZXJmUzZ2THc4M0xoeEF3RGc2dXFLamgwNzF1bTQ5R295RGRMSnljbGs0S1pXcTdGdzRVSmgyMXdvNStYbFZlMW5Bb0NQajQvSi9VVkZSY0xQaUkyTlRZM3VUZFFRTVhBaW9ucEhDMkI3TW5zM0VSRlIzYksxdGNVenp6eURreWRQSWpBd0VKNmVuby9sdVRFeE1jSUhlRzl2Ynd3ZlBoeXhzYkc0ZVBFaVJvd1lnU1ZMbHBpOWRzT0dEVmkvZnIyd1BYMzZkTkh4bFN0WG1yek9jS3JRdkhuekt1emhaTzRlcHZUdjN4L096czVRS3BWbzNydzUvUHo4VEFZQ25UdDNSdE9tVGFGVUt0R3NXVFA0K1BqQXg4ZEhGSHpsNXViaTg4OC94NFVMRjRSOVZsWlcrUFRUVCtIcTZtcFVVVlhkcVV0NjdkdTN4OEtGQy9IeHh4OURLcFVpT2pvYVVxbDQ3YVExYTlhWURRdE1LU3NydzVneFk1Q1JrUUZBRjFBc1c3WU0yZG5aaUlxS2dsYXJoVVFpd1pvMWF5Q1R5UkFWRlNXRWh1M2F0Y1BDaFF2eHYvLzlENTk5OWhrQVFLbFVZdjM2OVVialVpcVZXTHAwS1diUG5vMExGeTVnNHNTSkdEWnNHRjU4OFVXamh0MDVPVGw0NVpWWGhPM282R2gwNk5EQmFPeUcwK2xLU2txRUlFOHVsMlA4K1BGRzUyL1pzZ1d1cnE1RzA4ZU9IajBxakNFN094dDkrL1lWanVtcnRPYk5tNGZTMGxKaHYrSDFNMmZPTk5uNzY4cVZLNWc5ZTdhdy9iZS8vYzNvbk1yWTJOaWdkKy9lUmtHbzRWZ0FtT3h4cGU5ZkJaaWZjaGNSRVFHbFVvbGx5NWFKOXE5WnM4YmsrYnQyN1JMT3JTaGNKbnJTTUhBaW9ub25McXNVeVNwZGRaT2Znd3lkM0ZuZFJFUkVkU01zTEF6WHIxL0hUei85aEQ1OStvajZ0RHdLMmRuWldMZHVuYkE5ZGVwVVNDUVNyRml4QXVucDZkaXhZd2Vpb3FJd2NPQkEwWFZxdFJvclZxekFybDI3aEgxanhvekJzODgrYS9TTW4zLysyV2pmbURGamhOZkhqeDhYQlJuNnNLU2k2MTk2NlNXVFg4OEhIM3hnY245NWMrZk9GZm9vbVhQNThtVlIyQ1NSU0RCOStuU2hZWGhkS1Nnb1FPdldyYkYwNlZLVWxwYkN5OHVyU2hVOEZaRktwZWphdFN2MjdOa0RwVktKcjc3NkNzN096bkIyZGtaNGVEaFNVMU1SR0JnSWxVcUZObTNhNE91dnY4YS8vdlV2cEtXbDRaTlBQb0ZFSWtIMzd0M1J0R2xUdUxpNElEQXdFTG01dWFMS056MTdlM3Q4K2VXWE9IWHFsREJ0N2FXWFhqTHF4VldldWVvZHcrbDBNVEV4UW9YVzBLRkRJWmZMa1p5Y0xEcC81Y3FWVUNnVUtDNHVGdTNYOXlLcmlLT2pvL0JhSDdqcE5XblN4T1RYYXppOXo5blpHVU9IRGpWNTc5V3JWNXVzZXRPSFJIdjI3REhxRlZhZXFlTjc5dXlwVlkrM3pNeE1USjA2RlhaMmRyQ3lzb0phclJZcXdRQmRwU1ZSWThIQWlZanFuWjIzSHY1Rzh5VldOeEVSVVIyU1NxVVlQbnc0RGgwNmhGMjdkc0hWMVJWS3BSSk9UazVHVTdocVM5OEl1NkNnQUFBd1lNQUFkT2pRQWV2V3JVTjZlam9BWGZnVEdob3F1dTdtelp1SWpvN0d0V3ZYaEgwOWV2UXcyN2ZuMjIrL3JkTnhBK1lEcDdyVXFWTW4yTmpZb0tpb0NBRHc3cnZ2d3NYRkJidDI3Y0xnd1lPTnp0KytmYnZaZTVsckxuN28wQ0g4KzkvL3hzY2ZmNHhPblRyVnpjRC9NbVRJRU1USHh5TTVPZG5rbjgzTm16ZE5Ob2N1WDZsMTU4NGRKQ1ltWXVmT25manBwNTlFRldPWm1abkl5c3BDbXpadDZyeEhVbTV1TGpadDJnUUFjSGQzeDVneFkvRGxsMThpTmpaV1ZPVnorUEJobzJ1dlg3K09wS1FrQUE4Ym91Zm41eU03T3hzQVRGWVBsZytzRWhNVDBibHpaOUcrOGxNUFgzNzVaU2dVaWhwK2haYmg0ZUdCMHRKU1VjaWtKNUZJTUdqUUlBdU1pc2d5R0RnUlViMlNkRitOaTdtNjM0QjUyY25RMWYzeHJpSkVSRVJQUGx0Ylc3end3Z3Q0NnFtbmNQNzhlVnk5ZXRWb3FvMmVxU2svVlhYOCtIR2NQSGxTMkw1OCtUTGVmdnR0VWYra3FLZ29ZU3FYU3FYQ2xpMWI4UFBQUDZPa3BFUjByei8rK0FOZmZmVVZ4bzRkQzZWU1dlTXgxWmFwS1VZMk5qYWlTcXlxc3JLeVFvY09IWER5NUVsTW5EZ1JFUkVSZU91dHQzRG56aDNJNVhMMDZ0VkxkSDUxVnZJRGdFdVhMbUh4NHNVb0tTbkJqQmt6OE5wcnIrSFZWMSt0czJDeFZhdFdXTFpzR1Y1ODhVVmhuNk9qWTdYdmI2NTVlWDUrUG1iT25JblUxRlJFUlVVSno5Rm9OTmkyYlp2UitWV2RVcWZSYUNDVlNyRjE2MWFvVkNvQXVoNURFeWRPeE8zYnR3RUFEeDQ4RU00M05hWHU0TUdEd3ZFWFgzd1JvMGVQeHZidDI3Rml4UW9BRUUySjB5cy9SWExuenAxNCtlV1hSVTIwMTY1ZEs3eDJkWFUxR1R6V1ZFVXIzWm1iT2hjVEV3TkFOeFZ2K1BEaG92MVNxZFJzbFZsQVFJRG9aMStoVU1EWDF4ZVJrWkhvMnJWclRZWlAxQ0F4Y0NLaWVtVkhjcEh3ZW9pUERhUXNieUlpb2tja0lDQUFBUUVCRlo1aitNRzZ1b0tDZ2lDVlNsRldWZ1pBM01nYkFNTER3L0hDQ3kvZy92MzcyTHQzTDdadTNTcjZvQytSU0lRVjFyUmFMUTRlUElqZmZ2c05RNGNPeGF1dnZtclVDOGJIeDhkc0Q1bXFlT09OTjVDU2tsTGo2dzBOR1RLa3d1TUxGeTVFKy9idDhjd3p6K0M1NTU1RG56NTlzSFRwVXFIeWE4bVNKYkMzdHpjYVgzVVVGQlJBTHBlanBLUUVXcTBXNjlhdFExSlNFajc2NktQcWZURVZLTi9FZmYzNjlkWHUwV011N0ZpK2ZMblFMUHliYjc3QmxTdFhNSFhxVkF3WU1LQks5NjFvbGJyMzNuc1B2cjYrd3JaS3BSTENKeXNySzR3Y09WTG9IYVp2S0s3Ly8vS3Y3OTI3QndDaTV1bHVibTVHejlSWFArbmw1dWJpNE1HRG9xOG5MaTVPZFA0TEw3d2d1a2IvZlFQb2dxN3c4SEFVRnhlTGVwdVY3NnVrWis1OXJvaCtXcWhoM3l2RC9lWUNweSsrK0VMVVk2dXVxeWVKR2dvR1RrUlViOXd1ME9EMFBkMXZkSjJzcGVqWmxOVk5SRVRVY0xtNnVxSkxseTQ0ZGVxVTBURlBUMCs4L3ZycmlJNk94ckZqeDR3cXJMeTl2ZkhoaHgraVNaTW1XTEpraWREclNLMVc0NmVmZnNLeFk4ZXdkdTFhb3lYV2EvS2hXcThxVGJNTno2bUxjR3JRb0VHUVNDUTRkT2dROXV6WkkrejM5UFJFVUZCUXJlN2RxVk1uTEYrK0hMTm16UktDck9QSGoyUDE2dFUxYmtCZUdYTlQrMnBpM0xoeHVITGxpdkErSHpod1FOVDh2YmJNVFRHTWpJd1VQV2ZDaEFrVjNrZmZtRnNmUE5uYjI1dWNCbWRxTmI5Tm16WWhJaUpDMUV5K3FqdzhQT0RoNFdGVU9hWC92aWxmSlZoUlpXQnRlM3JwVlRVVW5UeDU4aU5iMVkrb1BtSGdSRVQxUnN5dEl1aC9GelN3dVFKV0xHOGlJcUlHTGlvcUNpTkhqb1JhcmNhbm4zNktvcUlpeUdReXpKdzVFOTdlM29pUGp4ZUZUUktKQklNSEQ4YUVDUk9FRCsyTEZpM0N2bjM3c0hMbFNxRWYxSWdSSTRTd3ljWEZCWUJ1S2ZqYWhFQk9UazVDbFlzNWhoVlVGWVZienM3T2tFZ2tLQ3NyRTFYRDZNZXFEeGdrRWdrU0VoSkVLL1VwRkFyTW1UTUhIaDRlRlU2RHFncGZYMThoZExwMDZSSmF0V3FGOGVQSGl5cko2bEsvZnYyTVFzREs3TjY5MitSK3BWS0pKVXVXNE9PUFAwWlNVaEtDZzRNeGN1Ukl2UHJxcTlCcXRaVTJEVGZIc0FKcjhlTEZjSFIweElJRkMzRGp4ZzE0ZTNzak1qSVN2Ly8rZTZYM3NiS3lRbWxwcVZDRnBlOVoxS3haTTVQbkcwNGwxYnQ3OXk1MjdOaUJFU05HVlBvOGlVUWk2aTFWWFJzM2JqUjdyTHBCN1E4Ly9JQUxGeTVnMnJScG92MVYvZm5UL3h3VFBla1lPQkZSdlpCZFhJWmpkM1ROSkcxa0V2UnRabVBoRVJFUkVkV2VqNDhQUEQwOU1XWEtGS0U1OXZqeDQ0V1YyTjU4ODAwc1dMQkFXTFZzOU9qUmFOMjZ0ZWdlRW9rRUF3Y09SSmN1WGJCbzBTS1VscGFLVnU3YXVuV3I4RnIvd1ZtaFVPRDc3Nyt2ZEh6anhvMFRtamtiaGo3VlpUaDlDQUEyYk5nQUd4c2JVZCtmOG1NRmRJMjFaOCtlTFdvby9lR0hINkpseTVhMXF0WmFzMmFOVUkzbDVPU0VoUXNYNHR0dnY4V1lNV05nWjJmM3lBS251cVlmKzdKbHl4QVZGU1dFV2VucDZYajk5ZGRyZEUvREVDODBOQlNiTm0wU3dxTDMzbnNQMXRiVzZOMjdOM3IzN2cydFZvdXhZOGNpTFMwTlhsNWV3alM3bkp3Y3hNWEZZY0dDQmNqSXlFQkNRb0p3RDhPcGVvWk1OZEVHZ00yYk55TWlJZ0pPVGs2aXNhbFVLcnoyMm12Q245WFRUejlkcXdxdjZuNC8zYjkvSDJmUG5rVnFhcXBSV0xabXpacHFUNTAweENsMjFGZ3djQ0tpZW1GUGFoRTBmLzIzYWg5dkJlemwvSWVZaUlnYVBxMVdpK2pvYUZ5OWVoVUEwS3RYTDFFMVI2OWV2WkNVbElTK2ZmdWlaY3VXRmQ3TDA5TVQwZEhSeU0vUHI5SUhWbjNBVlJ2bGd5UnpOQnFOYUxzcVU2UXVYNzZNbVRObkdvVS9QWHYyTkpvT1ZWdW5UNS9HMkxGajRlenNYS2YzTGUrWFgzNnA4M3ZhMmRsVjJJK3BOdUxpNG9RUUtTSWlRcGhtTjN6NGNLTm01dW5wNmFMUXhqRFFYTDE2dGZDOTR1Zm5aL0paRnk5ZUZGNEhCZ1lpS1NrSldxMFdEeDQ4d0F1S0o3b0FBQ0FBU1VSQlZOS2xTekYzN2x6UitkOS8vNzNvZThPd0lYcE5WSGRLM2JWcjF6Qi8vbnl6MTFoYkc3ZCsrUFhYWHhFYkc0djc5KytqYjkrK3d2N016RXlNSGowYVpXVmxrRXFsYU5PbVRUVkhUOVF3TVhBaUlvc3JVR3R4OExidU41c3lDVERJaDlWTlJFVFU4R20xV2l4Y3VCQi8vUEdIc08vV3JWc1lQMzQ4Q2dvSzRPYm1odVhMbCtQV3JWdDQ2NjIzcW5YdnlxYWFGUmNYVjd2SnRpbmxneVJ6VlNLRzRaWlVLcTFTNEhUa3lCR3pLN1RKNVhLOC8vNzdsZDRqTnpkWE5NMVBmNDJycTZ1d1Q2MVdJem82R3FXbHBXalhyaDBtVEpnQVIwZkhTdTlkRTl1M2I2K3pwdUY2S1NrcFdMbHlKY0xEdzlHbFN4ZVQwOHEyYk5saTl2cTdkKy9pM1hmZk5kcWZtcHFLeno3N1RHaHFuNUdSZ1NsVHBsUzVkNWEzdHpma2NqblVhalhpNCtPRi9TRWhJU2JIb08rakJRQURCZ3lBdjc4Lzl1M2JCMEMzQ3VPQkF3ZUVrQ1kyTmxhMDhtSFBuajJGcXNDYXF1NlVPdjMwVDFPNmR1Mks4UEJ3by8yYk5tM0MyclZyNGVEZ2dMQ3dNRFJwMGdRQXNHZlBIdUY5N3RLbGkrajdrK2hKeHNDSmlDenVjSG94Q3Y4cWIzcFdxWUNiUW1yaEVSRVJFZFdlUkNMQjZkT25SZnNNVjZxclRUK2F4NldxVlZLR3dWRlZ3NXhPblRwaDI3WnRKby9kdW5XclNzRkhSa2FHYUZ0L2pXRlFkdVhLRmVIcitQUFBQeUdWUHJyL3puanR0ZGZxZkxwVWZIdzhUcDQ4aVpNblQ2Smx5NVpZdFdxVjBUa1ZUYTh6VjZWV1ZGUWs2dGwxN3R3NUFFRHo1czJ4WWNNR3JGcTFDcnQzNzRhRGd3TTJiTmhnZEwxVUtrVlFVSkRRMEI3UVRlVU1EQXcwT3ZmNDhlT2k3ZERRVUlTSGgrUG8wYU5DUDZPbFM1ZWlXYk5tc0xLeXdwZGZmaW1NMjk3ZUhtKy8vYmJacjYrcXFqdWxUci9TbnJPek13SURBMFhOL3hjc1dBREFlT1c5RmkxYUFOQk5CMXkyYkJsbXpacUYzTnhjVVhqMjBrc3YxV2o4UkEwUkF5Y2lzaWlORnRpWCt2QS9ab2Y0c3JxSmlJaWVISjA2ZGNMQmd3ZEYreVFTQ2V6dDdlSGw1UVZBRnp3WnJ2Nm0wV2lRbHBZbWJIdDRlTURHcG1yL1B0YTJ5WFo1T1RrNXdtdXBWR3F5SWJTTmpZMW9TcEwrZzNwbDJyVnJCN2xjanZidDIrUE1tVE9pWTlXdCtDcC8zVHZ2dkNOOHNEOTc5cXh3M01IQkFYNStma1pCVlYxNUZMMmhFaE1UaGRmdDJyVXplVTVOcGsvNisvdkR3Y0hCcUZHOGxaVVY3T3pzaE5ET1ZMV2FuWjBkQUNBc0xFd1VPSFh0MnRYaytZY1BIeFplZTNsNUNjSE01TW1UOGRWWFh3RUFTa3RMTVdmT0hKU1ZsWW1hYWsrZVBCbWVucDVWL3JvMmJkcUUyTmhZekpzM1Q3Uy91bFBxSEIwZHNYSGpSaWlWU3BTVWxHRFFvRUdWUHZ2Wlo1OUZ4NDRkOGVlZmYrTG8wYVB3OC9QRHRXdlhoRUEyT0RnWW5UdDNydkxYUXRUUU1YQWlJb3M2ZmE4RW1VVzZFdVAycmxid3NaZFplRVJFUkVSMVorREFnV2pac2lXOHZiM1J0R2xUdUxpNHdNWEZCVExadzMvdjNudnZQZEUxNVJ0dFQ1czJ6ZXdTOWdDcS9HRzRxZ3hEcXp0MzdnaXZsVXFsYVBxYW9SMDdkZ2l2cTlyWTJjYkdCcE1tVFVMZnZuM3JkUHpsR1FaTzdkdTNyL01LSk1QM0t5c3JDNUdSa2NMMmdRTUhqSjZuVXFrd2JOZ3dZWHZQbmowbSt3SHBHUVk2NWdLbmlvTEd0TFEwa3hWUUVva0VuVHAxUW1wcUtscTBhQUdsVWdrM056ZTBiZHNXd01Qd0xEYzNWelJlUU5kZ1BpUWtCTjI2ZFJOVlhQWHMyZFBvT1ZldlhzV2xTNWVFYmNPcGFIMzY5RUZTVWhKKy92bG5BRENhWWpsMDZGRDA3dDNiNU5lVm1abUpLMWV1aUFJNUFGaTdkaTBBWFE4bVEzUG16REY1SHdDWU5HbVM4RG9wS1FtK3ZyNXdkSFNzTUtReTUvMzMzMGRVVkJUeTgvT0ZzUUM2d05id09VU05BUU1uSXJLb1BTa1BmeU0zc0Rtcm00aUk2TWtTR2hxSzBOQlEwVDZ0Vm90NzkrNGhOVFVWclZ1M3J0VnFWNCthNFJUQWlpcVhEQU1GZjMvL0t0Ly9oUmRlTU9vVEJRRExsaTBEQUNRa0pHRDkrdlVvTEN6RTRNR0RqYVpGWldabWlpcFo5TmZwZzRLQ2dnSlJJRkZSY0ZkZEtTa3BSdnZPbno4dnZMYTJ0a1pxYXFyUk9ZYlZPNEN1bDVKKzlUazlUMDlQS0JRSzVPVGtpTzVSL250SnozRFZ3dklxYXZ3K2UvWnNzOGR1Mzc1dDlwaStpaWtoSVVHMC84cVZLM2orK2VkRis4cjNsK3JYcjU5b2U4U0lFZGkvZjcvUisrTGc0R0FVZEJsYXVYSWxqaDQ5YXZaNCtVYnJWUTE3cGt5Wmdoa3pacGdOdWlyVHRHbFRUSmt5eGFqaGVHUmtKQUlDQW1wMFQ2S0dpb0VURVZuTXRRZHFYTXBUQXdDODdHVG80R3BWeVJWRVJFUU54NE1IRDNEaXhBbGtaV1hoM3IxN3lNcktRbnA2T203ZnZvM2lZdDFpR2Q5Ly8zMmRCMDZMRmkycXNPRnhlUmtaR1daWFFZdUxpeE5lbTZ0Y0tpc3JFMDJKMDFmSTFJYStGOU9KRXlkUVdGZ0lBTmk3ZHkvQ3dzTHc5Tk5QQytlVjd4ZFZ2dS9ULy90Ly93OXF0VnJZcnN2cFRKVTFaUzhwS2FsUzQzWlQvWWtXTGx5STl1M2JpOTUvSHg4ZnM4Mm04L1B6SzMyT3VUSHFHM3Jmdm4wYnFhbXBTRWxKd1ljZmZpZ0VhdjM3OThjSEgzeUFreWRQWXRhc1dRQjBnVk4yZGpaV3Jsd3B1dCsyYmR2UXBVc1g0WDIrY3VXS0tCUUtEZzRXVm1Nc0tpckM5dTNiOGVPUFB4cUZUWUN1RXV6Tk45OUVSRVFFUm8wYWhhWk5tNHFPKy92N0d3Vk9BUUVCNk5hdG03RHluaVhrNU9UZ3lKRWpSdnVQSFR1R29LQWdoSVdGV1dCVVJKYkJ3SW1JTEdhdnFMcEpnVHF1Y0NjaUlySW9sVXFGZi83em54V2VVOUZVcXByeTh2S3FWa055dytsOWhuSnlja1NCaDdubDdrK2RPb1hjM0Z3QXV0NCs1cVo5MWNTNGNlUCtQM3QzSGhkVnVmOEIvRFBNREFNNHN1K0lvS2dwb09hK1pWclgzVFF0WDZWV3JtbHU5Vk96YTdlc1RLK2xhWmFsY1ZOendhczN6TjNNUGJYY3I5ZGN3QlVKQkFkMWdCRWRXV2VZM3gvVEhPYzRBd3lMREF5ZjkrdlY2M1hPbWVlYzh6QUJ6dm53UE44SGx5OWZ4cmx6NTZEWDY3RnUzVHEwYWRORzZMTjUwR1Z0cXR6Smt5ZUY3ZURnWUtzMXFBQmcyclJwWlNvbVBtclVLSnZiVm9UNWRNQ1MzdGVTcHRUZHZIa1RZOGVPdFRoKzhPQkJMRml3d09vSXFCTW5UZ2hCWGNPR0RRRkFGTnpwOVhwODhza25GdldmREFZRFpzK2VqYmx6NTZKRml4YjQ5dHR2UmRjZlBudzRzck96c1hQblRtemZ2bDM0dmpGeGNuS0N3V0FRenRIcGROaTllemYyN3QyTDVzMmJvM1BuenVqU3BRc0NBZ0lRRVJFQnFWU0s1czJibzJ2WHJ1amN1VE44ZlgwQkFGMjdkZ1ZnREVPdlhyMktVNmRPNGV6WnM0aU9qc2I0OGVPRiszM3l5U2R3ZG5aR216WnQwS1pORytIbnhzL1BEMFZGUmRCb05IQjJkaGFOWEN2Sit2WHJzWEhqUnFzQldscGFHajc2NkNNMGE5WU1Bd2NPeExQUFB2dEVmdjZKcWhNR1RrUmtGNXI4SWh5L1d3QUFjSk5KMEMxUVllY2VFUkVSVmE2QWdBQmgyZmppdlBiYWE2VmVaK2JNbVJiSHZMeThzSEhqUnF2dGh3OGZibnNuUzdCanh3NVIzNjFONXpJWURLSVZ6THAxNjJhMWFIUjVTU1FTekp3NUU1TW5UOGFBQVFQZzV1YUdQbjM2Q0ZQUUNnc0xoYmFtc01GRXA5T0pBcWNPSFRvVWU1L3M3T3d5OVNzdkwwOEllWFE2SGVMaTRoQWJHNHVpSW1OZFNybGNqcGlZR0tFNHRybXkxSEF5WCtYUTFpQnY3OTY5a01sa2tNdmxrRXFsb2xGQUNzV2p6MXZoNGVIRlRyZjc5Ny8vTFd5SGhJVGcxcTFiT0hYcWxIRHMrKysvRjZaUnltUXl6Sm8xQzE5OTlSV3lzN09SbDVlSDVjdVhvMlBIanFLcGx2NysvdGk3ZHk4KytlUVRxejhUalJzM3hyUnAwNUNUazRNdnYvd1M2ZW5wd210RlJVVTRmLzQ4enA4L2oxV3JWaUUyTmhZdFc3YkV4bzBiNGU3dUxycU9ScVBCaFFzWGNPN2NPWncvZjE1VUYrck1tVE40NDQwMzBLeFpNNXc3ZDA0b3pwK2NuSXpObXpjaklpSUNuVHAxUXYvKy9lSG01b1lKRXlaWWhHSWVIaDVXM3pNQW9wcE5nUEZuSmpvNkdqLysrS1B3WGwrK2ZCbUppWWw0NnFtblJJc0ZFRGtpQms1RVpCZjdWUG5RLy9VWjUyOUJDcmhJT2J5SmlJZ2NpNU9URTRLQ2duRHYzajJFaElRZ0pDUkVHSDFrK3ErOHE3RlZoZjc5KytQSWtTTklUVTJGbjUrZjFlWHVjM0p5VUZCZy9BT1NSQ0o1SWt1KysvcjZJalkyRmdxRkFtbHBhWWlKaVJFRlRTYjkrdlVUN1dkbVppSXNMQXhYcmx5QlhxOFhGYXV1TE5uWjJYai8vZmVSbUpnb0hITnhjY0dzV2JPc2hrMWxrWmlZaUl5TURHRy9MSUdUZWFGeGM2MWF0UksydzhQRG9WQW80T25waVFZTkdxQkJnd1lJRFEzRnlwVXJrWldWQmNENG5uNzU1WmZDUG1BY2xkZTFhMWZoSGlOR2pFQ1hMbDJnVUNqd3dRY2Z3R0F3b0VlUEhxSStTQ1FTZlBEQkI5aTZkYXRGMk9UbTVvYVJJMGRpMEtCQndpaXpsU3RYWXNlT0hmanh4eDh0d3NDaFE0Y0tVd3ZOQXpRVGc4R0E1Y3VYQzlOV1RSbzFhb1ErZmZvSUlVK0RCZzB3YWRJazdOKy9IOWV2WHdkZ0xEU2VsSlNFM3IxN1F5S1JvRU9IRHRpN2Q2L29PaVhWQVd2VXFKSHd2ZEMzYjErODg4NDdrTWxraUl5TXhJSUZDNFFSWWNPSEQyZllSTFVDQXljaXFuSUZSUWJzdTJXY1RpZVJBSDFZTEp5SWlCeFVURXlNMVlkaWsvSStkSlkweW1MVXFGRmxxZ3VWblowdEdxVms0dXZyaThXTEYyUGF0R25vMWF1WDFTbHJkZXJVd2FKRml6QnQyalJFUjBjTDlYa3FtK2s5ckZldkhnSURBNkhWYWlHWHk2RlFLT0R2NzQ5dTNicGh3SUFCb25NQ0FnTHc5ZGRmUTZ2VjR0U3BVNklSV2dFQkFTVk9RN09WaDRjSEZpOWVqTGk0T0d6YXRBbnQyclhEK1BIakVSUVVWT3c1VXFsVVZEeTZ1S2w4Z1lHQm1ERmpCazZjT0FHVlNtVXhncXM0YmR1MnRRaWNsRW9sMnJadEt5cWNMWlZLc1huelpvdnZUdzhQRC96em4vOFVBdEhjM0Z5aEpwR0xpd3ZHakJtREFRTUdZT1BHaldqZXZMbXdLbC9idG0weGMrWk1mUFhWVitqWnN5Y0dEeDZNSDM3NEFYRnhjZWpUcHcraW9xTFFxRkVqcEthbUlpa3BDZjcrL2hnNGNDRDY5Kzl2OGYzcTdPeU1JVU9HWU1DQUFmajExMSt4YTljdVhMMTZGUUVCQVhqbGxWZEsvUHE5dmIweGNPQkEvUFRUVHdnS0NrTDM3dDN4L1BQUFczeHZlbmg0WVBEZ3dSZzhlREJTVWxLd2UvZHVIRGh3QUEwYU5CRHFSYlZ1M1JwNzkrNkZrNU1UL1B6ODhQVFRUNHVtNUQxdSt2VHArT2lqai9ET08rK2djK2ZPd3ZHT0hUdGl6Wm8xK09HSEh4QWZIeTlhaFpMSWtVa01KUzFiUUVUMEJCeEt6MGZNRldOeHkvWit6cGdSWFgxWDV5RWlvdHJ0d0lFRDZOR2poNzI3VVNLRHdZQ1VsQlJoUHpRMHROaTZUTmJvZERyUlNtaVBQNWlyMVdxNHU3dVhHSnpkdlhzWFNxVVNibTV1RnRjMm4xWVZIUjF0OVh6VDFDYWcrT0xrMVYxaFlhSEZhbk9WeFdBd1dBUis1cXY3bWYvLzF1bDB5TS9QaDBRaWdWUXFoYk96czlXd3NDVFhybDJEbDVjWC9QejhvTkZva0pPVEF6YzNOM2g0ZUFnQjJibHo1eEFkSFcweGhUSTVPVm4wUGJSbnp4NDgrK3l6d3ZlR1NxVkNZbUlpbm5ubW1UTFZ6YnB6NXc0ZVBud28xSlFxaVZhclJYcDZlcGxYaGRQcGRNakt5b0svdno4QTQxUytnb0lDS0JRS3ErOWhVVkVSMUdxMXNCOFFFRkRxOTBGQlFVRzVhemZWaE45SFZQdElTdmdGdzhDSmlLcmNCLys3ajhUN3h1SFVzMXU1STlLVGd5MkppS2g2NGdNZUVWVVgvSDFFMVZGSmdaUHRrVElSVVNWSTBlcUZzQ2xNS1VVemhrMUVSRVJFUkVRT2g0RVRFVldwQTZwSEJSeDdCcnVBcGNLSmlJaUlpSWdjRHdNbklxb3krWG9EZnI5akRKeWNuU1I0SnFCODg5ZUppSWlxaWxRcUZkWEtJU0t5QjcxZVg2YmFiRVRWQVFNbklxb3lKOVVGeU5FWnk4WjE4bmVHbTR6am00aUlxSHB6ZFhVVmxqSW5JcklYclZaclVaU2ZxTHBqNEVSRVZjWjhPdDNmZ290ZjZZYUlpS2k2OFBQekU2MmdSa1JrRHlxVkNyNit2dmJ1QmxHWk1IQWlvaXFSK2xDUHE5bkdZdUVoYmxJODVjRmk0VVJFVlAyRmhZVWhNek1UR28zRzNsMGhvbHBLbzlFZ016TVQ0ZUhoOXU0S1Vaa3djQ0tpS3ZGcnVuaDBFeWZURVJGUlRTQ1R5UkFaR1luNCtIaUdUa1JVNVRRYURlTGo0eEVaR2NrYVRsVGpjSWdCRVQxeGhVVUdITGx0REp5a0V1RFpRRTZuSXlLaW1zUGIyeHRSVVZGSVNFaUFqNDhQZ29PRG9WUXErZkJIUkUrRVhxK0hWcXVGU3FWQ1ptWW1vcUtpNE8zdGJlOXVFWldaeEdBd0dPemRDU0p5YkVmdkZPQ2JTOGFDcTUzOG5URXRTbW5uSGhFUkVaV2RUcWREU2tvS01qSXlrSk9UdzlYcmlPaUprRXFsY0hOemc2K3ZMOExDd2lDVGNad0lWVjhTaWFUWXlTdjh6aVdpSis2QUtrL1kvbHNRUnpjUkVWSE5KSlBKRUJFUmdZaUlDSHQzaFlpSXFOcGpEU2NpZXFMU2MvUzRkTTlZTE56UHhRbk52ZVIyN2hFUkVSRVJFUkU5YVF5Y2lPaUpPbUJXTFB6NUlBV0tIM0JKUkVSRVJFUkVqb0tCRXhFOU1ZVkZ3T0cvQWllSkJIaU8wK21JaUlpSWlJaHFCUVpPUlBURW5Na293SU5DNDdvRXJYM2s4RmJ3Vnc0UkVSRVJFVkZ0d0tjL0lucGlEcWdlVGFkanNYQWlJaUlpSXFMYWc0RVRFVDBSZDNLTGNGRlRDQUR3Y25aQ0t4OW5PL2VJaUlpSWlJaUlxZ29ESnlKNklnNm01d25iM1lNVWtMSllPQkVSRVJFUlVhM0J3SW1JS3AzZUFCeEtMeEQybitkME9pSWlJaUlpb2xxRmdSTVJWYm96R1FYSUxpZ0NBRFQza2lQQWxiOXFpSWlJaUlpSWFoTStCUkpScGZ2dDlxUFJUWDhMNXVnbUlpSWlJaUtpMm9hQkV4RlZxb2M2QS83SU1nWk9kZVVTdFBObHNYQWlJaUlpSXFMYWhvRVRFVldxMCtvQzZJeXo2ZERaM3hseS9wWWhJaUlpSWlLcWRmZ29TRVNWNnVpZFI5UHB1Z1J3T2gwUkVSRVJFVkZ0eE1DSmlDcU5wcUFJOFpwQ0FJQ1B3Z2xQdWN2czNDTWlJaUlpSWlLeUJ6NE5FbEdsT1g2bkFJYS90cDhKY0laRVl0ZnVFQkVSVVJucGREcWtwS1JBclZZak56Y1hlcjNlM2wyaVdrb3FsY0xWMVJWK2ZuNElDd3VEVE1aSFY2S2FoaisxUkZScGp0N2xkRG9pSXFLYUtpc3JDNWN1WFlLUGp3K2FOV3NHcFZJSnFWUnE3MjVSTGFYWDY2SFZhcUZTcVhEeTVFbEVSa2JDMjl2YjN0MGlvakpnNEVSRWxlSjJyaDQzN3VzQUFDRnVVb1FwK1FHVmlJaW9wc2pLeWtKQ1FnS2lvNlBoNWVWbDcrNFFRU3FWd3NQREF4NGVIdEJvTklpUGowZFVWQlJESjZJYWhEV2NpS2hTSERNckZ2NU1nRE00bTQ2SWlLaG0wT2wwdUhUcEVzTW1xcmE4dkx3UUhSMk5TNWN1UWFmVDJiczdSR1FqQms1RVZHRUdBTCtMVnFkenRsOW5pSWlJcUV4U1VsTGc0K1BEc0ltcU5TOHZML2o0K0NBbEpjWGVYU0VpR3pGd0lxSUtTOWJxb2NveEZoV05xQ3REb0N1bjB4RVJFZFVVYXJVYXdjSEI5dTRHVWFtQ2c0T1JrWkZoNzI0UWtZMFlPQkZSaFIyOWt5OXNjM1FURVJGUnpaS2Jtd3VsVW1udmJoQ1ZTcWxVSWljbng5N2RJQ0liTVhBaW9nb3hHSURqZjAybmt3RG83TS9BaVlpSXFDYlI2L1Zjalk1cUJLbFVDcjFlYis5dUVKR05HRGdSVVlWY3lkWWhNNzhJQUJEcEtZZTNncjlXaUlpSWlJaUlhanMrR1JKUmhYQTZIUkVSRVJFUkVUMk9nUk1SbFp1dUNEaWhOazZuazBxQURuNE1uSWlJaUlpSWlJaUJFeEZWd0hsTkliU0ZCZ0RBMDk1eTFKVkw3TndqSWlJaUlpSWlxZzRZT0JGUnVZbW4weW5zMkJNaUlpS3FEZ29LQ2xCUVVHRHZiaEFSVVRVZ3MzY0hpS2hteXRjYmNDYWpFQURnN0NSQlcxKzVuWHRFUkVSRTlyWnQyelpzMkxBQlhidDJSYytlUGRHaVJZc25kcStlUFhzSzIydlhya1Z3Y0xDd3IxS3BNSExrU0dGLy8vNzk1YjZQU3FXQ1dxMUd5NVl0UzJ5WGs1T0R5NWN2NCt6WnN4ZzRjQ0FDQWdJczJoUVVGR0RldkhsNDVaVlhFQlVWQlFEUWFyVmw3cE5TcVJUdDYzUTY3Tml4QTRjUEg4YkNoUXVoVUpUOGgwRHo5Mjc0OE9FWVBYcDBxZmVNalkxRmZIeThzRDk1OG1TRWhZVlp0THQrL1RyKzlhOS9BUUJDUWtJd2ZmcjBVcTlOUkk2SmdSTVJsY3VaakVMazY0M1Q2ZHI1eXVFaTVYUTZJaUtpMmt5bjAySGJ0bTE0K1BBaDl1elpBd0JDNFBUS0s2OUFvOUhZZkMzemdHakpraVdsdGwrelpnM3ExS2tqN0Q5OCtGRDB1clZyS0JRS1RKZ3dRWFJNcTlVaU5UVVZ5Y25KdUh6NU11TGo0NUdhbWdvL1B6OXMyTEFCT1RrNTBHZzB5TWpJd04yN2Q2RlNxWkNhbW9vLy8vd1RxYW1wTUJpTW40M3ExS21ENGNPSGk2NXRNQml3ZVBGaUhEOStIS2RQbjhiNDhlUFJwMDhmREI0OHVQUTM1REU3ZHV5QXE2c3JBQ0F2THcrVEprMUNhbW9xQUNBbUpnWlRwMDR0OHpWTGN2SGlSZno3My84V3ZyNUdqUnJCeWNsSnVDY0FlSHA2b203ZHVsaTVjaVV1WExnQUFHallzS0dvallsVUtoVUZoRVRrbUJnNEVWRzVjSFU2SWlJaU1uZnc0RUdvMVdvQWdLdXJxMDJqWm16eDg4OC9sOXJtMEtGRFpiNUduVHAxaE1CcDlPalJ5TXpNUkc1dXJ0WHoxV28xcmw2OWlpbFRwdGpRWStEQWdRT2l3TWxnTUdEcDBxVTRlUEFnQUdNNGQrellNZlR1M2R1bTY1WEV4Y1VGYmR1MkZZS2RYYnQyb1ZPblR1alFvVU9GcncwQVdWbFptRGR2bmhBMkFVQmlZaUxHakJramFqZDI3Rmo0K3ZyaTdObXp3ckZ0MjdaaDI3WnRGdGQwZDNmSDVzMmJLNlYvUkZSOU1YQWlvakxMMVJsd1htT2NUbGRISmtGTGJ3Wk9SRVJFdFpsT3A4TzZkZXVFL1dIRGhzSGIyMXZZRHdrSnNaZ0daaTQ5UFIwNm5RNEE0T2JtSm5xdFljT0dWczlKU2tvU3R1dlhydytaN05HampVNm53ODJiTjB1OGh2bDkwdExTaXUwYkFBUUZCUWxoV2tsa01obnExNitQeU1oSTVPVGt3TTNORFhxOUhvc1hMOGErZmZ1RWRwNmVudmpnZ3c4Z2tZaEhpTWZGeFJWNzdWZGZmYlhZMThhTUdZTVRKMDdnOXUzYkFJQ3Z2LzRhSzFhc0tQRTl0NFZhcmNiTW1UT1JtWmxaYXR1RWhBU2NPWE9tUXZjaklzZkN3SW1JeXV4Y1ZpRjBSY2J0RG43T2tIUDVBU0lpb2xwdHg0NGR1SFBuRGdBZ09EZ1lMNy84TWs2ZVBJbExseTVoeUpBaCtPcXJyNG85ZDkyNmRZaU5qUlgyMzN2dlBkSHIzMy8vdmRYenpPc1F6WjA3dDhRYVRzVmR3NW8rZmZyQTA5TVRBUUVCcUZldkhobzBhQUFQRHcrTGRtM2F0RUZnWUNBQ0FnSVFFaEtDME5CUWhJYUdpb0t2ZS9mdVljNmNPYmg0OGFKd1RDNlhZL2JzMmZEMjlyWVlVVlZTcUZRU0Z4Y1hUSmt5QmJObXpRSmdIR0dXa1pGUm9jQ3BxS2dJVTZkT3hkMjdkd0VZUTdkdnZ2a0dXVmxabURCaEFnd0dBeVFTQ1ZhdFdnV3BWSW9KRXlZSW9XR0xGaTJ3YU5FaUhEdDJESjkrK2lrQUlDQWdBTEd4c1hCeTRnZEhvdHFDZ1JNUmxkbnBqRWVyejNUdzQrZ21JaUtpMml3ckt3dHIxNjRWOXFkTm13YUpSSUx2dnZzTzZlbnAyTFp0R3laTW1JQisvZnFKenRQcGRQanV1Kyt3YytkTzRkZ2JiN3lCWjU1NXh1SWVXN1pzc1RqMnhodHZDTnZIang4WEJSbEZSVVdpMTYyZC85SkxMMW45ZXQ1OTkxMnJ4eC8zeVNlZkNIV1VpblAxNmxWUjJDU1JTUERlZSs4SkJjTXJVNGNPSGRDdFd6ZUVoNGRqNk5DaG91Q3JQSnljbk5DdVhUdnMyclVMQVFFQldMQmdBVHc5UGVIcDZZa3VYYm9nTFMwTlRabzBnVmFyUmRPbVRiRmt5UklzVzdZTUtwVUtIMzc0SVNRU0NUcDM3b3pBd0VCNGVYbWhTWk1tdUhmdm5tamtHeEU1TmdaT1JGUW11aUxnYktaeE9wMUNLa0cwRjMrTkVCRVJWVmNHZ3dIcDZlbFFxVlFvS0Nnby9ZUnlYSC94NHNYSXlja0JBUFR0MnhkUFAvMDAxcTVkaS9UMGRBREc4S2Q1OCthaTg1S1RrekYvL256Y3VIRkRPTmExYTFlTUdESEM2bjFpWW1JcXZlL0ZCVTZWcVhYcjFuQnhjVUZlWGg0QTRKMTMzb0dYbHhkMjd0eUpBUU1HV0xUZnVuVnJzZGV5cGJpNGFZUlRaUms0Y0NEaTQrT1JrcEppOWY5TmNuS3lhS3FneWVNanRXN2Z2bzNMbHk5aisvYnQyTFJwazlVUlkwVGtlUGlrU0VSbGtuQ3ZFTGs2WTlISXA3M2xrRHR4ZFRvaUlxTHFTSzFXWS9mdTNhWFdIbXJac21XNTczSDgrSEdjT25WSzJMOTY5U3JlZXVzdFVmMmtDUk1tSURRMEZJQnhGYmk0dURoczJiTEZJZ0E3ZXZRb0ZpeFlnRkdqUmlFZ0lLRGNmYW9vODZsNkppNHVMcUtSV0xhU3krVjQrdW1uY2VyVUtVeWFOQWs5ZS9iRXVISGpjUHYyYmNoa01uVHYzbDNVdml3citRSEdVV0tGaFlVV3gwMGpyNng5TFkvYnNHRURObXpZWUhGODdOaXhHRHAwS0w3NTVodTgrT0tMd3ZHNmRldGExSjRxemYzNzk4dlVub2djQXdNbklpb1Q4K2wwN1RtZGpvaUlxRnE2Y09FQ0RoNDhDRjlmWHd3WU1BRCsvdjd3OFBDd0doUWNPSENnM1BkcDFxd1puSnljVUZSa0xPNW9Yc2diQUxwMDZZSVhYbmdCOSsvZnh5Ky8vSUtOR3pmaXdZTUh3dXNTaVFSU3FSUTZuUTRHZ3dFSERoekE0Y09ITVdqUUlMejIybXNXTlloQ1EwT3hhdFdxY3ZkM3pKZ3h3bXB1RlRWdzRNQVNYMSswYUJGYXRtd3BUSFhyMGFNSHZ2NzZhMkhrMTFkZmZZVTZkZXBZOUs4c05tellJQ3JXYnJKLy8vNHlYYWNranhkeGo0Mk5MWE50S0Z1Q0x5SnlQQXljaU1obUJnTndSbTM4SzVxVEJHamxMYmR6ajRpSWlPaHhhclVhQnc4ZVJJc1dMZEM5ZTNkSXBkSW5kaTl2YjIrMGJkc1dwMCtmdG5qTjM5OGZJMGVPeFB6NTgvSGJiNzlaak1RSkRnN0czLy8rZDdpN3UrT3JyNzRTYWgzcGREcHMyclFKdi8zMkc5YXNXUU81WFB4NW95TGhoV21rbGExdEtpT2M2dCsvUHlRU0NRNGVQSWhkdTNZSngvMzkvZEdzV2JNS1g3K3EyVEsxajRnSVlPQkVSR1dRK0VBSFRZSHhMNWpOUE9WUXlqbWRqb2lJcURveEdBell2WHMzZkgxOW4zallaREpod2dTODhzb3IwT2wwbUQxN052THk4aUNWU3ZIQkJ4OGdPRGdZOGZIeG9yQkpJcEZnd0lBQkdEOStQQlFLQlFEZ3l5Ky94TzdkdS9IOTk5OEw5YUNHREJraWhFMWVYbDRBQUE4UGp3cUZRQjRlSHRCcXRTVzJNUjlCVlZLNDVlbnBDWWxFZ3FLaUltUm5ad3ZIVFgwMUZlMldTQ1JJU0VnUXJkU25VQ2p3OGNjZnc4L1ByMUpISXozT3ZKaTdPZk1WL0FZT0hJaVhYMzdab28yN3U3dlZjM3YzN20wUkFwYm01NTkvTGxON0luSU1ESnlJeUdiL05adE8xODZYbzV1SWlJaXFtL1QwZEtqVmFnd1lNS0JLd2liQU9DTEkzOThmVTZkT0ZZcGp2L25tbThKS2JHUEhqc1ZubjMwbXJGcjIrdXV2bzFHalJxSnJTQ1FTOU92WEQyM2J0c1dYWDM2SndzSkNEQm8wU0hoOTQ4YU53cllwQkZJb0ZGaTllbldwL1JzOWVqVHk4L01CUUJUNmxKWEJZQkR0cjF1M0RpNHVMc2pLeWhJVnlUYnZLMkFzclAzUlJ4OEpmUUNBdi8vOTd3Z1BENi9RYUsxVnExWmh4SWdSR0RGaUJOUnFOWVlQSDI3UkpqZzR1TlRyS0pWS205b1JFWlVWQXljaXN0bC8xWS8rT3RuT2wvV2JpSWlJcWh1VlNnWEFPRjJycWhnTUJzeWZQeCtKaVlrQWdPN2R1MlBJa0NIQzY5MjdkOGYxNjlmUnExY3ZoSWVIbDNndGYzOS96SjgvSHc4ZlByU3BNTFVwNEtxSXg0T2s0dWoxZXRHK2FRUlRTYTVldllvUFB2aEFWTGNLQUo1OTl0a25zbXBnVmRpN2Q2Kzl1MEJFTlFRREp5S3l5YTBjUFc3bEdEOW9oU21sOEhOeHNuT1BpSWlJNkhHbUVLT3FscDAzR0F4WXRHZ1JqaDQ5S2h5N2VmTW0zbnp6VGVUazVNREh4d2ZmZnZzdGJ0NjhpWEhqeHBYcDJxVk5OY3ZQenk5emtXMXJIZytTaWh0MVpCNXVPVGs1MlJRNEhUcDBxTmdWMm1ReUdhWlBuMTdxTmU3ZHV5ZWE1bWM2eDl2YnU5UnpPZDlIVFFBQUlBQkpSRUZVbjRTdFc3ZXlhRGdSMllTQkV4SFpoS09iaUlpSWFvNnlMbHRma2Z1Y09YTkdkTXg4cFRvL1A3OHE2VWRGMkRwS3lqdzRxbHUzcmszbnRHN2RHcHMzYjdiNjJzMmJOMjBxR243MzdsM1J2dW1jeDRPeXFqSml4SWdxKy80aW9wcU5nUk1SMllUMW00aUlpTWlhMXExYjQ4Q0JBNkpqRW9rRWRlclVRVkJRRUFCajhHUysrcHRlcnhlbS81bGVkM0Z4c2VsK2xWMWtXNlBSQ050T1RrNElDUW14YU9QaTRvSTdkKzRJK3o0K1BqWmR1MFdMRnBESlpHalpzaVgrOTcvL2lWNHI2NGl2eDgrYk9IRWlYbnJwcFdMYjZYUTZ4TWJHNHRsbm43V29tVlVSajA4UEpDSXFEZ01uSWlxVkpyOEkxKy9yQUFBK0NpZUUxK1d2RGlJaUlqTHExNjhmd3NQREVSd2NqTURBUUhoNWVjSEx5MHRVdFB6Ly91Ly9ST2M4WG1oN3hvd1phTjI2ZGJIM0tDZ29RUC8rL1N1dHorYWgxZTNidDRYdGdJQUEwZlExYzl1MmJSTzJiUzJ5N2VMaWdzbVRKNk5YcjE2VjJ2L1NKQ1VsWWNHQ0JVaEtTa0prWkdTRkF5Zno5eXN6TXhORGh3NFY5dmZ0MjJjeDRrbXIxV0x3NE1IQy9xNWR1K0RzekJIeVJMVU5ueHFKcUZSbk1zeW0wL2s1ZzRPb2lZaUl5S1I1OCtabzNyeTU2SmpCWUVCR1JnYlMwdExRcUZHak10ZjhxVXJtVXdCTEdybDA1Y29WWVRzaUlzTG02Ny93d2d0V3A3OTk4ODAzQUlDRWhBVEV4c1lpTnpjWEF3WU1zS2gzcEZhck1YZnVYSXZ6QWdJQ2lyM25wRW1UaEhzK1BpV3ZMRkpUVXkyT1hiaHdRZGgyZG5aR1dscWFSWnVjbkJ6UmZscGFHdVJ5OFFoNWYzOS9LQlNLY3ZlTmlLby9CazVFVktyVG5FNUhSRVJFVmp4NDhBQW5UcHhBWm1ZbU1qSXlrSm1aaWZUMGROeTZkUXY1K2ZrQWdOV3JWMWQ2NFBUbGwxL0N5OHZMNXZaMzc5N0YrKysvYi9XMWMrZk9DZHZGalZ3cUtpb1NUWW1Makl5MCtkN0ZNZFZpT25IaUJISnpjd0VBdi96eUN6cDI3SWoyN2RzTDdSNnZGMld0N3RQamdaWnBYeWFUVmFpQWZHbEYyUXNLQ213cTNQN1dXMjlaSEZ1MGFCRmF0bXhaN3I0UlVmWEh3SW1JU3BTak15QmVZeHpoNUNhVElOS1RnUk1SRVJFWmFiVmFMRnk0c01RMlQySXFWVkJRVUprS2twdFA3ek9uMFdoRWdWT0RCZzJzdGp0OStqVHUzYnNIQUhCemMwT0xGaTNLME51U2pSNDlHcGN2WDhhNWMrZWcxK3V4YnQwNnRHblRSdWl6ZWRCVlhMRnVheU9Sd3NMQ01IUG1URFJ1M0xqUytrcEVWQllNbklpb1JIOWtGVUp2TUc2MzhwRkR5dmwwUkVSRTlKZUFnQURJWkRMb2RMcGkyN3oyMm11bFhtZm16SmtXeDd5OHZMQng0MGFyN1ljUEgyNTdKMHV3WThjT1VkOGZueG9JR0tjSHJsdTNUdGp2MXEwYlpMTEtlNHlTU0NTWU9YTW1KaytlakFFREJzRE56UTE5K3ZRUnBxQVZGajRxYmVEcjYydjFHZ2tKQ2FMOXZuMzdZdkxreVJXZXNtYXEzYVRUNlJBWEY0ZlkyRmdVRlJVQkFPUnlPV0ppWWhBV0ZtWnhIbXM0RVJIQXdJbUlTdkZmOWFQcGRPMTkrVUdCaUlpSUhuRnlja0pRVUJEdTNidUhrSkFRaElTRUNLT1BUUCtWZHpXMnF0Qy9mMzhjT1hJRXFhbXA4UFB6UTVNbVRTemE1T1Rrb0tEQStIbElJcEdVdURKY2VmbjYraUkyTmhZS2hRSnBhV21JaVlrUkJVMG0vZnIxczNyK3NHSERjT3pZTWR5NmRRdFRwMDVGcjE2OUtxMXYyZG5aZVAvOTk1R1ltQ2djYzNGeHdheFpzNnlHVFVSRUpneWNpS2hZaFVYQUg1bkdEenRTQ2ZDME42ZlRFUkVSa1ZoTVRFeUpJMmxDUTBQTGRkMlNhZytOR2pXcVRIV2hzck96UmFPVVRIeDlmYkY0OFdKTW16WU52WHIxc2pwbHJVNmRPbGkwYUJHbVRadUc2T2hvaEllSDIzemZzakM5aC9YcTFVTmdZQ0MwV2kza2Nqa1VDZ1g4L2YzUnJWczNEQmd3b05oelAvNzRZMlJrWktCVnExYVYyaThQRHc4c1hyd1ljWEZ4MkxScEU5cTFhNGZ4NDhjaktDaW8ySE9rVXFsb0twK1RrMU9sOW9tSWFnYUp3V0F3MkxzVFJGUTkvWkZaaU04dlBBQUF0UFNXNDhPV2RVczVnNGlJaU96cCtQSGpPSEhpQk41OTkxMmJ6emx3NEFCNjlPanhCSHRWY1FhREFTa3BLY0orYUdob3NYV1pyTkhwZEtMVjFCNFBqZFJxTmR6ZDNVc016dTdldlF1bFVnazNOemVMYTV1dllCY2RIVzMxZkpWS0pXd1hWNXk4cXBqWGZISjNkN2U1c0hoaFlhSEZhbk5WclNaOHZ4TFZKcExpaXN1Qkk1eUlxQVJuTXMxWHArTjBPaUlpSXJJUGlVUlNvWkZGTXBtc3hQTnRLVUR1Nys5ZjdMV0xDNW5NMlR0a01sZmVVV2YyRHB1SXFHYmgyRVlpc3NvQTRGem1vOW9CYlgzNUFZT0lpSWlJaUloc3c4Q0ppS3k2bmFPSE9zKzRDa2tEcFJUZUN2NjZJQ0lpSWlJaUl0dndDWktJckRxWDlXaDBVMHNmam00aUlpSnlWRktwRkhxOTN0N2RJQ3FWWHE4dlUrMHVJckl2Qms1RVpKVW9jT0xxZEVSRVJBN0wxZFVWV3EzVzN0MGdLcFZXcTdVbzJrNUUxUmNESnlLeVVGZ0VYTHFuQXdDNFNDVjR5cDJCRXhFUmthUHk4L01UcmFCR1ZGMnBWQ3I0K3ZyYXV4dEVaQ01HVGtSazRVcDJJZkwxQmdCQWxKY01NdjZtSUNJaWNsaGhZV0hJek15RVJxT3hkMWVJaXFYUmFKQ1ptVm1oMVFxSnFHcnhNWktJTEpoUHAzdWEwK21JaUlnY21rd21RMlJrSk9MajR4azZVYldrMFdnUUh4K1B5TWhJMW5BaXFrRms5dTRBRVZVLzV6Tlp2NG1JaUtnMjhmYjJSbFJVRkJJU0V1RGo0NFBnNEdBb2xVbyszSlBkNlBWNmFMVmFxRlFxWkdabUlpb3FDdDdlM3ZidUZoR1ZBUU1uSWhMUjVCZmg1a1BqU2pVQnJrNElkT1VIVFNJaW90ckEyOXNiSFR0MlJFcEtDcTVjdVlLY25CeXVYa2QySTVWSzRlYm1CbDlmWDNUczJCRXlHUjlkaVdvYS90UVNrY2g1emFQUlRTMDR1b21JaUtoV2tjbGtpSWlJUUVSRWhMMjdRa1JFTlJ4ck9CR1J5TGxNMW04aUlpSWlJaUtpaW1IZ1JFU0NJZ053NGE4UlRsSUpFTzNKd0ltSWlJaUlpSWpLam9FVEVRbVNIdWlnTFRRQUFKcDR5T0FxazlpNVIwUkVSRVJFUkZRVE1YQWlJc0c1TEs1T1IwUkVSRVJFUkJYSHdJbUlCT2NaT0JFUkVSRVJFVkVsWU9CRVJBQ0Foem9EcnQzWEFRRHF5aVZvcU9RaWxrUkVSRVJFUkZRK0RKeUlDQUJ3VVZNSWc3RjhFMXA0eVNGaCtTWWlJaUlpSWlJcUp3Wk9SQVFBT0o5cE5wM09oOVBwaUlpSWlJaUlxUHdZT0JFUkRIaXNZTGdYQXljaUlpSWlJaUlxUHdaT1JJUmJEL1hJekM4Q0FOU3ZJNFdYZ3I4YWlJaUlpSWlJcVB6NFZFbEU0dFhwT0oyT2lJaUlpSWlJS29pQkV4SGhndVpSNFBTME53TW5JaUlpSWlJaXFoZ0dUa1Mxbk40QVhMNm5Bd0E0TzBuUTFFTm01eDRSRVJFUkVSRlJUY2ZBaWFpVysvT0JEbmw2QXdEZ0tROFo1RTRTTy9lSWlJaUlpSWlJYWpvR1RrUzFYTUpmbzVzQUlOS1RvNXVJaUlpSWlJaW80aGc0RWRWeWwrNDlxdDhVNWNYNlRVUkVSRVJFUkZSeERKeUlhakh6K2sxeUp3a2k2bktFRXhFUkVSRVJFVlVjQXllaVdzeXlmcE9kTzBSRVJFUkVSRVFPZ1krWFJMVVk2emNSRVJFUkVSSFJrOERBaWFnV0U5VnY4bVQ5SmlJaUlpSWlJcW9jREp5SWFpbHgvU2Fna2J2VXpqMGlJaUlpSWlJaVI4SEFpYWlXTXEvZjFNUmREcm1UeE00OUlpSWlJaUlpSWtmQndJbW9sbUw5SmlJaUlpSWlJbnBTR0RnUjFWTG05WnNpdlJnNEVSRVJFUkVSVWVWaDRFUlVDNW5YYjVJNUFZM2RHVGdSRVJFUkVSRlI1V0hnUkZRTG1kZHZhdXd1Z3pQck54RVJFUkVSRVZFbFl1QkVWQXVKNnpmSjdkZ1RJaUlpSWlJaWNrUU1uSWhxSWZQNlRWRXNHRTVFUkVSRVJFU1ZqSUVUVVMxalhyOUpLbUg5SmlJaUlpSWlJcXA4Zk5Ja3FtVWVyOStra0xKK0V4RVJFUm5wZERxa3BLUkFyVllqTnpjWGVyM2UzbDJpV2tvcWxjTFYxUlYrZm40SUN3dURUTVpIVjZLYWhqKzFSTFVNNnpjUkVSR1JOVmxaV2JoMDZSSjhmSHpRckZrektKVktTS1ZTZTNlTGFpbTlYZyt0Vmd1VlNvV1RKMDhpTWpJUzN0N2U5dTRXRVpVQkF5ZWlXa1pVdjhtTHZ3S0lpSWpJR0RZbEpDUWdPam9hWGw1ZTl1NE9FYVJTS1R3OFBPRGg0UUdOUm9QNCtIaEVSVVV4ZENLcVFWakRpYWdXZWJ4K1V4UFdieUlpSXFyMWREb2RMbDI2eExDSnFpMHZMeTlFUjBmajBxVkwwT2wwcFo5QVJOVUNBeWVpV2lUWnJINVRJOVp2SWlJaUlnQXBLU253OGZGaDJFVFZtcGVYRjN4OGZKQ1NrbUx2cmhDUmpSZzRFZFVpMSs2emZoTVJFUkdKcWRWcUJBY0gyN3NiUktVS0RnNUdSa2FHdmJ0QlJEWmk0RVJVaTF6TmZoUTRQZVhCNlhSRVJFUUU1T2JtUXFsVTJyc2JSS1ZTS3BYSXljbXhkemVJeUVZTW5JaHFFZk1SVG8xWnY0bUlpSWhnWEEyTXE5RlJUU0NWU3FIWDYrM2REU0t5RVFNbm9sb2lLNzhJR1hsRkFJQWdOeW5xeWxtL2lZaUlpSWlJaUo0TUJrNUV0WVQ1NkNhdVRrZEVSRVJFUkVSUEVnTW5vbHJpbWxuOXBpYXMzMFJFUkVSRVJFUlBFQU1ub2xxQ0k1eUlpSWlJaUlpb3FqQndJcW9GQ291QXBBZkd3TWxWS2tGb0hSWUdKU0lpSWlJaW9pZUh3eHlJYW9FL0graWdNOVlMUnlOM0daeFlMNXlJaUlpcWtGNnZ4NVVyVnhBZkg0LzQrSGhJcFZMTW5qMjd6TmM1ZXZRbzNOemMwS3BWSzBna3hYK2crZlRUVDFGVVpQenc4L0hISDVkckZiNjh2RHpvZERvb2xVb1lEQVpzMmJJRnQyL2Z4dVRKa3kzYWZ2SEZGMmphdENsNjl1d0pWMWZYWXE5NSt2UnBuRHg1RW1scGFZaUlpTUJiYjcxVjVuNVpvOVBwc0dQSERodytmQmdMRnk2RVFxRW9zWDNQbmoyRjdlSERoMlAwNk5HbDNpTTJOaGJ4OGZIQy91VEpreEVXRm1iUjd2cjE2L2pYdi80RkFBZ0pDY0gwNmROdC9US0l5TUV3Y0NLcUJVVFQ2VmkvaVlpSWlLcVlUcWZEckZtem9OVnFoV09wcWFrSURRMHQweldXTGwyS3pNeE1CQWNINCtPUFAwWkVSSVRWdHNlT0hZUEJZQUFBT0RrVlA2a2pQVDBkTjI3Y2dGcXRSbVptSnU3ZXZZdmJ0Mi9qOXUzYjBHZzA2TnUzTDZaUG40N1pzMmZqK1BIakFBQ1pUQ1lLaXE1Y3VZTDkrL2RqLy83OVdMdDJMZGF1WFF1bFVtbjFmZ1VGQmRpNWN5Y0FJREV4RVcrKythWW9ERE1QZ2tvVEZSV0ZyNy8rR25sNWVaZzBhUkpTVTFNQkFERXhNWmc2ZGFyTjE3SEZ4WXNYOGU5Ly8xdDRUeHMxYWdRbkp5ZmhuZ0RnNmVtSnVuWHJZdVhLbGJodzRRSUFvR0hEaHFJMkpsS3BGTUhCd1pYYVJ5S3FmdmprU1ZRTFhNMW0vU1lpSWlLeUg0VkNnVjY5ZW1ITGxpM0NzVjkrK2FWTUkzd09IejZNek14TUFFQitmcjVOWVpWRUlpbHhKTlQrL2Z1eGJ0MjZZbDlQU2tvQ0FQVG8wVU1JbkRadDJnUi9mMzhNSGp3WUFCQVhGeWUwNzlXcmx5aHN1bmJ0bXRVUlVRRHc0TUVEOU9uVHA5U3ZvVFF1TGk1bzI3YXRFT3pzMnJVTG5UcDFRb2NPSFNwOGJRREl5c3JDdkhuemhMQUpNSVpsWThhTUViVWJPM1lzZkgxOWNmYnNXZUhZdG0zYnNHM2JOb3RydXJ1N1kvUG16WlhTUHlLcXZ2amtTZVRnREJDUGNHck13SW1JaUlncTJadzVjL0Q3NzcrWDZaeE5telpoMDZaTnhiN2VvVU1IL1BPZi93UUFHQXdHYk55NFVYanQ5ZGRmaDdPemM3SG5tc0tSMHFiU0JRWUdXajJ1VUNnUUZCU0VvS0FnQUVEWHJsM1JxMWN2N051M0R3RHcvZmZmbzIzYnRzakx5OE94WThjQUFINStmbmpqalRkS3ZGOUpQRHc4NE83dUx1eG5aMmZqL3YzN0FBQ2xVZ2t2THk5Uis0Q0FBR0Y3ekpneE9ISGlCRzdmdmcwQStQcnJyN0ZpeFlwaVIxclpTcTFXWStiTW1VTFFWNUtFaEFTY09YT21RdmNqSXNmQ0owOGlCNWVaVndSTnZyR0dRYkNiRkVvNUN6Z1JFUkZSelhMOCtISDgrZWVmQUlCNjllcWhiOSsrd21zbFRVUFQ2WFJXWDNkeGNjSE9uVHZSdEdsVHZQYmFhL0R4OGNINTgrZHg1TWdSQU1DRUNSUHd3Z3N2QUFDKysrNDdpL01qSWlLd2MrZE9YTHg0VVFpM2ZIMTlzV2JOR2dEQXBFbVRMTTU1NjYyM0VCOGZqNWRmZmhtZW5wN0NjZE5Jb1NGRGhtRG8wS0hDOGFWTGwyTDc5dTBBZ0VHREJtSGt5SkhGZnAwdUxpNllNbVVLWnMyYUJRQndkWFZGUmtaR2hRS25vcUlpVEowNkZYZnYzZ1VBQkFVRjRadHZ2a0ZXVmhZbVRKZ0FnOEVBaVVTQ1ZhdFdRU3FWWXNLRUNkRHBqSC9rYk5HaUJSWXRXb1JqeDQ3aDAwOC9CV0FNeUdKalkwdWM0a2hFam9XQkU1R0R1M3FmMCttSWlJaW82c2hrTWxHZ1VsNGVIaDRBak1HSEtjZ0JnUEhqeHlNakl3TS8vdmlqS0tBcGovcjE2MlBVcUZFQUFJMUdZN1hOMXExYkxZNWR1M1lOMTY1ZEV4MjdmUGt5TGwrK0RPQlI0S1JRS05Dd1lVTUF3TldyVjNIczJESDg3My8vdzlTcFV4RWVIaTQ2MzN4MEV3Qmh0QkpnRE5sSzA2RkRCM1RyMWczaDRlRVlPblFvWkxLS2ZlNXpjbkpDdTNidHNHdlhMZ1FFQkdEQmdnWHc5UFNFcDZjbnVuVHBnclMwTkRScDBnUmFyUlpObXpiRmtpVkxzR3paTXFoVUtuejQ0WWVRU0NUbzNMa3pBZ01ENGVYbGhTWk5tdURldlh2dzl2YXVVTCtJcU9iZzB5ZVJnN3VXellMaFJFUkV0ZFgxNjlkeC92eDVxRlFxRkJZV1dtM1RzbVhMU3IxblpHUWt2dnp5eXhMYjVPWGx3Y1hGeGFicjdkcTFDOG5KeVFDQVZxMWFvVk9uVHBnL2Z6NE9IanlJUFh2MmlOcWFycG1YbDJkeDdQSGpWU0VzTEF6ZmYvODk4dkx5aEJGS2VYbDVtRDkvdnFpZGk0c0wrdlhyVit4b3Jmbno1NHZPQ1EwTnhhcFZxeXphbVVZNFZaYUJBd2NpUGo0ZUtTa3BHREZpaE1Ycnljbkp3alJEYzYrKytxcG8vL2J0MjdoOCtUSzJiOStPVFpzMkNXRWlFVGsyUG4wU09UaXVVRWRFUkZUNzVPYm00dURCZzdoNjlTcDhmSHpRcUZFamVIaDRXQzJnblpPVDg4VDZvVmFyNGVmbkJ3REl6TXpFbGkxYmNPclVLVWdrRXF4WXNVTFU5dXJWcS9qcHA1L1FzbVZMUFAzMDB3Z05EVVY2ZWpwV3Jsd3B0SG51dWVkdzRNQUIvUHJycndBQUh4OGYzTGx6QjhDamFYSTVPVGw0OGNVWEFRRGUzdDZpb3Q2UEJ6cUxGeS9HZ1FNSEFBQjZ2VjQ0dm5UcFVxdFQ2ZWJPblZ2czEvclJSeDhWKzlyYXRXdVJsWlZWN092bHBkUHByQWFKcnE2dUFHeGI5VzdEaGczWXNHR0R4Zkd4WThkaTZOQ2grT2FiYjRUM0V3RHExcTFiWWlGMmEweTFxSWlvZHVIVEo1RURLeWd5SVBtQk1YQnlsVXBRejYza3dwbEVSRVRrR0RadjNvejc5Kzlqd0lBQmFOS2tTWWx0VFlGTFpURVlERGgwNkJDMmJkdUdHemR1WVAzNjlVTFk5ZE5QUHdrMWo2NWZ2NDdHalJzTDU1MDhlUkpIamh6QmtTTkg0T0xpZ2kxYnR1REtsU3VpUUd6eDRzV2llMDJjT0JHelo4OFdIY3ZOelJXMjY5YXRXMkpmOVhxOTFjQkdyOWVMQWlpVGpoMDdsbmc5YS83NDR3OWhSYmE2ZGV1aVRaczJBSXhGd2YvNDR3K3IvWlRKWkVMQmNuT21sZWhNTm16WVlIV1Z2ZjM3OTVlNW44VnhjM01UN2NmR3hwYTVOcFF0d1JjUk9SNEdUa1FPN01aOVBmUi9yV0RieUYwR0o5WUxKeUlpcWhYVWFqVmVlKzAxK1B2NzIrWCtxMWV2Um5wNk9nRGc1NTkveG11dnZRWnZiMjgwYTlZTWx5NWRBZ0FjUG54WUZEaVpyM0RXc21WTHlPVnlkT3JVQ1FxRkF2bjUrUmIzYU4rK1BicDA2V0p4M0h4RnRkS0NFYWxVQ3JsY0RzQTRXc2g4ZFR0VGNldmlwaUxhUXFWU1ljNmNPVEFZREpCS3BYamxsVmZ3M0hQUHdjZkhSelQ5YmZMa3lhTHpnb0tDc0dyVkt2ejAwMDhBalBXZGV2ZnVYUzJDbThHREI5dTdDMFJVUXpCd0luSmduRTVIUkVSVXU1aFdDV3ZYcmwyVmhrMm1vQVl3RnB2dTM3Ky9NQlZ1eDQ0ZGVQWFZWeUdUeWRDcFV5Y2hjRHB5NUFqR2pSc0hBSGp3NEFHdVhyMHFYS045Ky9ZQWpOUGt4bzRkaTRjUEgwSW1rMkhWcWxVd0dBeFFLQlI0KysyM3JmWWxKU1ZGMkU1SVNNQ3hZOGVzQmxNQU1IMzZkRXlmUGgyQWNiVTQwd2lpS1ZPbUNLdlVWU1RrQ1FnSXdNU0pFN0YrL1hwMDdkb1Y2OWV2eCtyVnF4RWNISXkwdERRQXhucEh4ZlZ2K2ZMbEFJdzFtM3IzN2wzbSs2OWR1OWJxY2ZNVjd3WU9ISWlYWDM3Wm9zM2pSY3hOZXZmdUxZUjB0dnI1NTUvTDFKNklIQU9mUUlrY21LaGdPRmVvSXlJaWNuaW1sZFlhTkdoUXBmYzFuMzRtbFVyUnAwOGZyRm16QmpxZERsbFpXVGg4K0RCNjlPaUJUcDA2NFljZmZnQUEzTGx6QjRtSmlXalVxQkhPbkRrakNxM01wNjZaUnRSODl0bG5RcHZSbzBjak1ERFFhbDhTRWhKRSs0c1dMVUpFUkVTeDdRSGc3Tm16b3VscVI0NGNRWmN1WGVEbDVTVnFaeDdVMkVJcWxhSlhyMTdvMmJNbkxsKytqRjkvL1JWcXRWb0ltOXpjM05DeVpVc1lESVl5MTBVQ2dCRWpSbURFaUJGUXE5VVlQbnk0eGV2QndjR2xYa09wVk5yVWpvaW9yUGdFU3VTZ0RCQ1BjR3JNd0ltSWlNamhtYWFlbVFwMVZ4WHphV2N5bVF3ZUhoN28zTGt6ZnZ2dE53REExcTFiMGFOSEQ0U0ZoU0VnSUVBbzlIM3MyREUwYXRRSS8vM3ZmNFh6R3pSb1lERTY2OUNoUXpoMDZCQUFJQ29xQ2krOTlKTFZmdWoxZXB3NGNVSjBUS3ZWWXU3Y3VWaXlaRW14L1YrL2ZyMW8vOXk1Y3hnM2JoeG16SmdoT3E1U3FZcTlSbkgrL1BOUEhEOStIUHYyN1lOYXJRWUFJVnpLeWNuQkJ4OThnUER3Y0F3Yk5xek0xN2FIdlh2MzJyc0xSRlJEOEFtVXlFR3A4NHFRWFZBRUFBaDJrMElwWndFbmNodzZuUTRwS1NsUXE5WEl6YzIxV3RpVmlLaXFTYVZTdUxxNndzL1BEMkZoWVpESnF2Nmp0bWtFa0xPemM1WGUxN3l3dDJtRnRMNTkrd3FCMDdWcjEzRGp4ZzFFUkVTZ1k4ZU8yTDU5T3dCam9mQVJJMGFJQXFmT25UdUxybjN6NWsxOC9mWFh3cjZucHljV0xGZ0F0VnFOaVJNbml0b2VPblJJV0EwdVBEd2NxYW1wME92MXVIYnRHdjcxcjM5WjdmdnAwNmR4NGNJRmkrUFoyZG5DYUt6eTJyWnRHNVl0V3lic1N5UVN0R3ZYRG1QSGpvVlVLc1hxMWF0eDdOZ3hKQ2NuNDlxMWE2SnppNHFLaEcycHRQb3MvTEoxNjFZV0RTY2ltekJ3SW5KUU4rNXpPaDA1cHF5c0xGeTZkQWsrUGo1bzFxd1psRXBsdGZvZ1RrUzFsMTZ2aDFhcmhVcWx3c21USnhFWkdRbHZiMjk3ZDZ0S21LYnlBWTlXWEd2VHBnMThmWDJSa1pFQkFQamxsMS93OXR0dm8zMzc5a0xnbEppWWlPUEhqK1Bldlh2QytjODg4NHpvMmw5ODhZVW8wRHAyN0ppd2JiNkNtazZudzRvVks0VDljZVBHNGVMRmkvanh4eDhCUUxpbnVieThQQ3hkdXRUaWVQdjI3WEgrL0huMDdkdFhOSnFxVDU4K3doODU5dTNiaDE2OWVnbXY3ZG16eCtMZm8xNjllbUgxNnRYSXlja1J3cWFRa0JEczJiTUhBT0R2NzQrbVRac2lQVDBkcjcvK3VyQ2FIU0JlYmM4VTRsVUhJMGFNS05mMFB5S3FmZmdVU3VTZ2toNDhDcHdpR0RpUmc4akt5a0pDUWdLaW82TXQ2bW9RRWRtYlZDcUZoNGNIUER3OG9ORm9FQjhmajZpb0tJY1BuUXdHZzJobE9OUFhLNUZJMEtOSER5SHdPWGp3SU1hUEg0K1dMVnVpUVlNR2FONjhPZHEwYVNPcXVSUVFFSUJHalJxSnJ0KzhlWE5SUVhFVEZ4Y1gwYjhGcG5wUkFOQ2lSUXUwYjk4ZVR6LzlOSDcvL1hmY3VuWExhdCtYTFZzbXJLWW5rOG1Fb3V1ZE9uWEN5SkVqUlhXZkhqeDRJSVJOcnE2dU5vVXVibTV1V0xWcUZZWU9IUXFEd1lEVHAwOWJiZGUyYlZ1TFVVT21vQTRvM3hSSm5VNkgyTmhZUFB2c3N4YnZhVVU4ZVBDZzBxNUZSSTZOVDZGRURpcnB3YU1wUmczcmN2UUgxWHc2blE2WExsMWkyRVJFTllLWGx4ZWlvNk9Sa0pDQWpoMDcybVY2WFZXNWUvY3VDZ29LaFAyQWdBQmgyenh3ZXZqd0lZNGVQWXEvL2Uxdnd1cHJBTEJ1M1RwaHUydlhyaGJYNzkyN055NWZ2b3htelpxaFFZTUdxRmV2SGtKQ1F1RGg0U0ZxcDFBbzBLcFZLOFRIeHd1MWw1eWRuZkgyMjIvajg4OC94NmhSb3l6cU9KbW1yY2xrTWp6Ly9QUFl0MitmOEZxVEprMUViVy9ldkNsc0YvZnZrRXFsZ3J1N3V5Zzg4dkh4c2RxMk5JbUppY0syYWRTWXJaS1NrckJnd1FJa0pTVWhNakt5d29IVC92MzdoZTNNekV3TUhUcFUyTiszYjU5RitLYlZhb1ZpN3dDd2E5ZXVLcC9tU1VUMjU3ai84aEhWWWdZOEd1RWtsUUJoU2daT1ZQT2xwS1RBeDhlSFlSTVIxUmhlWGw3dzhmRkJTa29LSWlJaTdOMmRKK2J4MFVmaDRlSENkbGhZR0NJakl4RVFFSURldlh1amRldldvclpxdFZvVXJGZ0xuTUxEdzBVMW5BRGo5TVZidDI3QnhjVkZPQ2FSU0RCNzlteW9WQ29FQlFVSng5dTBhWVAxNjlkRG9WQllCRTdkdW5YRHZuMzdNR0RBZ0ZMckVwMDhlVkxZRGcwTnRkcm15SkVqV0w5K1BaNTc3am04L3Zycm92RE5kTjZxVmF1RS9aSnFHLzMrKysvQzlxNWR1OG8wc21qU3BFbkNhS3k3ZCsvYWZON2p6RmZ1TXpHdmQrWHM3Q3lzdUdmT2ZBb2tBS1NscFVFdWw0dU8rZnY3UTZGUWxMdHZSRlQ5TVhBaWNrQjNjNHZ3VUdjc0dscXZqaFRPVHB4blR6V2ZXcTFHczJiTjdOME5JcUl5Q1E0T3hwVXJWeHc2Y0RwNzlxeXdMWmZMVVZCUUlDcUFQV25TSkdFRXpQWHIxMFhubXRkak10WGtNNTNyNHVJQ1YxZFhYTDU4R1hmdTNFRjZlanBVS2hYUzA5Tng1ODRkNlBWNmkxWGtwRktwMVRCSW9WQUkwK1hNdFc3ZEd2WHExY1BJa1NORjlaTWVsNXFhaWgwN2RnajdMVnUydE5wT285RWdQejhmZS9ic1FmZnUzUzBDcDlLWWFsQmR1SERCb3JhVXFRRDdwRW1UMEw1OWU5RnJqeStlWWRvM3JSaFlYbVBHakNueDlZS0NnbExiQU1CYmI3MWxjV3pSb2tYRnZvOUU1QmdZT0JFNW9CdG05WnNhMXVXUE9UbUczTnpjTXErS1EwUmtiMHFsMG1LMGh5UFI2WFNpMENncUtnclRwazByMTdXMFdpMm1USmtpN0RkdTNCaURCZzNDd29VTGl6Mm5wQkV5TjIvZWhFUWlnVXdtUTFGUkVZNGVQU3E4WnByaUtKUEpzR2pSSXRTcFU2Zlk2MXk4ZUJILy9PYy9oZitQcnE2dTZOR2poMFc3dTNmdmlrWnIxYTlmMzZMTnZYdjM4UDMzM3hkN3IvRHdjT3pldlJ2TGx5OFhWaHdNQ0FqQW5UdDNoRFl4TVRIUWFEUVlPWEtrVUtUYzJraWtzTEF3ekp3NUU0MGJOeTcyZmtSRVR4S2ZSSWtja0huZ0ZNSEFpUnlFWHEvbmFuUkVWT05JcFZLTDBTZU9aUC8rL2FJVjVycDI3WXB6NTg1VjJ2VWJOR2hRN0d2ZTN0NGwxalphdlhxMUtHUXlaMTZFdTdnYVN4a1pHWWlOamNXZVBYdUU4QWNBcGt5WklrenZkbloyRnVwWGpSZ3hRbWhUcDA0ZHE0VytIeng0Z0UyYk5sa2NMeXdzeEtGRGgvRFRUeitKUm9IOTdXOS93M3Z2dllmdDI3ZmpoeDkrUUVGQkFRd0dBLzd6bi8vZ3p6Ly94Tnk1Y3dGQVZIZ2RBUHIyN1l2Smt5ZFhlTXFhcVhhVFRxZERYRndjWW1OamhicFhjcmtjTVRFeENBc0xzemlQTlp5SUNHRGdST1NRa3U2ellEZ1JFUkU5ZWRIUjBRZ05EVVZxYWlyYzNOencvUFBQNDl0dnY2MjA2NGVIaDhQTHl3djE2OWRIdzRZTkVSNGVqckN3TUlTSGg1YzRLc25VdCtJQ3A1SnFKNWtZREFhY09uVktDSnRrTWhuZWVlY2Q5T3JWUzJqVHJGa3puRDkvM3VMY3RtM2JsbnA5Y3hxTkJzdVdMVU4yZGpZQTQrcDJvMGFOd3FCQmd5Q1JTUERTU3kraGRldldtRGR2SHBLVGt5R1JTUERpaXk4SzV3OGJOZ3pIamgzRHJWdTNNSFhxVkZFZkt5bzdPeHZ2di8rK2FQU1dpNHNMWnMyYVpUVnNJaUl5WWVCRTVHQU1CaUJKeTRMaFJFUkU5T1NGaG9iaTIyKy94ZXpaczlHcVZTc29sVXBzM2JxMVVxNHRsVW9obDh1eGNlUEdjcDF2V21WT0lwRkFMcGVqVHAwNkNBd014SFBQUFlkQmd3YVZlcjZmbng5bXpacUZHVE5tb0g3OStwZ3hZd2FlZXVvcFVadXBVNmRpNGNLOVRrRGJBQUFnQUVsRVFWU0Z1SHo1TWd3R0EyUXlHVnEzYm8xSmt5YUoyZzBaTWdRQTRPbnBpVmRmZlZVNHZudjNidUZlY3JrY2l4Y3ZScytlUFRGdzRFQzR1N3VMcmhFZUhvNmxTNWZpdSsrK1EwaElpQ2pVVWlnVStQampqNUdSa1lGV3JWcVY0VjBxblllSEJ4WXZYb3k0dURoczJyUUo3ZHExdy9qeDQwV0YyUjhubFVwRlUvbWNuSndxdFU5RVZETklET2JqUTRtb3hrdlAwZVAvVGhuL09oYXVsT0tMZHVVdkZFbFVuUnc0Y01CcXpRd2lvdXF1S245L3hjWEZJUzB0RGUrKys2N041MVJHLzB3RnVVMjFrYXFTYWNxaVJDS3hDRGFLaW9wc0Rqdnk4L09SbDVjSHdGaW55VFFGTEQ0K0hrMmJOaTN4YXpNWURDZ3FLcW94VTcvTmF6NjV1N3ZiWEZpOHNMRFFZclc1cXNiUEEwVFZpOFMwS29RVkhPRkU1R0J1UERDZlRzY2ZjU0lpSW5yeTdCRTBtWlFVOHBSbFpJMUNvYkJhOHlnNk9yclVjeVVTU1kwSm13QllYY25QRnZZT200aW9adUhZUmlJSHd4WHFpSWlJaUlpSXlONFlPQkU1bUNUUkNuVTE1eTl0UkVSRVJFUkU1RGdZT0JFNWtDSUQ4T2RmVStxa0VxQStDNFlURVJGUkthUlNxVkFIaWFnNjArdjFOV3JxSWxGdHg4Q0p5SUdrNStxUnB6ZXVBeEJhUndxNVU3SDEyNGlJaUlnQUdBdGthN1ZhZTNlRHFGUmFyUlp1Ym03MjdnWVIyWWlCRTVFRHVYSGZmRG9kNnpjUkVSRlI2Zno4L0tCU3FlemREYUpTcVZRcStQcjYycnNiUkdRakJrNUVEaVNKSzlRUkVSRlJHWVdGaFNFek14TWFqY2JlWFNFcWxrYWpRV1ptSnNMRHcrM2RGU0t5RVFNbklnY2lYcUdPODl1SmlJaW9kREtaREpHUmtZaVBqMmZvUk5XU1JxTkJmSHc4SWlNaldjT0pxQWJoRUFnaUI2RTNBTWxhODRMaC9QRW1JaUlpMjNoN2V5TXFLZ29KQ1FudzhmRkJjSEF3bEVvbEgrN0pidlI2UGJSYUxWUXFGVEl6TXhFVkZRVnZiMjk3ZDR1SXlvQlBwRVFPUXBXalIvNWZCY1ByMTVGQ3p2R0xSRVJFVkFiZTN0N28yTEVqVWxKU2NPWEtGZVRrNUhEMU9ySWJxVlFLTnpjMytQcjZvbVBIanBESitPaEtWTlB3cDViSVFTU0pwdFB4UjV1SWlJaktUaWFUSVNJaUFoRVJFZmJ1Q2hFUjFYQWNBMEhrSUVRRnc5MFpPQkVSRVJFUkVaSDlNSEFpY2hBcFdyTVJUa3JXV3lBaUlpSWlJaUw3NFRBSUlnZGdBSkR5VjhGd2lRU29WNGVCRXhFWm1kZGZzYVg0YjNKeWNyRkxUdi8yMjIvSXpjMkZVcWxFL2ZyMUVSb2FXbG5kZERnNU9UbFFxOVVJREF5RVFxR3dkM2NzSkNjbnc5L2ZIMjV1YnZidUNoRVJFVGtvQms1RURpQXJ2d2dQZGNhQzRVR3VVaWlrRWp2M2lLam1XcjU4T2RScU5RQWdNREFRWThlT3JiUnI2M1E2MGZYR2pCbURidDI2Mlh5K1ZxdkZEei84Z0ZHalJzSER3d01BVUZoWWlHdlhyaUVxS3NycU9YMzY5QkcyMTY1ZGkrRGc0R0t2Zi8zNmRVeWRPaFhSMGRHWU1XTUcvUHo4aE5leXNyTHcrZWVmUTZjempxYjg3TFBQS2oxd3lzN094bHR2dllYTXpFd0FnSnViRzVZc1dWSnNBR2FyK1BoNC9QYmJiOEwrcEVtVEFBQVBIanpBdW5YcmhPT0RCZzBxOGYyeHhjcVZLN0ZqeHc3azV1WUNBS1pObTRaKy9mcVYrM3BxdFJvVEowNUVkblkyQU9EVlYxL0ZtMisrV2FFK3F0VnFqQnMzRGdEZzVlV0ZIMy84RVU1T2xvUGUxV28xaGc4Zkx1eHYyclJKK0w0aklpSWlLZzBESnlJSGNGUDdhQVJER0tmVEVaWGJnUU1IOE5OUFB3bjdmbjUrR0Rac1dLV05BdEhyOVZDcFZNSitmbjYremVlbXBxWmkxcXhaVUtsVVNFeE14T0xGaXlHVHliQmd3UUljUFhvVVU2Wk13UXN2dkZEdXZ0Mi9meCtmZnZvcENnb0tjUGJzV1l3ZlB4NHpac3hBbHk1ZEFBQnhjWEZDMkFRQU1URXhpSW1Kc2VuYXk1Y3ZMM1YxSVoxT2g3bHo1d3BoRXdEazV1YmkxcTFiRlE2Y2J0eTRnYTFidHdyN3BzQXBKeWRIZEx4TGx5NFZEcHphdG0yTHVMZzRZZiszMzM0cmQrQ2sxV294YTlZc0lXeHEzTGd4Um8wYVZhSCtBY0MxYTllRWJSOGZINnRoVTFuZHUzY1BiN3p4UnJHdjkrM2JGL3YyN2NQRGh3L0xkRjEzZDNkczNyeTVvdDBqSWlJaU8yRGdST1FBa3MzcU45WG5kRHFpY3JsOSt6YVdMbDBxT3FaV3E3RjA2Vkw4L2U5L3I1UjdGQllXaXZibGNybk41em81T2VIZXZYc0FnQ3RYcm1ERmloVW9LQ2pBa1NOSEFBQkxsaXlCdTdzN25uMzIyWEwxeldBd0lDZ29DSGZ1M0FGZ0REc1dMbHlJRmkxYTRONjllOWl4WTRlb2ZXcHFxczNYTGlvcUt2RjF2VjZQenovL0hPZlBuN2ZvMDd4NTgvRHh4eCtqWThlT050L3ZTYmwwNlJJV0xWcFVZaHVEd1NEYS8rT1BQekJtekpnU3o1azFheFlhTm13b09wYWRuWTEvL09NZlNFcEtFbzVkdjM0ZGZmdjJ0Ym0vM2J0M3g0Y2ZmbWh4L09yVnE4TDJVMDg5WmZQMVNsSlVWSVM4dkx4aVgzLzhlNStJaUlnY0h3TW5JZ2ZBRVU1RUZaT2ZuNDg1YytaWUhYMnhmLzkrTkczYUZBTUhEcXp3ZlhKeWNrVDdTcVhTNW5ORFFrSXdaY29VZlBIRkZ3QWdHcGtEQUowN2Q4WXp6enhUN3I1NWVIaGd3WUlGV0xseXBUREs2OTEzMzRXcnF5dis4WTkvaUVZM2xZVkNvU2l4ZGxSK2ZqNCsrK3d6SEQ5K1hEajJ6RFBQSUNrcENTcVZDb1dGaFpnOWUzYUZSM0JWaHJ5OHZESUZiWUF4aUNudG5NZEh1dDI0Y1FPelo4L0c3ZHUzeTl4SFd5UWtKQWpia1pHUlQrUWVwZW5WcXhjQVlOKytmUmJISGo5T1JFUkVOUk1ESnlJSGtQTFFQSERpanpWUldSUVZGZUh6enovSDlldlhoV045Ky9iRi8vNzNQOXk5ZXhjQXNHelpNdmo2K3FKejU4NFZ1cGRwaEpKSjNicDF5M1IrejU0OThmUFBQK1BTcFV1aTQyM2F0TUdISDM1WTZ1aVgwYU5IV3h6YnUzZXZzTzNrNUlUeDQ4Y2pNREFRNmVucDZOaXhJNVl1WFNxTWlKSEpaRmk2ZENraUlpS1FuNStQbDE5K1dRaExWcXhZSVV4OTI3QmhBMWF2WGcwQWVQbmxsNHNObkc3ZnZvMDVjK2FJM3ZzbVRacmcvZmZmUjBaR0JxWlBuNDZzckN6bzlYb3NXYklFRnk5ZXhOdHZ2MTFzVUtmVDZYRG8wQ0ZzMjdZTmMrZk9oYmUzZDRudlIwazBHZzBPSHo2TTNyMTdWMWxoYllQQmdNMmJOMlBWcWxXaUVVRVNpUVRkdW5Vck1hQk1TMHZEdVhQblJNZUNnb0lzMnVYazVJaStmeFl1WElpRkN4ZGF0TnUvZjMrWit1N3Q3UzJjMDdOblQ2dlhPWFRva0xEOTNudnZBUkFIUzZaamp4OG5JaUtpbW9sUHBrUTFYR0dSQWFvY1krRGtLcFhBMTZYaXRUaUlhZ3VEd1lDRkN4ZmkyTEZqd3JHZ29DQk1tREFCRnk1Y3dFY2ZmUVRBR0VyTm5Uc1hzMmJORW1vYWxZZDVmU0lBUW1GcFd6MTgrTkJpR2w2Yk5tMHdkKzVjeU9YeVVxZXVsZmE2U2MrZVBiRjI3VnJNbURFREV5ZE9SR0ppSXE1ZXZZb1JJMFlnSWlJQ0FMQmx5eGJSeUp6bHk1ZGp6cHc1a01sa3VIbnpKcHljbktCVUt2SHFxNjlhdmNlK2ZmdXdiTmt5MGFpdit2WHJZOTY4ZVZBb0ZBZ0pDY0hDaFFzeGMrWk1aR1JrQUFCKy9mVlhuRHQzRHVQSGo4Znp6ejhQaVVTOFFNTGJiNytOeE1SRUFNRE9uVHN4Y3VSSW03NWVhL2J2MzQ4VksxWmd6Wm8xNk4rL1A4YVBIMisxVFhuazV1WmFqSmhUcVZTWU4yK2VxTDZTaWNGZ1FIeDhQTWFQSDQvdTNidUx2dTRIRHg0Z0xpNU9OR3BKS3BWaTVNaVJHRFpzbU1XMXpwNDlXKzdSYW9CeHF0K2hRNGN3YU5DZ2NsOERBQW9LQ213NlJrUkVSRFVYQXllaUdpN3RvUjVGZjVVTXFhK1VndXZURWRtbXNMQVFuMy8rT1g3Ly9YZmhtRnd1eDRjZmZnZzNOemQwN05nUkw3NzRJclp2M3c3QU9IcG16cHc1bUR4NWNybW4xNldscFluMnIxMjdobGF0V3RsMGJuSnlNdWJNbVdNeFBjdmYzNzlNdGFCS2MvandZZEZLZllXRmhmajIyMi94KysrL28ydlhyZ0NBZ3djUFlzMmFOYUx6L3Z2Zi8yTG16Sm1ZTm0wYTNuLy9mWXdiTnc1Mzd0eXhHQjJVbEpTRW1KZ1lpOUU0RVJFUitQenp6K0hwNlNrY3ExKy9QcFlzV1lLUFB2cElxR1dVbFpXRitmUG5ZK1BHalJnNmRDaTZkZXNtRkwxdTE2NmRLSEFhTm13WW5KMmR5L1UrbUVaKzVlVGtXQVNGNWpRYURhWk5tNGJPblR0ajRNQ0JDQXdNQkdDc2dUVm56aHloM2J2dnZvdUFnSUJpcitQbjV3Y1hGeGRoLzdubm5zT2dRWVB3eFJkZjROYXRXOGpJeU1Cbm4zMkcvL3puUHhneVpBZ2FOR2lBdlh2M1l1L2V2YUxhU2VIaDRYajMzWGZSdEdsVHEvYzVjZUtFc08zbTVnYUZRZ0hBR0VhYWlwTVg1L2ZmZjhlYU5XdVFuWjBOSnllbkNrMHo3ZCsvdjAzSGlJaUlxT1ppNEVSVXc0bW4wN0YrRTVFdE5Cb05QdjMwVTlHb0VJbEVndmZlZTA5VVJIbml4SW00ZWZNbS9wKzkrdzV2cW56ZkFINm5TVmRhNkI2MEZDaWxsZEtXUFFySXBvQWdRMEZFbG9pS0tGS1dJUElWVU5rcUlNcFBSRGFLREVVMkNES2tiTEJBb1dXVlZib29vWXZ1Tm1sK2Y4UWNjcHAwUWFGSnVUL1g1VVhPeVRrbmI1cTBObmZmNTNrdlhMZ0FRUE9oL0ljZmZzRDE2OWNSR2hvcWZGZ3ZxN3QzNzRxMnIxNjlXdVp6OSsvZmI3QVgwSWtUSnpCdTNEaFIyWnFEZ3dPMmJOa0NRRnpldEc3ZE9uaDRlS0IzNzk1NkRaNnZYcjJLbjM3NlNhOWNiOWV1WFFnS0NrTDc5dTF4N2RvMWJOcTBTVFFqN0tXWFhzTDkrL2VSbnA2T1M1Y3VZZFNvVWVqVXFSTTZkKzZNeG8wYkM4ZkZ4TVRndDk5K3c1RWpSL1FhYXdjSEIrT3p6ejRUd3FteFk4Y0s5NzN4eGh0WXNtUUp2di8rZTlHTW90dTNiMlB1M0xsWXZudzUvdmUvL3lFb0tBaXZ2dm9xTm0vZUxJUW5odzRkS2xlVGJhM0xseS9qM3IxN3duWkp3Y3FTSlVzUUh4K1AzMy8vSFgvODhRZmF0bTJMQVFNR3dNWEZSWGpmQUtYUExqTTNOOGNYWDN5Qm1UTm5vbCsvZmtMejl4OS8vQkVyVnF6QW5qMTdvRmFyY2VmT0hZTWxjUGIyOWhnOGVERDY5T2xUYkFsalRrNk9LR0NkUFhzMmdvS0NBR2htV0dsbmhCVlhRaGdURXlPRVVzdVdMVU85ZXZVcXJRY1VFUkVSR1Q4R1RrUW1Ma2EzWWJnTnY2V0pTblB4NGtVc1dMQkFLTlBTK3Zqamo5R3BVeWRobFRaQTg4SDdpeSsrd0dlZmZTWUtZZzRjT0lDb3FDaE1talJKK01CZUZrWERuQXNYTGtDcFZFSW1LLzE3OSsyMzM4YlJvMGVoVUNqUW9rVUxuRHQzRGdEdzZORWozTHg1ODZsWEc5dXhZNGRvZkJLSkJGMjZkSUc3dXp1KytlWWJSRVJFaUw0MkFGQ3paazNNbVRNSENRa0ptREpsQ25KemMxRlFVSUFEQnc3Z3dJRURrTWxrOFBEd3dKdHZ2b20wdERRY1BueFlkTDVVS3NXd1ljTXdlUEJnVVpuWXRXdlhoTnVwcWFtd3NyTENsQ2xUMEtKRkN5eGR1aFNQSGowU1hjUFB6dytBWnJaWGl4WXRjT2JNR1FDYXh1cFBFamp0MnJWTHVGMnZYajBFQkFRSXQrZk9uU3ZjcDFRcU1XVElFT1RtNWlJOFBCeHF0UnJIangvSGhRc1hNSC8rZk5FMWRXY3ZXVnBhaXE1VHExWXRBSnFlWG9zV0xVSmVYaDd1M3IyTHUzZnZDczNUWlRKWmlTdTltWnViSXlJaUFxbXBxWEJ6YzRPVGt4UHM3T3hnYlcwTkJ3Y0gyTm5aNGVqUm82SXlUdTNYRFJDWGUycG5hUlUxZVBCZ1hMdDJEZGV1WFlOU3FjVHMyYlB4ODg4L2w2djV2ZGE0Y2VNQWFBSzdvdnVLN3E4Szd0eTVvN2NLNXJOU3RBazlFUkZSWmVHblV5SVRwN3RDWFMzT2NDSXFWbDVlSHRhdVhZdXRXN2VLWnRoSUpCS0Vob1lLSzZBTkhUcFV1SzlQbno0WU8zWXM1czJiaDYrKytncmg0ZUhDZmZIeDhaZzBhUks2ZHUySzk5NTdyOVFHMVVsSlNYb2xkZG5aMlRoLy9qeGF0bXhaNnZpdHJLencvdnZ2NDhxVksvam9vNDh3Yk5nd0lRQzZjdVhLVXdkTy9mcjF3NkZEaHdCb0FwQUpFeVlnTURBUTA2ZFB4K25UcDBYSFNpUVNkTzdjR2FHaG9aREw1YkN6czhQeTVjdng3YmZmNHZMbHk4SnhTcVVTOGZIeGFOaXdJVnhkWGZIUFAvOElEY0s5dkx3d2VmSmsrUHY3bDNtTW5UcDFRdE9tVGJGaXhRb2NPSEFBYXJVYUgzMzBrV2ltV2E5ZXZZVEE2YzZkTzRpTWpDelgxeUVsSlVVMEMwaTNWMUgxNnRYUm9rVUxBSm9aUzJQR2pJR3ZyeSttVEptQ3UzZnZZdG15WmJoNzl5NkdEaDJxMTE5S2Q5YVFtWm1aY0IydHNMQXcvUDc3NzFBb0ZFaEpTZEdiQmFhcmV2WHFrTWxrU0VsSkVmWXBGQW9vRkFyUjdET3RxVk9ub25Qbnp0aStmYnRvLzgyYk40VXdUWGYyWGIxNjlRdytycG1aR2FaT25Zb1BQdmdBZVhsNVVDZ1VXTFJvRVdiTW1BRUFHRGh3b040NTJuMGpSb3dRN2RkK3Yra0dTN3FyRUZhMXdDa3pNN1BNUGRTSWlJaXFDZ1pPUkNaTURlQnU1dVBtcjdWc0dEaVI4U2hRcVpHY25ZL2s3SHlrWkJjZ00xK0pySHdWTXZPVXlNeFhhVzdyN010VkZrSlpxSWFxVUExbG9lNXROVlJxTlQ2dDgzVGorZW1ubjdCNzkyN1JQbXRyYTB5ZE9yWFUxZWZrY2psbXo1Nk5uMzc2U2VqcEJHaWFPWjg0Y1VJVVVoVW5MQ3pNNFA0REJ3NlVLWEFDTklGTHAwNmRBR2hXQmRNR1R0cStSVStqZnYzNkNBZ0lRTU9HRFRGczJEQ2hMOVNISDM2SThQQndGQlFVd04zZEhTMWF0RURmdm4xUnUzWnQwZmtlSGg1WXRHZ1JMbCsrakwvKytndm56NS9IdzRjUDBiNTllMkhHek1TSkV6Rmh3Z1M4OGNZYmtNdmxDQTBORmM0dmF3TnVPenM3ZlBMSkoramJ0eStPSFR1bTE4UzlWYXRXY0hKeUVtYnM3TjY5dTF5aDF2YnQyNFdtMnZiMjl1amN1YlBCNDNidDJvV2JOMi9pNXMyYk9ITGtDSVlNR1lLbFM1Zmk4T0hEQ0FrSlFVUkVoSENzdWJsNXFlV1hBUUVCbURkdm5zR0czaEtKQkhYcjFvVy92ejlhdFdxRm9LQWdXRmxaNGNhTkd6aHo1Z3d1WGJxRUd6ZHVHSnpaNHVqb2lBNGRPdURZc1dPNGRldVc2TDZJaUFnaGNOSXQ3eXl1L3hNQWVIcDZZdmp3NFZpeFlnVUFUVituZmZ2MjRaVlhYa0ZxYXFyZThkcDlSVXM0RFpVRkd0cFhWUVFGQmFGcjE2N1A1YkUyYjk2c0YyNFRFUkZWQmdaT1JDWXNMYjhRR1FXYXY0SzdXcG5CV3NhVzRmUnM1U29Ma2ZBb0YvSHB1WWpYK1RjcEkwOElseDVtRlNBNU94OFplVSsrRXBZaG45YXhLdjJnRW93WU1RSW5UNTRVWm9WNGVYbGh4b3dacUZPblRwbk9sOGxrK1Bqamo5R29VU01zV2JKRTZHVVRHaG9LRHcrUEVzOVZxOVhZdTNldndmdU9IVHVHcEtTa0VodEtGL1hISDMrSUFvS2lwVzVQNnV1dnY0YUZoUVZHamh3cDJtOW1aZ2E1WEE1emMzTmN2SGhScitHM0lkYlcxdGl5Wll2UTBCdlF6SnpadUhFamJHMXRSY0ZkU1ZRcWxjSFZ5M3g4Zk9EcjY2dTMzOHpNRENFaElkaTBhUk1BVGRCWDJ1dWpsWk9USXdvbCsvYnRXMnhEOXR6Y1hKaWJtNk9nb0FDNXVibFl0V29WOXUvZmp3VUxGa0FtazRsSzFFcWIvUVlBVGs1TzZOQ2hBLzc1NXg5NGVIaWdkdTNhOFBYMWhaK2ZIK3JYcjQvWTJGaUVob1lLNDF1elpnMzgvZjJGTUUycFZDSTJOaFozNzk3RnZYdjNjUC8rZlNnVUNnUUhCME1tayttVk13S2FCdUtEQncrR1NxWEMyYk5uaGYzTm1qVXJjYXo5Ky9mSG9VT0hjUHYyYlFRSEI2TlZxMWFsUHIraURodzRVS1o5UkVSRVpMb1lPQkdaTU4xeXV0cTIvSGFtcDFlZ1VpTW1MUnUza3JOeE16bEw4Ky9ETE1TazVTQStQUmZKMmFhN2JMbWRuUjJtVEptQ3p6NzdERDE2OU1CSEgzMGs2cXRUVnUzYXRVTlFVQkNXTDErT2dvSUNkT25TcGRSekRoOCtMSnB4MExOblR4dzhlQkQ1K2Zrb0xDekVoZzBiTUhIaXhESTkvc1dMRjRYWkpWb1BIandRYmFlbXBvcWFoV3RwbTBJWFI3dWltNkhtNUlDbUJMQThIQndjOVBhVnQ5L1BzbVhMc0d6Wk1yMzlreWRQUnJkdTNReWUwNk5IRHlGdzB2YVVLb3RkdTNZaEl5TURnS2JQVWtuTnd0OTg4MDEwNk5BQi8vZC8veWVVSEZwYlc4UEZ4UVVBaEZYK0FFMllWQmJqeDQvSEo1OThZckNubCs1clltWm1wdGRuU1NhVHdkdmJHOTdlM2dhdjNiTm5UNXc0Y1FJU2lRU3VycTVJU2tyQ3RXdlhFQmNYaC9qNGVDRkE5Zkh4S1RXZ2swcWxtREJoQXU3Y3VTUHFrYVdkcGFiNzN0T2R1YlorL2ZvU3IwdEVSRVJWQ3oraEVwbXdHUFp2b2lmMEtGZUpxS1FNUkNabElQSitCcTRwTW9WZ1NWVllmTytZOGpDVFNPQWtONGVUM0FKT05oYW9aaW1GallVTXRoYWFmMjBzcExDeGtNTDJ2OXRXTWpPWVM4MGdNNU5BYWlhQjdMLy90TGNSRTFINmc1YWlXYk5tK1Bubm44czhxNms0OXZiMitQVFRUMHZzczZPVm1abUpuMy8rV2RnMk16UERvRUdEa0p1Yks4dzYrZXV2di9ES0s2K1VXdnAxNmRJbHpKdzVVNjhYVEdabTVoTThpNnJMMDlNVERSbzBFSnFnbDNVR21PNHNueDQ5ZXFCNjllb2xIdS91N281WnMyWWhMQ3dNUC83NEkwSkRRNFhlVGJvQlVYRk51SXVhTTJjTzR1UGpEZDZuMnlnZEFFYU5HbFhxOVh4OWZmSFpaNThCQUZxMmJJbTZkZXZDMjlzYkRSczJ4T0xGaXdFQVc3ZHVSVXhNakhCT3UzYnR5alRXK3ZYcmwxaDZaMGpSSGxKQThlRVVFUkVSbVQ0R1RrUW1MRWFuZjFOdEJrNWtnS3BRald1S1RJVEhwUXZoVW1SU0JtTFRja28vMlFBemlRVHUxU3poV2QwS25uWld3cjgxcWxuQ3hkWlNDSmljYlN4Z1p5V0RtYVRpeWp3UHhwUitURms4YmRpa3EyaGo2S0xVYWpVV0xsd29hdTdjdFd0WDFLaFJBLzM3OXhjQ0o3VmFqVysrK1FZLy9QQURiR3hzREY3cjFLbFRtRDE3dGxCZVZxZE9IYUhSODdOY2xXcnUzTG1pQnRmYWtpMUFNNnRHdC8vVnVYUG5NRzNhdEdjMmx2SUlDUW5COWV2WDBicDFhOWpZMkdELy92Mmxuak5peEFoY3Zud1pFUkVSZU9PTk53eGVzeVJqeDQ0MXVQL3c0Y01HUzlxMEdqWnNpSVVMRitMKy9mdkZ6aTdUVlZoWVdLYmppczVVR2pSb0VJS0NnbUJqWTRQbHk1Y2pPenNiZS9mdUZRSk1LeXNyOU9yVnE5VHJFaEVSRVpVRkF5Y2lFNlk3dzZrMkc0YS84TlJxNEhaS05zN0ZwZUhmdURTY2kwM0QrZmhIeU13dlh5K2xHdFVzVWMvWkJqNU9OcWpuSkllUGt3MjhIZVNvYVdjRnQycVdtdGxHVkNacjFxekI4ZVBIaFcxcmEydWhyTTNQencrdFdyVVNWbFNMalkzRjNMbHpNV3ZXTEZIZkk2M2J0MjhMWVpOMjliZzMzM3dUZ0tac0RORDBkZ0kwczZpcVZhc0dRQnlTckZ1M0RxNnVyb2lJaU1DeFk4Znc3cnZ2bHZzNXJWdTNUbmhPZGV2V0xiWGgrdFA2K09PUDBiZHYzM0tmMTdselo3UnExUW91TGk3WXNXTkhtUUtud01CQURCa3lCQXFGUWlpTk0yWGE5NENXdHVFOEFMeisrdXY0OWRkZlJiUGwrdmJ0QzN0NysyYzJudElDTzBQM3QyblRCbDkrK2VXekdoSVJFUkU5UXd5Y2lFeVVzaENJejlZRVRoWm1FcmhaTTNCNjBlU3JDaEVlbDQ2d095a0l1NU9NMC9kU2taSmRVS1p6cFdZU3ZPUmlpMEMzYWdoMHI0WUF0MnJ3ZGJaQlhVYzViQ3o0WHFvSTY5YXR3OGFORzBYNzNubm5IYmk2dWdyYm8wZVBSbmg0dUxBeTJkbXpaL0hGRjEvZzg4OC9GL29wYVEwYU5BaEhqeDZGcjY4dnhvMGJKK3J6STVWcVhqTTdPN3RTeDdWeDQwYWhsNDZQanc5NjkrNWQ1dWVVbHBhRzhQQndZYnRwMDZabFB2ZDVrOHZsa012bFQzUnVjV0dUb1o1VWhtUmtaQWl2cVZRcUxiVTBUeHNNRmUzTkJXaWFwbzhkT3hiUjBkRUFBQnNiRzJ6ZXZObmdxbmRxdFJyZHUzY1hTajJMQms2Nit2ZnZqMDJiTm9sV3hldlpzMmNweit6SlBIcjBDSW1KaWMvazJrUkVSR1M4R0RnUm1hajRiQlZVLzdXUDhiS1JncE5PcXI3c0FoVk8zMHRGMkcxdHdKU0duQUpWcWVjNTIxaWdSVTE3TlBhb2ppRDNhZ2gwcnc0L1p4dFl5dlJuMGREVHk4L1B4NUlsUy9RYVZRY0hCNk5mdjM2aWZUVnIxc1NJRVNPd2N1VktZZCtwVTZjd2FkSWtmUGJaWjZLU0tLbFVpcSsvL2xxWWdhSTdNNlc0bGRRTWFkV3FsUkE0SFRod29NeUJVMEZCQWI3NTVodms1RHd1eDd4eTVRcTJiOStPWnMyYXdjdkxDelkyTmdaWGpxc3F0bXpaVXVveEJ3NGN3TUtGQzRWdEJ3Y0h2UDMyMjNqNTVaZkwzVEJkclZaanlaSWxRdGdFQUwxNzl6WVlOZ0ZBVmxhV3FLOVljWUdUV3EzRzBxVkxSV0VUQUh6MjJXZVlPWE1tNnRhdFc2NXhsdVNqano3Q3paczMwYUZEQjNoNWVlbmRyMXNhYU9oK1oyZm5DaHNMRVJFUlBWOE1uSWhNMUwwc05neXY2dFJxNFBMOVI5aC9RNEVEMFFvY3U1T0NQR1ZoaWVkVXQ1S2h1YWM5V25qWm9YbE5lN1NvYVk5YTl0YW93RlpLVklJN2QrNWcvdno1dUgzN3RtaS90N2MzUHYzMFU0TTlud1lPSElqSXlFaGhwVE1BdUhidEdrYU5Hb1ZodzRhaGI5Kyt3bXA2dXVWT3VpdkdGUmRrRkEwVWpoNDlDcVZTQ1lsRUFyVmFMYXhTVnJObVRkRngyN1p0RTIwZlBud1lHelpzRUhvM2FWMjVja1Zvek8zbTVvWVdMVnBnK1BEaGFOS2tTYkdoeUxPaVZDcjFWdXZUMHE3QXBwV1FrQUFBZVBqd29Xai93NGNQaGZ1S0ttM2x0dWpvYUt4ZnYxNzBPbXF2dVhEaFFpeFpzZ1JObXpaRmh3NGQwTFp0MjJKN2RXbGxaR1JnNGNLRk9ISGloTERQMWRVVmI3MzFWckhuRkoxRlZOejc0c2NmZjhTaFE0ZjA5aWNrSkdETW1ESG8wS0VEQmd3WUFFOVBUMUZ6OHBKV2RVeE1URVJZV0JndVhMZ2cycThOeTZSU0tWYXZYcTEzbm00Wm5hSDdpWWlJeUhReGNDSXlVYkZaano5STFtTC9waW9qT1R0ZkV6RDk5MTlpUnNuTm9HdlpXNk85dHlQYWVUdWhuYmNqWG5LeHFkQkczVlIyR3pac3dLKy8vcW9YOG5oNmVtTCsvUG5GZnZpWFNDVDQvUFBQTVhueVpGeTllbFhZbjVlWGg1VXJWK0tQUC83QXNtWEw0T3pzak5qWVdEZzZPc0xTMGhLN2QrOFdqblZ4Y2NIV3JWdHgrZkpscEtXbElTMHREZW5wNlhxcjF4bjZRQjhXRm9iQmd3Y2pMUzBOS1NrcFNFdExFNXBYWDc5K0hkZXZYeGQ2UjJuWjJ0b2lMeTlQNkIwRmFGYUMyNzE3TjNidjNnMExDd3MwYnR3WXJWdTNSbkJ3c0RCTHBhUWVQc1hkdDNUcFVpeGR1clRZODdRTnR4TVRFekZ5NU1oaWo5T2w3YU5WMVB6NTg0czlwK2dLYWlxVkNqZHYzc1Q1OCtkeDdOZ3gwU3drUURPenljSEJRUWdmbFVvbHpwNDlpN05uejJMSmtpVUlEZzRXK2t6cGxrZm01dVppNzk2OStPMjMzMFJCbWJXMU5XYk9uQW01WEk3bzZHaFVyMTRkdHJhMnNMS3lna1Fpd2YzNzk3RnExU3JSR0dyVXFDSGF6czNOeFhmZmZTY0ttK1J5T2VyV3JZdkl5RWhobkljT0hjS2hRNGZnNHVLQ2dJQUErUG41d2M3T0R1SGg0WkRMNVZBcWxTZ29LRUJPVGc1U1VsTGc1dWFHOVBSMDBVeTlvb3ArWHhBUkVWSFZ4OENKeUVURlpUMmU2Y0laVHFZdEpqVUgyNlB1WTN2VWZZVGRTVUdoVGtsTVViN09OdWhZMXdudDZ6cWhYUjFIMUhhd2ZvNGpwWko0ZUhqb2ZhaXVWNjhlNXMyYlYyb2paa3RMU3l4WXNBQmZmdm1scUVjU0FQVHIxMDhJYk9iTm02Y1hiQUJBZ3dZTmNPL2VQZEZzbUxJNmZ2dzRCZzhlakVPSER1R25uMzRxOVhnL1B6L01tREVEMWFwVnc2bFRwM0RzMkRHY08zZE9GRXJsNStjTDRjcnZ2LytPTld2V0dHeUVibXBVS2hXV0xWdUc2T2hvM0xwMXE5alZBZjM5L1RGanhndzRPenZqK3ZYcitPdXZ2M0Q0OEdGaFZscCtmajdDd3NJUUZoYUdhdFdxWWN5WU1mRHk4c0tPSFR0dy9QaHgwZXcxUU5PYjY4c3Z2NFNmbng4QTRQdnZ2OGUxYTlkS0hLdGNMa2ZEaGcyRjdaaVlHSHoxMVZlaVdXclcxdGFZTTJjT0FnSUNzR0hEQnZ6MjIyK2lFRkdoVU9DZmYvN0JQLy84VStKai9lOS8vNE8zdDdmZWZsdGJXN1JzMlJKQlFVRllzbVFKamg0OVd1SjFTZ29raXdaK1JFUkVaUHdZT0JHWnFEaWRrcnFhY2daT3BrU3RCaUtUTXJBdE1oSGJvNUp3SVNHOTJHUHRyQVRvUVRRQUFDQUFTVVJCVkdUb1VzOFozZjFjMGMzUEdYVWNucXdKTWoxN25UcDF3c1dMRjdGMzcxNEFRSmN1WFRCaHdvUXlsNVpwUC96Lzhzc3YyTGh4SXdvTEMvSHl5eTlqeUpBaHdqRjE2dFRSQzV4c2JXMHhZTUFBSERseVJPK2FGaFlXY0haMmhxdXJLMXhjWElUL1hGMWQ4ZlhYWHlNOVBSM1IwZEY0OE9BQmV2ZnVqVC8rK0VPdnpFenJwWmRlUXQrK2ZkR2xTeGNoUE9yU3BRdTZkT21Dbkp3Y25EcDFDbUZoWVRoNzlxd290QmcrZkhpVkNKc0FUVm1ZZHRVN1ExeGNYREJzMkRCMDc5NWRlTTR2dmZRU1hucnBKWXdlUFJwaFlXSFl2WHUzVUlZSWFFcm5hdFdxQlVkSFIxeTRjRUV2YkFvT0RzYTRjZU5Fdll5YU5HbFNZdUFra1VnUUdob3FhcG9lSHg4djZwY2tsOHN4YTlZc0JBWUdBZ0NHRGgyS0hqMTZZUFBtelRoNDhLRGU3TGppV0ZoWW9IWHIxbENwVkpCSUpIQjJka2JidG0zUnJsMDdCQVlHd3N6TURPbnA2Vml5WkVtWnJrZEVSRVJWQndNbkloT1VYNmhHVXE0bWNMS1dTV0J2V1RVK3pGVjFpUmw1K1BWOEhOYUZ4eUVxS2FQWTQ1clh0RU92K203bzV1ZUNsbDcya0xFanZNa1lQWG8wcmwrL2pnRURCcUJyMTY3bFBsOHFsV0xFaUJGbzE2NGRmdi85ZDRTR2hvcnVyMWV2SGk1ZHVnU3BWQW83T3p2NCtQamdyYmZlZ3BPVEU1bzNidzZaVENZRVNpNHVMaVhPckdyVHBnMzI3ZHNITHk4dlBIandBSzZ1cnVqZnZ6K1dMMThPR3hzYjFLeFpFOTdlM3ZEMzkwZXpaczNnNXVaVzdMV3NyYTNSdVhObmRPN2NHVmxaV1RoeDRnUU9IanlJakl3TWRPN2NXVGh1ejU0OTVmNmFsRVliN0hoNmV1S1BQLzZvOE9zWE5XREFBQnc2ZEFoMzd0d0JBTWhrTXJSbzBRSmR1M1pGNjlhdGkyM2dibWxwaVpDUUVJU0VoT0QyN2R2WXRXc1hEaDgrakZxMWFnbU4xci84OGt1TUh6OGVCUVVGYU42OE9RWU9ISWpHalJ2clhldWxsMTZDVkNxRlNxWDUvNEJFSW9HVmxSVWNIUjNoNStlSDExNTdEZjcrL3FKejJyUnBnM2ZmZlJjclY2NkVyNjh2UHYvOGM3MitWTTdPemhnelpneEdqeDZOaXhjdklqSXlFbmZ1M01IOSsvZVJtWm1KM054YzVPZm5vNkNnUUpqTjE2aFJJeUZVWGJac0dlcldyYXZYcTB3cWxScHNDRTVFUkVSVm0wU3RMcUYyZzRpTVVreW1DcFBQYVdiRitGYVhZVTZ6a3BmY3BzcVRxeXpFanFqN1dCY2VoLzAzRkFiTDVXUm1FblQwY2NKckFlN28wOEFkTmUyS2I4ejdJanQ0OE9BVGhUamxwVHNMeE5iV0ZnNE9EdVU2WDYxV0cyd09ibXp1Mzc4UHRWb3Q2dk9qVkNxUm41OHZtaG56TkFvTEM2dk03Q1pkVjY5ZVJYaDRPQUlEQStIdjcvL0VEZEp6Y25LUW5Kd3NhdHArOWVwVnVMaTRsR2wxTnJWYWpjTENRa2lsWlp2bHFsYXJzWGZ2WG5UdjNsM1VOK3BKYVdjMVZjWFh1S0k5cjU5ZkFMQjU4MmJFeGNWaDBxUkp6K1h4aUlqb3hTWXA0UmRmem5BaU1rR2ljam8yRERjNmFqVncrbDRxMW9YSFlWTkVQTkp6OVp2bFdzck0wS3UrSzE0UHJJR2U5VjNoWUYzMlplM3AyWHJhbVJpbUVEWUJnTHU3dTk0K21VeFdJVUdFVmxVTkl2ejkvZlZtRUQwSmEydHJ2UlVDeTNOZGlVUlM1ckJKZTN5dlhyM0tmSHhweXZQWVJFUkU5T0poNEVSa2d1S3kyYi9KR01XbTVlQ1g4L0ZZRng2TEd3K3pEQjdUcHJZRDNtN21oWUVOYThDZUlSTVJFUkVSRVZWUkRKeUlUQkJuT0JtUFBHVWgvcmljaURYL3h1THdyWWN3VktSY3k5NGF3NXZWeFBDbU5lSHJiUFA4QjBsRVJGUkdTcVVTTVRFeFVDZ1V5TW5KRVhxRkVkR0xSU3FWd3RyYUdpNHVMcWhkdTNhRnpvQ21Gd2ZmTlVRbVNEZHc4bVRnVkNsU2N3cXcvRXdNdmo5K0I0a1ora3VqMjFoSTBUK29CdDV1VmhNZDZ6ckJ6RVRLcklpSTZNV1ZrcEtDSzFldXdNbkpDZjcrL3JDMXRXWHBKTkVMU3FWU0lUTXpFd2tKQ1RoOStqUWFOR2dBUjBmSHloNFdtUmdHVGtRbVJsa0kzTS9SQkU0V1poSzRjSVc2NStwdWFqYStPMzRISzgvZVExYSsvbDk5Ty9rNDRlMW1YdWdmNUE1YkMvNklKU0lpMDVDU2tvS29xQ2dFQmdhV2U3RUVJcXA2dEN2aTJ0blpJVFUxRlpHUmtRZ0lDR0RvUk9YQ1QwTkVKdVoramdxcS84cTJQT1ZtNE1TWjUrUGZ1SFI4RzNZTHYxOUsxRnRwenNYR0FoKzJyb04zbXRkRUhZZUtXZDJMaUlqb2VWRXFsYmh5NVFyREppSXl5TUhCQVlHQmdZaUtpa0p3Y0RETDY2ak0rRTRoTWpHaWh1RXNwM3VtQ3RWcTdMdXV3RGRIYitIbzdXUzkrLzJjYlRDcHZRK0dOZldFdFRsZkN5SWlNazB4TVRGd2NuSmkyRVJFeFhKd2NJQ1RreE5pWW1MZzQrTlQyY01oRThIQWljakVzR0g0czVlckxNU0dDM0ZZR0hZYlZ4OWs2dDMvY2gxSGZOS2hMbnI3dTdFM0V4RVJtVHlGUWdGL2YvL0tIZ1lSR1RrUER3OWN1M2FOZ1JPVkdRTW5JaE1qYWhndVorQlVrUXBVYXF3NmR3OWZIcnlCKzBVYWdadEpKSGc5MEIyVDJ0ZEZjQzMrQlppSWlLcU9uSndjMk5yYVZ2WXdpTWpJMmRyYUlqczd1N0tIUVNhRWdST1JpWWxuU1YyRlU2dUJQeU1UTWUydmE3anhNRXQwbjl4Y2lwRXR2REQrNWJyd2NXSi9KaUlpcW5wVUtoVlhveU9pVWttbFVxaFUrb3ZtRUJXSGdST1JDVkdwZ1lUL0FpZXBCSEN6NWkrSFR5dnNUZ3FtN0wyQ00vZlNSUHVkYlN3dy9tVnZqQTZ1RFNlNVJTV05qb2lJaUlpSXlEUXhjQ0l5SVE5eVZTZ28xTnoya0VzaFpmdWdKeFo1UHdPZi9YVU51NjhtaWZiYldFZ3hxYjBQSnJXcmkrcFcvQkZKUkVSRVJFVDBKUGhwaXNpRXNHSDQwNHROeThHTXYyOWdYWGdzMU9ySCs2Vm1Fb3hxV1FzenV2ckJ2WnBsNVEyUWlJaUlpSWlvQ21EZ1JHUkMyREQ4eWFYbUZHRGVrWnY0L3NRZDVDa0xSZmU5MGJBR1puZXZEejlubTBvYUhSRVJFUkVSVWRYQ3dJbkloSENHVS9tcDFjQ2FmMk14ZWU4VnBHUVhpTzdyVU5jSlgvZjBSMHN2KzBvYUhSRVJVZFdTbjU4UEFMQ3dZUDlEZWo3VWFqVWtFdmFaSURKR0RKeUlURWhjOXVPWk9aemhWTG9iRDdQd3dkWkwrT2Qyc21oL2tIczFMT2pwang1K3J1RHZKNlpEdXpJS1YxSWlJbFB5b3YzYzJyNTlPMzc3N1RlMGE5Y09JU0VoYU5pdzRUTjdySkNRRU9IMnVuWHI0T0hoSVd3bkpDVGc3YmZmRnJiLy92dnZKMzZjaElRRUtCUUtOR3JVcU1UanNyT3pjZlhxVlp3L2Z4NTkrdlNCbTV1YjNqSDUrZm1ZTTJjT0JnNGNpSUNBQUFCQVptWm11Y2RrYTJ0cmNQOVBQLzJFdTNmdnd0UFRFMTVlWHVqYnQ2L0JNR2Jod29YSXk4dEQ4K2JOMGJKbFM5amJWLzRmMzlMVDB6Rno1a3kwYmRzV0hUdDJoSXVMQ3dDZ29LQUF3NGNQUjA1T0R1enM3TEJxMVNySVpJOC94b2FIaDJQT25EbW9WNjhlbWpWcmhrR0RCajMzc2VmbDVlR1RUejRSdG4vNDRZZGlqMVVxbGZqd3d3K0Y3UlVyVnBUcE1iUmZCNjJOR3pjK3dVaUpuaThHVGtRbVFnMGc4YjhWNmlRU3dFTnVWcmtETW1MNXFrSjgvYzh0ekQ0Y0xTcWY4Nmh1aFhrOTZtTklFMDlJelpnMG1ScHJhMnRrWm1iQ3pzNnVzb2RDUkZSbW1abVprTXZsei8xeEsyUFdoMUtweFBidDI1R1ZsWVcvL3ZvTEFJVEFhZURBZ1VoTlRTM3p0WFFEb2lWTGxwUjYvTnExYTJGajg3ZzBQaXNyUzNTL29XdFlXbHBpOU9qUm9uMlptWm1JalkzRjNidDNjZlhxVlVSR1JpSTJOaFl1TGk3NDdiZmZrSjJkamRUVVZEeDgrQkFQSGp4QVFrSUNZbU5qY2VmT0hjVEd4a0w5WDROSUd4c2JEQjQ4V0hSdHRWcU5SWXNXNGVUSmt6aDc5aXhHalJxRkhqMTY0TFhYWGl2OUMxTEV6cDA3WVcxdHJiZi8xS2xUU0VoSVFIaDRPT3JYcjQ5Ky9mcnBIWk9kblkzRGh3OGpQejhmUjQ0Y3dmVHAwOUcrZlh1RGp4TWRIWTE1OCthVk9wNG1UWnJnNU1tVDVYb09SUU9UblR0M0lpb3FDbEZSVVRoMTZoVG16NStQek14TWhJZUg0K0hEaHdDQVRwMDY0ZEdqUndBMFgyTkxTMHVjUDM4ZW1abVp1SGp4SW1yV3JLbjNPT1BIajBkVVZGUzV4bVpJU2FGbFlXRWhybDI3SnRxWGxKU0VvVU9IbG5wZDNlQlUxLy85My8vQno4OVAyRmFyMWNMWFFWZEtTZ3JlZlBQTlVoOUhsMFFpd1lFREI4cDFEdEdUWU9CRVpDTFM4Z3VScTlMOEV1TmlhUVp6QmlZR25ZeEp4ZnRiTCtGS1VvYXdUeUlCeHJTdWd6bmQ2M1BsT1JQbTR1S0NoSVFFQms1RVpGSVNFaExnN096ODNCNVBPNXNxUFQzOXVjOWFPWFRvRUJRS0JRRE5Id25lZWVlZENybnU3dDI3U3ozbXlKRWo1YjZHalkyTkVEaTk4ODQ3U0U1T1JrNU9qc0h6RlFvRnJsKy9qbzgvL3JnTUl3WU9IandvQ3B6VWFqV1dMbDJLUTRjT0FkQ0VjeWRPbkVEMzd0M0xkTDJ5VUNnVVNFaElFTFk3ZHV4bzhMZ1RKMDRJcFk5V1ZsWm8xYXBWc2RmTXk4dERiR3hzcVkvdDQrTmpNQXdwcTd5OFBPellzVVBZSGpseUpJNGRPNGI1OCtlTGp0dTllN2Z3V2s2ZVBCbmR1blZEZUhpNGNIKzdkdTJlZUF3dkVuTno4OG9lQXIwZytNbUx5RVRjMXltbnE4RnlPajNwdVVwOHR1OHFscDJPRWUwUGRLK0dGZjBiSXJpV1F5V05qQ3BLN2RxMWNmcjBhYVNtcHNMQmdhOG5FUm0vMU5SVUpDY25vM1hyMXMvdE1hdFZxd1lBZVBEZ3dYTU5uSlJLSlg3NTVSZGgrNjIzM29Lam82T3c3ZW5wV1d3WkdBQWtKaVpDcVZRQ2dONk1zTHAxNnhvODUvYnQyOEx0V3JWcWljcXNsRW9sN3QyN1YrSTFkQjhuTGk2dTJMRUJRSTBhTllRd3JTUXltUXkxYXRWQ2d3WU5rSjJkRGJsY0RwVktoVVdMRm9sbWxOamIyMlBhdEdsNnM5QTJiOTVjN0xXTG04V2lEY2xPbno0dDJ1L3Q3UzBLaTd5OHZBQkFOSTZXTFZ1aXNMQlFMMmd6TnpjWGZUMmZ0YjE3OXlJOVBSMEEwS1pOR3dRR0JpSXBLYW5VODlMVDAzSG56aDBBZ0tPakk1bzBhZkpNeHZja2YreXlzN1BEMUtsVDlmWXJsVXA4KysyM3dyYWhZd0ROZSs1SmFGL25vbkp6YzRYM3NKV1YxUk5kbTZpOEdEZ1JtWWlFbk1jTnc5MnRHVGhwcWRYQXRxajcrSGo3WlNSbTVBbjdMV1ZtbU5IRkQ1OTBxQXNMS2NzUHF3S1pUSVlHRFJvZ01qSVNnWUdCREoySXlLaWxwcVlpTWpJU0FRRUJ6N1dIa3pad09uUG1ESHg4Zko3YlkrL2N1Vk1JQ0R3OFBOQy9mMytjUG4wYVY2NWN3WUFCQTdCNDhlSml6LzNsbDErd2Z2MTZZWHZ5NU1taSs1Y3ZYMjd3UE4xU3BGbXpacFhZdzZtNGF4alNvMGNQMk52Ync4M05EVFZyMW9TM3Q3ZkJ3S0ZaczJad2QzZUhtNXViMERQSnk4dExGTlNrcGFYaHE2Kyt3dVhMbDRWOTV1Ym0rT0tMTCtEbzZLZ1g5SlMzTkFvQSt2VHBZM0QvcDU5K0t0cisrKysva1pDUWdJaUlDR0ZmV0ZnWXdzTEM5TTRkTjI0Y1huMzFWUVFHQnVMdnYvOUdSa2FHOE41U3E5V1lPblVxenA4L0R3QUlDQWpBbENsVE1ISGlSTkUxNXM2ZEs0Umc3ZHExMDN0ZHRmTHo4NFdnVFNhVDRiMzMzdE03WnZQbXpYQjBkTlFySHp0NjlLaFF4cGlTa29KdTNib0o5MVd2WGgxYnQyN0ZyRm16VUZEd2VPRVkzZk9uVFp0bXNEZlhqUnMzTUgzNmRHSDdqVGZlTURqMmtsaFpXYUZMbHk1NlFhWHVXQUFZN0hPbTdWOEZGRjl5RnhJU0FqYzNOM3ovL2ZlaS9hdFhyelo0L0s1ZHU0UmpTd3AvaVNvU0F5Y2lFNkh0M3dRQU5kaS9DUUNRbUpHSEQvKzhqQjFYN292MmQvWnh4ayt2QjhIWDJhYVlNOGxVT1RvNklpQWdBRkZSVVhCeWNvS0hod2RzYlcxZnFJYThSR1M4VkNvVk1qTXprWkNRZ09Ua1pBUUVCSWhtK1R4UER4OCt4SkVqUjlDcFU2ZG4vak15SlNVRjY5YXRFN1luVEpnQWlVU0NIMy84RVltSmlkaStmVHRHang2Tm5qMTdpczVUS3BYNDhjY2ZzV3ZYTG1IZnNHSEQ4UExMTCtzOXhwOS8vcW0zYjlpd1ljTHRreWRQd3N6czhlOUhoWVdGb3ZzTm5mLzY2NjhiZkQ2VEprMHl1TCtvbVRObkd1eWpwT3Y2OWV1aXNFa2lrV0R5NU1sQ3cvRG5iZGV1WFVKQVV4TGQ5OHpaczJmeDlkZGZZL2JzMmFoZnZ6NTI3TmdoaEUxeXVSeFRwMDZGdWJtNXFFeExyVllqTWpKUzJBNElDQ2oyYTdWejUwNGtKMnNXZU9uWHJ4OWtNaGxpWXNRejFwY3ZYdzVMUzB2azVlV0o5bXQ3aFpWRUc1UUJFR2JSYVZXdlh0M2c5Nmh1ZVorOXZiM0JYbGdBc0hMbFNvT3owclFoMFo0OWUvUjZlUlZsNlA0OWUvWTgxVXFQQ29VQ0V5Wk1nRnd1aDdtNU9aUktwVEFURE5ETWZpTjZIaGc0RVptSVJOMlNPczV3d2wvWEZSaSsrUUlVV2ZuQ1BrZTVPUmIyYW9DM20zbHg5Ymtxek5IUkVjSEJ3WWlKaWNHMWE5ZVFuWjBObFVwVitvbEVSTStZVkNxRlhDNkhzN016Z29PRG4ydEpVbEZkdW5UQm9VT0hrSkNRZ0ZhdFdzSE56UTEyZG5ZVjNraGMyd2c3T3pzYkFQREtLNitnY2VQR1dMZHVIUklURXdGb3dwK2dvQ0RSZVhmdjNzWDgrZk54NjlZdFlWKzdkdTFFcTNEcFdyWnNXWVdPR3lnK2NLcElUWnMyaFpXVkZYSnpjd0VBb2FHaGNIQnd3SzVkdTlDN2QyKzk0N2R0MjFic3RjclNYTnpXMWxZSWZnb0tDa1FyNEdWbFpXSHYzcjFsR3JmMnZadWRuWTFGaXhZaFBUMGRreWRQeHZ2dnY0K1ZLMWNLeDMzODhjZHdkM2NIb0drTXI2VldxMFdQL2V1dnYrb0ZNMXUyYkVGYVdobzJiTmdBQUhCMmRzYXdZY013Yjk0OG5ENTlXalRMNS9EaHczcGp2SDM3TnFLam93Rm9RcUZxMWFvaEt5c0xLU2twQUFCWFYxZTljNG9HVmxldlhrV3paczFFKzZLaW92RHZ2LzhLMjIrKytTWXNMUzMxcm1YTVhGeGNVRkJRSUFxWnRDUVNDWHIxNmxVSm82SVhFUU1uSWhPUm1NTVpUb0JtQmJyLy9YVWQzNGJkRXUwZjBzUVRpMTV0QUZkYjAvcUZnSjZNVENhRGo0OFBmSHg4S25zb1JFUkdxV0hEaHFoUm93YjI3ZHRYYXROdFF5VkZaWFh5NUVtY09YTkcyTDUrL1RvKytPQURVZitrMGFOSEMzMWxNak16c1huelp2ejU1NTlDNDJxdDQ4ZVBZOEdDQlJneFlnVGMzTnllZUV4UHkxQUprNVdWbFdnbVZsbVptNXVqY2VQR09IUG1ERDc2NkNPRWhJVGcvZmZmeC8zNzl5R1R5ZlFhZTVkbkpUOURwaytmanFaTm13SUFJaUlpOE1rbm53ajNiZDI2VlFnR2JXeHNzR2JOR2xFdkgyM2pkT0J4NENTWHk5R3ZYeitzWHIwYXVibTUrT0dISDRUajI3ZHZML3BhbFRSMjNmQkoxNVl0VzRUN2NuTno4ZEZISHlFK1BoNEFrSkh4ZUFFWVF5VjFCdzhlRk83djI3Y3ZoZzRkaW0zYnR1SEhIMzhVdmhaRkZTMWgzTEZqQjk1ODgwM1I3S3kxYTljS3R4MGRIUTBHZzArcXBKWHVpaXVkMjdsekp3Qk5nTmkvZjMvUmZqTXpNNzBWR2JWOGZYMUYzNXVXbHBhb1Zhc1dCZzBhaEJZdFdqeko4SW5LallFVGtRa29WQU5KL3dWT1VnbmdZdlZpem5DNm5aS05RUnZPNDF4Y21yRFBVVzZPMVc4MFF0OEc3cFU0TWlJaUl1UGo0dUtDWWNPR0lURXhFUWtKQ1hvQmo1WTJoSGdTL3Y3K01ETXpRMkdoWmlhMmJpTnZBR2pidGkxZWZmVlZQSHIwQ0h2MzdzV1dMVnRFUVlKRUlvRlVLb1ZTcVlSYXJjYkJnd2Z4enovL29GKy9maGd5WkloZXJ4a3ZMNjlpZTlTVXhjaVJJOHUwNmxwWkZOYzdTZXZiYjc5Rm8wYU4wS3BWSzNUbzBBRmR1M2JGZDk5OUo4ejhXcng0TVd4c3hPWC9JMGVPckpDeEdhSWJQUGJwMDBldkY2SnVxWjN1N0x4Qmd3YkJ5OHNMOCtmUEYyWnFPVHM3WThLRUNVODlwbHExYWdtM016TXpoZkRKM053Y0F3Y09GSHA3YVJ1S2EvOHRlbHU3UXA0Mk1BTUFKeWNudmNmVHpuN1NTa3RMdzhHREIvSEtLNjhJK3k1ZXZDZzYvdFZYWHhXZG8zMWRBVTNRMWJadFcrVGw1WWw2VkJYdHE2UlZYS2hVRW0wcFl0SFNXTzMrNGdLbjJiTm5pMTdUaXA3ZFNGUVdESnlJVEVCeVhpRUsvcXVvYzdXU1F2b0MvdjlpVTBRQ1JtMjloSXk4eDdYMzdiMGRzZUd0cHFocHg1VTJpSWlJREpGSUpQRHc4QkExMUM1S2Q2WkllVGs2T3FKNTgrWTRlL2FzM24ydXJxNTQrKzIzTVgvK2ZJU0ZoZWsxUy9idzhNQ1VLVk5RdlhwMUxGNjhXT2gxcEZRcThjY2ZmeUFzTEF4cjE2N1ZXOEw5U1Q2MGF4VzNnbGR4eDFSRU9OV3JWeTlJSkJJY09uUUllL2JzRWZhN3VyckMzOS8vcWE5ZlZpdFdyTURHalJ0eDRNQUJnK1Y1dXVYcDJzQnAwYUpGMkxkdm45NnhEeDgrRkYxRGQ0VkN3SEFQb3Z6OGZMMVNMdTFzcktJR0RSb2tlcytPR2pXcXVLY0ZBRUpqYm0zd1pHTmpZN0FNVGplUTB0cXdZUU5DUWtLZXFBVFd4Y1VGTGk0dWVqT250SzlyMFpDM3BKbDdaVm1Wcnl6S0dscU9IVHYybWEzcVI2VEZ3SW5JQkx6SURjT3o4bFVJM1JtSjFlY2UvOEpuSnBGZ1JsZGZmTjdaRjFLekZ6QjlJeUlpTWlLalI0L0d3SUVEb1ZRcThjVVhYeUEzTnhkU3FSVFRwazJEaDRjSElpTWpSV0dUUkNKQjc5NjlNV3JVS0NFVVdMaHdJZmJ0MjRmbHk1Y0xNNjRHREJnZ2hFM2EyVGgyZG5aUEZRTFoyZGtWVzk2bHBUdURxcVJ3eTk3ZUhoS0pCSVdGaGFMWk50cXhhZ01NaVVTQ3FLZ28wVXA5bHBhV21ERmpCbHhjWEVvc3N5cXYzTnhjNGZrVkRVSHM3T3d3ZXZSb09EazVZZno0OFZpOGVMR29ZYmFod0ttc0RLM2lCMmdhcXdPYTU2dGIzcWZsNnVxS1JZc1dvVnExYXBnN2R5N3UzTGtERHc4UERCbzBDTWVPSFN2MWNjM056VkZRVUlDN2QrOENnTkN6eU5QVDArRHh1cVdlV2tsSlNkaStmVHNHREJoUTZ1TkpKQkpSYjZueSt2WFhYNHU5cjd4QjZzYU5HM0g1OG1XOXIydFp2eitlWm1ZalVWa3hjQ0l5QWVMK1RTOU9PZDJseEVkNGM4TjVYRk04L3NYUTA4NEtHd1kxUVllNit0T2tpWWlJNlBuejh2S0NxNnNyeG84Zkw1UmN2ZmZlZThKS2JPKysreTdtenAwTGlVU0NObTNhWU9qUW9haFhyNTdvR2hLSkJEMTc5a1R6NXMyeGNPRkNGQlFVaUZZRzI3SmxpM0JiKzhIYzB0SVNhOWFzS1hWODc3enpqdEFzV2pmMEthK2lxN3Y5OHNzdnNMS3lFdlVWS2pwV1FOTWdmZnIwNmFLRzFWT21URUdkT25XZWFyYlc2dFdyOVdac2FRT2U0c1kvWjg0Y0hEMTZGQUF3Zi81OExGaXdRQ2kxMGcwRnRZR1RqWTJORUtEcDltaXl0N2VIU3FWQ1JrWUdMQ3dzREs1QXAxYXJjZkxrU1FDYVhsREZDUW9Ld29ZTkc0U3dhTnk0Y2JDd3NFQ1hMbDNRcFVzWHFOVnFqQmd4QWdrSkNhaFJvNFpRWnBlYW1vcUxGeTlpN3R5NWVQRGdBYUtpb29ScjZKYnE2VExVUkJzQWZ2dnRONFNFaE1ET3prNFVBR1ptWm1MNDhPRkNHV2pMbGkxTG5DMVltdksrM284ZVBjTDU4K2NSRnhlbkY1YXRYcjFhcitTMFBGaGlSODhEQXljaUU1Q2dzMEtkK3d1eVF0M3lNekVZdHpNS2Vjckh6NzIzdnh2V0RHd0VKL21UTHhOTFJFUkVGVXV0Vm1QKy9QbTRlZk1tQUtCang0NmkyU0lkTzNaRWRIUTB1blhyaGpwMTZwUjRMVmRYVjh5ZlB4OVpXVmxsK2tDc0RiaWVSdEVncVRoRlYwUXR5eXlnNjlldlk5cTBhYUsrVllDbTRYWnhQYldlRllsRUlscTU3Y0tGQy9qOTk5K0YxZVdVeXNkdEM3VFA3WU1QUHNBSEgzd0FRQnlXckYrL0hoRVJFWmcrZlhxeHM1dDBuMS9Sc2toZEZ5OWVGRUtra0pBUW9jeXVmLy8rZVBUb2tlall4TVJFMFRoMEE4ZVZLMWNLcjZXM3Q3ZkJ4N3B5NVlwdzI4L1BEOUhSMFZDcjFjakl5TUIzMzMybkY5aXRXYk5HOU5xOTlkWmJ4VDZQc2lodlNkMnRXN2N3Wjg2Y1lzOHBXcllJYUJxVG56NTlHbzhlUFVLM2J0MkUvUXFGQWtPSERrVmhZU0hNek14UXYzNzljbzZlcVB3WU9CR1pnUHU2TTV5c3EzWkpuYkpRalhFN28vRGpxYnZDUGd1cEdiN3QxUUFmdDZrRC9qR0dpSWpJZUtqVmFuejc3YmM0ZnZ5NHNPL2V2WHQ0NzczM2tKMmREU2NuSi96d3d3KzRkKzhlM24vLy9YSmR1N1JTczd5OHZBcHBzbDAwU0NwdUZvcHV1R1ZtWmxhbXdPbklrU042b1ltV1RDYkR4SWtUUzcxR1dscWFxTXhQZTQ1dU9WeFp2ZlBPT3poMzdweFFncloyN1ZxMGJOa1N0V3ZYRm4wZGlqYW9Oa1RiRDZsNjllb0c3OWN0TXl4dWhsTmNYQnkrL1BKTG9lbjhnd2NQTUg3OCtETDN0dkx3OElCTUpvTlNxVVJrWktTd1B6QXdVTy9ZcEtRa29XRTdBTHp5eWl2dzhmRVJlbFFkUDM0Y0J3NGNFRUthMDZkUGkxWW1iTisrdlRCcjcwbVZ0NlN1YUdOM1hTMWF0RURidG0zMTltL1lzQUZyMTY2RnJhMHRnb09EaGRkbno1NDl3dGU1ZWZQbVQvVCtJU292Qms1RUppQWgrOFVvcVV2TEtjREFEZWZ4ZDdSQzJPZm5iSU5OUTVxaWlZZmh2NTRSRVJGUjVaRklKUGozMzM5RiszUlhxbnVhZmpmUFMxbG5TZWtHUjlXcVZTdlRPVTJiTnNYV3JWc04zbmZ2M3IweUJTc1BIandRYld2UEtScVVBY0NDQlF1RUdVSVJFUkY2L1gzTXpjMHhhZElraElhR1FxMVdvNkNnQUQvODhBTVdMRmlnZDF4cHRJR1R2YjI5d2ZzVEVoS0UyOFhOZ3RMdE9hVWRNd0RVckZrVHYvenlDMWFzV0lIZHUzZkQxdFpXcnpFNW9BbisvUDM5aFliemdLYlUwcy9QVCs5WWJYbWZWbEJRRU5xMmJZdWpSNDhLL1l5KysrNDdlSHA2d3R6Y0hQUG16Uk5tVE5uWTJBZ3p2WjVHZVV2cXRDdnQyZHZidzgvUFQ5U2NmKzdjdVFEMFY5NnJYYnMyQUUwNTRQZmZmNC9QUC84Y2FXbHBvdkRzOWRkZmY2THhFNVVYQXljaUk2Y3NCQlM1bXI5R21Kc0JUcFpWYzRiVHplUXM5RjV6VHRTdnFXZDlWMng4cXltcVcvRkhGUkVSa2JGcTJyU3Aza3AzRW9rRU5qWTJxRkdqQmdCTjhLVGJiMGlsVW9rQ0NSY1hGMWhabFczVjJZcHNzZzJJZXhPWm1aa1piRGh0WldVbEtublNCZ0dsYWRpd0lXUXlHUm8xYW9UdzhIRFJmZVdkOFZYMHZBOC8vUENKZ29QNjlldmoxVmRmeGE1ZHUxQy9mbjFNbkRoUlZFNEhWTXdNSjkwWlIrN3U3Z2FQOGZIeGdhMnRyVjRqZDNOemM4amxjaUZVTXpTYlREdHJLamc0V0JRNHRXalJ3dUR4aHc4ZkZtN1hxRkZEQ0diR2poMHJCRzRGQlFXWU1XTUdDZ3NMUlUyMXg0NGRLeXBITE0yR0RSdHcrdlJwekpvMVM3Uy92Q1YxMWFwVnc2Ky8vZ28zTnplRHEvd1o4dkxMTDZOSmt5YTRjT0VDamg0OUNtOXZiOXk2ZFVzSVRBTUNBdENzV2JNeVB4ZWlwOEZQY1VSRzdrR3VDb1gvdFJad3M1YWlLaTdLZHZSMk1sNy81VitrWkQ5dVZqbXhYVjE4M2RPZnE5QVJFUkVadVo0OWU2Sk9uVHJ3OFBDQXU3czdIQndjNE9EZ0lBb3R4bzBiSnpxbmFLUHRUejc1UkppWlkwaFpQMnlYbFc1b2RmLytmZUcybTV1YnFIeE4xL2J0MjRYYlpXMGNiV1ZsaFRGanhxQmJ0MjRWT3Y2bk5YTGtTTGk1dVdIQWdBR1FTcVY2UGFiS1VpNG9sOHZoNit1cjF3QWVBQW9MQzBVaFpOMjZkUTFlUXlLUm9HblRwb2lMaTBQdDJyWGg1dVlHSnljbk5HalFBQUNFY2FXbHBlRzExMTRUbmJ0NDhXSUVCZ2FpZGV2V1dMRmloYkMvZmZ2MmVvOXo4K1pOWEx0MlRkaldMVVhyMnJVcm9xT2o4ZWVmZndLQVhnbGt2Mzc5MEtWTEY0UGpWeWdVdUhIakJxNWV2U3JhdjNidFdnQ2FIa3k2WnN5WVlmQTZBREJtekJqaGRuUjBOR3JWcW9WcTFhcVZHRklWWitMRWlSZzllalN5c3JLRXNRQ2FRRlgzY1lpZU5RWk9SRVl1VWFkaGVJMHEyREI4OWJsWWpONTJDUVVxVGFvbU01TmcyV3RCZUsrbDRkVkZpSWlJeUxnRUJRVWhLQ2hJdEUrdFZ1UGh3NGVJaTR0RHZYcjFubW8xcldkTnR3U3dwSmxMdW9HRmo0OVBtYS8vNnF1dkdpeC8rLzc3N3dFQVVWRlJXTDkrUFhKeWN0QzdkMis5c2l1RlFpR2FLYU05NzBtQ0NDMWJXMXRSNEZlMGdYbFpBcWVpSldiVHBrMFRicTlmdng3eDhmSEM5dGF0VytIdjd5ODZSbXY2OU9uRlBvYnVOWXJTampFcUtrcTAvOGFORytqVWFwcjBvQUFBSUFCSlJFRlVxWk5vMytiTm0wWGIzYnQzRjIwUEdEQUFmLzMxbDJoV0U2RDVPaFVOdW5RdFg3NWNXUFhQa0tsVHA0cTJ5eHIyakI4L0hsT25UaTAyNkNxTnU3czd4bzhmcjlkd2ZOQ2dRZkQxOVgyaWF4STlDUVpPUkVZdVVhZGh1THU4NnBUVHFRclZtTHJ2R3I0TmUveVhIMGU1T2JZT2E0Nk9kY3MyVFoySWlJZ3FWMFpHQms2ZE9vWGs1R1E4ZlBnUXljbkpTRXhNUkh4OFBQTHk4Z0JvVnZxcTZNQnA0Y0tGSlRaVUx1ckJnd2Q2SC82MUxsNjhLTnd1YnVaU1lXR2hxQ1JPT3dQbmFXaDdNWjA2ZFFvNU9Ua0FnTDE3OXlJNE9CZ3RXN1lVaml2YUw2cWt2aytmZnZycEU0MUZ0NWsyZ0RLWE4rcnExS2tUOHZQenNYejVjdXpjdVZOMFgzcDZPcVpPbllvUFB2aEFMOERKejg4WEduckh4OGNqTGk0T3NiR3htREpsQ21Kall3RUFQWHIwd0tSSmszRG16Qmw4L3ZubkFEU0JVMHBLQ3BZdlh5NjYzdGF0VzlHOGVYT2hiT3pHalJ1aVVDZ2dJRUJZTFRFM054ZmJ0bTNEcGsyYjlNSW1RTk1INmQxMzMwVklTQWdHRHg2c1Z4cm80K09qRnpqNSt2cWlkZXZXd3NwN2xTRTFOUlZIamh6UjJ4OFdGZ1ovZjM4RUJ3ZFh3cWpvUmNUQWljaklKZW8wRFBlb0lqT2NNdk9WR0xMeEFuWmVlVnlyWHQvRkZydmVhWUY2VGphVk9ESWlJaUlxajh6TVRIenp6VGNsSG1ObzZmYW5WYU5HalhJMUpDK3VKMUZxYXFvb2NQTDI5alo0M05telo1R1dsZ1pBVTByV3NHSERjb3kyWk8rODh3NnVYcjJLaXhjdlFxVlM0WmRmZmtHelpzMkVNZXNHWFpJS1dLNzM3Tm16aUk2T2hsd3VoMHdtUTJabUp2YnMyU042aktKOW1iVEJUMGxPbmp5Sm4zLytXVFFyeWNIQkFSMDdkc1MyYmR1Z1Vxbnc0NDgvSWlZbUJtUEhqb1ZVS3NXaFE0ZXdZTUVDb1RtM3JsT25UZ205cGJRbGVicTlwbFFxRldiT25LblgvMG10VnVPTEw3N0FyRm16MExCaFEvend3dytpNnc4ZVBCanA2ZW5ZdFdzWGR1ellJYnl1V21abVpsQ3IxY0k1U3FVUysvYnR3Lzc5K3hFVUZJUTJiZHFnYmR1MmNITnpnNCtQRDZSU0tZS0NndEN1WFR1MGFkTUd6czdPQUlCMjdkb0IwSVNWMTY5Zng1a3paM0QrL0hrRUJnWmkxS2hSd3VQTm5Ea1RGaFlXYU5hc0dabzFheWE4cjExY1hGQllXSWpVMUZSWVdGamcwcVZMcGI0R2dLWi8xSll0V3d3R2FIRnhjWmcrZlRyOC9mM1JwMDhmdEcvZi9wbDhmeEpwTVhBaU1uS0pPWTlMNnFyQ0RLZVU3QUwwV0hVRzUrSWUvODg5eE5jRlc0WTBoYjExNlN1aUVCRVJrZkZ3YzNNVGxxVXZ6cEFoUTBxOWpxR1pPUTRPRHRpeVpZdkI0d2NQSGx6MlFaWmc1ODZkb3JFWExRMEVOQUdHN2dwcEhUcDBLRlBKV1ZsSkpCSjgrdW1uR0RObURIcjM3ZzI1WEk0ZVBYb0lLOFVWRkR6dWNha05NNTZHU3FVUzlmVXB5c2ZIUjNoK3AwK2Z4b29WSzZCUUtFVEg2RDcveTVjdlkrblNwYUxTUkVBelcyejI3Tm53OHZKQ3ZYcjFzR2pSSXFoVUt1elpzd2NLaFFLZmYvNDU2dFNwWXpCc0FvQmZmLzFWdU8zcDZZbjQrSGljT1hORzJMZDgrWEtoekZFbWsrSHp6ei9INHNXTGtaNmVqdHpjWFB6ODg4OElEZzRXbFVLNnVycGkvLzc5bURsenBzSDNySyt2THlaTW1JRHM3R3dzWExoUU5QT3JzTEFRRVJFUmlJaUl3T3JWcTdGKy9YbzBhdFFJVzdaczBRdm9VbE5UY2VuU0pWeThlQkVSRVJHaXZsRC8vdnN2aGcwYkJuOS9mMXk4ZUZGb25uLzM3bDFzM2JvVlBqNCthTjI2TlhyMTZnVzVYSTdSbzBmcmhXTEZyZm9IUU8rMURRb0tRbUJnSURadDJpUjhyYTlldllxYk4yL2lwWmRlRWpYeko2cG9ESnlJak54OW5aSTZVKy9obEpTWmg1QVZwM0g1L3VQR2xHTmExOEYzZlFJZ1kzTndJaUlpazJObVpvWWFOV29nTFMwTm5wNmU4UFQwRkdZZmFmOTcwdFhZbm9kZXZYcmg2TkdqaUkyTmhZdUxDL3o4L1BTT3ljN09Gbm9jU1NTU1o3S2t2TE96TTlhdlh3OUxTMHZFeGNWaDJiSmxvcUJKcTJmUG5pVmU1OHN2dnhSbVgwVkdSaHJzanhRVUZBU0pSR0l3NkpGSUpCZytmTGl3N2U3dWpudjM3b21POGZMeUVzSXdRQk1HYVZlczB3b0pDY0dZTVdOZ1k2T1p1ZDZ0V3pmWTI5dmpxNisrUWw1ZUhzNmZQNCtZbUJqNCt2ckMwdElTOXZiMjhQYjJocmUzTjd5OHZMQnk1VXFrcEtRSXozbmh3b1hDTnFDWk5kZXVYVHRoZGJyaHc0ZWpiZHUyc0xTMHhMUnAwNkJXcTlHMWExZlI2blVTaVFUVHBrM0R0bTNiOU1JbXVWeU90OTkrRy8zNjlZT1ptZVlQdkN0WHJzVE9uVHV4YWRNbXBLZW5pNDRmTkdnUUhCMGRBUUNXbHBaNlgwZTFXbzJmZi81WktDdlZxbGV2SG5yMDZDR0VQTjdlM3Zqb280L3c5OTkvSXpvNkdvQ20wZmp0MjdmUnZYdDNTQ1FTdEdyVkN2djM3eGRkcDZRRysvWHExY1BObXpjQkFLKzg4Z3BDUTBNaGs4blFvRUVETEZpd1FKZ1JObmp3WUlaTjlNd3hjQ0l5WXNwQ0lEbFhNOFBKM0V3Q0IwdlRuZUVVbDU2THJpdE80N3JpOGJUbmIzczF3S1QyaGxjdElTSWlJdE93Yk5reWd4KzZ0WjcwUTIxSnN6aEdqQmhScnI1UTZlbnBvbGxLV3M3T3psaTBhQkVtVEppQWJ0MjZHU3haczdHeHdiZmZmb3NKRXlZZ01EQlE2UDlUMGJSZnc1bzFhOExkM1IyWm1aa3dOemVIcGFVbFhGMWQwYUZEQi9UdTNidkVhMWhaV1FsZkZ6czdPNE9OeFcxdGJlSG01b2FrcENSSXBWSllXbHJDMXRZVzN0N2U2Tk9uRDFxMGFDRWM2K1hsQlFzTEN5Rnc4L0R3d0tSSmswVFhjM1IwUkdob0tHYk5tb1g2OWV0ajFLaFJCbWVLdFd6WkVuUG56c1gvL3ZjL2ZQREJCNmhmdno0QVRjK2xvdThmT3pzN3pKNDlXd2dzYzNKeWhKNUVWbFpXR0RseUpIcjM3bzB0VzdZZ0tDZ0lnd1lOQWdBMGI5NGNuMzc2S1JZdlhveVFrQkM4OXRwcldMVnFGVFp2M293ZVBYb2dJQ0FBOWVyVlEyeHNMRzdmdmcxWFYxZjA2ZE1IdlhyMTBucy9XVmhZWU1DQUFlamR1emNPSHo2TVBYdjI0UHIxNjNCemM4UEFnUU5MZkIwY0hSM1JwMDhmL1A3Nzc2aFJvd1k2ZHV5SXpwMDc2NzEzN096czhOcHJyK0cxMTE1RFRFd005dTNiaDRNSEQ4TGIyMXZvRjlXMGFWUHMzNzhmWm1abWNIRnhRZVBHalVVbGVVVk5uRGdSMDZkUFIyaG9LTnEwYVNQc0R3NE94dHExYTdGcTFTcEVSa2FLbXNZVFBTc1NkWEZ6R0ltbzB0M1BVU0gwdE9ZdktwNXlLUmEzS3Y0WEwyTjJKeVViWFZhY3hwMFVUUzI1UkFMODlGcERqR3JGbGVpSWlJZ3Ewc21USjNIcTFDbTlVS0FrQnc4ZVJOZXVYWi9ocUo2ZVdxMUdURXlNc08zbDVWVnNYeVpEbEVvbDR1TGloTzJpSC93VkNnV3FWNjllWW5EMjRNRUQyTnJhUWk2WDYxMWJ0MndyTUREUTRQbmEwaW1nK09ia3hraGJWbVpyYTZ2WHdGelgxYXRYUzJ4b3JwV1FrRkNtNTMvanhnMDRPRGpBeGNVRnFhbXB5TTdPaGx3dWg1MmRuVEFMNmVMRml3Z01ETlFyY2J4Nzk2N29OZjdycjcvUXZuMTc0YlZMU0VqQXpaczM4ZkxMTHd2WEtvdWtwQ1JrWldVSlBhVktrcG1aaWNURXhIS3ZDcWRVS3BHU2tnSlhWMWNBbWxLKy9QeDhXRnBhR2d4RUN3c0xSU1dQYm01dUtDZ29FTTFDS3lvL1AvK0plemVad3M4TGVyNGtKVFNYWStCRVpNUWlVZ293SjBKVGZ0YkV5UnlmTlN6K2YvTEc2cm9pRTExV25FWjhlaTRBd0V3aXdibzNHMk5vRTg5S0hoa1JFVkhWVTFVREp5SXlEdng1UVVXVkZEaXhwSTdJaUQzUWFSanVab0w5bXk0bFBrTEl5ak40a0ttcFh6ZVhTckR4cmFib0gxU2pra2RHUkVSRVJFUkV6eElESnlJamxwVDd1R0c0cTVWcDlXODZGNWVHN2l2UElEVkgwL0RTU21hR3JjT2FvMmQ5MTBvZUdSRVJFUkVSRVQxckRKeUlqSmg0aHBQcEJFNG43cWJnbGRWbmtaR25XUUhFeGtLS1hTTmFvcE9QVXlXUGpJaUlpSXFTU3FWUXFWVGw2b2xFUkM4ZS9weWc4aktkVDdCRUw2Q2szTWVCazZ1VmFmeHdQeCtmanA1ckhvZE5kbFl5L1AxZU1NTW1JaUlpSTJWdGJTMHNsVTVFVkp6TXpFeTlwdmxFSldIZ1JHVEVIdVNZVmtuZGRVVW1lcXc2ZzBlNW1yREpTVzZCSXgrMFJ1dmFEcFU4TWlJaUlpcU9pNHVMYUFVMUlpSkRFaElTNE96c1hObkRJQk5pL0o5Z2lWNVFXVW8xc3BTYVJTU3JtVXRnTFN1MitiOVJpRTNMUWNqS00xQms1UU1BcWxuS3NQKzlWbWppWVZmSkl5TWlJcUtTMUs1ZEc4bkp5VWhOVGEzc29SQ1JrVXBOVFVWeWNqTHExS2xUMlVNaEU4TEFpY2hJaVdZM0dma0tkWXFzZklTc1BJUFl0QndBZ0tYTURMdEd0RUF6VDRaTlJFUkV4azRtazZGQmd3YUlqSXhrNkVSRWVsSlRVeEVaR1lrR0RScXdoeE9WQzV1R0V4a3BjZjhtNDgyR0grVXE4Y3FxTTdpdTBQUitrSnBKc0dWSU0zU295NTVOUkVSRXBzTFIwUkVCQVFHSWlvcUNrNU1UUER3OFlHdHJ5dytYUkM4b2xVcUZ6TXhNSkNRa0lEazVHUUVCQVhCMGRLenNZWkdKWWVCRVpLU1NUR0NGdXB3Q0ZmcXNPNGZ3K0hSaDM1bzNHcUZQQTdkS0hCVVJFUkU5Q1VkSFJ3UUhCeU1tSmdiWHJsMURkblkyVkNwVjZTY1NVWlVqbFVvaGw4dmg3T3lNNE9CZ3lHU01EcWo4K0s0aE1sSVBjblViaGh2Zlh4Y0xWR3E4dWVFOGp0NU9Gdll0NlJPQVlVMXJWdUtvaUlpSTZHbklaREw0K1BqQXg4ZW5zb2RDUkVRbXpqaW5UUkFSSGhqeERDZTFHbmh2YXdSMlhVMFM5czNzNm9mUXR0NlZPQ29pSWlJaUlpSXlGc2IxS1phSUJMb2xkY1kydzJuZWtadFlIeDRuYkk5dFd3Y3p1L3BWNG9pSWlJaUlpSWpJbURCd0lqSkNoV3BBOFY5Sm5VUUNPQnRSMC9EdFVmZnh2LzNYaE8zQmpUM3hYZThBU0NTVk9DZ2lJaUlpSWlJeUtzYnpLWmFJQkNsNWhWQ3BOYmVkTGMwZ05aSXc1MUxpSXd6ZGRFSFlEcTdsZ0ZWdk5JSVoweVlpSWlJaUlpTFN3Y0NKeUFnbDZUWU10emFPY3JvSG1Ybm9zKzRjc3ZJMVk2dHBaNFZ0dzV2RFNzWWZJMFJFUkVSRVJDVEdUNHBFUmtqVU1Od0l5dW55VllVWThHczRZbEp6QUFEVzVsTHNlTHNGM0t0WlZ2TElpSWlJaUlpSXlCaFYvaWRaSXRMek1QZHg0T1JTeVlHVFdnMTh0QzBTeCs2a0NQdldEV3lNcHA1MmxUZ3FJaUlpSWlJaU1tWU1uSWlNME1NODR3bWN2ajl4QjZ2TzNSTzJaM1Qxd3hzTmExVGlpSWlJaUlpSWlNallNWEFpTWtJS25SbE96bGFWMThQcDcyZ0ZKdTYrSW16M0Q2cUJtVjE5SzIwOFJFUkVSRVJFWkJvWU9CRVpvWWVpd0tseXZrM2owM014ZU9NRkZLbzF5K1UxcWxFZDZ3WTI1b3AwUkVSRVJFUkVWQ29HVGtSR1JxMEdIdVpwVm9LVEFIQzBlUDdmcHFwQ05ZWnV1b0NIV2ZrQUFHY2JDK3g0dXdWc0xJeGp4VHdpSWlJaUlpSXliZ3ljaUl4TWVrRWhsUDlOY0xLM05JT3NFcjVMNXg2NWlYOXVKd3Zidjd6WkJMVWRySi8vUUlpSWlJaUlpTWdrTVhBaU1qS2ljanJMNS84dGV1eE9Dcjc0KzRhd1BhV0REM3E4NVBMY3gwRkVSRVJFUkVTbWk0RVRrWkZSVkdML3B1VHNmQXplZUY3bzJ4UmN5d0d6dTlkL3JtTWdJaUlpSWlJaTA4ZkFpY2pJUE14N0hEaTVQTWZBU2EwR1J2NGVnYmowWEFDQXZiVTVOZzF1Q25NcG00UVRFUkVSRVJGUitUQndJakl5bFZWU3QvVGtYZXk4a2lSc3J4clFpSDJiaUlpSWlJaUk2SWt3Y0NJeU1nOHJvYVR1UWtJNlB0bHpSZGdlMDdvT1hnOTBmeTZQVFVSRVJFUkVSRlVQQXljaUkvTXdWeVhjZHJhU1B2UEh5MVVXWXNqR0M4aFhhWUt1eGg3VjhlMnJEWjc1NHhJUkVSRVJFVkhWeGNDSnlNZ284cDV2U2QyWGY5L0ExUWVaQUFBYkN5azJEMmtHS3hsL05CQVJFUkVSRWRHVDQ2ZEtJaU9TcTFJanMwQ3pRcHlsVkFJYjgyZmJzUHZmdUhSOEUzWkwyUDZtVndQNE9kczgwOGNrSWlJaUlpS2lxbytCRTVFUktkb3cvRm5HVFhuS1FyenorMFdvQ2pVQlY4ZTZUdmlnVmExbitJaEVSRVJFUkVUMG9tRGdSR1JFSHVxVTA3azg0NGJoc3c5SEkvSitCZ0JBYmk3RnFqY2F3VXp5YkdkVUVSRVJFUkVSMFl1QmdST1JFWGxlSzlSZFNFakh2Q00zaGUxNXI5UkhYVWY1TTNzOElpSWlJaUlpZXJFd2NDSXlJb3JuRURqbHF3cnh6cFlJb1pTdWJSMUhmTnltempONUxDSWlJaUlpSW5veE1YQWlNaUlwT2lWMVRzOW9oYnI1UjI0aUl2RVJBTUJLWm9iVkxLVWpJaUlpSWlLaUNzYkFpY2lJSkQvandDa3FLUU96RDBjTDI3TzZ2OFJWNllpSWlJaUlpS2pDTVhBaU1pSzZNNXdjS3pod1VxdUJzVHNpVWFEU2xOSzFxbVdQQ1MvWHJkREhJQ0lpSWlJaUlnSVlPQkVabFdjWk9QMXhPUkZIYmlVREFLUm1Fdno4ZWtOSXpWaEtSMFJFUkVSRVJCV1BnUk9Sa2NoUnFwSDczK3dqYTVrRVZ0S0tDNE95OGxXWXVEdEsyQjdUdWc0YTFxaGVZZGNuSWlJaUlpSWkwaVdyN0FFUWtVWkt2czdzSm91S3pZTG5IYm1KdVBSY0FJQ0xqUVcrRFBHcjBPc1RFUkZSMWFCVUtoRVRFd09GUW9HY25CeW9WS3JLSGhJUlZVRlNxUlRXMXRad2NYRkI3ZHExSVpNeG1xaUsrS29TR1luazNHZFRUbmN6T1F2ZkhMMGxiTTkveFIvMjF1WVZkbjBpSWlLcUdsSlNVbkRseWhVNE9UbkIzOThmdHJhMmtFcWxsVDBzSXFxQ1ZDb1ZNak16a1pDUWdOT25UNk5CZ3dad2RIU3M3R0ZSQldQZ1JHUWtSRE9jS2pCd21yRHJDdkpWbW11MzlMTEhpT1kxSyt6YVJFUkVWRFdrcEtRZ0tpb0tnWUdCY0hCd3FPemhFRkVWSjVWS1lXZG5CenM3TzZTbXBpSXlNaElCQVFFTW5hb1k5bkFpTWhLNkRjT2RLaWh3Mm5QdEFYWmZUUUlBU0NUQTBuNkJNSk93VVRnUkVSRTlwbFFxY2VYS0ZZWk5SRlFwSEJ3Y0VCZ1lpQ3RYcmtDcFZGYjJjS2dDTVhBaU1oSVZ2VUpkbnJJUTQzYytiaFQrWG90YWFGSFQvcW12UzBSRVJGVkxURXdNbkp5Y0dEWVJVYVZ4Y0hDQWs1TVRZbUppS25zb1ZJRVlPQkVaaVpROHRYRGIwZkxwWnlIOWREb0dONU96QUFBTzF1YVkyNlArVTErVGlJaUlxaDZGUWdFUEQ0L0tIZ1lSdmVBOFBEenc4T0hEeWg0R1ZTQUdUa1JHb2lKbk9HWGtLVEg3Y0xTd1BiT3JINXh0TEo3cW1rUkVSRlExNWVUazRQL1p1Kys0cHE3K0QrQ2ZMQktHYkFoREVBU3BLRzZjVkd1ZmlsdXIxYXAxMVYycUhXcTF3MGVycmJYRjMrTnVuMW9mcmJQYWFoMjRhbFZ3dFE2c1dsUVFHU29Jc3FlR3NESitmNlM1NXBLYmtFQVUwZS83OWVxcnVlZWVlKzVKQ0VpK25PLzMyTm5aTmZRMENDRXZPRHM3TzhqbDhvYWVCckVnQ2pnUjhvd290R0RBYWVXNXV5Z29xd0lBK0RuWklLSmJzM3FOUndnaGhKRG5sMUtwcE4zb0NDRU5UaUFRUUtsVU52UTBpQVZSd0ltUVo0QlNEVHo4WjVjNkFROXdFTlg5V3pOUFZvbVY1KzR5eDEvMkRZSllTTi9xaEJCQ0NDR0VFRUtlSHZvVVNzZ3pvTGhTQlcwRkowY3JQdXF6a2R5eVU2bVFWV2wyZHdqeGFJS3g3YjNyUDBGQ0NDR0VFRUlJSWNRTUZIQWk1QmxncWZwTmFjVnlyTCtVeGh4LzA3OGxCUHo2RnlBbmhCQkNDQ0dFRUVMTVFRRW5RcDRCUlZXV0NUZ3RQcG1NYXFWbXJWU1luek1HdFpUV2UyNkVFRUlJSVlRUVFvaTVLT0JFeURPZzJBSXJuRzdtUE1LT2E1bk1jZVNBbHZWS3pTT0VFRUlJTVZkVlZSV3FxcW9hZWhxRVdJeGFyYTY5RXlHRWs3Q2hKMEFJQVVxcUh2OUQ1bWhWdHlqUmtwTkowUDU3T0RoWWlwZjluQzB4TlVJSUlZUVFrMFZGUldIWHJsM28yYk1ud3NQRDBiWnQyeWQyci9Ed2NPYnh0bTNiNE9YbHhSeG5aV1hoN2JmZlpvNVBuanhaNS90a1pXVWhQejhmN2RxMU05cFBMcGNqTVRFUjE2NWR3OUNoUXlHVjZxODByNnFxd3JKbHl6QnExQ2kwYnQwYUFDQ1R5Y3llazUyZEhldjQwS0ZEdUhEaEFqNzc3RE00T0RpWVBaNHB0bS9manZqNGVPWjQxcXhaYU5aTWZ5ZmtsSlFVL1BERER3QUFiMjl2ekowN3Q5YXhmLy85ZDdSdDI1YjFOZVJTVWxLQ1NaTW1NY2RmZnZtbHllK3gwdEpTTEY2OEdHRmhZZWpkdXpmYzNOd0FBTlhWMVpnNGNTTEt5OHZoNE9DQUgzLzhFVUxoNDQvSlY2OWV4YkpseXhBWUdJaE9uVHBoekpneEp0M1BraW9yS3pGdjNqem0rTnR2dnpYWVY2RlE0TjEzMzJXT04yN2NhTkk5dEsrRDFzOC8vMXlIbVJMQ1JnRW5RcDRCcFRvcGRZNVc1cTl3dXBYN0NQdmpjNWpqci9xOVpKRjVFVUlJSWFSeDRmMnp2TG1xcWdwV1ZsWlA5ZDRLaFFKUlVWRW9LeXZENzcvL0RnQk1NR0RVcUZFb0xpNDJlU3pkQU5IYXRXdHI3YjkxNjFiWTJ0b3l4MlZsWmF6elhHT0l4V0pFUkVTdzJtUXlHVEl5TXBDV2xvYkV4RVRFeDhjakl5TURibTV1MkxWckYrUnlPWXFMaTFGUVVJQzh2RHhrWldVaEl5TUQ5KzdkUTBaR0JyTWF4dGJXRm1QSGptV05yVmFyc1dyVktseTRjQUdYTDEvR2pCa3owTDkvZnd3ZlByejJGNlNHUTRjT3dkcmFHZ0FRRXhPRDc3NzdEbXExR2pObnpzU1NKVXZRb2tVTDVPZm42ejAvYzJ6Y3VCSE96cG8vWU42OGVSTS8vZlFUOC93Q0F3UEI1L09Sa1pIQjlIZDBkRVNUSmsyd2FkTW0zTGh4QXdEUXZIbHpWaDh0Z1VEQUJKZU9IRG1DdFd2WHd0cmFHck5telVLL2Z2MEFBRXFsVXU4NmhVTEIrdHBXVjFkejl0UGVROWVoUTRlUWtKQ0FoSVFFWEx4NEVaR1JrWkRKWkxoNjlTb0tDZ29BQUsrKytpb2VQbndJUVBNMUZJdkZ1SGJ0R21ReUdlTGk0dEMwYVZPOSs4eWVQUnNKQ1FtY2N6Q0hzYUNvU3FYQzdkdTNXVzI1dWJrWVAzNThyZVBxQm1aMS9mZS8vMFZRVUJCenJGYXJtZGRCVjFGUkVVYVBIbDNyZlhUeGVEeWNPSEhDckd2STg0a0NUb1E4QTNRRFRnNTFDRGhGbnJuRFBCN2FTb3AybnZZV21SY2hoQkJDR2hmdDZwYjgvSHg0ZXovZG5XcGpZbUtRbjU4UEFMQzJ0c2JreVpNdE11NlJJMGRxN1hQNjlHbXp4N0MxdFdVQ01wTW5UMFpoWVNIS3k4czVyOC9QejBkU1VoTGVlKzg5RTJZTVJFZEhzd0pPYXJVYTMzMzNIV0ppWWdCb0FpZm56NTluZ2l2MUlSQUlJQkFJb0ZBb2tKZVhoemx6NW1EZXZIa0lEZzVtZ2lkMW9RM2tGQlVWWWRteVphelVzdFRVVkV5Wk1vWFZmK3JVcVhCMWRjVzFhOWVZdHFpb0tFUkZSZW1OYlc5dmozMzc5cUdzckF3N2R1d0FBSlNYbDJQRmloVzRjZU1HeG84ZnoxcHRZOGlubjM1cThKeHVBS2V5c2hJSER4NWtqcWRNbVlJLy92Z0RrWkdSckd1T0hEbkN2RmZtejUrUHZuMzc0dXJWcTh6NW5qMTcxam9uQW9oRW9vYWVBbmxHVU1DSmtHZEFTZlhqZjhBZHpFeXB1MXNreDY2NEI4enh2Ly9Wd21MeklvUVFRa2pqNHUvdkR6NmZqM3YzN2ozVmdKTkNvV0FDQndEdzFsdHZNYXRqQUUxcVZjMDBNRjNaMmRsUUtCUUFBQnNiRzlhNTVzMmJjMTV6OSs1ZDVyR3ZyeThyRFVxaFVPRCsvZnRHeDlDOVQyWm1wdDU1WFo2ZW5rd3d6UmloVUFoZlgxKzBhdFVLY3JrY05qWTJVQ3FWV0xWcUZXdkZoNk9qSXhZc1dNQ3NTTlBhdlh1M3diRU5yVExwM2JzM25KeWNzSGp4WXBTVmxhR3lzaEpidG16QmwxOStXZXQ4YTVPZm40OVBQdmtFaFlXRnRmWk5TRWpBbFN0WHpCcmYxdFlXNjlhdHc4S0ZDNUdXbGdZQU9ISGlCQUlEQStzeVhZTisrKzAzbEphV0FnQjY5T2lCa0pBUTVPYm0xbnBkYVdrcDd0MjdCd0J3ZG5aR2h3NGRMRG92cmJxa1FUbzRPSEFHM0JRS0JWYXNXTUVjR3dyS2VYcDZtbjFQQVBEeDhlRnNyNmlvWUw1SEpCSkpuY1lteng4S09CSHlER0N0Y0JLWnQ4THAvODdjZ1ZLbENWajFhZUdLTGo2T0ZwMGJJWVFRUWhvUGEydHJkTzNhRmJHeHNRZ0tDb0s3dS90VHVlK2hRNGVZRC9CZVhsNFlNV0lFTGwyNmhGdTNibUhreUpGWXZYcTF3V3QzN05pQjdkdTNNOGZ6NTg5bm5kK3dZUVBuZGJxcFFrdVhMalZhdzhuUUdGejY5KzhQUjBkSFNLVlNORzNhRlA3Ky9wd0JnVTZkT3NIRHd3TlNxUlRlM3Q3dzhmR0JqNDhQSy9CVlVsS0NMNy84RWpkdjNtVGFSQ0lSbGl4WkFtZG5aNzBWVmVhbUxtbTFhOWNPSzFhc3dHZWZmUVkrbjQvSXlFancrZXpmS1RkdjNtd3dXTUJGcFZKaHdvUUp5TXZMQTZBSlVLeGJ0dzVGUlVXSWlJaUFXcTBHajhmRDVzMmJJUkFJRUJFUndRUU4yN1p0aXhVclZ1RDgrZlA0NG9zdkFBQlNxUlRidDIvWG01ZFVLc1dhTld1d2FORWkzTHg1RXpObnpzVHc0Y1B4K3V1djZ4WHNMaTR1eGx0dnZjVWNSMFpHb24zNzlucHoxMDJucTZxcVlnSjVRcUVRMDZaTjArdS9lL2R1T0RzNzY2V1BuVDE3bHBsRFVWRVIrdmJ0eTV6VHJ0SmF1blFwcXF1cm1YYmQ2eGNzV01CWit5czVPUm1MRmkxaWp0OTg4MDI5UHJXUlNDUjQ3YlhYOUFLaHVuTUJ3Rm5qU2x1L0NqQ2NjaGNlSGc2cFZJcDE2OWF4MmpkdjNzelovL0RodzB4Zlk4Rmw4bUtoZ0JNaERVeU5taWwxcHE5d2VsQmFnUzFYSHVmRjArb21RZ2doaEhUcjFnMTM3OTdGM3IxNzBhZFBIMWFkbGllaHFLZ0kyN1p0WTQ3bnpKa0RIbytINzcvL0h0bloyWWlLaWtKRVJBUUdEaHpJdWs2aFVPRDc3Ny9INGNPSG1iWUpFeWJnNVpkZjFydkgvdjM3OWRvbVRKakFQTDV3NFFJcmtLRU5saGk3L28wMzN1QjhQaDk5OUJGbmUwMkxGeTltNmlnWmtwU1V4QW8yOFhnOHpKOC9ueWtZYmlseXVSeUJnWUZZczJZTnFxdXI0ZW5wYWRJS0htUDRmRDQ2ZCs2TW8wZVBRaXFWWXZueTVYQjBkSVNqb3lQQ3dzS1FtWm1Kb0tBZ3lHUXl0R3paRW12WHJzVi8vL3RmWkdWbDRkLy8vamQ0UEI1NjlPZ0JEdzhQT0RrNUlTZ29DQ1VsSmF5VmIxcTJ0cmI0NXB0dmNQbnlaU1p0N1kwMzN0Q3J4VldUb2RVN3V1bDBodzRkWWxab0RSczJERUtoRU9ucDZheitHelpzZ0Znc1JtVmxKYXRkVzR2TW1DWk5takNQdFFFM0xYdDdlODducTV2ZTUram9pR0hEaG5HT3ZXblRKczVWYjlvZzBkR2pSL1ZxaGRYRWRmN28wYVAxcXZHV241K1BPWFBtd01iR0JpS1JDQXFGZ2xrSkJtaFdXaElDVU1DSmtBWlhybENqK3A5NGs0MlFCeEhmOUlEVHlqL3Vva3FwdWJoSE15ZTg0dS95SktaSUNDR0VrRWFFeitkanhJZ1JpSW1Kd2VIRGgrSHM3QXlwVkFvSEJ3ZTlGSzc2MGhiQ2xzdmxBSUFCQXdhZ2ZmdjIyTFp0RzdLenN3Rm9najl0MnJSaFhaZVdsb2JJeUVqY3VmTzREbVhQbmowTjF1MVp2MzY5UmVjTkdBNDRXVkxIamgwaGtVaFFVVkVCQVBqZ2d3L2c1T1NFdzRjUFk4aVFJWHI5RHh3NFlIQXNROFhGWTJKaThNTVBQK0N6eno1RHg0NGRMVFB4Znd3ZE9oVHg4ZkZJVDAvbi9OcWtwYVZ4Rm9ldXVWSXJKeWNIaVltSk9IandJUGJ1M2N0YU1aYWZuNC9Dd2tLMGJOblM0aldTU2twS3NIUG5UZ0NBcTZzckpreVlnRysrK1FhWExsMWlyZkk1ZGVxVTNyVjM3OTVGU2tvS2dNY0YwY3ZLeWxCVVZBUUFuS3NIYXdhc0VoTVQwYWxUSjFaYnpkVEQwYU5IUXl3VzEvRVpOZ3czTnpkVVYxZXpna3hhUEI0UGd3WU5hb0Jaa1djUkJad0lhV0IxTFJoZVVGYUZEWmNlLzNYbTMvOXFBUXYvRGtrSUlZU1FSc3JhMmhxREJ3L0dTeSs5aEJzM2JpQTFOVlV2MVVhTEsrWEhWQmN1WEVCc2JDeHpuSlNVaEhmZWVZZFZQeWtpSW9KSjVaTEpaTmk5ZXpmMjc5K1BxcW9xMWxoLy92a25saTlmamttVEprRXFsZFo1VHZYRmxXSWtrVWhZSzdGTUpSS0owTDU5ZThUR3htTG16SmtJRHcvSDlPblRrWk9UQTZGUWlONjllN1A2bTdPVEh3RGN2bjBicTFhdFFsVlZGVDc5OUZOTW5EZ1I0OGFOczFoZ3NYbno1bGkzYmgxZWYvMTFwcTFKa3labWoyK29lSGxaV1JrV0xGaUF6TXhNUkVSRU1QZFJLcFhZdDIrZlhuOVRVK3FVU2lYNGZENzI3Tm5pVWE3OUFBQWdBRWxFUVZRRG1Vd0dRRk5qYU9iTW1YandRRlA3OU5HalIweC9ycFM2Nk9obzV2enJyNytPOGVQSDQ4Q0JBL2orKys4QmdKVVNwMVV6UmZMZ3dZTVlQWG8wcTRqMjFxMWJtY2ZPenM2Y2djZTZNcmJUbmFIVXVVT0hEZ0hRcE9LTkdER0MxYzduOHcydU1tdlJvZ1hyZTE4c0ZzUFgxeGRqeG94QjU4NmQ2eko5OGh5aWdCTWhEYXlrNm5GdXVxTVo2WFQvdlpnR2ViVm05NUFPWGc0WThOTFRxZEZBQ0NHRWtNYWpSWXNXYU5IQ2VNcTk3Z2RyY3dVSEI0UFA1ME9sMHZ3QlRiZVFOd0NFaFlWaDhPREJlUGp3SVg3NzdUZnMyYk9IOVVHZngrTXhPNnlwMVdwRVIwZmp6Smt6R0Rac0dNYU5HNmRYQzhiSHg4ZGdEUmxUVEpreUJSa1pHYlYzTk1IUW9VT05ubCt4WWdYYXRXdUhybDI3NHBWWFhrR2ZQbjJ3WnMwYVp1WFg2dFdyWVd0cnF6Yy9jOGpsY2dpRlFsUlZWVUd0Vm1QYnRtMUlTVW5CSjU5OFl0NlRNYUptRWZmdDI3ZWJYYVBIVUxEajIyKy9aWXFGZi9mZGQwaE9Uc2FjT1hNd1lNQUFrOFkxdGt2ZGh4OStDRjlmWCtaWUpwTXh3U2VSU0lSUm8wWXh0Y08wQmNXMS82LzV1S0NnQUFCWXhkTmRYUFF6QzdTcm43UktTa29RSFIzTmVqNXhjWEdzL29NSEQyWmRvMzNmQUpwQVYxaFlHQ29ySzFtMXpXcldWZEl5OURvYm8wMEwxYTE3cGR0dUtPRDAxVmRmc1dwc1dYcjFKSGsrVU1DSmtBWldXbTErd2ZBcXBRcnJMejVlM2ZUcHF3RzB1b2tRUWdnaFQ1Mnpzek5DUTBOeCtmSmx2WFB1N3U1NCsrMjNFUmtaaVhQbnp1bXRzUEx5OHNMSEgzOE1lM3Q3ckY2OW1xbDFwRkFvc0hmdlhwdzdkdzVidDI3VjIySzlMaCtxdFV3cG1xM2J4eExCcVVHREJvSEg0eUVtSmdaSGp4NWwydDNkM1JFY0hGeXZzVHQyN0lodnYvMFdDeGN1WkFKWkZ5NWN3S1pObStwY2dMdzJobEw3Nm1MeTVNbElUazVtWHVjVEowNndpci9YbDZFVXd6Rmp4ckR1TTJQR0RLUGphQXR6YXdOUHRyYTJuR2x3WEx2NTdkeTVFK0hoNGF4aThxWnljM09EbTV1YjNzb3A3ZnVtNWlwQll5c0Q2MXZUUzh2VW9Pajc3Ny8veEhiMUk0MEhCWndJYVdCMUtSais2NDFzNU1vME9lSk5IU1I0STZSdTI1b1NRZ2doaE5SWFJFUUVSbzBhQllWQ2dTVkxscUNpb2dJQ2dRQUxGaXlBbDVjWDR1UGpXY0VtSG8rSElVT0dZTWFNR2N5SDlwVXJWK0xZc1dQWXNHRURVdzlxNU1pUlRMREp5Y2tKZ0dZcitQb0VnUndjSEpoVkxvYm9ycUF5RnR4eWRIUUVqOGVEU3FWaXJZYlJ6bFViWU9EeGVFaElTR0R0MUNjV2kvSDU1NS9EemMzTmFCcVVLWHg5ZlptZzArM2J0OUc4ZVhOTW16YU50WkxNa3ZyMTY2Y1hCS3pOa1NOSE9OdWxVaWxXcjE2Tnp6NzdEQ2twS1dqZHVqVkdqUnFGY2VQR1FhMVcxMW8wM0JEZEZWaXJWcTFDa3laTjhQWFhYK1Bldlh2dzh2TENtREZqOE1jZmY5UTZqa2drUW5WMU5iTUtTMXV6eU52Ym03Ty9iaXFwVm01dUxxS2lvakJ5NU1oYTc4Zmo4VmkxcGN6MTAwOC9HVHhuYnFEMjU1OS94czJiTnpGdjNqeFd1Nm5mZjlydlkvSmlvNEFUSVExTU42WE8xQnBPNjg0L0x0QTNxNGNmaEdZVUdpZUVFRUlJc1NRZkh4KzR1N3RqOXV6WlRISHNhZE9tTVR1eFRaMDZGVjkvL1RXemE5bjQ4ZU1SR0JqSUdvUEg0Mkhnd0lFSURRM0Z5cFVyVVYxZHpkcTVhOCtlUGN4ajdRZG5zVmlNTFZ1MjFEcS95Wk1uTThXY2RZTSs1dEpOSHdLQUhUdDJRQ0tSc09yKzFKd3JvQ21zdldqUklsWkI2WTgvL2hoK2ZuNzFXcTIxZWZObVpqV1dnNE1EVnF4WWdmWHIxMlBDaEFtd3NiRjVZZ0VuUzlQT2ZkMjZkWWlJaUdDQ1dkbloyWGo3N2Jmck5LWnVFSzlObXpiWXVYTW5FeXo2OE1NUFlXVmxoZGRlZXcydnZmWWExR28xSmsyYWhLeXNMSGg2ZWpKcGRzWEZ4WWlMaThQWFgzK052THc4SkNRa01HUG9wdXJwNGlxaURRQzdkdTFDZUhnNEhCd2NXSE9UeVdTWU9IRWk4N1hxMHFWTHZWWjRtZnQrZXZqd0lhNWR1NGJNekV5OVlObm16WnZOVHAzVVJTbDJCS0NBRXlFTnp0eWk0YkgzUzNBNW93UUFJQkh5TWEwejl6OTRoQkJDQ0NGUGcxcXRSbVJrSkZKVFV3RUF2WHYzWnEzbTZOMjdOMUpTVXRDM2IxLzQrZmtaSGN2ZDNSMlJrWkVvS3lzejZRT3JOc0JWSHpVRFNZWW9sVXJXc1NrcFVrbEpTVml3WUlGZThLZFhyMTU2NlZEMWRlWEtGVXlhTkFtT2pvNFdIYmVtNDhlUFczeE1HeHNiby9XWTZpTXVMbzRKSW9XSGh6TnBkaU5Hak5BclpwNmRuYzBLMnVnR05EZHQyc1M4Vi96OS9UbnZkZXZXTGVaeFVGQVFVbEpTb0ZhcjhlalJJNnhac3dhTEZ5OW05ZCt5WlF2cnZhRmJFTDB1ekUycHUzUG5EcFl0VzJid0dpc3JLNzIya3lkUDR0S2xTM2o0OENINjl1M0x0T2ZuNTJQOCtQRlFxVlRnOC9sbzJiS2xtYk1uenlNS09CSFN3RXJOTEJxdXU3cHBYSWVtY0xYVi80ZUFFRUlJSWVScFVLdlZXTEZpQmY3ODgwK203Zjc5KzVnMmJScmtjamxjWEZ6dzdiZmY0djc5KzVnK2ZicFpZOWVXYWxaWldXbDJrVzB1TlFOSmhsYUo2QWEzK0h5K1NRR24wNmRQRzl5aFRTZ1VZdTdjdWJXT1VWSlN3a3J6MDE3ajdPek10Q2tVQ2tSR1JxSzZ1aHB0MjdiRmpCa3owS1JKazFySHJvc0RCdzVZckdpNFZrWkdCalpzMklDd3NEQ0Vob1p5cHBYdDNyM2I0UFc1dWJuNDRJTVA5Tm96TXpQeHhSZGZNRVh0OC9MeU1IdjJiSk5yWjNsNWVVRW9GRUtoVUNBK1BwNXBEd2tKNFp5RHRvNFdBQXdZTUFBQkFRRTRkdXdZQU0wdWpDZE9uR0NDTkpjdVhXTHRmTmlyVnk5bVZXQmRtWnRTcDAzLzVOSzVjMmVFaFlYcHRlL2N1Uk5idDI2Rm5aMGR1blhyQm50N2V3REEwYU5IbWRjNU5EU1U5ZjRrTDY3bkp1QTAvSThWek9NRFBlZFJPN1Uzcm5haEdmMmJBc09hUG1QenAvWVhwbjM0SHl0WWZRZ2hoTHpZZUR3ZXJseTV3bXJUM2FtdVB2Vm9uaFpUVjBucEJvNU1EZVowN05nUisvYnQ0engzLy81OWt3SWZlWGw1ckdQdE5icUJzdVRrWk9aNS9QMzMzK0R6VFN2VFVCY1RKMDYwZUxwVWZIdzhZbU5qRVJzYkN6OC9QMnpjdUZHdmo3SDBPa09yMUNvcUtsZzF1NjVmdnc0QWFOcTBLWGJzMklHTkd6Zml5SkVqc0xPenc0NGRPL1N1NS9QNUNBNE9aZ3JhQTVwVXpxQ2dJTDIrRnk1Y1lCMjNhZE1HWVdGaE9IdjJMRlBQYU0yYU5mRDI5b1pJSk1JMzMzekR6TnZXMWhidnZQT093ZWRuS25OVDZyUTc3VGs2T2lJb0tJaFYvUC9ycjc4R29ML3pYck5telFCbzBnSFhyVnVIaFFzWG9xU2toQlU4ZStPTk4rbzBmL0w4NGFsTlhVUDZETkw5TUVRSUllVHBvSUFUSVlROFg2S2pvOUduVDU4Nlg3OTgrWEpFUjBlejJuZzhIbXh0YmRHMWExZDgrdW1uV0x0MkxmTmhIOUFFUzdLeXNwaGpOemMzU0NRUzFoaTZxM3FlcEl5TURHYWxGSi9QNXl3SUxaRklNSDM2ZEh6ODhjY0FnT2JObTJQRGhnMEFvRmZEU1hkbFZrVkZCWVlQSDQ1Mjdkcmg2dFdyckQ3MXFkOEVBTysrK3k3endmNm5uMzdDdG0zYkFHZ0tadS9mdng5NWVYa1lQMzQ4MDErMzVwTzU2anRYWFh2MzdvV0Rnd09yYmRXcVZjeEtvS0ZEaCtMOTk5OUhWbFpXdldzNHFkVnF2UEhHRzNxRjRnY1BIb3dQUC95UXVhK2pvNk5lUFRBYkd4dncrWHpzMmJPSEZRQjcrZVdYOVZMakFNMnViTGR2M3dZQVZpMm82T2hvTEYrK25PbG5iMjhQbFVyRm10T25uMzZLMTE1N3plRHpLUzh2eDlDaFE1bmpTWk1tNGRLbFMxaTZkQ25lZlBOTnB0M1VsTHFqUjQ4eTZYSzV1Ym1RU3FXb3FxckNvRUdEbUQ3YTE1RHIvZjN4eHgvajc3Ly9adVp5NTg0ZHBnaDc2OWF0c1diTkdvUHpxRTE5Zng2UnA0OW5KQUw5M0t4d0lvUVFRZ2doaER4OUF3Y09oSitmSDd5OHZPRGg0UUVuSnljNE9UbEJJQkF3ZlQ3ODhFUFdOVFUveE02Yk44L2dGdllBOUQ0TTE1ZHVVQ2duSjRkNUxKVktEUWE2b3FLaW1NZW1GbmFXU0NTWU5Xc1crdmJ0YTlINTEzVHQyalhtY2J0MjdTeStBa24zOVNvc0xNU1lNV09ZNHhNblR1amRUeWFUWWZqdzRjeXhib0NEaSs0S29yWnQyOVk2aDVvTUJhZDRQQjQ2ZHV5SXpNeE1OR3ZXREZLcEZDNHVMbWpWcWhVQU1QV1RTa3BLV1BNRk5BWG1RMEpDMEwxN2QxYkFxVmV2WG5yM1NVMU5aWUpOQUZpcGFIMzY5RUZLU2dyMjc5OFBBSG9wbHNPR0RUTVliTXJQejBkeWNqSVNFeE5aN1Z1M2JnV2dxY0drNi9QUFArY2NCd0JtelpyRlBFNUpTWUd2cnkrYU5HbGlORWhseU55NWN4RVJFWUd5c2pKbUxvQW1ZS3Q3SDBJYWJjQ0pWamNSUWtqRG9MUTZRZ2dodXRxMGFZTTJiZHF3MnRScU5Rb0tDcENabVluQXdNQjY3WGIxcE9tbUFHcFRqTGpvQmhRQ0FnSk1Ibi93NE1GNmRhSUFZTjI2ZFFDQWhJUUViTisrSGVYbDVSZ3laSWplYXFMOC9Id3NYYnBVN3pwdG9FQXVsN01DRXNZQ2QrYkt5TWpRYTd0eDR3YnoyTXJLQ3BtWm1YcDl0Q2xrV3BtWm1jenVjMXJ1N3U0UWk4VW9MaTVtalZIenZhU2x1MnRoVGNhU2RoWXRXbVR3M0lNSER3eWUwOWJvU2toSVlMVW5KeWZqMVZkZlpiWFZyQy9WcjE4LzF2SElrU1B4KysrLzY3MHVkbloyZW9FdVhSczJiTURaczJjTm5xOVphTjNVWU0vczJiTnJYVlZsakllSEIyYlBucTFYY0h6TW1ERm8wYUpGbmNZa3o2ZEdHM0FpaEJCQ0NDR0VOS3hIang3aDRzV0xLQ3dzUkVGQkFRb0xDNUdkblkwSER4NmdzcklTZ0dZbkxrc0huRmF1WEdtMDRIRk5lWGw1Qm5kQmk0dUxZeDRiV3Jta1VxbFlLWEhhRlRMMW9hM0ZkUEhpUlpTWGx3TUFmdnZ0TjNUcjFnMWR1blJoK3RXc0YxV3o3dE5mZi8wRmhVTEJISGZxMUtuZWM5T3FyU2g3VlZXVlNZWGJ1ZW9UclZpeEF1M2F0V085L2o0K1BnYUxUWmVWbGRWNkgwTnoxQmIwZnZEZ0FUSXpNNUdSa1lHUFAvNllDYWoxNzk4ZkgzMzBFV0pqWTdGdzRVSUFtb0JUVVZFUmt6cXB0Vy9mUG9TR2hqS3ZjM0p5TWlzbzFMcDFhMlkzeG9xS0NodzRjQUMvL1BLTFhyQUowS3dFbXpwMUtzTER3ekYyN0ZoNGVIaXd6Z2NFQk9nRm5GcTBhSUh1M2JzektYc05vYmk0R0tkUG45WnJQM2Z1SElLRGc5R3RXN2NHbUJWNUZsSEFpUkJDQ0NHRUVGSW5NcGtNLy9uUGY0ejJNWlpLVlZlZW5wNW1GU1RYVGUvVFZWeGN6QXA0R05ydS92TGx5eWdwS1FHZ3FlMWpLTzJyTGlaUG5vekV4RVRFeGNWQnFWUml4NDRkNk5TcEV6Tm4zVUFYVjZyY3BVdVhtTWRlWGw2Y05hZ0FZTTZjT1dZVkU1ODBhWkxKZmV0RE54M1EyT3RxTEtYdS92MzdtRHAxcWw1N1RFd01saTlmenJrQzZ1TEZpMHlncm5uejVnREFDdHdwbFVvc1hyeFlyLzZUV3EzR2tpVkxzSFRwVXJSdDJ4YmZmdnN0YS95eFk4ZWl0TFFVaHc4ZnhzR0RCNW4zalJhZno0ZGFyV2F1VVNnVU9IYnNHSTRmUDQ0MmJkcWdSNDhlQ0FzTGcxUXFSVUJBQUFRQ0FkcTBhWU9lUFh1aVI0OGVjSFYxQlFEMDdOa1RnQ1lZbXBTVWhOallXRnk3ZGcwaElTR1lNV01HYzcvRml4ZkR5c29LblRwMVFxZE9uWmp2R3pjM042aFVLaFFYRjhQS3lvcTFjczJZblR0M1lzK2VQWndCdE16TVRDeGF0QWpCd2NFWU9uUW9ldlhxOVVTKy8wbmowV2dEVGdkNnpxTzBPa0lJYVFDVVRrY0lJVVJMS3BVeTI4WWJNbTdjdUZySCtlU1RUL1Rhbkp5Y3NHZlBIczcrWThlT05YMlNSaHc2ZElnMWQ2NTBMclZhemRyQjdKVlhYbUhTclN5QngrUGhrMDgrd2F4WnN6Qmt5QkRZMk5pZ2YvLytUQXBhZFhVMTAxY2JiTkJTS0JTc2dGUFhybDBOM3FlMHROU3NlVlZVVkRCQkhvVkNnZDI3ZDJQNzl1MVFxVlFBQUpGSWhQWHIxek83bHVreXA0YVQ3aTZIcGdieWpoOC9EcUZRQ0pGSUJJRkF3Rm9GSkJhTG1jZCtmbjRHMCsxKyt1a241ckczdHpjZVBIaUEyTmhZcG0zRGhnMU1HcVZRS01UQ2hRdXhldlZxbEphV29xS2lBdi83My8vUXJWczNWcXFsdTdzN2poOC9qc1dMRjNOK1Q3Um8wUUp6NXN5QlhDN0h5cFVya1oyZHpaeFRxVlM0ZnYwNnJsKy9qczJiTjJQNzl1MW8xNjRkOXV6WkEzdDdlOVk0eGNYRnVISGpCdUxpNG5EOStuVldYYWdyVjY1Z3dvUUpDQTRPUmx4Y0hGT2NQeTB0RGZ2MjdVTkFRQUM2ZCsrT1FZTUd3Y2JHQmhFUkVYcEJzWnBGM1hYcDFtd0NOTjh6SVNFaCtPV1hYNWpYT2pFeEVhbXBxWGpwcFpmcVhLaWVQQjhhYmNDSkVFSUlJWVFRMHJENGZENDhQVDFSVWxJQ2IyOXZlSHQ3TTZ1UHRQOU5uejY5b2FkcDBLQkJnM0QyN0Zsa1pHVEF6YzJOYzd0N3VWeU9xcW9xQUpyZzBKUFk4dDNWMVJYYnQyK0hXQ3hHWm1ZbTFxOWZ6d28wYVEwY09KQjFYRmhZaUdiTm11SDI3ZHRRS3BXc1l0V1dVbHBhaWs4Ly9SU3BxYWxNbTBRaXdjS0ZDem1EVGVaSVRVMUZRVUVCYzJ4T3dFbTMwTGl1RGgwNk1JLzkvUHdnRm92aDZPZ0lmMzkvK1B2N3c4ZkhCNXMyYlVKUlVSRUF6V3U2Y3VWSzVoalFyTXJyMmJNbmM0K0pFeWNpTEN3TVlyRVlDeFlzZ0ZxdFJwOCtmVmh6NFBGNFdMQmdBUTRjT0tBWGJMS3hzY0hiYjcrTlljT0dNYXZNTm0zYWhFT0hEdUdYWDM3UkN3YU9HVE9HU1MzVURhQnBxZFZxL085Ly8yUFNWclVDQXdQUnYzOS9Kc2pqNysrUG1UTm40dVRKazBoSlNRR2dLVFIrOSs1ZDlPdlhEendlRDEyN2RzWHg0OGRaNHhpckF4WVlHTWk4RndZTUdJQVBQdmdBUXFFUXJWcTF3dkxseTVrVllXUEhqcVZnRTZHQUV5R0VFRUlJSWFUdTFxOWZ6L21oV0t1dUh6cU5yYktZTkdtU1dYV2hTa3RMV2F1VXRGeGRYYkZxMVNyTW1UTUhmZnYyNVV4WnM3VzF4WW9WS3pCbnpoeUVoSVF3OVhrc1Rmc2FObTNhRkI0ZUhwREpaQkNKUkJDTHhYQjNkOGNycjd5Q0lVT0dzSzZSU3FWWXMyWU5aRElaWW1OaldTdTBwRktwMFRRMFV6azRPR0RWcWxYWXZYczM5dTdkaTg2ZE8yUEdqQm53OVBRMGVJMUFJR0FWanphVXl1Zmg0WUY1OCtiaDRzV0x5TXJLMGx2QlpVaG9hS2hld01uT3pnNmhvYUdzd3RrQ2dRRDc5dTNUZTM4Nk9EamdxNisrWWdLaTVlWGxURTBpaVVTQ0tWT21ZTWlRSWRpelp3L2F0R25EN01vWEdocUtUejc1Qkt0WHIwWjRlRGlHRHgrT0gzLzhFYnQzNzBiLy92M1J1blZyQkFZR0lpTWpBM2Z2M29XN3V6dUdEaDJLUVlNRzZiMWZyYXlzTUhMa1NBd1pNZ1NuVHAzQzBhTkhrWlNVQktsVWlsR2pSaGw5L3M3T3poZzZkQ2grL2ZWWGVIcDZvbmZ2M3ZqWHYvNmw5OTUwY0hEQThPSERNWHo0Y0tTbnArUFlzV09Jam82R3Y3OC9VeStxWThlT09INzhPUGg4UHR6YzNOQytmWHRXU2w1TmMrZk94YUpGaS9EQkJ4K2dSNDhlVEh1M2J0MndkZXRXL1Bqamo0aVBqMmZ0UWtsZVhEeTFzWkwrenpCS3B5T0VrSVpEYVhXRUVQTDhpSTZPUnA4K2ZScDZHa2FwMVdxa3A2Y3p4ejQrUGdick1uRlJLQlNzbmRCcWZqRFB6OCtIdmIyOTBjQlpYbDRlN096c1lHTmpvemUyYmxwVlNFZ0k1L1hhMUNiQWNISHlaMTExZGJYZWJuT1dvbGFyOVFKK3Vydjc2WDY5RlFvRktpc3J3ZVB4SUJBSVlHVmx4UmtzTkNZNU9SbE9UazV3YzNORGNYRXg1SEk1Ykd4czRPRGd3QVRJNHVMaUVCSVNvcGRDbVphV3hub1AvZjc3NytqVnF4Znozc2pLeWtKcWFpcGVmdmxscytwbTVlYm1vcXlzaktrcFpZeE1Ka04yZHJiWnU4SXBGQW9VRlJYQjNkMGRnQ2FWcjZxcUNtS3htUE0xVktsVXlNL1BaNDZsVW1tdDc0T3FxcW82MTI1cUREK1BDQnZQeURjZkJad0lJWVNZalFKT2hCRHkvS0FQZUlTUVp3WDlQR3A4akFXY1RBKzNFa0lJSVlRUVFnZ2hoQkJpZ2tZYmNLSy9yaE5DU01PZ243K0VFRUlJSVlTUTJqVGFnQk1oaEJCQ0NDR2svZ1FDQWF0V0RpR0VOQVNsVW1sV2JUYnk3S09BRXlHRUVFSUlJUzh3YTJ0clppdHpRZ2hwS0RLWlRLOG9QMm5jR20zQWlZcUdFMEpJdzZDZnY0UVE4bnh4YzNOajdhQkdDQ0VOSVNzckM2NnVyZzA5RFdKQmpUYmdSQWdoaEJCQ0NLbS9aczJhb2JDd0VNWEZ4UTA5RlVMSUM2cTR1QmlGaFlYdzgvTnI2S2tRQzZLQUV5R0VFRUlJSVM4d29WQ0lWcTFhSVQ0K25vSk9oSkNucnJpNEdQSHg4V2pWcWhYVmNIck84TlJxdGJxaEoxRlhsTlpCQ0NGUEgrMVNSd2doejZlaW9pTGN1blVMTGk0dThQTHlncDJkSFgzNEk0UThFVXFsRWpLWkRGbFpXU2dzTEVTclZxM2c3T3pjME5NaWRjRGo4WGlHemdtZjVrUUlJWVFRUWdnaHp5Wm5aMmQwNjlZTjZlbnB1SDM3TnVSeU9lMWVSd2g1SWdRQ0FXeHNiT0RxNm9wdTNicEJLS1RReFBPSXZxcUVFRUlJSVlRUUFKcjB1b0NBQUFRRUJEVDBWQWdoaERSeWpiYUdFNlhURVVKSXc2Q2Z2NFFRUWdnaGhKRGFOTnFBRXlHRUVFSUlJWVFRUWdoNU5sSEFpUkJDQ0NHRUVFSUlJWVJZVktNTk9ORXVTWVFRMGpEbzV5OGhoQkJDQ0NHa05vMDI0RVFJSVlRUVFnZ2hoQkJDbmswVWNDS0VFRUlJSVlRUVFnZ2hGdFZvQTA2MFN4SWhoRFFNK3ZsTENDR0VFRUlJcVUyakRUZ1JRZ2doaEJCQ0NDR0VrR2NUQlp3SUlZUVFRZ2doaEJCQ2lFVTEyb0FUN1pKRUNDRU5nMzcrRWtJSUlZUVFRbXJUYUFOT2hCQkNDQ0dFRUVJSUllVFpSQUVuUWdnaGhCQkNDQ0dFRUdKUmpUYmdSTHNrRVVKSXc2Q2Z2NFFRUWdnaGhKRGFDQnQ2QW9RUVFnZ2hoRmlDUXFGQWVubzY4dlB6VVY1ZURxVlMyZEJUSW9ROGh3UUNBYXl0cmVIbTVvWm16WnBCS0tTUDFZUndvZThNUWdnaGhCRFM2QlVWRmVIV3JWdHdjWEZCY0hBdzdPenNJQkFJR25wYWhKRG5rRktwaEV3bVExWldGaTVkdW9SV3JWckIyZG01b2FkRnlET0hwMWFyMVEwOWlicWl0QTVDQ0huNmFKYzZRc2l6cHFpb0NBa0pDUWdKQ1lHVGsxTkRUNGNROGdJcExpNUdmSHc4V3JkdVRVRW44a0xpOFhnOFErY2FiUTBuUWdnaGhCQkNGQW9GYnQyNlJjRW1Ra2lEY0hKeVFraElDRzdkdWdXRlF0SFEweUhrbVVJcGRjOHhIeHNYWkpVWFE2bFcxZHJYMTlZVndmYmV1RldhaVV4NUlScHEyZHRMOWw1NElDK0NURkhSUURPb3Y4N09BZWp1R3FUWHJvWWF1OUxQbzdEeVVRUE1xbkVhNHQxSnJ5MnJ2QmhYaSs1YWJEd0F1RkowQjlubEpYVWEwNWcrSG0yUVVKcFJwN0Y1QU53a0RucnRja1Zsby83K0lJUVFTMHRQVDRlTGl3c0Ztd2doRGNiSnlRa3VMaTVJVDA5SFFFQkFRMCtIa0dkR293MDRVVHFkY1dLK0NQL3BNQjRLbFFweHhXbTRXbndYMTRydW9iUmF6dG0vcjBkYkRQTHFDQUI0V0YyT3hJY1BjS3MwRTdHRktjaXRLSDBxYytiemVGalFhampzaEJJa1BueUFLMFYzY0xrd0ZWbmx4VS9sL3BiZ2FlMklPUzBId1ZwZ3BYZnVkRzRDQlp2TU5LWDVxM3B0Rnd1UzZ4eHc0aG9QQUFvckgxazg0TlRMUFJpeld2UURBTngrK0FDbmN4Tnd2aUFKWllwS2s2NFg4b1hZMEhtNlh2dVJCOWZ3NDkxVEZwMnJ1WWIvc1lMUzZnZ2h6NHo4L0h3RUJ3YzM5RFFJSVM4NEx5OHYzTDU5bXdKT2hPaG90QUVuWWx3SFp6K0krU0tJK1VDWTIwc0ljM3NKYWdCM0h1Vmc4YzA5a0N1cm1MNDhBTjFjV2pESDlpSnJkSFVKUkZlWFFPUlZsRDYxZ0ZOckJ4L1lpNnovZWR3VXJSMmE0bTMvVjVCVlhveHZia1VoVTE1bzBmc0plUUk0V3RuQTJjb096bUk3MkFqRU9KVWJYK2Z4YklWaUxHZzFuRFBZbEZ0UmlrME5IQ1FnVDQremxSMm1CN3pHSExlMDkwWkxlMjlNQy9nWFR1VW00SWZVazAvMC9nSWUzNlNWallRUThqd29MeStIbloxZFEwK0RFUEtDczdPemcxek8vY2Q5UWw1VUZIQ3FRY0RqdzBYY3BLR253U25Qak1CUGR4ZjlsQzRlQUFHZnp3bzJBVUNMSnA2Y3o3bGFwVVJjU1pxNTA2d3pyalEwQUhDeXNxMDE2Q1VSaUdBckVNTldLSUdOVUl3bVFnbnNSQkkwRVVyUVJHU05Ka0pyTkJGWncwRmtBMGVSRFJ5c2JHQW5sTERHVUVPTml3WEpLSy94K3BqQ2lpL0VwNjJHb2FtTmk5NDVoVnFKL3lRZWd0ekVsUzJXMHNISkg1K0hqSGlxOStReTZ2d2FWS3Rlbkh4MkhvQVBYaHFnOS80Q0FENlBqMHVGS1UvczNrS2VBQU85Mm1ONDB5NVljZnNJRWtvem50aTlDQ0hrV2FGVUttazNPa0pJZ3hNSUJGQXFsUTA5RFVLZUtZMDI0SFNnNTd3bmtsYm5MckhIOTZIVExENnVKWmo2ZklVOEFVS2RtM09lK3lQdnRsNWJOOWNXSEQyQkd5WHBxRkJXbXo3QmVoRHcrQWd6RUhDNlduUVgxU29GNXJ3MENBNGlHMGdFSWtnRVZyQVJXc0ZHSUlhMXdBcDh3NFh4VGNZREQ0Rk5QSEN6NUw1WjE0bitDVGFGT1BnWTdQTlo2K0gxblI2blAvSVNzZTNlMlNjeU5xbWIxNXQyUmp2SFpwem5mcnh6Q25IRmFjeXhqVkNNdmg1dGNlVEJOU2pVZGY4RmhjL2o0VlgzMWhqZHJBZmN4UFlBZ0U5YnZZNVA0M2JoUVhsUm5jYzFoTkxwQ0NHRUVFSUlJYlZwdEFFbllsZzdwMmF3RVlyMTJ0VUEvc3huQjV4NDRDSE05U1hPY1M0V0pEK0o2WEZxNytRSGU1RU41N256QlVrQUFHZXhuZEdnamlXODFNVExySUNUelQ5cGRLMGRtaHJzSStRSjRHTDFaSmI2YzYyaUlRM25KWHN2alBmcnlYbnVhTlkxSE11T0F3Q0krQUlNOEd5UGtUN2QwRVJrRFZ1aEdEdlQvalQ3Zm53ZUQ2KzR0Y0pJMzI3d3NtWVh5N1VUU3JBb1pBUStqdHVKaHdacXR4RkNDQ0dFRUVMSWswSUJwK2RRTHpmdXdwbEpEN09RWC9tUTFkYlIyUi91SER0aEtkV3FKNXI2VTlNcjdxMDQyeXVVMWJoV2RBOEFFRitTOGNRRFRpM3R2VXp1SzVVNFlFR3I0ZkMxZFgyQ015S21jTEt5aFVRZ3F2UDFqbGEyOExSMk5LbXZvZUxpamxhMm1CODhGQUllWCsvY3RlSjcySHozTkFCTkN1djg0Q0hNU2lRQUdONjBDeTRXSk9PdUxNK2tPWWo0QXZSMmI0MDNmTHJBUTJKNDNwcjM2REFzdXJubmhVcHJKSVFRUWdnaGhEUzhSaHR3b2wzcXVOa0pKZWh1SUVVdUp2ZW1YbHMvejNhY2ZTdVYxY3dPVzVad1BPYzZyaGVuYzU2ekUwclF6U1dRODl6bHdsUlUvZk5CK1duVW8zbkozZ3M4YUZhREdkUGV5UTl6WHhxRUp2OFVPU2ZjS2xYVlVEMkY0dFh2QncxQUJ5ZS9PbCt2VytDN05sdy9lNno0UW56V2Foam5TcmI3OGdLc1REd01sVnJ6cm5vZ0x3UVA3QlJRQVkrUDk0TUdZTjdmTzJvdDloM2k2SU1mT2srSHM0bXI1dXlFRXZqYnVpSDVVYlpKL1UxQnU5UVJRZ2doaEJCQ2F0Tm9BMDZFVzI5cEs0ajQrbDlXdWJKS0w1M09WZHdFblp5NGF6M1pDTVVHaTNqWHhmV1NkRndIZDhEcEZYZnVPUVBBaVp3YnpPT1VSemxRcWRVV3FkY0VhSUpLajZyTFVWSlZodUtxTWhSVnkxQmNWUWF4UUdTd2RwV0F4OGM0djVjeHJHa1hXR1lXOWFNeUVob3JWMVlpclN6ZjRIay9XemZPOWdmeUlsU2JVVStvaVZCaXNORCtnWXkvVE40dDdmT1FrU2IxQzdadnl1cjc2LzJMSmwzM3BBaDRmTXdMSG9LZ0pwNTY1MHFyNVZpV2NJQlZxRit1ck1KM0tiOWpTY2lickw1K3RtNFk1ZHNkUDZlZk4zby9RMTgzWFdvQWNjVnBPSnAxRGRlSzd0WWFRQ1dFRUtKUlZhWDVlVzFscGIvakxDR0VFRUxNUXdHbjUweTRSMXZPOWoveUV2V0NLT0VlYlMwV3ZLbVB2cDdjYzg0dUwyYXRhcXBVVlNOZG5nOS9XM2RXUDZWYUJibWlFbkpsRmVUS1NyM3pXbkhGYVlqSy9BdWwxWEtVVk12eHNGck9yRG94UlhNN0tkNFA2bS9TQi81cWxRSmI3NTNGYjFsL216eStMaDhiRjd3WDFKOHppS0YxVjVabk5EaHgrMkVXNWx6Ylp2QzhvUlVxMzl5S01xdlE5RmR0UjNNR25Bb3FIeUVxOHkrVHh6RjFoWktqbFEwNldEM3VHNjBUbEh6YUpFbjU1ekVBQUNBQVNVUkJWQUlSUG1vNUdLSE9BWHJucWxWS1JONks0dHhkOG5weE9rN2x4dU5mMGhCVyt3aWZydmd6L3pZeTVJVjFtbzlNVVlGVHVmSDRQVHZPWU9vZklZUVF3Nktpb3JCcjF5NzA3TmtUNGVIaGFOdVcrM2NVU3dnUEQyY2ViOXUyRFY1ZWo5UDZzN0t5OFBiYmJ6UEhKMCtlclBOOXNyS3lrSitmajNidHVGZTFhOG5sY2lRbUp1TGF0V3NZT25Rb3BGS3BYcCtxcWlvc1c3WU1vMGFOUXV2V3JRRUFNcG5NN0RuWjJUMloycFoxcFZRcWNmdjJiY1RIeHlNK1BoNENnUUJMbGl3eGU1dy8vL3dUTmpZMjZOQ2hBM2hHZnNmKzRvc3ZvRkpwL2lEMytlZWYxMm1YeFlxS0NpZ1VDdGpaMlVHdFZtUC8vdjNJeWNuQnJGbXo5UHIrMy8vOUgxcTJiSW53OEhCWVd4dGVuZi9ERHo4Z0xTME4zdDdlOFBIeHdldXZ2ODc1UEZhdVhJbkt5a3FFaG9haVM1Y3VjSFEwWHBaQW9WRGcwS0ZET0hQbURQN3puLzlBTE5hdk5hdEw5M3RqN05peG1EeDVzdEgrQUxCOSszYkV4OGN6eDdObXpVS3padnFidUtTa3BPQ0hIMzRBQUhoN2UyUHUzTG0xamswSXFidEdHM0I2VXJ2VTVWYVVZdHJsRFhXNjFrRmtqWlVkSmhvOFAvL3ZuMUJjWFZiWHFkV3FwYjBYZkcyNDZ3bWR5TG5PT3JZUldHR2dWNGNuTmhkVHRYTnNabkRPMFRuNktZQ3JieCtGbUMrQ1hGbkpCSm1xYXRTbU1SUkl5YTBveGZVUzdsVld4bGdMckRDbVdROE04dXJJV1orSGk0Z3Z4UFNBMTlEUnlSOGJVcVAxYW1jWkloR0lNTHhwRnd4djJnVWl2dUZmUHY0dVRzUC9KUjZzOHk2Q3hwNkgyb3oxTUwzY2c5SGFRRjJ0N2ZmT29sTDFkSFk1YkFodVluc3NDaGtCSHhzWHp2T2wxWEs4NmRzZFlyNFFZcjRJVmdJaEpId1J4QUlSeEh3UnhBTDlINzhDSGgvdnR1aUxmMS8vMmF5NTNDck54SW1jRzdoUWtBeHZheWVVVnBmWDZUbVppdExwQ0NIUEk0VkNnYWlvS0pTVmxlSDMzMzhIQUNiZ05HclVLQlFYRjVzOGxtNkFhTzNhdGJYMjM3cDFLMnh0YlpuanNqTDI3NHRjWTRqRllrUkVSTERhWkRJWk1qSXlrSmFXaHNURVJNVEh4eU1qSXdOdWJtN1l0V3NYNUhJNWlvdUxVVkJRZ0x5OFBHUmxaU0VqSXdQMzd0MURSa1lHMVAvOEljN1cxaFpqeDQ1bGphMVdxN0ZxMVNwY3VIQUJseTlmeG93Wk05Qy9mMzhNSDI3K1RyeUhEaDFpQWgrelo4OUdRa0tDMldQVVZKK2duRUtod01LRkMxbkJzNHlNRFBqNG1GNDdWS0ZRNEx2dnZrTmhZU0c4dkx6dytlZWZJeUJBL3c5U0FIRCsvSG5tdGViekRmOU9scDJkalR0MzdpQS9QeCtGaFlYSXk4dERUazRPY25KeVVGeGNqQUVEQm1EdTNMbFlzbVFKTGx5NEFBQVFDb1Y0NTUxM21ERnUzNzZOa3lkUDR1VEprOWkyYlJ1MmJkdG1NT0IzOGVKRlpHVmw0ZXJWcTJqWnNpV0dEUnVtMTBjdWwrUFVxVk9vcXFyQzZkT25zV2pSSXZUcTFjdmdjNmlvcU1ETW1UT1JrYUg1SS9MNjllc3hlL1pzZy8zcjR1Yk5tL2pwcDUrWTF6UXdNQkI4UHArNUp3QTRPanFpU1pNbTJMUnBFMjdjMFB5eHNubno1cXcrV2dLQmdCVUFKb1RVWGFNTk9EMHBLclVhaFpXUDZuUnRiYWxEeGRWbGRSN2JGQU04RFFlUWFoWWpIdVRkOFpuWTRXeXdkMGVENTA3bHh1dTExWFhsUjMzTWF0RVBZVzdjTy9scEtkVXF6aUJPSitmbVdOZHBNbjdOdUlUREQ2NGFMTndzNFBIeHFyUTEzbW9XWnJRMmp4ckF2b3hMK0RuOXZGbXJzMnF5TXBEQ2FBNkpRSVMzL1YvaFBIZjdZUmIrcUpIQytieXBWQ25RMU1iWjRIbFhjUk80R2tnMU5DYlkzaHQ5UE5yaVRONHRvLzJLcThwd0ppOEJNVG54ckJWcHc1dDJRV2VYQUVUbjNNU3g3RGhrbDV2K0FZa1FRbDVrTVRFeHlNL1hwS0piVzF1YnRLckNGRWVPSEttMXorblRwODBldzliV2xnazRUWjQ4R1lXRmhTZ3Y1LzZEUTM1K1BwS1NrdkRlZSsrWk1HTWdPanFhRlhCU3E5WDQ3cnZ2RUJNVEEwQVRYRGwvL2p6NjliTmN2YytHSkJhTDBiZHZYK3pmdjU5cCsrMjMzMWlCbTlxY09YTUdoWVdhMzFNckt5dE5DbGJ4ZUR5aks2Rk9uanlKSFR0MkdEeC85KzVkQUVDZlBuMllnTlBldlh2aDd1N09CQUozNzk3TjlPL2J0Ni9CWUZOK2ZqNnlzcktZNDk2OWUzUDJPMy8rUEpONktwRkkwTFZyVjRQejAvWUpEUTFsQWp0SGp4NUY5KzdkYTczT1ZFVkZSVmkyYkJrVGJBS0ExTlJVVEpreWhkVnY2dFNwY0hWMXhiVnIxNWkycUtnb1JFVkY2WTFwYjIrUGZmdjJXV1IraEx6b0tPRDBuUENRT09KbHQ1WW05YlVSV0dHb2QrZ1RubEh0ZkcxZDBZa2pGVW1yNUJuWnl2MS9kMklRWk8vSjJsVk1xMXhaaGUrU2o2TzBXbzVQVzczT0djU1RDRVNZNE5jVEE3MDY0TmY3RjNFcU54N1ZLazJOSkRGZmhGZWxtdDNHdU1iWFZWb3R4OXFrWS9pNytGNjluNU9obWxrQUVPcmNISWNlWEsxMWpORytQVGlEWTJvQVA5NDlWWi9wbWUzYjVHTW03VkwzZmVnMHp2YU5kMkxNZmwwZlZzdHgrMkVXZ3UyOXpick9GQlA5ZXlHdU9JM3pYRnBaUG5hbC9ZbXJ4WGM1ZzQ1K2RtNndGbGhoaUhjbkRQYnVoUGlTKzRqSmpjZlpXZ0pZaEJEeUlsTW9GS3dQOW0rOTlSYWNuUi8vVWNIYjI5dG9HbGgyZGpZVUNzMGZsV3hzYkZqbm1qZm5ycGVwRFJZQWdLK3ZMNFRDeC84Mkt4UUszTDkvMytnWXV2Zkp6TXcwT0RjQThQVDBaSUpweGdpRlF2ajYrcUpWcTFhUXkrV3dzYkdCVXFuRXFsV3JjT0xFQ2FhZm82TWpGaXhZb0JjczBRMXUxRFI2OU9oYTcxOVhEZzc2T3k3cit2TExML0hISDMrWU5lYmV2WHV4ZCs5ZWcrZTdkdTJLcjc3NkNvQW1JTGRueng3bTNQang0NDNXQWRNR1IycExwZlB3OE9Cc0Y0dkY4UFQwaEtlbnB2UkN6NTQ5MGJkdlgrWnJ0R0hEQm9TR2hxS2lvZ0xuejJ2S0w3aTV1V0hDaEFsNlkybURsSmN1WFdLMSsvdjdzMWIvYUFOb3V1K0RMbDI2UUtWUzZRVTZSU0lSNi8wOFpjb1VYTHg0RVRrNU9RQ0FOV3ZXWU9QR2pmVk9yY3pQejhjbm4zekNCUHFNU1VoSXdKVXJWK3AxUDBLSStScHR3SWwycVdON3c2ZXJ5ZldZaksxdVduampGMVFxRmZoUGgvR2M1eTM1dW8vMDZmWk1GTjZ1emNOcU9iNU9PSURJOW1NaDVqOE9hdHd2SzhEeXhJUEkrbWNGeWFkeHU3QXc1QTJEMjlTN1dOa2hJakFjYnpVTHcrL1pjYkFXaVBHYU5BUzJRdU41N0FCd0xpOFJtKzZld2lNTHBVcUpqUVNjQm5wMXhPRUgxNHltMW5uYk9HT0lkeWZPYzJkeUU1RDZLS2ZlY3pSSGNWWDlVbFZMcXNycVZQTW90akRsaVFTYzdJUVNqUGZyeVhrdXZpUURmeFhkNFR3bjVvdmdiZjM0QXhJUFFCdEhYNGo0QW9zR25HaVhPa0xJOCtiUW9VUEl6YzBGQUhoNWVXSEVpQkc0ZE9rU2J0MjZoWkVqUjJMMTZ0VUdyOTJ4WXdlMmI5L09ITStmUDU5MWZzTUc3bElOdW5WcWxpNWRhclNHazZFeHVQVHYzeCtPam82UVNxVm8yclFwL1AzOU9RTXluVHAxZ29lSEI2UlNLVk96eDhmSGh4VW9LQ2twd1pkZmZvbWJOeCtYT1JDSlJGaXlaQW1jblozMUFnMTFDU290WGJvVTFkV1BVL0IxeDFpd1lBRm43YW5rNUdRc1dyU0lPWDd6elRmMStqeE5GeTVjd0wxN21qOWNOVzNhRkFNR0RHRE82WDZkYTFJb0ZKem5KUklKRGg4K2pKWXRXMkxjdUhGd2NYSEI5ZXZYY2Zic1dRQkFSRVFFQmc4ZURBRDQvdnZ2OWE0UENBakE0Y09IY2ZQbVRTYTQ1ZXJxaXExYnR3SUFaczZjeWZRZE9uUW81OXcrK2VRVDF2SEpreWVSbFpXRjY5Y2ZsK2s0ZCs0Y3pwMDdwM2Z0aHg5K3lNeFArM3plZSs4OUxGeTRFSUJtQldGQlFVRzlBazRxbFFxelo4OUdYcDRtaThQVDB4UHIxcTFEVVZFUklpSWlvRmFyd2VQeHNIbnpaZ2dFQWtSRVJEQkI0Ylp0MjJMRmloVTRmLzQ4dnZqaUN3Q0FWQ3JGOXUzYmphWTRFa0xNMTJnRFR1UXhGM0VUdkNwdFpWSmZKeXRiREd2YWhmUGNyZEpNSkpSbUl0Q08rNjhwbHVSdDQ0d3dWK05wYXMrU3RMSjhiRWlKeGdjdkRZQWFhaHpNdklKZDZlZFpLWElQeW9zdy8rK2ZNQ093RDNvYVdXM21JTExCYU44ZUp0MDN1N3dZUDk0OWphdEZkMnZ2YkFZcmp2cEJXbEtKQTdxNkJ1SlNRWXJCUHRNRFh1Tk1JYXhRVm1OSG12NHZIcWJnQ21aeUJUVXVGaVRqL3hJUDFla2VsaFpia0lwSi9yMXI3VmV1cklKTVVZRkgxUldRS1NvZ1U1VHJQSzVBb0owSGs3YXBoaHFuY3VPeE8vMGllcmtINjQzbElqYjh5MW1RdlNmbjErVkd5WDJPM29RUVFnQk5TczYyYlk4MzJaZ3padzU0UEI2Ky8vNTdaR2RuSXlvcUNoRVJFUmc0Y0NEck9vVkNnZSsvL3g2SER4OW0yaVpNbUlDWFgzNVo3eDY2cVZxNmZiVXVYTGpBK3FDclVxbFk1N211ZitPTk56aWZ6MGNmZmNUWlh0UGl4WXVORnBBR2dLU2tKRmF3aWNmallmNzgrVXpCY0V0bzB1UngrcmsySUtCbGIyL1BXbW1tZGZEZ1FlYXhvNk1qWjYwaFE0UkNZYTFGcmsyaERlS3BWQ29ta0FNQU0yYk1RRUZCQVg3NTVSZU1HVE9tWHZmdzlmWEZwRW1UQU1CZ0RiRURCdzdvdFNVbkp5TTVPWm5WbHBpWWlNVEVSQURzZ0pNNURoOCt6RXBkTTRScjVWYlhybDN4eWl1dndNL1BEMlBHakdFRk51dUN6K2VqYytmT09IcjBLS1JTS1pZdlh3NUhSMGM0T2pvaUxDd01tWm1aQ0FvS2drd21ROHVXTGJGMjdWcjg5Ny8vUlZaV0Z2Nzk3MytEeCtPaFI0OGU4UER3Z0pPVEU0S0NnbEJTVXNMNWZpT0UxQjBGbko0RHc3dzdROGd6YlhlTEtjMWZoWTJBZTRudjNveExuTzFQd3ZobVBaK0pIZkxNY1RvdkFXNFNlOFFWcHlINVVUWm5INW1pQXF0dUg4SEZnbVJFQkliRFhtVDhGemxEWklvSy9Ici9JbzVtL1YxcmJiQzZjQkxaR2owLzBxZWJ3WUNUaUM5RU8wZjlYVDhBVGZyZzVxN3ZHaDE3ODkzVE9HeEN5bDVqa0ZOUmdqMzNMd0lBSGluS0lhdXV3S04vZ2tqYXgyV0tpbHEvaG1LK0NBRk5wTWl0S01YV3UyZVFWcVpKZTZoVVZiTlcxUUZBRjVkQTlIQjlDUmNMa2xocjBJd0ZNZzJsNXhGQ3lMTk9yVllqT3pzYldWbFpUTjBZUzQrL2F0VXF5T1dhTlA0QkF3YWdmZnYyMkxadEc3S3pOZi9XcTFRcXRHblRoblZkV2xvYUlpTWpjZWZPNHhXblBYdjJ4TVNKM0p2SHJGKy8zdUp6TnhSd3NxU09IVHRDSXBHZ29xSUNBUERCQngvQXlja0podzhmeHBBaFEvVDZjd1UvdEV3cExsNVpXY2s2VGt4TVJLZE83QlhWTlZPalJvOGVYZXV1WjdwYXRXcUZsU3RYR3UxVFVWRUJpY1MwV3FkSGp4NUZXbG9hQUtCRGh3N28zcjA3SWlNakVSTVR3eFNmMTlLT3FYMDlkZHRxdGpjRU96czdpRVNhM3p1cXE2dFpSZFRMeXNydzIyKy9tVFNPb1dDU2RvV1RwUXdkT2hUeDhmRklUMC9uL041TFMwdGpwUUJxMVZ5Smw1T1RnOFRFUkJ3OGVCQjc5KzZ0TlVXVEVHSzZSaHR3ZWxLNzFEVTJVb2tEK25rYTMrWldxNjJqcjhFNlQ3ZEtNL0gzVS9wUUd0VEVFOTFjV3p5VmUxbWFOcmpBeFZwZ2hlWjJVclMwOTBLd3ZUZUVKdTVveDBYSUU2Q2JheERjSlE2NEs4dkRnL0lpNUpTWG9OUkNkYTJjamF5U0FZQUFPeWs2T3Zuam1nWHFSVDN2Zms0L1grOHhLbFhWbVAvM1Q1QXAyTDlvWnNxTEVHREgzcFphd09OamZ2QVF5QlY5VVZ4VkJpVlVrUEJGY0pQWWc4ZVJwQ3BUVkNEcFVaWmVlMzFRT2gwaDVHbkl6OC9Ic1dQSGFxMDl4SlZ5WmFvTEZ5NGdOamFXT1U1S1NzSTc3N3pEcXA4VUVSSEIxSytSeVdUWXZYczM5dS9mcnhjQSsvUFBQN0Y4K1hKTW1qUUpVaW43Wi9mVFpDeEZ5MXdpa1FqdDI3ZEhiR3dzWnM2Y2lmRHdjRXlmUGgwNU9Ua1FDb1Y2aGFYTjJjbVBTODBVdllNSEQyTDA2TkZNRUFRQWF6V1JzN016WitETFZQbjUrWEJ6Y3dNQUZCWVdZdi8rL1lpTmpRV1B4OFBHalJ0WmZaT1NrdkRycjcraVhidDJhTisrUFh4OGZKQ2RuWTFObXpZeGZWNTk5VlZFUjBmajFDbE5MVXNYRnhjbVZWUDdOWkRMNVhqOTlkZVorZXZXdmFyNXRWdTFhaFdpbzZNQkFFcWxrbW4vN3J2dk9GUHBsaTVkYXZDNTZxWWdHdXZUc2FObVE1L3IxNjlqM3J6SC85N3YyN2VQQ2N6YTJ0cGl5NVl0ckdDWnRuQTk4RGpncEZBb1dPbVNXdHFWZGNiU0RiVjI3ZHFGWGJ0MjZiVlBuVG9WWThhTXdicDE2NWpYRTlDc21ETldpSjNMdzRlbTdTWk5DREZmb3cwNEVZMUovcjBoNHRlK3VrbkE0Mk5HWUIrRDU3ZmRPMnZKYVJuRUE4L29QQm9EaVVBRUwyc25lRms3dzh2YUNYNjJidkMzYzRkVTRtaXhtbFFTZ1FqQjl0NTY5WUVxbE5Vb3FIeUkwbW81U3Fya2VGZ3RSN21xR3BYS2FsU3BGRGlUbTJCU3NYVVhxOXAzVHh2VHJFZWpDVGg5SGpJU0haejg2bno5L0dEdStnVTFHUXB5V3pJQW8zdVBLMFYzOUFKT1dqWkNNV3hNcVA4Vlc1aGFyeDBOQ1NHa0lkeTRjUU14TVRGd2RYWEZrQ0ZENE83dURnY0hCODRQa3RvUDVIVVJIQndNUHA4UGxVcXpFbFcza0RjQWhJV0ZZZkRnd1hqNDhDRisrKzAzN05tekI0OGVQZDV4bU1malFTQVFRS0ZRUUsxV0l6bzZHbWZPbk1Hd1ljTXdidHc0dlJvMVBqNCsyTHg1YzUzbk8yWEtGTTV0M092Q1VPMGVyUlVyVnFCZHUzWk1LbFNmUG4yd1pzMGFadVhYNnRXcllXdkxYakZkYzJjd2N4VVZGYkdPUzBwS0VCMGR6YXFKRkJjWHgrcXZXeXRJZDk2R3FOVnFuRDU5R2xGUlViaHo1dzUyN3R6SnZMZCsvZlZYSm1Vc0pTVUZMVm84L2dQcHBVdVhjUGJzV1p3OWV4WVNpUVQ3OSsvSDdkdTNtU0FNb0FrUTZYcjMzWGV4Wk1rU1ZwdHVVRTAzblpDTFVxbmtETmdvbFVwV0FFcXJXN2R1UnNlckQ5MmRFb2NPSFFvbkp5ZldlZDFVTzIzQWFkZXVYWnk3N0owOGVkSmk4NnBacEgvNzl1MW0xNFl5SmZCRkNLa2JDamcxWW0wY2ZVMWVLYVJVcTFCUStZaFZVRmpyUWtHU3dSU3htaWI0OXpKNWZ1V0tLcjAwdmI2ZWJRMStnSDRXT1ZyWllxUlBWN2o4czhXOXE1VTlISzFzYXIvd0NaRUlSR2hxNDRLbWNORTdWMXhWWm5LcW1yRTZRRm90bW5paXUyc1FMaFlrMTlxWFBCbS9aZjJOZmg3dDYveWVVNmlWT0pCNTJjS3pJb1NRSnlzL1B4OHhNVEZvMjdZdGV2ZnVYZXRPWHZYaDdPeU0wTkJRWEw2cy83UFMzZDBkYjcvOU5pSWpJM0h1M0RtOUQvNWVYbDc0K09PUFlXOXZqOVdyVnpPMWpoUUtCZmJ1M1l0ejU4NWg2OWF0ck5VNVFQMCszR3BYV3BuYXh4TEJxVUdEQm9ISDR5RW1KZ1pIang1bDJ0M2QzUkVjckY5cnNENjRkaHZidVhNbndzUEQ2MTN6UjllV0xWdVl3Tm1SSTBjd2J0dzRPRHM3SXpnNEdMZHVhVGJaT0hQbURDdmdwSnZHMTY1ZE80aEVJblR2M2gxaXNWZ3ZGUkRRN09BV0ZoYW0xNjc3SEdzTGpBZ0VBdWI5b3cxcWF0dTFOYis0QWxKUHdzYU5HL0h6enovanhJa1RuT21SdWdFd1MzNnR6R1ZLNmlZaDVPbHB0QUduRnoyZGpzL2pZVXJ6VjgyNlprUHFTYXp0T0FraW5SM0tLcFRWMkh6M2pNbGp2R0dnNERpWGtpbzVLK0RrSnJiSFJQOVhUTDcrV1ZCYVZZYU9Udjd3dEhhcXZiTUoxRkFqNldFVy9pNU9RNHNtSG1qbjZHZlNDalZUUk9mY05MbmVVMU5yL1lBVmwzRitMK055WWFwRjYwZ1ZWajZxdlpPSlJId0JiQVdtMTIxb2JCNVdsMlBacmYzNHJOVXdPRnVaOTllNkNtVTExaVFkeFFONVVlMmR6VVM3MUJGQ25oUzFXbzFqeDQ3QjFkWDFpUWVidENJaUlqQnExQ2dvRkFvc1diSUVGUlVWRUFnRVdMQmdBYnk4dkJBZkg4LzZVTS9qOFRCa3lCRE1tREdEcVIyMGN1VktIRHQyREJzMmJHQld2SXdjT1pJSkZtaFhnemc0T05RckNPVGc0TUNxcThORmR3V1ZzZUNXbzZNamVEd2VWQ29WU2t0TG1YYnRYTFZCQXg2UGg0U0VCTlpPZldLeEdKOS8vam5jM053c3VscEZONVZSS3pjM0YxRlJVUmc1Y21TdDEvTjRQQ1pGVHBmdTZocytuNDlCZ3dZeHFYQ0hEaDNDNk5HaklSUUswYjE3ZHliZ2RQYnNXVXlmUGgwQThPalJJeVFsSlRGamRPbWkrWDFZSXBGZzZ0U3BLQ3NyZzFBb3hPYk5tNkZXcXlFV2kvSCsrKzl6empFOVBaMTVuSkNRZ1BQbnozTUdwZ0JnN3R5NW1EdDNMZ0QyNnJiMzNudVBXZGxseWRVNUZSVVZ6UHVyWm5xamc0TURJaUlpNE9MaWd0bXpaMlAxNnRXc0F0dDFDVGpwRnV2WHBidEQ0OUNoUXpGaXhBaTlQdmIyOXB6WDl1dlhUeS9JV3h2ZDFWdUVFTXRxdEFHbkYxMmduUWY4YlBYL1FUVW11N3dFZXpOaThWYXp4LytvN1VyLzA2SUJBR1BHKy9VMFdMRGNtQ0hlbmN3T3JuSHA1OW5PNUhwWGdPWkR0UnJBNGF4cm1CSHdXcDN2cTFBcmtWQ1NpVXVGS2JoVW1JS1NxakxtbkkzQUNxRXVBZWp1R29TMmpzM3E5UG9BbWtEV3lad2JKdmYzc3pQdHZlTnQ3WXdoM3AwUWxma1gwNlpTcTNBNk44SGdOZllpYTNSeWJzNTVMci95SVdJTFUwMmVKeGVweEJHVG03K0tsdlplYUc3bmp2MFp6L2NLbnRSSE9mamc2aGFFZTdSRkorZm04TFZ4Z2ExUW9yY2JuVkt0UW5GVkdRb3FIeUcyTUFWbjhtNngzbXVFRU5JWVpHZG5JejgvSDBPR0RIa3F3U1pBc3lMSTNkMGRzMmZQWm9vMlQ1czJqZG1KYmVyVXFmajY2NitaWGEzR2p4K1B3TUJBMWhnOEhnOERCdzVFYUdnb1ZxNWNpZXJxYXRiT2FYdjI3R0VlYXdNRVlyRVlXN1pzcVhWK2t5ZFBabGJRNkFaOXpGVnpkN0VkTzNaQUlwR2dxS2lJVlVSWmQ2NkFwdkR5b2tXTFdLdDRQdjc0WS9qNStkVXIyTEY1ODJhOUZWdjM3bkduOHUvYXRRdmg0ZUZ3Y0hCZ0JiaGtNaGttVHB6SXBEbDI2ZElGWGw1ZWV0ZnJCa01FQWdINjkrK1ByVnUzUXFGUW9LaW9DR2ZPbkVHZlBuM1F2WHQzL1Bqamp3QTBnYTdVMUZRRUJnYml5cFVyck5kUE4zVk51NkxtNjYrL1p2cE1uandaSGg3Y3V6NG5KTEIvaDFxeFlnVUNBZ0lNOWdlQWE5ZXVzUUtWWjgrZVJWaFltRjVhbTI2Z3BpNFdMMTVzOEp4YXJjYXlaY3R3OXF5bURFZGtaQ1NXTDEvT3BMbnFCbVcxQWFlSkV5ZGk0c1NKeU0vUHg5aXhZL1hHNVBwYTFXUm5aMmRTUDBMSXM0a0NUbzFVWm5rUjFJRFpOWU1PWkY3R3Y2UWhrRW9ja1B3b0cwZXpyajJKNlhFcXJIbzZnUzFMTzUwYmozSE5Yb2F0Q2ZWeUFFQU40SjRzRHpkSzBuR3ZMQTk1RmFXb1ZHcTIrWFVTMmNKSlpBdUZXb2tNZVNIa3lpcWN5MHZFdWJ4RThIazhOTGVWb3JWalU3UjI4RUd3dlRmc2hLYnRrSEt0NkI3eUswMHJlT2hrWlFzSGtla3BXcU44dStOY1hpS0txalIvOFZLcVZWaVhmTXhnLzRoQXc3OThIbnB3eGVUVlV1NFM3aDFDbXR1NW83bWRPM05jcnJUOHJrV1drRi81RUhrVnBRYlB1MHNjNENibS91dGNUV1dLU2tSbC9zVUsvQkZDeVBNb0swdXp5WUc3dTNzdFBTMUhyVllqTWpJU3FhbWFQNGowN3QyYnRacW1kKy9lU0VsSlFkKytmZUhuNTJkMExIZDNkMFJHUnFLc3JNeWt3c1dXMkpYTWxHM3FBZWpWL0RGbEZVcFNVaElXTEZqQXFsc0ZBTDE2OVhvaXV3WnFWeGNCUUZCUUVGSlNVcUJXcS9IbzBTT3NXYk5HTHlDeVpjc1cxdHplZXVzdHpuRnJCa01jSEJ6UW8wY1BuRHQzRG9CbWQ3MCtmZnFnV2JObWtFcWxUS0h2OCtmUEl6QXdFSC85OWZqZlgzOS9mNzMzNStuVHAzSDY5R2tBUU92V3JRM3VJS2hVS25IeEluc0RHcGxNaHFWTGwyTHQyclhjTHdvMGFZVzY0dUxpTUgzNmRGWlJiK0R4OTgrVHdPUHhXTS83NzcvL3hxKy8vb3BSbzBZQjBLVDhhVFZrU3QzeDQ4Y2I3TjZFRUgyTk51RDBvdTlTSjFkVUlxZThtSlhxcFZTcjlGWTkxRlN0VW1MN3ZYTjRMNmdmVnQwKzhsU0xDVjh2U2Nkd00xTHluaFVWeW1xY3prM0FZTytPbk9jZlZwY2pWWmFENUlmWlNINlVqWlJIMmN4dVk2Tjh1MlBPUzRQMHJya3J5OE5IZjI5bnRhblVhcVRLY3BBcXk4SEJURTJkQURleFBaclp1c0hQMWhYTmJOM2dhK01LZDRrREpBTDJVdUVUNXF4dXNqWHZsM2hyZ1JYZUNleURiMjVGMWRyWHk5b0pmVHphY0o2VEtTb1FuWE9UODV5YjJCNGRuZjNSek5ZTi9yWnU4TFYxTTNtMVY2V3lHbWZ6YmlHNXhrNXNmUERoWkdWclZxRFRSaURHRU85T25PY0txNHluTU5SMEtqY2V2NlJmTUhoK1RMTWVHTzNidytCNUFZK1B6MW9OMDJ1UExVeXRkVFdibzhqR3BPTHhkVVhwZElTUUowVWJ4SGhhMjVLcjFXcXNXTEVDZi83NUo5TjIvLzU5VEpzMkRYSzVIQzR1THZqMjIyOXgvLzU5SnIzS1ZMV2xtbFZXVnRhN3lEYWdIMGd5dE9wSU43akY1L05OQ2dxY1BuM2E0QTVlUXFHUVNmY3lwcVNraEpYbTkvL3MzWGQ0VS9YM0IvQjNWcE1PdWdlMHRMU1VBbDNzVVVHbXJMSkVSVUZVeEFVdUVKem9EeFdWcFF4RkZQU0xJb0tnSUFveVpHK0VncXhDU3hkMHQ5Q21LMjNhcEcyUysvc2o1SktiM0tSSlcyZ3I1L1U4UE9UT2ZKclYzcE56enNkd2pIRTVGcURQS0RMMFZRS0EyTmhZaElhR1l1OWUvWmRjcDA2ZHdvRURCekJpeEFnQStpYmV4alB2RFJ3NGtNMUtNMlhjMk5zd1ExcHNiQ3diY0VwTlRjV05HemNRR2hxS21KZ1kvUFhYWCt4OVRKMDZsUk53NnRlUCs3czdPenNiWDMzMUZidnM3dTZPenovL0hISzVISys4OGdwbjM2TkhqN0tOMFlPRGc1R1Rrd090Vm92VTFGUjg5OTEzdkdNL2QrNGNybHd4LzcydlVDalliS3g3NWJubm5zTy8vLzZMek14TUFQb1pBL3YwNllOMjdkcVpaWkUxbGUzYnQxUFRjRUtha1JZYmNDTEFEV1VCSitDMEsrOEN4Z2YwZ3JDT2I5Uk9GNldndEVhSkFpdlpGM2ZETlVVZWFuVWFUZytwcFBJOGhMVnFEYkdnNlg0eDJXTGZ6Y3NZMGFZTDhsUWx5S2tzUm5aVkVYS3FpcEJWV1dUMWNXenQ2TTY3dnJEYXRzZGVYbDBPZVhVNXpwZmM0S3h2SlhHRWo5UVZQdEpXOEphNjRrSkp1b1V6bUl0d0MrQmRyOVNva1Z5ZWgxNmVvV2JiK25oMXdFRGZjSndvVExKNFhnR0FWOEpHV0F4NmJzODVCN1dXdjdGbGxGdWcxY3dvYTJwMFdod3Z2TVpaRitIV0ZpK0ZQZ1NwVUl3NUZ6ZWdXbWRiUTAxclRmSC91c2ZaUlVLQmtMYzA4YWFxek9JeG5nNHVtQkw4SUFiN1JtQlo4aTdFRmFYZHpTRVNRc2hkWSsrMDVnMjVIK05tMEFCM3BqcStma0ROamExWlVzYUJvN3BtUnpQbzBhTUgvdmpqRDk1dDJkblpOalVOTHl3czVDd2JqakVObEowK3pmMlNKam82R3YzNzk4Zng0OGZaZ05GWFgzMkZnSUFBU0NRU0xGNjhtTTN1Y25aMnhvd1pNeXlPb2JTMGxMMXQrTmw3OXV3SmIyOXZGQlVWQVFEKy92dHZ6Snc1RTMzNjlHRURUdGV2WDhmcDA2ZFJWbmJuZCsrRER6N0lPZmNYWDN6QkNXajk4ODgvN0czakdkUTBHZzNXcmwzTExyLzAwa3U0ZXZVcWZ2dnROd0JnNzlPWVdxM0dOOTk4WTdhK1Q1OCtpSStQUjJ4c0xDZWJhdFNvVWV6amFoeWNBNEI5Ky9iVkdRajYvUFBQMGFPSC9ndlcrUGg0c3d3cWlVU0N0OTU2QzdObXpRTERNS2l0cmNXcVZhdncrZWVmbSszWFZLWk9uWHJQUGo4SUlYV2pnRk1MbHFFc3hJTStuUUVBQldvRmZzczZqZkVCdld3Nk5xazhyMTczMlpDc3NscWRCc25sK1loMkR3S2d6eHhhbWZJM1Z2Vjgzdjdhd0hzc1QxV0N5Zjk4Qlh2endZS2N2SG5YNTZ0S2VkZmJxcUpXaFlwYUZkS1ZCWFlmMjkwamhIZDlTbmsrTm1XZVFrL1BVTjZuWTBib01LU1U1MXNNc01YNmQwZVVHLy9zT1FWcUJYYmxXNTVCcjZUV3Z1d2hZenFqRWowUEIyZE1DeG1NZ2I1My9nQ2UxbjRRdnI5ZTk1VFpQbEpYalBXM25NVjI0S2J0V1dRQU1DbkllZ1pUWTVLSkpIaWtiUjg4M0xZWHBFTDlIM2x6T28zQnZPb3RTTE54QmtwQ0NMbGY5ZWpSQTRjT2NYOVBDQVFDT0RzN28wMmJOZ0QwZ1NmamZrTmFyWlpUdnVUajR3T1p6TFl5Vk1nSEpBQUFJQUJKUkVGVStNWnNzZzF3Z3lsQ29SQUJBZVpmTE1sa01yWk1EQUM4dkd5YlBLUkxseTRRaThYbzJyVXJMbHpnL2g2M04rUEw5TGhYWG5tRkV5dzVjdVFJZTd0Tm16Wm8xNjRkQUdEbXpKbHNRS08ydGhZZmZmUVJkRG9kSjhnemMrWk1pMldZRE1Od1pvWXpaRllKQkFJTUd6YU1EZmdjUG53WTA2ZFBSOWV1WFJFU0VvTG82R2owN05tVDAzUEp6OC9Qckg5WGRIUTBwNkc0Z1V3bTQvUllNdlNMQXZTUGE1OCtmZEN0V3plY1BIa1NlWG44ZjVkLysrMjNiTmFYV0N4bXk5WWVlT0FCUFB2c3M1eStUeFVWRld5d3lkSFI4YTRGWFRwMzdveXhZOGRpMTY1ZDZOeTVNOTU4ODAxT09SMWdXNGFUUnFQQmhnMGJNSERnUUxQSHRDRk15ejhKSVUycnhRYWM3dWR5T29Pc3FpTDI5bmZYRDlxY3hkR1VycFJsc1FHbjlSbkhiTXF5eXFrcXR0cWsydFFRUC81MDZueFZLVkxLNjFmYkxoTko2aXhYTkNXQUFFRk8vSC9ReWRYbE52ZUVza2JITUhiMU1IS1ZPSEw2SHhsTEtzOURacVVjcCtUSkdIQTdrR25NU1N6Rlc1M0g0b1A0MzZCaHVOOUtkbkJwaldsV1ppQmNuMzRNdFRxdHhlMzFhVzZ0WlhTNG9TeEF2bHIvaDNaZnJ3NTRvOU5vT0pxVTRvMXEwdzJwNVRkeHRORHlhMGdBQWQ3b05Cb09RdjZQeEIyNS96Ykw5NWRFS01LSTFsMHhNYkF2M0IyY09kc2NoR0w4WCtRamVPL3lwa2JQWnFSWjZnZ2gveVdqUjQ5R2NIQXcvUDM5MGJwMWEzaDRlTUREdzROejBmekdHMjl3ampGdHRQMzIyMit6bVNGOGFtcHFNR2FNZVlsOWZSa0hyVzdkdXNYZTl2UHo0NVN2R2R1eDQwNXB2SzFObUdVeUdWNTc3VFdNR0RHaVVjZHY2dnIxNjBoT1RtYVhqV2R0R3pac0dOTFMwdkRubjM4Q2dGbUozNFFKRS9EUVE1WW5keWtzTE9UMG0vTHo4K09jMnhCd3FxeXN4S2xUcC9EUVF3L2hmLy83SDd2UHhvMGIyZHNEQmd3d08vL0lrU09SbEpTRThQQndoSVNFb0czYnRnZ0lDREFyQzVWS3BlamV2VHNTRWhMWXpDRUhCd2ZNbkRrVGl4Y3Z4clJwMDh6Nk9PbDAraS9WeEdJeGhnNGRpZ01IRHJEYk9uYnN5Tm5YZUlZLzAyYmlCdm41K1hCMWRiVzc1TXpVODg4L0R6OC9QMHljT0JFaWtjZ3N5Rk5YdVdaNmVqbysvL3h6cEtlbkl5SWlvc0VCSitQM1EzRnhNU1pQbnN3dUh6aHd3Q3o0cGxRcTJXYnZBTEJueng0NE9OUnY0aDVDaUhVdE51QkVnS3hLT1FCOS81N0xwWmxOT3hnYkpTajBNMnpFRmFWaC84MTRtNDY1WEpwcDE4OW5LZUIwdFN3YjMxMnYzN2VLQzdwTVJxaUxYOTA3Mm1oR2gyR1kwV0ZZZzgrVFhWV0VOeTZzdDNuL3J1N3RJTENRVHBaOE94ajNjL294OVBKc2J4YTRBWUN3Vm0zd2N0aHdmSk82ajEzbjd1Q011WkVUT0tXU3h1TExzaEJYYkwyMHE5U09nRk5tcFJ3Yk1rNGdxVHlYVTZLWFduRVROVG9ONzdoZkNSdUJmTFhsZ09OamdYMFI2ZGFXZDF0dVZURjI1cDNuM2RaVVJBSWhocldPeHVPQk1mQ1NXaTZMY0pNNDRjUEl4L0JlL0NaVWFxb3Q3a2NJSWZlejZPaG9SRWR6K3c4eURJT2lvaUxrNXVhaVE0Y09EYjVBdjV1TVN3Q3RaUzRaQjNSQ1E4M0w1eTBaTzNhc1dma2JBSHo5OWRjQTlMT3ViZGl3QVNxVkN1UEdqVFByaHlPWHkvSFpaNStaSFdjYytObXlaUXZubUpFalIzS1dKMDZjaUgzNzluR3ltZ0Q5REdiR2dRTStwdGxIeG8zZjI3VnJoNGlJQ1BqNStXSGt5SkZtUVVPNVhNNDJrd2Y0QTA3QndjR2NIazZBUGdNdUx5K1BrL1VtRUFnd2YvNTg1T2ZuczVsemdMNjBiOU9tVFpCS3BXWUJwMEdEQnVIQWdRTVlOMjVjbmEvQnVMZzQ5cmJwN0g4R3g0OGZ4NlpObXpCa3lCQTgvZlRUbk9mQUhpNHVMcHlBcTJrRCtib0NUcSsrK2lyN21qSXR1YlNIOGN4OUJzYjlyaHdjSEpDYm0ydTJqK25yS0RjMzE2d00wTmZYRjFKcHc3OGNKdVIrUndHbkZxeTR1Z0tabFhMOGxINjBxWWRpczdTS1c4aXBLc1kzYWZ2cTNwblVxYUxXdnRsdEJ2ank5MXFvMXRVaTlYYnBWWEdORXB1elR1R0Y5a041OTMzSUx3cTNWS1hZbG5NV0xtSVpQbzZhQ0M4SC9qK0NLalhWbk9DVUpSVzFLck9tOTdVNkxTUkM4NVRzbTZwU1hDbzFuemE1dEtZU1h5YnZ3Y2ZSRTgyQ2FoS2hDUE1pSDhXSFY3WWc4M2FnMXFDZmQwZE1DZWIyWXpEMi9mVkROcytzZHk5MGR2UEhtdDR2MmpUREhRTWdUMVVLTjRrVEJad0lJWVJIUlVVRnpwdzVnK0xpWWhRVkZhRzR1QmczYjk1RVhsNGVxcXYxbjVzLy9mUlRvd2VjbGk5ZmJqRUxoVTloWVNIbXpwM0x1KzN5NWN2c2JVdVpTenFkamxNU0Z4RVJZZk45VzJMb3hYVG16Qm1vVkNvQStqNUlNVEV4Nk5QbnppUXhwdjJpVFBzK3BhYW00dmp4NCt4eVpHUWtHeFJTcTlYWXZuMDdmdnZ0TjdNZ0FhRFBWSG5oaFJjd2ZQaHdUSmt5aFZOaVpuRHg0cDBabVNVU0NXcHFhcENhbXNxdWUvWFZWOWtNbUxRMDdoZGt4djJZWEZ4Y0lCS0oyR05sTWhrY0hSMlJsSlRFTmp6UHo4L0h6WnMzVVZCUUFLMVdhOVlEU1NRUzhRYURwRktwV1ZrYW9DLzNiTnUyTFo1OTlsbUx2YlFBZmVCbDU4NmQ3SExYcmwxNTl5c3RMVVYxZFRYMjdkdUh3WU1IbXdXYzNudnZQWXYzWVkxeHMzY0FadVdscGdGTHc3Smh4c0Q2cXF2cGZrMU5qVTJOK2ZuNmZ5MWJ0c3ppNDBnSXNWMkxEVGpkNzdQVUFmcUx5VVdKMnkwMlltNk90SXdPSDEzZFNoZS9qYVNpVm1YenZ1NFNKL1N3MEwvcFVta21hblYzL3RENU8vOFMrbnQzUW1kWC9nYmpUd1VQZ0paaDhLQlBKd1E3VzI2byt0MzFneWlxcnJ1V25vRytRWHBKdFJJSmlod2tLSEtRWEo2UHJmMW4xM21zc2ZpeUxQeWVIWWNuZ2g0dzIrWWlsbUYrOU9QNCtPcFdaRlhxeTFHajNZTXd1OU5vaXkzRUR0MjZ5bWJsMmV0WTRUVWNzMUlLT3RndkVvTjk3ZitEdjRPTCtSL1RwblFNZzFQeVpQeVJleGJabFVWMTdtOHZLcWNqaFB4WEtKVktMRjI2MU9vK2Q2UFVwazJiTm5ZMUpMZlVFNmUwdEpRVGNBb0o0Zjg5Zis3Y09iYnh0Wk9URTdwMDZXTEhhSzE3N3JubmtKU1VoTXVYTDBPcjFXTGp4bzNvMmJNbk8yYmpRSmRwYVpOT3A4T3FWYXZZNXQ4QU1HWEtGQ2dVQ3V6YXRRdC8vZlVYcDJFM29POVR4VEFNZTR4R284SGV2WHV4Zi85K1JFZEhvMSsvZnVqZnZ6LzgvUHlnMFdnNFFhUEl5RWpNbVRPblhqK25VcW5FNjYrL3ppNkhoWVZod29RSlZsOC8xakprc3JPeklSQUlJQmFMb2RQcE9ETWxHaktFeEdJeGxpMWJCbWRuWjB1bndkV3JWN0Znd1FJMklPZm82SWhodzh5ejZBc0xDem5aV2tGQlFSYlBhYzI1YytlUWxwWUdKeWNuaU1WaUtKVks3Tm16aDkwdUVBamc2c3I5VW93dkU2bGR1M1o0NzczM0VCWVdWcTl4RUVKYWhoWWJjQ0o2OG1yK3FXcnZGbXV6ZVBGUmFXcXdMU2VPczY0Ky9Yb0l2d3FON1FHbndYNlJGdnRRblN1NnpsbldNUXhXSk8vQmloNVQ0U0xtYjRJNnRZN1h3dEdDUkp5U0oxdmR4OWpyNTljMVNpYlJiMW1uRWU0YXdQWUtNK1ltY2NLaUxrOWk4YlVkY0JRNTRKM3djUlpMQWJNcWk3RDJ4dUY2ajZOQVhZYjRzaXlMMjhNdHpCYllFQnBHaTZNRmlmZ3o1eHh1cVMzUFprY0lJVVRQejgrUDA0eVp6MU5QUFZYbmVmZ3lRenc4UExCMTYxYmUvYWRNbVdMN0lLM1l1WE1uWit5bXBZR0F2anpRdUEvUm9FR0Q2aXg1c29kQUlNQjc3NzJIMTE1N0RlUEdqWU9Ua3hOR2pSckZsaWpWMXQ3NVl0VGJtenVaeWkrLy9NSXA5ZlAxOWNYKy9mdng4Y2NmOHo0bllXRmhtRE5uRHFxcXFyQjgrWEpPWm8xT3AwTjhmRHppNCtPeGJ0MDZiTml3QVdmUG51VUVyQVlNR01BSjBEV1VwUUFmb0c5T2JtMDJ3SjkrK29rVFpESm1ISXkwVkNaWlZGU0VEUnMyWU4rK2ZaeUEzZXV2djg1bXp6azRPTERsYmxPblRtWDNjWFoycnZjTWpGcXRGdXZYcjdlNFBUUTAxT3oxWmR4NEhRQmlZMlB4Mm11dk5iaGt6ZEM3U2FQUllNdVdMZGl3WVFQYjkwb2lrV0RObWpWczgzbGoxTU9Ka0h1SEFrN0VMbysyN1ZQM1RrYkthcXJNQWs2azhkaWE0U1NBQU1QOHpQOElCZlRCcFg5TGJwaXRsMWVYWTFYcVhzeU5lTVR1U1FSVEsyN2EzUytyc2NyV0dERDRJbWtuRm5TWmpIYk81ck1FT29tbGJObWRwUUJjbGJZR255ZjloUnFkNVF1UTVxUlNVNDBEdCtLeEorOGlpbXZxUCtNZklZVGNiNFJDSWRxMGFZT3lzaklFQkFRZ0lDQ0F6VDR5L0t2dmJHejN3cGd4WTNEOCtISGs1T1RBeDhmSHJKRTBvTzlYWXdnNkNBUUN6c3h3amNYYjJ4c2JObXlBVkNwRmJtNHUxcXhad3drMEdZd2VQWnF6bkpGeHAwUmVJQkRnZ3c4K3dQYnQyODJDVFU1T1RuajIyV2N4WWNJRUNJWDYzOTAvL1BBRGR1N2NpZDkrK3cwS0JYZHlqTW1USjhQVDB4TlJVVkVJREF4RVRrNE9uSnljTUhUb1VLeGF0YXF4Zm13RUJ3ZkR3OE1EUVVGQmFOKytQWUtEZzlHdVhUc0VCd2RielVvQ2dLaW9LSXNCSjlNK1dId1loc0haczJmWllKTllMTWFzV2JNd1lzUUlkcC93OEhERXg1djNUTzNWaTM5VzYwOCsrWVROZmt0SVNNQ0hIMzVvdGs5MGREUUVBZ0VueUdVZ0VBZzRnUzJESjU5OEV2Lzg4dy95OHZJd2UvWnN6aGdiU3FGUVlPN2N1WnpzTFpsTWhubno1dkVHbXdnaDkxYUxEVGpkNytWMDVONWFrM2FBdHhrMW4wQW5MMHkzMEJBOFgxV0tOV2tIZUxkWlBKK3pONmFIOHMrK1VtNWpobE0vbjQ0SWNQTGszUlpmbGdtbGhyOFgxTG5pRzlpUWNSelBXcG1CemxTQldvR0ZpZHViTkZpajFLZ3hQK0YzTE83NkpGckwzTTIyaXdXV3ArdlZNanFzU042Tm02cFNpL3ZZWWxKUVAwd0s2dGVnYzlTbFFLM0E3dndMT0hUcktsdGEyOE1qQlA1T0hqaFdjTTNpODlwUU5Fc2RJZVMvWk0yYU5WWXpMU3cxWUs2THRkNDAwNlpOczZzdmxFS2g0R1FwR1hoN2UyUEZpaFdZTTJjT1Jvd1lZVmF5QnVpeldaWXRXNFk1YytZZ0tpcUswelM3TVJrZXc3WnQyNkoxNjlaUUtwV1FTQ1NRU3FYdzlmWEZvRUdETUc3Y09NNHhIMzMwRVg3ODhVZHMyYklGbzBhTlFtUmtKRHAwNklDY25CeWtwNmZEMTljWDQ4ZVB4NWd4WTh3ZUx3Y0hCMHljT0JIanhvM0RrU05Ic0dmUEhxU2twTURQenc5UFBQRUVBUDF6dDJyVktzeWZQeC9kdTNlSGk0c0x0bS9mM2lnL3IwZ2tna1Fpc1pqRlZoZERjRkFnRUVBaWtjRFoyUm10VzdmR2tDRkRNR0hDaERxUDkvSHh3Yng1OC9EMjIyOGpLQ2dJYjcvOU5qcDE2c1RaWi9iczJWaTZkQ21Ta3BMQU1BekVZakY2OU9pQlYxOTlsZmVjTXBtTWZaemQzTng0bTRxN3VMakF6ODhQQlFVRkVJbEVrRXFsY0hGeFFVaElDTWFQSDQvZXZYdWJIU09WU3ZIUlJ4K2hxS2dJM2J0M3IvTm5zNGVibXh0V3JGaUJMVnUyWU51MmJlamR1emVtVDUvT2FjeHVTaVFTY1VyNURFRk1Ra2pqYTdFQkowTHVwUnZLQXB2MmN4SExMQWFiQUdCbjNubTdld0paS3ZrQ2JHc2FMZ0R3ZUtCNVR5T0R1bVlMM0pIN0x3S2R2RERVTDZyTys2clZhYkVnOFUrVTE1bzM5cnpYeW1vcU1mL3E3MWpVOVVsNFdtaHFib29CZzY5Uy9zYUZrdlM2ZDI1Q3FSVTM4VmZ1ZWNRVnAwSm44ZzFqUjljMm1CVFVEMU9EQitKMFVTb09GeVFnb1N3YjV0OURFa0lJQWF6MzJRR0FkZXZXTmZnK0pCSUoxcTVkeXk0SEJnWmE3TXZFUjZQUllPQkEvbEoyZDNkM2ZQSEZGMlo5YzR5NXVibGh5WklsdkVFdVYxZFhmUG5sbDFidlh5UVM0ZWVmZjdaNXZIekJNVDRDZ1FBdnZ2Z2kyclp0eS81OFVxa1VIMy84TWE1ZnY0NEhIM3l3em1DQVZDcEZiR3dzWW1OalVWQlFnTXJLU2s1NWxMT3pNeFl2WHN3dTMrc1pCL2Z0MDArZVlob01qSTZPeHY3OSsyME9ka3lhTkFrUFAvd3dBSDJmSnNNNWxpOWZqczZkTy9PV1NiWnQyeFlyVjY0RXd6RFE2WFM4cnpsRFdacXA4UEJ3L1BMTEw3emJiSDEralFVR0J0b2N2RFYrejFsN1hSczRPanBpMnJScGVPcXBwOHhtbTdPMC8rclZxMjBhQ3lHa1lTamdSRWdqYVNWeHhFZFJqeUhReVVLdGZYVUZqbGhwSW0ySnE4VFI0clp5RzBycStucUg4WmFXQVVCSmpSTG5yUVJYUkFJaHhnYjB3QVBlNWluNmZDUkNFZVowR28zMUdjZHh0U3picG1QdXBnSzFBa3VUZG1GUjF5ZHRLZ3Y4SmVPa1hYMm5tc0xCVzFleE9tMi94ZTIrVXYwMzZoS2hHSU44SXpESU53SUZhZ1hldlBnenFyUTFGbzhqaEJCeTl3Z0VnZ1psRm9uRllxdkgyOUtQeDlmWDErSzVvNkxxL2xMSjBneDRqV0hVcUZGbTkxV2YrK1BMeUFIUXFEMnI3R1V0c0doUFpvMVVLdVVOanRyeTNBa0VBcnNDbkUydHZsbUZ0Z1NiQ0NIM1Zvc05PTkVzZGFRNUNXdlZCdStFajdNNlZmMzMxdzl4Wm9LemxiZlVjc1BKdXBxR093akZtQll5Mk9MMlE3ZXVXdXlkMU5PelBhYUdERVNRRTMrd3lwTDJMbjc0TlBvSlhDck53UGJjZjVzczhDUVNDREdxVFRkTUNuckE1aDVVandjOUFBZVJHRHR5LzIyMnN6OVcxekd1Tm83bTAyeTdpR1dOR215aWNqcENDQ0dFRUVKSVhWcHN3S214TGU3NnBNVXA0QnZMRDMxbU5NcDVtakxRUmtFK0xoZXhESk9DK21HMGYzY0llZm9tR0J3dFNNUjVuc2JjdG9oeXMvd3RUMTBaVHBQYTlZT2ZqTCtIUkkxT2c3MDN6V2RxNmVJZWhDbnRIa1FuMTRaOWs5bmRJd1RkUFVLUVdTbkg3cndMT0YyVUN0VTl5TEFSQzBRWTRoZUp4d0w3V3Z6WkxaR0pKSmdVMUE5ai9Idmc3L3hMMkpOL3FkN2xnY2NLcitHWWxZeTJ3WDZSR093YllmZDVSVlplWndJQVFUelpiSm1WaFhiZkR5R0VFRUlJSVlRMEJBV2NTSXZ3VFBBQWVOalloOGVTYVBjZ3pPb1lXK2QrWDZmdXJYTWZEd2RuakdyVERXUDllOEJKYkwzM3d6VkZMdFpjdDY5Uk9LQVBuRXhvMnh2ZFBJSjV0ek5nVUZSZGJ2SDRJR2R2UEJ6QVB3c0pBT3k3R1kreW1rb0ErbXlnQjd3N1lueEFUNFMxc3R4a3NUNkNuWDN3ZXNkUm1ONWhHTTZYM01DSndpVEVsMlhWbVVIVXlrb3BJUjlYaVNPR3RlNkMwVzI2d2N0S1ZwZ3RYTVF5UEJIMEFCNXAyeHYvRktYaTBLMHJTRlRrMm5XT0FuVVo0c3V5TEc3djdtRjVLbVVBMEZuSVBPUExZRElJZHZhRkUwOXorN1NLVzFidml4QkNXaktSU0FTdFZ0dWlTb1lJSWY4OTlEbEVpTGtXRzNDaVRKdjdTMS92TUFRNDhzK3laaXQvUncvNFc3bFlON0FVY0pLSkpPamgwUjREZkR1anQyY29SSUs2Nis3VEttNWk4YlVkcU5WcEFRQ2hMbjc0T0dvaWxKcHFWR3JWVUdscW9OTFdva1pYaTFwR0N4MmpnMWdnZ3F2RUNaMWMvWG1EQndZWlNqbDdYbE5Tb1FSdmRScHJjWXcxT2cyMjU1eUZsN1FWaHZoR1ltU2JybFpMOTB4cEdDMyt5RG1MYUxjZ1JMaTF0ZWtZQjZFWS9idzdvWjkzSjJnWUxaTEw4eEZmbW9sOU4rTlJxVkhEdzhFRmxacHExT2cwY0JJNzRORzJmZW84cHdCQWxIc1FodmhGNGtIdlRsWWJySnZTTXJvNm4wT0pVSXpCdmhFWTdCdUJXK295bkM1S3hXbDVpczFONUEzbjBERTZUdWxpZ0tNbkh2VHBaTFl2WTlUYVc4dm9vTmJXUWliaTlpUG82aEdNR084d3hCV2xjZGEza2pqaTZaQUJ2R05JcWNpM2VieTJvRm5xQ0NITmlhT2pJNVJLcGRWWjRRZ2g1RzVUS3BWd2NuSnE2bUVRMHF5MDJJQVRJZmRDSzRramh2dEZJOW85Q0pGdWJlMEthSnd2dVlGbFNidFJyYnVUeVpPdUxJUkFJRUFiUi9jR2orMkUvSnJGYmErR2plQXRyVExJcXBSalZxZlI2T2JSRGdLYk94enBaVlFXWW1YSzM4aXFMTUlXbk1aby94NTRPbmlBV1dERUdyRkFoQ2kzUUxpSVpmZ3o5eHdZNk10YWZXMG9nVE1FMlFLY1BQRngxRVNyZmJQNHlLdkw4ZjMxUTVDcnl6R3o0eWgwYU5YYXB1TmF5OXp4YU5zKzhKVzZZbm55YnB2dmI0aHZCRjRKRzRGYW5SWWFSZ3VSUUFnSEM2K2pLZzIzNURDbnFzZ3M0MHdBNEwzd2g2R29yWUxpZHJtZlZDaUJqOVNWdDZ4VHkraHdwUmswY0NlRWtMdkZ4OGNIK2ZuNUZIQWloRFNwL1B4OGVIdmIxL3VVa1A4NjI2ZEdJT1ErcEt4Vm83TmJBTHA1Qk5zY2JLclZhYkErNHhnV0plN2dCSnNBZlFiTEZTdGxWcllxVUN1d0x6K2VkOXZ3MWwwdzBEZmM0ckhsdFZYNC92b2hkSER4c3l2WXBOYldZbFBtS2J4ejZSZGtWUllCQUJnQWUvSXY0bzJMNjNGS25teVVuMU0zQnNEL3JoK0NqdEVmZGFrMDA2YmpTbStYQWVaWGxiQWxnYmJRTWpyc3lydUFXUmQrd29XU2RHUlhGZUc5K0UzWW1ISEM3SG15cEZhbndjYk1remJmSndCY0xNMEFvSi9CejFIa1lESFlCQUI1cWhMTzhyOVcrbjY1U1p3UTVPU05JQ2R2K01uY0xQWVF1MWlhZ1NwTnRWMWpKb1NRbHFSZHUzWW9MaTVHYVdscFV3K0ZFSEtmS2kwdFJYRnhjWU5tb3lUa3Y2akZCcHlvbklQY0N3d1lyRWplalhTbGJVMlg0OHV5OE9hbGpmZ3I5enluUE1wWWdwMjlnRXdWcUJXWWYvVjNpMEdTZjB0dUlMazh6K0x4R3pKTzRvYXlBSjhuN2JRNFE1MHhCc0NKd2lTOGZ2NUhiTXVKNHoybVVLM0E4dVRkZVB2U0Jwc0RSOGNLRTVGa05FNWJBM0ZKNWJuc3VOYWxIN1hwbURORnFaaDVZUjNXcFIvbDlJN1NNUXorekQySDE4NnZ3NG5DcERvRFpuL2xuVWVoV21IVGZSb1VWVmNndTZySXBuM1BtcFRKN2MyL3pBYlk2a090cmNXR2pCUDFQdDRTK3Z3bGhEUW5ZckVZRVJFUlNFaElvS0FUSWVTZUt5MHRSVUpDQWlJaUlxaUhFeUVtcUtUdXR1K3VINFNUeUhyelozSi9VbXRyc1NqeFR5enJQaFh1RHZ4MTJjbmxlZGljOVErdTJsQzZkS09lRFp4MURJTVQ4aVJzeURodU5RaFJWbE9KZVZlMjRJWFFvWWh0MDQyekxhVThIMGNLcmdJQUVoVTUrT0hHRWN6b01JejNQQXlBYzhYWDhYdjJHWnQ3RnFVckMvRnB3amFFdFdxRE1mN2QwYys3RXlSQzgxKzhmSUdRcTRvY01JRFZuS3VicWpLY0wwbG5sNVBMODNGS25vd0hmVHJ6anY5Q3lRMzhuaDJIMUlxYlZzZGRYRjJCTDFQMllGZmVCVXhxOXdCNmVZYWE3MU9qeEI4NVo2MmV4NUlycGRrSWNyS2VZcDFYVllLL2IxN2lyRk5xMUZpWStDZmVqM3dFWG5ZMnpTK3ZyY0pYS1h1UlcxVnM5M2dKSWFTbDhmVDBSR1JrSkJJVEUrSGw1UVYvZjMrNHVMalF4UjhoNUs3UWFyVlFLcFhJejg5SGNYRXhJaU1qNGVuWnNINnpoUHdYVWNEcE5rT0pFR21lWGorL3JrbnZ2N2hHaVdYSk8vRko5Qk5zbytrcWJRMU95Wk94TC84eU11eVlkajZ6VWc2bFJnMUhrWVBGcHRYVnVscFVhcXBSVmxPSkFyVUM2Y29DL0ZPVWlwc3EyNzY1MVRJNi9PLzZJZVNyU3ZCOCs2RVEzRDdueXRTOW5DeWVmVGN2bzcyTEg0YTNqdVljZTdvb0ZkdHk0cEJkei9kRldzVk5mSlZ5RSt2U2oyRkU2MmdNOG8xQVd5Y3ZkdnUybkRpemNyaUtXaFZ5cW9vc0JtWUsxQXA4a2ZTWFdZYlZMNWtuRWVNZEJyRkF4STcvSDNrSy9zdzlhL2Y3K3JyeUZoWW1ia2VJc3k4ZURleURCN3c3c3MvUit2UmpkYzZzWjBsOFdSYkdCdlRnM1ZaV1U0V3p4V25ZbkhXSzkvdzNsQVdZZGVFbmpHamRCYjA4MnlQUXlSdk9ZcW5aYTBmTDZLQ29yVUtCV29GenhkZHhwQ0FSNWJkN1BCRkN5UDNBMDlNVE1URXh5TXJLUW5KeU1xcXFxcURWOGsrdVFRZ2hEU0VTaWVEazVBUnZiMi9FeE1SQUxLYkxha0w0dE5oM0JzMVN4eTlYVld6VDdHblcxRElheUt2TEcybEVkYnRRbWc2Sm9QbC9BNW1veU1XUE40NmduYk1QemhWZng1V3liR2dZKy8rUXJkRnA4TXlaYndBQVFvRUFJb0VJb3R2OWQ3U01EaHFkMXE1ZVNOYnN6cnVJc3BvcXZORXBGdXZUai9NR3JOYmVPSVFRRngrMEVqdml3SzByT0hMcktzb2FLVkJSWGx1RmJUbG5zUzNuTE5vNmVhR2ZkMGQwY3ZYSHpyenp2UHYvVzZ6dldWU3IwN0lCdHp4VkNaTEs4M0JOa2N0YnpsZWdWdUR2L0V2bzZ4V0dnN2V1NEhBampEK2pzaERMazNmRDNjRVp3MXRIdzkvUkU2Zmt5UmIzLy9ES0ZyTjFoVWJ2b1V1bEdaaDE0U2NJSUFBREJocEdoeHFkQnBVYXRVMUJyQ3BOTlhiay9vc2R1Zi9XN3dkcVpEUkxIU0drdVJLTHhRZ05EVVZvcUhtbUtpR0VFRUx1TFFIRE1JMTFiWHRQVWNDSkVOc0ZPL3NnczFKdWNidWp5QUZxYlUyakJicnVOWWxRQkkxT1o3RnZGbWw4RkhBaWhOd05wMCtmeHBrelovRFdXMjgxOVZBSUlZUVFZZ09Cd01Mc1JXakJHVTZFRU50WkN6WUJnRXBiYzQ5R2NuZlU2cWhrZ2hCQ0NDR0VFRUthRTVxbGpoQkNpRjNvODVjUVFnZ2hoQkJTbHhZYmNDS0VFRUlJSVlRUVFnZ2h6Uk1GbkFnaGhCQkNDQ0dFRUVKSW8ycXhBU2RxR2s0SUlVMkRQbjhKSVlRUVFnZ2hkV214QVNkQ0NDR0VFRUlJSVlRUTBqeFJ3SWtRUWdnaGhCQkNDQ0dFTktvV0czQ2lXWklJSWFScDBPY3ZJWVFRUWdnaHBDNHROdUJFQ0NHRUVFSUlJWVFRUXBvbkNqZ1JRZ2doaEJCQ0NDR0VrRWJWWWdOT05Fc1NJWVEwRGZyOEpZUVFRZ2doaE5TbHhRYWNDQ0dFRUVJSUlZUVFRa2p6UkFFblFnZ2hoQkJDQ0NHRUVOS29XbXpBaVdaSklvU1Fwa0dmdjRRUVFnZ2hoSkM2dE5pQUV5R0VFRUlJSVlRUVFnaHBuaWpnUkFnaGhCQkNDQ0dFRUVJYWxiaXBCMUJmTkVzU0lZUTBqVWRPTG12eXNqcU5Sb09zckN6STVYS29WQ3BvdGRvbUhROGgvd1Vpa1FpT2pvN3c4ZkZCdTNidElCYTMyRDhUQ1NHRUVOSU0wRjhTaEJCQ1dwU1NraEpjdTNZTlhsNWVDQThQaDR1TEMwUWlVVk1QaTVBV1Q2dlZRcWxVSWo4L0gzRnhjWWlJaUlDbnAyZFRENHNRUWdnaExSUUZuQWdoaExRWUpTVWxTRXhNUkZSVUZEdzhQSnA2T0lUOHA0aEVJcmk1dWNITnpRMmxwYVZJU0VoQVpHUWtCWjBJSVlRUVVpOHR0b2RUVTVkekVFTEkvYXFwUG44MUdnMnVYYnRHd1NaQzdnRVBEdzlFUlVYaDJyVnIwR2cwVFQwY1FnZ2hoTFJBTFRiZ1JBZ2g1UDZTbFpVRkx5OHZDallSY285NGVIakF5OHNMV1ZsWlRUMFVRZ2doaExSQUZIQWloQkRTSXNqbGN2ajcremYxTUFpNXIvajcrNk9vcUtpcGgwRUlJWVNRRnFqRkJweG9sanBDQ0drYVRmWDVxMUtwNE9MaTBpVDNUY2o5eXNYRkJWVlZWVTA5REVJSUlZUzBRQzAyNEVRSUllVCtvdFZxYVRZNlF1NHhrVWdFclZiYjFNTWdoQkJDU0F0RUFTZENDQ0dFRUVJSUlZUVEwcWhhYk1DSlpxa2poSkNtUVorL2hCQkNDQ0dFa0xxMDJJQVRJWVFRUWdnaGhCQkNDR21lS09CRUNDR0VFRUlJSVlRUVFocVZ1S2tIVUY4MFN4MGhoRFNOUjA0dW83STZRa2l6cE5Gb2tKV1ZCYmxjRHBWS1JRM1BDV21tUkNJUkhCMGQ0ZVBqZzNidDJrRXNickdYcFlRUUsraWRUUWdoaEJCQ1dyeVNraEpjdTNZTlhsNWVDQThQaDR1TEM4MXNTVWd6cGRWcW9WUXFrWitmajdpNE9FUkVSTURUMDdPcGgwVUlhV1FVY0NLRUVFSUlJUzFhU1VrSkVoTVRFUlVWQlE4UGo2WWVEaUdrRGlLUkNHNXVibkJ6YzBOcGFTa1NFaElRR1JsSlFTZEMvbU9vaHhNaGhCQkNDR214TkJvTnJsMjdSc0VtUWxvb0R3OFBSRVZGNGRxMWE5Qm9ORTA5SEVKSUkycXhHVTZtL1VPTWV6b1piNlAxdEo3VzAzcGEzM2pycVg4VElhUzV5Y3JLZ3BlWEZ3V2JDR25CUER3ODRPWGxoYXlzTElTR2hqYjFjQWdoalVUQU1BelQxSU1nNUg1VkNHREg3ZHUrQUZ4dXhXUDQwZmtBZ0FkOXduRnkyS0ltR3RrOXdEQlFYa3BFNFpZOUtOcStEN1hGWldhN0NCd2tjQjhjQTYvUlErQVpPd2dTYjBxenZwOGRPblFJdzRZTmErcGhFSExmdVpmdnZkT25UK1BNbVRONDY2MjNiRDRtTGk0TzRlSGhjSE56dTRzakk0VGNiUXFGQXNuSnllamJ0MjlURDRVUVlnZUJRQ0N3dEszRlpqZ09ybWVyQUFBZ0FFbEVRVlFSOGw4Z003cXRCdERQUFpoZHZscVdCUVlNQkxENC9tM1pCQUs0OUlpQ1M0OG9oQ3g0QzZXSC80Rjg2eDZVN0RzT1hYVU5BSUNwcVVYcGdaTW9QWEFTZUZNSTE3N2Q0RFZtQ0R4SEQ0R3NYVUFUL3dDRUVFS2FBNVZLQlJjWGw2WWVCaUdrZ1Z4Y1hGQlZWZFhVd3lDRU5DSUtPQkhTaEJ5TmJxc0ErTXJjNENkelI0RzZESXJhS3VSVUZTSEl5YWVwaG5mUENDUmllSTRhQk05Umc2QlJWS0I0NXlFVWJ0Mk44dE1YNyt5azA2SDh6RVdVbjdtSWpIbkw0UnpWRVY1amhzSnp6RkE0UjNRQUxBZldDU0dFL0lkcHRWcWFqWTZRL3dDUlNBU3RWdHZVd3lDRU5DSUtPQkhTaENRQVJBQzBBR3B2LzkvRnZSME8zdEtYbDEwcHpib3ZBazdHeEc2dDRQZk1JL0I3NWhIVUZCU2g1TzlqS041ekJJcVQ1OEJvN3Z3UlVwbVFpc3FFVkdSLy9oMmtRZjd3R05vUDdrTmk0RGFnRDhSdXJacndKeUNFRUVJSUlZUVFRZ0VuUXBxWUl3RGw3ZHRxQUYzY2czSHdWandBNEVwWkpzWUc5R3Fxb1RVNUJ6OXZ0SDV1SWxvL054RWFSUVZLRDV4RThaNGpLRDMwRDNRcU5idGZkWFkrYnEzZmhsdnJ0MEVnRXNLbFp6UThoandBOXlFUHdLVjdKQVJpK3VhYkVFSUlJWVFRUXU0bENqZ1Iwc1JrdUJOd1VrR2Y0V1J3cFN5cktZYlVMSW5kV3NIbjhkSHdlWHcwZE9wcWxCMDlnK0xkUjFCeTRBUTBKUXAyUDBhclE4VzVlRlNjaTBmMjU5OUI1T29DOTRGOTRUNGtCdTZEWS9TOW42ajhqaEJDQ0NHRUVFTHVLZ280RWRMRVRCdUhkekZxSEg2bExQTWVqNlpsRU1xazhJd2RETS9Zd1dDME9sUmVTVUxaMFRNb1BYb0dGZWZpT2FWMzJuSWxpbmNmUnZIdXd3QUFoOVkrY0kzcER0ZSszZEFxcGh1Y0l6cFNCaFFoaEJCQ0NDR0VORElLT0JIU3hFd2JoNGU3dFlWSUlJU1cwU0dsSWc5cWJTMWtJa2xURGEvWkU0aUVjT2tlQ1pmdWtXajc1b3ZRS2l1aE9IVWVaVWZqVUhiMERGUTN1RmxpTmJma0tOcHhBRVU3RGdBQVJNNU9hTlVyR3EzNmRvTnJUSGUwNmhrRmtZdHpVL3dvcEJuUTZYUTRmdnc0ZERvZHV5NHFLZ3ArZm41Tk9LcjdVMVZWRmVSeU9WcTNiZzJwVk5yVXd6R1RtWmtKWDE5Zk9EazVOZlZRU0NPcXFkSFBrdXJnNE5ERUl5SE5CY013c0RMak55R0VFQ3NvNEVSSUV6TU9PS2tCU0lVU2RIWnRpMFJGTm5RTWcydmxPZWpoMGI2cGh0ZmlpRnljMlJudkFIMS9wN0pqY1NnOWVnYmxaeTZoVmw3TTJWOWJXWVd5NDJkUmR2eXNmb1ZRQ0plb1RtalZweXRjdWtmQXBVdG5PSFpzVDFsUTk0bWZmLzRabXpkdlpwZjkvZjN4NDQ4LzF1dGNPVGs1T0hqd0lCNTQ0QUYwN3R5Wjk0SmwwYUpGdUg3OU9nQmd3SUFCZU82NTUrbzM4TnNVQ2dWbXpKaUI0bUw5Njl6SnlRa3JWNjVFY0hCd2c4NmJrSkNBRXlkT3NNdXZ2dm9xQUtDaW9nSWJOMjVrMTArWU1BSCsvdjROdXE4ZmZ2Z0JPM2Z1aEVxbEFnRE1tVE1IbzBlUHJ2ZjU1SEk1WG5ubEZTZ1UrdExiU1pNbTRjVVhYMnpRR09WeU9WNTY2U1VBZ0llSEIzNzc3VGNJaFVMZS9hWk1tY0l1Yjl1MkRXNXViZzI2YjNKMzdkaXhBNXMzYjhhQUFRTXdmUGh3ZE9uUzVhN2QxL0RodzluYlAvLzhNK2U5azUrZmoyZWZmWlpkUG5qd1lMM3ZKejgvSDNLNUhGMjdkclc2WDFWVkZaS1NrbkR4NGtXTUh6K2VOOUJlVTFPRGhRc1g0b2tubmtCa1pDUUFRS2xVbXUxWEZ4Y1hGN3VQYVNpRlFvR1BQLzRZL2Z2M3grREJnK0hqbzUrVXBiYTJGbE9uVG9WS3BZS2JteHQrL1BGSGlNVjNMcEV1WExpQWhRc1hva09IRHVqWnN5Y21UNTU4ejhkZVhWMk50OTkrbTExZXRXcVZ4WDAxR2cxZWVlVVZkbm50MnJVMjNZZmhjVEQ0OWRkZjZ6RlNRZ2pob29BVElVM011S1JPZGZ2L0x1N3RrS2pJQmdCY0tjMmtnRk1EU0lQODRUZjFVZmhOZlJSZ0dLZ3pjMUVlZCtuMnY4dFFYYy9rSHFEVFFYa2xDY29yU2V3cW9kUUJ6bEdkNE55MU0xeTZoTU81YTJjNGQrNEFnUU5sbnYyWEhEeDRrQk5zQXZRWGFzZVBIOGRERHoxazkvbU9IRG1DWDMvOUZiLysraXRpWW1MdzJXZWZtZTJUbjUrUG5Kd2NBRUI1ZVhuOUJuNmJScVBCWjU5OXhnYWJBRUNsVWlFdkw2L0JBYWNiTjI1ZysvYnQ3TEloNEZSVlZjVlozNzkvL3dZSG5IcjE2b1V0Vzdhd3l5ZE9uS2gzd0VtcFZHTGV2SGxzc0Nrc0xBelRwazFyMFBnQUlEVTFsYjN0NWVYRkcyeXlWMWxaR1o1NTVobUwyMk5qWTNIZ3dBRlVWbGJhZFY1WFYxZjg4Y2NmRFIzZWZVR2owV0RIamgyb3JLekV2bjM3QUlBTk9EM3h4Qk1vTFMyMStWekdBYUtWSzFmV3VmLzY5ZXZoN0h3bnU5YjBlZVk3aDFRcXhjc3Z2OHhacDFRcWtaT1RnOHpNVENRbEpTRWhJUUU1T1RudzhmSEI1czJiVVZWVmhkTFNVaFFWRmFHd3NKRDlETXJJeUVCT1RnNFloZ0VBT0RzN2M0S2xnRDdUWjhXS0ZUaDkralRPblR1SDZkT25ZOVNvVVhqa2tVZnFma0JNN055NUU0Nk9qa2hMUzhQaXhZdnIzTDk3OSs0NGZmcTBYZmRoR2pEWnVYTW5FaE1Ua1ppWWlETm56bURKa2lWUUtwVzRjT0VDaW9xS0FBQkRoZ3hoUDR1ZG5aMGhsVXB4OGVKRktKVktYTDU4R1czYnRqVzduOW16WnlNeE1kR3VzZkd4RmxUVTZYUklUazdtckNzb0tNRFRUejlkNTNtTkE1dkd2djMyVzNUczJKRmRaaGlHZlJ5TWxaU1VZTktrU1hYZWp6R0JRSUFEQnc3WWRRd2g1TCtKQWs2RU5ESFRIazZBdm8vVHIxa25BUUNYU3RNeERVUHYrYmora3dRQ3lFSUNJUXNKaE8rVDR3RUF0VVdsS0Q5M0dSVzNBMURLK0d1Y0hsQUFvS3V1UWNXRnE2aTRjUFhPcVNSaU9JZUgzUWxDUlhlQ1k4Y1FpTjFhM2RNZmlUU09nd2NQWXRteVpiemJsaTVkQ29sRWdvRURCOXAxenVQSGo3TzNlL1hpbjIxU3E3M3pXcE5JNmgvQTFHcTFXTHg0TWVMajR6bnJHWWJCd29VTDhkRkhIeUVtSnFiZTUyOHMxNjVkcy9nNEd4Z3VlQTB1WGJxRTU1OS8zdW94OCtiTlEvdjIzTUM4UXFIQSsrKy9qL1QwZEhaZFdsb2FZbU5qYlI3djRNR0Q4WC8vOTM5bTYxTlNVdGpiblRwMXN2bDgxdWgwT3FqVmFvdmJhMnRyRytWK2lHV0hEeCtHWEM0SEFEZzZPalk0NDlCZzkrN2RkZTV6OU9oUnU4L2g3T3pNQnB5ZWUrNDVGQmNYczVtQnB1UnlPVkpTVXZENjY2L2JNR0xnMEtGRG5JQVR3ekQ0NXB0dmNQaXd2aCtpUnFQQlAvLzhnNUVqUjlwMFBrdXFxNnZab0xzMW9hR2h2TUVRZSs3bnI3LytZcGVmZi81NW5EeDVFa3VXTE9Ic3QzdjNidmF4ZnVlZGR6Qml4QWhjdUhDQjNUNWd3SUI2aitGKzBwRGZaNFNRL3hZS09CSFN4RXhMNmdDZ3AyY291Kzdma3V2M2REejNHNG0zQjd4R0Q0SFg2Q0VBQUoxS2pZcUxpVkJlU2tUbGxTUW9MeWVaOVlFQ0FLWld3MlpDRmVCT2hvZURyeGNjTzdhSFU2Y1FPSFlNZ1dOWUNKdzZoc0NodFEvTmp0Y01NUXlEVFpzMlljT0dEV3lnUXlhVFllN2N1Vmk5ZWpVS0N3dWgxV3F4WU1FQ3ZQenl5M2owMFVkdE9tOXljako3RVNVVUNpMWVwR2cwR3ZhMmNRbUhQYXFycTdGbzBTTE90LzhQUHZnZzB0UFRrWitmajlyYVdzeWZQeCt2di80NnhvNGRXNi83YUN4cXRkcW1pMHRqT3AydXptT3FxNnM1eXpkdTNNRDgrZk54NjlZdHU4ZG9DK05zaG9pSWlMdHlIM1VaTVdJRUFIQ3lDQXpyVE5lVHVtazBHazU1NkpOUFBnbFBUMDkyT1NBZ3dHb1oyTTJiTjluM3MybGZMOU5ncUlGeE1EUW9LSWp6R2FEUmFKQ2RuVzMxSE1iM2s1dWJhM0ZzQU5DbVRSczJtR2FOV0N4R1VGQVFJaUlpVUZWVkJTY25KMmkxV3F4WXNZTHptbkozZDhjSEgzeGdWaXBzbkoxb3l0NHNtY2IwOTk5L3M1bU8vZnIxUTFSVUZBb0tDdW84VHFGUUlDTWpBd0RnNmVtSjd0MjczNVh4MWFmVTFzM05EWFBuempWYnI5Rm9PSUY5dm4wQS9XdWlQZ0lEQTNuWHE5VnE5alVtazhsNDl5R0UzSDhvNEVSSUV6TnRHZzRBdll3Q1RoZEwwbEdyMDBJaXBCNUM5NExRVVFhMy9qM2gxcjhudTA1YlVZbktxeW42QUZOOEVpcmprMUNWbGdrWU5aWTJxQ2tzUmsxaE1SU24vdVdzRjdWeVpvTlBqbUVoY09vVUFsbjdJRWdEMjBEazVHaDJIbkwzS1JRS0xGMjZGR2ZQbm1YWHlXUXlMRml3QUYyN2RrVlFVQkRtekprRGhVSUJobUd3WnMwYUpDWW1ZdmJzMldqVnlub20yNDRkTzlqYmZmcjBnYWVuSjhyS3loQVhGNGRSbzBheDJ5eGxPQ2tVQ3N5Yk53K2pSNC9HMEtGRExUYk52blhyRmo3OTlGT2twYVd4NnpwMjdJaTVjK2VpcUtnSWI3NzVKa3BLU3FEVmFyRnk1VXBjdlhvVk0yZk90SGpock5Gb2NQVG9VZXpZc1FPZmZmWVo1NExiWHFXbHBUaDI3QmhHamh4NXp4cHJNd3lEUC83NEErdldyZU5rQkFrRUFnd2FOTWhxd0NBM054ZVhMMS9tck9PN0lLdXFxc0sxYTlmWTVhVkxsMkxwMHFWbSs5bmJjOGZUMDVNOXhyZ0V4dmc4eGxrdzc3enpEZ0J1WU1td3puUTlxZHZPblR2WkFJUy92ejhlZSt3eHhNWEY0ZHExYTVnNGNTSysvUEpMaThkdTNMZ1JHelpzWUplTm53Y0ErUDc3NzNtUE0zNmVQL3ZzTTZzOW5DeWRnOCtvVWFQZzd1NE9QejgvdEczYkZpRWhJYndCalo0OWU2SjE2OWJ3OC9ORFFFQUFBZ01ERVJnWXlBbDhsWldWNGROUFA4WFZxM2N5ZkNVU0NlYlBudzlQVDArempDcDdnMHBSVVZFNGVQQWdLaW9xMk05VmhtRXdkKzVjWEx4NEVRQVFHUm1KZDk5OUYyKysrU2JuMkVXTEZpRXVMZzZBUHZQSTlIRTNxS21wWVFOaFlyR1l0NGZibGkxYjRPbnBhVlkrZHZ6NGNmYkxpSktTRWs1UTExQ3UrdGxubjNFK2I0eVAvK0NERDNoN1o2V21wdUxERHo5a2x4OS8vSEhlc1Zzams4bncwRU1QbVFVU1RiTWgrZnFRR2ZwWEFaWkw3b1lQSHc0L1B6OTgvZlhYblBYcjFxM2ozWC9Ycmwzc3ZrM1JvNHNRMGp4UndJbVFKc1pYVXVmaDRJS09yZnlSV3BHUGFsMHRyaXF5cUk5VEV4SzFjb1pydng1dzdkZURYYWV0VXFFcUlSWEtlSDBRcWlvbEhhclVER2lWL1AxVnRCV1ZVRjVNZ1BKaWd0azJpYmNucEVIK2tMVUxnQ3pJbjcwdERmS0h0RzBiQ0tVMFcxSmpPM0hpQkZhdFdvV3lzakoyblp1Ykd4WXNXSURPblRzRDBIK0x1MnpaTW56d3dRZnNIL1FuVHB4QVFrSUNwaytmYnJHdlUwbEpDYWVjTGpZMkZrdVhMc1dSSTBlZzBXZ1FGaGFHMEZCOVVObTRoTW80NExSMzcxNGtKeWNqT1RrWlAvendBOWF2WDI4VzVEcHc0QUMrL2ZaYlZGVlZzZXVDZ29Ld2NPRkNTS1ZTQkFRRVlPblNwWGp2dmZmWVVwUWpSNDdnOHVYTG1ENTlPb1lPSFdxV25UQno1a3kyaWZtdVhiczRGN3oyT25qd0lOYXVYWXYxNjlkanpKZ3htRDU5T3U4KzlhRlNxVEIrL0hqT3V2ejhmQ3hjdUpEVFg4bUFZUmoyZVJzOGVERG41NjZvcU1DV0xWczRXVXNpa1FqUFB2c3Nubnp5U2JOelhieDRrWk9aWmkrRlFvR2pSNDlpd29RSjlUNEhjR2MydGJyV2ticVZsSlRnNTU5L1pwZm56SmtEZ1VDQTFhdFg0K2JObTlpeFl3ZGVmdmxsczE1aUdvMEdxMWV2eHE1ZHU5aDF6enp6REI1ODhFR3orL2p6enovTjFobjM3RHA5K2pTbkY1aE9wK05zNXp2ZVVzYmxXMis5eGJ2ZTFNY2Zmd3hIUit0ZmVLU2twSENDVFFLQkFPKzg4dzdiTUx3eG5EdDNEbDk4OFFYNytmdlhYMyt4d1NZbkp5Zk1uVHNYRW9tRTh4bHBlRThiUkVaR1d2eFpkdTdjeWZhMm16QmhBc1JpTWJLeXVKbkwzMy8vUGFSU3FWbTJwS0dYbHpYR244Mm1udzJ1cnE2OGdYdmo4ajUzZDNlTG53Yy8vUEFEYjlhWUlVaTBaODhlczE1YnB2aTI3OW16cDBFek1jcmxjc3laTXdkT1RrNlFTQ1RRYURSc0poZ0FoSVNFMVB2Y2hKRC9GZ280RWRMRStKcUdBMEJmcjQ1SXJjZ0hBSndyVHFPQVV6TWpjbkpFcXo1ZDBhcVAwVGVYRElPYVczSlVwV1pBbFpxQnFwUWJ0Ly9QUUcxUmljVnoxUmFWb0xhb2hEY1lCUUFPclgzdUJLQUMvZUhRMmhzT2Z0NXc4UFdHeEU5L1d5aHJmdFBHTjBjNU9UbFlzMllOL3YyWG00RVdHaHFLVHo3NXhHeFdwdURnWUt4YXRRcno1czFqQXpFbEpTVllzbVFKdG0vZmptblRwcG4xWjlxOGVUUG5vcU5MbHk0NGVQQWd1MjdYcmwyWVBYczJBSEN5QTBRaWZSWWp3ekNjZmkzaDRlR2NDNXIwOUhTc1diUEdMQnNuTkRRVWl4Y3ZocnU3TzdzdUtDZ0lLMWV1eEljZmZzaVc3eGpHdjNYclZreWVQQm1EQmcxaUwzUjc5KzdOQ1RnOStlU1Q5YjRvMmI5L1B3QjlScEJ4STNOVHBhV2xtRE5uRHZyMTY0Zng0OGVqZGV2V0FQVE5qei85OUZOMnY3ZmVlb3QzMWl3REh4OGZUaG5Ia0NGRE1HSENCSHp4eFJmSXk4dERVVkVSRmkxYWhGOS8vUlVUSjA1RVNFZ0k5dS9mai8zNzkzTUNmOEhCd1hqcnJiZll3S09wTTJmT3NMZWRuSnpZN0RPZFRzZVc3Rmh5OHVSSnJGKy9IZ3FGQWtLaDBDeG9abzh4WThiWXRJNVlaMmlFYlFqY3hzYkdvbHUzYnZqNTU1OXg4K1pOQVBybk5qbzZtbk5jWm1ZbWxpeFpnaHMzYnJEckJnd1l3Sm5seTlpYU5Xc2FmZXkybHZnMlJJOGVQU0NUeWRqM3lLeFpzK0RoNFlGZHUzWmgzTGh4WnZzYlR5SmdpcSs1ZUZWVkZWYXNXQUdGUW9GMzNua0hMNzMwRW43NDRRZDIrK3V2djg1K0pqenh4QlBzZW9aaE9MUGovZkxMTDJhQm1hMWJ0NktzckF5Yk5tMENBSGg3ZStPWlo1N0I0c1dMRVJjWHg4bnlPWExraU5uWTB0UFQyZXhSZDNkM3RHclZDcFdWbFNncDBmOCs5L1gxTlR2R05HQ1ZsSlNFbmoxN2N0WWxKaWJpL1BuejdQS2tTWk1zWnJFMlZ6NCtQcWl0cmVVRW1Rd0VBZ0Y5RmhGQ1dCUndJcVNKT1FBUUF0QUJxTG45dnhCQUg2OHdiTXc4QmtBZmNIcTVROE1hYzVKN1FDQ0FReHRmT0xUeGhmdWd2cHhObWxMRm5VQlVhZ1pVYVJtb3pzNkhPaXNQT25XMWhSUHExZHlTbythV0hEaDcyZUkrSWxjWGZSREt6d2NPZmw2UStQbmNEa3A1UWRKYWYxdmk2UWF4bSt0OU83dmVqei8raU45Ly81MVR4bVp3NDhZTm0yYjdNWmFTa29MMzMzOGYwZEhSV0xac0dZUkNJUW9LQ3JCbnp4NnpmY2VPSFl0VHAwNEIwRi9ZVEo4K0hVNU9UcHhBaCtGQzVjeVpNNXplSW9ieWpLeXNMR3pldkJsSGp4NDFhNndkRXhPRDk5OS9ueTFkbXpsekpydnQ4Y2NmeDhxVksvSDExMTl6TW9yUzA5T3hhTkVpZlAvOTkvaS8vL3MvUkVkSFkrellzZGl5WlFzYlBEbDgrTEJkVGJZTnJsNjl5dWsvWXkyd3NuTGxTdVRsNWVIMzMzL0h0bTNiMEw5L2YweWNPQkUrUGo2NGRPa1N1NStPcDRUVm1LSE01K09QUDhhRUNSUFlKdStyVjYvRzJyVnJzV2ZQSGpBTWc0eU1ETjRTT0hkM2QweVpNZ1hqeDQ5bmczK21WQ29WVHA0OHlTNHZXTENBRFVRWWwwQlpLaUhNeXNwaWcxSnIxcXhCaHc0ZG1xd0hsRDF5YzNOdG5scTlvUXd6aE5rN0kxbDluVDU5bWxOV201S1NnaGt6Wm5CZXZ5Ky8vRExidDBhcFZHTExsaTM0ODg4L3pUTEtUcDA2aGM4Ly94elRwazJ6R2h5OTIvaEtwR1F5R1NjVHkxWVNpUVRkdW5YRDJiTm44ZXFycjJMNDhPRjQ2YVdYY092V0xZakZZZ3dlUEppenZ6MHorUUg2OThxRUNST3didDA2cU5WcXJGcTFpdDAyY09CQXpzOWk3ZHpHd1Nkalc3ZHVaYmVwMVdxOCt1cXJ5TXZMQTZEUGJqVGdLNms3ZE9nUXUvM2hoeC9HMDA4L2plM2J0MlAxNnRVQXdDbUpNekF0TWZ6cnI3OHdhZElrVG5iVyt2WHIyZHVlbnA2OGdidjZzcFkxYXFsMGJ1Zk9uUUQwcFhpUFBmWVlaNzFRS0xRNE0yWllXQmpudlNPVlNoRVVGSVRKa3llamQrL2U5UmsrSWVRL2lBSk9oRFFEamdBTXY4N1ZBSnlnRHpnWm5DdE80em1LdENSaUR6ZTQ5dTBHMTc3ZHVCc1lCclZGSlZCbjZZTlAxZGw1VUdmbm96b3JEK3JzUEZUbjNEU2JOWStQdGx3SlZia1NxclRNT3ZjVk9zb2dkbmU5ODgrdGxkbHRrZWw2VnhjSW5Sd2hjcFJCSUJHM3lBYm8wZEhSbkcvQWZYMTlVVmhZYVBkNVhGeGNPQmMzano3NktKc2g5TjEzMy9HV1cvWG8wUVArL3Y3SXo4K0hTcVhDb1VPSE1ITGtTTTYraGovcU4yL2V6SzZMaUloZ0F4cG56NTQxK3haZUpCTGhtV2Vld1pRcFV6aGxZc2JUWjVlV2xrSW1rK0hkZDk5Rjc5Njk4YzAzMzdBWDlZWnpHS2JHOXZYMVJlL2V2ZG1MaU8zYnQ5Y3I0R1I4WWR1aFF3ZTIvS1pEaHc1WXRHZ1J1MDJqMGVDcHA1NkNXcTNHaFFzWHdEQU1UcDA2aFV1WExwbk5IbVdjdlNTVlNqbm5DUW9LQXFBdmJWbXhZZ1dxcTZ1Um1abUp6TXhNdG5tNldDeTJPdE9iUkNKQmZIdzhTa3RMNGVmbkJ5OHZMN2k1dWNIUjBSRWVIaDV3YzNQRDhlUEhPUmVVeGxPS0cyZHhHVEl5VEUyWk1vVXRsZFJvTkZpd1lBSCs5Ny8vMWF2ZnlSdHZ2QUZBSDdBelhXZTZ2cUhLeTh2ditTeDV4cGxrZGVIcmtXT3I4UEJ3Q0lWQ05xQnAzTWdiQVByMzc0K3hZOGVpdkx3Y2YvLzlON1p1M2NvSlZBZ0VBb2hFSW1nMEdqQU1nME9IRHVIWXNXT1lNR0VDbm5ycUtiUG5OakF3MEdJUEhGczgvL3p6ZGpmZXQ2U3VETHRseTVhaGE5ZXU2TnUzTHdZTkdvUmh3NGJocTYrK1lqTy92dnp5U3pnN081dU56MTZUSjA5R1lHQWdsaXhad2diaHZiMjlNV2ZPSEx2UFpjcncyUURvZzFLR3oyNkpSSUlubm5pQzdiMWxDQVFiWnlrYTN6YVVKUnUvejcyOHZNenV6NUQ5WkZCV1ZvWkRodzV4UGtlTnMxTkxTa3JNSm5Nd1BPNkFQdERWdjM5L1ZGZFhjM3BVbWZaVk1yQVVWTExHVUlwb0dtZzNyTGNVY0Zxd1lBSG55dy9URW0xQ0NBRW80RVJJczhBWGNPcnFFUXdIb1JnMU9nMnVLWEpRVWF0Q0t3azFsLzdQRVFnZzhmR0N4TWNMclhwRm0yMW10RHJVM0N4a2cxSFYrUVdvTFNoQ3phMGkxQlFXb2FhZ0NMVUZSZEJWMjk2N1JhZFNvMGFsUnMxTis0TXRBQ0FRQ1NGMGRJVFFVUWFSa3d4Q1I1bjViVWNaaEU2T1JzdFNDTVJpUUNTQ1FDU0VRQ3lDUUNnQ1JFSUlET3RFb2p2YlJTSUl4Q0pBZUdkN1EvWHAwd2RUcGt6QjVzMmJNVzdjT0x6d3dndDQrT0dIN1Q3UG0yKytpWUtDQW16YXRBa2pSNDVrKzdXY09uV0t6V0l5SlJBSU1HTEVDUGFiN2QyN2Q1dVY0dDI4ZVJQbno1OUhTa29LdTg2NGg5REVpUk54N05neHRzUWpNREFRNzd6ekRzTER3MjBlKzVBaFE5Q2pSdytzWGJzV0J3NGNBTU13ZVBYVlZ6bmxIR1BHakdFRFRoa1pHWncrS2JZb0tTbmhaQUVaOXlaeGRYVmx2L25XNlhSNDdiWFhFQllXaG5mZmZSZVptWmxZczJZTk1qTXo4ZlRUVDV0ZHZCaG5EUW1GUXJOdjBFK2NPSUhmZi84ZGNya2NKU1VsWmxsZ3hseGRYU0VXaXprWGgzSzVISEs1SFAvODg0L1ovblBuenNYUW9VTTV6ZUFCNFByMTYyd3dMVE16azEzZm9VTUgzdnNWQ29XWU8zY3Vac3lZZ2VycWFzamxjcXhZc1FJZmZmUVJBRzdKa0lGaDNiUnAwempyRFJlcHhvRWw0d3ZYeGd3NFJVUkVZTml3WVkxMlBtdE9uejZOTTJmTzJOeUhDT0Jtb3RqTDA5TVR2WHIxd3JsejU4eTIrZnI2NHRsbm44V1NKVXR3NHNRSnM2Q2J2NzgvM24zM1hiaTZ1dUxMTDc5a2V4MXBOQnBzMjdZTkowNmN3UHIxNjgybWlLOVBVTURBMGd4aGx2WnBqT0RVbURGaklCQUljUGp3WVU0R3A2K3ZyMTJmUDN4V3JGaUJ2WHYzbXEwdktpcmlsT0FaenlBSThQY2dxcW1wTVN2bDZ0R2pCL2hNbmp5WjA2U2RyOGVjTVVNZlAwUGd5ZG5abWJjTWpxOThlTk9tVFJnK2ZIaTlaaUwxOGZHQmo0K1BXZWFVNFhFM3piS3psbGxueTZ4OHRyQTFxRGh6NXN5N05xc2ZJYVRsb0lBVEljMEFYeDhucVZDQ2JoNGhPRmVjQmdZTUxwYW1ZNUJ2NHpYcEpDMkRRQ1NFdEcxclNOdTJCdnIzNU4rSllhQlJWS0Myc0JnMUJmTGJ3YWhpMUJiSVVXTVVuTktVbGtPaktBZFQwN0JNQlVhcmcxWlpDYTJ5RXZjMDUyR0xlUm1Vdlo1NTVoa01HRENBYmRwZDM2YlZnSDRtS09Pc0c3Nm12c2FHRHgrT24zLytHUXpEb0tDZ2dHMkthNUNabWNscHp0dWhRd2ZFeE1Td3kwS2hFRysrK1NibXpKbUR4eDkvSEU1T1RwZzFheGE3M2RhZnhjM05EVysvL1RZZWZ2aGhuRHg1RXYzNzkrZHM3OXUzTDd5OHZOZ0xwOTI3ZDl0MVVibGp4dzQyYzh2ZDNSMURodzdsM1cvWHJsMjRmdjA2cmwrL2pxTkhqK0twcDU3Q045OThneU5Iam1ENDhPR0lqNDluOTVWSUpIWDJPSW1Nak1UaXhZdDVNOHdFQWdIYXQyK1A4UEJ3OU8zYkY5SFIwWkRKWkVoTlRjWFpzMmR4NWNvVnBLYW1tdlZmQWZRQmlVR0RCdUhreVpPY2ZqMEFFQjhmendhY2twS1MyUFdXK2o4QlFFQkFBS1pPbmNxV3FKMDhlUko3OSs1RmJHd3NiOG1RWVoxeCtTVUEzckpBdm5Xa2JpKy8vREtlZU9JSmFEUWF6SjgvSDJxMUdpS1JDQjk4OEFIOC9mMlJrSkJnTnV2aHVISGpNSDM2ZFBaMXVYejVjdXpkdXhmZmYvODkydzlxNHNTSmJMREp3OE1EZ1A3OTE1QWdrSnVibThYeU1RUGpEQ3Byd1MxM2QzY0lCQUt6L21PR3NSb0NKQUtCQUltSmlaeVorcVJTS1Q3NjZDUDQrUGcwNkhQVVZueXo3QUg2eHVlRzhiejk5dHRtMjMxOWZiRml4UXEwYXRVS2l4WXRRa1pHQnZ6OS9URjU4bVJPWU53U2lVU0MydHBhTnFCczZGa1VFQkRBdTc5eEthWkJRVUVCZHV6WWdZa1RKOVo1ZndLQmdOTmJ5bDYvL1BLTHhXMzJCanAvL2ZWWFhMMTYxZXh4dGZYMWF6eWhCU0hrL2tVQkowS2FBVXVOdy90NGhiSGxkT2VLMHlqZ1JQZ0pCR3pwbTJQSE9tYUdZUmhvVldwb3k4cWhLU3RIN2UwZ2xQR3lWbUcwcmV6MnRuSWxkT3BxYUt0VVFCMjlkSm96a1VqRUJwc2F5clJVSmpRMGxCTXdNdVhyNjRzUkkwWWdPRGdZc2JHeGJOOE1nNEtDQW93Wk13WXhNVEZZdDI0ZHA1ZUdRWWNPSGZEcnI3L0N4Y1dGTTh1Uk5WcXRsbmYyc3REUVVJU0ZoWm10RndxRkdENThPSDc3N1RjQStzd2g0MHdBYTFRcUZhZmgrY01QUDJ5VzNXR2dWcXZaaXptMVdvMGZmL3dSKy9mdngrZWZmdzZ4V016SkZPQ2I1Y21VbDVjWEJnMGFoR1BIanNIZjN4L3QyclZEV0ZnWU9uYnNpTTZkT3lNbkp3ZXpaczFpeC9mVFR6OGhQRHljRGFacE5Ccms1T1FnTXpNVDJkblp1SFhyRnVSeU9XSmlZaUFXaTNtYkNwODVjd1pUcGt5QlZxdmxaTWlZTmdrMjlkaGpqK0h3NGNOSVQwOUhURXdNK3ZidGEzVi9QZ2NPSExCcEhhbGJZR0FnZkgxOU1YdjJiRGF3OStLTEw3TEJ4QmRlZUFHTEZpMkNRQ0JBdjM3OThQVFRUNXRsc1FrRUFvd2VQUnE5ZXZYQzh1WExVVnRieThudTI3cDFLM3ZiY09FdmxVcngwMDgvMVRtKzU1NTdqZzJHR2dkOTdHV2E5YmR4NDBiSVpESk8zeUxUc1FMNllQaUhIMzdJQ2NpKysrNjdDQTRPYmxDMjFycDE2K0RzN013R3VJd0RydTd1N3RCcXRhaW9xSUNEZ3dQdkRIUU13N0M5dml6MVRRUDA1ZFNiTm0xaWcwVnZ2UEVHSEJ3YzhOQkREK0doaHg0Q3d6Q1lObTBhOHZQejBhWk5HN2JNcnJTMEZKY3ZYOGFpUll0UVdGaUl4TVJFOWh6R3BYckcrSnBvQS9wUzZlSERoOFBOelkwVG9GTXFsWmc2ZFNwYnB0bW5UeCtiUDIvNTJQdDhsSmVYNCtMRmk4ak56VFVMbHExYnQ2NWU1YjRHVkdKSENBRW80RVJJczJEOFo1VHhkOWg5dlRyaUcvd05nUG80a1VZaUVFRGs1QWlSa3lNYy9PdlIxSlpod05ScW9GV3BvYnY5VDF0bHVLMkNUbFY5WjF1VjJtZy9GUmlORm94V0IwYXJCYlIzYmpOYTNlMWw0KzJHYlhlMnErb2VuYzBhY3BGazhOMTMzM0dDVjVHUmtkaXhZd2NlZXVnaEhENThtUGNZNDIrS0wxeTRZTGI5L1BuekdEMTZ0TlZNRlhzdkFOYXNXY003UTlpd0JlZ0FBQ0FBU1VSQlZOWTc3N3lERVNORzhCNHphdFFvTnVCVVcxdHJjeUJqMTY1ZDdJV1RWQ3ExMmlObTBxUkpHRFJvRUw3OTlsdkV4Y1VCMFBjTU1YeTdieWhoQWZoN3BmQ1pQWHMyM243N2JkN1NGZU52NVlWQ29WbWZKYkZZakpDUUVJdlRlWThlUFJyLy9QTVBCQUlCZkgxOVVWQlFnT1RrWk9UbTVpSXZMNC9ORUFrTkRhM3pnbEVrRW1IT25Ebkl5TWpnOUhZeFhJZ2F2ejZOTDA0TkY4S2tjVEVNZ3lWTGxyQXpOQTRlUEppVGpUSjQ4R0NrcGFXeEFXTnJmSDE5c1dUSkVsUldWdHAwd1cyYXVWWWYxc3BIalpsT21HQkxpVmRLU2dvKytPQURUdDhxUU4vUW15K1FiYThaTTJaZ3hvd1pBTGl2K3cwYk5pQStQaDRmZnZpaHhld200L3UzRk5nRzlEMlRETytkNGNPSHMyVjJqejMyR0tlZkhhQXZiVFllaDNGQThJY2ZmbUFmYTB1ZkU5ZXVYV052ZCt6WUVXbHBhV0FZQmhVVkZmanFxNi9ZakN6ajh4cy90c1psMVBWaGIwbmRqUnMzc0hEaFFvdkg4TTFTZXZEZ1FjVEZ4YUc4dkp6ek8wUXVsK1BwcDUrR1RxZURVQ2kwbXVsSkNMbC9VTUNKa0diQVVzQ0pHb2VUWmtjZ2dNQkJBckdEQkhCcmRVL3YrbVlEK3JUY0N4MDdkb1N2cnk5ZWYvMTFpd0VuZzdLeU1rNDJsRUFnQU1Nd09IandJRWFQSG4yM2gxcW5nSUFBUkVSRXNCZFB0dmIrTU03eUdUVnFGRnhkWGEzdTM3cDFhM3oyMldjNGNlSUVWcTllalZtelpyRVg2Y1lCSWt0TnVFMHRYTGlRbllIS2xPbUZaVjA5V3dEOUxFenZ2LzgrQUgzbVFmdjI3UkVTRW9JdVhicXdtU1ovL1BFSHNyS3kyR01HREJoZzAxZzdkKzVzOXdXWmFROHB3SEp3aXRpR1lSZ3NXN2FNMDM4dE96c2JMNzc0SXFxcXF1RGw1WVZWcTFZaE96c2JMNzMwa2wzbnJ1djVxSzZ1cmxlVGJWT21nU1JMQVhYajRKWlFLTFFwNEhUMDZGR3o5NDZCV0N6R20yKytXZWM1eXNyS09HVitobVBxeWx3MFpEbGEraHd4TGdPMGxPR1VtNXVMVHo3NWhHMEtYMWhZaU5telo5dGNKdXp2N3creFdBeU5Sc1BwWnhjVkZXVzJiMEZCQWR0UUhRQmlZMk1SR2hySzlxZzZkZW9VRGh3NHdBWnA0dUxpT0JNc0RCdzRrTTJxcXk5N1Mrb00yV1Y4ZXZmdWJWWnlEZWg3VXExZnZ4NHVMaTZJaVlsaG41ODllL2F3ajNPdlhyMXN5a3dsaFB6M1VjQ0prR2JBdUtUT3VPSzlnMHNidURzNG82eW1FdGxWY3VTclN1RHZTTC9BQ1dtTy9QMzk4Y2tubjlpVWdiUjc5MjcyRC9QQXdFRElaREtrcGFVaElTRUJtWm1aZFdaUjNBdkRodzlIU2tvS0huamdBVGc3TzJQLy92MTFIak50MmpSY3ZYb1Y4Zkh4ZVB6eHgzblBhYzNNbVRONTF4ODVjb1MzcE0yZ1M1Y3VXTDU4T1c3ZHVtVlRmeEdkVG1mVGZxYVpTcE1uVDBaMGREU2NuWjNaWGoxLy8vMDMrMXpLWkRLenBzV2tlUk1JQkRoLy9qeG5uZkZNZFEzcHAzT3YySm9sWlJ3NGF0WEt0aThNZXZUb2dULysrSU4zVzNaMnRrMkJHOVBaUUEzSG1BYktUQmtDVHU3dTdyemI4L1B6MmR1V3NxRFVhalduNTVXaE4xemJ0bTJ4Y2VOR3JGMjdGcnQzNzRhTGk0dFpZM0pBSDVnTER3L25mRUVnbFVvNU0xUWFHTXI3REtLam85Ry9mMzhjUDM2YzdXZjAxVmRmSVNBZ0FCS0pCSXNYTDJZenBweWRuZGxNcjRhd04zdlhrRDNxN3U2T2poMDdjcjQwTU13RWFqcnpYcnQyN1FEb3l3Ry8vdnByekpzM0QyVmxaWnpnMmFPUFBscXY4ZjgvZTNjZUZtVzUvdy84UFF2YmdMSU9JeUFxZ2hhYnU0bTdsYWhsbUpaZjg1aExxNUVlVGN2U1BKcVZXZnJMM1U0ZTA4eGNTajJaUzdtbWxsWnV4d3dWUklWVUJFRWRWbVZuaHZuOU1jM2pQTXpDZ09BTStuNWRWOWQ1bnBsbnVSbG5QTTZiei8yNWllait3OENKeUFFWS8xN09PSENTU2lTSThXMk5QVmwvQWdCK1Y1L0gvelhyZGsvSFJuUy9XN0praWNYcEVWVlZ0NHk0cGRYSmpCVVdGb29xVlhyMDZBRm5aMmRoOWJtdnZ2b0tIM3p3Z1UzanNjVS8vL25QV3EzRzk5aGpqNkZMbHk1UUtwWFl2bjI3VFlGVFZGUVVubi8rZWFqVjZnYnhSYjA2VmIrVVAvcm9vOEwyTTg4OGcvWHIxd3RoRTZEdldXWHB5M0ZkcU83THBMbm51M1hyVnFmdnAvdFJodzRkVEZhNmswZ2tjSGQzUjBCQUFBQjk4R1M4K3B0V3F4VUZIa3FsVXJTSWdEVjFYWWxtM1B0SUtwV2FiV2p0NnVvcXFsUzBkWnBxbXpadElKZkwwYlp0VzVOcHdEV3QrS3A2M3V1dnYyNDFtS2l1d3NtNDRzaFNGV1JvYUNnOFBEeE1HcTA3T1RsQm9WQUlvWmU1YWk5RDFWUk1USXdvY09yY3ViUFo0NDFEOFlDQUFDR1ltVEJoQXViTm13ZEFQMFg1dmZmZVEyVmxwYWlwOW9RSkUrRHY3Mi8yWnpCbnc0WU5PSGJzR0diUG5pMTZ2S1pUNmhvMWFvVDE2OWREcFZLWlhlWFBuQjQ5ZXFCOSsvYjQ4ODgvY2VqUUlZU0VoT0N2di80U0FzM0l5TWhxKzlnUjBZT0RnUk9SQTdBVU9BRkFEMldFRURqOXBqN0h3SW1vanJtNHVKaHRTRnRmVnE1Y0tVd0ZrVWdrR0RCZ0FDUVNDZGF1WFNzMHdmMzU1NTlGNFlZOUtCUUtxNDE0cmJFVU5sbWJ2bUhzOXUzYndtcHpNcG1zMnFsNWhtRElzUEtiTWExV2l3a1RKZ2lCbnJ1N096WnQybVIyMVR1ZFRvZisvZnNMVlFmV3FrQ2VmZlpaYk55NFViUXFYbjFOaDd4MTY1Wm9xZzdWclNlZmZCSXRXclJBWUdBZ21qUnBBbTl2YjNoN2UwTW1rd25IdlBIR0c2SnpxamJhbmpKbGl0QWJ5Qnhidjh6YnlqaTB1bjc5dXJDdFVxbEUwOWVNR1FmZHRqYW1kblYxeGZqeDQ5R3ZYNzk3WHIyblVDalFxbFVyczBGK1pXV2xLQ1JzMmJLbDJXdElKQkowNk5BQkdSa1phTjY4T1ZRcUZYeDlmUkVSRVFFQVF2K2svUHg4REJreVJIVHVva1dMRUJVVmhhNWR1NHIrYnVuVnE1ZkpmVkpUVTNIKy9IbGgzM2dxV3QrK2ZaR1NraUtzWkZwMWl1TGd3WVB4K09PUG14Mi9XcTNHeFlzWFJhdGdBc0NhTldzQXdHVGx6UGZlZTgvc2RRQmcvUGp4d25aS1NncWFOV3VHUm8wYVdRMnBMSG56elRjUkh4K1BvcUlpWVN5QVB2QTB2ZzhSRVFNbklnZGdQWEM2VTY3K216b1pSTlJ3L2ZUVFQ5aTFhNWV3MzZkUEgrR0xYMHhNREk0ZVBRb0FXTGh3SVFJQ0F1NjdwcXRWVjc4eVo5KytmVml3WUlHdzcrM3RqVEZqeHFCSGp4NDFicGl1MCttd1pNa1NJV3dDZ0xpNE9MTmhFd0FVRlJXSkdqQmJDcHgwT2gwKysrd3pVZGdFQU8rKyt5NW16WnBsOGN0dmJZd2JOdzZwcWFubzNidTNxTUxHd0hocW9Mbm4vZno4Nm13czk2dm82R2hFUjBlTEh0UHBkTWpPemtaR1JnYkN3c0x1YXJXdSttWThCZEJhNVpKeElGS1QxVHFmZXVvcHM5UGZsaTVkQ2dCSVNrckMyclZyVVZKU2dyaTRPSk5LTzdWYUxhckVNWnhYWGRCUmRZclo5T25UaGUyMWE5ZUsrclZ0MmJJRjRlSGhvbU1NWnM2Y2FmRWVsbnErQVhlcW5wS1Nra1NQWDd4NDBlUVhBcHMyYlJMdDkrL2ZYN1EvZE9oUTdObXpSMVRWQk9nWGdhZ2FkQmxic1dJRkRoMDZaUEg1YWRPbWlmWnREWHNtVFpxRWFkT21XUXk2cXRPa1NSTk1talRKcE9INDhPSER6YTUrU2tRUExnWk9SQTdBRFlBRWdBNUF5ZC8vYTFqYjVoSGZWbkNTeWxCUnFVVkMvbVhjcWloR1k2ZmFWUjBRa2YwY09uUUlDeGN1RlBaZFhWM3h5aXV2Q1B0anhvekJzV1BIb05QcFVGcGFpbmZmZlJmdnYvOCsyclp0ZTAvR3A5Rm9USHF0R0JnMzV3WHU5RTdKenM0V1BaNmRuUzJhWm1Tc3VvcUtsSlFVckYyN1ZsaXh6dmlhQ3hZc3dKSWxTOUNoUXdmMDd0MGIzYnQzaDd1N3U5WHIzYjU5R3dzV0xNRHZ2Lzh1UE9idjcyOTFGYWlxVlVTV1FvYlBQLy9jYkdQNHpNeE1qQjgvSHIxNzk4YlFvVU1SRkJRa2FrNXViY3BWVmxZV0RoOCtqRC8vL0ZQMHVDRXNrOGxrWml0WGpML2NXNnBzSWN0dTM3Nk5vMGVQSWljbkI5bloyY2pKeVVGV1ZoYXVYYnVHc3JJeUFQcHByblVkT0MxWXNNRG1pajlBM3dlcGFyaGdrSkNRSUd4YitweFZWbGFLcHNRWktuenVocUVYMDlHalIxRlNvbDlIZE5ldVhZaUppY0Vqanp3aUhGYzF1TFcxWVhkVmp6NzZLTXJMeTdGaXhRcnMyTEZEOUZ4QlFRR21UWnVHMTE1N3pTVEFLUzh2RnhwNlg3dDJEUmtaR1VoUFQ4Yzc3N3dqQkxZREJnekFXMis5aGVQSGoyUEdqQmtBOUlGVGJtNHVWcXhZSWJyZWxpMWIwS2xUSjJIYTJNV0xGMFdoVUdSa3BOQ0hyN1MwRkZ1M2JzWEdqUnROd2laQVA4WDY1WmRmUm14c0xFYU1HR0V5TlRBME5OUWtjR3JWcWhXNmR1MXExMVVyOC9MeThQUFBQNXM4ZnZqd1lZU0hoeU1tSnNZT295SWlSOFRBaWNnQlNLQVBuWXFoRDV0S2NXZmxPamVaTXpyNWhPRm85Z1ZVNm5RNGxuTVIvWnEwczlkUWllNDc4Zkh4OVhwOXJWYUxyNy8rR2hzMmJCQlZ6OFRIeDR0NmRvU0dodUxwcDU4V3ByMFVGaFppNnRTcEdEbHlKSVlQSHc2NVhHNjFoNCtsNXo3NzdETjg5dGxuRnM4ek5Oek95c3F5ZWNXc01XUEdtSDE4N3R5NUZzK3AycmRHcTlVaU5UVVZwMDZkd3ErLy9pcXFRZ0lnVEdzeVZHOW9OQnFjT0hFQ0owNmN3SklsU3hBVEV5UDBtVEx1cDFKYVdvcGR1M2JobTIrK0VRVmxibTV1bURWckZoUUtCVkpTVXRDNGNXTjRlSGpBMWRVVkVva0UxNjlmeDVkZmZpa2FnNkYvai9HMUZ5OWVMQXFiRkFvRldyWnNLZlNUMFdnME9IRGdBQTRjT0FDbFVvbkl5RWkwYnQwYW5wNmUrT09QUDZCUUtLRFJhRkJSVVlHU2toTGs1dVpDcFZLaG9LQUFxMWF0c3ZqNlZhMm1vcnBSV0ZpSVR6LzkxT294NXBhR3Yxc0JBUUUxNm5ObVBMM1BXRjVlbmlod3N0U1A3c1NKRThqUHp3ZWdmOCsyYWRPbUJxTzE3c1VYWDBSeWNqSVNFaEtnMVdxeGJ0MDZkT3pZVVJpemNkQmxXSVd5S2x1YStCODVjZ1JmZlBHRnFDckoyOXNiZmZyMHdkYXRXNkhWYXZINTU1OGpMUzBORXlaTWdFd213NEVEQnpCdjNqelIzNzBHUjQ4ZUZUNVhocXBFNDgrWlZxdkZyRm16VFBvLzZYUTZ2UC8rKzVnOWV6YmF0R21EWmN1V2lhNC9Zc1FJRkJRVTRJY2Zmc0QyN2R1RjE5MUFLcFZDcDlNSjUyZzBHdXpldlJ0NzkrNUZkSFEwdW5Ycmh1N2R1ME9sVWlFME5CUXltUXpSMGRIbzJiTW51blhySmxRdEdsYkVyS3lzeElVTEYzRDgrSEdjT25VS1VWRlJvcUI3MXF4WmNIWjJSc2VPSGRHeFkwZmhmYWRVS2xGWldZbTh2RHc0T3p2anpKa3oxZjRaQVByK1VaczNiellib0dWa1pHRG16SmtJRHcvSG9FR0QwS3RYcjNyNS9CQlJ3OEhBaWNoQktIQm5PbDB4N2dST2dINWEzZEhzQ3dEMDArb1lPQkUxSERkdTNNQi8vL3RmMFJlU3A1NTZ5bXcvbEZkZWVRVm56cHdSUWhhdFZvdGZmdmtGZ3djUGR1Z3BQYmJTYXJWWXZudzVVbEpTOE5kZmZ3a1ZKRldGaDRmanZmZmVnNStmSHk1Y3VJQTllL2JnNE1HRHdoZWM4dkp5SEQ1OEdJY1BIMGFqUm8wd2Z2eDRCQWNIWS92MjdmanR0OTlNdmdoNWVucmlndzgrRUZhV1dycDBxV2g2a1RsVnY1U25wYVhod3c4L3hOV3JWNFhIM056Y01HZk9IRVJHUm1MRGhnMzQ1cHR2VUZGUklUeXZWcXZ4eXkrLzRKZGZmckY2cjMvOTYxOW1nd0lQRHc4ODhzZ2ppSTZPeHBJbFM2eE9yUUdzTnhXdjYwYlY5d3VWU2lVc2UyL0o4ODgvWCsxMXBrNmRhdktZdDdlM3hXbWtJMGFNc0gyUVZ1ellzVU0wOXFwVEF3RjlRR0s4QWx2djNyM05OcjJ1TFlsRWdxbFRwMkw4K1BHSWk0dURRcUhBZ0FFRDRPVGtCQUNpejBUVktaN0hqaDNEeXBVcm9WYXJSWThiaisvczJiUDQ3TFBQUkZNSEFYMDExMGNmZllUZzRHQ0VoWVZoNGNLRjBHcTEyTGx6SjlScU5XYk1tSUVXTFZxWURac0FZUDM2OWNKMlVGQVFybDI3aHVQSGp3dVByVml4UXZoN1FpNlhZOGFNR1ZpMGFCRUtDZ3BRV2xxS0w3NzRBakV4TWFLL1MvejkvYkYzNzE3TW1qWEw3SHVxVmF0V21EeDVNb3FMaTRXZzM2Q3lzaEtuVDUvRzZkT25zWHIxYXF4ZHV4WnQyN2JGNXMyYlRmclk1ZVhsNGN5Wk0waElTTURwMDZkRmZhRk9uanlKVWFOR0lUdzhIQWtKQ1VMVjZaVXJWN0JseXhhRWhvYWlhOWV1R0Rod0lCUUtCZUxqNDAxQ01VdXIvZ0VROVd3QzlPKzVxS2dvYk55NFVYaXRrNU9Ua1pxYWlvY2Vlc2pzVkY4aWVuQXdjQ0p5RUZYN09CbDNZZWloRE1lbnlmcXFCL1p4SW1wWUFnTURNWGJzV0N4YnRnd0EwSzlmUDB5Y09OSHNzUzR1THZqb280OHdlZkprM0xoeEE3Nit2dmprazAvdWk3QUowRmRwR0ZhOU0wZXBWR0xVcUZIbzM3OC9wRklwQU9DaGh4N0NRdzg5aFBqNGVCdytmQmcvL3ZnanpwMDdKNXh6Ky9adE5HdldERDQrUHZqenp6OU53cWFZbUJpODhjWWJvaSs2N2R1M3R4bzRTU1FTVEp3NFVkUTAvZHExYTZJcURJVkNnZG16WnlNcUtnb0FNSExrU0F3WU1BQ2JObTNDL3YzN1Rhb2lMSEYyZGtiWHJsMmgxV29oa1VqZzUrZUg3dDI3bzJmUG5vaUtpb0pVS2tWQlFRR1dMRmxpMC9Xb1pxUlNLUUlDQXBDZm40K2dvQ0FFQlFVSjFVZUcvMnE3R3R1OU1IRGdRQnc2ZEFqcDZlbFFLcFZDcUdxc3VMZ1k1ZVhsQVBUdjdmcFlzdDdQenc5cjE2NkZpNHNMTWpJeXNIejVjbEhRWkZDMXNYNlRKazFFSVM2ZzcwVm1DS3NBZlJoa1dMSE9JRFkyRnVQSGp4ZW0xdmJyMXc5ZVhsNzQ4TU1QVVZaV2hsT25UaUV0TFEydFdyV0NpNHNMdkx5OEVCSVNncENRRUFRSEIyUFZxbFhJemMwVnhyUmd3UUpoSDlCL0xudjI3Q21zVGpkNjlHaDA3OTRkTGk0dW1ENTlPblE2SGZyMjdTdGF2VTRpa1dENjlPbll1bldyU2Rpa1VDZ3dac3dZREI0OFdQaTdiZFdxVmRpeFl3YzJidHhvTW0xNStQRGg4UEh4QVFDTEN4eDg4Y1VYSnFGOVdGZ1lCZ3dZSUlROElTRWhHRGR1SEg3NjZTZWhpdlN2di83Q3BVdVgwTDkvZjBna0VuVHAwc1ZrRlZKckRmRER3c0tRbXBvS0FIamlpU2N3Y2VKRXlPVnlSRVJFWU42OGVjTGZmU05HakdEWVJFUU1uSWdjaGJYRzRkMzk3dlE3T0paOUFlV1ZHamhMK2ZFbHFpM2pacld6WnMxQzA2Wk5iVHJQK0l1bnRRb0I0OTlHUzZWU3hNWEY0WmRmZmtHSERoMHdjdVJJcS9kUUtwVll1SEFoNXN5Wmd3a1RKb2ltM2V6Y3VkT21jZGFFNGN0UFVGQVF2dnZ1dXpxL2ZsVkRodzdGZ1FNSGNQbnlaUUQ2MTdGejU4N28yN2N2dW5idEt2cWlhY3pGeFFXeHNiR0lqWTNGcFV1WDhNTVBQK0Rnd1lObzFxeVowS1QyZ3c4K3dLUkprMUJSVVlGT25UcGgyTEJoYU5mT3RDTDBvWWNlZ2t3bUV4b2hTeVFTdUxxNndzZkhCNjFidDhhUUlVTk0rc3gwNjlZTkw3LzhNbGF0V29WV3JWcGh4b3daSnYxeS9QejhNSDc4ZU1USHh5TWhJUUdKaVltNGZQa3lybCsvanNMQ1FwU1dscUs4dkJ3VkZSWENGOUsyYmRzS1h5aVhMMStPbGkxYm1rdzdrc2xrL09KV2o1WXZYMjZ4a1R4Z3ZobTdMYXhWaWJ6d3dnczFDcElMQ2dwRVZVb0dmbjUrV0xod0lTWlBub3grL2ZxWm5iTG03dTZPK2ZQblkvTGt5WWlLaWhMNkM5VTF3MnZZdEdsVE5HblNCSVdGaFhCeWNvS0xpd3Y4L2YzUnUzZHZ4TVhGaWM0SkRnNkdzN096RUlnRkJnYmlyYmZlRWgzajQrT0RpUk1uWXZiczJYajQ0WWN4ZHV4WXM1VmNqenp5Q0Q3KytHUDg2MS8vd211dnZTWXN1ckJseXhhVFAxOVBUMDk4OU5GSFFxQllVbElpOUNSeWRYWEZTeSs5aExpNE9HemV2Qm5SMGRFWVBudzRBS0JUcDA2WU9uVXFGaTFhaE5qWVdBd1pNZ1JmZnZrbE5tM2FoQUVEQmlBeU1oSmhZV0ZJVDAvSHBVdVg0Ty92ajBHREJtSGd3SUVtZjk3T3pzNFlPblFvNHVMaWNQRGdRZXpjdVJNWExseUFTcVhDc0dIRHJMN1dQajQrR0RSb0VQNzczLzhpSUNBQWZmcjB3V09QUFdieVordnA2WWtoUTRaZ3lKQWhTRXRMdys3ZHU3Ri8vMzZFaElRSS9hSTZkT2lBdlh2M1FpcVZRcWxVb2wyN2RxSXBlVlc5K2VhYm1EbHpKaVpPbklodTNlNnNuQndURTRNMWE5Ymd5eSsvUkdKaW9tZ1ZSeUo2Y0VsMGx1cE1pZWllT2duZzFOL2JuUUcwci9KODVLNkpPRmVnLyszNnNYN3owTVhYOUxlWVJQZXovZnYzbzIvZnZ2WWVScTFwTkpvNm5jYlNrQ1VuSitPUFAvNUFWRlFVd3NQRHJYN1p0NmFrcEFRNU9UbWl3REE1T1JsS3BkS20xZGwwT2gwcUt5c3Q5c2N4ZC95dVhidlF2My8vT3Ztek5GUTFHVUkvUjNVdlAzdEhqaHpCMGFOSFRVSUhheHJDM3cwNm5RNXBhV25DZm5Cd3NNM3ZPMEQvOTBkR1JvYXdYelZZVUt2VmFOeTRzZFhQMHMyYk4rSGg0U0dxM0ROYzI3aml6MUMxVjVYeGdnRFZMUUpRRTRacFpSNGVIaFpYaGdUMG4yMWJHbzVuWm1iYU5MNkxGeS9DMjlzYlNxVVNlWGw1S0M0dWhrS2hnS2VucC9DWlRFaElRRlJVbE1ubi9jcVZLNkkvZ3oxNzlxQlhyMTdDYTV1Wm1ZblUxRlQwNk5HalJwL3ZHemR1b0tpb3lLYVZMZ3NMQzVHVmxWWGpWZUUwR2cxeWMzT0ZIb0tWbFpVb0x5K0hpNHVMMmNDeXNySlNOT1ZScFZLaG9xTEM0aThIQVAyMDU5cjJibW9JbjJjaUVwTllhdEFIVmpnUk9ReHJGVTZBZmxxZElYRDZUWjNNd0ltb2dXSFlkRWQ0ZUhpdFY2b3k1dWJtWmxLZFZwUHJTaVNTR24zcGwwZ2tabnR2MVZaTjdrME5tMFFpdWF2S0lybGNidlY4V3hxUUd5OVNVUFhhbGtJbVkzVVpNaG1yMnB6ZkVscy8yN2FPMDNqNm9XR1JncXJNVlVnQ3BvSGZnQUVEVE1aUW05Zkx1UHEyT2g0ZUhqVU9td0Q5bjdmeGUwRXFsVnBkUVZNcWxacU15MXJZQk5SUG8zMGlhcGdjKzFkcVJBOFFXd0luQS9aeElpSWlJaUlpSWtmR3dJbklRUmdIVGtWbW51L2hKdzZjZE9Cc1dDSWlJaUlpSW5KTURKeUlIRVIxRlU0dFBQd1I1S1pmdXk2NzdCWVM4NithT1lxSWlPakJZdHdBbm9nYUxxMVd5Nm5HUlBjWkJrNUVEcUs2d0VrQ0NmcW9Jb1g5Z3pmT21qbUtpSWpvd2VMbTVpWXN4VTVFRFZkaFlhRkpVM3NpYXRnWU9CRTVDQ2tBUTh2R1NnQmxabzU1WE5WRzJHYmdSRVJFcEcrWWJieUNHaEUxVEptWm1UYXRNRXBFRFFjREp5SUhVbDJWMDJOR2dkTXZOeE9oMFhFS0FSRVJQZGlhTjIrT25Kd2M1T1hsMlhzb1JGUkxlWGw1eU1uSnVhdlZISW5JOFRCd0luSWcxUVZPemQyVkNQVm9BZ0M0VlZHTVU3bVg3c200aUlpSUhKVmNMa2RFUkFRU0V4TVpPaEUxUUhsNWVVaE1URVJFUkFSN09CSGRaeGc0RVRtUTZnSW5BSGk4eVowcXB3TTN6dFRyZUlpSWlCb0NIeDhmUkVaR0lpa3BDY25KeVNnb0tHQWpjU0lIcHRWcVVWQlFnT1RrWkNRbEpTRXlNaEkrUGo3MkhoWVIxVEc1dlFkQVJIY1lCMDVGRm81NVhOVUdYNlR1QTZEdjQvUnV4TFAxUGk0aUlpSkg1K1BqZzVpWUdLU2xwZUg4K2ZNb0xpNW02RVRrb0dReUdSUUtCZno4L0JBVEV3TzVuRjlMaWU1SC9HUVRPUkFQbzIxTGdkT2pxbWhoK3pmMU9aUnFLK0FxYzZyWGNSRVJFVFVFY3JrY29hR2hDQTBOdGZkUWlJaUlIbmljVWtma1FOeU50aTBGVGtxWHhtanIxUUlBVUtxdHdMR2NDL1U5TENJaUlpSWlJcUlhWWVCRTVFQ01BNmRDSzhlSitqaGRaeDhuSWlJaUlpSWljaXdNbklnY2lDMFZUZ0R3bU9wTzRIVHd4dGw2R3c4UkVSRVJFUkZSYlRCd0luSWdycmp6b1N3QlVHbmh1RjdLQ01nbCttVmpUK1NrNEhaRnlUMFlIUkVSRVJFUkVaRnRHRGdST1JBSnhJM0RpeTBjMThqSkRZLzR0Z0lBYUhSYUhGYWZxKytoRWRtZFRDYmppbE5FOTVoV3E0Vk1KclAzTUlpSWlLZ0JZdUJFNUdCcTA4ZHBiOWFmOVRZZUlrZmg1dWFHd2tKcm53b2lxbXVGaFlWUUtCVDJIZ1lSRVJFMVFBeWNpQnlNclgyYytqZHBMMnp2ekR3SkhYVDFOaVlpUjZCVUtwR1ptV252WVJBOVVESXpNK0huNTJmdllSQVJFVkVEeE1DSnlNSFlHampGK0xXR2o3TitBdDZsd2h1NGVJdGZ4T24rMXJ4NWMrVGs1Q0F2TDgvZVF5RjZJT1RsNVNFbkp3Y3RXclN3OTFDSWlJaW9BV0xnUk9SZ2JBMmNaQklwK2dmY3FYTGFsZlZIdlkySnlCSEk1WEpFUkVRZ01UR1JvUk5SUGN2THkwTmlZaUlpSWlMWXc0bUlpSWhxaFlFVGtZTXhiaHB1TFhBQ2dDY0RPd3JidXpKUDFjdDRpQnlKajQ4UElpTWprWlNVaE9Ua1pCUVVGTENST0ZFZDBXcTFLQ2dvUUhKeU1wS1NraEFaR1FrZkh4OTdENHVJaUlnYUtMbTlCMEJFWXJaV09BSEFnSUQya0VBQ0hYUTRkRE1SdHl0SzBNakpyVDZIUjJSM1BqNCtpSW1KUVZwYUdzNmZQNC9pNG1LR1RrUjFRQ2FUUWFGUXdNL1BEekV4TVpETCtjOUVJaUlpcWozK1M0TEl3ZFFrY1BKemFZd3VmcTF3TFBzaUtpcTFPSERqREFZMzdWS2Z3eU55Q0hLNUhLR2hvUWdORGJYM1VJaUlpSWlJeUF4T3FTTnlNRzY0ODhFc0FxcGRlMjVnWUNkaGUxY20remdSRVJFUkVSR1IvVEZ3SW5Jd0VnQ0t2N2QxQUVxcU9iNXFIeWRkdFJFVkVSRVJFUkVSVWYxaTRFVGtnR295cmE2OWR3Z0MzTHdCQU5kS2NuQW1QNjNleGtWRVJFUkVSRVJrQ3daT1JBNm9Kb0dUQkJJOEVkQkIyT2UwT2lJaUlpSWlJckkzQms1RURzakRhTHZRaHVPTnA5WHR6RHhaNStNaElpSWlJaUlpcWdrR1RrUU9xQ1lWVGdBUTI2UXQ1QklaQU9CbzlnWGtsdHNTVXhFUkVSRVJFUkhWRHdaT1JBN0l1TUxwdGczSE4zWlNvS2QvQkFDZ1VxZmp0RG9pSWlJaUlpS3lLd1pPUkE2b3BsUHFBT0Nwd0U3Qzl2ZnB4K3AwUEVSRVJFUkVSRVExd2NDSnlBRTFNdHEyTlhBYTByU0xzTDBuNnhTS05LVjFPaVlpSWlJaUlpSWlXekZ3SW5KQXJnRGtmMjhYQTlEYWNFNklod29kdkZzQ0FFcTA1ZGlibFZCUG95TWlJaUlpSWlLeWpvRVRrWU15bmxablMrTndBSGdtdUt1d3ZTWDlhSjJPaDRpSWlJaUlpTWhXREp5SUhGUk5HNGNEd0xOR2dkT1BtU2RSVmxsUnAyTWlJaUlpSWlJaXNnVURKeUlIVlpzK1RnODNEa0tFWnpBQTRGWkZNUTdlT0Z2bjR5SWlJaUlpSWlLcURnTW5JZ2RsSERqWld1RUVBTTgwalJHMk9hMk9pSWlJaUlpSTdJR0JFNUdETXA1U1oydUZFeUNlVnJjOTR3UTBPbHRhamhNUkVSRVJFUkhWSFFaT1JBNnF0b0ZUVys4V0NQRlFBUUN5eTI3aE4zVnluWTZMaUlpSWlJaUlxRG9NbklnY1ZHMm4xRWtnd2JOTjcxUTVmWjkrck03R1JFUkVSRVJFUkdRTHViMEhRRVRtS2FCUGhDc0JGQUhRQVpEWWVPNnp3VjB4Ly93MkFQckFhWEdIbHlHVjJIbzJFUkZSdzZUUmFKQ1dsZ2ExV28yU2toSm90WnhXVGtSMVR5YVR3YzNORFVxbEVzMmJONGRjenEvVlJPYndrMEhrb0NRQTNLR3ZicW9FVVB6M3ZpMGU4VzJGUURjZlpKYms0bHBKRHY2WG00SXV2cTNyYTZoRVJFUjJsNXViaTNQbnpzSFgxeGZoNGVIdzhQQ0FUQ2F6OTdDSTZENmsxV3BSV0ZpSXpNeE1IRHQyREJFUkVmRHg4Ykgzc0lnY0RxZlVFVG13Mms2cmswb2tlQ2I0em1wMTMxM2xhblZFUkhUL3lzM05SVkpTRWlJakl4RWVIZzVQVDArR1RVUlViMlF5R1R3OVBSRWVIbzdJeUVna0pTVWhOemZYM3NNaWNqZ01uSWdjV0cwYmh3UEFNMDN2QkU0YnIvNktTcDJ1VHNaRVJFVGtTRFFhRGM2ZE80ZW9xQ2g0ZTN2YmV6aEU5SUR4OXZaR1ZGUVV6cDA3QjQxR1krL2hFRGtVQms1RURzeTR3cW1tZ1ZNdi8wZ0V1T24vNFoxUm5JUEQ2cVE2R3hjUkVaR2pTRXRMZzYrdkw4TW1JckliYjI5ditQcjZJaTB0emQ1RElYSW9ESnlJSEpoeGhWTk5wdFFCZ0V3aXhUK2E5eFQyTjF3NVhDZGpJaUlpY2lScXRScUJnWUgySGdZUlBlQUNBd09SbloxdDcyRVFPUlFHVGtRTzdHNHFuQUJnWkl2ZXd2Wi9yLzZPVW0zRlhZK0ppSWpJa1pTVWxNRER3NlA2QTRtSTZwR0hieHY2alFBQUlBQkpSRUZVaHdlS2k0dnRQUXdpaDhMQWljaUIzVTBQSndCbzV4MkNDTTlnQUVCQlJURjJaZjVSSitNaUlpSnlGRnF0bGczQ2ljanVaREladEZxdHZZZEI1RkFZT0JFNXNMdVpVZ2NBRWtoRVZVN3JyeHk2NnpFUkVSRVJFUkVSVlllQkU1RURrd0pRL0wydEFWQmFpMnM4MzZLWHNMMHo4eVR5eW10VEswVkVSRVJFUkVSa093Wk9SQTZ1c2RIMnJWcWMzMHloUkcvL1NBQkFlYVVHMzZVZnJaTnhFUkVSRVJFUkVWbkN3SW5Jd1JrM0RxOU40QVNJbTRkdjRMUTZJaUlpSWlJaXFtY01uSWdjbkhHRlUyMzZPQUhBME9CdWNKRTZBUUFPM1V6QzFXTDFYWStMaUlqb2ZsTmVYbzd5OG5KN0Q0T296dWgwT25zUGdZZ2VZSEo3RDRDSXJMdmJLWFVBNE9Yc2pyaWd6dmd1L1FnQTROc3J2MkpxeEROM1BUWWlJcUw3eWJadDIvRE5OOStnWjgrZWlJMk5SWnMyYmVydFhyR3hzY0wyMTE5L2pjREFRR0UvTXpNVFk4YU1FZlovK3Vtbld0OG5Nek1UYXJVYWJkdTJ0WHBjY1hFeGtwT1RjZXJVS1F3YU5BZ3FsY3JrbVBMeWNzeVpNd2ZEaGcxRFpLUit1bjVoWWMxN1EzcDRlSWoyZCt6WWdTTkhqdURkZDkrRnA2ZG5qYTluaTdWcjF5SXhNVkhZSHo5K1BKbzNiMjV5WEVwS0N2N3puLzhBQUlLQ2d2RG1tMjlXZSswOWUvYWdUWnMyb2o5RGMvTHo4L0hDQ3k4SSt4OSsrS0hONzdHQ2dnTE1talVMM2J0M1I1OCtmYUJVS2dFQUZSVVZHRDE2TkVwS1N1RHA2WWt2di93U2N2bWRyM2gvL1BFSDVzeVpnN0N3TUhUczJCSERodyszNlg1MXFheXNERk9tVEJIMmx5MWJadkZZalVhRDExOS9YZGhmdVhLbFRmY3d2QTRHMzM3N2JTMUdTa1IxallFVGtZT3JpOEFKMEUrck13Uk82NjhjWXVCRVJFUU9TNmZUUVNLUjNOTjdhalFhYk51MkRVVkZSZGl6Wnc4QUNHSEFzR0hEa0plWFovTzFqQU9pSlV1V1ZIdjhtalZyNE83dUx1d1hGUldKbmpkM0RSY1hGOFRIeDRzZUt5d3NSSHA2T3E1Y3VZTGs1R1FrSmlZaVBUMGRTcVVTMzN6ekRZcUxpNUdYbDRmczdHemN2SGtUbVptWlNFOVB4K1hMbDVHZW5pNVV3N2k3dTJQRWlCR2lhK3QwT2l4Y3VCQkhqaHpCaVJNbk1IYnNXQXdZTUFCRGhneXAvZ1dwWXNlT0hYQnpjd01BSERod0FKOTk5aGwwT2gzR2pSdUg5OTkvSDYxYXRZSmFyVGI1K1dwaTVjcVY4UEh4QVFDY1BYc1c2OWV2RjM2K3NMQXdTS1ZTcEtlbkM4ZDdlWG1oVWFOR1dMVnFGYzZjT1FNQWFObXlwZWdZQTVsTUpvUkxQLzc0STVZc1dRSTNOemVNSHo4ZS9mdjNCd0JvdFZxVDh6UWFqZWpQdHFLaXd1eHhobnNZMjdGakI1S1NrcENVbElTalI0OWk3dHk1S0N3c3hCOS8vSUhzN0d3QXdLT1BQb3BidC9UL1duUjNkNGVMaXd0T25UcUZ3c0pDSkNRa29HblRwaWIzbVRScEVwS1Nrc3lPb1Nhc2hhS1ZsWlU0Zi82ODZMRWJOMjVnNU1pUjFWN1hPSmcxOXU5Ly94dXRXN2NXOW5VNm5mQTZHTXZOemNWenp6MVg3WDJNU1NRUzdOdTNyMGJuRUpGNURKeUlIRnhkVEtrRGdDY0NPOERIMlFPNTVZVklMTGlLTS9sWDBNYXJ4VjJPam9pSXFPNDRPenNEMEZkemVIbDUzZE43SHpod0FHcTFmc3E1bTVzYlhuenh4VHE1N284Ly9sanRNVC8vL0hPTnIrSHU3aTRFTWkrKytDSnljbkpRVWxKaTlueTFXbzBMRnk3Z24vLzhwdzBqQnZidjN5OEtuSFE2SFQ3NzdETWNPSEFBZ0Q0NCtmMzMzNFZ3NVc3SVpETElaREpvTkJyY3ZIa1RreWRQeHBRcFV4QWVIaTZFSjdWaENISnljM014Wjg0YzBkU3kxTlJVdlBUU1M2TGpYMzc1WmZqNStlSFVxVlBDWTl1MmJjTzJiZHRNcnQyNGNXTnMyYklGUlVWRldMZHVIUUNncEtRRTgrZlB4NWt6WnpCeTVFaFJ0WTBsMDZaTnMvaWNjWUJUVmxhRzdkdTNDL3N2dmZRU2Z2MzFWOHlkTzFkMHpvOC8vaWk4Vjk1KysyMzA2OWNQZi96eGgvQjh6NTQ5cXgwVEFVNU9UdlllQXRGOWc0RVRrWU56Zy82RHFnRlFDRUFMUUdiMURQT2NwWElNYTlZZC8wbmRDd0Q0K3ZMUFdOQytidjR4VFVSRVZCY01WU00zYjk2OHA0R1RScU1SZ2dNQStNYy8vaUZVeHdENnFWVlZwNEVaeThyS2drYWpBUUFvRkFyUmN5MWJ0alI3enFWTGw0VHRaczJhaWFaQmFUUWFYTDE2MWVvMWpPK1RrWkZoY1d3QUVCQVFJSVJwMXNqbGNqUnIxZ3dSRVJFb0xpNkdRcUdBVnF2RndvVUxSUlVmWGw1ZW1ENTl1a2tWMnFaTm15eGUyMUtWU1o4K2ZlRHQ3WTFaczJhaHFLZ0laV1ZsK09xcnIvRGhoeDlXTzk3cXFOVnFUSjA2RlRrNU9kVWVtNVNVaEpNblQ5Ym8rdTd1N2xpNmRDbG16SmlCSzFldUFBRDI3ZHVIc0xDdzJnelhvbDI3ZHFHZ29BQUEwSzFiTjBSRlJlSEdqUnZWbmxkUVVJRExseThEQUh4OGZOQytmZnM2SFpkQmJhWkJlbnA2bWczY05Cb041cytmTCt4YkN1VUNBZ0pxZkU4QUNBNE9OdnQ0YVdtcDhCbHhkWFd0MWJXSnlCUURKNklHb0RHQTNMKzNid09vN1QvQlI3Ym9Jd3FjUG00N1VtZ21Ua1JFWkc4QkFRRlFLcFU0ZnZ3NFFrTkRUYVlWMVpjZE8zWUlYK0FEQXdQeDdMUFA0dGl4WXpoMzdoeUdEaDJLUllzV1dUeDMzYnAxV0x0MnJiRC85dHR2aTU1ZnNXS0YyZk9NcHdyTm5qM2JhZzhuUzljd1o4Q0FBZkR5OG9KS3BVTFRwazBSRWhKaU5oRG8yTEVqbWpScEFwVktoYUNnSUFRSEJ5TTRPRmdVZk9YbjUrUEREei9FMmJObmhjZWNuSnp3L3Z2dnc4Zkh4NlNpcXFaVGx3emF0bTJMK2ZQbjQ5MTMzNFZVS3NYY3VYTWhsWXJYTmxxOWVyWEZzTUNjeXNwS2pCbzFDamR2M2dTZ2YyOHRYYm9VdWJtNWlJK1BGNlp0cmw2OUdqS1pEUEh4OFVKbzJLWk5HOHlmUHgrLy8vNDdQdmpnQXdDQVNxWEMyclZyVGNhbFVxbXdlUEZpekp3NUUyZlBuc1c0Y2VNd1pNZ1FQUDMwMHlZTnUvUHk4dkNQZi94RDJKODdkeTdhdFd0bk1uYmo5MzE1ZWJrUTVNbmxjcnp5eWlzbXgyL2F0QWsrUGo0bTA4Y09IVG9rakNFM054ZjkrdlVUbmpOVWFjMmVQUnNWRlJYQzQ4Ym5UNTgrM1d6dnI0c1hMMkxtekpuQy92LzkzLytaSEZNZFYxZFhQUDc0NHlaQnFQRllBSmp0Y1dYb1h3VllubklYR3hzTGxVcUZwVXVYaWg1ZnZYcTEyZU4vK09FSDRWaHI0VElSMVF3REo2SUdvSzRDcDI3S2gvQnc0eUNjdjNVTk9XVzM4WDM2TWZ5ak9jdXJpWWpJTVVna0Vqenh4Qk5ZdjM0OWZ2NzVaeno2NktQMUhqcmw1dWJpNjYrL0Z2WW5UNTRNaVVTQ3p6Ly9IRmxaV2RpMmJSdmk0K1B4NUpOUGlzN1RhRFQ0L1BQUDhjTVBQd2lQalJvMUNqMTY5REM1eC9mZmYyL3kyS2hSbzRUdEkwZU9pSUlNUTFoaTdmeG5uakhmaS9HdHQ5NHkrM2hWczJiTkV2b29XWExod2dWUjJDU1JTUEQyMjI4TERjUHJTbkZ4TWNMQ3dyQjQ4V0pVVkZRZ0lDREFwZ29lYTZSU0tUcDM3b3lkTzNkQ3BWSmgzcng1OFBMeWdwZVhGN3AzNzQ2TWpBeTBidDBhaFlXRmVQamhoN0ZreVJMOCs5Ly9SbVptSnY3MXIzOUJJcEdnVzdkdWFOS2tDYnk5dmRHNmRXdms1K2VMS3Q4TTNOM2Q4Y2tubitERWlSUEN0TFZubm5uR3BCZFhWWmFxZDR5bjArM1lzVU9vMEJvOGVERGtjam5TMHRKRXg2OVlzUUl1TGk0b0t5c1RQVzdvUldaTm8wYU5oRzFENEdiUXVIRmpzeit2OGZRK0x5OHZEQjQ4Mk95MVY2MWFaYmJxelJBUzdkeTUwNlJYV0ZYbW50KzVjNmN3L2JZMjFHbzFKaytlRElWQ0FTY25KMmcwR3FFU0RBQkNRa0pxZlcwaUVtUGdSTlFBMUZYamNBa2tHQnZXRDIrZStnb0E4RVhxUGdaT1JFVGtVSlJLSlI1Ly9IRWNPSEFBbVptWjZOS2xDMVFxRlR3OVBldThrYmloRVhaeGNURUE0SWtubmtDN2R1M3c5ZGRmSXlzckM0QSsvSW1PamhhZGQrWEtGY3lkT3hkLy9mV1g4RmpQbmowdDl1MVp2bng1blk0YnNCdzQxYVVPSFRyQTFkVVZwYVdsQUlDSkV5ZkMyOXNiUC96d0ErTGk0a3lPMzdwMXE4VnJXV291ZnVEQUFmem5QLy9CdSsrK2l3NGRPdFROd1A4MmFOQWdKQ1ltSWkwdHpleWZ6WlVyVjh3Mmg2NWFxWFg5K25Va0p5ZGorL2J0K082NzcwUVZZMnExR2prNU9YajQ0WWZydkVkU2ZuNCtObXpZQUFEdzgvUERxRkdqOE1rbm4rRFlzV09pS3ArREJ3K2FuSHZwMGlXa3BLUUF1Tk1RdmFpb0NMbTUrbDloK3Z2N201eFROYkJLVGs1R3g0NGRSWTlWblhyNDNIUFB3Y1hGcFpZL29YMG9sVXBVVkZTSVFpWURpVVNDZ1FNSDJtRlVSUGNuQms1RURVQmRCVTRBTUxyRm8zZzNZVDNLS2l2d3k4MUVYTHlkaWRhTnJDL2pTMFJFZEMrMWFkTUdBUUVCMkwxN2Q3Vk50ODFOK2JIVmtTTkhjUHo0Y1dIL3dvVUxlTzIxMTBUOWsrTGo0NFdwWElXRmhkaTBhUk8rLy81N2xKZVhpNjcxMjIrL1lkNjhlWGpoaFJlZ1VxbHFQYWE3Wlc2S2thdXJxNmdTeTFaT1RrNW8xNjRkamg4L2puSGp4aUUyTmhhdnZ2b3FybCsvRHJsY2pqNTkrb2lPcjhsS2ZnQncvdng1TEZ5NEVPWGw1WmcyYlJwR2p4Nk41NTkvdnM2Q3haWXRXMkxwMHFWNCt1bW5oY2NhTldwVTQrdGJhbDVlVkZTRTZkT25JeU1qQS9IeDhjSjl0Rm90dG16WlluSzhyVlBxdEZvdHBGSXBObS9lak1MQ1FnRDZIa1BqeG8zRHRXdlhBQUMzYjk5WlNzYmNsTHI5Ky9jTHp6Lzk5Tk1ZT1hJa3RtN2RpczgvL3h3QVJGUGlES3BPa2R5K2ZUdWVlKzQ1VVJQdE5XdldDTnMrUGo1bWc4ZmFzcmJTbmFXcGN6dDI3QUNnbjRyMzdMUFBpaDZYU3FVV3E4eGF0V29sK3V5N3VMaWdXYk5tR0Q1OE9EcDM3bHliNFJPUkdReWNpQnFBdWxxcERnQjhYUnBoYUxPdTJIRGxNQUJnWmVwUCtMVDltR3JPSWlJaXVyZVVTaVZHalJxRnJLd3NaR1ptbWdROEJvYnFwTm9JRHcrSFZDcEZaV1VsQUhFamJ3RG8zcjA3bm5ycUtkeTZkUXU3ZHUzQzVzMmJSVi8wSlJLSnNNS2FUcWZEL3YzNzhjc3Z2MkR3NE1GNC92bm5UWHJCQkFjSFcrd2hZNHVYWG5vSjZlbnB0VDdmMktCQmc2dytQMy8rZkxSdDJ4WmR1blJCNzk2OTBiZHZYeXhldkZpby9GcTBhQkhjM2QxTnhsY1R4Y1hGa012bEtDOHZoMDZudzlkZmY0MlVsQlJNblRxMVpqK01GVldidUs5ZHU3YkdQWG9zaFIzTGxpMFRtb1YvOXRsbnVIanhJaVpQbm93bm5uakNwdXRhVzZYdWpUZmVRTE5tellUOXdzSkNJWHh5Y25MQ3NHSERoTjVoaG9iaWh2K3R1cDJkblEwQW91YnB2cjYrSnZjMFZEOFo1T2ZuWS8vKy9hS2ZKeUVoUVhUOFUwODlKVHJIOEw0QjlFRlg5KzdkVVZaV0p1cHRWcld2a29HbDE5a2F3N1RRcWxOdkRZOWJDcHcrK3VnalVZK3R1cTZlSkNJOUJrNUVEVUJkVmpnQndOalFma0xndE9ieVFYelVkZ1NiaHhNUmtjT1JTQ1FJREF3VU5kU3V5cmlTbzZaOGZIelFxVk1ubkRoeHd1UTVmMzkvakJrekJuUG56c1hodzRkTm1oa0hCZ2JpblhmZVFlUEdqYkZvMFNLaDE1RkdvOEYzMzMySHc0Y1BZODJhTlNaTHJOZm1TN1dCTFUyempZK3BpM0JxNE1DQmtFZ2tPSERnQUhidTNDazg3dS92ai9EdzhMdTZkb2NPSGJCczJUTE1tREZEQ0xLT0hEbUNWYXRXMWJvQmVYVXNUZTJyalJkZmZCRVhMMTRVWHVkOSsvWlpmYS9XbEtVcGhzT0hEeGZkWit6WXNWYXZZMmpNYlFpZTNOM2R6VTZETTdlYTM0WU5HeEFiR3l0cUptOHJwVklKcFZKcFVqbGxlTjlVRFpHdFZRYmViVTh2QTF0RDBRa1RKdFRicW41RUR4SUdUa1FOZ0FjQUNRQWQ2aVp3NnVrZklUUVB6eTY3aFcwWngvRmNNOU1tcDBSRVJQZTcrUGg0REJzMkRCcU5CdSsvL3o1S1Mwc2hrOGt3ZmZwMEJBWUdJakV4VVJRMlNTUVN4TVhGWWV6WXNjS1g5Z1VMRm1EMzd0MVlzV0tGVUhFMWRPaFFJV3p5OXZZR29GOEsvbTVDSUU5UFQ2SEt4UkxqQ2lwcjRaYVhseGNrRWdrcUt5dEYxVENHc1JvQ0JvbEVncVNrSk5GS2ZTNHVMbmp2dmZlZ1ZDcXRUb095UmJObXpZVFE2Zno1ODJqWnNpVmVlZVVWVVNWWlhlcmZ2NzlKQ0ZnZFM5TTZWU29WRmkxYWhIZmZmUmNwS1NtSWpJekVzR0hEOFB6enowT24wMVhiTk53UzR3cXNoUXNYb2xHalJ2ajQ0NDl4K2ZKbEJBWUdZdmp3NGZqMTExK3J2WTZUa3hNcUtpcUVLaXhEejZLZ29DQ3p4eHRQSlRXNGNlTUd0bTNiaHFGRGgxWjdQNGxFSXVvdFZWUHIxNiszK0Z4Tmc5cHZ2LzBXWjgrZXhaUXBVMFNQMi9yNXU1dktTU0s2ZzRFVFVRTWdoVDUwdWcxQUE2QUVnUFYxWmF5cjJqeDhSZW8rQms1RVJQUkFDZzRPaHIrL1B5Wk5taVEweDM3bGxWZUVsZGhlZnZsbGZQenh4OEtxWlNOSGprUllXSmpvR2hLSkJFOCsrU1E2ZGVxRUJRc1dvS0tpUXJSeTErYk5tNFZ0d3hkbkZ4Y1hmUFhWVjlXTzc4VVhYeFNhT1J1SFBqVmxQSDBJQU5hdFd3ZFhWMWRSMzUrcVl3WDBqYlZuenB3cGFpajl6anZ2b0VXTEZuZFZyYlY2OVdxaEdzdlQweFB6NTgvSDh1WExNV3JVS0NnVWlub0xuT3FhWWV4TGx5NUZmSHk4RUdabFpXVmh6SmphdFN3d0R2R2lvNk94WWNNR0lTeDY0NDAzNE96c2pNY2ZmeHlQUC80NGREb2RYbmpoQldSbVppSWdJRUNZWnBlWGw0ZUVoQVI4L1BISHVIbnpKcEtTa29SckdFL1ZNMmF1aVRZQWZQUE5ONGlOallXbnA2ZG9iSVdGaFJnOWVyVHdaL1hJSTQvY1ZZVlhUZDlQdDI3ZHdxbFRwNUNSa1dFU2xxMWV2YnJHVXllTmNZb2RVZDFnNEVUVVFEVEduZjVOdDNCM2dST2dieDQrTFdFZHlpczErUG5HV1RZUEp5S2lCNUpPcDhQY3VYT1JtcG9LQU9qVHA0K29tcU5Qbno1SVNVbEJ2Mzc5MEtKRkM2dlg4dmYzeDl5NWMxRlVWR1RURjFaRHdIVTNxZ1pKbG1pMVd0RytMVk9rTGx5NGdPblRwNXVFUDcxNjliTFlVNnUyVHA0OGlSZGVlQUZlWGw1MWV0MnE5dTdkVytmWFZDZ1VWdnN4M1kyRWhBUWhSSXFOalJXbTJUMzc3TE1temN5enNySkVvWTF4b0xscTFTcmh2UklTRW1MMlh1Zk9uUk8yVzdkdWpaU1VGT2gwT3R5K2ZSdUxGeS9HckZtelJNZC85ZFZYb3ZlR2NVUDAycWpwbExxLy92b0xjK2JNc1hpT3M3T3p5V00vL2ZRVGpoMDdobHUzYnFGZnYzN0M0MnExR2lOSGprUmxaU1drVWlrZWZ2amhHbzZlaU14aDRFVFVRRFFHY08zdjdWc0E3bmI5RzErWFJoZ2EzQTNmcE9sN09hMzY2eWY4djNac0hrNUVSQThPblU2SCtmUG40N2ZmZmhNZXUzcjFLbDU1NVJVVUZ4ZkQxOWNYeTVZdHc5V3JWL0hxcTYvVzZOclZUVFVyS3l1cmNaTnRjNm9HU1phcVJJekRMYWxVYWxQZzlQUFBQMXRjb1UwdWwrUE5OOStzOWhyNStmbWlhWDZHYzN4OGZJVEhOQm9ONXM2ZGk0cUtDclJwMHdaang0NUZvMGFOcXIxMmJXemR1clhPbW9ZYnBLZW5ZOFdLRmVqZXZUczZkZXBrZGxyWnBrMmJMSjUvNDhZTlRKdzQwZVR4akl3TWZQREJCMEpUKzVzM2IyTFNwRWsyOTg0S0RBeUVYQzZIUnFOQlltS2k4SGhVVkpUWk1SajZhQUhBRTA4OGdkRFFVT3pldlJ1QWZoWEdmZnYyQ1NITnNXUEhSQ3NmOXVyVlM2Z0tySzJhVHFrelRQODBwM1BuenVqZXZidko0eHMyYk1DYU5Xdmc0ZUdCbUpnWU5HNnM3NVM2YytkTzRYWHUxS21UNlAxSlJMWEh3SW1vZ2Fqcnh1RUFNRGFzbnhBNGZYWHBJR2EzWWZOd0lpSjZjRWdrRXB3OGVWTDBtUEZLZFhmVGorWmVzYlZLeWpnNHNqWE02ZENoQTdaczJXTDJ1YXRYcjlvVWZOeThlVk8wYnpqSE9DaTdlUEdpOEhQOCtlZWZrRXFsTm8ydk5rYVBIbDNuMDZVU0V4TngvUGh4SEQ5K0hDMWF0TURLbFN0TmpyRTJ2YzVTbFZwcGFhbW9aOWZwMDZjQkFFMmJOc1c2ZGV1d2N1VksvUGpqai9EdzhNQzZkZXRNenBkS3BRZ1BEeGNhMmdQNnFaeXRXN2MyT2ZiSWtTT2kvZWpvYUhUdjNoMkhEaDBTK2hrdFhyd1lRVUZCY0hKeXdpZWZmQ0tNMjkzZEhhKzk5cHJGbjg5V05aMVNaMWhwejh2TEM2MWJ0eFkxLy8vNDQ0OEJtSzY4MTd4NWN3RDY2WUJMbHk3RmpCa3prSitmTHdyUG5ubm1tVnFObjRoTU1YQWlhaUNNQTZlNjZtclF5ejhDRHpVT3dvVy9tNGR2enppQlljMU1meHRFUkVSMHYrclFvWVBKU25jU2lRVHU3dTRJQ0FnQW9BK2VqRmQvMDJxMXlNek1GUGFWU2lWY1hWMXR1dC9kTnRtdUtpOHZUOWlXU3FWbUcwSzd1cnFLcGlRWnZxaFhwMDJiTnBETDVXamJ0aTMrK09NUDBYTTFyZmlxZXQ3cnI3OHVmTEUvZGVxVThMeUhod2RDUWtKTWdxcTZVaCs5b1pLVGs0WHRObTNhbUQybU50TW5RME5ENGVIaFlkSW8zc25KQ1FxRlFnanR6RldyS1JRS0FFQk1USXdvY09yY3ViUFo0dzhlUENoc0J3UUVDTUhNaEFrVE1HL2VQQUJBUlVVRjNudnZQVlJXVm9xYWFrK1lNQUgrL3Y0Mi8xd2JObXpBc1dQSE1IdjJiTkhqTloxUzE2aFJJNnhmdng0cWxRcmw1ZVVZT0hCZ3RmZnUwYU1IMnJkdmp6Ly8vQk9IRGgxQ1NFZ0kvdnJyTHlHUWpZeU1STWVPSFczK1dZaklPZ1pPUkEyRThlOGk2NnJDU1FJSnhvYjJ3MXQvR3BxSDcyWGdSRVJFRDVRbm4zd1NMVnEwUUdCZ0lKbzBhUUp2YjI5NGUzdERKcE1KeDd6eHhodWljNm8yMnA0eVpZckZKZXdCMlB4bDJGYkdvZFgxNjllRmJaVktKWnErWm16YnRtM0N0cTJOblYxZFhURisvSGowNjlldlRzZGZsWEhnMUxadDJ6cXZRREordlhKeWNqQjgrSEJoZjkrK2ZTYjNLeXdzeEpBaFE0VDluVHQzbXUwSFpHQWM2RmdLbkt3RmpabVptV1lyb0NRU0NUcDA2SUNNakF3MGI5NGNLcFVLdnI2K2lJaUlBSEFuUE12UHp4ZU5GOUEzbUkrS2lrTFhybDFGRlZlOWV2VXl1VTlxYWlyT256OHY3QnRQUmV2YnR5OVNVbEx3L2ZmZkE0REpGTXZCZ3dmajhjY2ZOL3R6cWRWcVhMeDRVUlRJQWNDYU5Xc0E2SHN3R1h2dnZmZk1YZ2NBeG84ZkwyeW5wS1NnV2JObWFOU29rZFdReXBJMzMzd1Q4Zkh4S0NvcUVzWUM2QU5iNC9zUTBkMWo0RVRVUU5USGxEb0FHQjNTQisrZTFqY1BQM2pqTEJJTHJpTEswL3pxSlVSRVJQZWI2T2hvUkVkSGl4N1Q2WFRJenM1R1JrWUd3c0xDN21xMXEvcG1QQVhRV3VXU2NhQVFHaHBxOC9XZmV1b3BrejVSQUxCMDZWSUFRRkpTRXRhdVhZdVNraExFeGNXWlRJdFNxOVdpU2hiRGVZYWdvTGk0V0JSSVdBdnVhaW85UGQza3NUTm56Z2pienM3T3lNaklNRG5HdUhvSDBQZFNNcXcrWitEdjd3OFhGeGZrNWVXSnJsSDF2V1JndkdwaFZkWWF2OCtjT2RQaWM5ZXVYYlA0bktHS0tTa3BTZlQ0eFlzWDhlaWpqNG9lcTlwZnFuLy8vcUw5b1VPSFlzK2VQU2F2aTRlSGgwblFaV3pGaWhVNGRPaVF4ZWVyTmxxM05leVpOR2tTcGsyYlpqSG9xazZUSmswd2FkSWtrNGJqdzRjUFI2dFdyV3AxVFNJeWo0RVRVUVBoRE1BVlFDbUFZZ0FhMU0wSDJNK2xNZjZ2V1Rkc3VLTHY1YlQ0d2c5WTlRaC91ME5FUlBlLzI3ZHY0K2pSbzhqSnlVRjJkalp5Y25LUWxaV0ZhOWV1b2F5c0RJQitKYTY2RHB3V0xGaGd0ZUZ4VlRkdjNyUzRDbHBDUW9Ld2JhbHlxYkt5VWpRbHpsQWhjemNNdlppT0hqMktrcElTQU1DdVhic1FFeE9EUng1NVJEaXVhcitvcW4yZi92ZS8vMEdqMFFqN2RUbWRxYnFtN09YbDVUWTFiamZYbjJqKy9QbG8yN2F0NlBVUERnNjIyR3k2cUtpbzJ2dFlHcU9ob2ZlMWE5ZVFrWkdCOVBSMHZQUE9PMEtnTm1EQUFMejExbHM0ZnZ3NFpzeVlBVUFmT09YbTVtTEZpaFdpNjIzWnNnV2RPblVTWHVlTEZ5K0tRcUhJeUVoaE5jYlMwbEpzM2JvVkd6ZHVOQW1iQUgwbDJNc3Z2NHpZMkZpTUdERUNUWm8wRVQwZkdocHFFamkxYXRVS1hidDJGVmJlczRlOHZEejgvUFBQSm84ZlBud1k0ZUhoaUltSnNjT29pTzVQREp5SUdwREcwQWRPQUZBQXdMWU9ETldiOUZDY0VEaXR2M3dJYzlvOEQ1VnIvUzVMVEVSRVpHK0ZoWVg0OU5OUHJSNWpiU3BWYlFVRUJOU29JYm54OUQ1amVYbDVvc0REMG5MM0owNmNRSDUrUGdCOWJ4OUwwNzVxNDhVWFgwUnljaklTRWhLZzFXcXhidDA2ZE96WVVSaXpjZEJsYnFyY3NXUEhoTzNBd0VDelBhZ0FZUExreVRWcUp2N0NDeS9ZZk96ZE1KNE9hTzExdFRhbDd1clZxM2o1NVpkTkhqOXc0QURtelp0bnRnTHE2TkdqUWxEWHNtVkxBQkFGZDFxdEZyTm16VExwLzZUVDZmRCsrKzlqOXV6WmFOT21EWll0V3lhNi9vZ1JJMUJRVUlBZmZ2Z0IyN2R2Rjk0M0JsS3BGRHFkVGpoSG85Rmc5KzdkMkx0M0w2S2pvOUd0V3pkMDc5NGRLcFVLb2FHaGtNbGtpSTZPUnMrZVBkR3RXemY0K2ZrQkFIcjI3QWxBSDRaZXVIQUJ4NDhmeDZsVHB4QVZGWVd4WThjSzk1czFheGFjblozUnNXTkhkT3pZVWZqY0tKVktWRlpXSWk4dkQ4N096cUxLTldzMmJOaUF6WnMzbXczUU1qSXlNSFBtVElTSGgyUFFvRUhvMWF0WHZYeitpUjRrREp5SUdoQXZBSVlXbW5VWk9IWHlDVU12LzBnY3ZwbUVzc29LTEUvWmcvZWpoMWQvSWhFUlVRT21VcW1FWmVNdGVmNzU1NnU5enRTcFUwMGU4L2IyeHViTm04MGVQMkxFQ05zSGFjV09IVHRFWXpjM25VdW4wNGxXTU92ZHU3ZlpwdEcxSlpGSU1IWHFWSXdmUHg1eGNYRlFLQlFZTUdDQU1BV3RvcUpDT05ZUU5oaG9OQnBSNE5TbFN4ZUw5eWtvS0tqUnVFcExTNFdRUjZQUllOT21UVmk3ZGkwcUt5c0I2QnR2TDErK1hHaU9iYXdtUFp5TVZ6bTBOY2pidTNjdjVISTVuSnljSUpQSlJGVkFMaTR1d25hTEZpMHNUcmRidjM2OXNCMFVGSVJyMTY3aCtQSGp3bU1yVnF3UXBsSEs1WExNbURFRGl4WXRRa0ZCQVVwTFMvSEZGMThnSmlaR05OWFMzOThmZS9mdXhheFpzOHgrSmxxMWFvWEpreWVqdUxnWUN4WXNRRlpXbHZCY1pXVWxUcDgramRPblQyUDE2dFZZdTNZdDJyWnRpODJiTjZOeDQ4YWk2K1RsNWVITW1UTklTRWpBNmRPblJYMmhUcDQ4aVZHalJpRThQQndKQ1FsQ2MvNHJWNjVneTVZdENBME5SZGV1WFRGdzRFQW9GQXJFeDhlYmhHS2VucDVtWHpNQW9wNU5nUDR6RXhVVmhZMGJOd3F2ZFhKeU1sSlRVL0hRUXcrSkZnc2dvcHBqNEVUVWdCai8zMmUreGFOcTU4MkhCdUh3VGYwOC84OVRkbU5xeEROd2svRzNPa1JFZFArU1NxVUlDQWhBZm40K2dvS0NFQlFVSkZRZkdmNnI3V3BzOThMQWdRTng2TkFocEtlblE2bFVtbDN1dnJpNEdPWGw1UUQwNFZCOUxQbnU1K2VIdFd2WHdzWEZCUmtaR1ZpK2ZMa29hREo0OHNrblJmczVPVGxvM3J3NXpwOC9ENjFXSzJwV1hWY0tDZ293YmRvMHBLYW1Dbys1dXJwaXhvd1pac09tbWtoTlRVVjJkcmF3WDVQQXlialJ1TEgyN2RzTDJ5MWF0SUNMaXd1OHZMd1FFaEtDa0pBUUJBY0hZOVdxVmNqTnpRV2dmMDBYTEZnZzdBUDZxcnllUFhzSzl4ZzllalM2ZCs4T0Z4Y1hUSjgrSFRxZERuMzc5aFdOUVNLUllQcjA2ZGk2ZGF0SjJLUlFLREJtekJnTUhqeFlxREpidFdvVmR1ellnWTBiTjVxRWdjT0hEeGVtRmhvSGFBWTZuUTVmZlBHRk1HM1ZJQ3dzREFNR0RCQkNucENRRUl3Yk53NC8vZlFUVWxKU0FPZ2JqVis2ZEFuOSsvZUhSQ0pCbHk1ZHNIZnZYdEYxclBVQkN3c0xFOTRMVHp6eEJDWk9uQWk1WEk2SWlBak1temRQcUFnYk1XSUV3eWFpT3NEQWlhZ0JNWjdrVnJQZjgxVXZMcWd6V2pVS1FNcnRMS2pMYm1IRGxVTjRKVFMyK2hPSmlJZ2FzT1hMbDV2OVVteFEyeStkMXFvc1huamhoUnIxaFNvb0tCQlZLUm40K2ZsaDRjS0ZtRHg1TXZyMTYyZDJ5cHE3dXp2bXo1K1B5Wk1uSXlvcVN1alBVOWNNcjJIVHBrM1JwRWtURkJZV3dzbkpDUzR1THZEMzkwZnYzcjBSRnhjbk9rZWxVbUh4NHNVb0xDekU4ZVBIUlJWYUtwWEs2alEwVzNuSFQ2R0pBQUFnQUVsRVFWUjZlbUxod29YWXRHa1R2dnZ1TzNUdTNCbGp4NDVGUUVDQXhYTmtNcG1vZWJTbHFYeE5talRCbENsVGNQVG9VV1JtWnBwVWNGblNxVk1uazhESnc4TURuVHAxRWpYT2xzbGsyTEpsaThuNzA5UFRFeDk5OUpFUWlKYVVsQWc5aVZ4ZFhmSFNTeThoTGk0T216ZHZSblIwdExBcVg2ZE9uVEIxNmxRc1dyUUlzYkd4R0RKa0NMNzg4a3RzMnJRSkF3WU1RR1JrSk1MQ3dwQ2VubzVMbHk3QjM5OGZnd1lOd3NDQkEwM2VyODdPemhnNmRDamk0dUp3OE9CQjdOeTVFeGN1WElCS3BjS3dZY09zL3Z3K1BqNFlOR2dRL3Z2Zi95SWdJQUI5K3ZUQlk0ODladkxlOVBUMHhKQWhRekJreUJDa3BhVmg5KzdkMkw5L1AwSkNRb1IrVVIwNmRNRGV2WHNobFVxaFZDclJybDA3MFpTOHF0NTg4MDNNbkRrVEV5ZE9STGR1M1lUSFkySmlzR2JOR256NTVaZElURXdVclVKSlJMVW4wVmxiRm9HSUhFb3VnTy8rM3ZZSFlIbTlrOXBabnJJSDQwN3FtMHVHTjI2S3BJRkxJVUhkTGsxTVJFUlVsL2J2MzQrK2ZmdmFleGhXNlhRNnBLV2xDZnZCd2NFVyt6S1pvOUZvUkN1aFZmMWlybGFyMGJoeFk2dkIyYzJiTitIaDRRR0ZRbUZ5YmVOcFZWRlJVV2JQTjB4dEFpdzNKM2QwRlJVVkpxdk4xUldkVG1jUytCbXY3bWY4NTYzUmFGQldWZ2FKUkFLWlRBWm5aMmV6WWFFMUZ5OWVoTGUzTjVSS0pmTHk4bEJjWEF5RlFnRlBUMDhoSUV0SVNFQlVWSlRKRk1vclY2Nkkza043OXV4QnIxNjloUGRHWm1ZbVVsTlQwYU5IanhyMXpicHg0d2FLaW9xRW5sTFdGQllXSWlzcnE4YXJ3bWswR3VUbTVzTGYzeCtBZmlwZmVYazVYRnhjekw2R2xaV1ZVS3ZWd3I1S3BhcjJmVkJlWGw3cjNrME40ZThqb3JvbXNmSVhHQU1ub2daRUEyRDEzOXZPQUY2bzQrc1hhOHNRdk8wVjVKYnJ5NGwzOTNrUEF3TGFWM01XRVJHUi9mQUxIaEU1Q3Y1OVJBOGlhNEdUN1pFMUVkbWRISUJoY2VGeUFDVjFmSDJGekFXdnR4b2c3Qzg4djcyTzcwQkVSRVJFUkVRUEFnWk9SQTJNY1VlSXV1N2pCQURqV3owSlo2bSs5UHFuNjZkeE5qK3Rtak9JaUlpSWlJaUl4Qmc0RVRVd3hvM0Q2M3FsT2dBSWNQUEdpQmE5aFAxRkYzNm9oN3NRRVJIVkRabE1KdXFWUTBSa0QxcXR0a2E5MllnZUJBeWNpQnFZK3E1d0FvREpEOTFaUldiRGxVTzRYbG9mMFJZUkVkSGRjM056RTVZeUp5S3lsOExDUXBPbS9FUVBPZ1pPUkEyTWNZVlRmUVZPYmJ4YUlMWkpXd0JBZWFVR242ZnNycWM3RVJFUjNSMmxVaWxhUVkySXlCNHlNelBoNStkbjcyRVFPUlFHVGtRTmpIR0ZVMzNXSGIzNThOUEM5dWNwdTFHb0thM0h1eEVSRWRWTzgrYk5rWk9UZzd5OFBIc1BoWWdlVUhsNWVjakp5VUdMRmkzc1BSUWloOExBaWFpQmNZZCt0VG9BdUFWQVYwLzM2Ui9RRGhHZXdRQ0FuTExiV0o2eXA1N3VSRVJFVkh0eXVSd1JFUkZJVEV4azZFUkU5MXhlWGg0U0V4TVJFUkhCSGs1RVZUQndJbXBnSkxoVDVWUUo0SGE5M1VlQ3FlRkRoUDFQazdlaWlGVk9SRVRrZ0h4OGZCQVpHWW1rcENRa0p5ZWpvS0NBamNTSnFONW90Vm9VRkJRZ09Ua1pTVWxKaUl5TWhJK1BqNzJIUmVSd0pEcWRycjRLSklpb251d0hjT252N1NjQUJOZlRmVFE2TGNKM1RrRHE3U3dBd0tmdHgyREt3NFByNlc1RVJFUjNSNlBSSUMwdERkbloyU2d1TG1ib1JFVDFRaWFUUWFGUXdNL1BEODJiTjRkY0xxLytKS0w3bEVRaWtWaDhqb0VUVWNOekVzQ3B2N2U3QVlpcXgzdXR2Znd6eGh4YkNnRHdkL1hFcGJqL3dGM3VXbzkzSkNJaUlpSWlvb2JBV3VERUtYVkVEZEM5YWh3T0FDTmE5RUtyUmdFQWdKdWxCZmhQNnQ1NnZpTVJFUkVSRVJFMWRBeWNpQm9nNDhDcG9KN3ZKWmZJTUROcW1MRC8vNUszb2xoYlZzOTNKU0lpSWlJaW9vYU1nUk5SQStSbHRGM2ZnUk1BL0tONVQzR1ZVd3FybklpSWlJaUlpTWd5Qms1RURaQXpBTGUvdHdzQmFPcjVmcXh5SWlJaUlpSWlvcHBnNEVUVVFOM0xhWFdBdnNxcGRhTkFBTUNOMG54OGticnZIdHlWaUlpSWlJaUlHaUlHVGtRTjFMMmVWbGUxeW1uZXVlOVJvaTIvQjNjbUlpSWlJaUtpaG9hQkUxRURaVnpobEhlUDdqbThlUStoeXVrNnE1eUlpSWlJaUlqSUFnWk9SQTJVdDlIMnZRcWNxbFk1elQyM2hWVk9SRVJFUkVSRVpJS0JFMUVEWlkvQUNSRDNjbUtWRXhFUkVSRVJFWm5Ed0ltb2dmSUFJUDk3dXdCQTVUMjZyMHdpeFh0Unp3bjdzNU0ySTcrODZCN2RuWWlJaUlpSWlCb0NCazVFRFpRRWQ2cWNLZ0hjdW9mM0h0NjhCeDV1SEFRQXlDbTdqWS9QZlhjUDcwNUVSRVJFUkVTT2pvRVRVUU5tcjJsMU1va1UvNi9kR0dGL3lZVWZjYm53eGowY0FSRVJFUkVSRVRreUJrNUVEWmk5QWljQWVDcW9FeDVUUlFNQXlpczFtSFo2M1QwZUFSRVJFUkVSRVRrcUJrNUVEWmc5QXljSkpGalEva1ZJSUFFQWJMNzZPNDVrbjcvSG95QWlJaUlpSWlKSEpOSHBkRHA3RDRLSWF1YzJnRy8vM3ZZQk1OUU9ZM2o1K0dkWWZla0FBS0NMYjJzYzdUZFhDS0dJaUlqdUpZMUdnN1MwTktqVmFwU1VsRUNyMWRwN1NFUkVOU2FUeWVEbTVnYWxVb25telp0RExwZFhmeEtSblVna0VvdGYvaGc0RVRWZ09nQmZBZEJBWDY3NEV1NTkyV0ptU1M1YS96Z2VSWnBTQU1DMzNkN0M4T1k5N3ZFb2lJam9RWmVibTR0ejU4N0IxOWNYZ1lHQjhQRHdnRXdtcy9ld2lJaHFUS3ZWb3JDd0VKbVptY2pKeVVGRVJBUjhmSHpzUFN3aXM2d0ZUcHhTUjlTQTJYT2xPb05BTng5TURSOGk3RTg3dlJhbDJnbzdqSVNJaUI1VXVibTVTRXBLUW1Sa0pNTER3K0hwNmNtd2lZZ2FMSmxNQms5UFQ0U0hoeU15TWhKSlNVbkl6YzIxOTdDSWFveUJFMUVEWjg4K1RnWnZoVCtOSURkZkFFQmFrUnBMTHZ4Z3A1RVFFZEdEUnFQUjROeTVjNGlLaW9LM3QzZjFKeEFSTlNEZTN0Nklpb3JDdVhQbm9ORm83RDBjb2hwaDRFVFV3RGxDNEtTUXVlQ1RkaU9GL1RubnZzUE4wZ0k3allhSWlCNGthV2xwOFBYMVpkaEVSUGN0YjI5ditQcjZJaTB0emQ1RElhb1JCazVFRFp3akJFNEE4SHp6M3Vqb0V3b0F1RjFSZ3ZjVE45cHhORVJFOUtCUXE5VUlEQXkwOXpDSWlPcFZZR0Fnc3JPejdUME1vaHBoNEVUVXdEbEs0Q1NWU0xDdy9ZdkMvb3JVdlRoWGtHN0hFUkVSMFlPZ3BLUUVIaDRlOWg0R0VWRzk4dkR3UUhGeHNiMkhRVlFqREp5SUdqZ1BBSWFGVXZPaGJ4NXVMNzM4SS9GTWNBd0FvRktudzF0L2ZnVWR1QkFtRVJIVkg2MVd5d2JoUkhUZms4bGswR3ExOWg0R1VZMHdjQ0pxNEtxdVZIZmJqbU1CZ0hsdFI4TkpxditILzU2c1A3RWwvYWlkUjBSRVJFUkVSRVQzR2dNbm92dUFvMHlyQTRDd1JnR1kyUG9wWVgvQ3laWElMeSt5NDRpSWlJaUlpSWpvWG1QZ1JIUWZjS1RBQ1FCbVJUMkhZSVVmQU9CNmFUNm1uVjVuNXhFUkVSRVJFUkhSdmNUQWllZys0R2lCVXlNbk4zemU2VFZoZjBYcVh2eW1UcmJqaUlpSWlJaUlpT2hlWXVCRWRCOXd0TUFKQUo0SzZvUmh6Ym9MKzYrZStEZktLaXZzT0NJaUlpTDd1bkxsQ2xlWm9ocTdjdVdLeGVjT0h6Nk12WHYzNHZmZmYwZDZlc05jSGJpOHZOemVReUNpZWlLdi9oQWljblNHbGVvMDBLOVVwNE8rbWJpOUxlbjRDdlpkVDBCK2VSSE8zN3FHdWVlK3g2eW81K3c5TENJaW9udE9yVmJqMVZkZkJRQjRlM3RqNDhhTmtFcE5mL2VyVnFzeFlzUUlZZis3Nzc2RHA2ZW54ZXVXbDVmanhvMGJ3bjVBUUFEa2N2MC84YlZhTGZiczJZTkdqUnFoVjY5ZVpzL1B6czdHLy83M1AyRy9lL2Z1YU55NGNZMSt0bkhqeGduYnpaczN4OVNwVTJ0MHZqV1ptWmxRcTlWbzI3YXQxZU9LaTR1Um5KeU1VNmRPWWRDZ1FWQ3BWQ2JIbEplWFk4NmNPUmcyYkJnaUl5TUJBSVdGaFRVZWs0ZUhoOGxqR28wR1U2Wk1FZllYTDE1YzQrdWFrNUtTZ2ttVEppRXFLZ3BUcGt5QlVxa1Vuc3ZOemNVbm4zd0NqVVlEQVBqNDQ0OFJIQnhjNjN1ZFBYc1dhV2xwNk5peEl3SUNBa3llVjZ2VlNFeE14T1hMbDNINThtWDg4NS8vTlBzNjE4U3RXN2N3ZE9oUXVMdTd3OGZIQjc2K3Zuajc3YmRGUDJkMXlzcktSSy85c21YTExCNnIwV2p3K3V1dkMvc3JWNjYwNlI0VkZSVVlQWHEwc1AvdHQ5L2FQRDZpQnhrREo2TDdnR0dsT2pVQUxZQmJBQ3ovMC9UZWFlTHFoVS9iamNHckp6NEhBSHo4LzltNzcvaW02dldCNDU5MDBFRkxkMHZMcG95V3ZXWEkzaklFOFNlSXlMM2lGVmtpUzJXRENGd1ZMRnhreUxnSUtBaUlWMlFJQXBVbFc1WlFXbVMxRkVvaHBhWFEzVFQ1L1JGelRKcDBNa0xiNS8xNjhlS2NiODQ1K1NZOUdlZko4MzIrWVZ0NHJXSXJnc3VVdDNMUGhCQkNDTDNPblRzL2xlTUdCUVdaWFBqKytlZWZ5cktYbDVmRllGTmhYTHQyamRHalJ5dnJhOWV1SlNBZ2dLTkhqN0ppeFFwdTM3NU42ZEtsQ1E0T3RuZ1JmLzM2ZFVKQ1FwVDE0T0RnQWdlY3JseTVVdmdIWUNRcEtZbm82R2dpSXlNSkR3L240c1dMUkVkSDQrUGp3NFlORzBoSlNTRWhJWUc0dURqdTNidEhURXdNMGRIUjNMaHhnK2pvYUhRNkhRQ2xTNWMyQ2RvQjZIUTZRa0pDT0hyMEtDZFBubVRvMEtGMDY5YU52bjM3RnJpZjI3WnR3OG5KeWFSTnE5VVNGaFptY2Z1MHREUjY5ZXFWcjJQdjNidFhXWDc0OENFZmYvd3hHUmtabkRsemhxRkRoekpod2dSYXRkSm5rRy9hdEVrSk5nRXNXN2FNWmN1VzVldCtWcXhZb1FRbURYYnUzRWxvYUNnQWZmdjJOUWtrQWtSSFJ6TjM3bHhsM2R2Ym0vZmZmei9QKzlMcGRNVEZ4Vm04N2NTSkUraDBPcEtTa2toS1NsTDZwRmFyY3p4ZTl2TllxOVVTRVJGaDBuYjM3bDBHRFJxVVo5OXlldjB2V2JLRUdqVnE1UGtZNHVQajZkKy9ZRCttcWxRcTl1elpVNkI5aENpcUpPQWtSREZoQ0RnQnhQTjhCSndBM2c3c3hMZVJCemw0TDR3TXJZWjNUeTdqUU1mWjJLaWVoeHdzSVlRUTR0bTRmUG15c2x5elpzMm5mbit4c2JIY3ZuMGJnT1RrWkJZdVhNaWNPWFBNdHN2TU5CM3U3dURnOE5UN2x0MWJiNzNGL2Z2M1NVMU50WGk3V3EzbTh1WExqQm8xS2wvSDI3ZHZuMG5BU2FmVHNYanhZaVdZb3RGb09ITGtDRjI3ZG4zOHpqOUZPcDBPZjM5L0pZTXRLU21KZWZQbVVhOWVQUjQ4ZU1DMmJkdE10aS9Ja0RxdFZtdXlucFdWeGNtVEo1VjFTeGxsalJvMUlqQXdrR3ZYcmdINjROZy8vL25QWERQd1FILytaUThBNXVUNjlldDVibXNjbEN1SzdPM3RyZDBGSVo0WkNUZ0pVVXg0R2kzZkI2cFlxeVBacUZDeHZPbHc2dThhUzdvMms4UHFTL3ozK2o3ZUNYdzZ2eWdMSVlRUXp5UGo3SmRhdFdvOTlmdnIwNmNQKy9idFU3S1BUcDQ4eWNHREIybmJ0cTNKZHRrRFRxVktsWHJxZmN2dTFxMWJ1ZDd1NysrZmE4YUxnWjJkSFJVclZxUldyVnFrcEtUZzdPeE1WbFlXSVNFaEpoa2w3dTd1VEo0OEdWVzJINzgyYmRxVTQ3RUxtc1ZpTERrNTJXUTlJQ0JBV2RacXRjVEd4bHJjejgzTmpjOCsrNHhWcTFieC9mZmZBekIrL0hpY25KeVlOR21TU1haVFFUZzRPR0JyYTJ2U2R1SENCUjQ5ZWdTQWs1TVRDUWtKZVdiL3BhZW44K3FycitaNHV6VURRMjV1Ymt5Y09OR3NYYVBSTUgvK2ZHWGQwamFBeFNHRitaSFRrTWEwdERUbEhIWjBkQ3pVc1lVb2lpVGdKRVF4NFdXMGZOOXF2YkNzWnBseVRLM3pmMHo3WXdNQUg1eGRROCtBSnZnN2VlU3hweEJDQ1BGMDVTZkk0T0Rnd0xwMTY4emFjOXZmT0lzaEpTV0ZTNWN1S2V2ejVzMWozcng1WnZzOHlRdDBHeHNieG93Wnc2aFJvNVNoWmt1WExxVnAwNlk0T3pzcjJ6MFBHVTdHdW5YcmhydTdPMzUrZnBRdlg1NHFWYXBZektCcDNMZ3haY3VXeGMvUGozTGx5bEdoUWdVcVZLaGdNa3pzd1lNSHpKbzFpd3NYTGlodDl2YjJ6Snc1RTA5UFQ3T01xc0lFbFhJS3luVHUzSm1xVmF1eWZQbHlidDY4cWJRN09qcXlkdTFhWlQweE1kRWthSk9VbEdSU0k4ckd4b2FoUTRkU3RteFo3dHk1US9QbXpWbThlTEdTTVdkblo4Zml4WXNKREF3a1BUMmRmdjM2a1o2ZUR1anJFMVd1WEJtQURSczI4UFhYWHdQUXIxOC9zNERUd1lNSGxlWFdyVnMvMWNEanpKa3pDN1I5V2xvYW4zNzZhWUgyY1hSMHBHUEhqbWFCeXV6bmU3MTY5Y3oyTlI2eWw5dmYxOC9QajBXTEZwbTByMTY5MnVMMjI3ZHZWN2ExVkFOTWlPSktBazVDRkJQUGM4QUo0TVBndm15TStvMnd4SnNrWnFZdzVzeC8yZFJxUXQ0N0NpR0VFRStScDZkbm50dW9WS29jdDh2UC9tZk9uQ2wwTmdyb2d4TDc5KytuVDU4K0JkcXZSbzBhOU9qUmd4MDdkZ0Q2ZWpOcjFxd3hxYzFqQ0U0WVdDUER5ZGo0OGVQenRkMk1HVFBNNmlobGQvbnlaWk5nazBxbDRvTVBQbEFLaGo4cnUzYnRVcGJMbGkxcmNsdjJMS3MzM25nRFYxZFh4b3daUTVNbVRaVDJ6cDA3czNidFdpWk1tTUR3NGNPNWV2VXFseTlmWnZEZ3dRUUdCZ0x3di8vOXorVHZ1V0xGQ21iTm1vV2RuUjAzYjk3RXhzWUdGeGNYczhCYVZsWVdodzhmTnJtdjVPVGt4eXBBbnB1OENzQm5sejFEekdEVnFsVVdBNzZHSU5IT25UdnpISjVuNmZhZE8zYysxdXRBclZZemR1eFluSjJkc2JlM1I2UFJjT1BHRGVYMktsV2VsM0VJUWp4OUVuQVNvcGh3QkVvRHlVQVNrQTVZOXpkS1U2VnM3RmpaYkFTdDlrNUNoNDdOTjQvd1p1VjI5Q3pYSk8rZGhSQkNsRWc2blk0N2QrNFFFeE5UcEtkT1AzYnNtTExzN095c1pCRnB0Vm9TRXhOejNmZnc0Y09zV2JPR3hNUkViR3hzNk4yN2Q0SHVlL0Rnd1lTR2hpclpQRHQyN0dEQWdBRktvTXo0ZVZXcFZJOGRjRXBPVHViNDhlTzVibE94WWtXVFlXVlBTNk5HalhCMGRDUXRMUTJBMGFOSDQrSGh3ZmJ0MnkwVzhmN3h4eDl6UEZaaGlvc0RiTnk0a2YzNzl5dnJ4a0VrMEo4UHBVcVZVdjRPS1NrcHBLU2tLSmxKQUFjT0hHREZpaFZLdGs1bVppWmZmdmtsaHc4ZnBuWHIxZ0NFaG9heVpzMGFrMk9mT25XS2p6NzZpTEZqeHpKeDRrVGVlZWNkN3Q2OWE1TGhadGpPY0I3YTJOaFF2MzU5VkNxVlVxdXBvQVlNR0pEcmVWVFk1N0tvOFBIeElUTXoweVRJWktCU3FlalJvNGNWZWlXRWRVakFTWWhpeEF0OXdBbjBoY01MTi9yODZXbmhYWk1SMWJ1eDVJcitsNzdodjM5RlM1K0ZlSmFTMUdJaGhCQ20xR28xdTNidHlyTjJUMEd6SlN6SnExWk5XbHBhcmtOckxERU1qMHROVFRYSkhwazlleloxNjlZRklDWW1obi84NHg4QVprRUFnNmlvS0NVWXNHelpNcXBWcTFhZ0dsQWVIaDRNR0RDQXI3Lyttc2FOR3pOczJEQ1RyQ3hETUFhZVRIWlRURXdNMDZaTnkzV2J0OTkrbXdFREJsaTh6ZEx6NmVqb3lQYnQyd3ZjRjN0N2V4bzBhTUNKRXljWU1XSUVuVHQzNXAxMzNpRTJOaFk3T3p2YXRXdG5zbjFDUWtLQjc4TlF1RHN6TTVOKy9mcVp0Tis1YzRjeFk4WW9iUTRPRG1iQkZqczdPOTU5OTEyKy92cHJrcEtTQUgzV25MZTNOK0hoNFh6MTFWY213ekZCUHp5cmJ0MjZ0R25UaG9pSUNEWnUzTWlSSTBlVTIydldyRWxzYkN5SmlZbjg4Y2NmREIwNmxQYnQyOU9oUXdjYU5HaGc5aGlNTTdEZzc2eXJiNzc1cHNEUEI4QXJyN3hpOVV3NVMzSWJzcHJUNnppM3Y2K05qVTJPMlZmVnExZm54SWtUeXJxRGd3TVZLMVprd0lBQk5HM2F0RERkRjZKSWtvQ1RFTVdJRjJDb0VuQ2Y1eS9nQkRDMy9pQzIzanJKN2RUNzNFcTV6N3NubDdINXhRbW9rRm5yaEJCQzZQM3h4eCtFaG9iaTdlMU5yMTY5OFBYMXhjM056V3o0RWVobkpIdWVIVHg0MEtSV2tQRlU2L2Z2L3owSVB2dFFLNE9CQXdjU0VSRkJSRVFFR28yRzJiTm5zMkxGaWdMVmdlblhyeC9WcWxXaldiTm1acmNaOSsxNURCTGtKSzlNci9uejUxTy9mbjFlZU9FRjJyWnRTNmRPblZpNGNDRjM3dHdCWU1HQ0JaUXVYZHBrbnlGRGhoUzRINFpoZmRscklqazVPVkcxYWxWbXo1N05wRW1UeU16TVpQejQ4Zmo2K2xwOExMMTc5MGFyMVdKalk2TzAvL1RUVHliQkpwVktSY2VPSFNsYnRpeno1czNqL1BuenlneDJCdVhMbDJmT25EbkV4TVR3NFljZmtwYVdSbVptSm52MjdHSFBuajNZMmRrUkVCQkEvLzc5NmRLbEMvZnUzY3N6SSsxSksyaXRzcVNrSkl0WlVTKy8vREt0V3JVaVBUMmREejc0UUduUFhsZkpJSy9Bc2lXNS9YMGg1K0YrczJmUFZtcW5nZm5RU1NGS0NnazRDVkdNUE85MW5BREsyRHZ6VmROaDlEcWtuNXA1Uy9SUi9udHRILytTV2V1RUVFS2d6MndLRFEybFhyMTZ0R3ZYenV4Q3J5alI2WFJzM2JyVnBPM3ExYXRLRGFISXlFaWx2VnExYWhhUFlXTmp3OFNKRTNuMzNYZEpUMDlIclZZVEVoTEM5T25UODkwUEJ3Y0hpOEVtMEEvaE1zaHJldnRud2JodVVIUjA5R01mcjBlUEhxaFVLa0pEUTltNWM2ZlM3dXZyUzNCdzhHTWZQeS8xNnRWVE1yNmFOMitlNjdiR3dTYlF6elFZR2hvSzZJY2hqaDA3bGpwMTZqQnQyalN6SUpGS3BhSkRodzZNSGowYVoyZG4zTnpjV0w1OE9mUG56emVwWTZYUmFMaDkrN1pTTEh2cjFxMW90VnFML1hsYXM4d1ZKdkJqaVkrUER6NCtQbWJGM3cxLzErekRjUDM4L0hJOFZ2YkFYV0hsTjJqNTNudnYwYkJod3lkeW4wSTh6eVRnSkVReFVoUUNUZ0E5eXpWaFpQWHV5dEM2OTAvL2x4ZDlhaEZVcHB5VmV5YUVFTUthZERvZHUzYnR3dHZiMjJyQnBxKysrb3JBd0VCKy8vMTNKazJhQkVCUVVCQmZmdmtsb0w4d0hUUm9FS0RQU2pJTU83cDI3UnJEaGcwek9kYmh3NGZONnVDY1AzOWVDVGlGaDRjcjdVRkJRVG4ycVZ5NWNnd2VQSmlWSzFjcXg5MjFheGZkdTNkL25JY0s2R2R5TThoUEFmUzhWS3RXalpDUWtGeTNNWjdCTHp2aldiNXlDMHk0dTd1alVxbk02bUI1ZU9obndEWE1WcWRTcVFnTEMyUEJnZ1hLTmc0T0RreWZQaDBmSDUrbkZsUkpUazdtN3QyN3ZQdnV1d1hlZDhPR0RmajQrQkFVRkVUdDJyV3BWNjhlYjc3NXB2SzhEUjgrbk5PblQ1T1ptVW5ac21WcDJyUXBMNy84TXBVcVZUSTVUa0JBQUNFaElWeTRjSUhkdTNkejVzd1o0dUxpYU5PbURXWExsdVhodzRkS1FYbExqR2RtTElpOGFqaFp5N2ZmZnB2amJRVU5nbjMzM1hkY3VIQ0JDUk5NSjhESmI1RFVPTkFyUkhFbUFTY2hpcEV5NkYvVUd2UTFuTFNBVGE1N1dNKzhodi9rNEwwd0xpYmVKQ1VybllGSFF6alc1Vk1jYkhMK0VpcUVFS0o0dTNQbkRtcTFtbDY5ZWxrOXN5a2lJa0paVGsxTkpTVWxCV2RuWjI3ZHVxVzArL3ZuUG5qOTExOS9OV3M3ZHV3WUF3Y09KQ3NyaTVNblR5cnRqUnMzenZWWS9mcjFJelEwbE92WHI5TzhlWE5lZU9HRi9ENlVYQmxuV1QySmdKTktwY3B6OXJqQ01CNmVCUHI2UW82T2pzVEh4NXZNdXJaNTgyYVQ3U0lqSTVrMmJacko3RzBmZnZnaGxTdFhmcXhNbTlXclZ5dlpXRWxKU1dZRm9sOTU1UlU2ZGVwVTZPTWJmUDc1NTVRcVZjb3NjOGJHeGthWkJlM2N1WE9jTzNjdXoyTTVPVG14ZWZObUpaUHF4SWtUWnRsQnhwNVdEYWZjaXJOYmtweWNyQVI1SDBkQi85NFBIejdrekprejNMcDFpNXMzYjVyY3RucjE2Z0lOYTgxT2h0aUpra0lDVGtJVUl5cjBXVTUzMFFlYkhnQ1AvOVh4NlhDeUxjWEdWdU5wOHNzRTBySXlPWnR3blNubjF6Ty80VCt0M1RVaGhCQldFaE1UQTJDeHpzMnpaanl6WEZSVUZPUEhqMmZPbkRrbVdVbVBIajNpMGFOSHVMcTZXanpHU3krOXhKRWpSMUNwVlBqNituTDM3bDBpSWlLNGRlc1d0Mi9mVmpKekFnTUQ4NXkxemRiV2xyRmp4M0xqeG8wbmt0a0VrSjZlYmhKQU01NFo3Vm5KSGtqS1NWWldsc202SVlNcE41Y3ZYMmJ5NU1rOGV2VElwTDFObXpaUFpOYkRzTEF3WnM2Y2FaSWxacURWYW5GMGRGUXlybktqMCtsTWptRTh0TTRRdU1rcGM2YWdtVExHL2FsWXNXS0I5bjFTRE1NRTg4czRXUGc0Q2pxazd0cTFhOHlaTXlmSGZTd0YxZmJ1M2N2eDQ4ZDUrUEFoWGJwMFVkclZhaldEQmcxUzZuVGxsdEVvUkhFaUFTY2hpaGxEd0FuMHcrcWUxNEFUUUcyM2lvUTBITUtJMzVjRDhFWEVUM1R4YjBDWHN1WXpxQWdoaENqK0RFRUFhOWNTaW9xSzRzOC8velJwdTNyMUtuUG16REc1K0wxNjlTckRodzlueG93Wlp2VjNBSm8xYTBiVnFsV3BVcVVLOWVyVlU0WjEvZkRERDBSRlJTbmJHYWEyejB0UVVGQ0JMMVJ2M2JyRjBxVkxtVHQzcnRsdEJ3OGVOS25mWTZqcjh5eGxEeVRsbElWaVBKdWVqWTFOdmdKTysvZnY1K0hEaHhadnM3T3pZOXk0Y1hrZTQ4R0RCeWJEL0F6N2VIcDZrcGFXWmpIWUJQcVo5Y3FYTDgvbXpadDU5T2dSR3pkdTVQVHAwOHlmUDk4c00yYjc5dTFLb2V2ZzRHQzh2THdzSGZLSnExeTVNaXFWaXZidDIxdk14bnRhd3cwWEwxNzhWSTZibDRJT3Fjc3RXTmkwYVZOYXRXcGwxcjUrL1hyV3JGbURpNHNMelpzM3AweVpNZ0RzM0xsVGVhMDFhZExraVdRVENsRVVTTUJKaUdMRzIyajVQbERkV2gzSnAySFZ1N0luOWh4YmIrbW5qaDE4N0QvODBYMGh2bzdXTDF3cWhCRENPcXc5M0dUOSt2WEtzcUZXVUVKQ0FpMWJ0dVNycjc0eTJmYnUzYnVNSFR1V2wxOSsyZUt4Qmd3WVFOMjZkU2xkdWpUTGx5OG5KU1dGbjMvK1dibjRkSFIwcEVlUEhrL2xjV3pmdnAzbHk1ZVRucDVPWEZ3YzN0NS9mMHZRNlhUODlOTlB5cnBLcFRLWlFlOVpNUTRrNWNZNGNKUlRSbGwyalJvMTRvY2ZmckI0MjgyYk4vTlZOUHpldlhzbTY0Wjlzckt5VEFKRExpNHVKQ1VsS2VzLy92Z2pkbloySkNZbTh2YmJieXZaYkpNblQrYlRUei9GMmRrWjBBL2RORDZuOGxOMGV1N2N1VFJ0MmxSWmo0eU1WSVo4MmRuWjBiSmxTK1cyVTZkT01YbnlaSXZIY1hCd0lEQXdrSGZlZWNkaXdLa3dzL1lCVEo4KzNTclpjbmtwNkpBNnc5L1gzZDJkR2pWcW1BeUJOUVJ3NCtQalRmWXgxTkZLU2twaTBhSkZUSjA2bFFjUEhyQjkrM1psbTFkZWVhVlEvUmVpS0pLQWt4REZqUEh2SmM5ejRYQURGU3BXTlJ2SnFmdFh1WjE2bjd0cER4aHk0a3UydDUyQ0NobmZMb1FRNHRrNmUvWXNCdzRjVU5aNzlPaEJ4NDRkQ1EwTjVlclZxMHE3dDdjM2NYRnhnSDdJVC9iYVFRYnQyN2RYbGw5NTVSVysvZlpiazZ5aWwxOStHWGQzOXlmNkdPN2V2Y3VDQlFzNGZmcTAwbmJseWhXVGdOT1dMVnRNc3JoME9oM3IxNjh2ZEpDaHNCSVNFcFJsR3hzYnlwVXpuMERFMGRIUlpNaFRmak9BNnRXcmg1MmRIZlhyMXpkNUxnRGVlZWVkUXZYWHNOL3c0Y1BwMjdjdmt5ZFBwbWJObW5oN2U1c0VEZzBaV0c1dWJnd2ZQcHpQUHZzTW5VNUhlSGc0WThlTzVaTlBQaUUrUHA1Smt5WXBtWDN0MjdlblFZT0NaM212WGJ1VzMzNzdEWUNxVmF1YUJKenk4dEZISDVtY0Y4WUtPMHRnOXVHSzkrN2RZOTY4ZWRTclZ3OGJHeHVPSERtaTNGYXZYajJ1WGJ2R2tpVkxpSXlNeE0zTmpTKysrTUtzQUhwY1hCeDc5dXhSWG5PNVdiOStQY2VQSCtlVFR6NHhhUy9va0RwWFYxZSsvZlpiL1B6OHlNakl5RmRnK01VWFg2Umh3NGFjUFh1V2d3Y1BVcVZLRmE1ZHU2WUVUR3ZYcnAxbnZUWWhpaE1KT0FsUnpIaWlyK1drbzJnRW5BQzhIRno1dHVVWU9vUk9SNGVPblRHbldmTG5Ma2JWZU1uYVhSTkNDRkhDckZtelJxa3I1T1RrUko4K2ZYQjNkNmRseTVhTUdqVksyVzdHakJuODl0dHZiTnEwS2QvSDd0ZXZIeHMzYmtTajBTaHRMNzMwWkQvcnRtM2J4czgvLzJ4V0RObzRzSFBreUJHVFlXSUdHemR1cEdiTm1oYUhDajB0c2JHeHlyS2ZuNS9GZmdGczNicFZXYzZyM3BXQm82TWpJMER3aEZVQUFDQUFTVVJCVkVlT3BFdVhMazhsaTh3d0hBM01neXpHT25ic3lNT0hEMW0yYkJrNm5ZN3IxNjh6ZlBodzB0TFNsUDE4ZlgwWlBYcDBnZnZ3NE1FRGsyQmFvMGFOQ3JUL3M4aEUrdTY3N3podzRBQnVibTZNSERuU1pIam5nZ1VMcUZLbGluSytKaVltOHVHSEh6Si8vbnpLbHkrUFNxVWlQVDJkWWNPR0tWbGlUWnMycFVXTEZxalZhdjc4ODArVHVtcWdmdzBEWmpORVRwOCtQY2Mramh3NVVsbStjdVVLRlN0V3hOWFZOZGNnVlU3R2pSdkhzR0hEU0U1T1Z2b0Mrb0NxOGYwSVVSSkl3RW1JWXNZT2NFTmZNRHdOU0FHY3JkcWovR25uVzRmSnRmc3hKMndMQUJQT3JxR3RiMjNxdWxmS1kwOGhoQkRpeVRHdTBmVGFhNi9oN3U1T1JrWUc4K2JOVXdKUnpabzFVK29wSlNjbjgrdXZ2eXJaU3puUjZYUXNYcnpZSk5nRU1HblNKR2JNbUVIVnFsVUwxZC9NekV5VDlleER5RHc4UEhqLy9mZVZJTkx1M2J0WnVIQ2hXZTBrUXg4Ly8veHpsaXhaUXZueTVRdlZuNEs2ZnYyNnNweGI1cEx4cklHQmdZSDVQbjdQbmowdFBsWkR6YVN3c0REV3JWdEhhbW9xdlhyMU1odDJwVmFyVFRKbERQc1ZOQkRSdDI5ZlNwY3V6UmRmZklGV3F6VVpJdWpzN013bm4zeFM0Rm5QTWpNem1UZHZua2x3OGRLbFMyemR1cFhHalJ0VG9VSUZTcGN1VGZYcWoxOWdZZEdpUmJrT1FjeHB1RnBLU29wU2dEOHhNZEhpZWVYbTVzYXNXYk40NzczM3lNaklJQ01qZzVzM2I3SnIxeTRBQmc0Y3lPdXZ2NjRNUFZ5eVpBbU5HalZpK2ZMbEhEeDRNTWMrVFp3NDBXUTl2OEdlTVdQR01ISGlSRHAyN0ppdjdiTXJXN1lzWThhTU1TczRQbURBZ0NmeXR4Q2lLSkdBa3hERmtEZjZnQlBvczV5S1FzQUpZRWFkQVlUZS9ZUGpjWCtTcnMzazlhTWhuT282RHlmYm5LZldGVUlJSVo2a0NoVXFFQjBkVGRXcVZSa3dZQUNnenlJeFpLS1VLbFdLNGNPSEs5dVBIajJhMTE5L25ZY1BIK1lhY0ZxNmRLbkYyYmxpWW1JWU9YSWtiZHUyNWRWWFg2VmN1WElNSFRwVXVkM1IwVEhYL2hvWEg4K3VUWnMyakI0OUdqYzNOeDQ5ZXNTU0pVdk0rdENnUVFOZWZQRkZwWkJ6U2tvS0gzLzhNVjkrK1NXT2pvNGNQMzQ4MS92UExqazVPVi83ZUhwNlVxTkdEYzZkTzZlMDVaUzVwTlZxVGJKNGF0V3FWYUErV1dJSW5odzdka3dKMlB6ODg4ODBiOTZjWnMyYUtkdGxyeGVWbjdwUGx0eStmWnMvL3ZqRDRtMXBhV244K09PUHZQNzY2emsrQnovKytLUEorcSsvL3NyNjlldVYyazBHbHk1ZDR0S2xTNEErS05hMGFWTUdEeDVNdzRZTmNYQndLRlRmSDBkb2FLZ1N4SzFSbzBhT0FaZXFWYXN5ZlBod1RwMDZ4ZnZ2djQrbnB5ZHIxNjdseG8wYjdOeTVrN2ZmZnB1QWdBQmlZbUs0ZS9jdUd6ZHVKREF3MEN6Z1ZMMTZkVnEwYU1HNmRldWUrbVBMU1VKQ0F2djM3emRyUDNUb0VNSEJ3VFJ2M3R3S3ZSTENPaVRnSkVReGxMMk9Vd1ZyZGFTQTdHMXMyZEJpSEExMmorTmhaZ3BoaVRjWjlmc0tWcjB3VXVvNUNTR0VlQ1ltVHB6SWdRTUg2Tm16cDFLSHg5ZlhsMFdMRmpGbHloUzZkdTJxWkdra0p5Zmo0T0NBbDVlWHhRdE0wQWNURmk1Y2FCTG9jWFoycG1yVnFseThlQkVBalVaRGFHZ29vYUdoK1BqNFVMdDJiV3JVcUlHYm14dW5UNS9HMmRrWmpVWkRabVltcWFtcHhNZkg0K2ZuUjh1V0xjMENFYUF2WUQxcTFDZzZkdXlJVnF0bHg0NGRyRm16UmhtU1pCQVVGTVRISDMrTXM3TXpaOCtlVldyclJFWkdNbi8rZktaT25jcTBhZE1LOVB6RnhNVGthNStXTFZzeVpzd1lrNEJUbFNwVkxHNTc4dVJKWlRZNFoyZm5KenFiM2x0dnZVVjRlRGpuenAwakt5dUxiNzc1aHNhTkcyTnJhd3RnRXVqS1hzeGVxOVVTSHgrUHZiMjlFdVF4bHBLU3dva1RKOWk3ZHkrLy8vNjdraUdYblZhclpmZnUzZnp5eXk4MGJkcVV6cDA3ODhJTEw1Q2VuazU4ZkR3UEhqd2dOamFXNk9ob0xsKyt6T1hMbDgyRzhMbTR1SkNlbm02UzhYYjM3bDEyN05qQmpoMDdLRldxRkEwYU5LQkZpeFkwYjk0OHg3cE5PWmt6Wnc2bFNoWHNCMEN0VnN1V0xWdVU5VjY5ZWdINm9XV0dPbWJIamgyamV2WHFPRGc0MExOblQzcjI3TW1qUjQvWXNtVUxOMjdjQVBUUG83MjlQYSsvL2pwZmZQRUZBTjkvL3owZmZQQUJ0cmEyMUsxYmw5YXRXOU95WlV2bGNSbG1mdFJxdFZ5K2ZKa1RKMDV3NXN3WjZ0U3BZeExRblRGakJxVktsYUp4NDhZMGJ0d1lIeDhmQUh4OGZOQnF0U1FrSkZDcVZLa2NnNFhaclYrL25zMmJONU9Ta21KMjI2MWJ0NWcyYlJyQndjSDA3dDJiTm0zYUZQZzVGYUtva1lDVEVNVlE5cG5xaXBJcUxuNTgxWFFZQTQrR0FMRDZlaWoxM0N2emZzMmVWdTZaRUVLSWtzRFcxdGJrZ3RUQXpjMk5rSkFRa3d2RWlSTW5tZ3oxTWpCa3hVUkZSVEZyMWl5VExCUW5KeWZtekpsRDdkcTFXYjkrUFJzMmJEQUpFcWpWYWc0Y09HQlN1TnlTS1ZPbVlHdHJTOVdxVlUyS085ZXJWNCtKRXlmaTQrTkRZbUlpWThlT3RWajh1VTJiTm56NDRZZEsxc3Y0OGVNSkR3OVhadDF5Y25MSzlmNmZoRzNidHBrTU1heGJ0NjdaTmpxZGptKysrVVpaYjl1MnJSSUlmQkpVS2hVZmZmUVJJMGVPcEZldlhqZzdPOU90V3pmczdlMEIweUdMMllNMEtwV0trU05IbXMxVTV1RGdRRmhZR0JNbVREQWJRZ25nNysvUDhPSERpWW1KWWZYcTFVcndTS2ZUY2ZMa1NjNmNPY09TSlVzNGUvYXMyYXlJbHRTb1VZUHAwNmZqNnVyS3NXUEhPSHo0TUtkT25USUpTbVZrWkhEeTVFbE9uanpKOTk5L3o5ZGZmNDJOalUyK255ZExSYlh6Y3VQR0RlN2YxMzhUZFhWMVZlcGRsU3RYVGprbk4yL2VuR1BCZlFOUFQwODZkT2lBcmEwdDY5YXRvM3o1OGd3Wk1vUXFWYXF3ZWZObXlwUXBZN0o5UWtJQ2YvenhCK2ZPbmVQOCtmTW13eGQvLy8xMzNuenpUWUtEZ3psMzdod3hNVEdBUHNqNnd3OC9FQmdZU0lzV0xlalJvd2ZPenM0TUd6Wk1DWFlhdUxubFBKT3ljYzBtMEovVGRlclVZZVBHalVyQU1UdzhuS3RYcjFLelprMHFWQ2dxUHdzTFVUZ1NjQktpR0RLdWdGRFVBazRBcjFkcXpiN1k4NnkrcnY4MWVOeloxUVM3bGFkTDJZTFAzQ0tFRUVJOEtkbXpFV3JXckdreDRHVElycmg5KzdaSnNNZFFxNmRPblRvQURCbzBpRzdkdXJGcDB5YjI3ZHRIVWxKU3Z2dlJva1VMQUQ3NDRBTnUzNzdOOWV2WGVmUE5OM25qalRlVVRCdzNOemQ2OWVyRjBxVkxsWDFMbHk3TnUrKytTL2Z1M1UyTzZlcnF5dGl4WTVrMmJSclZxMWZudmZmZXkxZGZIa2VQSGowNGVQQWcwZEhSK1BqNFVLTkdEYk50VWxKU2xNQ0pTcVY2S2xQS2UzdDdzMjdkT2h3Y0hMaDE2eGJMbGkwenE0MEY1Z1hlVlNvVnpabzFZL2Z1M1NidGpSbzFvbGF0V3ZqNys1djgvWDE5ZmVuZnZ6OHZ2ZlNTRWpScjJiSWx5NWN2TjVtNTdjMDMzNlJxMWFxVUwxK2VMVnUyNURnelc4MmFOWG41NVpmcDJMR2pFanpxMkxFakhUdDJKRFUxbFdQSGpuSG8wQ0ZPbmp4cDhuZ0dEeDVjb0dCVFlRVUdCckpod3daKyt1a25TcFVxcFFRM0J3MGF4S2VmZnBwanhwY3hPenM3eG84ZnIreTdlUEZpUEQzL3p1VzNORXhRcDlPeFlzVUtrM3BzQU5XcVZhTmJ0MjVLa0tkS2xTcU1HREdDdlh2M2N1WEtGVUJmYVB6NjlldDA3ZG9WbFVyRkN5Kzh3QysvL0dKeW5Od0tzMWVyVmsyWnpiSjc5KzZNSGowYU96czdhdFdxeFdlZmZhYTh4Z2NPSENqQkpsRWlTTUJKaUdMSUNYM2RwaFFnRWRCUTlGN3NTNXE4Uy9qRFd4eUx1NHhXcDZQL2tmbWM2UEk1TlZ6ek56T05FRUlJa1YvR2RaSUtjaUZ1WEkvR01MU3VlZlBtREJreUJOQUhFOTUrKzIxV3JWcEY5ZXJWbVRwMXFsbU5IbTl2YjBhT0hNbXdZY000ZCs0Y0Z5OWU1TWFORzhUR3hwS1VsS1RNWkphWm1hbGt5OVN2WDErNTBIWndjR0RXckZsRVJVWFJwRWtUc3o3MjdkdVhodzhmc25uelpycDM3ODdBZ1FOTkx0aU5OVy9lbkg3OSt0RzNiMThsdUxaMzc5NThQeCtGRVJJU3d0aXhZK25TcFl2WmtEWFFCOGptejUvUDJMRmpxVk9uemxPYlZjM3dmSll2WDU2eVpjdVNsSlNFdmIwOURnNE8rUHI2MHJadFcyVkltTEZHalJxeGUvZHViR3hzOFBiMnBtN2R1cno5OXR1b1ZDcGVlKzAxRmk1Y1NPUEdqZW5ldlRzdFc3WTBPNy84L2YyWk9YTW1WNjVjWWRPbVRjVEV4TkMvZjM5QUgxanMxNjhmeTVjdnAzVHAwcFF2WDU0cVZhb1FIQnhNNDhhTmN5MWM3dVRrUkljT0hlalFvUVBKeWNrY09YS0VmZnYyOGVqUkl6cDA2RkRnNTZld1JjUExsQ25EbTIrK2FkTFdvVU1IcWxTcHd1SERoMUdyMVJhRGU0Nk9qdmo3KzlPaFF3ZGxtQnVRNDdscnpOUFRrOTY5ZS9QOTk5L2o3KzlQdTNidDZOQ2hnOW01NCtibVJ0KytmZW5idHk5UlVWSHMycldMZmZ2MlVhVktGY3FXTFF2by83Ni8vUElMTmpZMitQajQwS0JCQTRzWmtBYmp4bzFqMnJScGpCNDltcFl0V3lydHpaczNaODJhTmZ6M3YvL2w0c1dMeXQ5WWlPSk9wY3RQYUZrSVVlVHNBZ3kvcWZVQmZLM1lsOEtLVFh0QXMxOCtJRHBGLzh0ZURkY0FUblQ1SFBkU3BhM2NNeUdFRUUvRDBhTkhPWGJzR09QSGo4LzNQdnYyN2FOVHAwNVBzVmM1MCtsMGFEUWE3T3pzTEFaTEROdjgvUFBQZE8zYTlZa01CY3ZLeWtLbFVoVTRRK1hCZ3dlNHU3cy85djAvRFdxMW1qSmx5dVJhMVByZXZYdTR1TGpnN0d3NkZZcEdvekhKTWpOa2oyVm5HRG9GT1Jjbkx3eXRWa3RHUmdZT0RnNW01NEJHb3lFNU9UblhJVmpaNlhRNmsrTm9OQm95TWpMTUh2Zmo5TmZTdVdPb0o2WlNxYWhkdTdaSkcraUxldWZXQitOdEF3TURuOG1Rek53a0pTVng1ODZkQXM4S3A5Rm9pSStQeDlkWC84MDV0Nyt2NFhhMVdxMnMrL241a1ptWnFRekp0Q1FqSTZQUXRadXMrWDRuUkU1VU9YMEFJZ0VuSVlxdGs0Q2hER2NiSU1pS2ZYa2NaeE91OCtMZXlhUms2ZE9pdS9vM1pFZmJLZGlwYkszY015R0VFRTlhVVFzNENTSEVzeVR2ZCtKNWxGdkE2ZWtQM2hWQ1dJVnhIU2ZMSS8rTGhvWWVWVm5iWXJTeS9zdWRzM3g0MW5wVDNRb2hoQkJDQ0NHRXlKc0VuSVFvcG9wTHdBbmcxUW90K2JqdTY4cjZnc3ZibElMaVFnZ2hoQkJDQ0NHZVB4SndFcUtZY3VQdlF1RnhnTmFLZlhrU3B0WDVQMTZyMkVwWkgzWnFHVWZVNWpNRENTR0VLRmxzYlczSnlzcXlkamVFRU9LcHlzckt3dFpXU2txSW9rVUNUa0lVVXlyQU1LZUhGb2kzWWwrZUJCVXF2bTcrSG8wOHFnS1FxYzNpbGQ4K0pTcFpuY2VlUWdnaGlqTW5KeWRscW5FaGhDaXVrcEtTbmxqeGVDR2VGUWs0Q1ZHTStSZ3RGNGV3akxPdEF6KzFtVXhaUi8wc08vZlNFbm41MEZ5U05HbFc3cGtRUWdocjhmSHhNWm1CVEFnaGlxT1ltQmk4dmIydDNRMGhDa1FDVGtJVVk4VXQ0QVJRM3RtTHJXMG00V0NqbjI3Mi9JTklCaC83RDFtNm9qNW9VQWdoUkdGVXFsU0orL2Z2azVDUVlPMnVDQ0hFVTVHUWtNRDkrL2VwWExteXRic2lSSUZJd0VtSVlxdzRCcHdBWHZDcXdhb1hSaXJyUDk0Nnp1alRxOUNoczJLdmhCQkNXSU9kblIyMWF0WGk0c1dMRW5RU1FoUTdDUWtKWEx4NGtWcTFha2tOSjFIa1NNQkppR0tzRE9ENDEzSThvTEZpWDU2MFFaWGJNckhXSzhyNjBpdTcrUGpDSml2MlNBZ2hoTFY0ZW5wU3UzWnR3c0xDQ0E4UEp6RXhVUXFKQ3lHS3JLeXNMQklURXdrUER5Y3NMSXphdFd2ajZlbHA3VzRKVVdCMmVXOGloQ2pLdklGYmdBNjREL2hadHp0UDFKeDZnNGhLVnZOZDFHRUFQcjY0Q1I5SE4wWlc3MjdsbmdraGhIaldQRDA5YWQ2OE9WRlJVVVJFUkpDU2tpSkJKeUZFa1dScmE0dXpzelBlM3Q0MGI5NGNPenU1YkJkRms1eTVRaFJ6dnVnRFRxQWZWbGVjQWs0MktoVnJtbzhtSVNPSjNYZk9BdkRlN3l2eEt1WEtnRW92V3JsM1FnZ2hualU3T3pzQ0F3TUpEQXkwZGxlRUVFS0lFaytHMUFsUnpCWFhPazRHcFd6cytLSDFSN1QwRGdKQWg0N0J4eGV5Si9hY2xYc21oQkJDQ0NHRUVDV1hCSnlFS09hS2U4QUp3Tm5XZ1IxdHAxRFh2UklBbWRvcytoNzZsSVAzd3F6Y015R0VFRUlJSVlRb21TVGdKRVF4NXd5VS9tdjVBWkJoeGI0OFRSNmxYUGlsM1F5cXV1Z0hEYVprcGRQajRHd09xeTladVdkQ0NDR0VFRUlJVWZKSXdFbUlFc0E0eXluT2FyMTQrdnlkUE5qYi9tTUNuUFN6ZUNScjB1aCs0Qk4rVTRkYnVXZENDQ0dFRUVJSVViSkl3RW1JRXFDa0JKd0FxcnI0c2IvakovZzdlUUNHb05Nc2pzWkZXTGxuUWdnaGhCQkNDRkZ5U01CSmlCTEFPT0IwejJxOWVIWnF1QWF3djhNbmxIVjBCeUJKazBhM0E3TTRIdmVubFhzbWhCQkNDQ0dFRUNXREJKeUVLQUZLVW9hVFFjMHk1ZGpmY1RaK2Z3V2RIbVdtMHZYQXgxTFRTUWdoaEJCQ0NDR2VBUWs0Q1ZFQ09BQmwvbHArQ0tSWnNTL1BVbENaY3V6ditBbStqbTRBUE14TW9lditqOWwxNTR5VmV5YUVFRUlJSVlRUXhac0VuSVFvSVh5TmxrdEtsaE5BY0pueS9OcGhsaEowU3MzS29QZkJ1V3k2K1p1VmV5YUVFRUlJSVlRUXhaY0VuSVFvSVl5SDFhbXQxZ3ZycU8xV2tjT2Q1bExSV2Y4c2FIUlp2SDRraEJWWDkxaTVaMElJSVlRUVFnaFJQRW5BU1lnU29pUUhuRUJmU1B4STUzOFRWS1ljQURwMHZIdHFHWjlkK3ArVmV5YUVFRUlJSVlRUXhZOEVuSVFvSWJ3QjFWL0xKVEhnQkZEZTJZdkRuZWJTMUxPYTBqYngvRGVNUC9zMVdwM09pajBUUWdnaGhCQkNpT0pGQWs1Q2xCQjJnTWRmeThsQWloWDdZazNlRG1VSTdUQ0xEbjUxbGJhUWlHMjgrdHZucEdTbFc3Rm5RZ2doaEJCQ0NGRjhTTUJKaUJLa3BBK3JNM0MxZDJKbjIybThVcUc1MHZianJlTzAyemVWMkxRSFZ1eVpFRUlJSVlRUVFoUVBFbkFTb2dReERqamRzMW92bmcrT3R2WnNidlVCWTJyMlV0cE94VitsK1o0UENVdThhY1dlQ1NHRUVFSUlJVVRSSndFbklVb1FYNlBsdTFicnhmUERWbVhEZ2taRFdOSmtLRFlxZllXcnFHUTFMZmRPWWwvc2VTdjNUZ2doaEJCQ0NDR0tMZ2s0Q1ZHQ2VLS3Y1UVQ2RENldEZmdnlQQmxSdlRzNzJrN0Z4YzRSZ0llWktYUTdNSXVGbDdlalE0cUpDeUdFRUVJSUlVUkIyZVc5aVJDaXVMQkJuK1VVQTJpQWVQU3oxd25vN3QrSTN6ci9tNTRIWjNNcjVUNVpPaTFqejZ6bXhQMC9XZFZzSktYL0NrYUo1NE5Hb3lFcUtncTFXazFxYWlwWldWblc3cElRUlo2dHJTMU9Uazc0K1BoUXFWSWw3T3prYTZJUVFnZ2hDaysrU1FoUndwUkZIM0FDaUVVQ1RzYnF1MWZtWkpkNTlENDBsOS9qcndLd01lbzNMajY0eWY5YVQ2UzZxNytWZXlnQTR1UGp1WFRwRWw1ZVhnUUhCK1BpNG9LdHJhMjF1eVZFa1plVmxVVlNVaEl4TVRFY1AzNmNXclZxNGVucGFlMXVDU0dFRUtLSWtpRjFRcFF3ZmtiTHNWYnJ4ZlBMMzhtRHc1M21NcVJxUjZYdFl1Sk5tdnd5Z1o5dW5iUml6d1RvZzAxaFlXSFVybDJiNE9CZzNOemNKTmdreEJOaWEydUxtNXNid2NIQjFLNWRtN0N3TU9MajQ2M2RMU0dFRUVJVVVSSndFcUtFTVE0NFNlRnd5eHh0N2ZudkM2TlkwV3dFcFd6MGlhQVBNMVBvYy9qZlRENy9MUnFkRE4reUJvMUd3NlZMbDZoVHB3NGVIaDdXN280UXhacUhod2QxNnRUaDBxVkxhRFFhYTNkSENDR0VFRVdRQkp5RUtHRktvUzhlRHBBTUpGbXhMOCs3ZHdJN2M3alRYQ280L3ozdzhOK1hmcUROdmluY1NKSnczYk1XRlJXRmw1ZVhCSnVFZUVZOFBEenc4dklpS2lySzJsMFJRZ2doUkJFa0FTY2hTcUN5UnNzeXJDNTN6YnlxYzdyYkYzVDBxNmUwSFl1N1RJUGQ0OWdRZGNpS1BTdDUxR28xQVFFQjF1NkdFQ1ZLUUVBQWNYRngxdTZHRUVJSUlZb2dDVGdKVVFMSnNMcUM4WEVvdys3MjA1bFc1elZzVkNwQVA4VHVqYU1MK01meFJUektUTFZ5RDB1RzFOUlVYRnhjck4wTklVb1VGeGNYVWxKU3JOME5JWVFRUWhSQkVuQVNvZ1F5em5DU2dGUCsyS2xzbVZYM2RRNTJuRU9sMGo1Sys3b2IrMm00ZXh3bjcxK3hZdTlLaHF5c0xDa1FMc1F6Wm10clMxYVcxSzBUUWdnaFJNRkp3RW1JRXNnVmNQNXIrVDZRYWNXK0ZEVXYrZ1J6cnRzQ1hxL1VXbW03bGhSTHk3MFQrZWpjT2xLek1xellPeUdFRUVJSUlZUjRQa2pBU1lnU3lwRGxwQVB1V2JNalJaQjdxZEpzYURtT2IxdU14ZFhlQ1lBc25aYlB3MytrL3E0eEhMd1hadVVlQ2lHRUVFSUlJWVIxU2NCSmlCSktodFU5dmpjcXQrRjh0d1cwOXFtbHRGMTVkSWQyb1ZNWmR1b3JFak9sN29rUVFnZ2hoQkNpWkpLQWt4QWxsSEhoY0ptcHJ2Q3F1UGh4b09Oc2xqUVppb3VkbzlLKy9Pb3YxTjQ1bXUyM1QxbXhkMElJSVlRUVFnaGhIWGJXN29BUXdqcTgwTDhCYU5BUHFkTUJLcXYycU9peVVha1lVYjA3UGNzMVlmaXA1ZndjY3hxQTI2bjM2WDFvTHIzTE5TT2swVnNFdXBUTjQwaENDQ0VlaDBhaklTb3FDclZhVFdwcXFoUThGMEtJWXNqVzFoWW5KeWQ4Zkh5b1ZLa1NkbllTMW5oZXlWOUdpQkxLQnZBRllvQU1JQUh3dEdxUGlyNkt6ajdzYUR1Rjc2SU9NL3IwS3U2blB3SmcyKzJUN0w1emhnbkJmWmhVcTU5SkpwUVFRb2duSXo0K25rdVhMdUhsNVVWd2NEQXVMaTR5czZVUVFoUkRXVmxaSkNVbEVSTVR3L0hqeDZsVnF4YWVubklsOHp5U0lYVkNsR0RHK1RZeXJPN0pVS0ZpWUtVMmhQZFl6TUJLYlpUMkRLMkd1V0ZicUxsakpCdWlEcUZEWjhWZUNpRkU4UklmSDA5WVdCaTFhOWNtT0RnWU56YzNDVFlKSVVReFpXdHJpNXViRzhIQndkU3VYWnV3c0REaTQrT3QzUzFoZ1FTY2hDakJwSEQ0MCtQalVJYjFMY2R5cU5NY0ducFVWZHBqVXVONTQrZ0NXdStiek8veFY2M1lReUdFS0I0MEdnMlhMbDJpVHAwNmVIaDRXTHM3UWdnaG5pRVBEdy9xMUtuRHBVdVgwR2cwMXU2T3lFWUNUa0tVWUw1R3k1TGg5SFMwOXFuRnFhN3pXTmxzQkQ0T1paVDJJK29JbXY3eUFhOGMvb3lMaVRldDJFTWhoQ2phb3FLaThQTHlrbUNURUVLVVVCNGVIbmg1ZVJFVkZXWHRyb2hzSk9Ba1JBbFdpci9yTmowQ1VxellsK0xNVm1YRHZ3STc4MmZQcFl3TDZvMmQ2dTloSGovZU9rNjluOGZ3eHRFRlhIMTB4NHE5RkVLSW9rbXRWaE1RRUdEdGJnZ2hoTENpZ0lBQTR1TGlyTjBOa1kwRW5JUW80V1JZM2JQalhxbzBYelI4aXdzdi9ZZVh5emRUMm5YbzJCQjFpS0NkbzNqbjVGSnVwcWl0MkVzaGhDaGFVbE5UY1hGeHNYWTNoQkJDV0pHTGl3c3BLZkx6K2ZOR0FrNUNsSEJTT1B6WkN5cFRqcTJ0SjNHaXkrZDBMbHRmYWMvU2FWbDFiUy9WdDQvZ25aTkx1Znp3dGhWN0tZUVFSVU5XVnBZVUNCZENpQkxPMXRhV3JLd3NhM2REWkNNQkp5RktPRCtqWmNsd2VyYWFlVlZuVC91WkhPZzRtMVkrUVVwN2hsYkRxbXQ3Q2Q3NUhuME8vNXVqY1JGVzdLVVFRZ2doaEJCQ0ZKd0VuSVFvNFZ5QjBuOHR4d0daVnV4TFNkWFd0emFITzgxbFY3dnBOUFlNVk5wMTZQanAxa2xhN1ozRWkvc21zZTMyU2JRNm5SVjdLb1FRUWdnaGhCRDVJd0VuSVlTUzVhUkZodFZaaXdvVjNmd2JjcXJyUEg1cFA0Tk9Sa1B0UUQrcjNjdUgvazJ0bjk5ajRlWHR4R2NrV2FtblFnZ2hoQkJDQ0pFM0NUZ0pJVENlMnlmR2FyMFFvQTg4ZFNuYmdMM3RaM0ttMnhjTXJOUUdXOVhmYjlXWEg5NW03Sm5WQlB3NGhFSEhGbkRvWGhnNkpPdEpDQ0dFRUVJSThYeVJnSk1RZ25KR3l4SndlbjQwOUtqSytwWmp1ZDc3SzhiVzdJMkxuYU55VzdvMmsvV1JoMmdiT3BYZ25lL3hSY1JQeEtVL3RHSnZoWGl5VWxKU2lJcUtJajA5M2RwZHNTZ3lNbEptd3hFRkp1ZE55YWJUNlhqNFVENnJoUkFsaDUyMU95Q0VzRDQzOUhXY2t0SFhjY29BU2xtMVI4SllSV2NmUWhxOXhmUTZyL0Z0NUVGV1h0dkxIdzhpbGRzdlA3ek5oTE5ybUhUK0c3cjVOMkpBcFJmcEZkQVVWM3NuNjNYNk9iWnQyemFPSGozS3BFbVRjSE56ZStyM2w1eWN6UDc5K3psOStqUWZmZlFSam82T1p0dEVSRVN3Wjg4ZXFsZXZUbzBhTmFoVXFSSjJkcmwvUlAvMjIyODRPenZUc0dGRFZDcFZqdHQ5L1BISGFMVmFBS1pQbjE2bzJielMwdExRYURTNHVMaWcwK240My8vK1IyeHNMQ05IampUYjl2UFBQeWNvS0lqT25Udmo1RlR3YzNEVnFsVnMyN2FOMU5SVUFNYU9IY3RMTDcxVTRPTVlxTlZxaGc4ZlRtSmlJZ0Q5Ky9mblgvLzZWNkdQWnpqbU8rKzhBNENIaHdjYk4yN0V4c2I4Tnp5MVdzM0FnUU9WOVMxYnRqeVRjMDQ4bjU3V2VaT1JrY0hkdTM5UCsrSHY3Nis4ZjJSbFpiRjc5MjVjWFYxcDA2YU54ZjNqNHVJNGRlcVVzdDZxVlN2S2xDbFRvTWMyWXNRSVpibFNwVXA4OU5GSEJkby9OekV4TWFqVmF1clhyNS9yZGlrcEtZU0hoM1BtekJsNjkrNk5uNStmMlRZWkdSbk1tVE9IMTE1N2pkcTFhd09RbEZUd0llb3VMaTQ1M3BhVmxVVzNidDJVOVowN2QxS3FsUDViMWRXclZ4a3hZZ1ErUGo1VXExYU44ZVBIRi9vOUlTMHRqZSsrKzQ2TWpBemVmZmZkUWgzamVaT2NuR3h5TGsyYU5JbWdvQ0NpbzZQWnVuVXJRNFlNb1hUcDBya2N3YkpUcDA0eGVmSmtaWDN2M3IwRjJsK2owYkJ0MnpZT0hEakF2SG56Y0hCd3lIWDd6cDA3SzhzREJ3N2tyYmZleXZNKzFxMWJ4OFdMRjVYMWtTTkhVcWxTSmJQdHJseTV3bGRmZlFWQXVYTGxHRGR1WEo3SFRrOVBaOEtFQ2NyNmwxOSttZU8yR28yRzRjT0hLK3NyVjY3TTgvZ0FtWm1aREI0OFdGbi83cnZ2OHJXZktQNGs0Q1NFQVBURDZxNEFPdUFPWVA0Uko2ek52VlJwUnRWNGlaRTF1blBxL2xWV1hOdkR4cWpmU05ha0FaQ3B6V0w3N1ZOc3YzMEtSMXQ3ZWdZMHBYK2xWdlFJYUlLVHJZUVFBVUpEUTFtOGVERTZuWTRSSTBZd2MrWk1xbGV2amxxdFp0aXdZWVUrN3NxVksvSDA5RFJyVDBwSzRzMDMzMVF1YUp5Y25Qand3dzlOdHNuSXlPRHp6ejhuT2pvYUFGZFhWNVl1WFVyWnNtVnp2RCtOUnNQaXhZdTVmLzgrQVFFQlRKOCtuY0RBUUl2YkhqbHlCTjFmeGVZdFhkd2EzTGx6aDJ2WHJxRldxN2wvL3o3Mzd0MGpOamFXMk5oWUVoSVM2TjY5TytQR2pXUG16SmtjUFhvVUFEczdPNU1MbllpSUNQYnUzY3Zldlh0WnUzWXRhOWV1emZYQ3pKSW1UWnF3YWRNbVpmM1FvVU9GRGpnbEpTVXhkZXBVSmRoVXZYcDEvdm5QZnhicVdNYisvUE5QWmRuTHl5dlg1elcvSGp4NHdKdHZ2cG5qN2QyN2QyZlBuajBrSnljWDZMaGx5cFRoaHg5K2VOenVGV3ZHRjRkUFVsQlFrTW1GM2RNNGJ3Q3VYYnZHNk5HamxmVzFhOWNTRUJEQTBhTkhXYkZpQmJkdjM2WjA2ZElFQndmajQrTmp0di8xNjljSkNRbFIxb09EZ3dzY2NMcHk1VXJoSDRDUnBLUWtvcU9qaVl5TUpEdzhuSXNYTHhJZEhZMlBqdzhiTm13Z0pTV0ZoSVFFNHVMaXVIZnZIakV4TVVSSFIzUGp4ZzJpbzZPVjk3clNwVXViQk8xQW4xMFVFaExDMGFOSE9YbnlKRU9IRHFWYnQyNzA3ZHUzd1AzY3RtMWJvUUxxSjArZUJQUkJ4ZFRVMUFJL3p3Yjc5KzluNWNxVnFOVnFBQndjSEFyOTNqWm16QmpDd3NJS3RhK3hnZ1p4TExHeHNTRW01dTljKzdTME5MWnMyY0xLbFN2UmFyWGN1bldMdVhQbkZ1cUhrOEpLUzB0anhJZ1J5bWYwc21YTEdETm16Qk85andzWEx2RHR0OThxNTIrMWF0V3dzYkZSN2hQQTNkMGRWMWRYVnExYXhSOS8vQUZBMWFwVlRiWXhzTFcxSlNEZzc0SVpXcTJXaUFqVEdZL3YzcjNMb0VHRDh1eGJUdStQUzVZc29VYU5Hc3E2VHFjakxpN09iTHY0K0hqNjkrK2Y1LzBZVTZsVVRncXNmUUFBSUFCSlJFRlU3Tm16cDBEN2lPZVhCSnlFRU1EZkFTZlFENnVUZ05QelM0V0tabDdWYWVaVm5aQ0diN0V4NmpkV1hOdkQ2ZmhyeWpacFdabHNpVDdLbHVpanVOZzUwcnRjTTE2cDBKeE9aZXZqWnU5c3hkNWJsNjJ0TGJhMnRtZzBHdTdkdThmWXNXT1pNR0VDd2NIQmp6WE1JU3NyeTJLN2k0c0xBd1lNWU5XcVZZRCtDM25UcGsxcDM3NjlzczNLbFN1Vkw0dzJOalpNbVRJbDEyQVR3SUVEQjdoLy96NmcvK1d5UW9VS2VmWlJwVkxsbWdtMWQrOWV2dm5tbXh4dnYzNzlPZ0NkT25WU0FrNWJ0bXpCMTlkWHVXQXpEaFIxNmRMRkxOaDA2ZElsNXMrZm4ycy9kZGxtWWp4NzlpeERoZ3pKZForcFU2ZFN0V3BWazdiRXhFUW1UWnFrOUJ2MEY4WGR1M2ZQOVZqRzJyVnJ4NVFwVTh6YUwxKytyQ3pYckZrejM4ZkxqVmFySlMwdExjZmJNek5sRHRHaTdtbWNON21KalkzbDl1M2JnRDV6Wk9IQ2hjeVpNOGRzdSt6blZsN1pHMC9EVzIrOXhmMzc5NVhNeHV6VWFqV1hMMTltMUtoUitUcmV2bjM3VEFKT09wMk94WXNYRXhvYUN1aUQ5a2VPSEtGcjE2NlAzZmZ0MjdjcnI5My8rNy8veTNYYjQ4ZVBLOHYxNjlmUDlUMDVOeGtaR1NZWDkrdlhyeWNvS0lqbXpac1g2bmpQQzN0N2U1TjFyVlpMbXpadDJMeDVNd2tKQ1p3NWM0Wmx5NWJsK3p4NEVod2RIV25TcElueU9iMXo1MDVhdEdqQkN5Kzg4RVNPSHg4Zno1dzVjMHcrKzY1ZXZXcjJ1ZmYyMjIvajdlM05tVE5ubExhdFc3ZXlkZXRXczJNVzlSOGFzcDhIb21pVGdKTVFBcEE2VGtWVkdYdG5obGJyd3RCcVhRaC9lSXROVWIreDZlWnZSRHk4cld5VHBFbGpROVFoTmtRZHdsWmxRMHZ2SUxvSE5LS2JmME1hZUZSQlJlRys4QlpGN2RxMXc4UERneGt6WnBDY25FeDZlanBmZi8wMXMyYk5lbXIzMmE5ZlAvYnQyMGRrWkNSdWJtN2N2SGxUdWUzNDhlTW1YeGFIREJsQzQ4YU5jejJlVHFkajgrYk55dnFnUVlPVTRSbzViUS9rK1l0d1RrRXVCd2NIL1AzOThmZjNCNkIxNjlaMDZkSkYrZlZ4K2ZMbE5HblNoTFMwTkk0Y09RS0FqNCtQeFd5ZHRMUTBpNy9HNWthcjFlYTVUL1k2VDlldVhXUG16Sm5FeGo2ZGVUZU5zd0ZxMWFyMVZPNGpMMTI2ZEFFdytSWFkwSmE5WFR3Zm52VjUwNmRQSC9idDI2ZGtINTA4ZVpLREJ3L1N0bTFiaysyeUI1eHllejk1V203ZHVwWHI3ZjcrL2tvMlQyN3M3T3lvV0xFaXRXclZJaVVsQldkblo3S3lzZ2dKQ1RGNVRiaTd1ek41OG1TemdJOXgwRHk3bkxJMHZ2bm1HeElTRW9EY0EwN1IwZEVtV1NiVnFsVXpHUXFabmJ1N2U0N0J2NjVkdTZMVDZmamlpeStVdHZuejU3TjY5ZXBDWjAwOWppYzFWTmpPemc2VlNxVjhidWwwT254OWZaa3hZd1lUSmt5Z1FvVUtOR3ZXekdRZnJWYWJaNjIvakl3TWsvV2NBcHZHakRQWWhnd1p3ckZqeDVUUGxJVUxGN0p5NWNvQ1ovQm1wMWFyK2Vpamo1UWZrSElURmhiRzc3Ly8vbGozWjh6TnpZMkpFeWVhdFdzMEdwTWZoaXh0QXlqZkNRb3FweC9JMHRMU2xOZTRwZElEb3VpU2dKTVFBZ0FYb0F6d0VMZ1BwQUh5ZGwrMEJKY3B6OHk2QTVoUnR6OFhIOXhrMDgzZjJIVHpDRmNmM1ZHMnlkSnBPYXkreEdIMUpTYWYvNWF5anU1MDlXOUlOLzlHdFBHdFJZQ1QrYkN3NHFaKy9mck1ueitmU1pNbVlXTmp3NmVmZm1vMnRHWDE2dFg1eWhyS3ljYU5HL252Zi85cjFwNlltTWkzMzM3THQ5OSthM0cvVmF0V0tkbFFZSG1Jd3RHalI3bHg0d1lBNWN1WE44bll5VzFva0VhanNYaTdvNk1qMjdkdkp5Z29pRGZlZUFNdkx5L09uei9Qd1lNSEFSZzJiQmc5ZS9ZRVlPblNwV2I3QndZR3NuMzdkaTVjdUtCY0pIaDdlN05telJyQXRMYkwwNmJUNmZqaGh4OVl2WHExeVVXMFNxV2liZHUydVY0YzNMcDFpM1BuenBtMFdmcENuWktTd3FWTGw1VDFlZlBtTVcvZVBMUHRDanE4eE5QVFU5bkgrTzlrZkp6OSsvY3J5eDk4OEFGZ0dsZ3l0R1Z2RjduTFQ1REJ3Y0dCZGV2V21iWG50ci94ci9SUDY3ekpqWTJORFdQR2pHSFVxRkhLYTNQcDBxVTBiZG9VWitlL00xMmZod3duWTkyNmRjUGQzUjAvUHovS2x5OVBsU3BWTEFZMEdqZHVUTm15WmZIejg2TmN1WEpVcUZDQkNoVXFtTlMvZS9EZ0FiTm16ZUxDaFF0S203MjlQVE5uenNUVDA5TXM4RkRRb1Q4RmtmMDFhUmgybkpOcDA2YmxXSGNMOU0vVDNidDNsYytUeE1SRWxpOWZidkkra0IrZmZQS0p5VGxnL0J4TW5qelpZdTJzUC8vOGsyblRwaW5yZVdWMmRlM2FWYWtsV0JEWmd4MDNidHhneXBRcDFLNWRtNFVMRndMNmVvYWZmUEpKZ1k3YnUzZnZQTGN4ZmkwNk9qb3lhdFFvcGs2ZEN1aURVWEZ4Y1k4VmNOSnF0WXdaTTRaNzkrNEIrcytiUllzV0VSOGZ6N0JodzlEcGRLaFVLbGF2WG8ydHJTM0RoZzFEbzlFQVVLOWVQZWJQbjgrUkkwZjQrT09QQWZEejgyUGR1blg1SHFycjZPaEl4NDRkelFLNTJkOFA2dFdyWjdhdjhkRGNuTDUzZE83Y0dUOC9QeFl0V21UU3ZucjFhb3ZiYjkrK1hkbjJjUU41NHZraUFTY2hoQ0lBZmNBSjlIV2NxbGl4TDZMd1ZLaW82MTZKdXU2VitLVGVRTTRsM0dCTDlERjJ4WnpoYk1KMWsyMWoweDZ3OXNaKzF0N1FYOGhXS3UxREsrOWdXdm9FMGNvN2lMcnVsYkJWRmE4SlRWTlNVcWhXclJvTEZ5NGtNek1UZjMvL1hIOWxmcDVvdFZvbGtBTXdkT2hRNHVMaTJMaHhJd01HREhpc1kxZXNXRkdwQVdMNHRUNjdIMy84MGF6dHp6Ly9OS2xOQXhBZUhrNTRlRGlRZThDcHNCZlhxYW1wWmhjTU1URXh6Smt6eDZ3dm9BOUVYYng0a2FGRGg5S3VYVHVUcklaSGp4NnhhZE1tayt3VFcxdGIvdkdQZi9ENjY2K2JIZXZNbVRQS2wvN0NTRXhNWlAvKy9mVHAwNmZReHdEelgreHphaE41czFSL0xUdVZTcFhqZHZuWjMxcm5UWTBhTmVqUm93YzdkdXdBOU1OMzFxeFpZL0s2eko0ZFlvME1KMlBqeDQvUDEzWXpac3pJczQ3UzVjdVhUWUpOS3BXS0R6NzRRQ2tZL3F5a3BhWHg4ODgvUC9IakRoNDhtSXNYTHlyQjhyMTc5OUt6WjArQ2c0UHpmUXhYVjFkbE9mczVXcVpNR1l2bjkwOC8vYVFzdTd1N1AvYjdXVkh3d2dzdjBMWnRXeXBYcnN5QUFRUHluTmdqTHpZMk5qUnQycFNkTzNmaTUrZkhaNTk5aHJ1N08rN3U3clJxMVlwYnQyNVJvMFlOa3BLU0NBb0s0ai8vK1E5TGxpd2hKaWFHS1ZPbW9GS3BhTm15SldYTGxzWER3NE1hTldydzRNRURrNy9YcWxXckxBYkVEVUdpblR0M210VTZ5ODdTN2NhRjhBdERyVll6ZHV4WW5KMmRzYmUzUjZQUktEK2tBVlNwSWxjZ3hZa0VuSVFRaWdEQWtPeDlHd2s0RlFjcVZEVDBxRXBEajZyTXFmY0dzV2tQMkhQbkxMdnZuT1dYTzJlSnp6Q2RuU2NxV1UxVXNwb05VWWNBY0xGenBMbDNUWnA3MWFDZWUyWHF1bGVpbW10WjdGVFBybURua3hRYUdzcFhYMzNGcEVtVGFOU28wVE83WHc4UGozeHRsNWFXbG11cS84NmRPNG1NakFTZ1ljT0d0R2pSZ2s4Ly9aVFEwRkIyNzk1dHNxMGhKZDI0THBCeG1ucHU5WUtlcFlTRUJNYU9IVXZMbGkzcDNidTNNclF2S1NuSlpLamorUEhqTGM0NlplRGo0MlB5K05xM2IwK2ZQbjM0L1BQUHVYMzdObkZ4Y2N5ZE81ZnZ2dnVPVjE5OWxTcFZxdkRMTDcvd3l5Ky9tRHdYbFN0WFp2ejQ4UVFGQlZtOG4yUEhqaW5MenM3T1NqYUlWcXRWaXBQbjVQRGh3NnhaczRiRXhFUnNiR3p5OVN0N1RucjA2Skd2TnZGOHNPWjVNM2p3WUVKRFE1WDNsaDA3ZGpCZ3dBRGx3dFE0VUtsU3FSNDc0SlNjbkd4U3E4aVNpaFVybWhRMWZsb2FOV3FFbzZPajhob2ZQWG8wSGg0ZWJOKytuVjY5ZXBsdGJ5bW9ibENZNHVJR08zYnNlS3c2Z1RsUnFWU01HemVPZi8zclgyUmtaS0RUNlZpK2ZMbVMvVk5RMllPUDRlSGhac084c3cvdDZ0Ky9mNEd5NGdJQ0FuSWM0cDJabVdreUZMcDgrZklXNjF6bDlsbndOQmt5bko2VTNyMTdjL0hpUmFLaW9reG1lRE9Jakl5MG1LMmFQUk12TmphVzhQQndmdnJwcHlJeEc2cVBqdytabVprbVFTWURsVW9sbjJYRmpBU2NoQkFLNDY5K1VzZXBlQ3JyNk03Z0t1MFpYS1U5V1RvdHArT3ZzZnZPV1VMdi9zR3ArMWRJelRMTmtFalNwTEV2OWp6N1lzOHJiUTQyOXRSeXEvQlhGbFZGNnJwVm9yWmJSUUtjUExFcFpBSFVaeUVpSW9LUWtCQXlNaktZT0hFaWd3Y1A1bzAzM2loMDBkYUNNSzY1bEp1Y2h1S0JmaFk1NCtGMjdkdTNaOSsrZmZ6NjY2K0FmdFlyUTZhV1laaGNTa29LTDcvOE1xRFB3akQrcFRON0dueElTQWo3OXUwRFRJdWdMMTY4Mk9KUXV0eUdNQmdQdGNqTGYvN3pIMjdmdnMzMzMzL1BsaTFiYU5XcUZhKysraW8rUGo2Y1BYdFcyUzZ2NFJpR1lUSXpac3lnVDU4K3lsQ1VwVXVYc25MbFNuYnUzSWxPcCtQR2pSc1doeks1dTdzemNPQkFldmZ1bmVQRlVHcHFLb2NQSDFiV1o4K2VUZDI2ZFFGOWh0VS8vdkVQQUpQaFNzYWlvcUtVNE1LeVpjdW9WcTJhMVdwQUZjU3RXN2Z5UFRYMjR6SmNsQnNLMHo4cmVjMVVsNWFXbHV2UUVVc01HWHpXUG04OFBEd1lNR0FBWDMvOU5ZMGJOMmJZc0dFbVdSREdBZGNua2QwVUV4T1Q1M3ZBMjIrL25XTldabTVEZnd2SzN0NmVCZzBhY09MRUNVYU1HRUhuenAxNTU1MTNpSTJOeGM3T2puYnQycGxzbjFOMjUrTklUazQyK1F6dzhmRmgvZnIxSnA4OXUzYnRVbVlLYk51MmJZRUNHNDZPamlidjJXRmhZUnc5ZXBTV0xWc1d1Sy9aZi9ENDZhZWY2Tisvdjhud1VPTXNXMDlQVDR1QnU5ek1uei9mNG15SllENXoycUpGaTVRTXJLU2tKSXREcmRxMGFaTnJ0dXlLRlN2NC92dnZ6ZHFuVEpsaTl2ZlBUcVBSV0p5d3daQlpsNThaTGpkczJNQ0dEUnZNMmcydmdVV0xGaW1mMDZEUE9Ddm85NUluRmN6TTdYbk02YkZ1MjdZTjBBY0wrL1hyWjlKdVkyT1Q0OHlxMWF0WDU4U0pFOHE2ZzRNREZTdFdaTUNBQVRSdDJyUXczUmZQS1FrNENTRVV6b0FIa0FBOEFGTCthaFBGazYzS1JwbnRibnFkMThqUWFqaVhjSU9qY1JFY1VVZHdKQzZjTzZubVg3N1R0Wm1jVGJodU5qeXZsSTBkRlV2N1VMbTByOW0vU3FWOThIRXNnNE9OOVdZZVNVbEp3YzdPVHZrVmVPM2F0Vnk1Y29XUFB2cklhbjBxaUlpSUNGSlNVcFIxNDJuTUFZWVBIODdNbVROTjJvd3ZIb3lIVFZpU2xaVmw4WXQxVmxhV3hWbjRDak1iVXJWcTFaZzdkNjZ5cnRGb2VPT05OMGhMUytQMDZkUG9kRHArKyswM3pwNDl5NmVmZm1xeXIzSDJrb09EZzhseEtsYXNDT2dmWTBoSUNPbnA2VVJHUmhJWkdjbjE2OWVKaVluQnpzNHUxNW5lN08zdE9YLytQQWtKQ2ZqNStlSGw1WVdibXh0T1RrNTRlSGpnNXViR3dZTUhUWjVUNHltaGpZdSs1bFNBZmVEQWdVUkVSQkFSRVlGR28ySDI3Tm1zV0xHaVVQVXEzbi8vZlVBZnNNdmVscjM5Y1QxOCtQQ1p6NUpubkJHVUYwczFacDRuejhONTA2OWZQNnBWcTJaV2NCbE0zeWVzUFp5dUlQTEs5Sm8vZno3MTY5ZFhoa0oxNnRTSmhRc1hjdWVPdnE3aGdnVUxLRjI2dE1rK2VjMklXUmhyMTY0MUNXUTlmUGlRckt3c2t5Rlp4c1hFSzFldVhLRGpoNGFHbXIxSHIxMjdsaFl0V2hRNGNCRWZIMit5L3VEQkEvYnQyMmRTSzlDNDFsMThmTHhTNDgvQThMd1hSdlp6T2pVMUZWZFhWeElTRWhnOGVEQzFhdFdpVzdkdXRHN2RPbDlEMms2Y09NR1dMVnNzM3JaZ3dRSnExS2lSYTZiZGhnMGJMTTdlK2lScnJXVVBOSzlidDY3QW53azVCWU5lZnZsbFdyVnFSWHA2dWtsdHIreDFsZkk2VG00TXdiZnNQOVFZMm5NS09NMmVQZHRrWnI1bjhlT2ZzQTRKT0FraFRBU2dEemlCUHN1cG1oWDdJcDZ0VWpaMlNnQnFUTTFlNk5BUmxhem1pRHFDMC9IWHVKZ1l4WVVIVWNTbVBiQzRmNFpXdzlWSGQweUtsR2RYMnM0UnoxSXVlRG00NGxuS0JjOVNyc3B5R1h0bkhHenRjTEN4cDVTTkhRNjIrdjlMMmZ6VjlwaVByMUdqUm56NTVaZE1uVHBWdWVBNGV2UW9xMWF0ZXFxRllwK1VGaTFhNE9EZ1lIRTJubWJObXRHcVZTdXpkdU9MMmJ5K3dOcmEyaXEvWW1zMEdwUFo3UXhGU0I4MzZGQ21UQm5sbDB1dFZzdklrU09wWHIwNkgzNzRJWkdSa1N4YnRvekl5RWdHRFJwazl1WFQrRXU1b2ZhRnNVT0hEdkg5OTkralZxdUpqNDgzK1NKcnFSOTJkblltRjFkcXRScTFXcTNNdEdkczRzU0pkT2pRd1d6NjZhdFhyeXExWUF4REhVRWZXTFBFeHNhR2lSTW44dTY3NzVLZW5vNWFyU1lrSklUcDA2Y0Q4TnBycjVudFkyZ3oxTmN5TUZ6a0dRZVdqQy84bm1UQXFWYXRXblRxMU9tSkhTODNSNDhlNWRpeFkvbXU0d01vbVhuUEk1MU85OVRQbS94d2NIQ3dHR3dDVEFMWno4TlFIT01KR3dvNnE2VWxQWHIwUUtWU0VSb2F5czZkTzVWMlgxL2ZBdFU2S3F6c3dkUDA5SFF1WDc1c1VrZkt1TTVVUWVyWFpHVmxtWjFmQU5ldlgrZlFvVU5tTXhMbXhkSnNhZXZYcjZkejU4NlBYYlBJWU1LRUNUbG1rWDcyMldmWTJ0b3FBYlJIang3aDYrdkxwazJiU0V0TDQ4eVpNOXk4ZVpQV3JWdm5lVDkzNzk3bDg4OC96L0d6SUNVbGhWbXpadkdmLy96SDZvWHlqVDNPME0zc2ZIeDg4UEh4TWN0Y001ejMyZXYrNVRaVThVblZ1c3h2VVBlOTk5NmpZY09HVCtRK2hYVkp3RWtJWVNJQU1KVE9sWUJUeWFaQ3BXUW92Vkg1NzVseTR0SWZjdUZCRkJjVGIzTGhRUlFYRXFPNC9EQ0doR3oxb0N4SjFxU1JyRW5qLzltN3o0Q216cmNONEZjZ2JCQUVBb2lLREVjVndhMklnNnAxNy9HcXRhN1dhclhVZ2FNcXJqcHc0S2l6amxxMUtxMzZiMnRiWjdXS28zWFZBZFlOb2d4UlJIWkFJT3Y5RVBQMG5PUWtCQVRqdUg5ZlBEazVTUjVDaURsWDd1ZCtrZ3VlbFhvOHh5V2hwYjZOTmk4dkx4WTYzYmx6Qjc2K3Z2ajAwMCtSbDVmMzB2ZHRpRkNRSU1SUVh5VnJhMnVNR2pVSytmbjVFSXZGMkxadEcxUXFGYXlzckRCKy9IakIyeVFtSnJMdG16ZHY0dSsvL3hZTXBnQmc4dVRKbUR4NU1nRDFCMExOaWQ0WFgzekJnb3l5ZlB1cHo0RURCeEFmSDQvNCtIaEVSMGZqbzQ4K3d2cjE2M0h5NUVsMDdOZ1JzYkgvVGVPMHNMQW84WVRBMzk4ZlM1WXNFV3pNTEJLSjRPdnJpN3AxNjZKRml4WUlDQWlBdGJVMTd0MjdoNHNYTCtMNjlldTRkKytlWUpqbjdPeU1rSkFRbkQxN0Z2ZnYzK2RkRnhzYnkwNGFOVTNTQWVqdC93UUFWYXRXeGZEaHc5a1V0Yk5ueitMSWtTUG8ycldyNEhRZXpUN3QxNGJRdEVDaGZhVDBObTNhQkQ4L1AxeStmQmt6Wjg0RW9QNmRybHUzRGdCLzJvK0hod2VyZ0xoLy96N0dqaDNMdTY5WDhicDVXZG5aLzMySllFd0Q5SkxVckZsVHB3SlRHM2VLbGpidUtsYUczbk9jbkp3Z0VvbDArbUJwZXVacEFoS1JTSVNiTjIvaTY2Ky9ac2RZV1ZsaDd0eTVrRWdrNVZxdEltVDY5T2tJRHcvblZTSDk5ZGRmN0RYdytQRmo5bjRyRW9sUXYzNTlvKzg3T2pwYWJ4RHcvZmZmbzNYcjFuckRIU0ZKU1VrNis5TFMwdkRycjc5aXdJQUJKZDVlSkJMcG5TNm5rWnFxdjJtRHViazVIQjBkMlpjQjJkblpTRTlQWjAzdkFYVzFYa25oVjNaMk5xWlBuODZtbXRXcFV3ZDM3OTVsMTdkdTNScC8vZlVYN3QrL2ozbno1bUhSb2tWbEN0VDByVEtvbVNZTHFDdnh1RlBOTkNwVnFpUjQyODZkT3h2OCt4RENmWDVlaHI0VmRJSFMvLy8vNDQ4LzR0OS8vOFhVcVZONSs0ME5rYmxCT0htelVlQkVDT0hoTGdKT2ZaeUlFRmVyU21qbkhvQjI3Z0c4L2JteUF0WjBQTEVnSFErbFQ1Rlk4QlFQcFUrUlZQQU1HVVY1a0t0MHAyYTlhbzZPamxpeFlnVTJidHlJWWNPR3dkYld0c0lEcC9McUM2TDU1blB4NHNYc1c5dVBQLzVZNzFRYzdzcHJnSHFxZzUrZm45N2pBZlZxV3R3UGhLZFBuMGFyVnExMEdwOXpQMUNYUldGaElTd3NMQ0NUeVZCWVdJanZ2dnNPZi96eEI1WXRXd2F4V016N3B0MllrMkFYRnhlRWhJVGcxS2xUOFBUMFJJMGFOVkNyVmkzVXJsMGI3NzMzSHBLVGt6Rmh3Z1Qyd1h6Nzl1Mm9XN2N1KzZaWExwY2pPVGtaRHg4K1JGSlNFcDQ4ZVlMMDlIUUVCUVZCTEJhelhsbGM1OCtmeDVBaFE2QlFLSERwMGlXMlg3dkpycmIrL2Z2anhJa1RTRWhJUUZCUUVGcTBhR0hVYzhZbDFFaFdhQjhwTys0MHArZlBuNk9nb0FDMnRyWklTVWxoKzZ0VXFTSjBVK1oxZTkwSTRWWlpsVWZnSkJLSlNsdzlyaXkwSzFWMjdkb0ZhMnRyWkdabThxcFV0WHZtUFh6NEVIUG16T0VGeWw5KytTVzh2YjFmS2tUZnRtMGJyeHBMbi9yMTYyUHc0TUZJVGs3R21UUHFCVG1pbzZNeGF0UW9pTVZpUkVkSHMyTnIxcXhwZEpWWlVWRVJ0bS9memk1WHFsUUpBUUVCckVvek9Ua1p2Ly8rZTZrcVpvU2FPQVBxcVdVZE8zYUVvNk1qTDZDVFNxVVlQbnc0K3orMGVmUG1MOVVNM3RMU0VtNXViaXh3eXNqSXdNR0RCOW52enRIUnNjU0cwdm41K1pneFl3WWVQWG9FUU4wcmFPalFvYnkrWWhNblRzUy8vLzZMbkp3Y1hMbHlCWXNYTDhiczJiTlpOYS9HOE9IRE1YejRjS1NucHd1dTFtYk16MnB2Yi85S0d1U1hoOUwrUGVUbTV1THExYXRJU1VuUkNTdTNiZHRXcHVuaUdqVEY3dTFCZ1JNaGhNY2FnQ3VBWndCeUFVZ0JsUDIvQy9JdXFXUmgrNktSZUEzQjYxVlFJVS8ySEpuRlVtUVU1WEgrelVOR1VSNXlaYzhoVThsUnBKQ2hXQ2xIc1ZLT0l1V0xiWVVjS1B1SzRqb3VYNzZNa1NOSHdzbkpxZnp1OUJXSmpvNW1KeWorL3Y3bzE2K2Y0SEVLaFVKbktvZFVLc1hDaFFzTlRyZUtpb3JpWFk2SmljSG8wYU4xdnFVMDlDMjFNUVlOR29TUWtCQnMyTENCcldobFkyUER2aDFQVDA5bng3cTR1QmgxbjVNbVRjTFVxVk1GdjZubWhtaG1abVk2b1p0WUxJYVBqNC9lNlN6ZHVuWEQzMy8vRFpGSUJEYzNONlNscGVIT25UdElTVW5CbzBlUFdJV0ZuNTlmaVNjWDV1Ym1DQXNMdzRNSEQzZ1ZLcG9UT2U2SGZ1N0ozYzZkT3czZUx5bGYzTCtmeE1SRVRKa3lCUkVSRWJ5cXBMeThQT1RsNWVudGtmWXFYamN2bzZpb2lCZWdsYlovVUhrd05QMlZTN3RQa1RFVktYZnYza1Y0ZUxqT2x3cHQyN2JWbVU1VWtUUVZjVStmUHNXZE8zZVFrWkdCMDZkUG8xMjdkamh5NUFnN3JtWExsa2JmNTQ4Ly9vaW5UNSt5eTcxNjlVTEhqaDF4OGVKRlZ1bTVZOGNPdEc3ZHVzU3FJNDFidDI2eDdkcTFheU11TGc0cWxRcDVlWGxZdlhvMTVzMmJ4enQrKy9idHZPZjJ3dzgvMUxsUGxVckZXL1JoNzk2OUxOaDg4dVFKaGcwYnhxNnpzcktDaDRjSEMzc1BIanpJKzN2NzZLT1BESWFabVptWm1EVnJGcXNxdExLeXdzeVpNM2tyM3dIcTZyaXdzRERNbno4ZktwVUtaOCtleGR5NWN4RWVIcTYzZWYrcjhzY2ZmNWpzc1VzN3BlNysvZnVJaUlqUWV4dWhubkRIangvSGhRc1hrSnViaTA2ZE9ySDk2ZW5wR0RwMEtKUktKY3pNekF4V2ZKSTNDd1ZPaEJBZG5sQUhUb0M2eXFtMmdXTUpNWllJSWxTeXNFVWxDMXQ0MjdtVit2YmwxYWRGTHBkajZkS2xrTWxrQ0F3TXhKZ3hZMHBzcUYxYWd3Y1AxcnNDVTNKeU1pWk5tb1Npb2lJc1hicTBWTk1ua3BLU2VNdGRPems1WWRteVpVaFBUOGU0Y2VONHgwWkhSN052aWIyOXZaR2NuQXlGUW9GNzkrNWgwNlpOZ3ZkLzZkSWxYTDkrWFdkL1RrNk8zdFh6WG9hSGh3Y1dMbHlJTTJmTzRKdHZ2c0dFQ1JQWXQ1cmNnTWhRUlJaWFJFUUUrMVpibS9ZcVBtUEdqQ254L21yVnFzV21WRFZ2M2h5K3ZyN3c4ZkZCWUdBZ201N3o4ODgvODZZdUd0TmJCRkJQbnlydEIycWhYaTM2d2lueWNoSVRFM0h2M2ozZXZ2ajRlRVJFUlBBcVplTGo0ekZ1M0RqTW16ZFBwem9DZUQxZU55a3BLZmptbTI5NGpmWTFUcDgrelFzREFnTURTM1hmNVVFN1NOSlhaY0dkVm1wbVptWlU0QlFkSGExM0JTK3hXTXltRVJ1U25aM05tK2FudVkxUU5WaHhjVEgyNzk4ditGZ0EwS2xUSnhhbTdOaXhBd1VGQlN3TU1UTXpRNWN1WFVvY0Q2QU8wdmJzMmNNdTI5dmJvMy8vL3JDM3QwZTNidDNZeW1FRkJRVll1WElsbGl4WlVtTEZTRnBhR3V0dkNBQmR1M2FGbjU4ZkM4VCsrdXN2SER0MmpJVUVGeTVjNEswYzJMWnRXMTVmS2czdFlJODdYWXpiRjFBa0VzSEN3Z0pWcTFabCs3aGhrNGVIaDA2RGNxNkhEeDlpMXF4WkxJUVRpVVFJQ3d0RDllclZkUUluQUdqVnFoV0dEQm5Ddm1TNWVQRWlKazJhaElVTEZ4b01YaXJhL3YzN3k2MXBlR21WZGtxZGR1VXpWN05telFTbjhFZEZSV0hIamgyd3Q3ZEhVRkFRbTFwNDZOQWg5bDdVdEduVGNxbTJKSzhIQ3B3SUlUbzhBV2hPT1Nsd0ltK2JlL2Z1c1JPWGE5ZXVDWjRrdm95Q2dnSllXMXZEek13TVNxV1M5MjFsKy9idE1XZk9ISFlDTkh2MmJLeGF0UXErdnI2QzkxVlVWTVRyWFJRWkdjbnJhOEJ0Y00zOVZsWXVsL09Xc1I4OWVqVCsvZmRmZG9MeTIyKy82VHhXWVdFaDFxOWZyN08vZWZQbWlJMk5SZGV1WFhuVlZGMjZkR0VuaXR5VEVBQTRldlNvWU4rUWtqNFU2K3RGZGZMa1NjR3BTUnFCZ1lGWXVYSWxuang1WWxSL0NLVlNhZFJ4MmhVbmd3Y1BSa0JBQU96czdMQjU4MllVRkJUZzhPSEQ3RU95dGJWMWlkTTl5SnVCVyttbjZSV1VsWldGNE9CZ25jQTJMUzBOWVdGaHZLWE51VXo1dWpsdzRBQTJiOTZNb3FJaVBIdjJESzZ1cnV3NmxVckZleThRaVVTOEZmUmVGVU85NjdpNHdaR3hYeEkwYnR3WVAvLzhzK0IxU1VsSlJqVU41MVlSQWY4MVhGWW9GRkNwVkx6eGp4dzVrbGVkcWUyRER6N0FybDI3a0pXVmhTZFBudkRlYzRPQ2dveXFSTXJMeThQaXhZdDVRZDNnd1lOWlNERnMyRENjUEhrU1VxbTZyK0tWSzFld1o4OGV3ZW9qcm5Qbnp2RXVCd1FFb0ZXclZqaDkralQ3ZjJmMTZ0V29XclVxTEN3c3NHVEpFbGFkWm1kbmg4OCsrMHp2ZUxtNC8xZHhWekRUVkM3cCsvOHdORFJVYjIrakV5ZE9ZTzNhdGJ6L0h6LysrR04wNk5CQjhIaU5FU05HSURFeEVYLzk5UmNBOVpUQ3NXUEhZdXpZc2VqY3ViUEIyMWFVNGNPSG0ydzZXV21ESzAzMXNaT1RFMnJYcnMyYklxd0p1TFZYUHF4UlExMEZMNVZLc1hidFdzeWVQUnZaMmRtODhGSmY1VFo1TTFIZ1JBalJVUVdBQ0lBSzFNZUp2SDJ1WHIzS3R1M3Q3ZUhqNDZOelF2RXl0bS9manRPblQ2Tk5temJvM0xrenIzbHVtelp0TUhyMGFDeFlzQUJLcFJMNStma0lEdy9IdW5YcjJJbUdVcW5FK2ZQbmNlellNVnkvZmgyN2R1MWlKeElCQVFHOHhxY2ExdGJXdkc4YTVYSTUrNUFYR0JpSTVzMmJvMkhEaGpoNzlxemVDcUFOR3phd2I3ZkZZakdia3RHeVpVdU1HREdDVjJXVWw1ZkhUblpzYkd6ZTJsNEwyaWUxN2RxMVk5djkrdlhEN3QyN2VkVWh2WHYzcnRCcG1pV2REQWhkSHh3Y2pQbno1MWZVa041SzE2NWR3NmxUcDlqbDd0MjdvME9IRGpoeDRnVGk0K1BaZmxkWFZ6eDdwcTRITGlvcTB1a2RwR0dLMTAxYVdocSsvdnByWExseWhlMkxpNHZqQlU0Ly9mUVRyNHBMcFZJaEtpcks2RldreWd1M3g1MlptUm12d2tYRDJ0cWFONlhIMkdtMmdZR0JFSXZGYU5DZ0FlKzVBTlJCZkZsb2JqZHUzRGk0dXJyeVZnQXpGRFlCNnZmTEVTTkdzRXBWemV2QXpNeE1aeVZLSVhLNUhJc1dMZUpOYWZieTh1STFwWFp5Y3NLWU1XTjQvL2RzMzc0ZFBqNCtDQW9LMG52ZjNGQy9TcFVxTEJnWVAzNDhsaTFiQmtCZGtUUjM3bHdvbFVwZXVETisvSGk0dVFsWExuT2ZFMXRiVzk2WEVkeUtLazJsaTFBSUdCd2NqS0NnSUt4WXNRTGR1M2RueCtUbjUyUE5talc4UGxpQWVzWE9rZ0kyUUIyeWhvZUhZODVWeFdvWkFBQWdBRWxFUVZTY09lejFJWlZLc1dMRkNwdy9meDVmZmZXVjN0dks1WExzM0xrVGJkdTIxYnZDWkZsVWRFOUpRQjJvWDdod0FRc1hMdVR0TCsyVU9nY0hCK3pldlJ2dTd1NG9MaTQyS2podjNibzFHalZxaEd2WHJ1SDA2ZFB3OGZIQi9mdjNXYURzNys5ZllqODc4bWFod0lrUW9zTUNnQVRBVTZoN09PVUNFRjVMZzVBM0R6ZHdhdENnUWJtR0pTcVZDbWZPbkVGV1ZoWisvLzEzd2VseXJWcTFRbGhZR0ZhdVhBbEEzWXc0TlRVVmRuWjJzTFcxaFVxbHd0cTFhMWxnZE96WU1mWnRYK2ZPblhINzltM1VyVnNYUGo0K3FGYXRHcXBXcmFyVFpOYkt5Z3FOR2pYQ2pSczNXTzhsUzB0TGpCOC9Ia3VXTE1ISWtTTjEramhwVG56RVlqSGF0Mi9QYTBDdFhmWEFiUTZxcjZRK05UVVZsU3BWNGswTk1GUit6NVdYbDhjQ0wzTnpjNzJyK1dob2dpRnVWWmVHUXFIQStQSGpFUmNYQjBEOVRmemV2WHNGVjcxVHFWVG8zTGt6KzliZVVCVkYvLzc5c1dmUEh0NnFlTjI2ZFN2aEp5dWIzTnhjM29rWnFWZzdkdXhncndFYkd4djA2ZE1IVGs1T0NBNE94aGRmZk1HT216ZHZIdjc2NnkvczNidlg2UHQrRmErYjMzLy9IWWNQSDlaWkNwMGI3UHo5OTkrOGFXSWFlL2JzUVowNmRmU3VabGtSdU5PZDNOM2RCY2NGOEtlVUd0dUUyZHJhR3FHaG9lalVxVk9GVkpGeFY5TUUxQUZHNjlhdGNmYnNXYjIzNmRTcEU3WnYzODViV1M4a0pFUnYvemdOcFZLSnBVdVg4djRQTXpNencrVEprM1dtRjNidDJoWFIwZEc0ZHUwYUFQVjdXMFJFQkpZdVhTbzQ3UzArUHA3WEpKLzcrLy9nZ3c4UUZ4ZUhYMzc1QllEdTlPUStmZm9ZckNUaS9uOGhrVWh3OGVKRmlFUWl5R1F5M2hRdXpaY3VZckdZTFNnQnFJT29TWk1tQVZDdnp2akhIMytnU1pNbW1EMTdOaFFLaGM2WE1COTg4QUdPSHovT200YlBEWGdCb0dmUG5yekwvdjcrYU5pd0lXSmlZZ0NvbjFkRGZkSVNFaEt3Yk5reUpDUWtvRjY5ZWk4ZE9IR25RMmRrWlBDbTVCODdka3puYzRwVUt1VTFnejkwNkpCZ3Y2VDA5SFRjdTNlUE56VVJVTC9IQWRCWlFYUHUzTGw2eHhnYSt0OUt3WEZ4Y2ZEeThvS0RnME9acGg5T25qd1pZOGVPUlg1K1Boc0xvSDdldVk5RDNnNFVPQkZDQkZXRk9uQUMxRlZPRkRpUnQwRkJRUUh2ZzFmanhvM0w5ZjVqWW1KWVVPVGc0S0IzRmFrdVhicmc2ZE9uT0hyMEtDSWlJdURqNDROVnExYmg2ZE9uR0RseUpMcDI3Y3FtOUdoV0dSS0pSUEQyOXViMWNBTFVnY3FqUjQ5Z2JXM045b2xFSW56MTFWZElUVTNscmFMVnBFa1RSRVZGd2NyS1NpZHdDZ2tKd2JGang5Q3paODhTKzBkb21ud0QwTHRLMCtuVHB4RVZGWVYyN2RwaDZOQ2hjSGQzMTFzQnduWHMyREVXeGdIcWtHckVpQkZvM2JwMXFmdGFxRlFxckZtemhvVk5nUHBFUXloc0F0VGZsbk1iR09zTG5GUXFGZGF2WDg4TERRQmc1c3labURkdm50NHBJV1h4K2VlZkl6NCtIaUVoSVlMUE5YZHFvTkQxM0lvV1loeHVqNmFCQXdmQ3lja0p4Y1hGV0w1OE9YdDlORy9lblBWVHlzL1B4OG1USjFuMWtqNFY5YnJoOXNFQm9ET0ZySExseXBnNGNTSUxFWTRlUFlyVnExZnI5RTdTakRFeU1oSWJObXhBdFdyVnlqU2Uwa3BJU0dEYmhpcVh1SUdJbjUrZjBmZmZvMGNQd1o5MTdkcTFBTlNyZWU3Y3VSUFBuejlIejU0OWRTb0YwOVBUZVpVZ210dTV1N3VqcUtnSUJ3OGVoRktwUk5PbVRURjY5R2pVcUZGRGJ5K21yS3dzUkVSRThNSW1RQjJrL1BUVFR4Z3dZSURnN2VSeU9TSWpJM0g2OUduZS9xRkRod29HU0lENnBQNnp6ejVqbFVpRmhZVUlEdy9Ib2tXTEVCREFYMlZXT3pUVm5rNDJZTUFBSEQxNlZHZXBlbnQ3K3hKWHdlUCszcXBXcllwTGx5NnhIbE5jZGVyVVFYRnhNZWJQbjg5N1RRY0dCcUp5NWNySXpzNW1qNitwUm5KMGRNU1NKVXNRR2hvS3FWU0s3dDI3WStMRWlTWDJmTlNleGlrU2liQmt5UkpFUmtZaU9qb2FvMGVQTnJnSzVPZWZmODVlVXk5VElTMDB0WnZiUjlIUzBwTFgxRjlEKy9lUWtwS2lNOTNRemMwTm16ZHYxbm5OY00yWU1ZTjMyZGl3WjlLa1NaZ3hZMGFKVXhiMThmRHd3S1JKazNRYWpnOGVQQmkxYXRVcTAzMlMxeGNGVG9RUVFaNEFycjNZVGdWQWEwV1F0OEUvLy96RE85a3I3N0x0Z3djUHN1MlFrQkNEVFcySER4K09mdjM2c1JEbDd0MjdTRWhJd0pVclZ6Qm8wQ0NJUkNLb1ZDbzhldlFJc2JHeHFGcTFLbTdmdnMwYXU2YW1wdUx4NDhkSVMwdURRcUhRV1VYTzNOeGNNSUN3c3JMU09lRUYxT0ZidFdyVk1HTEVDTDA5VDREL2x0cldhTkNnZ2VCeFdWbFpLQ29xd3RHalIvSCsrKytYK0Mxb1hGd2NkdTdjeVF1ekFPRFpzMmRZdVhJbDFxeFpnOGFOR3lNa0pBU3RXcldDbloyZHdmdkx5OHZEeXBVcmVYMnUzTnpjREU2ejBLNGkwaGR3ZmZQTk56aHg0b1RPL3RUVVZJU0doaUlrSkFRREJneEExYXBWZWMzSnVhR2cwR09mT1hPR1ZTUm9hTUl5YzNOendjb1A3c214dnNvUVVqclZxMWRIY25JeWZIMTlXYVZCZG5ZMmEzNXNhV25KYTlJL1ljSUVmUGpoaDhqTnpUVVlPRlhFNndZQXIvbTR0clp0MjJMQ2hBbHdkSFJFWGw0ZU5tellvRE9HaGcwYm9uWHIxcXlmVUVGQkFlYlBuNDkxNjliQjJ0cGE1Mit5SlBuNStVYmR4dG5aR2JWcjEyWlZKWUQreWlXbFVzbWJFbGV2WHIxU2pVbUlabHJXK2ZQbldUWFk0Y09IRVJRVWhPYk5tN1BqdElObjdTbGZQWHIwUUlNR0RkQzJiVnNBdWszUU5TNWR1b1JWcTFZaEl5TkQ1enE1WEk3Tm16Y2pOallXWThlTzVVMHJsRXFsV0xCZ2djNTdRMUJRRUZ2OVRvaUhod2VtVFp2R20xSmJVRkNBNmRPblkrclVxV2pmdmowQWRWOURiaWpoNysvUFZpc3NMQ3pFL3YzN3NXZlBIcDJRUXpPMlVhTkdvV1BIamhneVpJamdBZy8vL1BNUDIvYjE5UlVNd1IwY0hOQ3JWeTlFUkVUZzVzMmJ2T3ZPbnorUHBLUWtYckRqNnVySzNwODlQVDB4ZS9aczNMdDN6NmhwZFBxSXhXTE1uRGtUclZxMVFraElDTzg2N2QrcDVySllMTmFwTUM2TmtxYXZGaGNYR3pYRlZhaC8xb29WSytEbjU2Y1RPTldxVlFzdFc3WTA2YXFuV1ZsWk90TWdBZURNbVRPb1c3ZXV3YW1mNU0xRGdSTWhSSkE3QURNQVNsQWZKL0wyNEo0RWVYcDZDdllLQVlDd3NMQlNOUk1mT1hJa21qVnJ4Z3MzT25mdXJITWZaOCtlUmFkT25WZ1BDM3Q3ZXhRWEYrUEVpUk84Yi9sYnRHaUJ1M2Z2c2hPeHc0Y1BvMm5UcGxpK2ZMbmVNZWlyMmdIVVV4cEVJaEhFWWpHVVNpVnJrQXI4dDNxU1dDekdpaFVyREFZNS8vNzdMeFl0V3NST1BHeHNiUERCQngvb0hQZjA2Vk5lcnhzdkx5K2RZeFFLQmVMajQzSDE2bFdjUFh1V1Y0VUVxS3N5S2xldXpKNFh1VnlPUzVjdTRkS2xTMWl6WmcyQ2dvTFF2bjE3dEdqUmdoZnNGUllXNHZEaHcvamhoeDk0VlFRMk5qYVlOMjhlYkcxdEVSY1h4NmI3V1Z0YlF5UVM0Y21USnpvcjhYR3J3elQzdlhyMWF0NEp1NjJ0TFh4OWZYSGp4ZzAyemhNblR1REVpUk9RU0NUdzkvZEg3ZHExNGVqb2lDdFhyc0RXMWhaeXVSd3ltUXpQbno5SFptWW0zTjNka1pPVGc2MWJ0K3A5N29WQ1FsSXhac3lZZ1ZPblRxRkhqeDdzdGVYbTVvYTFhOWRpMXF4WjZOeTVNNnYreWMvUGg1V1ZGVnhjWEFSUG9JQ0tmZDBFQndjTHJvcG1iMitQTDc3NEFoMDZkSUJTcWNUQmd3ZXhZOGNPbmNxYTk5NTdEL1BuejRldHJTMnVYYnZHM3NNZVBueUlGU3RXWVBiczJaZ3paMDZwbnIvVTFGU2piaE1jSEl4Smt5YnhBaWQ5MDhvdVhicUU3T3hzQU9ybnJqeFgwL3Y0NDQ5eCsvWnR4TVRFUUtGUVlOZXVYV2pTcEFsN24rWUdYVUpUc1BVdGRxRHg4T0ZEYk51MlRhZUhWT1hLbGRHOWUzZmVGTXNMRnk3ZzBxVkxDQWtKd1lnUkkxQllXSWdGQ3hid2VqWUIvNjJnV2RLVThOYXRXMlBnd0lHODZsS1pUSVlsUzViQXpNd01iZHUyeGJwMTYzaVZuVU9HREVGT1RnNE9IRGlBMzM3N2pUM3ZHbVptWmxDcFZPdzJjcmtjUjQ0Y3dSOS8vSUdBZ0FBRUJ3ZWpWYXRXY0hkM1IyeHNMSy8zVDBCQUFNUmlNUnUzblowZGF0YXNpVEZqeG1EejVzMjh4dVdhTDEwVUNnWEN3OE5aVTNGQU4vUnIwcVFKN3dzazdSVTcvL25uSDRTSGgrdTludnVZMm1FVElGeUpWS05HRFV5ZlB2MjFyc2p4OC9PRHViazVBZ0lDMEtaTkd3UUhCN1BBVDdNeXBsS3B4TjI3ZDNIeDRrVmN2WG9WOWV2WDV3WGU4K2JOZzZXbEpYdU9OVk1mSlJJSmxFb2xzckt5WUdscEtiakNyWkNvcUNqczI3ZFBNTUJNU1VuQm5EbHpVTGR1WGZUcTFRdHQyN1lWbkNwSTNpd1VPQkZDQklrQmVFQWROaFVBeUFCZ1hJdE9RbDVQY3JtY0Z6Z1pLcGZYUGlrclNXRmhJVkpTVXVEZzRJRHM3R3o0K3ZxeXBjdWRuWjNaTkx0VnExYnhHcmtLOGZUMFJQMzY5ZEcrZlh2RXhNVEF3c0lDNXVibUJ2dDdPRHM3Ryt3M3RIMzdkbDdJeE1WZEZVbmZkSlpuejU1aDU4NmRPSHIwS08vRTVJc3Z2bUI5bVN3dExWa0Z5UERodzlreGRuWjI3REVVQ2dVMmJ0eUl1TGc0M0w5L256ZDFpYXR1M2JxWU8zY3VYRjFkY2ZmdVhSdzllaFFuVDU1a0gxQ0xpNHR4NXN3Wm5EbHpCZzRPRGdnTkRVWDE2dFh4MjIrLzRhKy8vdEw1SU92bzZJajU4K2V6WGxScjE2N2xUZk1Rb24xU201aVlpQVVMRnZENmtkalkyQ0FpSWdMKy92Nklpb3JDRHovOHdKc0trcDZlamxPblR2RWFVQXVaTld1VzRPL1gzdDRlelpzM1IwQkFBTmFzV1dOd2FnUmd1S200dmhNc29zdmMzSngzd3FYaDZPaUlWYXRXOFU2QVpzeVlJZmhhMHZ3OVZ2VHJ4dHpjSEw2K3Zyd1Q0c0RBUU15WU1RTVNpUVE1T1RrSUN3c1RQR0Z1MjdZdHZ2enlTeFpXVDVreUJiZHYzMmJ2Vjl3VC9JcnkrKysvODhKVTdhbGVnSHFhMzY1ZHU5amxrcXBIUzBza0VtSDY5T2tJRFExRno1NDlZV3RyaXk1ZHVyQXBTdHpmVFZtbXFQNzY2Njg2WVpPdnJ5OFdMbHdJTnpjM05HellFRjk5OVJWYlZVNnpjTVR3NGNPUmxaV2wwNGpjMjlzYlM1WXM0YTMyWnNpb1VhUHc0TUVEWHFWUml4WXQwS1pORyt6ZXZadjMrblZ6YzhNZmYveUJlZlBtQ1liY3RXclZRbGhZR0FvS0NyQnk1VXBlVmFoU3FVUnNiQ3hpWTJPeGJkczI3Tnk1RXovKytDTzdYdk9lS2hhTGVUMENBZlhmRWZjNTBreTVtajE3TnVSeXVVN0Q2bGZkVkZxNzZxcHIxNjRJRFEwMStFV1BNVFR2eTNLNUhIdjM3c1hPblR0WnZ5a0xDd3RzM0xpUk5XL25NcmFIazJZeEErMCtpRmxaV2JoKy9UcGlZbUlRR3h2TDY4dDErZkpsREJzMkRIWHIxa1ZNVEF3TE94OCtmSWlmZi80WmZuNSthTm15SmJwMzd3NWJXMXVNSFR0V0o1UTBWUFhGN2RrRXFQL202OWV2anoxNzlyRFBGN2R2MzBaOGZEenExS21qZDlvK2VYT1U3MXJRaEpDM0NyZXd2ZVFGeEFsNXZXVmtaS0JHalJyc1crdnlib3JicUZFai9QRERENWcyYlJxR0RSdkc5Z3RWQUJreWN1UklpRVFpdEduVEJoTW5Uc1MrZmZzd2ZmcDBlSHQ3bzNMbHltalFvQUg2OXUyTHNMQXdyRjY5R3IvKytpdjI3dDFyOEFPNFVQTnlEV09XUVZhcFZMaDQ4U0w3TUNnV2l6RjU4bVIwNnRTSkhhTnZlZkdtVFp1eWJYTnpjMGdrRXR5NmRVc3diSkpJSkpnOGVUSldyMTdOVHV6cTFLbkRub2N2di94U1p5cE5YbDRldkx5ODRPTGlnbXZYcnVtRVRVRkJRZGkwYVJPdnowbWpSbzBNL3J3aWtRZ1RKa3pnbmRBOWV2U0lkOUp1YTJ1TFJZc1dvWDc5K2hDSlJCZzZkQ2gyN3R5SlBuMzZsS3JYbEtXbEpWcTJiQWtmSHgrSVJDSklKQkwwNmRNSEsxZXV4TTgvLzR5Wk0yZXliNktKNldtZjFOV3BVMGZ3T00zdnJLSmZOd0F3YmRvMDFLeFpFMlptWmhneFlnUldyRmpCUWw1SFIwZWRCc2wyZG5hWVBIa3k1c3lad3p0aGRuQndRRmhZR0FCMXNGQlM1VTU1Nk42OU96dWhsRWdrT2dzVUFPcHBZSm93V3lRU1ZjaVM2YTZ1cnRpNWN5ZUdEaDNLcHRQSlpES2QvbGhsYWZBK1pzd1lPRHM3QTFDUHYydlhybGk5ZWpWYjFhMUJnd2JZc0dFRGIzcnk2TkdqVWExYU5UUnQyaFRoNGVHc0lxaFdyVnBZdVhKbHFhWnhtWm1aWWQ2OGVldzlzRTZkT3Bnelp3N016YzN4NE1FRGRweG14VGFSU0tRVE50bmEybUxjdUhGWXYzNDlhdFdxaFFZTkdtRHIxcTM0N0xQUEJNY3llUEJnT0RzNzQ2T1BQbUx2NWUrLy83N2VvSER3NE1FczRKUklKSWlNakVTVEprMEVld281T0RqZy9mZmZOL3JuTHc4ZmZ2Z2h2TDI5WVdGaGdXblRwbUh5NU1rdkhUWnA1T1RrWVB6NDhkaXhZd2NMbTZ5dHJURnYzanpCc0trMHJLeXNCQmZkVUtsVTJMSmxDODZlUGNzTG0ycldyTW0rd0FIVUZZZWZmLzQ1cjRyci92MzdpSXFLZ2x3dWgwZ2tFdnp5emxCL1RHNkQ5YTVkdXlJeU1oS2ZmUElKRml4WXdIc1BIREprQ0lWTmJ3bXFjQ0tFNk9VRjRQS0w3U1FBRFUwNEZrSmVscnU3TzFhdlhnMnBWSXFMRnkveXZrbDNkM2N2bHdvUUN3c0xYZ2dEcUFNa1MwdExuRHAxQ2srZlB0WDVJQzhTaVdCdmJ3OXZiMjlXUWc2b3ExdDY5T2pCdTI5am1tNEwwWnpFaVVRaVdGaFl3TTdPRGg0ZUhtalhyaDM2OU9sVDR1MGxFZ2xtejU2TnFWT253c3ZMQzFPblR0VTUwWjQwYVJLV0wxK08yN2R2UTZWU1FTd1dvM0hqeHZqODg4OTV4dzBZTUFBblRweGdKenBpc1JqTm1qWERCeDk4Z0pZdFcrbzBQdFd3c3JKQ3g0NGQwYkZqUnlRa0pPREFnUU00ZWZJa3ZMeTgySWZoK2ZQblk5S2tTWkRKWkdqYXRDa0dEaHlJaGcxMTM3bnExS2tEYzNOejFvZERKQkxCMnRxYTlaVHAyN2V2VG9BV0hCeU1VYU5HWWV2V3JhaFZxeFptejU2dDAyL0cxZFVWb2FHaEdEdDJMR0ppWW5EanhnMDhlUEFBVDU0OGdWUXFSV0ZoSVlxTGl5R1R5ZGpyb0VHREJ1ekVaZVBHamZEMTlkV1pKcU92SHhjcFA5dytTYVdaVHNzOUVkTk1yUXNLQ21KOVYxN0Y2OGJLeWdvTEZpeEFZbUlpTCtEVjZOdTNMM0p6YzdGdjN6NTA3ZG9WUTRZTVlRR0l0cUNnSVBUdjN4OTkrL1psNFZwRlY4ZXRXclVLWVdGaDZOU3BrK0FVTVRzN082eFlzUUpoWVdHb1g3OCs2eTlVM2pUUFo3VnExZURoNFFHcFZBb0xDd3RZV1ZuQnpjME5JU0VoT3VHZE1XeHRiVEZreUJCRVIwY2pORFJVY0FxV3A2Y25WcXhZZ1QvLy9CTm56cHpoUFU3cjFxMHhidHc0eE1URVlPYk1tU1gyOU5MM3N5MWF0QWpMbGkzamhTVno1ODdGZDk5OWg3MTc5NkpMbHk3dzkvZEh6Wm8xa1p5Y2pJU0VCTGk1dWFGWHIxN28zcjI3VGlCcWFXbUpBUU1Hb0dmUG5qaDU4aVFPSFRxRXUzZnZ3dDNkSFFNSERnU2dybDdac0dFRDVzK2ZqLy83di8vVE83NkdEUnRpM3J4NTJMcDFLeFlzV01BQzB4NDllcUJ5NWNyWXRXc1hFaE1UNGVYbGhmSGp4NWZZdzYrOFdWbFpZZTdjdVhqMjdGbUpYMWlVbHFaeWN1L2V2ZmpwcDUvUXJGa3pqQmt6Um1kS041ZTV1VG52ZFZTYTl5eEFYUlhkcTFjdi9POS8vME9WS2xYdy92dnZvMzM3OWpwL1c0Nk9qdWpidHkvNjl1Mkx4TVJFSERseUJILysrU2Q4Zkh4WXY2N0dqUnZqanovK2dKbVpHU1FTQ1JvMmJDaFlJYXFoQ2JzblRKaUE0T0JndGo4b0tBZzdkdXpBZDk5OWh4czNibURRb0VHbCtwbkk2MHVrNHRiR0UwSUlod3BBRk5SVDZrUUFSZ0NnbWRURVZQNzg4ODlTVnd1OWE3Z0JpdllIVUtWU2FmU0gwcUtpSXJhS2o0Mk5EVHZ4dkhIakJ0NTc3ejJEMDFsVUtoV1VTaVdySkJOeSsvWnRYTGx5QmZYcjEwZmR1blhML0UzeDgrZlBrWkdSd1Z0TjYvYnQyNUJJSkVaTmZURm1yTnJISHo1OEdKMDdkeTZYS1QwS2hVTHdkL1c2ZVpWL2UrZk9uY1A1OCtjeFpjb1VvMjlqeXZjR2xVb0Z1VnpPNjBzamRNenI4THJKenM2R2s1UFRTejkrUlVoUFQwZWxTcFVNdmhjOGZmb1U5dmIyT2xQSjVISTViMXFZdm9wT2JoOGtmYzNKeXd1M3liUzV1VG1VU2lWRUlsR0pQWmNNVWFsVUwzVjdRNDRlUFlxMmJkdXk1elkxTlJYeDhmRm8zYnAxcVY1bmFXbHB5TS9QMTFseDBkaXhWOVRQS0pmTGVaVTgrZ0xYOHNLdGFxeFVxWkxSRldreW1VenZseTdsVFNxVjR2SGp4Nlh1UVNXWHk1R1ptY2txOUpSS0pZcUxpMkZsWlNYNHUxTXFsYnhwb2U3dTdpWCtuTVhGeFdYdTNVU2ZGVTFEWk9BUGx3SW5Rb2hCcHdIY2ZiSDlBWUR5Vyt5YmtOS2hEeEdFbUFZRlRvUVFRdDRFOVArQmFSZ0tuRjd2cjlRSUlTYkhuY1JCZlp3SUlZUVFRZ2doaEJpREFpZENpRUhWb0o1T0IxRGdSQWdoaEJCQ0NDSEVPQlE0RVVJTXNnVGc4V0s3QUVDR0NjZENDQ0dFYU9NMmdDZUVFUEp1VWlnVVJ2ZGtKSzhPQlU2RWtCSjVjYmFweW9rUVFzanJ4TWJHQmxLcDFOVERJSVFRWWtKU3FWUm5VUUZpZWhRNEVVSkt4TzNqbEdTeVVSQkNDQ0c2SkJJSmJ3VXlRZ2doNzU3VTFGU2pWcWdscnhZRlRvU1FFamtEc0greG5RYWcySVJqSVlRUVFyaHExS2lCakl3TVpHVmxtWG9vaEJCQ1RDQXJLd3NaR1Judzl2WTI5VkNJRmdxY0NDRkcwVlE1cVFDa21ISWdoQkJDQ0lkWUxFYTlldlZ3NDhZTkNwMElJZVFkazVXVmhSczNicUJldlhyVXcrazFKRGIxQUFnaGJ3WXZBTGRmYkNjRDhEWGhXQWdoaEJBdVoyZG4rUHY3NCtiTm0zQnhjWUducHlmczdlM3A1SU1RUXQ1Q0NvVUNVcWtVcWFtcHlNaklnTCsvUDV5ZG5VMDlMQ0tBQWlkQ2lGRThvUzZKVklJYWh4TkNDSG45T0RzN0l5Z29DSW1KaWJoejV3NEtDZ3BvOVRwQ0NIa0xtWnVidzliV0ZxNnVyZ2dLQ29KWVRMSEc2NHArTTRRUW8xaEFIVHFsQUNnQWtBSEF4YVFqSW9RUVF2akVZakg4L1B6ZzUrZG42cUVRUWdnaDd6enE0VVFJTVJwM3RUcXFjaUtFRUVJSUlZUVFvZzhGVG9RUW8zRURweVNUallJUVFnZ2hoQkJDeU91T0FpZENpTkdjQUZSNnNaMEdvTmlFWXlHRUVFSUlJWVFROHZxaXdJa1FVaXFhS2ljVjFQMmNDQ0dFRUVJSUlZUVFiUlE0RVVKS3hZdXpUWDJjeUt0a2JtNU9LMDRSOG9vcEZBcVltNXViZWhpRUVFSUllUU5SNEVRSUtaVXFBRFNuSGhRNGtWZkp4c1lHVXFuVTFNTWc1SjBpbFVwaGEydHI2bUVRUWdnaDVBMUVnUk1ocEZURUFLcSsyQzRBa0dIQ3NaQjNpMFFpUVdwcXFxbUhRY2c3SlRVMUZhNnVycVllQmlHRUVFTGVRQlE0RVVKS2pWYXJJNlpRbzBZTlpHUmtJQ3NyeTlSREllU2RrSldWaFl5TURIaDdlNXQ2S0lRUVFnaDVBMUhnUkFncE5XN2dsR2l5VVpCM2pWZ3NScjE2OVhEanhnMEtuUWlwWUZsWldiaHg0d2JxMWF0SFBad0lJWVFRVWlaaVV3K0FFUExtcVFUQUNVQTJnS2NBcEFEc1RUb2k4cTV3ZG5hR3Y3OC9idDY4Q1JjWEYzaDZlc0xlM3A1T2lBa3BCd3FGQWxLcEZLbXBxY2pJeUlDL3Z6K2NuWjFOUFN4Q0NDR0V2S0VvY0NLRWxJazNnSmdYMnc4QjFEZlpTTWk3eHRuWkdVRkJRVWhNVE1TZE8zZFFVRkJBcTljUlVnN016YzFoYTJzTFYxZFhCQVVGUVN5bWo0bUVFRUlJS1R2NkpFRUlLUk5mL0JjNFBRQUZUdVRWRW92RjhQUHpnNStmbjZtSFFnZ2hoQkJDQ0JGQVBad0lJV1hpQ3NEaHhmWmpBTTlOT0JaQ0NDR0VFRUlJSWE4WENwd0lJV1htdzlsK2FLcEJFRUlJSVlRUVFnaDU3VkRnUkFncE0yN2c5TUJrb3lDRUVFSUlJWVFROHJxaHdJa1FVbVp1QUd4ZmJLY0NLRExoV0FnaGhCQkNDQ0dFdkQ0b2NDS0VsSmtJLzFVNUtRRWttWEFzaEJCQ0NDR0VFRUplSHhRNEVVSmVDazJySTRRUVFnZ2hoQkNpalFJblFzaEw4UUJnL1dJN0dZRE1oR01oaEJCQ0NDR0VFUEo2b01DSkVQSlN6QUI0djloV1FCMDZFVUlJSVlRUVFnaDV0MUhnUkFoNWFUU3RqaEJDQ0NHRUVFSUlGd1ZPaEpDWFZoV0E1WXZ0Sktncm5RZ2hoQkJDQ0NHRXZMc29jQ0tFdkRRekFEVmViTXNBUERMaFdBZ2hoQkJDQ0NHRW1CNEZUb1NRY2tIVDZnZ2hoQkJDQ0NHRWFGRGdSQWdwRjlVQWlGOXNQd1NnTk4xUUNDR0VFRUlJSVlTWUdBVk9oSkJ5SVFiZzlXSzdDTUJqRTQ2RkVFSUlJWVFRUW9ocFVlQkVDQ2szdnB4dG1sWkhDQ0dFRUVJSUllOHVDcHdJSWVXbU9nRHpGOXNQQWFoTU54UkNDQ0dFRUVJSUlTWkVnUk1ocE54WVFCMDZBVUFCZ0tjbUhBc2hoQkJDQ0NHRUVOTVJsM3dJSVlRWXp3ZnE2aVpBUGEzTzNYUkRJWVFROG82UnkrVklURXhFZW5vNm5qOS9Eb1ZDWWVvaEVVSUlNY0RjM0J3Mk5qYVFTQ1NvVWFNR3hHS0tLTjRtOU5za2hKU3JHbENYVGlvQkpBQm9BVUJrMGhFUlFnaDVGMlJtWnVMV3JWdHdjWEZCM2JwMVlXOXZEM056ODVKdlNBZ2h4R1FVQ2dXa1VpbFNVMU54NGNJRjFLdFhEODdPenFZZUZpa25GRGdSUXNxVkpZQ3FBSklCU0FFOEFWREZwQ01paEJEeXRzdk16TVRObXpkUnYzNTlWSzVjMmRURElZUVFZaVJ6YzNNNE9qckMwZEVSV1ZsWnVISGpCdno5L1NsMGVrdFFEeWRDU0xuanJsWVhaN0pSRUVJSWVSZkk1WExjdW5XTHdpWkNDSG5EVmE1Y0dmWHIxOGV0VzdjZ2w4dE5QUnhTRGlod0lvU1VPeC84dDFwZEFnRHFvRUVJSWFTaUpDWW13c1hGaGNJbVFnaDVDMVN1WEJrdUxpNUlURXcwOVZCSU9hREFpUkJTN2l3QmVML1lMZ1pBLzEwUVFnaXBLT25wNmZEMDlEVDFNQWdoaEpRVFQwOVBQSHYyek5URElPV0FBaWRDU0lXb3pkbW1hWFdFRUVJcXl2UG56MkZ2YjIvcVlSQkNDQ2tuOXZiMktDZ29NUFV3U0RtZ3dJa1FVaUdxQXJCNXNaME1vTkNFWXlHRUVQTDJVaWdVdEJvZElZUzhSY3pOemFGUVVGT090d0VGVG9TUUNtRUdvT2FMYlNXQSt5WWNDeUdFRUVJSUlZU1FWNHNDSjBKSWhhRnBkWVFRUWdnaGhCRHlicUxBaVJCU1lWd0FPTC9ZZmdvZzI0UmpJWVFRUWdnaGhCRHk2bERnUkFpcFVGVGxSQWdoaEJCQ0NDSHZIckdwQjBBSWVidlZCSEFSZ0FycXdLa3BBSkZKUjBRSUlZU1FzaWdvS0VCQlFRRmNYVjFOUFpRSzgvRGhRM2g3ZXd0ZWQrYk1HYllxb3BlWEY2cFhyMTV1ajF0WVdJaWZmLzZaWGU3ZnZ6K3NyYTNMN2Y3ZmRES1pEQ3FWQ2lLUkNCWVdGbXgvY1hFeEFPanNKNFM4SGlod0lvUlVLRnVvVjZ4TEFTQUY4QVJBRlpPT2lCQkNDSG4xTWpNenNXclZLblo1MGFKRnIvVHhUNXc0Z2JObno4TFQweE9lbnA3bzFxMGJ6TXlNbit4dzZkSWxyRjY5R2s1T1RsaXpabzNCay91T0hUdXk3WWtUSjZKSGp4NHZOWFp0Y3JrY1U2ZE9aWmRYcjE1ZEx2Y2JGeGVIU1pNbW9YNzkrcGc2ZFNva0VnbTdMak16RTB1V0xJRmNMZ2NBTEY2OHVGd0RwNEtDQXV6WXNZTmQ3dHExNnlzTm5ENzk5Rk9rcGFYQndzSUNXN2R1eGE1ZHUvRGd3UU1zVzdZTVZsWldaYnJQb3FJaVJFWkdvcWlvQ0FBUUdocUtLbFhLOWltd1I0OGVVQ3FWcUZTcEVpK1k2OTY5T3dDZ2N1WEsyTGR2WDVudXU3enQyTEVEVVZGUkFBQm5aMmZzMkxFRE5qWTJnc2ZPbXpjUDU4NmRBd0JJSkJMczNMa1RZckgrVS9TaW9pTGVhMy9kdW5WNmo1WEw1UmczYmh5Ny9PMjMzeG8xZnBsTWh1SERoN1BMUC83NG8xRzNJMFFJQlU2RWtBcFhHK3JBQ1ZCWE9WSGdSQWdoeEJCTkpjT3IxS2RQSCtUbjU1ZkxmUjAvZmx4blgyRmhJUzVldkNoNFBEZWdLYzM5Mzd0M0Q2R2hvWHFQKy83NzcrSHA2UWtBT0hEZ0FHN2V2QWtBcUZXclZxbENvSVNFQk15YU5Rc0FrSjZlam8wYk4yTENoQW1sR25ONVVpcVY3R2ZSVmxoWWlKNDlleHAxUDl6ZlUyNXVMdWJQbjQvaTRtSmN2WG9WWThhTXdkU3BVOUdxVlNzQXdONjllMW5ZQkFBYk4xNmNSeWtBQUNBQVNVUkJWRzdFeG8wYmpYcWNMVnUyR0F3UlNrdXBWR0w2OU9ubzA2Y1BHeCtnRGdxT0hEa0NlM3Q3dEcvZnZsVDNxVkFvVUZoWWlLS2lJdXpZc1FOSGpod0JBS3hjdVJMaDRlRUFnRTgrK1FUSnljbUN0N2V3c01EaHc0ZDUrL2J1M1lzelo4Nnd5OTdlM3ZqMDAwLzFqaUV6TTdQRXYwR2xVaWs0Qm4zN3RVUEJmLzc1aC8wODVXSHg0c1ZvMXF3WnUzem56aDFlUUROeTVFaFlXbHBDb1ZEd2JtZG1ab1k3ZCs2d3NBa0FCZzBhQkpGSXBIT3N1Yms1MjFZcWxiaHo1dzd2K3JTME5Bd2RPclRFc2VwN245bXdZUU5xMS82dkNZWktwY0t6Wjg5MGpzdk16TVNnUVlOS2ZCd3VrVWlFWThlT2xlbzI1TzFDZ1JNaHBNSjVBN0FBSUFPUUFLQVZBSE5ETnlDRUVQSk9zclMwQkFEazVPVEF5Y25KeEtONWV5UWtKUEFDbWc4KytLQlV0L2YxOVVYSGpoMVpRSFBnd0FFRUJRV2hlZlBtNVRwT3J2ejhmSHo0NFlkNC92dzVnSXFwbE9KU3FWU29VcVVLMHRMU0FBQlNxUlRMbHk5SFlHQWdzck96OGZ2dnYvT08xeGU4Q0ZFcWxiekx4Z1NNUWlmMlptWm0rT09QUC9EVFR6OGhKaVlHc2JHeEdEeDRNRDcrK0dOa1pXWGg4ODgvUjBaR0Jod2RIUkVVRkFSYlcxdWp4Nmo1MjFPcFZCZzNiaHlTa3BKdzY5WXRWS3BVQ1hLNXZOU0JXVUpDZ2s1bHpMNTkreEFRRUlBV0xWb0kzb1liZE9ramxVcnh5U2VmNk96UHlja1IzQzhVL2xhVWdvSUNSRVpHOG43ZnExYXQ0bFUyYWl4ZXZCamJ0Mi9uN1Z1L2ZqM1dyMSt2Yyt5ci9CbktHMDF6SkJRNEVVSXFuQmlBRDRCN0FJb0JKQUx3TmVtSUNDR0V2STQwMVRoUG56NTlad01uZmRPMGhBSU9zVmlNU3BVcThmYmw1dWJxSExkMzcxN2VaV09xY3pwMTZvUnAwNmF4eTJQSGpzV0ZDeGVRbDVjSGtVaUU0OGVQVjJqZ2RQVG9VUlkyMmR2Ykd4MlNhVmZJYUY1VGdEcjRlZkxraWVEdEhCMGRzV3paTW16ZHVoWC8rOS8vQUFCVHBreUJqWTBOWnM2Y3lhdHVLZzByS3l0ZWhjckxpbytQWjFQdlZDb1ZiR3hzSUJLSjRPenNESWxFZ295TURPVGs1Q0FxS2dxalI0L0dKNTk4b2xNeEl5UTlQWjF0Zi9iWlp5Z3FLb0tscFNYKytlY2Z1THE2WXZEZ3diempxMWV2RHJsY2pzZVBId05RLzQ0MDh2THlNSC8rZlBhYzFheFpFL0h4OFZDcFZJaUlpTUN5WmN0UXQyN2RsMzBxWGlzeW1ReHo1ODQxT29qY3QyOGY0dUxLWnprZFIwZEh6Smd4UTJlL1hDN0hpaFVyMkdXaFl3Q1VlWnFqdnZlcXdzSkM5bnFpUG1TRUFpZEN5Q3RSRytyQUNWQlBxNlBBaVJCQ2lMWXFWYXBBSXBIZzRzV0w4UFB6SzljVDlaTDgrdXV2RlhLLytxcFpPbmJzQ0hkM2QremV2WnUzZjl1MmJVYmZqNit2TDYrZmpkQnhjWEZ4aUk2T0xzMlFlVFNoajRXRkJZWU1HWUxObXplalpzMmFlUDc4T1diUG5nMmcvUHRScVZRcVhrVlJseTVkWUcxdGJmQzU5UFgxeGViTm01R1VsTVQyVzF0YjQvdnZ2MmVYYzNKeU1HREFBSFpaS3BYeWdoSXpNek9NR1RNR0hoNGVlUHo0TVlLQ2dyQisvWHJjdlhzWGdEcmdXNzkrUGZ6OC9GQlVWSVQrL2Z1ei9rVGZmdnN0YXpiK3d3OC9zT3FWL3YzNzY3eU9oVTdVRlFvRlVsTlQyV1ZQVDArZDJ4VVdGbUxod29XUXlXUXdNek5EYUdnb2V2WHF4YTcvNktPUE1HZk9IQURBYjcvOWhnRURCdURSbzBjNkZWWWwwWVJJQUpDYW1vcWNuQnlkWTdadDI0YUxGeSt5MTBEanhvMEJxS3Q4WnMyYXhYNlc5OTU3RDE5Ly9UVm16cHlKbUpnWVBILytIRE5tek1Dc1diTjBBc3ZKa3ljakxDeE1jTHhkdTNhRlNxV0NrNU1UOXV6WncvWjM2ZElGZ0xxSGs2YWlhdlRvMFVZSFA5cGhyRXdtNDAxUG16Tm5EdXJYcjg4N1JxajZiTm15WllpTmpXV1h2L3p5U3pnNU9XSHg0c1dReVdTSWlJaGdQY0dTa3BJd2QrNWMzcy9RcGswYkxGMjZGSGw1ZVFnTURNVGt5Wk9Obmxac2JXMk5EaDA2OEVKRHpjL0NGUmdZcUhOYmJwK3lrdDZyMXE1ZHk5dXY3NzNxd0lFRDdGanUzeGQ1TjFIZ1JBaDVKYW9Bc0llNmNYZ3lnRUlBOUowSElZUVFMcEZJaEs1ZHUyTDM3dDJJam81R3UzYnRYbW5vOURvUW1oWlVWZ3FGQXV2V3JZTktwUUtnZm43ZDNOejBIcCtYbDRlQ2dnSUE2dkJGTzZEUktLL0tESDB1WHJ6SUFndVJTSVErZmZvWWZWdnVsQ3dQRHcvZWRkb244Qjk5OUJFY0hCd3dhZElrTkczYWxPM3YyTEVqdnYvK2UweWRPaFhqeG8xRGZIdzg3dDY5aStIRGg4UFB6dzhBOE1zdnY3Q3dDVkQzYVZxd1lBSEVZakdTa3BKZ1ptWUdlM3Q3d1hCQzZFUmR1ei9PMTE5L0RXZG5aM1k1T2pvYUd6ZHVSSHA2T214dGJRVURteFl0V3NETHl3dEpTVWtvS2lxcThDYmEzSUNsV2JObWVQYnNHZWJPbmN0ZUg3YTJ0dmp5eXk4aEZvc3hlL1pzVEpnd0FhbXBxU2dvS01EczJiTXhjT0JBREJzMmpOZVVmT3pZc1VoSVNORDdtTm5aMlN4azRzckt5aExjWHhMdWN3ejh0K3FkaHIyOXZjNHhRbHEyYkltLy8vNGJjcmtjUFh2MlJNZU9IZkg3Nzc5REtwVUNVRThYWExseUpmTHk4dURuNTRlbVRadmluMy8rZ1VRaXdkaXhZNUdmbjgrbW4xMi9maDNIangvSHlKRWoyZjF2M2JwVkp4d0QvZ3VKRGgwNmhDRkRoaGdjbzlEMWh3NGRZdE1weXlJOVBSMWhZV0d3dGJXRmhZVUY1SEk1SGp4NHdLNzM4ZkVwODMyVHR3TUZUb1NRVjBJRW9DYUFHQUJLQVBjQitKdDBSSVFRUWw1SEVva0VIVHAwd0lrVEo1Q2Ftb29XTFZyQTNkMGRqbzZPcjd5UnVDbVVwamNRQU15ZE8xZHZBKzE5Ky9iaDl1M2I3SEtYTGwwd2VmSmt2ZmMxWjg0Y1hMaHdBWUM2c2JpcDdOKy9uMjBIQndmRDNkM2RxTnZ0MmJPSFY4M0ZEWkVBZFFCaWFXbkpRb1dDZ2dJVUZCU3d5aVFBT0hYcUZMWnMyY0txUldReUdkYXRXNGV6WjgraVRaczJBTlFyL25GWGxBUFV6YWluVDUrT3NMQXd6Smd4QTZOSGowWmFXaHJyby9Ua3lST0R6YXExcDcyRmhZV3hzTFc0dUpqMWxnTFVUYVEzYmRxRVRaczJzWDNidG0yRFNDUkM3OTY5c1c3ZE9qZzZPcUpxMWFyc2VxRnFPcTRaTTJiZ3lwVXJzTFMweEtGRGgvUWV4NlVKbkVRaUVZcUtpakIyN0ZoV0RTVVNpVEJ6NWt4V3plWG82SWpJeUVoTW1USUZhV2xwVUtsVTJMdDNMMDZlUElucDA2ZWpRWU1HVUNxVlNFbEowZnQ0cjdNT0hUckEyZGtaUC8zMEV6Ny8vSE1BUUs5ZXZSQWJHNHR6NTg2aGNlUEdLQ29xNGdXNEgzNzRJWm8zYnc0N096dlkyZGxod1lJRkNBc0xRL1hxMWRHa1NSTlQvU2lsSXBGSUlKUEplQ0dUaGtna1lxc0lrbmNYQlU2RWtGZW1OdFNCRTZDZVZrZUJFeUdFRUNHQmdZR29VcVVLamh3NWdvTUhEeG84dGtHREJtVitISVZDVWFhcUNHTWRQMzZjTmZ4TlRVM0ZpQkVqZU5lVmg4ZVBId3YyYmRJOHBvYXRyUzArL3ZoakFNRERody94elRmZnNPc2lJeU1oazhrUUV4UEQ5alZxMU1pb3h6ZW1PdUxjdVhNSUNncUNtWmxaaWNjbUpTWGg2dFdyN0RLM3Vra3p6VTRtazZGLy8vNjgvWThmUDhha1NaUFlQaXNySy9UdDI1ZDMzMkt4R0o5OTlobTJiOS9PS2srY25aM2g2dXFLMjdkdlk5T21UYmgxNnhidk5nY09IRUJBUUFEYXRtMkxPM2Z1WU0rZVBmajc3Ny9aOVhYcTFNR1RKMCtRazVPRDY5ZXZZOHlZTVdqWHJoM2F0MitQaGcwYnN1TmtNbG1wd2tUdTcwNWJYbDRlOHZMeUJLL3IxS2tUY25OejBhOWZQOWphMm1MZHVuWHNPb1ZDd1ZzMWprdnplK1JPd3pLMFdtUk9UZzZyWkpKSUpGaTllaldycEFQVXordlpzMmR4OXV4WjN1MnFWYXZHQzgvUzA5UGg0T0FBUUIzS2FjSkFQejgvTnUzczRzV0w3UFhxNit1TGVmUG1zZHRyL3FZY0hSMTFwbndabzZRRzd0T25UemY2dmhvMWFvUmJ0Mjd4S3BIYzNkMFJIQndNTXpNejFodE1JejgvSDdHeHNieEtzYUNnSVBqNCtPRDY5ZXRJU2tvcWMyQmo2UDFGMzg5czZPL0x6TXhNN3dxQ3RXclY0cTNBYVdWbEJTOHZMd3dlUEppM2doOTVOMUhnUkFoNVpad0FTQUNrQTNnS0lQdkZQa0lJSVVTYlJDTEJzR0hEOFBqeFk2U21wdXBNZGRIUVRBRjdrNzFNK0tRdmVBQ0EwTkJRTEY2OEdJbUppUmcxYWhRcVY2NE1RTjI3Nk5xMWE3eGo3OTI3eDZhSXViaTRzTW9VN2JGOS8vMzN2RXFaaVJNbkdoemZMNy84Z3VUa1pBUUhCeU04UEp3M2ZVb0l0NWVXajQ4UEw3U3hzYkVCQUoxcGxqWTJOdkQxOWNXaVJZc3djK1pNeUdReVRKa3lSWEQ2WUs5ZXZkQ3JWeThvbFVwZUFQYmJiNy94d2lhUlNJUU9IVHJBdzhNRHk1Y3ZSMnhzTEM4b0FkVGhTVVJFQkZKVFUvSGxsMStpc0xBUU1wa014NDRkdzdGanh5QVdpK0hwNllsQmd3YTlzaWJaMXRiV3ZCNUVYTVhGeFZpOGVMSGdkWnJxTFpWS2hhS2lJbVJrWkdEaXhJbG8zTGd4ZXZUb2dZQ0FBTjd4Rnk5ZVpBRlQzNzU5Y2VmT0hadytmUm9pa1FncWxRb1pHUms0ZHV5WTNuRTZPenNqT3pzYlhsNWU4UFZWZC9iazl0OXljWEZoVlYvYy9SS0pSRzhUZEtIOXFhbXB2TWJ4RlUyNzhrMURLT2pUWHZsUVF4UFNlWHQ3czhDcGQrL2VhTldxRllxS2luak4vUFdGYk1hc2hLak4wTjhYb051UVgyUFJva1c4c1BGZHFFUWx4cVBBaVJEeVN0V0NPbkFDZ0hnQVRRMGNTd2doNU4wbUVvbmc2ZWxwOElUeHp6Ly9mSVVqS245bDdkbTBaY3NXaU1WaVh1QzBZTUVDdEd6WmtuZmN6Smt6c1dQSERsNXphU0grL3Y3NDVaZGZjT3ZXTGRZb1hOdng0OGQ1WWRQLy9kLy9vVk9uVG9pT2pvWkNvUkJjU1U1VDFYUHUzRGxNbXpZTkN4Y3VoS09qbytEOTUrZm44d0t1MHZSdUF0U1ZjWnFtMlVGQlFRYVAxYTYyNnRPbkQwNmNPQUVBOFBMeVFsaFlHT3JYcjgrYlpxZ2hFb25Rdm4xN1RKZ3dBYmEydG5CMGRNVG16WnV4WXNVSy9QdnZ2K3c0dVZ5T1I0OGVJVEF3RUI0ZUhpVUdpM0Z4Y2RpN2R5L09uajNMYTV6ZHRXdFhqQnMzanAzNEcyS29Lc2tRT3pzN3R2MzgrWE9jT25VSzJkblpPSG55cE9CenlhMW9hZE9tRFpvMGFZSUhEeDVnNHNTSm1ESmxTb21QRnhnWWlMNTkrK0xodzRkc1gySmlJdHUrZE9rU0xsMjZKUGk0M01mV3lNbkpFZnhiOHZUMDVEV09mMU5KSkJKSUpCS2R2MDFOa0trZHlCdWFocW9kbkphVnNlOWQ0OGVQTjdwaWtyeDlLSEFpaEx4U05RRmNnTHFQMHowQVRhRHU3MFFJSVlTOGF1Ym01cndRNFBuejUvam9vNDlZaURONDhHQ01HaldxUWg0N0p5Y0htWm1acGU3WnBLRlVLbEZVVk1RNzBSUUtKUHo4L0RCaXhBaWpLajN5OC9OaGIyK3YwNHdhVVBmcldiVnFGYnY4L3Z2dlkvVG8wVWhKU2NHcVZhdFFXRmlJWThlT1ljbVNKYnpiMmRqWXNKUGsyN2R2SXl3c0RNdVdMZU90anFWeDVNZ1JGQllXQWdBY0hCelFvVU1IZytQbGpqc3RMUTJmZmZhWlVjZHovZkRERDVCSUpIanZ2ZmZnNysrUHdNQkFEQnMyakRWd0hqZHVISzVjdVFLWlRBWVBEdzgwYTlZTXZYdjNSbzBhTlhqMzQrbnBpVldyVnVIZmYvL0YwYU5IY2ZYcVZUeDc5Z3h0MjdiVmFWN09sWk9UZzFPblR1SFBQLy9FblR0M2VOZFZyMTRkb2FHaHBlcm5jKzdjT1d6ZHVoWE5talZEdDI3ZGVOZloyTmpvRGIxMjdkckZ0dlB5OGxoMWtsZ3NGbnc5Y0Y5ck4yL2VSUHYyN2JGMTYxYUlSQ0xlWTNBcmJYYnYzcTBUaE5TclY0OXRjeXVaeW91MXRlRWxhclQ3VmNsa01sN1FHUkVSd2F1eUEyQndtcHVoVUxHNHVKaDMyMDJiTnJFbTlPWE5VTCt1MGxZLy9mampqL2ozMzM4eGRlcFUzbjVqMzd2ZWhpcFVVbllVT0JGQ1hpbHJBTlVCSkVLOVlsM0tpOHVFRUVLSXFSMDhlSkNGVFphV2x1alhyOTlMM1orbXo4MnpaODk0bFJ3QU1HREFBSjJtMXFXbDNidEozOG4xOXUzYmNlblNKVlN2WGgxRGhnelJDVUF5TWpJd2I5NDgzTDE3RjlXclY5ZFpSZTNLbFN2NDZxdXZJSmZMMmI0ZVBYcEFKcE5oMGFKRkxDUnEwcVNKem5TYzRjT0g0L3o1ODdoKy9Ub0E5VWxxV0ZnWUlpTWplUUdZU3FYaVRUSHExcTJiNFBRN3FWU3EwNkM0WDc5K2d0VlZwUlVaR1FsTFMwdWR5ZzB6TXpPMkNsZE1UQXl2MTVVK05qWTIyTGR2bjA0bGxVd21RMXhjSEs1ZXZZcExseTdoenAwN3ZPbElYTW5KeVpneFk0YmV4eEFLTEdKalk1R1Nrb0tVbEJRMGFOQ0F0MExoOCtmUDlWYTZmZkhGRjJ6NzhPSERlUFRvRVFEMTZuUGM2aWVOOGVQSEl5WW1CbWxwYWRpd1lRT0NnNE5MREhkS01tM2FORFpkVEM2WFkrZk9uZGl6WncrcjJwbzdkeTVhdDI3TnU0MG1QS2xjdVRKYmxlL216WnVzbjFlbFNwVU1QbVpKUGNqRVlyRlJmY3ArKyswMzFoZE1IKzBwZjRjUEh6WnFCYnhPblRvSkJyU0dsRFpVeXMzTnhkV3JWNUdTa3FJVC9HM2J0ZzMyOXZhbHVqOHVtbUwzYnFQQWlSRHl5dFdHT25BQ2dOdWd3SWtRUXNqcmdkdHpScUZRbEtsaXBsNjlldmpxcTY4QUFEZHUzR0RieHRpN2R5K2NuWjBobDh0NVBaYWFObTJLL1B4OG5TYlkydjJieG84Zno3dThiOTgrV0Z0YnMvdEtUazdXQ1lRQTljbTZwa2wxY25JeUVoSVNXRitkNk9ob1JFWkc4c0ltQUZpL2ZqMnFWS21DKy9mdkF3QkNRa0l3YU5BZ25mdTJ0clpHUkVRRXdzUEQyWFN6dExRMHpKMDdGOTkrK3kwN0diMXc0UUllUDM0TVFCM3c5TzdkbTNjL04yL2V4RmRmZllYczdHeWR4MUFxbGJDMnRtWTlxZ3hScVZTOCsrQUdRcHBnUVYvbFJta3JOYmpqU1VsSlFXUmtKT0xpNG5TZXkvTEVEY1A4L1B4WTRGUlNhT0xrOUY5WFRXNGZyYzZkT3dzZWIyVmxoVUdEQm1IdDJyWEl6YzNGaVJNbnNIcjFhb09QSWRSYnFrZVBIcncrWUxtNXVZaU9qc2IvL3ZjL052VkxKQkpoOU9qUmFOS2tpYzZVc25IanhySHhSRWRIWTlldVhjak16R1RYZTNsNThZN1hGKzY5TE81NGphV3ZoNU8yQmcwYWxEcHdLdTJVdXZ2Mzd5TWlJa0x2YllSZVA4ZVBIOGVGQ3hlUW01dUxUcDA2c2YzcDZla1lPblFvNjVQMjNudnZsV3JzNU8xQ2dSTWg1SldyQWNBV1FBSFV3VlBCaTh1RUVFS0lLWEducHlrVUNtUmxaWlg2UHJpQmpsRFRhZzB6TXpPOXZZeXlzcklRSGg0T1FGMWhjZVRJRWNIajlLMU9wMkZsWllYTGx5K3psY2Vzckt6UXNtVkx4TWZINjR5bGVmUG1ySWZSNmRPbjRldnJpL1BuejJQSmtpV0NKK2tQSHo1a1ZWdmUzdDY4UnNiYXJLMnRzV2pSSWt5ZlBoMTM3dHhCNWNxVk1XdldMRjdsdy83OSs5bDJxMWF0ZEU2d0xTMHRCY01temYxWHExWU4rL2J0UTE1ZUh2YnMyWU1yVjY1Z3hZb1ZPcFVaQnc0Y1lJMlc2OWF0Q3hjWEY3M2pMazhlSGg1SVRVMFZESnVDZ29KS3JNVFJNTlNJT3ljbmgvMU9QRDA5ZVNHQmRyWFl4SWtUVVZoWWlNMmJOd01BNzNuUWpOSFYxUlV0V3JUUSszamM2N2dyQzViRmtTTkhjUExrU2R5NGNVUG5PVktwVk5peVpRdTJiTmxTcXZzVWk4VTZxMUJ5ZTJNQjVidEszZXVrdEZQcURJVzF6Wm8xUTZ0V3JYVDJSMFZGWWNlT0hiQzN0K2U5aGc4ZE9zU2U1NlpObXhwVnhVWGVYaFE0RVVKZU9UTUFkUUJjQTZBQ2NCY0F0UklraEJEeU51QldpbWdDSjJkblo3aTV1ZkY2OUJ3NGNBQ1dscFlzNU9IaXJnYWxXVEpleVBQbnozblRuVlFxRmE4S3g5TFNFbi8vL1RlNzNLSkZDNzNUbm9LQ2d0aFl6cDQ5aTQ4Ly9oaVZLbFZpWVZQVnFsWFpOQ3R0S1NrcDJMTm5Eejc2NkNPSXhjS25GN2EydGxpOGVER1dMbDJLY2VQR29WcTFhdXk2eE1SRVhrV1hkaVVYd0E5RTdPM3RlZE9YOXUvZkQ3RllqSnljSEl3YU5RbzVPVGtBZ1BEd2NDeGR1aFMydHVxdnRlN2N1WU5ObXpheDJ4blQ5SGp4NHNXOHBkMGZQbnpJcGh5SnhXSUVCd2V6Ni83NTV4OFdGR29UaThWbzA2WU5EaDQ4Q0ZkWFZ6eDc5b3hkTjNMa1NLTjcrUmdLbkM1ZnZzeCtYL1hxMWVNRmt0cS9kMWRYVjE2MWtGQUZUYjkrL2ZUK1BnRitTUEg0OFdOZWxZdlFlTnUwYWFQVFowelQ5THBTcFVwR1RWVTAxcWVmZm9xV0xWdnFWRGhwVm1Jc2I0WUNIa055Y25Jd1lNQUFkdm5iYjcrRnQ3ZjNTNCtudEZQcU5IOWZUazVPcUYyN05xOWh1MlpsUTI3bEdBRFd4MHdxbFdMdDJyV1lQWHMyc3JPemNlREFBWGJNeTA1TEptOCtDcHdJSVNieEh0U0JFNkNlVnRjUTFEeWNFRUtJYVpWMU5hdUJBd2V5YWlqdVNiaWpveU4rK2VVWE9EZzRJRFUxRlNOR2pHRFhHWnJpeEozU1phamhkTXVXTFhuVG45TFMwdGkwSlRNek14UVhGK092di81aTE3ZHIxMDd2ZlRWcjFneG1abVpRS3BWSVRrNUdTa29LNnRXckIwZEhSOWpZMkdENTh1VVlNbVFJTzc1WHIxNDRlZklrcEZJcDVISTVkdS9lRGJsY2JyREp1b09EZytDMEhlN1BVTE5tVFFRRUJPZ2NVN2x5WllTSGg2Tk9uVHB3ZFhYbE5WL1doQ0tPam80WU4yNGNsaTFiQnBWS3hacVVMMXk0RUptWm1aZzVjeWFyWW12WHJwMU9NMmhqZlAvOTkrdzU5ZlgxNVFWT0plbmR1emRDUWtMUW9FRURYamp6ODg4LzY2MTJLNDF6NTg2eDdZWU5HL0w2aHBWVVFTV1JTQ0FXaTFsMVVhVktsUXcyeDA1TVRPU3R5RmRjWEl4cDA2Ymg0TUdEOFBmM2g0K1BEd0IrNFBUWlo1L0IzZDBkU1VsSmlJbUo0ZldUYXRXcUZZS0RnNkZVS3ZIKysrL2o2NisvWnVHUWRpUHU0OGVQczJDdFk4ZU9yRkt1WjgrZXJKK1kwUFJPUUhjYWFua3FiY2dqWlBUbzBiekxRNFlNd2NjZmY2ejMrS2lvS0Z5NGNBRUxGeTdrN1MvdGxEb0hCd2ZXMUYyN3ViaytyVnUzUnFOR2pYRHQyaldjUG4wYVBqNCt1SC8vUGdzNi9mMzlTOVh3bnJ5ZEtIQWloSmlFQTlTOW01SkJ6Y01KSVlTOHVaUktKYXVvQWFBemZjUlFoWkkrM0VvUFRTOGxZM0NuQkZwWldlSGt5WlBzcE4zWjJWbHdlWHNOT3pzNzFLbFRCN2R2M3dhZ0RpOEdEaHlJYnQyNm9VZVBIam9WTUczYnRzV1FJVU93WXNVS1hMNThHYlZxMVJMczBWTVNxVlNLUC8vOGsxM21yaERHSlJLSldHQ212UVE4VjRjT0haQ2JtNHVOR3pkQ3BWSWhJU0VCNDhhTlEyRmhJYnVkbTVzYkpreVlVT3F4Wm1kbjQ4cVZLK3h5NDhhTlMzVjdmWlVyaGxZMk01WmNMc2ZseTVmWjVVYU5HdUh3NGNQc3NuWncrZXpaTXhiT0FPcUEwczNOamZYeUdqcDBLS3lzckRCbHloUjA3TmhSWjhYQXlNaEkzTHQzajExMmMzTkRTa29LMXExYkI2VlNpWkNRRU15ZVBadDNtL3o4ZkN4YXRBaG56cHlCU3FWQ3RXclZlTS9oL1BuejJiYStmbEM1dWJtSWpJd0VvSzZhRTZxcU1pUWpJNE50VjZ0V0RWdTNidVZkTDVQSjBMTm5UM1o1NmRLbE9zR2s5alM5VnlFOVBSMzM3dDFqZjU4YU8zYnNBQURXUzAxajd0eTVldThyTkRTVWJjZkZ4Y0hMeXdzT0RnNEdReXA5SmsrZWpMRmp4eUkvUDUrTkJWQy9ucmlQUTk1ZEZEZ1JRa3ltTHRTQkUwRE53d2toaEx5Wk1qTXplWDFoWHJaZlNYcDZPbSthM1o5Ly9sbGl0WWtHZDdxUXBhVWxqaDQ5eWk1MzY5Yk40UFFvUUIyZ2FFNW9MMXk0Z0lFREJ4cWNkdWJpNG9MRml4ZmowS0ZEYU5HaWhlQ3FjaVU1ZXZRb0N6NGNIUjBOVm1FWnEyL2Z2ckN6czhQS2xTdWhWQ3A1VTh0c2JXMnhjT0hDVXErNkpaUEpzSHo1Y3Q0MHRGdTNidUhYWDM5Rmt5Wk5VTDE2ZGRqWjJhRldyVm92UGY2eXVISGpCcHRPNmVucENUYzNOOTQwUmU2S2dBQ3daczBhM3VXNHVEald0RjBrRXFGejU4NG9LaXJDOWV2WGNmMzZkWjFlVG5YcTFPRUZUbDI2ZE1HV0xWdlkzNEwyNHdIcVVMT29xSWhWSjYxZnZ4NWJ0bXdwOFhYSnhaM3FaZXcwUkM1dTlhQ0xpNHRPRTMzdGxlUkVJcEZnbzMwaDNLcXErUGg0WGpqWm9VTUh1THE2NnR5bXVMaVkxNytzYTlldXZHcTB3TUJBQU1EbXpadHgrdlJwdlkrdHZacWhzV0hQcEVtVE1HUEdESjFBMFZnZUhoNllOR21TVHVYaTRNR0RUZmEzUUY0dkZEZ1JRa3pHQzRBZGdIeFE4M0JDQ0NGdnBzVEVSTjdsMGphaDVvWkNDUWtKaUlpSTRQVndLaW9xd284Ly9vaURCdy9pazA4K1lYMTFoRTZDdFpkbDEvVExNVGMzNXdWVytsYnFhdHk0TWFLaW9nQUFoWVdGVUNnVUpaNXNpMFFpOU9qUm80U2ZVcGhLcGNKdnYvM0dMbmZ2M3Qyb0plaEw4dWpSSTF5L2ZsM3d1c0xDUXV6ZnZ4OGZmdmloWUNnQzhCdVlBOERKa3ljUkZSV2xzMXo4clZ1M2NPdldMUURxS1V6Tm1qWEQ4T0hEMGFoUm8xS0ZiNXMyYlRJNlBORTNiYXRodzRaWXRXb1Y5dTdkQ3pjM04yUmtaUENxWWJSN0dXbGJ2MzQ5ZTEyb1ZDckV4TVN3NmpxUlNLUlRxVmU5ZW5YWTJOakEyOXNidlh2M2hybTVPYzZmUHc5QS9icnIzNysvVG5nRHFBT09VZi9QM3AzSFJWWHZmeHgvRFRPQUlFcUF1T0N1dWJDNEw3bmtrbVptcTZXLzlyTGJZbG1tV1hhcm01bHBtVVYxNjE3TG0xbGE5MXBhZWx1MFVuRUxVMHR2YmlFdW1Jb21haUJJSXVzTTgvdGptTk1NREp1aUEvcCtQaDQrUE9mTW1UT2ZHV0NZOCtiNy9aejc3K2YwNmRNY1BueVlyNzc2aWhFalJsVG91YWVucHpOMzdseGpQU0VoZ2ZIang5TzNiMS82OWV2SGxWZGVXZWJvTjhDdGoxcWpSbzBxOUxpdVhFZUZGZmZBQXc4WXk5bloyZHgzMzMzR2lLcTB0RFNlZnZwcHQwYjU0SGhPcnQ5dk45OThzOGVSY0sxYnR5NFJPTFZwMDRiZXZYdno4Y2NmVi9wNVZKV01qQXpXckZsVFludDhmRHlSa1pGbGpxcVVpNE1DSnhIeEdtZno4QzJvZWJpSWlGUmZTNWN1eGRmWGw0Q0FBQUlEQXdrSUNNRFB6NC9VMUZRKytPQURZeit6MlV6VHBuK08xN1ZhcmRoc052ejgvTnhHZzdqS3o4OW44K2JOeE1YRjhkTlBQN21GUVlNSEQyYmR1blhrNStkejZ0UXBQdnp3UStMaTRoZy9manlkT25YQ2FyWHl4eDkvNE8vdmo5MXVKejQrM3JqdkpaZGNRbXhzTEVsSlNlellzUU83M1U1bVppWm1zOWx0bElpUGo0K3hIQlVWeFVNUFBVVGZ2bjNQNkdTOHNqWnUzTWl4WThjQXgydm5PcFdwdU1MQ1F0TFQwL0gxOVRWQ0hsZloyZG44OU5OUHhNWEZ1VFhQOW5TY1pjdVdzWHo1Y25yMDZNR1FJVU80N0xMTHlNdkxJejA5blpNblQzTHMyREVPSHo3TW5qMTcyTE5uVDRrUUl5Z29pTHk4UE9QcWYrRG9pN04wNlZLV0xsMktuNThmblR0M3BuZnYzdlRxMWN2anlCWlg4K2JOcS9CVjZzclNvVU1IT25Ub1FFRkJBUXNXTERCZUExOWZYNktpb2dESFZEdHdORXh2Mzc0OXVibTV6Smd4Zy9YcjEyT3hXTEJZTE9UbTVqSnYzanlqZVh2OSt2VkxqRUs2NmFhYmpOdlQwdElZTTJhTWNWdi8vdjJ4Mld3c1g3NjhSSTFoWVdFOCtPQ0R4cFM1K2ZQbmMvWFZWN3MxdndmSGxEQm5ZSldabWNuYXRXdjV6My8rNDNhbFFydmRib1IrNzcvL1BtM2F0R0hBZ0FFTUhEalE0K3R6OE9CQnQvNUZ6ajVUNVZtMWFoVyt2cjc0K2ZtNTlVUUQ5NThmVjRHQmdUejY2S05NblRvVmdPM2J0L1BsbDEvU3QyOWY4dkx5OFBmM3g4Zkh4K05yNUVucjFxMHhtODEwNk5DQmZ2MzYwYWRQSCtQN3FsKy9mb0RqZTN2UG5qMzg5Tk5QYk5teWhaaVlHRWFQSG0wYzQ0VVhYc0RQejQ5dTNiclJyVnMzWTVwc2VIZzRoWVdGWkdSazRPZm5WMnBZVzl6OCtmUDU3TFBQM0M1VTRQVGJiNy94L1BQUEV4a1p5UTAzM0VELy92MnJKRXlXbWtlQms0aDRsYk41dUIwMUR4Y1JrZXBwdzRZTmJONjh1ZHo5aWw4Rjd0ZGZmMlhzMkxFbDluTk81M3J0dGRkWXMyWk5pY3ZBbTgxbUhuamdBVWFPSE1udHQ5L085T25UMmI5L1ArQ1lFalJ4NGtTdXVlWWE3ci8vZm02NzdUYVA0WXJ6WkxKTm16YTBhZE9HYWRPbXVRVlNUcTRqc2l3V2k5c1ZzODQxMTVFZC9mcjFLek9ZTVpsTVBQcm9veVd1R3NiaURnQUFJQUJKUkVGVWxPWHY3OC9PblR1Wk9IRmlpZGNSSEtOWXhvd1pRMHBLQ2g5KytLRVJIdG50ZGpadDJzU1dMVnQ0NTUxMzJMcDFxOXNWN0VyVHRtMWJKaytlVEowNmRkaTRjU1ByMXExajgrYk5icUZVZm40K216WnRZdE9tVFh6KytlZk1uVHUzMUdBQ0hOTVhxMUoyZGphTEZpMHkxcU9qbzQyVGZXZi9JM0NNbm52MDBVZU5rVnYvOTMvL3g4bVRKL251dSs4NGNPQUFiNzc1SmdEdDI3Y3Y4L0htelp0bkJFSE5temVuVHAwNkhwdDIrL3I2QW83cG5kOSsreTE3OSs0bEt5dUxyVnUzY3ZubGw3TjM3MTR5TXpQSnpNemsyTEZqcEtTa2tKU1VSSEp5c3R2M3VObHNac1NJRVNRbUpySno1MDdqdHFTa0pKS1NrdmpnZ3crSWpJeGs4T0RCREJnd3dHakk3anFhRHZEWW5ONlRWYXRXbGZyejczcFZ5dUw2OWV0SDkrN2QrZC8vL3NlZ1FZTVlNbVFJaXhZdE1rWVJlbEphOE5pcFV5YysrK3l6RXJkblpHU3dZOGNPdG0zYnh2YnQyOTJtai83dmYvL2o3cnZ2SmpJeWttM2J0aG45dVE0ZVBNaml4WXRwM2JvMXZYdjM1dHBycnlVd01KQ0hIMzdZTGRBRHlteG03OXF6Q1J5dloweE1qRnZZdVd2WEx2YnQyMGU3ZHUzY3duaTVlQ2h3RWhHdkNzSXh0UzRaUi9Qd1EwQnpyMVlrSWlMaXJsdTNidVVHVHNIQndUejg4TU51MjlxMmJVdG9hR2lKa01RNXlxUm56NTRsR2taMzZkS0YwYU5IYyttbGx3S09FL2gzM25tSFdiTm04ZlhYWHdPTzhLVmJ0MjdVclZ1WDVzMmJ1MTJOektsLy8vNGxhdkVVT0pVMkd1UmNPM2p3b0Z0ejlOS2FoVHVaVENaNjl1enBOZ1VSSE5NQW82S2lhTlNva1Z0L252cjE2M1BycmJlNjlhN3EwNmNQNzczM0h1dlhyemYydS92dXUyblZxaFZObWpSaDBhSkZwS1dsZVh6OGR1M2FjZU9OTnpKNDhHQWpQQm84ZURDREJ3OG1KeWVIalJzM0VoOGZ6NlpObTl4R1B0MXp6ejFsaGszbmd0bHNwa2VQSHNZVXJOSyt4djcrL2d3YU5JaDU4K2JScEVrVDdyenpUbzRmUDg3S2xTdmRua1B4NzZYaUpreVlRSk1tVFZpd1lBR1RKazNpeUpFamJvRVhPS1ljT3Z1Ym1Vd21Ibm5rRVdiUG5zM1lzV09OWGovLy92ZS95dzNmMnJScHc5aXhZNDBSVzZtcHFheFpzNFkxYTlhd2I5OCt3SDNrVTF4Y25OSEkzUFhucEVHREJzYlBXSGw2OU9qaDhlZS9lZlBtNVRiMUh6dDJMQWNPSE9EeXl5OEh5Zzd2bWpadDZuYVZTMWYrL3Y0ZXAybmE3WFptejU3dDFyOE5IRmQ3dlBycXE0MlFwMlhMbGp6eXlDUEV4Y1dSbEpRRU9BTHgvZnYzTTNUb1VFd21FNWRkZGxtSkVWZGxOY2EvOU5KTGpkZDgyTEJoakJzM0RvdkZRbFJVRksrKytxb3h4ZmVPTys1UTJIUVJVK0FrSWw0WGlTTndBdGlKQWljUkVhbGVPblRvZ05sc3ByQ3cwRzJraGNsa0lqdzhuSjQ5ZTNMbm5YZVdHS0ZqTXBtSWlvcGl3NFlOMUtwVml6cDE2dEN4WTBjZWV1Z2hBQVlNR01Dbm4zN0s2ZE9uNmRPbkQxZGZmYlhIRTFpTHhjSmpqejFHcDA2ZGVPT05ON2p2dnZ1TUVLQmR1M2JHaWJUSlpLSisvZnBjZmZYVkRCczJ6TzBZYmR1MnBXSERodGp0ZGl3V0M4SEJ3ZlRvMFlQYmJydXRLbCtxQ2p0MTZoUjMzMzAzNEpoK0ZCMGRYZTU5dW5idHlySmx5L0R4OGFGZXZYcDA2TkNCKysrL0g1UEp4QzIzM01KYmI3MUZ0MjdkR0Rac0dIMzY5Q2tSOURScTFJZ3BVNmFRbEpURXdvVUxTVWxKTVViaStQbjVNV0xFQ041Nzd6MXExNjVOa3laTmFObXlKWkdSa1hUcjFxM01LM2dGQkFRd2FOQWdCZzBheE9uVHAxbS9majByVjY3azFLbFREQm8wcU56blZSVTluRndGQlFVeGFkSWt1blhyeHNjZmY4eVZWMTVaNnI1MzNIRUgrL2J0NDQ0NzdzRGYzNTltelpyeDdMUFA4dnJycjVPZG5jMWxsMTFtVE5rcWpkbHM1cmJiYnVPNjY2NGpLQ2lveE05SXk1WXRlZnp4eDkzdUV4MGRYYUp4K2QxMzMrMHhjR3JTcEFuZHVuVmo0TUNCeE1URXVOMFdIaDdPTGJmY3dpMjMzTUtoUTRkWXZudzVLMWV1TkVKZTU4K2FqNDhQYjc3NUprdVdMT0g5OTkvbnBwdHVLdEZQeWJsZjkrN2RqZlhnNEdBNmRPaUF5V1RDeDhjSFB6OC9nb09EaVk2T05yNzN5dEs0Y1dNYU4yNXNySHY2K2Ziejg2Tk5temFNR3pldTNPTVZGeG9heWcwMzNNRG5uMzlPbzBhTkdEaHdJSU1HRFNyUkJ5bzRPTmlZQnBtY25NeDMzMzNIeXBVcmFkbXlwWEVGdzY1ZHU3SjgrWEo4Zkh3SUR3K25jK2ZPYmxQeWludmlpU2Q0L3ZubkdUZHVISDM2OURHMjkrclZpM256NXZIQkJ4K1FrSkRnY2JTYlhEeE05dEltT0l1SW5DZDJZQUZ3cW1qOUZxRDBBY29pSWlKL1dybHlaWmtuMU9lQ00zaXF5TldyN0haN21TZVJwMCtmTHRHL3Bpd25UNTUwbThaVFVGQ0F6V1l6K3U5VUI2bXBxY1p5blRwMTNLWVpubzNDd2tMeTgvUHg5L2N2OFpwYXJWWk9uejVkNWhTZzRvcC9iYXhXSy9uNStRUUdWczBsVEFvTEMwc2QzZVRhNEQwd01MRENvNkFxZTcrS2ZIOTUraDYxV3EyY09IR0MrdlhyRzdmOS92dnZ4clRGMGhxdU80OTM4dVJKTEJZTEFRRUJsZnErL09pamp5Z3NMS1JCZ3dZMGFkS0VWcTFhVmZxS2dvV0ZoV3pldkpsRGh3N3hmLy8zZnlWdVAzYnNHT0hoNFJXKytseFZ5ODNOTlFJc3M5bDgxaVBnc3JLeU9IcjBhS1d2Q21lMVdrbFBUNmQrL2ZwQTJUOWZ6dHRkZjdZYk5HaEFRVUdCTVZYU2svejgvRFB1M2VTTjkzWTVNNll5ZnNrcGNCS1JhbUVINFB5YlZqVFExNHUxaUloSXphR1RFaEdSQzQvZTIydU9zZ0tuOHp1aFdFU2tGTzM1YzQ3dlhxRHNpOXFLaUlpSWlJaElkYWJBU1VTcUJUK2diZEZ5QVk3UVNVUkVSRVJFUkdvbUJVNGlVbTI0dG9IY2lhTzNrNGlJU0ZuTVpqTTJtODNiWllpSVNCV3gyV3hlNjdFbFZVdUJrNGhVRzVjQVRZcVdNNEVqWHF4RlJFUnFob0NBQUxkR3lpSWlVck5sWldWVldmTis4UzRGVGlKU3JiaU9ja3J3V2hVaUlsSlRoSWVIazVLUzR1MHlSRVNraXFTa3BGQ3ZYajF2bHlGVlFJR1RpRlFyVFlHNlJjdUhnRCs4V0l1SWlGUi96WnMzNThTSkUyUmtaSGk3RkJFUk9Vc1pHUm1jT0hHQ0ZpMWFlTHNVcVFJS25FU2tXakdoVVU0aUlsSnhGb3VGcUtnb0VoSVNGRHFKaU5SZ0dSa1pKQ1FrRUJVVnBSNU9Gd2lUM1c1WFgxNFJxVmJ5Z2ZrNHJsWm5BZTRFL0wxYWtZaUlWSGZwNmVra0ppWVNGaFpHUkVRRVFVRkJPbUVSRWFubWJEWWJXVmxacEtTa2NPTEVDYUtpb2dnTkRmVjJXVklKSnBQSlZPcHRDcHhFcERyYXdKK2ptM29BWGJ4WWk0aUkxQXhXcTVYazVHVFMwdExJenM3VzFldEVSS281czlsTVlHQWc5ZXJWbzNuejVsZ3NGbStYSkpXa3dFbEVhcHhUd0FMQURnUUFkd0Q2TzdXSWlJaUlpRWoxVVZiZ3BCNU9JbEl0MVFGYUZ5M25BRWxlckVWRVJFUkVSRVFxUjRHVGlGUmJuVnlXdCtNWTdTUWlJaUlpSWlMVm53SW5FYW0yd29BbVJjdVpRTElYYXhFUkVSRVJFWkdLVStBa0l0VmFaNWZsN1Y2clFrUkVSRVJFUkNwRGdaT0lWR3NSUUwyaTVlUEFNUy9XSWlJaUlpSWlJaFdqd0VsRXFqM1hVVTQ3dkZhRmlJaUlpSWlJVkpRQ0p4R3A5bG9BZFl1V0R3SVpYcXRFUkVSRVJFUkVLa0tCazRoVWV6NUFSNWYxcmQ0cVJFUkVSRVJFUkNwRWdaT0kxQWh0Z1ZwRnk3L2l1R3FkaUlpSWlJaUlWRThLbkVTa1JyQUFuWXFXN1dpVWs0aUlpSWlJU0hXbXdFbEVhb3dvL2h6bGxBU2M4bUl0SWlJaUlpSWlVam9GVGlKU1kvanlaeThualhJU0VSRVJFUkdwdmhRNGlVaU5FZzM0RnkzdkJiSzhXSXVJaUlpSWlJaDRwc0JKUkdvVVg2QkQwWEloc04yTHRZaUlpSWlJaUlobkZtOFhJQ0pTV1RIQURpQWYyQTEwQVFLOVdwR0l5SVhCYXJXU25KeE1hbW9xT1RrNTJHdzJiNWNrSWw1Z05wc0pDQWdnUER5YzVzMmJZN0hvdEZGRUtzOWt0OXZ0M2k1Q1JLU3lmaTc2QjQ0UlQ3MjlXSXVJeUlVZ1BUMmR4TVJFd3NMQ2lJaUlJQ2dvQ0xQWjdPMnlSTVFMYkRZYldWbFpwS1NrY09MRUNhS2lvZ2dORGZWMldTSlNEWmxNSmxPcHR5bHdFcEdhS0IvNHBPaC9NM0FiVU51ckZZbUkxRnpwNmVuczNMbVRtSmdZUWtKQ3ZGMk9pRlFqR1JrWkpDUWtFQjBkcmRCSlJFb29LM0JTRHljUnFaSDhjRXl0QTdBQlc3eFlpNGhJVFdhMVdrbE1URlRZSkNJZWhZU0VFQk1UUTJKaUlsYXIxZHZsaUVnTm9zQkpSR3FzRGppQ0o0QTl3QjllckVWRXBLWktUazRtTEN4TVlaT0lsQ29rSklTd3NEQ1NrNU85WFlxSTFDQUtuRVNreHZJSE9oVXRGd0wvODJJdElpSTFWV3BxS2hFUkVkNHVRMFNxdVlpSUNOTFMwcnhkaG9qVUlBcWNSS1JHNndBRUZDM3ZBMDU0c1JZUmtab29KeWVIb0tBZ2I1Y2hJdFZjVUZBUTJkblozaTVEUkdvUUJVNGlVcU5aZ0c0dTY1dTlWWWlJU0ExbHM5bDBOVG9SS1pmWmJNWm1zM203REJHcFFSUTRpVWlOMXg2b1c3UjhDRGpteFZwRVJFUkVSRVJFZ1pPSVhBQjhnTzR1NnhybEpDSWlJaUlpNGwwS25FVGtndEFhQ0MxYVBnb2M5bUl0SWlJaUlpSWlGenNGVGlKeVFUQUJQVjNXTndGMkw5VWlJaUlpSWlKeXNWUGdKQ0lYakdaQXc2TGxFOEJlTDlZaUlpSlY1K0RCZzZYZUZoOGZ6L0xseTFtL2ZqMkhENS85K0ZhN1hYK3VxSzZ5czdOSlRrNG1MeS9QMjZWNGRQRGdRVjNGVFVURWhjWGJCWWlJVktXZXdOZEZ5NXVCVm9Ddjk4b1JFUkhnMDA4L1pkR2lSY2I2NHNXTEszemZwS1FrSG4vOGNXSmlZcGc0Y1NMaDRlSEdiZW5wNmJ6eXlpdFlyVllBcGsrZlR0T21UYys0enJ5OFBDWk1tTUNvVWFPNDdMTExQTzR6Wk1nUVkzbmh3b1dFaG9aNjNLODA0OGVQSnpjM0Y0RDMzbnZ2akd2MTVJY2ZmaUF3TUpBdVhicGdNcGxLM2UvRkYxK2tzTEFRZ01tVEo1L1JWUXB6YzNPeFdxMEVCUVZodDl2NTczLy95N0ZqeDNqMDBVZEw3UHZhYTYvUnZuMTdoZ3daUWtCQVFLVWZhODZjT1h6OTlkZms1T1FBTUdIQ0JLNjU1cHBLSDhjcE5UV1ZNV1BHa0ptWkNjQ3R0OTdLQXc4OGNNYkhjeDd6d1FjZkJDQWtKSVFGQ3hiZzQxUHliL3VwcWFuY2NjY2R4dnFpUllzSURnNCtxOGNXRWFtdUZEaUp5QVdsSWRBU09BQmtBOXR4YnlndUlpTG5YMjV1TG4vODhVZWw3L2ZISDMvdzRvc3ZrcCtmejVZdFd4ZzllalFUSjA2a2I5KytnQ1B3Y1laTkFMTm16V0xXckZrVk92YnMyYk94V0N3bHRpVWxKVEY1OG1RZWZ2aGhCZzRjU0dwcWFxbkgyTDkvUDJscGFTVzJ0MjNiMWxqT3pNdzBMaVVmR2hySy92MzdqY0FKM0FPc3l2amlpeThJQ2dveTFxMVdLek5uenVURWlSTkVSRVF3ZWZKa1dyZHU3ZkcrNjlldk4wWnllUXBGbkk0ZVBjcXZ2LzVLYW1vcUowNmM0UGZmZitmWXNXTWNPM2FNakl3TWhnMGJ4aE5QUE1HVUtWUFlzR0VEQUJhTGhZY2Vlc2c0eHU3ZHU0bUxpeU11TG82UFB2cUlqejc2eUszdWl1amV2VHNMRnk0MDF1UGo0ODg0Y01yS3ltTFNwRWxHMk5TbVRSdnV2ZmZlTXpxV3E3MTcveHhYSFJZV1Z1YnJXbEVuVDU3azdydnZMdlgyWWNPR3NXTEZDazZmUGwycDQ5YXRXN2RTb2ErSXlKbFM0Q1FpRjV4ZVFESlFpQ053YWc5VTdxT3RpSWhVeHZidDI1a3hZNGF4L3Vtbm4xYkovZTEyTzQwYU5lTDQ4ZU9BSXl5SWpZMmxZOGVPbkR4NWtxKy8vdHJ0T0pXWlV1Y2M0ZU8wZlBseTQzaUZoWVVrSkNSZ3RWcVpQWHQycWNkNDl0bG5QVzZQaTRzemxpZE1tR0RVNWJxOXFxMWR1NVlUSjA0QWpwRmFGUm5wWlRLWnlod0pGUmNYeDcvLy9lOVNiOSsvZno4QVYxNTVwUkU0TFZxMGlQcjE2M1BUVFRjQnVBVkZWMTExVlltd0tURXhrZGRmZjczTU9vdFBjOXk2ZFN2MzNYZGZtZmVaTkdrU3JWcTFjdHVXbVpuSnM4OCthOVFOamhGMHc0WU5LL05ZcmdZT0hNaHp6ejFYWXZ1ZVBYdU01WGJ0MmxYNGVHVXBMQ3gwQ3llTEt5Z29xSkxIRVJFNVZ4UTRpY2dGcHc3UUVkZ0cySEEwRUIvazFZcEVSQzVzK2ZuNUhrZjZuTzM5ZzRPRGVmWFZWNWt6Wnc2ZmYvNDVBRTgrK1NRQkFRRTgrK3l6YnFPYktzUGYzOTl0R3RtUFAvN0lXMis5WmF5M2F0V0twNTU2aWlWTGxwelI4U3NqSkNURTQvYU1qSXd5OTNFZFFXTzMyL25zczgrTTlidnV1Z3MvUDc5U0g5TVo0SlEzbGE1aHc0WWV0L3Y3KzlPb1VTTWFOV29FUUw5Ky9ianFxcXRZc1dJRjRKZ3EyTDE3ZDNKemMxbS9majBBNGVIaEhrZnI1T2JtVnJyM1ZtRmhZYm4zS2Q3bjZkZGZmMlhLbENrY08zYXNVbzlWVVR0MzdqU1dvNktpenNsamxPZXFxNjRDTUw0T3J0dUtieGNST1I4VU9JbklCYWtMc0FmSUFmWUIwVUFEcjFZa0lpSm53c2ZIaDlHalI5T3dZVU9PSGoxS3IxNjltRGx6cGpHaXhHS3hNSFBtVEZxM2JrMWVYaDRqUm93d3dvYjMzMytmRmkxYUFQREpKNTh3ZCs1Y0FFYU1HR0dFTGZIeDhjeVlNY01JcityV3JjdUxMNzVJclZxMTZOKy92M0YvcDcvOTdXOXV5ODRSTzlPblR5Y3JLNnZTejg4MUtITGxPdFd1dEgyY05tell3SUVEQndCbzBxU0oyNGlkc3Fic1dhMVdqN2ZYcWxXTEpVdVcwTDU5ZSs2ODgwN0N3c0xZdm4wNzMzLy9QUUFQUC93dzExMTNIUUR2dnZ0dWlmdTNidDJhSlV1VzhNc3Z2eGpoVnIxNjlaZzNieDRBanp6eVNKblBweXJaN1hZV0wxN01oeDkrNkRZaXlHUXlNV0RBZ0RLbjkvMzIyMjlzMjdiTmJac3paSE9WbloxTlltS2lzUjRiRzB0c2JHeUovU283d2kwME5OUzRqK3ZYeWZVNGE5YXNNWmFmZXVvcHdEMVljbTRydmwxRTVIeFE0Q1FpRnlSZkhBM0V2eTlhM3dqY0NKUStjVUJFUktxeklVT0c4TkZISHpGeDRrVEdqQm5Edm4zNzJMTm5EL2ZjYzQvUnEraS8vLzJ2MjhpVzJiTm5NM1hxVkN3V0M0Y09IY0xIeDRlZ29DQnV2ZlZXQUg3KytXZGVldWtsdHhFL2t5Wk5Na2IyTkdqUWdBWU5Tdjl6UmFkT25ZeW00YjYrM3JsRVJXRmhvUkhrQUl3ZVBacTB0RFFXTEZqQWJiZmRkbGJIYnRhc21kSGZ5SFhFbGFzdnZ2aWl4TGE5ZS9lNjlUUUMyTFZyRjd0MjdRTEtEcHpPZE5waFRrNE9OOXh3Zzl1MmxKUVVYbjc1NVJLMWdDT0lTa2hJWVBUbzBRd2NPTkJ0YXVHcFU2ZFl1SENoMjZnbHM5bk1xRkdqdVAzMjIwc2NhOHVXTFdjODJnNGNVLzNXckZuRDhPSER6L2dZNEJncFdKRnRJaUxuaXdJbkVibGd0UVYyQW1uQTc4Q3Z3S1ZlclVoRTVQeXkyKzBjUFhxVWxKU1VHbjNpdVhidFdtYlBubTAwOEM0b0tPQ2YvL3duNjlhdG8xKy9mZ0NzV3JYS0xYZ0IyTHg1TTA4Ly9UUVRKa3pnbVdlZTRjRUhIK1Q0OGVNRUJnWUNqa0RGeVd3Mjg5eHp6OUdwVXljQWpoOC96bDEzM1ZWbVhjN2dxampuYUpTS2hpZTMzSEpMcFc0M204MUduNnR2dnZtR2d3Y1BBdENsU3hkNjkrN05qQmt6V0xWcUZjdVdMWE83WDYxYXRRRGMrZ0k1dHhYZjdrMFpHUmxNbURDQlBuMzZjTU1OTnhnQllGWldGbE9uVGpYMmUvTEpKOHNNQk1QRHc5MmUzeFZYWE1IdzRjTjU3YlhYT0hMa0NHbHBhVXlmUHAxUFAvMlVrU05IMHJKbFM1WXZYODd5NWN2ZFhvc1dMVnJ3NUpOUDByNTllNCtQczNIalJtTTVNREFRZjM5L3dCRUdPcHVUbDJiZHVuWE1temVQek14TWZIeDhTb1JtbFhIdHRkZFdhSnVJeVBtaXdFbEVMbGdtb0EvZ2JDbTdDV2lCM3ZoRTVPS1FtcHJLZDk5OVYrWlYxZ0FqWUttT2R1M2F4Yi8rOVMrMzZVb0FTNVlzb1VPSER2VHYzNS9kdTNlellNRUNvMWNRT0pvMkh6dDJqTXpNVEhiczJNSG8wYU81NG9vckdEUm9FSjA3ZHpiMkN3OFBKeW9xaXQyN2QvUGNjOC9ScjE4L1huamhCWm8xYTFhcFJ0Sm5xN1RSUTZYZDd1emZkUFRvVWViTW1XTnN2K0tLSzFpNWNpV3JWNjhHSEZkTGN6WmNkMDZUeTg3TzVzWWJid1FjVTdaY20zb1huMTczNXB0dnNuTGxTZ0RqU25zQU0yZk85RGlWYnRxMGFhVStoK2VmZjc3TTUranE3YmZmNXNpUkkzeisrZWNzV3JTSXZuMzdNbkxrU01MRHc5bTZkYXV4WC9IRzc4WDUrdm95WmNvVVhuamhCWVlQSDA3Ly92MEJ4elRBOTk5L24yKysrUWE3M2M2QkF3YzhUb0c3NUpKTHVPT09PN2poaGh0SzdYZVZrNVBEdW5YcmpQV1hYbnFKRGgwNkFJNFJWcU5HalFJd1FzN2lrcE9UalZCcTFxeFpYSHJwcFY3ckFTVWlVdFYwM2lVaUY3U0dRQ3RnUDVBRmJNRXgxVTVFNUVLMlk4Y09WcTFhUmIxNjliaisrdXVwWDc4K3djSEJIcTlJNWd3VXFsSlpmWU1xY3J2VFYxOTk1UlkybVV3bUJnOGVUTU9HRFltTmpXWDc5dTFHb09MVXBFa1RYbjc1WlZKU1V2anJYLzlLYm00dUJRVUZyRml4Z2hVclZtQ3hXSWlJaU9EV1cyL2xxcXV1NHZMTEwyZkVpQkgwNjllUFJZc1dzV0hEQmpaczJNRFdyVnM5ampaeHZUTGUwS0ZEamRFc3k1Y3ZONmJ6bmMwb2xjcll2WHMzMmRuWnh2cWJiNzdwZHZ1WU1XT1lNbVdLMjdhY25CeGp1VTZkT21VZTMyYXplYndTbXMxbWN3dWduSHIxNmxXUnN0MWNldW1sVEo4KzNWaTNXcTNjZWVlZDVPYm04dlBQUDJPMzIvbmhoeC9ZdW5XcjI1VU13WDEwbHIrL3Y5dHhuS1BYNnRTcHc1dHZ2a2xlWGg0SER4N2s0TUdEN04rL241U1VGQ3dXUzVsWGV2UDE5V1g3OXUxa1pHVFFvRUVEd3NMQ0NBNE9KaUFnZ0pDUUVJS0RnL24rKysvZFh0TzJiZHNheTg2ckJrTHBEZGp2dU9NT2R1L2V6ZTdkdTdGYXJiejAwa3ZNbmoyN3pONVNwUmsvZmp6Z0NPeUtieXUrWFVUa2ZGRGdKQ0lYdk11QVpCeFhyTnVCWTFwZHFGY3JFaEU1ZDFKVFUxbTFhaFVkTzNaazRNQ0I1VjZKckRvYlBudzRxMWF0QWh3QndvUUpFNGlKaWVINTU1L254eDkvZE52WFpESXhhTkFneG8wYlIyQmdJTUhCd2J6MzNudTgvdnJyL1BMTEw4WitWcXVWSTBlTzBMRmpSOERSUU54a01yRnIxeTQrK09BRFk3OTY5ZXB4NzczM2N1clVLYmZIY1EyY3JyMzJXb0tEZ3dINC92dnZqY0Rwc2NjZUsvVTVPZnRGZVFyL2ZIeDhXTDU4T2VDNVNYVHhvSzUzNzk3NCsvdVh1Q0liUU0rZVBlbmJ0MitKN2E0aFNIbWhodGxzTm5wVFdhMVd0MTVYemxGV1pRVTJGVkczYmwxNjlPZ0JPRVlzUGZyb283UnAwNGEvL3ZXdkhEeDRrRm16Wm5IdzRFSHV1dXV1RXErWjY2Z2hIeDhmNHpoTzhmSHhmUDc1NTZTbXBwS2VubTdVWDFvZEZvdUY5UFIwWTF0cWFpcXBxYWx1bytlY25ubm1HUVlOR3NTWFgzN3B0bjNmdm4xRVIwY0RHRk1kd1JHc2VlTGo0OE16enp6RFF3ODlSRjVlSHFtcHFiejU1cHRNbmp3WjhEemQwcm5OMlYvTHlkbkkzVFZZY200cnZsMUU1SHhRNENRaUY3dzZRR2ZnWjZBUStBRzRIalVRRjVFTGo5MXU1N3Z2dnFOZXZYbzFQbXdDYU4rK1BkSFIwWFRzMkpHNzc3N2JDRC9HakJuRHp6Ly9URUZCQVEwYk5xUkhqeDdjZU9PTk5HL2UzTzMrRVJFUnZQbm1tL3p5eXk4c1c3YU1MVnUya0phV1J2LysvWTBSSnlhVGlaU1VGS1pPbldvMGZnNFBEK2VKSjU3Z2l5Kys0Ti8vL25lcDlZMGJONjdTejhrNU1xZ3F2amExYXRYaS92dnY1L1RwMDFnc0ZqNzg4RVBzZGp2Ky92NmxobDdKeWNuRzhzNmRPMW0vZnIzSFlBcmdpU2VlNElrbm5nRGd2dnZ1NC9EaHd3Q01IVHZXQ0RJcU9scXRJcFlzV2NLK2Zmdll0MjhmYTlhczRjNDc3MlRtekptc1hyMmFJVU9Hc0gzN2RtTmZYMTlmWTNSWmFhS2pvM25sbFZjOE52UTJtVXkwYXRXS3lNaElMcnZzTWpwMDZFQ3RXclhZdTNjdlAvMzBFenQyN0dEdjNyMGV3N3pRMEZBR0RCakF1blhyK1BYWFg5MXUyNzU5dXhFNE9adWtBNlgyZndKbzNMZ3g5OXh6RCsrLy96N2c2T3YwM1hmZk1XellNSS9UTFozYml2ZmM4alF0ME5NMkVaSHpSWUdUaUZ3VU9nUDdnRXpnR0xBWGFPZlZpa1JFcXQ3Um8wZEpUVTNsK3V1dlA2OWhVNWN1WGR4NkFSVzNjT0ZDL3Z2Zi83cXRWOVJycjcyR241OGY5OTEzbjl0Mkh4OGZBZ01EOGZYMVpkdTJiU1V1WCs5SlFFQUFuMzMybVRFNkIrRHc0Y004OWRSVGJpTi9KazJhUk4yNmRTdGNZMFhaN1hZai9LaXFxOXJkZE5OTkFFeWZQdDBZd2ZPWHYveWwxQ2xjcmxkZUEzajk5ZGRwM2JwMXFmdUQ0eXBzenJBSkhLTzUrdmJ0UzBoSWlOdCt6bjVGWnlvM054ZGZYMThLQ2dySXpjM2xndzgrWVBueTViejY2cXRZTEJhM3I1SHo2b0JsQ1FzTFk4Q0FBYXhkdTVhSWlBaWFOMjlPbXpadGFOdTJMZTNidCtmdzRjT01HemVPcFV1WEFqQjM3bHdpSXlPSmpJd0VIS082RGg4K3pNR0RCemwwNkJESGpoMGpOVFdWWHIxNlliRllqRjVacmpadTNNZ2RkOXlCeldaajA2Wk54dlp1M2JxVldldUlFU05ZdFdvVisvZnZwMWV2WGx4MjJXVVZlczFjclZpeG9rTGJSRVRPRndWT0luSlJNQVA5Z0tWRjZ6OEN6WUZhcGQ1RFJLVG1TVWxKQWFCKy9mcm45WEV0Rmt1WkFZQnJyeDJvV0ZqZzVPZm5CK0FXZUxoeTdXRlVFYTRoeWFGRGgzanFxYWZjcGxFQlJ0UG0vdjM3MDdScFU3ZmJYUHNFalI4L250cTFhMWY0c1YxNy9aUTNPcWN5MXF4Wnc1bzFhd0RIcUo2YmI3N1o0MzQybTgzdGltcmd1UExidEduVHlweHVOWC8rZkxmMWJkdTI4ZUNERHpKeDRrUzM3Yzd2dnpOMTY2MjNNbURBQU41NTV4MWp5bVJBUUFEaDRlRUFiZzN3dzhMQ0tuVE14eDkvbklrVEoyS3hsRHp0Y2YyZTh2SHhLUkc2V1N3V1dyWnNTY3VXTFQwZSs1cHJybUg5K3ZXWVRDYnExNi9QOGVQSDJiMTdONy85OWh0SGpod3htb0czYnQyYWlJaUlNdXMwbTgxTW1EQ0JBd2NPdURXczl6U2QwdlhxaHg5Ly9IR1p4eFVSOFNZRlRpSnkwWWdBMmdCSlFCN3dFekRBcXhXSmlGU3QvUHg4QUtPdjBQbXdkZXRXWG56eFJXTzllRStiaWhvK2ZMaXgvTUlMTDlDbFM1ZXpycTA4UzVjdUxSRTJPZG50ZHVyVnEwZTlldlZLdlgvbnpwMjU1SkpMU215M1dxMGVBdzdYZmxDVkNhcktjdWpRSWQ1NjZ5MWovWkpMTHVIVlYxOGxOVFdWTVdQR3VPMjdaczBhNC9tMmFOR0N3NGNQWTdQWjJMdDNMLy82MTc4OEhuL1RwazNzMkxHanhQYk16RXkzbmxkVnBXSERoa3liTm8zNCtIamVmZmRkeG8wYlovUnVjZzJJeWhxUjVlcmxsMS9teUpFakhtLzc0NDgvM05aSGp4NWQ3dkhhdEduRHM4OCtDemo2WkxWcTFZcVdMVnZTc1dOSC92NzN2d093ZVBGaXQ2bUwvZnIxcTFDdDdkdTNMM1BxblNlZWZ0NUtDNmRFUk00M0JVNGljbEhwQlJ6Q0VUanR3VEd0cm1JZldVVkVhZzVQRGFuUEZhdlZ5dW5UcDgvNk9LN0g4TlJ6eDlYMDZkUGRHa1E3cHp5QlkxUktuejU5ak5zMmI5N00zLzcyTjQvSDZkNjlPMTk4OFlYSDIzNy8vWGZ1dXV1dU11djR5MS8rNG5IN2xDbFRQUFpGU2t0TE01WTlCVlZuNHJYWFhuTWI1ZVhhNE5xMXFiYlZhalY2QkFFOCtPQ0QvUExMTHl4WXNBQndYQkd3dU56Y1hHYk9uRmxpZTgrZVBkbStmVHZEaGcxekcwMTE5ZFZYR3oycVZxeFl3VlZYWFdYY3RtelpNby9UUE12ckFWVmFMNnJWcTFkN25OTG0xTEZqUjk1NDR3Mk9IVHRXNnVnNFY0V0ZoUlhhci9oSXBkdHV1NDBPSFRwUXUzWnQzbnZ2UGJLenMvbjIyMjhwTEN3RUhLUDdycjMyMm5LUEt5SnlJVkxnSkNJWGxRQWNWNjJMTDFwZkI0d0FmRXE5aDRpSVZIY2ZmZlFSUC96d0F3Q3RXclZ5QzV6SzByRmpSeXdXQy8zNjlUT21wSjFMcmlOdHFtcmFZNGNPSGRpelowK0o3YlZxMVhLYlBtaTFXbzNSVFIwN2RxUm56NTUwN3R5WmRldldsVG9DNkoxMzN1SG8wYU9BSThoekJvRzllL2RtMUtoUmJxT01UcDA2WllSTkFRRUI1elgwUEovcTFLbmp0bjdGRlZjWXl6ZEs1R2o2QUFBZ0FFbEVRVlRmZkRQLytjOS9qTEFKNE1ZYmI2eXljTkdUOGdJN1Q3ZjM2ZFBIYlZTaWlNaTVvc0JKUkM0NjdYQTBEVDhHWkFEYmdYTS9jVU5FUk02Rmt5ZFA4dlBQUHh2clhidDJyZkI5YTlXcXhiaHg0eGd5WkVpSndLbE9uVHFNSFR1MnhIMWNSL3pjZDk5OWJxT0luRnEzYnUzeDhWeXZXdGE0Y2VNSzE1bVptY25Ka3llTmRkZW01ME9IRG1YWHJsMUVSa2JTc21WTG1qUnBRdVBHalV0TXEvVDM5NmRMbHk0a0pDUVl2WmY4L1B4NDdMSEhlT1dWVjdqMzNudEw5SEZ5QmljV2k0VkJnd2E1TmFCdTI3YXQyNzdPRVdaQWlXYmlUaWtwS2RTdFc1ZWdvS0J5OXkzdTFLbFRSdUJsTnB2TGJlcnVESVpjUjNVNTJXdzJIbnZzTVpLU2tnREg5TWFGQ3hkNjdLdGx0OXNaT25TbzBaQzllT0RrYXNTSUVTeFlzTUJ0aE40MTExeFR6ak03TTMvODhZY1JCb3FJVkZjS25FVGtvbU1DTGdmK0N4UUNQK05vSUY3eEZyWWlJbElkRkJRVUVCc2I2OWFNT3pFeGtTKy8vSkp1M2JyUnRHbFRhdGV1VFpzMmJVbzl4ckJodzR5Uk9hNENBd081OGNZYlMyeDNEWnlHRGgxYWJnUDBEei84RUhDRU43ZmZmcnV4dlYyN2lsOHI5WWtubm5BTGRGekRwQll0V3JqMWNBSkhvSExreUJHM1p1MG1rNGtwVTZhUWtwSkNvMGFOak8zZHVuVmovdno1K1B2N2x3aWNCZ3dZd0lvVks3aisrdXZkUWlKUG5FMitnUktOMXAyKy8vNTc1cytmenhWWFhNRmRkOTFGZ3dZTitPeXp6OG84TGppbTU3M3h4aHZHZWtoSUNLTkdqZUx5eXk4dnQ2N2k3SFk3YjcvOXRoRTJBVngvL2ZXbE5uRS9mZnEwRVRaQjZZR1QzVzVuNXN5WkphYURQdnZzczd6d3dndTBhdFdxVW5XVzVaRkhIbUhmdm4wTUdEREE0MnZ0T2pYUTArMWw5U1VURWFsS0NweEU1S0lVQ25RRXR1RUluZFlDdzlIVU9oR1JzNVdWbFZWaVcwRkJRYm43bEtkNHI2WFZxMWN6Zi81OHR5QUdISUZUWW1JaUFBMGFOS0JIang3Y2M4ODlkT25TcFZKWGhpdHZxaEk0cnFwV21sZGZmZFZ0dEZWOGZMd3hwYzA1MnFpaXVuVHA0dlk4dTNYckJqaXUyclpyMXk2T0h6L08wYU5IU1VsSjRlalJveHcvZmh5YnpWYmlLbkptczlsakFPSHY3Kyt4YjFiWHJsMXAwcVFKbzBhTll2SGl4YVhXZC9qd1liNysrbXRqdlZPblRoNzN5OGpJSUM4dmoyWExsakZ3NEVBYU5HaFE1dk5PU2tyaTQ0OC9kZ3V6d05FTDY0MDMzdUR0dDkrbWE5ZXVEQmd3Z0w1OSs1YmJpUDNVcVZPODhjWWJibjJ1NnRldjd4WUVGbGQ4RkZGcEFkZTc3NzdMcWxXclNteFBTVW5oMFVjZlpjQ0FBWXdjT1pMR2pSdTdOU2N2ZmdYSDRvOGRIeC9QMXExYjNiWTd3ekt6Mld3RW1xNWN2M2M5M1M0aWNyNG9jQktSaTFaWDRDQndFa2pERVQ1VmZDS0dpSWg0Y3ROTk4xWEpQdUNZTHBlZW5zN0preWVONXM5Nzl1eGh6NTQ5eGhYNW5JS0Nnc2pMeTNNTHQ0NGZQODdTcFV0WnVuUXBmbjUrZE83Y21kNjllOU9yVjYvek9zb2pQeitmdVhQbkd1dDkrdlJ4QzcrYzA4bzhOZFVHeDlYTGxpeFpRdDI2ZFltSmlURUNpNjFidHhJYkcxdnE0NVlWc0IwNmRBaVR5WVRGWXFHd3NORG9nUVVZVjlpeldDeTgvdnJyWlFZNXYvenlDeSs5OUpMUnVEd2dJSUFycjd5eXhINi8vLzQ3Ky9idE05YWJOV3RXWWgrYnpjYStmZnZZc21VTDY5YXRjeHVGQkk3WEtTUWtoUDM3OXdPT3ZsU2JObTFpMDZaTnZQMzIyL1RxMVl0Qmd3WngyV1dYdVYwbE1EYzNsMisvL1paUFB2bUV6TXhNWTN0QVFBQXZ2UEFDZ1lHQkpDVWxHZFA5YXRXcWhjbGs0dGl4WXlXdXhPYzZPc3g1N0xmZWVzc3RiQW9NREtSVnExWWtKQ1FZZGE1YXRZcFZxMVlSSGg1T2RIUTBiZHUySlRnNG1KOS8vcG5Bd0VDc1Zpc0ZCUVhrNU9TUW5wNU9nd1lOeU16TVpNNmNPYVcrOXVVMTF4Y1I4VFlGVGlKeTBiSUFBNEd2QUR1d0JXaUJwdGFKaUZRWHExYXQ0bC8vK2xlNSs3VnQyNWJKa3lkVHAwNGRObTdjeUxwMTY5aThlYk5iS0pXZm4yK0VFNTkvL2psejU4NTE2NFZVM0wzMzN1dHgrN3g1ODR6bFcyKzlsWUNBQUkvN3VmWm9tak5uRGlrcEtjWjY4Y0N0dkdsbFYxNTVwY2NRcDJYTGxxWGVKelEwdE14K1EzUG56blVMbVZ5Rmg0Y2J5MkZoWVI3M1NVdEw0K09QUDJiWnNtVnVVODdHamgxckJHaCtmbjdHMStDZWUrNHg5cWxkdTdieEdEYWJqVm16WnBHVWxNU3Z2LzVLWGw2ZXg4ZUxqSXhrOHVUSjFLdFhqejE3OXJCczJUSldyMTV0QkYzNStmbkV4OGNUSHg5UG5UcDFlUFRSUjJuYXRDbGZmZlVWUC96d2c5dVYvTUF4TGZIRkYxODBlbEg5NHgvL1lQZnUzYVcrWHVBSWtqcDI3R2lzSnljbk0zWHFWTGZSWndFQkFiejg4c3RFUjBjemYvNThQdm5rRTdjUU5EVTFsYlZyMTdKMjdkb3lIK3U1NTU3eitQVU5DZ3FpWjgrZWRPalFnYmZmZnB2dnYvKyt6T09VTlZJdkxpNnV6UHVLaUp3dEJVNGljbEdyRDNSQ1UrdEVSS3FqNjYrL25rV0xGcEdXbHVieDluYnQybkhqalRjeWVQQmdJendhUEhnd2d3Y1BKaWNuaDQwYk54SWZIOCttVFp2Y1R2cnZ1ZWVlTXNNbWdEdnZ2TlBqZHRmQTZlYWJieTYzaDFOMmRyWXgwZ1dnWjgrZVJFWkdsbm1maW1yUm9nVWhJU0UwYTlhTVZxMWEwYUpGQzVvM2IwNkxGaTNLblY0V0V4TlRhdUJVa2VtRWRydWRuMzc2eVFpYkxCWUw0OGFONDZxcnJqTDJpWXlNWlB2MjdTWHUyNzE3ZDJQWmJEWVRIaDdPVjE5OTVmRnh3c1BEdWZ2dXV4azZkS2p4Tld2WHJoM3QyclhqNFljZkpqNCtucVZMbHhyVEtNRXhkYTVaczJhRWhvYXlkZXZXRW1GVHIxNjlHRDkrdk5zb3R5NWR1cFFaT0psTUpzYU5HK2ZXSlA3SWtTTnUvWklDQXdPWk5tMGFNVEV4QU54MTExMWNmZlhWTEZ5NGtKVXJWMVo0S3FtZm54KzllL2ZHWnJOaE1wbW9WNjhlZmZ2MnBWKy9mc1RFeE9EajQwTm1abWFKbmxzaUl0V05BaWNSdWVoMUF3NEI2V2hxblloSVpYWHYzcDF2dnZubXJJOXo3YlhYbHRqbTUrZkhpQkVqZU8rOTk2aGR1elpObWpTaFpjdVdSRVpHMHExYnR6SjdBQVVFQkRCbzBDQUdEUnJFNmRPbldiOStQU3RYcnVUVXFWTU1HalRvck91dHFNREFRTjU1NXgwV0wxN01mLzd6SHg1NTVKRXFPN2F2cjIrRm1tNTc0aHpaWXpLWjhQWDFwWGJ0MmpSczJKQXJycmlDNGNPSGwzdi84UEJ3SmsyYXhNU0pFMm5XckJrVEowNHMwUWo5OGNjZkp6WTJsbDI3ZG1HMzI3RllMSFR0MnJYRWF6Qnk1RWhXclZyRmdRTUhBRWQ0MWFOSEQ2Njg4a3A2OSs2TnI2K3Z4eHI4L2YwWk1tUUlRNFlNWWYvKy9TeFpzb1RWcTFmVHJGa3pvMUg4aXkrK3lPT1BQMDVCUVFIZHUzZm5sbHR1b1hQbnppV08xYTVkTzh4bXM5RkEzbVF5VWF0V0xVSkRRMm5idGkwMzNYUlRpYUN3VDU4KzNILy8vY3laTTRjMmJkb3dhZElrSWlJaTNQYXBWNjhlano3NktBOC8vRERidG0waklTR0JBd2NPY096WU1iS3lzc2pOelNVL1A1K0NnZ0pqaWx5blRwMk02WkN6WnMyaVZhdFdtRXdtdCtPVzFvOUxSS1E2TWRsZHg4Q0tpRnlrMG9BdmNZeHk4Z0Z1UmxQclJLVG0yYkJoQXhzM2J1VEpKNStzOEgxV3JsenBjYnBXZFdHMVdzblB6M2NiV1hJMkNnc0xQWTV1Y2gxOVV0YVZ6MXozcTEyN2Rva2dvQ3haV1ZrVnZxcmFybDI3ak9XekdSSGxHcUFVZjk2bHZSYWU1T1hsa1p1YkN6akNQRDgvUHdBU0VoSm8zNzY5VzgrazR1eDJPNFdGaGFYMnFBTEg4LzM1NTUrSmlZa2hNakt5VWczZVhlWGs1SERpeEFtYU5HbmlkdXp3OFBBSzllMnFTSzNGOS8vMjIyOFpPblJvbWE5QlJUbEhOVlgwNjNLK1ZmZjNDeEU1LzB4bC9DTFVDQ2NSRWFBZTBBWDRHVWZvdEFhNENVMnRFeEh4Tm92RlVpVW44azZsbmNoWE5BaXE2SDVuZTkrcW1uWlhWbkJTbVZERDM5L2ZZd2prbkQ1V0ZwUEpWRzZBRXhrWldTWFBPU0Fnd0Mxc2NoNjdvaXBTYS9IOVBZM09PMU9WZVd3UmtlcE81MUlpSWtXNjRBaWVBRTRBbTd4WWk0aUlpSWlJU0UybXdFbEVwSWdQanF2V09kOFlkd0NIUzkxYlJFUkVSRVJFU3FQQVNVVEVSU2pRMDJWOURaQmR5cjRpSWhjQzEwYkpJaUtsc2Rsc212SW5JcFdpd0VsRXBKZ09nUE82TDdrNFFpZGRYVUZFTGxRQkFRRVZ2bHk3aUZ5OHNyS3lxcXg1djRoY0hCUTRpWWdVWXdLdUFKd2ZxWTRBMjcxWGpvaklPUlVlSGs1S1NvcTN5eENSYWk0bEphVkNWL29URVhGUzRDUWk0a0V0WUpETCt2K0EzNzFVaTRqSXVkUzhlWE5PbkRoQlJrYUd0MHNSa1dvcUl5T0RFeWRPMEtKRkMyK1hJaUkxaUFJbkVaRlNSQUJkaTVZTGdWVkF2dmZLRVJFNUp5d1dDMUZSVVNRa0pDaDBFcEVTTWpJeVNFaElJQ29xU2oyY1JLUlNMTjR1UUVTa091c0twQURIZ0ZOQVBIQ2xWeXNTRWFsNm9hR2hSRWRIczNQblRzTEN3b2lJaUNBb0tFZ25seUlYS1p2TlJsWldGaWtwS1p3NGNZTG82R2hDUTBPOVhaYUkxREFLbkVSRXl1QUREQVlXQVhuQWZtQUgwTkdiUlltSW5BT2hvYUgwNnRXTDVPUmtkdS9lVFhaMnRxNWVKM0tSTXB2TkJBWUdVcTllUFhyMTZvWEZvdE5HRWFrOHZYT0lpSlNqTmpBUVdGNjAvaE1RQ2pUeFZrRWlJdWVJeFdLaGRldld0RzdkMnR1bGlJaUlTQTJuSGs0aUloWFFIT2hVdEd6SDBjL3BEKytWSXlJaUlpSWlVcTBwY0JJUnFhQ2UvRG1xS1E5WUFWaTlWNDZJaUlpSWlFaTFwY0JKUktTQ1REajZPZFV0V2s4SDFucXRHaEVSRVJFUmtlcExnWk9JU0NYNEEwTUIzNkwxL2NCMjc1VWpJaUlpSWlKU0xTbHdFaEdwcEJEZ0NwZjFUY0J2WHFwRlJFUkVSRVNrT2xMZ0pDSnlCbG9BM1lxVzdjQktIRlBzUkVSRVJFUkVSSUdUaU1nWjY0b2plQUxJQjc0RFRudXRHaEVSRVJFUmtlcERnWk9JeUJreUFRTnhUTEVEUjlqMEhZN3dTVVJFUkVSRTVHS213RWxFNUN6NEFjT0F3S0wxZEdBRlVPaTFpa1JFUkVSRVJMeFBnWk9JeUZrS0FxN0JFVDRCcEFCcmNmUjJFaEVSRVJFUnVSZ3BjQklScVFLaHdGWDgrYWE2RDlqc3ZYSkVSRVJFUkVTOFNvR1RpRWdWaVFDdWNGbmZCaVI2cVJZUkVSRVJFUkZ2VXVBa0lsS0ZXZ085WGRaL0FKSzhWSXVJaUlpSWlJaTNLSEFTRWFsaUhZQ09MdXRyY1V5eEV4RVJFUkVSdVZnb2NCSVJPUWN1QXk0dFdyWURhNEQ5M2l0SFJFUkVSRVRrdkZMZ0pDSnlEcGlBZ1VDcm9uVTdzQW80NEsyQ1JFUkVSRVJFemlNRlRpSWk1NGdQTUFob1diVHVESjBPZXFzZ0VSRVJFUkdSODhUaTdRSkVSQzVrUHNCZ1lDV09vS213YVBrcW9KbjN5cXJ4ckZZcnljbkpwS2Fta3BPVGc4MW04M1pKSXBqTlpnSUNBZ2dQRDZkNTgrWllMUHFZSlNJaUloY3ZmUklTRVRuSGZJQXJjUStkVnFEUTZVeWxwNmVUbUpoSVdGZ1lrWkdSQkFVRllUYWJ2VjJXQ0RhYmpheXNMRkpTVXZqeHh4K0ppb29pTkRUVTIyV0ppSWlJZUlVQ0p4R1I4OEFaT3NVQnlUaENwK1hBQUtDdEYrdXFhZExUMDltNWN5Y3hNVEdFaElSNHV4d1JOMmF6bWVEZ1lJS0RnOG5JeUNBaElZSG82R2lGVGlJaUluSlJVZzhuRVpIenhCazZPVWMxMllHMXdEWnZGVlREV0sxV0VoTVRGVFpKalJBU0VrSk1UQXlKaVlsWXJWWnZseU1pSWlKeTNpbHdFaEU1ajh6QUVLQ0Z5N1pOd0VZY0FaU1VMams1bWJDd01JVk5VbU9FaElRUUZoWkdjbkt5dDBzUkVSRVJPZThVT0ltSW5HZk8wQ25LWmRzdndCb2NVKzNFczlUVVZDSWlJcnhkaGtpbFJFUkVrSmFXNXUweVJFUkVSTTQ3QlU0aUlsNWdBaTRIZXJoczJ3Y3NBd3E4VWxIMWw1T1RRMUJRa0xmTEVLbVVvS0Fnc3JPenZWMkdpSWlJeUhtbndFbEV4SXU2NEdnY2JpcGEvdzFZQXVqMHRDU2J6YWFyMFVtTll6YWJzZGxzM2k1RFJFUkU1THhUNENRaTRtWHRnS0g4ZWRuUU5PQy93SEd2VlNRaUlpSWlJbkoyRkRpSmlGUUR6WURyZ0ZwRjY5azRSanJ0OGxwRklpSWlJaUlpWjA2Qms0aElOVkVmdUJHNHBHaTlFRmdIeEFPYWtDTWlJaUlpSWpXSkFpY1JrV29rR0xnSmFPbXliVGV3RlBWMUVoRVJFUkdSbXNOUy9pNGlJbkkrK1FKRGdHM0FwcUp0eDNIMGRSb0NOUEJTWFNKeTRiTmFyU1FuSjVPYW1rcE9UbzRhbm91SWlGUXhzOWxNUUVBQTRlSGhORy9lSEl2bHdvMWxMdHhuSmlKU3czVUd3b0RWUUI1LzluWHFCblJDUTFSRnBHcWxwNmVUbUpoSVdGZ1lrWkdSQkFVRjZjcVFJaUlpVmN4bXM1R1ZsVVZLU2dvLy92Z2pVVkZSaElhR2VydXNjMEtCazRoSU5kWVV4eFM3RlVBNmpyNU9tNEZrWUJCUTEzdWxpY2dGSkQwOW5aMDdkeElURTBOSVNJaTN5eEVSRWJsZ21jMW1nb09EQ1E0T0ppTWpnNFNFQktLam95L0kwRWwvSUJjUnFlYnFBc09CUzEyMi9RNHNBaEs5VXBHSVhFaXNWaXVKaVlrS20wUkVSTTZ6a0pBUVltSmlTRXhNeEdxMWVydWNLcWZBU1VTa0JyRGdHTkYwQmVCWHRNMEsvQUI4aHhxS2k4aVpTMDVPSml3c1RHR1RpSWlJRjRTRWhCQVdGa1p5Y3JLM1M2bHlDcHhFUkdxUU5zQklvTEhMdHNQQTU4QityMVFrSWpWZGFtb3FFUkVSM2k1RFJFVGtvaFVSRVVGYVdwcTN5Nmh5Q3B4RVJHcVlJT0Fhb0M5L051TExBMVlDeTRBL3ZGU1hpTlJNT1RrNUJBVUZlYnNNRVJHUmkxWlFVQkRaMlJmZW5BVTFEUmNScVlGTVFEVFFCRmlEbzZjVHdDSGdOeHhYc2V1QzN1UkZwSHcybTAxWG94TVJFZkVpczltTXpXYnpkaGxWVGlPY1JFUnFzR0RnQnFBSGY3NmhGd0piZ2MrQUExNnFTMFJFUkVSRUxtNEtuRVJFYWpnZkhLT1piZ0dhdVd6UEF1S0FiNENUWHFoTFJFUkVSRVF1WGdxY1JFUXVFSFdCcTR2K0JidHNQd0lzd25GRnV5d3YxQ1VpSWlJaUloY2Z0ZmNRRWJuQU5NUFIyK2tYWUF0UWdHT2FYU0t3RzJpSFkwU1VXZ1NMaUlpSWlNaTVvc0JKUk9RQzVJT2pjWGdiNENjZ3FXaDdJYkFMMkFPMHhSRTgxZkZHZ1hMUk8zandJUFhyMXljd01ORGJwWWlVcWJDd2tPKy8vNTdDd2tKalcweE1EQTBhTlBCaVZSZWV2THc4ZHU3Y1NkZXVYYjFkaXNoNWRmRGdRVnEwYU9IeHR2ajRlT05Lb3MyYU5hTnAwNmJuckk3czdHeFNVMU5wMkxBaC92Nys1K3h4enBRK045Uk1DcHhFUkM1Z2djQVZPSzVvdHdYSFZlekFFVHp0QnZiaUNLVzY0SmlTZHpGNTRJRUhTRWxKQWVEYmI3OHRkYjlycnJuR1dJNk5qU1U2T3JyS2E3bnZ2dnNBQ0FzTEl6WTJ0dEwzVDBoSUlENCszbGgvNUpGSEFEaDE2aFQvL3ZlL2plM0RodzhuSWlLaVVzZE9UVTFsekpneFpHWm1BbkRycmJmeXdBTVBWTHJHNHNkODhNRUhBUWdKQ1dIQmdnWDQrSlNjNVorYW1zb2RkOXhockM5YXRJamc0T0FTKzBuMU4zdjJiRkpUVXdGbzJMQWg5OTkvZjVVZDIycTF1aDN2dnZ2dVk4Q0FBVlYyL0k4KytvaFBQdm5FV0krSWlPQ0REejQ0bzJNZFBueVl1TGc0ZXZmdVRmdjI3VEdaVENYMm1UNTlPdnYyN1FPZ1g3OSsvT1V2ZnptendvdWM2OWVuSXB6dmNRQ2pSNCttVjY5ZWJyZHYyN2FOdi8vOTd4dzllcFRKa3lkeitlV1huN05hNXM2ZHk0OC8vbWlzUC9YVVUxeDY2YVhsM20vcTFLbkc4dmp4NDh0OEw3TGI3V1JrWkpDU2trSkFRQUN0VzdmMnVKL05adVBxcTY4MjFxZE5tMWJpdFFGSDZQbkVFMDhZNjIrKythYkg5MHh3ZkkrOThjWWJ4dm96enp4RHc0WU5TMzlpVmNScXRmTE5OOThZNnpmZWVHT0Y3cGVabWNsRER6M0VpUk1uQUFnTURPVHR0OTh1TllDcHFLcit2V2kxV3BrNGNhS3gvdFpiYjUxVmZVNUpTVWs4L3ZqanhNVEVNSEhpUk1MRHc0M2IwdFBUZWVXVlY3QmFyWURqdmVGY0JFNXo1c3poNjYrL0ppY25CNEFKRXlhNGZmYXBMSDF1RUZjS25FUkVMZ0wxY2ZSMlNzTVJQQjBzMmw2SVk3VFRIaHhUOFNLQnBsd2NEZjRLQ2dvb0tDaW8wSDVPZHJ1OVNoNzd3dzgvSkN3c2pMWnQyeElaR2NuaHc0Y0J5TS9QUDZQai9mcnJyM3p4eFJmR3V2T0RkWFoydHR2MnZuMzdWaXB3eXNyS1l0S2tTY2FIeGpadDJuRHZ2ZmVlVVkydTl1N2RheXlIaFlXVmV1SlVHU2RQbnVUdXUrOHU5ZlpodzRheFlzVUtUcDgrWGFuajFxMWJsOFdMRjU5dGVSZTFsU3RYOHZubm54dnI0ZUhoM0g3NzdWWDJWMnFieldhRXgrQVlLVk5WNHVMaTNNSW1nSlNVRkw3Ly9uc0dEeDVjNmVPdFhyMmFUei85bEU4Ly9aUmV2WG94YmRxMEV2dWtwS1FZN3dsLy9QSEhtUlh1NG14ZUg3dmRYdUdmbWFDZzBpZHFPNThQVU9KNGRydWRXYk5tR1RYT21ER0RmL3pqSDdScTFZckN3c0lLQnhldTNuNzdiVnExYWxWaSs0RURCMWk0Y0tIYnBjZS8rT0lMbm5ycXFYS1B1VzdkT21QNW9ZY2VJamc0bUlNSEQ3SnAweVpPbmp4SmVubzZKMDZjSURVMWxkOS8vOTM0M1JFZEhXMkVFNmRPbmFKMjdkcVZmcyt6MiszczNMblRiYjAwT1RrNWJ2dm01dWFXZWV3VksxWlUrZzhkY1hGeEpiWVZGQlF3YytaTVk3MGlYemVyMWNxMGFkT01zQWtjOVI4NWN1U3NBNmVxL3IxWVdGam85cnE2eXMzTjVmcnJyNjlRWGE2djNSOS8vTUdMTDc1SWZuNCtXN1pzWWZUbzBVeWNPSkcrZmZzQ3NIRGhRaU5zQXBnMWF4YXpaczJxME9QTW5qMGJpNlZpcC9yZHUzZG40Y0tGeG5wOGZQd1pCMDc2M0tEUERjVXBjQklSdVlqVUE2NENUZ0JiZ2YwdXR4MHEraGNJdEMvNmQ2SDFlWHJ1dWVlb1Zhc1dZOGFNcWZKano1a3p4KzBEVzJrV0xWckVwNTkrQ2pnK3pFUkdSbFo1TFZVaE16T1RaNTk5bHYzNy8vd3VTVXBLWXRpd1lSVSt4c0NCQTNudXVlZEtiTit6WjQreDNLNWR1N01ydEVoaFlXR1pKMVlWQ1JlbDZoMDdkc3p0SkJRY2Y0R2VPWE1tZi8zclg2dmtNWXAvYlgxOWZhdmt1SEZ4Y2J6Kyt1c2ViNHVOamNYWDE1ZisvZnRYNnBqZmYvKzlzZHk5ZTNlUCs3aUdJVlh4WE03bTlVbE9UalpHRlpUSFV3aFJFU2FUaWNjZmY1eng0OGRqdDl2Snk4dmpoUmRlNEYvLytoZTFhdFVxTnpEeHhOUEphSDUrUGpObXpIQjdmY0VSdUlTSGg3dWRGTHNHWkkwYk55NzE1RFl0TFkzMzMzKy96Rm9TRXhNNWVmSWtQajQrUFBua2sxeHl5U1ZNbmp5Wk9uVnE5b1QySVVPR0FOQzBhVk0rL1BERFN0L2ZaclB4eWl1dnNIMzdkcmZ0ZHJ1ZGwxOSttY21USjNzYzdYVWhzZHZ0TkdyVWlPUEhqd09Pc0NZMk5wYU9IVHR5OHVSSnZ2NzZhN2Y5WGI4dnkrT2NBcHlZbUZqcSs1aHJIYTYyYnQzcU5pclJrMG1USnBVSWRmVzVRVHhSNENRaWNoRUtBNjRFMHZremVISiszTWpHTVFwcUM0NVJUKzJML3I4UVJqMXQyYklGcTlYS1F3ODk1UEgySjU5OGtoMDdkcFI2L3drVEpwVFlWdG1UTE5jUFRlZGllbDVWK1BYWFg1a3laUXJIamgwN0o4ZDMvU3R4VkZUVU9YbU04bHgxMVZXQTQyU3orTGJpMitYTTVPWGxNWFhxVkk5L0hZNkxpNk45Ky9iY2NNTU5aLzA0MmRuWmJ1dGxqYlNwQ0x2ZHp2ejU4L240NDQrTkU3RmF0V3J4ekRQUDhPNjc3L0w3Nzc5anM5bDQ2YVdYZVBqaGg3bjU1cHNyZE56ZHUzY2JKNHcrUGo3MDY5ZlA0MzZ1SXhvcU9rS2hMRlg5K3B3TGtaR1JEQnMyekpqZTNLWk5Hd0lDQXM1NFZLbW4xKzJ0dDk1eU94RnUwS0NCY2FJL2YvNThHalJvWUp3WXU1NXNMMXk0a05EUVVJK1BVOXBVT1hCTXZXellzQ0VSRVJGa1ptWVNHeHZMd1lNSEFSZzdkaXl2dlBMS1dmY0IyNzE3TjYrOTlwcmJ0dUlqWlo5Ly9ubVBJYU16SktwZHU3WXhUY3Y1L1drMm00MVJQMGVQSGpXK0o2dHFPbGRlWGg3VHAwOW53NFlOeHJiTEw3K2MvZnYzazVLU1FrRkJBVk9tVEdIczJMRmNkOTExVmZLWTUxTHg5empYRVZPRmhZV2wvaTRORGc3bTFWZGZaYzZjT2NZbzBDZWZmSktBZ0FDZWZmWlp0L2VDeXZEMzk4ZHNOZ09PMFZlVkNhcWNOWmQzbitJakpmVzVRWjhiU3FQQVNVVGtJaFlLREFZdXc5SFBhVGVRNVhLN2M5UlRBTkM4NkY5amF1WXZqNnlzTE9QRFcyQmdvTnVKVEg1Ky9sbWYyRjF5eVNVMGJkcVUzTnhjbzFkTmFHZ290V3ZYZHR2dmwxOStNWmJuenAzck5sMG5MUzJOVWFOR3VlMC9ZTUFBNCtUSGFyV3laczBhdnZ6eVM2Wk5tMWJxU1ZCRlpHUmtzSGJ0V29ZT0hXcE1iYkxiN1N4ZXZKZ1BQL3pRN1M5N0pwT0pBUU1HbEhtaSt0dHZ2N0Z0MnphM2JZMGFOU3F4WDNaMk5vbUppY1o2Ykd5c3gra2NsUTN5UWtORGpmczQvL0plL0RocjFxd3hscDFUYUZ3L0lMcE9xOUVIeDdOVFdGaklLNis4UWxKU2tyRnQyTEJoL1B6enoveisrKzhBdlBQT085U3JWNDgrZmZxYzFXT2RQSG5TYmYxc1JvNDRnNEdmZnZySjJGYXJWaTFlZXVrbE9uWHFSTE5telpnd1lRS1ptWm5HVkxDZE8zZnkrT09QbC91NFgzNzVwYkhjczJkUFFrTkRPWG55SkQvKytLTmJINS9TUmpobFptWXlhZElrcnJubUdnWU5HbFRocHI1VitmcVVaY3VXTFR6OTlOUGw3amRqeGd4bXpKZ0J3UExseTQzMzRudnV1WWUxYTlmU3RtMWJubjc2YWV4Mk8yYXoyZmdaVGtwS01xWkZBU3hldkppNmRSM2RCL2Z2MysvMmg0VGk3K2R6NTg1MWV5K0lqbzdtMVZkZjVibm5uak5HMlB6akgvK2dVYU5HZE83Y3VjTFBPU1FraEFjZmZKQTZkZW9RRkJUazF1ZnBvNDgrY3R0MzVNaVJ2UGJhYXhRVUZKQ1Nrc0s0Y2VONDZhV1h5anorakJreldMVnFWWW50enUrWDExOS92ZHhnb0x3QW9HL2Z2dlR0MnhlNzNXNmNQSWVHaGhxQjFLaFJvNHpwam1jeWtzbFRQVk9uVG5WN2IyamJ0aTNQUFBNTWFXbHBQUEhFRTZTbnAyT3oyWGo3N2JmNTVaZGZlT3l4eDByOS9YT3VmeSs2L2o1eE5XVElFRnExYXNWNzc3M0hvVU9Iak8yMWF0VnkrOXBuWm1ZeWN1UklZejBySzh2dHVmajQrREI2OUdnYU5tekkwYU5INmRXckZ6Tm56alQrT0dXeFdKZzVjeWF0VzdjbUx5K1BFU05HR0dIUCsrKy9iMHc5L09TVFQ1ZzdkeTRBSTBhTU1BS25jMDJmRy9TNW9UdzE4WnhCUkVTcVdCRFFGVWZ6OE45d0JFL0pPSG84QWVRVWJkdU40eGRIWS80TW9BTE9kN0ZuS0MwdHpWaSs2YWFiM0c2Nzl0cHJlZXFwcDZoZnYzNkp2K0M2ZnBpdlg3OStxU2Q1STBlT1pPVElrY1RGeFJsL2NmN2IzLzVHcDA2ZDNQWnpuYzduMnJjQ1N2WmFBZmVUeGNjZWU4eG9KcnhreVpJUzRWUmx4TVhGOGY3Nzd6TnYzanl1dmZaYXJydnVPbDUrK1dXM1BnbE9kcnVkaElRRVJvOGV6Y0NCQTkwYUhaODZkWXFGQ3hlNi9mWFJiRFl6YXRRb2JyLzk5aExIY280eU8xT1ptWm1zV2JPRzRjT0huL0V4d0hPL3JEUHRvU1h1N0hZN3NiR3hyRisvM3RqV3FGRWpIbjc0WVhiczJNSHp6ejhQT0VLcGFkT21NV25TSktObnlaa28vblBrYkh4YldmSHg4Znp6bi85MCs1a0xEZzdtcFpkZW9uMzc5b0JqaE1mcnI3L08zLzcyTnlOWWpvK1BOMzQrU3V2cmxKNmU3amFkYnRpd1ljVEd4cko2OVdxc1ZpdHQyclF4UnN1NFR2RndEWnkrKys0N2R1L2V6ZTdkdTVrelp3N3o1czJyVUhoME5xOVBpeFl0akpPdmdvSUN0M3BXcjE3Tks2KzhBbkRHSi9uang0OW45KzdkYnR1MmJkdG1qR3I1KzkvL1RreE1ERkR5NTlQMXZkajFDb0tBMjhuMmYvN3pueEpOMzE5ODhVWDgvZjJaTW1VSzQ4ZVA1OUNoUTFpdFZxWk9uY28vLy9uUFNqMkhXMjY1QlNqL2RSMDRjQ0Nob2FGTW1qU0puSndjTWpNejJiVnJWNlVlNjN6eDFNeStLcXhZc1lKMzNubkhiZFJkczJiTmVQbmxsL0gzOTZkeDQ4YkV4c2J5OU5OUEc3K3pWNjllemJadDJ4Zzkrdi9adSsrd0tLNnZEK0RmaGFVdDZOSVdGQnVLRFJGTUpFWnNQeXl4eGtLVXhCNjdZaXlSb0U2VnFNQUFBQ0FBU1VSQlZFWVVGWHVGU0RSZ2lUVnFOR28wYXV3Vld6UlJvMkxCQm9vZ3VBcWlTTjN5L3JHWisrNXNCeGV4bk0veitMZzc5ZTVzWWViTXVlY09SK3ZXcmJYYVZwcC9GNGNQSDI3U2V2djM3MmVQTlF1MGE3YTNiOSsrS0ZldUhNYU5HOGZyVnR1MmJWdXNYNzhlNDhlUHg4aVJJM0gzN2wwa0ppYmk2NisvWnI4TnYvLytPeSt6YU9YS2xaZzVjeWFFUWlFZVBud0lDd3NMT0RnNG9HZlBuZ1pmWTBuazVlVnBaYVNtcGFYUmVRT2ROeGhGQVNkQ0NDR01BS3FpNFZXZ0NqTGRCbkFUZ0hyWldobFV3YWdIL3oxM2c2ckxuVHNBQ1FEck45WFlZdUs2VGhpaTYrNjgrbDJ2OFBCd2R2R2pEM2ZpSlJBSVVLdFdMZDQ4cVZUS1RveExvbEdqUnJ3VDY5NjllOFBhdW1SSC9PREJnd0JVZHc2ZlBYc0dpVVFDVzF0Yk5yOVZxMVlJQ2dyQ3dvVUxrWnFhaXFkUG4yTHUzTG40OWRkZkVSd2NqT3JWcStQZ3dZTTRlUEFnN3dMWjA5TVRZV0ZoN0FKZDA3bHo1OWhqa1VqRUxob1ZDZ1VyTXFyUHFWT25zRzdkT21Sblo4UEN3dUsxdW1OOS92bm5KazBqeFZOVVZJUjU4K2J4Q2l4YldWbGh5cFFwRUlsRUNBZ0lRTGR1M2ZESEgzOEFBTHZJSHpWcVZJbmZ6MGVQSHZHZTM3NTlHeDkvL0xISjY2ZWtwQ0F1TGc1Ly8vMDNiN3FYbHhkbXpKaWgxZTNKMDlNVFM1Y3VSVVJFQlBzK1ptWm1Zdjc4K2RpNWN5Y0dEaHlvVlo5cDgrYk52QXNtUHo4L0hENThtRTNiczJjUHhvMGJCNEFmdU9BQ0owcWxFbnYzN21YVHZiMjlUYzVVZXQzajgrelpNNnhjdVJMcDZlbFlzbVFKdTNCVTM2NnVBdDNtcG5uQnFmN2JweGx3c3JLeWdsS3B4TXFWSzdGOSszWTIzYzNORFFzWExtU2pWams0T0dER2pCa1lOV29VY25OeklaRklZR2RuK20wVWhVTEIycVZaNzBYOVFwUnJxNStmSCtiTW1ZUHc4SEFNSERnUVhidDJSV3hzck1uNzA5U2dRUU90QU1MdDI3Y3hhdFFvOWx3OUM4WVE5Y3c2Y3hSa1ZuZi8vbjNFeGNWcFpiTjRlWGxoM3J4NWNIUjBaTk9xVnEyS21KZ1lUSjA2bFhXQjVMNWZ2LzMyRzNyMTZvWEF3RURXeHRMOHUyaUtMVnUyOExKZ05MLzdJcEVJMXRiVzdQT1FtNXVMM054YzNudHk0c1FKM2tpZVJVVkZXTHAwS1U2ZE9zVzYzaDQ5ZWhUcjFxM2piZnZ2di8vRzk5OS9qOURRVUV5YU5BbkRoZzFEUmthRzBRRVpzckt5RUJvYWlxWk5tNkpyMTY0c1NKYVRrOFBMMGdzTEN6UFk3WlBPRytpOHdSUVVjQ0tFRUtLVEhZQUcvLzE3aXY4UE1qM1ZXTzdKZi84NFRsQUZvYmgvVG5nNzZqOXBYblRwWXF4STVyeDU4M1JtT0hsNmVtTGF0R2tBd05LK2xVb2xiNVFlaVVUQ3U3czJkT2hRZGhlU0MycTV1N3RqNDhhTmV2ZmZ1WE5uYk4yNmxaMWtIVDE2dEZqRk9EblhybDNqZFFIbzJyVXJyS3lzRUJrWmllblRweU1vS0lnVlE0Nk5qY1dxVmF2dzU1OS9RcWxVSWlrcFNXY3F1Nk9qSS9yMDZZT3VYYnZxVGVYUHk4dmpCU0ptejU0TlgxOWZBS283cGR5ZGFYMG55dzhlUEdBbmwzRnhjYWhaczJhWjFYSW9qa2VQSGhrdExHd3UzS2htNnJWUjNwU3NyQ3pNbURHRGQ5ZGFJQkJnd29RSnZDS3ZJMGVPeE1PSEQzSDU4bVVBcW91R3BVdVhJakV4RVdQSGpqVzVxeGlIcTR2REtVN1d5T3JWcTdGdDJ6YXRRdEtBcWlaSnYzNzlpdFdXeE1SRWhJZUh3OWZYRjRzWEw0YUZoUVV5TWpKNHc4VnpPbmZ1ak5PblR3TlFaWEVNSHo0Y0lwR0lkeUhHWlRPY08zZU9GelEzbE1HZzZYV09UMEZCQVVhTUdNRytkenQyN0dEZGc5U0Q1elZyMW9TZm41L2VnUlBVMnp0bXpCZzBiOTRjQURCOStuU0QrMWZ2R3FlZTJXRmpZOFBMbU5COC80UkNJUVFDQVJJU0V0aTBLbFdxWVA3OCtYQnpjK010VzdseVpVeVlNQUcvLy80N1pzNmNXYXdhVjd0MjdkSTdhcGo2aGVqaHc0ZWhWQ3FoVUNqZzYrdUx0V3ZYUWlLUjZQemNxUXNMQzhPMzMzNExoVUxCKy91eGE5Y3Vzd1dGdUF3dDlXN21UNTQ4WWRQVkwraTVhVjkrK2FWSjIzN3c0QUUyYjk2TTQ4ZVBhOVhqQ2dnSVFIaDRPUHU5SHpObURKdjM1WmRmSWlZbUJqLysrQ012b0hiLy9uM01uVHNYSzFhc3dKUXBVK0RyNjF1cWZ4Y0JzTUxkUlVWRjZOR2pCNXUvZS9kdVBINzhtQVdLQWRYblVqT0RXaWdVWXNTSUVWaTdkaTF5Y2xSRkM1eWRuZUhxNm9xYk4yOWkrZkxsdk81aWdDcHc1dXZyaS8vOTczKzRkZXNXdG16Wndzc1lyVk9uRHRMVDA1R2RuWTJyVjY5aStQRGhhTldxRlZxM2JtMVNsOUNZbUJpa3BxWmkyN1p0Mkw1OU81bzFhNGJnNEdCSUpCTDJ1d3hvQjNJMTBYa0RNUVVGbkFnaGhCamwrdDgvZjZocVBEMEVrQXdnRGYvZjdZNlQ5ZDgvcmpTMjhMOTFIUUdVMC9obkIxVlcxWnZBblVqMjdOa1RRNGNPNWRXbDRFNW9qUTBOemRXZTBjVGQ0Y3ZPenViVnBWQm5aMmVIZ29JQ09EZzRJQ2NucDBRblBHNXVibWpVcUJHckw3Tno1ODRTblZqdjJiT0hQYTVac3lZclhsNnVYRGxFUjBlam9LQUF5Y25KU0U1T1prVmNoVUtod1JGYnJLeXNjT1hLRldSbFpjSGQzUjB1TGk0UWk4V3dzN09EazVNVHhHSXhUcDQ4eWN2ZXFGMjdObnVzZmpkWnMwc0NwMCtmUHF4TGtVd213K3paczdGeTVjb1NGVUgrOXR0dkFhaE92RFduYVU1L1hTOWV2SGpqbzkybzN4RTJSclBiWjBuOCsrKy9XTEJnQWEvcktxQXFqdHlxVlN0ZXNFUWtFaUV5TWhMaDRlRzhDNjFEaHc3aCt2WHJDQXNMWXhjVXB0QzhXTHQ4K1RKa01wbEpkZGw4ZlgxNVFSSTNOemU5MzNORHVPODFwM3YzN2l3Z3NIejVjcDNkUVJvMmJBZ1BEdytrcGFVaEx5OFBSNDRjUWZ2MjdYbkxjc1dJMWJ1RTFhdFg3NDBkSHhzYkd3UUZCYkdhTk92V3JVTkFRQUFxVmFyRTI2NnZyeStFUWlGa01wbFc5b1ltZTN0NzFnVlBzL3RhYkd3c0c3TGUyOXViRjZoVUQ4UnBCaVUxQXpmY3hXdi8vdjNaaUZkNWVYbVlOR21TM25ZcEZBcXQranJtdEd6Wk10eS9meDlUcDA2RlJDSXhhUjByS3l0WVdWbHB2VDViVzF1ejFlakp5c3JTbXFaUUtIUk81NmFaMmkzei9QbnpPSGJzR0crYXBhVWwrdmZ2ano1OSt2Q0NodXBkSzdPeXNtQnJhNHVKRXllaVVhTkdXTFpzR1F1bWM5dmcvbjZVOXQ5Rkx1Tk44M2piMmRtaFJvMGFtRDE3TnNMRHcxRlVWSVN3c0RDdGdDYWdDbDUxN2RvVkNvV0NGeWo4NDQ4L2VOOGpnVUNBTm0zYW9FS0ZDbGkwYUJHdVhMbWlsWjFkdVhKbHpKa3pCMmxwYVpnNGNTTHk4L05SVkZTRVE0Y080ZENoUXhBS2hmRHc4RURQbmozUnJsMDcxS3haRTNQbnptWHJ5MlF5OU8zYkYvbjUrYmg0OFNLVVNpVk9uejZOeTVjdnM5cHFIUFhzSlJzYkc5NTJxbGF0Q29ET0cwcnJ2T0Y5UWdFblFnZ2h4ZUlBb041Ly93cWhxdm1VQ2tBSzRCbitmN1E3amd4QStuLy9ORm4rdDcxeUFPeWgrcU5rOWQvLzZvL05NY2c1ZDVlL2V2WHFadGlhYmhjdVhHQjNjZDNkM1dGdGJZMk1qQXdVRmhaQ0pCS2hmLy8rNk4yN042NWN1VkxpWVgwLy8veHpkbUtkbEpURXU0TnZpc3pNVE43ZFF1NnVlWHg4UExadDJ3YXBWSXJNekV5RG8wT1ZMMThlUXFFUW1abVpiSnBVS29WVUt1WGRoZVZNbWpRSnJWdTM1aFZOQmxRWkV0eEp2WG9XUnMyYU5YWHUxOExDQXBNbVRjS0lFU05RVUZBQXFWU0s2T2hvbGwzRzNYMVh4MDFUSC9JY0FLc1JvMzZDcUQ0YWtqbFBIT3ZWcTRmUFB2dk1iTnN6NU96WnN6aDM3aHpDd3NKTVh1ZklrU01sM2w5QlFRSFdyVnVISFR0MjhENHpBb0VBWThlT1pjZFVQVk9vYTlldUdETm1ET2JObTRlWk0yZmk0c1dMYkY1cWFpckN3c0x3MldlZlllalFvVVpyQTJWa1pHaGxMK2JtNXVMU3BVdjQ5Tk5QamJiLzAwOC9SWjgrZmJCNTgyWjA2ZElGUTRZTTRXVW1tdXE3Nzc1RFJrWUdObTNhaFBidDI3TU1udE9uVDdNc0prMENnUUR0MnJWajNXVDI3dDJyMVIzbjhlUEgrT2VmZjNpalcrcXFjYUxQNng0ZlFCV2tQM3IwS0I0OWVvU0NnZ0lzWHJ3WUkwZU9aRmtEbHBhVzhQSHh3YjU5KzdCaXhRcTR1cm9pTmphMjJKbHE5KzdkWTEwdEJRSUJSbzhlalh2MzdzSFYxUldPam82OGkwN05ibSthbVJoY01PM1RUejlGY0hBd3RtL2ZyaFVNMWFXMENpMnZXTEdDWmNxTUhEa1NrWkdSOFBiMmZ1M3RSa1JFOEFyYzZ6SnMyREN0YWVwWlExeVhxY3pNVEJZY2NIQndZQU5lUEgzNmxBVzh1R1VkSEJ4WXdYWkRGKzdCd2NFNGNlSUV1eEZUcFVvVlRKZ3dvVml2dlZXclZtallzQ0ZXclZxRlE0Y09RYWxVNHB0dnZ1Rjl2a3JyNzZJcC9QejhXRjI2Z0lBQWc4dHFacVVGQlFXeG92RGNnQVQxNjlmSDFLbFQ4ZGRmZi9HV0ZRZ0VhTjI2TmNhT0hRdVJTQVN4V0l3VksxWmc4ZUxGdk1GSVpESVpVbE5UNGVmbkIwRDE5N3BSbzBZQVZOK1RVYU5Hb1ZhdFdwZzRjU0tTazVNUkZ4ZUg1T1JrOU92WFQ2dmVsSHJXa0lXRkJkc09oODRiU3UrODRYMUNBU2RDQ0NFbFpnMmd4bi8vQUZWdzZTbFV3U2V1cTkxTEErdkxBV1QvOTgrWTE2MFFFaEVSZ2RXclYvUHVqbWt5Vmt4VEtwWHlSZ3pxMWFzWGJ6NDNRb2xRS01UeTVjdmg0T0NBZnYzNklTTWpBODdPemxpMGFKSEJVVXd5TWpKMGpvaWozcTdHalJ2RHhjV0YzZG5idTNkdnNVN2VkKzNheFRJb0hCMGQwYnAxYXdDcVVadm16WnVuTXhORElCQ2dSbzBhOFBiMlJ1UEdqZUhyNnd0YlcxdmN2bjBiNTgrZng5V3JWM0g3OW0ydFlaSUJWZGVCd01CQW5EcDFDdmZ1M2VQTnUzTGxDanR4Vk8vbW82K09Bd0JVcWxRSlgzLzlOZXVpZHVyVUtlemZ2eDhkTzNZMGVFZGVQVHNDMEozTlppekRqV2hidm53NXI3WVFvQW9HVEpvMHllam9jeUtSQ0xObno4Ynk1Y3Rab0FGUWRlMDVjK2FNU2QzWjR1UGpkVTQvZE9pUXlRR1YvdjM3bzBXTEZxd3diMG1MNmdLcTBjUFVzd0orLy8xM2c4dHpoWUtWU2lVeU1qSnc2ZElsM3Z6azVHVGV4V1RObWpXTlh0U3FNOGZ4c2JLeXdwZ3hZMWlOdSt2WHI3Tmk0WURxZ2pzM054ZXhzYkVvS0NqQXc0Y1BzV3JWS293ZVBkcmtkaFlVRkdEdTNMa3NjQlFjSEl6S2xTdGoyTEJoeU1uSndhQkJnM2kvVFpwQkRzM2ZMZlhzclJFalJ2RHFPQm1pL3Q2Wm9udjM3dWpldlRzQVZmMmZ4WXNYczNsY056cUJRSUNMRnkvaTRNR0RlUG55SlRJek16Rmh3Z1JNbWpRSlRabzBLZGIrT1BmdjM4ZWRPM2Q0eGJkTGF1UEdqY2pKeVVIdjNyMVp3R25LbENrcytLbWVEYXplNWJ0NzkrN3M5UUhReXRRQlZCZjczMzMzSFVKRFEvSGxsMTlDSkJKaDdOaXhiRGxUdjJ0aXNSamp4NDlIdDI3ZGNPclVLYTFCQmtycjc2SWhyMTY5UWtaR0JtOTBSRk50M3J3WkVva0VkZXZXaFkrUEQvejgvTkMvZjM5V2xIL2t5Skc0ZVBFaWlvcUtVS0ZDQlRScTFBamR1blZEdFdyVmVOdng4UEJBZEhRMHJsMjdoZ01IRHVEU3BVdDQrdlFwL3ZlLy8rbk0rTm16WncvdTNyMkx1M2Z2NHZqeDQramJ0eStXTFZ1R1k4ZU9vVzNidG16RVJrRDF2VGNXTktiekJqcHZNQVVGbkFnaGhKaU5FRUNGLy81eDhxRUtRcjJBS3Zpay9pOWZjd09sU0NLUjZPMU9jZUxFQ1JRV0ZySWhvZlhKeU1qQTZ0V3IyWFAxZ05PalI0L1l5VnJEaGczaDRPQUFtVXpHaW9DNnVibVo1ZUxBd3NJQ2JkdTJ4Wll0V3dDb0xpZzlQRHhNV2pjdkw0OFhIT2pXclJzN3dYVnhjVUZnWUNCT25EZ0JEdzhQVkt0V0RiVnExVUx0MnJWUnQyNWRwS1NrWU96WXNXejl0V3ZYd3R2Ym01M1V5MlF5cEtTa0lEazVHUThmUGtSNmVqcWtVaWtDQWdJZ0ZBcTF1bFVBcW01ZmZmcjBnVnd1eDRVTEY5aDBmMzkvZzYralI0OGVPSHIwS083ZnY0K0FnQUEwYnR6WXBOZXZUbGZnajRZMExyNkJBd2ZpN05tejdLNTFsU3BWTUczYU5KT0tGQU9xd01EbzBhUFJvRUVEeE1URXNLeVpzV1BIR3YxY0s1Vks3TnUzVCtlOFU2ZE9JU01qdzJEQlc0NmxwU1VMTnIwdXpVQ0lsNWNYTDJDa3ljM05EZTNhdFlPbnB5YzZkdXpJc21BNEdSa1orUHp6enhFUUVJQTFhOWJ3YXNnWVk2N2pBNmgrMDFxMWFzV0tJNmVtcHJKNXpaczNoMFFpd2RDaFEvSFRUejhCVU5XM2FkcTBLUm8yYkdoU094Y3ZYc3lybjhQVjhPRzZONVlyVjQ0VmtPYWVxOU1zZUcxb2xMV2RPM2Z5M3FkdTNicXgzK2JpQnB6VVg4T09IVHQ0MHpadDJvVEV4RVJNbVRJRi92NytXTFpzR1NaUG5velUxRlFVRkJRZ1BqN2VhTUJKSnBNaE9UbFphN0NKYjc3NUJvQ3FZRGFYYVdSSVFVRUJ1N0RYZFd3MmJOakFMcTZkbkp4TXFnUEUxU2tzTEN5RVFDRGdCUjJjbkp6WTQ1bzFhK0xYWDMrRmc0TURMN0JzaUZ3dTF6bjZsNWVYbDlaZ0hFRHAvVjNrNU9Ua0lDa3BpVGV0ZS9mdVpzbGNYYmh3SWF5dHJiVnFTRnBZV0VBa0VzSEt5Z3IvL3Z1dlZzRjFYZXpzN1BEYmI3L3ByZStWbjU4UEt5c3JGQlVWSVQ4L0g2dFhyOGJCZ3dleFlNRUNDSVZDWGhjMVUwYWVwUE1HT204d0JRV2NDQ0dFbENwYkFKWDF6Q3VDS3ZDVUF5QVhxZ3lwb3YvKzEzejh1cmdUeGdjUEhpQTVPWm1YMWoxbnpoeDA3TmlSbmF6cW8za25qanRCL1BISEgvSExMNyt3ZFBMTGx5L2psMTkrUWNPR0Rka2QrOHFWSzBNcWxmSk9nbVV5bVZhOUdFdExTNk1YZ1IwNmRHQnQ1V28zbUdMUG5qMTQrVktWYzJaalk2TTFXc3U0Y2VNd2Z2eDRuYlZkVWxKUzJHTUxDd3V0dTZkQ29SRFZxMWZYMjJXeFU2ZE9PSFBtREFRQ0FkemMzSkNSa1lGYnQyN2gwYU5IU0UxTlpZRUdMeTh2b3hjS2xwYVdDQTBOUlZKU0VxOVdCM2UzWEQxTFRQME8rb1lOR3d4dWx4U2ZXQ3pHeElrVEVSNGVqZzRkT3VDYmI3NHAwVVY3aXhZdDRPdnJpeFVyVnFDb3FBaHQyclF4dXM2eFk4ZDQzY1U2ZGVxRUkwZU9vTEN3RUFxRkFwczJiY0ozMzMxbmNodDBaUmNXMS9MbHkzbkJLeDhmSCt6YXRRdHQyclRoWlVlcUd6OStQSHVzM3IyUTg4OC8vNkJUcDA3RnZwTnU3dU1URWhLQ0N4Y3VzTHBTZ0NvTG9tWExsZ0RBc2srdVhyMEtwVktKSDM3NEFhdFdyVEw0ZVZBcWxWaTZkQ2xPbkRqQm16NXMyREQybTlDM2IxKzBhZE9HMXpWUjgySllQZUJrU20wcTlmMXpYZlVzTEN5MEFnMm1PbmJzbUZaQWd1c3FHUjRlanRtelo4UER3d05MbGl6Qjk5OS9qenAxNmlBME5OUm9VZVp2dnZsR2E3dnFJaU1qWVcxdGphU2tKTVRHeG1MQWdBRmFJNmtxbFVxTUhqMmFqYUNxR2VUNjk5OS9lZDJXdW5mdnJ2Y1lidHUyRFlDcUc1R2RuUjJxVnEzSzYrN0owYXloVk54Nk9YRnhjVHFMc1UrWU1FSHZqYUhTK0x0NC9mcDFSRVpHNHZuejUxcnJLUlFLMk5yYThvSnIraWlWU3Q0MjFBTkMzSWg2Nm45ajFSWDNScFdoOXZUczJST0JnWUg0NmFlZldKYzlPenM3VmxPTXUwRUdxSUpKcHFEekJtSU1CWndJSVlTVUdTc0F6di85TTZia1ZXWlVJaUlpZUtObmFYSnljdEo3d3FjUHQ3eGNMdWNGc0lxS2lyQmh3d1oyY2c2b1JwWHAxcTBiaGc0ZHlxWXRYNzVjNjY2NFFxSEExS2xUOWRZakFGVHA0ZlhxMVdOZEdEU0xpdXFqZmpld1E0Y09XbmZHNTh5Wnc4dGNVS2Rlc0JVQWhnOGZiblIvdFdyVlFuaDRPQUJWTFpVYU5XcWdldlhxOFBQend3OC8vQUJBTmVyVmd3Y1AyRHJjRU5ERzFLMWIxMkFLdlM2YXRTQUEvU2VaeEhUKy92NVl1WEtseVZsTitqZzZPdUw3Nzc4M1dBZUVrNU9UZzVVclY3TG5GaFlXNk5XckYvTHo4OWxkOFFNSERxQmp4NDVtcVpWVFVyVnIxNGFibXh0R2p4NnROK0RFZWY3OE9TOGJTaUFRUUtsVTR2RGh3K2pVcVZPeDlsc2F4OGZaMlJtREJnM0NzbVhMMkxSUFAvMlUvWTRJQkFLRWhZVmg2TkNoS0NvcVFucDZPdGFzV2NPeWNYU1pPM2V1VnJBSitQK1IwVHc5UGRrb1ZPcGR0aXBWcXNSYnZqZ0JKNlZTaWNMQ1FsaGJXeU01T1psOTNvd05KYTlQVGs2T3psRW91U0RqdFd2WEVCVVZoYWxUcDhMUjBSRS8vUENEMFgzbDVlVkJxVlRDeWNsSlo4Q3BRb1VLckZENy92MzdzV1RKRWlnVUNxU21wbUxac21XOGdOd2ZmL3pCZ2swQ2dVQ3JCbGo5K3ZYUnZYdDM3Tml4QTU2ZW5td1VRazVRVUJEdTNyMkxRNGNPc2M5VXk1WXRZV2RuQnk4dkx6eDkraFJDb1JEVzF0WndkWFZGOCtiTjBhVkxGOU1PbmhtVnh0OUZhMnRybmNFbVFKVU5WN2x5WmZ6MjIyOTQrZklsdG16Wmdvc1hMMkx4NHNWYUFiWTllL2JneHg5L0JLQXFobTlxTUtjMFZLaFFBYk5telVKOGZEeGlZMk14ZHV4WWx2V21mZzZrcndpM0pqcHZvUE1HWXlqZ1JBZ2g1SU5Rb1VJRnZRRW5UMC9QMTc1WUhqaHdJTWFORzRjQkF3YmcwcVZMdUhidEdydHpibU5qbzlWbDUvejU4enJydXlpVlNzVEd4aUlxS3NwZ3Q1QzJiZHNpTVRFUlRabzBnYjI5UFE0ZVBHaFNHNjlkdTRZclY2N29ITlk2UFQzZHBLQ2JRcUV3YVRuTk80NjlldldDcjY4djdPM3RzV0xGQ3VUbTVtTGZ2bjNzTHIrdHJTMXZLSEh5N25qZDc0ODZRNTk3UVBVZGlZcUs0Z1Y1UC92c00xU3NXQkU5ZXZSZ0FSV2xVb2xGaXhaaDZkS2xyQUR5bStiaDRZRVpNMmFZbE9HeGQrOWU5bDJvVXFVS2JHMXRjZWZPSFNRa0pDQTVPZG5rWTF5YXgwY3pTSDNseWhVOGUvYU1YVUJ6bzJOeHRYNGVQbnhvTUlDbzcwSlZMQllqT3pzYnljbkptRHg1TWdZTkdzUjdQWm9YamVyZHI0d0ZuQW9LQ3RDOWUzZXR6MW1WS2xVTXJxZlBzbVhMZUYyUk9PUEhqOGV6Wjgvdy9QbHpoSVNFNE5XclY4akt5c0x6NTgrUmxaWEYvcW1MaW9wQ2ZuNCs4dlB6MGJOblR6ZzdPME1nRUtCYXRXcThBc25yMXExakJjNmJOR21DZGV2V0lUTXpFMUtwRkZPbVRNR2lSWXZnNE9DQWhJUUVYdUN4YmR1MldzZE9LQlFpSkNRRURSbzBnS2VucDlieCsrS0xMM0RseWhXZEdVT2hvYUhGUGw2bHlkeC9GOVVEUTVvalVlN2N1Uk5Db1JEWjJka1lNbVFJQzVKT25qd1o4K2ZQWjBIRlc3ZHVZZm55NVd3OXphNXp1c3lkTzVkWG9KdnJjZ2FvM2kvMStuaC8vLzAzSmsrZXJIZGJ4akkzeDR3Wm8zUDZzV1BIZEhacDQvajUrU0VxS29yT0c0aFJGSEFpaEJEeVFlQzZxYm00dU1ESHh3ZVhMbDFpSjQvYzNlazZkZXBnK3ZUcGVQVG9FZWJNbWFOVmZ5UWhJWUYzZ3ExK1owc3NGaU1vS0FoOSt2UkIzNzU5RVJjWHg0YjMvdVNUVDNoZE5XN2Z2bzNaczJkRHFWU3lDeXNBckxiQ3RXdlhzR25USm9ORmsxdTNibzNHalJ0RElwSGdqei8rTU9uRXVuNzkrdWpidHkra1Vxbkp3M0svRHMwNks2MWF0V0tQdTNmdmpvMGJOL0s2bEhUcjFnMk9qbzZsMWg1ako5NjY1amR0MmhRelpzd29yU2FSRWxpN2RpMnZlNVdkblIzTGdxbGR1ellhTjI3TVJxeEtTVW5CM0xsek1XdldMTDExVFhTSmlZa3hlVVJMemE2cG1neGxLM0p5Y25KNGQ5S2JOMjhPYTJ0ck5yclgyclZyVGY0Y2x0Ynh5Y25Kd1lvVks3U21SVWRIWTg2Y09XeGFyMTY5Y1BMa1NYVHMyQkhCd2NFR0E0aU5HemZHblR0M0VCd2NqTDE3OTdJNlFzdVdMVU5FUkFRZVBIZ0FzVmpNYWtjQnFxd1RiZ1F1am5yOUlLNkxrajYydHJhODMxMk9abWFQS2ZidjM4OHkxeXBWcXNRTG9BbUZRa1JHUm1MTm1qVVlNR0NBd2VIaE9lclpORmxaV2VqYnR5OUdqaHdKZTN0N2RPalFRZWM2am82T2lJaUl3TVNKRXlHVHlYRDM3bDJFaFlXaGI5KytpSXFLWXZ1VlNDUUlDUW5SdVkzazVHUTJhcGNwK3ZUcFkzRCs5dTNiSVJhTFRkNmVwdEdqUjVkb3RFaHovMTEwY25MQzVNbVRVYWRPSGJpNnV2SUNHMXhnVGl3V1krVElrVml3WUFHVVNpVnUzcnlKME5CUXpKbzFDNW1abVFnUEQyY0IwVmF0V3BsVUgwdlQrdlhyMlhlNlJvMGFSZ2RrZUpmUmVjUDdod0pPaEJCQ1BnZ2RPblJBKy9idDJkMnpBUU1HOE81V0FxcEN0OXhkNU1qSVNDeGV2TmpncUhhYVJvMGF4UjZyMzhrTERBeGtqeE1URXpGNThtUjJZVFZzMkRBMnNwR3pzek5xMUtpQmMrZk9ZY09HRGFoWXNhTGVXallpa2FqRVhVRDBCWnQwZFF1UnkrVVlNMllNdS9DMXQ3ZkgxcTFiZFk1ZW8xUXEwYjU5ZTViUm9IbmlxSzVIang3WXNtVUw3MEt4dU4yR1RQWGl4UXM4ZnZ5NFZMWk4zcXoxNjlmajExOS81VTBiTkdnUTNOemMyUE9Ra0JCY3ZIaVJmYll1WExpQXlNaElSRVJFR0ExR2NHeHNiR0JuWjJlK2hodXhhdFVxRmdBUkNBVG8wS0VEQkFJQk5tellBS1ZTaWJObnorTDQ4ZU84aXk5ZFN2UDRSRVZGNmN6a3VYRGhBZzRjT01BQ0lqWTJObGl4WW9WSjlaQWFObXlJdkx3OGpCZ3hnbGU0dVVLRkNsaXlaQW0yYk5tQ1hyMTZzWUFab0NxVXJWa1hTcjIrbmludmNZTUdEZkR3NFVOWVdWbkJ6YzBOSFR0MkxGRVJZZlZSckFZUEhveFpzMmJ4NXR2YjI4UER3OE9rWUJOSEtCUkNMQlpESkJLaGNtVlZCVVQxTG9PNitQcjZZdUxFaVpnM2J4NlVTaVh1MzcvUGE0dTF0VFVpSWlJTS9pYS9EOHo5ZDFFZ0VMRHZuSzRpNXB3MmJkcmd4WXNYaUl1TFk4ZC81TWlSeU0vUFordTV1Ym54UnVnejFmUG56M20xM1V3cHhLL09sQnBUQVBEeTVVdjJtMkJwYVdtMEdEMzNXYUx6Qm1JTUJad0lJWVI4RUNwV3JHaDBtYUZEaCtMMjdkdXNPMXhFUkFTV0xsMXE4a2hPbkgzNzl1R2ZmLzRCb0RxSjVlb0xuRDkvSG5QbXpHRmQ3Zno5L2RHdVhUdmVVTnFEQncvRzMzLy9EWmxNaG9VTEZ5SXZMdytkTzNjdTF2N05SYWxVSWlZbWhwMDBBa0NYTGwzMERwWDg2dFVyWHZjWmZTZU9TcVVTeTVZdDB4cEtPVHc4SE5PblQwZU5HalhNMEhxVmI3NzVCbmZ2M2tWZ1lLRE9MalBxZ1VGZDgxMWRYYzNXRmxKeWhZV0ZpSW1KMGVyV0V4QVFnS0NnSU42MHlwVXJZK0RBZ2ZqNTU1L1p0SFBuemlFc0xBemg0ZUVtajE3MXBodytmSmczbWx6TGxpMVpHd01DQW5EdTNEa0FRSFIwTkNwV3JLaXpCa2xwSDUrTkd6ZnlzcVphdG15Sml4Y3ZzbUxMeTVjdmg3Ky9QN3RvTjdYNGR2MzY5ZUhyNjZ0em5vT0RBNFlPSFlvVksxYndhc0hveXZSUjc1cG1iQ2gzQUpnNmRTcnYrWXdaTTdCbXpScFVxMVlOWDN6eGhjbDFXWm8yYllyWTJGajQrL3Z6dWtDcDgvRHdnSjJkSFJ3ZEhlSGs1QVFuSnlmMldDd1dzNUg5QUdES2xDa0lEQXcwMnExVWwxYXRXaUVwS1VrcjRBaW9Nb2JxMWF1bmQxMHJLeXVEMzR1Q2dnSmVzTkhkM1oxMTZkUEYwTHozMVJkZmZBRjdlM3RFUlVWQm9WRHdQck1pa1FpelpzMHFkdkgwb3FJaUxGcTBpSjB6QUtwYVpydDI3WUsvdnorcVZLa0NlM3Q3blNQM2NYNzc3VGVqK3psMDZCQ2lvcUxZY3ljbkp3d1lNQURObXpjdmRwdnB2SUhPR3pSUndJa1FRZ2o1ajFBb3hOU3BVekZpeEFoa1pXV2haczJhdkx1bDZxUEY2THNndUh6NU1wWXVYY3FlRHhreUJFS2hFT3ZXcmNQbXpadlppWld6c3pPKy8vNTdyZTE0ZW5xaVY2OWVMRzA4SmlZR0Vva0UvdjcrV2lQYWNUUzdocVNscFFFQW5qNTl5cHYrOU9sVE5rK1Q1c1hHeTVjdkVSVVZoVE5uenJCcGJtNXVXZ1ZuMVduZURkUjNvaG9iRzZ1emdISmFXaHBHalJxRndNQkFCQWNIbzFLbFNyd2lvNFpHdTNyOCtESGk0K054K2ZKbDNuVHVwTmZTMGhKcjFxelJXazg5SFY3WGZGTDJrcEtTTUgvK2ZOeS9mNTgzdlhyMTZqcS9Rd0R3MVZkZklTRWhnWTNFQktocXFRd2ZQaHo5Ky9kSHQyN2RTalNhbnJtZFBIa1MwZEhSN0xtdHJTMXZZSUVCQXdiZ3I3LytnbEtwUkg1K1BzTER3eEVaR1lrR0RScXdaVXI3K096ZXZSdnIxNjlueTdtN3V5TTBOQlRIamgxRFRFd01BTlZGWTFSVUZPYlAySUNmK0FBQUlBQkpSRUZVbjYrMUwwT2piQmtMck55NmRZdFg2NjVxMWFydzlmVkZWbFlXN08zdFlXVmxoVWVQSHZFQ2JjYTZjbWxlc0FLcTM1Nzc5Ky9qL3YzN09rZEIwM3dOWEx2ZDNkMVJ0MjVkakJzM1R1LyttalJwZ3QyN2QrdWNKNWZMZVFFblcxdmJFZ1diVWxKU3NIWHJWcjJCc3RqWVdEeDgrQkRkdW5YVFdReTZVcVZLdlBkWTA1VXJWM2lqS2Y3d3d3OXZwRnUyTWJwR2V1V1V4dDlGUTFKVFUzSDE2bFdkOC9Mejg3Rno1MDcwN3QxYjd6YTVMdmljWThlT1lkT21UYXgyRStmR2pSdXNNTHE3dXpzYU5XcUVyNy8rR2g5Ly9MRkp3VloxZCs3Y3dZWU5HM2kvQTREcW1FUkZSU0VtSmdZTkd6WkVZR0FnbWpWclpyVFdHNTAzRUYwbzRFUUlJWVNvNFdvMi9QUFBQK2pYcng4N1djbk56Y1VmZi96Qmx0TjFGKzdDaFF1WU9YTW11NkFKQ0FoZ1hlSzRVWWNBMVIzNEdUTm02RTExNzlldkh5dGlhbWRuQjE5Zlh6eCsvTmlrWXFNQWVOMVAxT202R09Sd0Z5cjUrZm5ZdDI4Zk5tL2V6RHRodDdPencvVHAweUVTaVhEbnpoMlVMMThlRGc0TzdBSXBQVDBkcTFldjVtMVRNNnNzUHo4ZlM1WXM0WjAwaWtRaTFLaFJBd2tKQ1FCVUZ4QkhqeDdGMGFOSElaRkk0T1BqZzlxMWEwTXNGdVBpeFlzUWlVU1F5V1FvS2lwQ1hsNGVNak16NGU3dWp1enNiRjdHaGlaZEY1bms3YmRwMHlaczNMaFI2LzJyVktrUzVzK2ZyL2ZpUkNBUUlDSWlBaE1tVE1ETm16Zlo5SUtDQXZ6ODg4L1l2bjA3NHVMaTlONkoxbGZyeGx6a2NqbldyMStQVFpzMjhlN3VoNFNFOExxL2VYbDVvVnUzYnF5K1UwNU9EcjcvL252MDY5Y1B2WHIxd3RhdFcwdjErQ1FtSnZJQzZFS2hFQkVSRVJDSlJQajg4OCt4Zi85KzNMNTlHMEtoRUhYcjFvVmNMc2ZmZi84TlFOV05TNmxVYWwwa21scEw2OEdEQjRpSWlPRFZheGs4ZURDU2s1TU5CbmgwWmJOYVdGaXc3ZnorKys5bzA2WU5hMGRTVWhLdklEYzN3TVAxNjljaEZBcWhWQ3A1TmFRQThMcGJUcDgrSGE2dXJyd3NGSFBKeWNtQlVxbkV2WHYzdE9ZVkZoYmlyNy8rd3I1OSszRHAwaVd0NHV4Q29aQjlMdkx6ODdGOSszYnMyTEVESDMzMEVWcTJiSWxtelpxOVZwMGxVeG1xZ2FOdjNySmx5M2lqSVdyaUNsYVg5dC9GZ3djUElqTXpFMVpXVnJ4UkVqbTV1Yms0Zi80OERoOCtqSC8rK1VkdmdYeUZRb0VEQnc3ZzRNR0RhTlNvRWRxMmJZdkdqUnVqb0tBQW1abVplUDc4T1N1K25aaVlpTVRFUkswdWZBNE9EaWdvS09CMXo4ekl5TURldlh1eGQrOWVXRnRiNDZPUFBrS1RKazBRRUJDZzg3ZE5McGZqN3QyN3VIVHBFazZkT3NYTFFnTEFNdkM0NExWTUpzT0ZDeGR3NGNJRnhNVEVJQ0FnZ05YSlVpOHVUK2NOeEJBS09CRkNDQ0VhUHZyb0k5amEycUpMbHk2d3RMU0VVQ2hFWVdFaDcyU3lmdjM2dkhWMjc5Nk5uMzc2aVYzVWVIaDRZT0xFaVd6KzRNR0RjZWJNR1R4NzlneVRKMDgyT0RTdnBhVWxwazZkaXJDd01QajYra0lrRXVtc25XSk90Mi9meGg5Ly9JSFRwMDlyM2MwWGk4V1lNV01HcTJmMTQ0OC80dGF0V3dhM0p4S0plSVY5SHp4NGdKa3paL0x1MXRyWjJXSE9uRG53OGZIQnBrMmJzSG56WnQ3SnRGUXF4WWtUSjNRT202NXV5cFFwT2dzOE96ZzQ0Tk5QUDRXdnJ5OWlZbUp3OHVSSmc5c3hkR0ZFUXgrWERROFBENjJUL3BvMWEyTGV2SGxHQzhYYTJOaGd3WUlGbURGakJxOEdDcUFhNnIwc3V6MWtaR1JnMjdadHZOK1V6cDA3Nnh4dGFlalFvYmg2OVNxN0NKVEw1VGh4NGdTQ2dvSksvZmhZV1ZueFJ1Y0tEUTFsdjEwQ2dRQmp4NDdGaWhVcjhPMjMzNkphdFdvQVZOK1YrUGg0dmZzMUpUTkdKcE5oMnJScHZJdlhwazJib2xtelpwREpaTEN4c2VIVmJWS25xOHRkbFNwVjJERHF2Lzc2cTg1dVo0RHE4OGJkQ0ZpMGFKSE9VZlRFWWpIdmhrTnBmbzUyN2RxbGxYa2tGQXBoYVdtSk9YUG00TlNwVTFyckNJVkM5T3JWQ3oxNjlNRFBQLytNUC8vOGs4MVRLcFc0ZlBreWJ0eTRBVDgvUDhqbGN2VHMyYlBZN1RKV05Kenpydjl1Q2dRQ2pCbzFpamRDSXFENjdseS9maDNqeDQvWEdaU29XTEVpUm80Y2liUzBOS3haczRZRmo1UktKUzVjdUlCTGx5N2hwNTkrd3VYTGwza2oyT2xUdTNadFRKczJEZVhLbGNPNWMrZHc2dFFwL1AzMzM3eWdWR0ZoSVFzT2JkdTJEV3ZYcm9XRmhRWGtjam5pNHVKdzU4NGQzTHQzVCsvM3h0dmJHOU9tVFlPcnF5c1NFeE54NE1BQkhEdDJqSjBQRkJZV0lqNCtIdkh4OFNoWHJoeEdqUnFGS2xXcTBIa0RuVGNZWmZwd0hZUVFRc2dIcEdiTm1yQ3lzb0pjTGtkQlFRSHZ3dERXMWhZREJ3N2tMZS9tNXNhQ1RXNXVibGk0Y0NIdm9zVEd4Z1pqeDQ3RjVNbVRUUnBoUml3V1krSENoZWpSbzRkNVhwQVJMaTR1dUh6NXN0WkpZMEJBQUpZdlh3NGZIeDgyN2VPUFB6YTRMZTVDVkwwN1ltcHFLcS91Z1Vna3d1elpzMUcvZm4wSUJBTDA2OWNQR3pac1FGQlFVTEZxUmxoYlc2TkpreWFvWHIwNkJBSUJKQklKZ29LQ0VCVVZoUjA3ZGlBOFBKelYwQ0x2bmxhdFd2R0t3clpwMHdaTGxpd3hlVlFpN3VLa2I5KytMS09sZWZQbTZOdTNiNm0wMTFRZUhoNjhiaC90MnJYVFcxRFl4c1lHczJmUDVvMjBPVy9lUERnNE9KVDY4UkdMeGF3N3pQRGh3N1c2bTlXcFV3ZlIwZEVzMkFTQTkxdWh5ZDNkSGQ3ZTNrYmJKUlFLTVczYU5CYWNxbENoQWlaTW1NRG02UnI1ejhiR0JxTkdqZEpacTJqUW9FRkc2d3B4djBQR1hrZnIxcTJOdHQ5Y2RCV0k1bTUyakJneGdwZHBKUkFJRUJnWWlOV3JWMlBBZ0FGd2NIREF1SEhqRUIwZHJWWGpKeVFraEJVa0ovb0pCQUo4K3Vtbld0TWJObXlJZXZYcWFXWGp1TG01WWN5WU1WaXpaZzJhTkduQ2duN05talhqTGRlL2YzL1VxRkVEWGJwME1SaXdyRk9uRGlaT25NaHFTWXBFSXJScDB3YVJrWkhZdm4wN3dzUEQwYXhaTTYyYWFWOS8vVFg3UGx0YVdrSWlrZURHalJzNmcwMFNpUVRmZmZjZGxpeFp3dHBTcDA0ZGZQdnR0L2p0dDk4d2NlSkVyZS9VeTVjdlViVnFWVHB2SUNhaERDZENDQ0ZFQjZGUUNDOHZMeVFtSnNMS3lncDJkbllRaThXb1hiczJldlhxeGJ2QUFsUW5XSjA3ZDhhMWE5Y3dkKzVjWHJjWWpxNFRWME9jblozaDdPd01RTlZGWnZ2MjdTVi9RVVp3ZHlQSGpSdUhvcUlpZlBMSkovanFxNjkwRHVGY3AwNGRXRnBhc3BHVEJBSUJiRzF0NGV6c2pOcTFhK09MTDc3UXVxaHMyclFwaGd3WmdwOS8vaG0xYXRWQ1JFU0VWaTBMVjFkWGpCbzFDaUVoSWZqMzMzK1JrSkNBcEtRa3BLZW5JeWNuaDQzNFUxUlV4TzRxTjJqUWdOV3RpSXVMUTQwYU5iUnFvRmhhV3VvczdFbmVEU0VoSVVoTVRFUndjREErKyt5ellxOXZhV21KZ1FNSG9rV0xGdGkyYlp2ZXdJNzY0QURUcDA4MytZSjgyTEJoN0xGNk54Tk42cU0rV1ZoWW9FdVhMamh4NGdRYU5teklDM1RvSXBGSUVCMGRqVGx6NW1ETW1ERzhMS0hTUGo3ZHVuVkQrZkxsZFdZTzZhS3JlSzlBSUVEZHVuWHgzWGZmbVZ4UTJzdkxDekV4TVZpd1lBSEdqUnZIdTZBY01tUUkwdFBUWVcxdERWdGJXNVFyVnc2MWF0WFNXNnk4V2JObVdMbHlKVTZjT0lFblQ1N3dzbElzTEN6ZzdPeU1GaTFhb0U2ZE9teTZwNmNuYnh0Q29SRE5temMzdVF1WE9kU3VYWnRsYzVVdlh4NCtQajZzdTZlN3V6c0dEUnFFMWF0WG8xV3JWdmp5eXk5UnRXcFZyVzM0K3ZyaXA1OSt3dG16WjdGOSszWTRPVG14Z1NqZXhHK2plb2FWdVhEQmxOTCt1d2lvZ2tzSERoeUFoWVVGWEYxZDRldnJpeUZEaGtBZ0VPQ3JyNzdDa2lWTDRPL3ZqNDRkTzZKcDA2WmFYVVlyVnF5SXlNaEkzTGx6QjF1M2JrVmFXaHJMS3JPMnRrYVBIajJ3WXNVSzJOdmJvM0xseXFoZXZUcTh2YjNoNys5dmNNQVNPenM3dEc3ZEdxMWJ0OGFyVjY5dzVzd1pIRGx5QkM5ZnZ0UUtpZ1lIQitQbzBhTklTa29Db1Bvc04yclVDSjk5OWhtYU5HbWk5M3RqWTJPRHRtM2JvbTNidHJoLy96NzI3Tm1EWThlT29XclZxaXlJU2VjTnhCaUJVbDluVTBJSUllUXRjdVRJa1JKZFRMMUorZm41VUNnVUpSNlcrVzF3OCtaTlNDUVNrN3FKS0pWS0tCUUtreThnbFVvbDl1M2JoL2J0Mnh1OE1EZVZYQzZIUUNBd3VTWk1XWG1Ubjkyelo4K3lFY2RNOVNiYXAzNlgyc0hCd2VTaHVqbEtwYkpFeFpUZmRqS1p6Q3pmaGJmcCtDZ1VDcng4K1pKOU40VkNJV3hzYkl5MnI2aW9pR1dTV2x0YnY0bW1Hc1RWZXluT2ExRHY0bVRxYTFCZng4cktTbXNmZVhsNXNMS3kwdms1VVNxVmVQWHFWYkd5Tzk2bXo4cTdRS0ZRb0xDd1VPZjdMNVBKOE9yVnEyTFZ3dEk4L2pLWkRJV0ZoV1k3YjFBb0ZEci9KdDY4ZVJNWEwxNUUvZnIxNGUzdFhld0M0NXk4dkR3OGUvYU1GNUNuOHdiemVSZk9kWFVSR1BoUm9Rd25RZ2doeEV6ZWhsR3ZYcGNwM1YwNEFvR2dXTU5mQ3dRQ25UVnFTdXBESEhyN1hmVzZkNHJmMXd0a2MxeEFBVy9YOGJHd3NDaFJNV3A5V1JabHhjcktxdGh0S2ttZ3pOZzY2dDNtTkFrRWdtSVBXLzgyZlZiZUJSWVdGbnIvdGd1RndtSi8xaldQdjFBb05OdnZBS0MvS0wrM3QzZXgvcjdyWTJkbnA1WDlTZWNOeEpDM003UkhDQ0dFRUVJSUlZUVFRdDVaRkhBaWhCQkNDQ0dFRUVJSUlXWkZBU2RDQ0NHRWtBK1llaUZYUWdnaGhMeDVjcm44dmV6eVJ3RW5RZ2doaEpBUG1KMmRIWEp5Y3NxNkdZUVFRc2dIS3ljbjU1MGVkRVlmQ2pnUlFnZ2hoSHpBSkJJSjB0TFN5cm9aaEJCQ3lBY3JMUzNOcEpIKzNqVVVjQ0tFRUVJSStZQlZxMVlOejU0OVExWldWbGszaFJCQ0NQbmdaR1ZsNGRtelovRDA5Q3pycHBnZEJad0lJWVFRUWo1Z1FxRVE5ZXJWUTBKQ0FnV2RDQ0dFa0Rjb0t5c0xDUWtKcUZldjNudFp3MGxZMWcwZ2hCQkNDQ0ZseTluWkdUNCtQcmgrL1RwY1hGemc0ZUVCQndlSDkvTGtseEJDQ0NsTGNya2NPVGs1U0V0THc3Tm56K0RqNHdOblorZXlibGFwb0lBVElZUVFRZ2lCczdNekFnSUM4T0RCQTl5NmRRdTV1YmswZWgwaGhCQmlacGFXbGhDSlJIQjFkVVZBUUFDRXd2YzNMUFArdmpKQ0NDR0VFRklzUXFFUVhsNWU4UEx5S3V1bUVFSUlJZVFkUnpXY0NDR0VFRUlJSVlRUVFvaFpVY0NKRUVJSUlZUVFRZ2doaEpnVkJad0lJWVFRUWdnaGhCQkNpRmxSd0lrUVFnZ2hoQkJDQ0NHRW1CVUZuQWdoaEx3VExDMHRhY1FzOHM2UnkrV3d0TFFzNjJZUVFnZ2hoTHh4RkhBaWhCRHlUckN6czBOT1RrNVpONE9RWXNuSnlZRklKQ3JyWmhCQ0NDR0V2SEVVY0NLRUVQSk9rRWdrU0V0TEsrdG1FRklzYVdscGNIVjFMZXRtRUVJSUlZUzhjUlJ3SW9RUThrNm9WcTBhbmoxN2hxeXNyTEp1Q2lFbXljckt3ck5ueitEcDZWbldUU0dFRUVJSWVlTW80RVFJSWVTZElCUUtVYTllUFNRa0pGRFFpYnoxc3JLeWtKQ1FnSHIxNmxFTkowSUlJWVI4a0lSbDNRQkNDQ0hFVk03T3p2RHg4Y0gxNjlmaDR1SUNEdzhQT0RnNDBBVTllU3ZJNVhMazVPUWdMUzBOejU0OWc0K1BENXlkbmN1NldZUVFRZ2doWllJQ1RvUVFRdDRwenM3T0NBZ0l3SU1IRDNEcjFpM2s1dWJTNkhYa3JXQnBhUW1SU0FSWFYxY0VCQVJBS0tUVExFSUlJWVI4dU9oTWlCQkN5RHRIS0JUQ3k4c0xYbDVlWmQwVVFnZ2hoQkJDaUE1VXc0a1FRZ2doaEJCQ0NDR0VtQlVGbkFnaGhCQkNDQ0dFRUVLSVdWSEFpUkJDQ0NHRUVFSUlJWVNZRlFXY0NDR0VFRUlJSVlRUVFvaFpVY0NKRUVJSUlZUVFRZ2doaEpnVkJad0lJWVFRUWdnaGhCQkNpRmxSd0lrUVFnZ2hoQkJDQ0NHRW1CVUZuQWdoaEJCQ0NDR0VFRUtJV1ZIQWlSQkNDQ0dFRUVJSUlZU1lGUVdjQ0NHRUVFSUlJWVFRUW9oWlVjQ0pFRUlJSVlRUVFnZ2hoSmdWQlp3SUlZUVFRZ2doaEJCQ2lGbFJ3SWtRUWdnaGhCQkNDQ0dFbUJVRm5BZ2hoQkJDQ0NHRUVFS0lXVkhBaVJCQ0NDR0VFRUlJSVlTWUZRV2NDQ0dFRUVJSUlZUVFRb2haVWNDSkVFSUlJWVFRUWdnaGhKaVZzS3diUUFnaGhCQkMzZzR5bVF3UEhqeUFWQ3BGWGw0ZTVISjVXVGVKRUVLSW1WbGFXc0xPemc0U2lRVFZxbFdEVUVoaEFWSTY2Sk5GQ0NHRUVFS1FtWm1KR3pkdXdNWEZCZDdlM25Cd2NJQ2xwV1ZaTjRzUVFvaVp5ZVZ5NU9Ua0lDMHREWC85OVJmcTFhc0haMmZuc200V2VROVJ3SWtRUWdnaDVBT1htWm1KNjlldm8zNzkrbkJ5Y2lycjVoQkNDQ2xGbHBhV0VJdkZFSXZGeU1yS1FrSkNBbng4ZkNqb1JNeU9hamdSUWdnaGhIekFaRElaYnR5NFFjRW1RZ2o1QURrNU9hRisvZnE0Y2VNR1pESlpXVGVIdkdjbzRFUUlJWVFROGdGNzhPQUJYRnhjS05oRUNDRWZLQ2NuSjdpNHVPREJnd2RsM1JUeW5xR0FFeUdFRUVMSUIwd3FsY0xEdzZPc20wRUlJYVFNZVhoNDRPblRwMlhkRFBLZW9ZQVRJWVFRUXNnSExDOHZEdzRPRG1YZERFSUlJV1hJd2NFQnVibTVaZDBNOHA2aGdCTWhoQkJDeUFkTUxwZlRhSFNFRVBLQnM3UzBoRnd1TCt0bWtQY01CWndJSVlRUVFnZ2hoQkJDaUZsUndJa1FRZ2doaEJCQ0NDR0VtQlVGbkFnaGhCQkNDQ0dFRUVLSVdWSEFpUkJDQ0NHRUVFSUlJWVNZbGJDc0cwQUlJWVFRUXNqYm9MQ3dFQUJnYlcxZHhpMGg1cGFTa29MVTFGUjgvUEhIc0xHeE1iaXNRcUhBbzBlUGNPL2VQVWdrRXRTdlg3L0UrMVVvRkRoNThpUVVDZ1diVnI5K2ZiaTd1NWQ0bSsrcjNOeGNTS1ZTVktoUXdlaDdWQmFTazVQaDV1WUdrVWhVMWswaDVKMUJBU2RDQ0NHRUVQSk9LQ3dzeEp3NWMvRFZWMS9CeDhjSEFKQ1RrMVBzN1RnNE9PaWN2bXZYTG16ZXZCa3RXclJBMjdadDRlZm45MXJ0TmFSdDI3YnM4ZnIxNitIaDRjR2VwNldsWWNDQUFlejU0Y09IUzd5ZnRMUTBTS1ZTTkdqUXdPQnl1Ym01dUhuekppNWR1b1N1WGJ2cURJaVU5dkhYYk0rVEowL3c1TWtUVks1Y21YZDhTdUwzMzMvSDNyMTdZVzF0amFGRGgrS0xMNzdRdSt6bzBhTng1ODRkQUlDL3Z6L216NTlmNHYydVg3OGVtemR2WnM4OVBEeXdldlhxRW05UDA3djYvcXI3K2VlZnNYdjNidVRsNVFFQVFrTkQwYWxUcDJMdmx5T1ZTakZ5NUVoa1oyY0RBSHIyN0ltaFE0ZVdlSHZjTm9jTkd3WUFjSEp5d3BZdFcyQmhvZDFaU0NxVm9rK2ZQdXo1OXUzYklSYUxYMnZmaEx6TEtPQkVDQ0dFRVBLZVVTcVZFQWdFcGI2ZmpJd005T3ZYeitUbDI3UnBnNk5IajVxMHJHYVFSYWxVSWpvNkdtZlBuc1dGQ3hjd2ZQaHdkT2pRd1dEZ1FKL2R1M2ZEenM2T04wMG1rMkhYcmwxNDllb1ZEaHc0QUFBczRQVFZWMThoS3l2TDVPMnJ0ejBtSnNibzh1dldyWU85dlQxNy91clZLOTU4WGR1d3NiRkJTRWdJYjFwT1RnNVNVbEtRbkp5TW16ZHZJaUVoQVNrcEtaQklKTmk4ZVROeWMzT1JsWldGcDArZjRzbVRKMGhMUzBOS1NncVNrcEtRa3BJQ3BWSUpBTEMzdCtkZE5BT2xjL3h2M0xpQlM1Y3VJVHM3RzFsWldjak16RVJXVmhhZVBYdkdnZzhBMEx0M2J3d2VQTGpZKytFVUZSWGh4SWtUN0xHL3Y3L0I1VnUxYXNVQ1RsZXZYa1YrZmo1c2JXMkx2ZC9EaHcvemdrMkFLa0IwOHVSSnRHblRwdGpiZTlmZVgxTjk4c2tuMkxwMUszc2VIeDlmNG9CVFRrNE9JaUlpV0xDcFZxMWFHRGh3WUltMnBlNzI3ZHZzc1l1TGk4NWdVM0U5Zi80Yy9mdjMxenUvWThlT09IVG9rTmJ2Z1RIbHk1ZkhqaDA3WHJkNWhKZ0ZCWndJSVlRUVF0NFRYRmV3N094c09EbzZsbkZyekVlcFZHTFpzbVVzV0NXVHlYRG16Qm0wYjkvZWJQczRldlFvcEZJcEFNRE96ZzZEQmcweXkzYjM3dDFyZEpuang0OFhleHYyOXZZczREUm8wQ0N0SUkwNnFWU0t4TVJFakI0OTJvUVdBMGVPSE9FRkpFcnIrQ2NtSm1MOSt2VkdsN3Q5KzdaVzFwY2hPM2Z1NUdYWm5ENTltbVhxTkczYUZGV3JWbVh6cGt5WmdzZVBIL1BXTHlnb1lJK0xpb293ZE9oUXJXNldhOWFzTWRpR3c0Y1BZL0hpeFRybkxWcTBDRlpXVnZqZi8vNW4wdXQ1Vjk5ZkFMaHg0NGJlNDZDK2YzV1hMMTgyR21DTWlJaEFqUm8xZU5PeXM3TVJIaDZPKy9mdnMybDM3dHhCeDQ0ZFRXNXZ5NVl0TVdYS0ZLM3BpWW1KN0hHZE9uVk0zcDRoQ29VQytmbjVldWNYRlJXWlpUK0VsQ1VLT0JGQ0NDR0V2Q2U0YmtkUG5qeDVid0pPY3JrYzBkSFJPSFRvRUp2bTZPaUl5Wk1uYTJWeHFXZEphT3JaczZmZWVUS1pETC84OGd0NzNydDNiemc3TzdQbmxTcFZNdGhONlBIang1REpaQUNnVmQ5Rjg2S1lvMzVSWExWcVZRaUYvMzlhTHBQSjhQRGhRNFBiVU4vUG8wZVA5TFlOQUNwV3JNaUNhWVlJaFVKVXJWb1Y5ZXJWUTI1dUxrUWlVYWtlLzRvVksrcGQzdDNkSFc1dWJuQnpjMFAxNnRXTnR0MlEzYnQzczhlOWUvZUdRcUZnR1NxUEh6OUdTa3FLd2ZVek1qSk0zcGRTcWNTbVRadXdZY01HRmtpeHRiWEZwRW1URUJzYml5ZFBua0F1bDJQMjdOa0lDUWxCOSs3ZGpXN3pYWDEvQVNBL1A5L284ZFdrVUNpTXJxTWVGQVNBZS9mdUlUSXlFdW5wNmNYYWw2bXVYNy9PSHRlclY2OVU5bUZNdTNidEFJRDNYbkhUTktjVDhyYWdnQk1oaEJCQ3lIdWlZc1dLa0Vna09ILytQTHk4dkdCcGFWbXErM04zZDhmNjlldjExaHZTckZQMDRzVUxsa1hoN095TWRldldzZm1YTGwxQ1pHUWtBTENhSjgrZlA4Zk1tVE54N2RvMXRweVZsUlVpSXlQaDdPeXNsZkZoS0toa3lPN2R1MWxRd2NQREF6MTY5TUJmZi8yRkd6ZHVJRGc0R0QvODhJUGVkWC81NVJkczJMQ0JQWjh3WVFKdi9vb1ZLM1N1cDM1c1pzMmFaYkNHazc1dDZOS2hRd2M0T2pyQzNkMGRsU3RYUnZYcTFYWFdrUEgzOTBlRkNoWGc3dTZPU3BVcW9VcVZLcWhTcFFvdjhGWGF4NzkyN2RyNDl0dHZVYjU4ZVRnNk9pSXNMSXpOaTRxSzR0VVpTa3RMSzlhMk9YZnUzRUZDUWdJQW9Ibno1cWhUcHc0bVRab0VzVmlzMWEzc2RXVm5aMlBSb2tVNGYvNDhtMlpyYTR2WnMyZWpRWU1HcUZxMUtrSkRRNUdkblEybFVvbTR1RGhjdjM0ZDQ4YU5RN2x5NVV6YXg3djAvcjRKU3FVU08zYnN3Sm8xYTNnWlFRS0JBSUdCZ1FZRHhZOGVQY0svLy83TG02WXJDSnFibTRzYk4yNnc1NHNXTGNLaVJZdTBsaXR1clRWbloyZTJqdnJ2Z2ZwMjFMTWZ1ZDhXOWNDUyt1OE5CWnpJMjRnQ1RvUVFRZ2doN3dtQlFJQ09IVHRpNDhhTk9INzhPRnExYWxYcVFhZmlVTThheXNyS2dwV1ZGYnNBVnUvV1ZLMWFOUUNxYml6cUY4TUNnUUFUSmt4Z0JZM05JVE16azlldEt6UTBGQUtCQUxHeHNYajgrREYyN2RxRmtKQVFyWm95TXBrTXNiR3gyTE5uRDV2V3YzOS9ORy9lWEdzZnYvLyt1OVkwOWRvdFo4K2U1ZFdFVVNnVXZQbTYxdGVYR2FNZXRERmsrdlRwUnV2c2xQYnhkM1oyUnVmT25VdTBybnB0cEp5Y0hBd2ZQbHpuY3BzMmJRS2d5dTRaTm13WWJ0MjZoWXNYTHdJQUxsNjh5QnNOelZqQVlQRGd3WG96YitMajQ3RjA2Vkk4Zi82Y1RST0x4Wmc5ZXpicTFxMExBS2hTcFFvV0wxNk15Wk1uczR5aytQaDRKQ1FrWVBqdzRTYlZkWHFYM2w5ZFNsb0FQeTh2RDEyN2R1Vk5TMHRMdzV3NWMzajFsVGhLcFpJZDE1WXRXL0t5dFY2K2ZJbXRXN2Z5c3BZc0xTMHhZTUFBOU83ZFcydGJseTVkWWhtTUpaR2RuWTNqeDQ4aktDaW94TnNBL244VVRXUFRDSG1iVU1DSkVFSUlJZVE5SXBGSVdISHV0TFEwTkc3Y0dPN3U3aENMeFcra2tMaWhPanZPenM2d3NMQ0FRcUdBVXFuRWt5ZFBXR2FQZWhjelQwOVBBRUREaGcxaGEydkw2cHlNSFRzV1RrNU8yTE5uRDdwMDZhSzEvWjA3ZCtyZHQ2N2l4MXloNU56Y1hBQ3FJcjBmZmZRUjFxOWZ6d0pnQ29VQ3ZyNit2UFdTazVNeGYvNTgzTHQzajAxcjBhSUZ2djc2YTUzN2pvdUwwOXV1a2pLbEs5YnJLdTNqejMwT2RKSEw1WkRMNVhxM0o1RkkyR1BOK2txY2E5ZXU0ZXpac3dDQUxsMjZ3TTNORGJHeHNXeCtyMTY5V0tGdFU3UnMyVkpyMlpTVUZNVEZ4ZUh2di8vbVRmZnk4c0tNR1RPMFJvUHo5UFRFMHFWTEVSRVJnYnQzN3dKUUJUM256NStQblR0M1l1REFnZmprazA5TWFzL3JLdTMzVjUrc3JDeUVob2FpYWRPbTZOcTFLeXBVcUFCQUZUaWNPWE1tV3k0c0xFem5hSG9jaVVUQ0srYmVxbFVyQkFVRlllSENoVWhOVGNYVHAwOHhkKzVjL1BycnJ3Z09Ea2IxNnRWeDhPQkJIRHg0a0ZjN3lkUFRFMkZoWVN3d3FPbmN1WFBzc1Vna1lrRktoVUxCaXBQcmMrclVLYXhidHc3WjJkbXdzTERRQ3BvVngrZWZmMjdTTkVMZUpoUndJb1FRUWdoNXovajUrYUZpeFlyWXYzKy8wYUxWeG9aVEx5NURYWitFUWlFa0VnbnJ2bmIvL24wV2NPSzZQUUdxaTNWQTFiM25vNDgrd3ZuejUvSE5OOStnYmR1MkdEWnNHTkxUMHlFVUN0R3laVXZlOW9zemtoeWd5aXhTNy82VW1KaUlFU05HOE9vbmhZU0VvRXFWS2dCVUY4UmJ0MjdGNzcvL3JwVlpjUHIwYVN4WXNBQURCdzQwZUpGYzJ0Uzc1bkJzYlcxNW1WaW1LdTNqUDJqUUlMMmZGODNBcFNuRnhUVWRPSENBQmJSMjdkckZDNWk0dTdzaktDZ0lRcUVRMzN6ekRRQ3cvNDJaUDM4K0FHRDE2dFhZdG0yYnpzRFl2WHYzaWpXQ0k2RDYvSVdIaDhQWDF4ZUxGeS9XT1JMYXUvVCs2aE1URTRQVTFGUnMyN1lOMjdkdlI3Tm16UkFjSEF5SlJJTExseSt6NVJRS2hkSDJSMFpHWXZyMDZRZ0tDbUpGMkdOalk3RnExU3I4K2VlZlVDcVZTRXBLMHRrRnp0SFJFWDM2OUVIWHJsMzFab0xtNWVYaDFLbFQ3UG5zMmJOWkFGcTk2NnRtN1RiT2d3Y1BXRkFxTGk0T05XdldMTE1hVUlTVUJRbzRFVUlJSVlTOGh5UVNDZnIzNzQvSGp4OGpMUzFOYjljTExydm5UYWxXclJvTE9OMitmUnZObXplSFZDcmxkYWxURDRJMWJ0d1lnWUdCK095eno3Qmt5UksyM0E4Ly9BQjdlM3ZldG8yTmJLWEoyOXViWlZ3Qi9Dd3JBR2pXckJrNmQrNk1GeTllWU4rK2ZmanR0OS93OHVWTE5sOGdFTURTMGhJeW1ReEtwUkpIamh6QmlSTW5FQlFVaEw1OSsyclZqNmxTcFlyUjBjME1NZFNscTdpTVpWb3NYcndZRFJvMEtOWGpYOXI4L2YxWlhSdk5US3JCZ3dlejdweDM3dHdwMW5hNTdsVyt2cjY4UXRwdWJtNTQ4dVJKc2R2cDRPREFSdEVEVk5scnVvSk54Zkcydkw4MWE5YkUzTGx6MlhPWlRJYStmZnNpUHo4ZkZ5OWVoRktweE9uVHAzSDU4bVVXeU9Pb1p5L1oyTmp3dHNPTk5GaXVYRGxFUjBlam9LQUF5Y25KU0U1T3h2Mzc5NUdXbGdhaFVHaHdwRGNyS3l0Y3VYSUZXVmxaY0hkM2g0dUxDOFJpTWV6czdPRGs1QVN4V0l5VEowL3lhbG5WcmwyYlBYNzI3Qmw3ekdWcGFlclRwdzl1M2JxRlc3ZHVRU2FUWWZiczJWaTVjcVhCMmxMNmZQdnR0d0JVQVR2TmFaclRDWGxiVU1DSkVFSUlJZVE5SlJBSTRPSGh3U3RJcmVuSWtTTm0zYWUrb3VHYzJyVnI0OEtGQ3dDQXExZXZBZ0RPbkRuRDVydTZ1cUpTcFVycytlZWZmdzZCUUlDalI0L2l6ei8vWk5QZDNOemc3ZTM5V20xMWRuYkdKNTk4d3RxanpzM05EUU1HRE1EOCtmTVJIeCt2ZGVIcTRlR0JpUk1ub256NTh2amhoeDlZTFJ5WlRJYnQyN2NqUGo0ZTY5YXRnNVdWRlc4OVhjZkVWRnltbGFuTG1DTTRWWnJIdjdSeDNVa2xFZ2t5TXpOWk5sWHQyclhScWxXcjE5NytwNTkraWo1OSttRHo1czNvMHFVTGhnd1pnbTdkdWhWN085OTk5eDB5TWpLd2FkTW10Ry9mWG1jZE1NNjc5djZXTDE4ZWpSbzFBcURLV0JvMWFoUnExYXFGaVJNMDNzUGlBQUFXclVsRVFWUW5Jams1R1hGeGNVaE9Ua2EvZnYyMHV2eXFadzFaV0ZpdzdYRGk0K094YmRzMlNLVlNaR1ptNnUyZXliVkRLQlFpTXpPVFRaTktwWkJLcGJ6Zkg4NmtTWlBRdW5WcjdOcTFpemY5N3QyN3JNWlZjbkl5bTE2elprMmQrN1d3c01Da1NaTXdZc1FJRkJRVVFDcVZJam82R3RPbVRRTUFmUFhWVjFycmNOTUdEaHpJbTg3Vk8xTVBMS25YUUtPQUUza2JVY0NKRUVJSUlZUzhNZW9GaVJNVEU1R1RrNE9USjAreWFacjFhd1FDQWE1ZnY4NGJLYzdHeGdiVHBrMkRSQ0lwY1JGaVRraElDTDc2Nml2SVpESkVSa1lpUHo4ZmxwYVdtRHg1TWp3OFBKQ1FrS0ExK2xXWExsMHdmUGh3VnNzbEtpb0srL2Z2eDRvVksxakdXSEJ3TUFzMk9UazVBVkFWa1g2ZElJRllMT1psd3VpaW5rRmxLTGpsNk9nSWdVQ2dWWWVHYXl1WC9WT2F4MSs5bTl6Y3VYTjVJM0p0M0xqeHRVZXBzN2UzeDhhTkc1R2JtNHRCZ3dZQlVBVUF1TUx3bkFNSERoUnJ1K3Jkci9yMzc0OFdMVnF3YnFDdmN6dzZkT2pBeStyUjVWMTZmelh0MmJNSGQrL2V4ZDI3ZDNIOCtISDA3ZHNYeTVZdHc3Rmp4OUMyYlZ0Y3VYS0ZMV3RsWmNVcjZLNkxqNDhQNXMyYnA3T2d0MEFnUUkwYU5lRHQ3WTNHalJ2RDE5Y1h0cmEydUgzN05zNmZQNCtyVjYvaTl1M2JLQ2dvMEZyWDJka1pnWUdCT0hYcUZLOU9Hd0JjdVhLRi9ZYmR2SG1UVGRkWC93a0FLbFdxaEsrLy9ocXJWcTBDb0tycnRILy9mblRzMkZGbk4wVnVtbnFkS1FBNnV3WHFta2JJMjRRQ1RvUVFRZ2doeEd3TUZRMEhWTjJRckt5c1VGUlVCSmxNaG8wYk4vTHFOMmxtbmlRbkoyUHExS204QzhPSkV5ZkMwOVB6dGJLRjFxeFp3NGFLZDNOenc3aHg0OWdGM3RDaFE5bEY1WkFoUXpCMzdsd0lCQUkwYmRvVS9mcjEwOHBtRUFnRTZOU3BFejc1NUJORVJVV2hxS2lJTnlMVmI3Lzl4aDV6YmJheHNjSGF0V3VOdG5QUW9FSHN0YXNIQllwTE0vdmpsMTkrZ2EydExUSXpNM25EM2F1M0ZTajk0dytvUmloVUR6b0Nxa3l4L1B4OG93RVlVNnhhdFlwbHRuVHYzbDNyL1h1ZGtSd3RMUzFac09sMWxhU2JGZWR0Zm44NStmbjU3THVmbjUrUDFhdFg0K0RCZzFpd1lBR0VRaUd2aTVyNmlKYjZ1TGk0SURBd0VDZE9uSUNIaHdlcVZhdUdXclZxb1hidDJxaGJ0eTVTVWxJd2R1eFlWc2R1N2RxMThQYjJacGxiTXBrTUtTa3BTRTVPeHNPSEQ1R2VuZzZwVklxQWdBQUloVUljTzNaTWE1L256cDFEbno1OUlKZkxlWm1SL3Y3K0J0dmFvMGNQSEQxNkZQZnYzMGRBUUFBYU4yNXM5UFZwNHJxSEdwdEd5TnVFQWs2RUVFSUlJY1JzakdXaTJOallvR0hEaHF4WTk0NGRPOWc4WjJkbmZQenh4K3g1WW1JaUprK2V6S3ViQkFELys5Ly96RFljdUZLcHhQejU4OW1JWVMxYnRrUndjRENiMzdKbFM5eTVjd2Z0MnJWam8rZnA0K2JtaHZuejUrUFZxMWNtalFpb21jRlFFb2E2RWFuVExHek5aYmdZOGlhT1B3RDgvUFBQV2dXaUZ5NWNpSnljSEV5ZE90WG9jVGZrd29VTHJLdVl1N3M3THlDcVZDclJybDI3RW0yM2E5ZXVHRE5tREh2K09zRVp6dkxseTdXQ1YrL0QrOHZwMmJNbkFnTUQ4ZE5QUCtHdnYvNENBTmpaMmJFUkI2VlNLVnZXeGNYRnBHMk9HemNPNDhlUDEvbDYxYk1KTFN3c3RPb3NDWVZDVks5ZUhkV3JWOWU1N1U2ZE91SE1tVE1RQ0FSd2MzTkRSa1lHYnQyNmhVZVBIaUUxTlpWbGpubDVlUm5zdGd5b0FwT2hvYUZJU2twQ3g0NGQyWFF1ZzB6OTg2T2VWYlpod3dhRDJ5WGtiVWNCSjBJSUlZUVE4a2ExYWRPR056b2NwMlBIanJ4QXpmSGp4L0hpeFF1ZDJ4QUtoZmp1dSsrTTd1djU4K2U4YmtqY09zN096bEFxbFZpOGVERk9uejdONWo5OCtCQkRodzVGYm00dVhGeGNzSFRwVWp4OCtCRERoZzB6K2ZVQnhydFdGUlFVbUtYSXRtYWdRVi9nUXoyNFpXRmhZVkpBb3JTUFB3RDg4ODgvaUkrUDExcnZ4bzBiQUlEUm8wY2pORFMwUlBXRTB0TFNzR0RCQWhhMGNYRnh3Y0tGQzVHZW5vN1UxRlFzVzdhczJOdDgwOTcxOTFkVGhRb1ZNR3ZXTE1USHh5TTJOaFpqeDQ1bDMzbjFBSkcrSXR5YTVzeVpnOVRVVkozek5GL2I4T0hEalc2dlZxMWFDQThQQjZDcTBWV2pSZzFVcjE0ZGZuNStMTU53eDQ0ZGVQRGdBVnVuUllzV0pyVzFidDI2QnJ2ZTZhSlpRd3JRSDV3aTVHMUVBU2RDQ0NHRUVHSTJ4b3FHQTZyUjM4UmlNYSsyakkyTkRiNzQ0Z3ZlY2cwYk51UmxRS2w3K1BDaFNVRUl6VkhEdUhYa2Nqa0VBZ0grK2VjZjNuejFrZXE0ekl1M21hbFpVdW9YMytYS2xUTnBuZEkrL3RuWjJWaThlREVBVlFhSWVuQkZKQkloTnpjWEJRVUZtRDkvdmxZQlpWTmtaV1h4WGpjWHhPS0l4V0tkaGRobE1obHYxRVJkeTVqUzVjc2MzdVgzRnpDZSthV2VKYWJ1MkxGak9ydTBjZno4L0JBVkZZWDA5SFNUNnFJcEZBcVRsdFBNVk9yVnF4ZDhmWDFoYjIvUGFyVHQyN2VQWmVUWjJ0cmk4ODgvTjdwZFFqNVVGSEFpaEJCQ0NDR2xidi8rL2Zqb280L2c3KzhQYTJ0ckJBWUdZdmZ1M1d3K0Y0UlM1K2ZuQjZGUWlBWU5HdURpeFl1OGVjWE5PTkpjYitUSWtlamV2VHNhTm15b05WS2ZRQ0NBdmIwOUtsYXNDRUFWZUZJUE9zamxjbDdYUVlsRVluS3RJWE5uSktnWEhiYXdzT0NOOE1leHRiVkZSa1lHZTI1cWQ2WFNQUDRoSVNFNGZmbzBxOXZUcmwwNzdOKy9ueTAzWThZTVJFZEg0L0hqeC9EMzkwZno1czJ4YnQyNll1M0wyOXNiNWNxVjQzVVpFd2dFRUl2RmNIVjFoVWdrd3BvMWE1Q1VsQVNSU01TS2xHZGtaS0JmdjM1c25UVnIxa0FtaytIZmYvL1ZLbXF2UzB4TWpONXVXcHE2ZHUxcWNQNjcrdjV5MzY5M2pXYXdUcjJtWFBmdTNiRng0MFplOTg5dTNickIwZEd4MU5wakxHQ25hMzdUcGsweFk4YU0wbW9TSWNWQ0FTZENDQ0dFRUdJMmE5ZXV4Y09IRDNsZFRnQmd5NVl0c0xLeWdyKy9QNUtTa3JTSzNaNCtmUnAzN3R4QnJWcTEyRFJiVzF1TUdqVUs3ZHExSzdVc2drNmRPc0hUMHhNZUhoNm9VS0VDbkp5YzRPVGt4Q3NrL2UyMzMvTFcwU3pFUEg3OGVEUnMyRkR2UGdvTEM4M2FmdldnVlhwNk9udnM3dTdPNjk2a1RyMXJqckY2TTV6U1BQNENnWUFGZ214c2JOQy9mMzlld0tsaXhZcUlqbzdHenovL2pISGp4dkdHc3dmNDlYNzBqZHhuWVdHQndZTUhReTZYbzNMbHlxaFlzU0xjM054NDNjMjRHbDVKU1VudzgvTkRXRmdZTEN3c2VOdEpURXpFbkRsejhQanhZeXhZc01EZ2U4MjlIanM3TzlNT2hCSHY2dnZMNFViRk0rYmx5NWRzdERsTFMwdVVMMS9lNFBKY1lJZ2IrVTJkWEM3SG1ERmpjT2ZPSFFDcTBRcTNidDJxYzlRN3BWS0o5dTNiczI2WGhyTERldlRvZ1MxYnR2Qkd4ZXZVcVpPUlYxWXlMMTY4NEdYWkVmS3Vvb0FUSVlRUVFnZ3BrZVBIanlNcUtvbzNiZlBtelhxWGw4bGtrRXFsbURKbGlsWlhvY0xDUW9TSGgyUFJva1c4N0pET25UdHIxYkVCZ0I5Ly9CRUFjUDM2ZFd6WXNBRjVlWG5vMHFXTDFoMS9xVlNLV2JObWFhM0haYlA0K3ZyQzE5ZVh0NDVTcWNUVHAwL3g2TkVqMUt4Wjg3VkdEeXR0NmwwQURXVzIzTHAxaXowdXpxaHFwWG44YzNKeThNc3Z2NkJQbno0NnV5KzZ1cnBpMHFSSk90dlZwMDhmazl2UFVTcVZrRXFsU0VsSndjT0hEL0hGRjEvZzFQKzFkLzh4VWRkeEhNZGZ4dytSRTd6QU8xRHhnRjBUQkNreHl5QjBiQTJVcldHcm1GdFdNOWZXV0t5Q2YyVDltR2d1MnlwYWJDM2N0TFYwdWJWYW05b1lhK0lVS3haTHBjWmtEY3BSQ3BRY3lDQXc0YnorWVBjZEI5d0orRFVGbm8rTmpidjczdmMrOS8wZXg3NnZ2VC92ejVrenhqSHM2ZWxSWEZ5Y3VydTcvZmF4Wk1rU0krQ3FxcXJTZ1FNSHRHREJnaW05L3EyYXplZFhtcmdxM21TKy9mWmJ2KytSbUpnWWJkKytYUnMyYkpqMjM1N1g2MVZWVlpVUk5rbFNZV0hocEdHVEpQM3p6ejkramRrREJVNWVyMWNmZmZTUlg5Z2tTYSs5OXBvcUtpcmtjcm1tTmM1Z1hucnBKYlcxdFNrM04zZlM2WnhqcHdaTzlyamRiamR0TE1DdEluQUNBQURBak5oc05yL2wxSVBKejgvWDh1WExWVlpXNWxlZEVoVVZaVlNvOVBYMXFiUzBWRHQzN2xST1RrN1EvZmw2eFRRME5HaG9hRWlTVkZOVG82eXNMSzFmdjk3WWJ2d0Y1TmkrTlAzOS9XcG9hSkRiN1ZaM2Q3ZmNicmM2T3p0MStmSmw0MzE5K3VtbnBnZE9sWldWVTY3OGtFYjc1QVFLWHBxYW1vemZBMVcyM0xoeHcyL0tWSHA2K3BSZk94QXpqditHRFJ2MHd3OC9hT3ZXcmJjOG5zazBORFRvM0xsejZ1cnFVbGRYbHpvN080M3pHaEVSb1MxYnR1aXp6ejR6dG4veHhSZjlLdHQ4N0hhNzh2THlWRnRicTQ2T0RuMzExVmRURHJ4dTFXdyt2emZUMnRxcVE0Y09HU3ZXK1hSM2Q2dXlzbEpWVlZWNjRJRUhsSnVicTV5Y0hDMWF0Q2pvL3ZyNysxVlpXYW52di8vZXVDOHVMazVQUC8xMHdPZU1yeUlLOUxmKzhjY2ZxNjZ1YnNMOUhSMGRLaWtwVVc1dXJvcUtpcFNRa09EWG5EellWTnZPems3VjE5ZnIvUG56ZnZmN3dyTFEwTkJKSzlyR2huNkJLdDZBdXdXQkV3QUFBR2JFMTAvR3QrUzQwK21VMCtsVVltS2luRTZueXNyS2pHMGZmL3h4dmY3NjYzN05qWjFPcHlvcks3VnIxeTZqUW1Od2NGQzdkKy9XdG0zYnRHUEhqcHVPWWNlT0hXcHBhVkZUVTVNOEhvOE9IejZzZGV2V0djSEIyQXZ4c1N2Z1NhTlRzZDU3NzcyZys3OGRsU3pMbGkyYlZrUHl5VUlRYWJTL3o5aEFJbERmb01iR1JsMjllbFhTYURQdSsrKy9meHFqRGU1V2pyL0w1ZEx1M2J1bnRLTGFUUHp5eXkrVHJ2SWxTZUhoNFRwKy9MaisrT01QU2RMYXRXdVZsWlVsU1JPbTcwbWowNmxxYTJzbGpVNFBMU2dvQ05nNHZMaTQySXpoei9yek81N0g0MUZiVzV2T25UdW5NMmZPK0ZVaFNUS21zL3FxdWtaR1J0VFkyS2pHeGtaVlZWVXBLeXRMano3NnFCNSsrR0cvejh5MWE5ZFVVMU9qSTBlTytDMUVFQmtacVlxS0NsbXRWclcydG1yeDRzV0tpb3JTd29VTFpiRlkxTlhWcFU4KytjUnZETDYrYldQMy9lR0hIL3FGVFZhclZTNlhTODNOemNZNDYrcnFWRmRYSjRmRG9kV3JWeXNsSlVVMm0wMW56NTZWMVdyVnlNaUlob2VITlRRMHBKNmVIc1hIeDZ1dnIwOEhEeDRNZUx6R1YxTUJzeEdCRXdBQUFHWWtMaTVPQnc0Y1VFSkNnc0xEdzROdUd4MGRyY3pNVE5YWDEwc2FyUnA1NTUxM0ZCTVRvMzM3OW1ubnpwMXFhMnVUTkhyaG1wMmRQYVV4V0N3V2xaZVhxNlNrUklXRmhiSmFyU29vS0RER016dzhiR3c3ZnFwSmZIeTh3c0xDZ2w3WVBmUE1NemNkUTNsNStZVDdZbUppQWs0bk1xczY1dGl4WTM1akh6ODFVQnFkQ25UNDhHSGpkbTV1cnFrQno2MGNmMGxhdW5UcGpGNTNiQitydnI0K0ZSVVZUZGdtTVRIUjczWklTSWlXTDErdXhNUkVKU2NuNit1dnY1WWtoWVdGYWR1MmJkcStmYnNpSWlMOEdzTDdBc2ZrNUdTdFdiTkdQLy84cy83OTkxODFORFRjOXRYSjVzTDU5WGc4cXE2dVZtdHJxMzc3N2JlQUZaRnBhV25hdFd1WDdIYTdmdjMxVjlYVzF1cmt5Wk1hSEJ5VU5Ecmx0cjYrWHZYMTlZcU9qbFpKU1ltY1RxZU9IajJxNzc3N3p0ak94MmF6YWMrZVBVcEpTWkUwT3RWdjdMVER5WXdQNjlyYjIvWFdXMjhab2FRMEdtSzkvZmJiV3IxNnRUNy8vSE1kT1hMRTd4aGN1WEpGcDA2ZDBxbFRwNEsrMWh0dnZERnBnQmdWRmFYMTY5ZnJ2dnZ1VTFWVmxVNmZQaDEwUDhHYWlwdTlRQUV3RXdST0FBQUFtQkdMeGFMazVPUXBiMTljWEt3ZmYveFI5OXh6ajk1OTkxMmp6MHQwZExRcUt5dTFkKzllL2ZUVFR5b29LTkNxVmF1bXZGKzczYTVEaHc0cElpSkNseTVkVW5WMXRkOUZvTS80QnI4aElTRmF0bXlacmw2OXFvU0VCQ1VrSkJqVlI3NmZtYTdXOVg5NDdMSEhkUHIwYWYzNTU1OXlPQnpHeGZWWWc0T0R1bjc5dXFUUjgzVTdWZzZiNmZHLzNWSlRVN1ZseXhhdFhMbFM5OTU3cjVLU2t2d3ExcDU4OGtudDM3OWY4Zkh4eXN6TTFQRHdzRi9ZNU51SFQxRlJrVnd1bDU1NjZpbmpzM3M3ellYekd4b2FLb2ZEb2FOSGowNjZiNGZEb2VlZWUwNmJOMjgybXJXbnBxWXFOVFZWeGNYRnFxK3YxemZmZktNTEZ5NFl6K252NzFkaVlxSmlZMk4xL3Z6NUNXRlRWbGFXWG4zMVZiOEFiTzNhdFVFREo0dkZvbGRlZVVWV3E5VzQ3L0xseTM3OWtxeFdxL2J1M2F1TWpBeEowclBQUHF1Q2dnSjk4Y1VYT25IaVJNRG05ZU10V0xCQTJkblo4bmc4c2xnc3N0dnR5c25KMGNhTkc1V1JrYUdRa0JEMTlmV3BxcXBxU3ZzRDdtWUVUZ0FBQUxndE5tN2NhUHkrY09GQ3hjYkdxclMwVk92V3JadlF3OGhxdFdyZnZuMzY4c3N2dFduVHBtbS9scThwOElvVks3UjA2VklOREF3b1BEeGNFUkVSaW91TFUyNXVyZ29MQ3ljOHI3cTZPbUJEWVdueXByeFRZYlBaQWo3Mi9QUFBUNnN2VkY5Zm4xOFZpNC9kYnRjSEgzeWdzckl5YmRxMGFkSXBUWXNXTGRMNzc3K3Zzckl5WldSa1RDc2duSTZaSHYrcGlvdUwwLzc5K3lkOXpHYXo2ZGl4WThadDN3cHhMcGRMTDcvOGNzQjkybXcybFplWEcwMmpWNjFhWmZRWGk0eU1WRnBhbXQvenM3S3lqR2wzNDQwTm9Db3FLclJpeFlvcHZhK3hnZWI0eXFTNWNuNkxpb3BVVjFlbml4Y3ZTaHA5bnc4OTlKRHk4dktVblowZHNEb3lJaUpDK2ZuNXlzL1AxKysvLzY3ang0L3I1TW1UU2t4TU5GYXozTE5uajBwTFN6VThQS3dISDN4UVc3ZHVWV1ptNW9SOXBhYW1LalEwMUdpUWJyRllqTytrbEpRVVBmSEVFeFA2VHozeXlDTjY0WVVYZFBEZ1FhMWN1Vkp2dnZubWhENWFkcnRkSlNVbEtpNHVWbE5UazVxYm0zWHg0a1YxZFhWcFlHQkExNjVkMC9YcjF6VThQR3hVcTYxWnM4WTRudFhWMVhLNVhCUE9iV2hvNkl5L2U0QzdpY1U3dGkwL0FBQUE1cFVUSjA0b0x5L3ZUZy9qcHNaV25reDEyZmU3aGRmclZYdDd1M0hiNlhRRzdNczBtWkdSRVYyNmRNbTRQVDVVdUhMbGloWXZYaHcwT1B2Nzc3OFZGUlhsVjhIaDIvZll5ZzlmOWNaNC84ZngvK3V2djR6ZjdYYjd0STZSR2J4ZXI3eGVyeXdXeTAzN0VmMmY1c0w1YldscDBkbXpaNVdSa2FHMHRMU2c3eVdZb2FFaHVkMXV2MEN2cGFWRkRvZGpTcXV6ZWIxZTNiaHhZOHFmTGEvWHE1cWFHbTNldk5tVXFZcStxaVpmTmRmZFpyYjhQOERkeFJMa0M1UEFDUUFBWUI3akFnTUFJUEgvQURNVExIQzZPNk5WQUFBQUFBQUF6Rm9FVGdBQUFBQUFBREFWZ1JNQUFNQThOcmFSTGdCZ2Z2SjRQUDk3M3pUTWZRUk9BQUFBODFoa1pPU1VsL01HQU14TkF3TURFNXJPQTdlS3dBa0FBR0FlY3pnY2ZpdFVBUURtbjQ2T2ppbXQ5QWRNQjRFVEFBREFQSmFVbENTMzI2M2UzdDQ3UFJRQXdCM1EyOXNydDl1dDVPVGtPejBVekRFRVRnQUFBUE5ZV0ZpWTB0UFQxZHpjVE9nRUFQTk1iMit2bXB1YmxaNmVUZzhubU03aTlYcTlkM29RQUFBQXVMTjZlbnAwNGNJRkxWbXlSTXVYTDFkVVZCUVhId0F3QjNrOEhnME1ES2lqbzBOdXQxdnA2ZW1LalkyOTA4UENMR1d4V0N3Qkh5TndBZ0FBZ0NTTmpJeW92YjFkM2QzZEdod2NaUFU2QUppRFFrTkRaYlZhWmJmYmxaU1VwTEN3c0RzOUpNeGlCRTRBQUFBQUFBQXdWYkRBaVI1T0FBQUFBQUFBTUJXQkV3QUFBQUFBQUV4RjRBUUFBQUFBQUFCVEVUZ0JBQUFBQUFEQVZBUk9BQUFBQUFBQU1CV0JFd0FBQUFBQUFFeEY0QVFBQUFBQUFBQlRFVGdCQUFBQUFBREFWQVJPQUFBQUFBQUFNQldCRXdBQUFBQUFBRXhGNEFRQUFBQUFBQUJURVRnQkFBQUFBQURBVkFST0FBQUFBQUFBTUJXQkV3QUFBQUFBQUV4RjRBUUFBQUFBQUFCVEVUZ0JBQUFBQUFEQVZBUk9BQUFBQUFBQU1CV0JFd0FBQUFBQUFFeEY0QVFBQUFBQUFBQlRFVGdCQUFBQUFBREFWQVJPQUFBQUFBQUFNQldCRXdBQUFBQUFBRXhGNEFRQUFBQUFBQUJURVRnQkFBQUFBQURBVkFST0FBQUFBQUFBTUJXQkV3QUFBQUFBQUV4RjRBUUFBQUFBQUFCVEVUZ0JBQUFBQUFEQVZBUk9BQUFBQUFBQU1CV0JFd0FBQUFBQUFFeEY0QVFBQUFBQUFBQlRFVGdCQUFBQUFBREFWQVJPQUFBQUFBQUFNQldCRXdBQUFBQUFBRXhGNEFRQUFBQUFBQUJURVRnQkFBQUFBQURBVkFST0FBQUFBQUFBTUJXQkV3QUFBQUFBQUV4RjRBUUFBQUFBQUFCVEVUZ0JBQUFBQUFEQVZBUk9BQUFBQUFBQU1CV0JFd0FBQUFBQUFFeEY0QVFBQUFBQUFBQlRFVGdCQUFBQUFBQUFBQUFBQUFBQUFBQUFBQUFBQUFBQUFBQUFBQUFBQUFBQUFBQUFBQUFBQUFBQUFBQUFBQUFBQUFBQUFBQUFBQUFBQUFBQUFBQUFtSFgrQS9wRndPZ2R0UkRMQUFBQUFFbEZUa1N1UW1DQyIsCiAgICJUaGVtZSIgOiAiIiwKICAgIlR5cGUiIDogIm1pbmQiLAogICAiVmVyc2lvbiIgOiAiMjciCn0K"/>
    </extobj>
    <extobj name="C9F754DE-2CAD-44b6-B708-469DEB6407EB-10">
      <extobjdata type="C9F754DE-2CAD-44b6-B708-469DEB6407EB" data="ewogICAiRmlsZUlkIiA6ICIxMjc4NDgzMzE0NzMiLAogICAiR3JvdXBJZCIgOiAiMzczNDIyNDgiLAogICAiSW1hZ2UiIDogImlWQk9SdzBLR2dvQUFBQU5TVWhFVWdBQUJsTUFBQVhFQ0FZQUFBQlpYUGdmQUFBQUNYQklXWE1BQUFzVEFBQUxFd0VBbXB3WUFBQWdBRWxFUVZSNG5PemRkM1FVVlIvRzhTZWRORUl2Z25SQlVFQVFHOFVYVUJBRXBJclNlMGVsaENKRmVsV1FMcjMzM2xTcW9DaGQ2U0NoUStpOXBXLzIvU05ta21GTEVnZ2krdjJjd3prN2QrN00zaTNKSWZQTS9WMFhxOVZxRlFBQUFBQUFBQUFBd0grSWk0dUxTMkw3dWo3TmdRQUFBQUFBQUFBQUFEenZDRk1BQUFBQUFBQUFBQUNjSUV3QkFBQUFBQUFBQUFCd2dqQUZBQUFBQUFBQUFBREFDY0lVQUFBQUFBQUFBQUFBSndoVEFBQUFBQUFBQUFBQW5DQk1BUUFBQUFBQUFBQUFjSUl3QlFBQUFBQUFBQUFBd0FuQ0ZBQUFBQUFBQUFBQUFDY0lVd0FBQUFBQUFBQUFBSndnVEFFQUFBQUFBQUFBQUhDQ01BVUFBQUFBQUFBQUFNQUp3aFFBQUFBQUFBQUFBQUFuQ0ZNQUFBQUFBQUFBQUFDY0lFd0JBQUFBQUFBQUFBQndnakFGQUFBQUFBQUFBQURBQ2NJVUFBQUFBQUFBQUFBQUp3aFRBQUFBQUFBQUFBQUFuQ0JNQVFBQUFBQUFBQUFBY0lJd0JRQUFBQUFBQUFBQXdBbkNGQUFBQUFBQUFBQUFBQ2NJVXdBQUFBQUFBQUFBQUp3Z1RBRUFBQUFBQUFBQUFIQ0NNQVVBQUFBQUFBQUFBTUFKd2hRQUFBQUFBQUFBQUFBbkNGTUFBQUFBQUFBQUFBQ2NJRXdCQUFBQUFBQUFBQUJ3Z2pBRkFBQUFBQUFBQUFEQUNjSVVBQUFBQUFBQUFBQUFKd2hUQUFBQUFBQUFBQUFBbkNCTUFRQUFBQUFBQUFBQWNJSXdCUUFBQUFBQUFBQUF3QW5DRkFBQUFBQUFBQUFBQUNjSVV3QUFBQUFBQUFBQUFKd2dUQUVBQUFBQUFBQUFBSENDTUFVQUFBQUFBQUFBQU1BSndoUUFBQUFBQUFBQUFBQW5DRk1BQUFBQUFBQUFBQUNjSUV3QkFBQUFBQUFBQUFCd2dqQUZBQUFBQUFBQUFBREFDY0lVQUFBQUFBQUFBQUFBSndoVEFBQUFBQUFBQUFBQW5DQk1BUUFBQUFBQUFBQUFjSUl3QlFBQUFBQUFBQUFBd0FuQ0ZBQUFBQUFBQUFBQUFDY0lVd0FBQUFBQUFBQUFBSndnVEFFQUFBQUFBQUFBQUhDQ01BVUFBQUFBQUFBQUFNQUp3aFFBQUFBQUFBQUFBQUFuQ0ZNQUFBQUFBQUFBQUFDY0lFd0JBQUFBQUFBQUFBQndnakFGQUFBQUFBQUFBQURBQ2NJVUFBQUFBQUFBQUFBQUp3aFRBQUFBQUFBQUFBQUFuQ0JNQVFBQUFBQUFBQUFBY0lJd0JRQUFBQUFBQUFBQXdBbkNGQUFBQUFBQUFBQUFBQ2NJVXdBQUFBQUFBQUFBQUp3Z1RBRUFBQUFBQUFBQUFIQ0NNQVVBQUFBQUFBQUFBTUFKd2hRQUFBQUFBQUFBQUFBbjNKLzFBQUFBQVBCOGlZaUlWSFIwdEZLazhIcldRL25QQ1hrWW9xMWJ0K3ZEU3U4LzBUbDhmSDFNYldmT25OZU42emNsU2E2dXJucTlXT0VuR3VlL1dXUmtsRHc4K0RNS0FBQUErSzl4c1ZxdDFtYzlDQUFBZ0grQ1hqMkg2bUx3SlVsUzlod3ZxbSsvTG85MW5vNGRldXZNbVFzcVYrNWQxZnE0aWpKbVRHL1RKNlZmYnVQeGlWTTc3ZmI1SjVrNmRaNTY5Unlxc05Bd1JVZEhxMUxsOTdWZzRhUmtmNTdnNE10YXVlSUgvYTkwY1JVc21EL1J4NFdGaGV2OCtXQmpPMmZPN01ZRjc2Z29pK2JNWHFKVXFWT3FldlVQN1I1LzZkSlZiZHl3MWRpdTh0RUhTcE1tVllMUHUyUEhYcTFjOGFPeFBXeDRiMG5TN2R0M05IVElXS085VmV1R3lwVXJlNkpmejZOdTNicWpTUk5uYWRMRTJicDE2NDRXTDVtaUNoWExKdms4RzladlZZdm1uZlh0NlA2cVVhT1MwZDZnWGp1dFdyVk9rcFFtVFNxZFBmLzdZNDkxOWVyMTh2ZjNVK25TeGVYaTR1S3dYLzI2YldXSnRraVM1c3lkSUhkM3R5US9WOGpERUVWRVJpcFZxZ0JaclZaTkdEOURaODllME5mZjlMSHAyNnBsb0Y0dlZsajE2dFdVN3lOaFVrSU9IanlxSll0WGEvbnlIMVM3OWtmcTB6Y3d5V045VkhEd1paVXFVVVUzYjk2V0pIWHMxRXI5K25kOTR2UGFFeGtacFdKRnl4bmJmZm9GbWo1L0FBQUE0TC9LeGRrZkxZL2dsaW9BQUFCSkN4ZXMwSmpSVTR6dHJGa3pxM05nRy9uNyt5WDVYRDk4djFtWEwxL1ZUNXUzNmZWaWhaTXRLTm4zeDZGa09VK3NuTG15S1ZXcWdFVDFmZU9OSWdwNUdHSnNuejkzTVZuSEVuemhraG8zL2x4N2R1K1gxV3BOY2xoejZPQlJ2VmUybHJHOS8rQlB5cFVydTc1ZnUwbTllZzdScVZObmxUS2x2OTU4czZpeVpNbGtjL3poUThmMFdmc2V4dmFiYnhWTlZKaHk2T0JSZlRkaHByRWRHNmJjdi9mQTFGNjVTdmtuQ2xNdVg3NnE0Y1BHeTJLSkNSODZmTkZMdjcrN0tVbWh3TUlGSzlTbWRUZFpMQlkxYmR4QllhSGhxbHV2aGlUcDd0MTdSciswYWRNODlqZ2pJNlBVcFhNL1hiNThWYmx5WmRmc3VlTlVxRkFCdTMzWHJ0Mm82T2hvU1pLcnErTy9YODZldWFDRGg0N3Ewc1VydW5UcGlvS0RMK3ZjdVdDZE8zdEIxNjdkVUtQR24yanN1TUdxVzZlMXZsKzdTWkxrNGVHaHdVUGlQcy9mOXg3UWd2a3J0R0QrQ2cwZU9Fb0hEbTFSUUVCS2g4OTU5KzQ5MC81NWM1Y1puK2VraWJQMStSZk5sVHAxM1BkanorNTlDZ282cmVJbDNsRE9uTmtTZkovdTNyMm4ycldhRzBIS2EwVmVWYzllSFJNODduRkZSVVhwekpuenhuWllhUGhUZXk0QUFBRGczNG93QlFBQS9PZWRPM3RCZ1ozN21kcUNneThyc0hOZlRacjhUWkxPZGVqUU1WMitmRldTNU9Qcm85ZGZUNzV5U2Y5N3QxcXluVXVTcHM4Y3JWcTFLdXZpeFN2S242OUVrbzQ5ZE9pWWFYYU5JM3YvMktDOGVSUHVseVZyWnQyLzkwQ3hrNlovK0g2empoNE5Vb0VDZVpNMHJrZWRPM2RCcDA2ZGxTVGR1M2RmWDN6ZVUwdVhUYlBwRnhFUmFkcjJUcEhpaVo0M3ViM3lTajQxYWZLcHBrNmRKeWxtSnMyd29XUFZmMEMzUko4ak5pQzZmdjJtb3FPajFiWk5ON200dUtoTzNlcTZFeTlNU1pmdThjT1VaVXZYR04vLzBOQ3dSSDMyTGk0dWNuVjF2SlRqZ2dYTE5XVHdHSWY3RHgwNkprbjZ0RTUxSTB3Wk4zYWFzbVhMb3RadEdrbVN2aDBaRjh6VnJWZlRicEFTRmhhdU5hdlhhL0hpMWZwcDh6YnQyck5PZWZMa2xDUzFiOTlVa3lmTmtjVmkwWU1IRHpWKzNIVDE2dDNKT0hiMjdDV2FOWE9SSkNsejVvemF0ZWRIaDBIbGpSdTNWS042RXgwKy9LZlJ0bi9mWWFWTDg3TEQxL2lvbWpVcmFjWXN4Ky9Kb3lJaUlremJubDZlaVQ0V0FBQUFRQXdXb0FjQUFQOXBvU0docWwrL25lN2R1Mit6YjhIOEZab3laVzZTenJkKzNSYmo4VnR2RldWdGhYaWlvNk1WRkhUSzdyOFRKMDZyV3ZXS1JsK3IxYXFoZzhjNDdCOFVkRXFoSWFFSlBtZXIxZzFWK0xWWGpPME42N2RxK2ZMdmJmcUZQM0t4MlN2RlArOWljNWR1N1pRaWhaZFNwdlRYNTErMFVLdldqWkowZks1YzJiVjh4UXg1KzNoTGt0emNYT1htRnZQbndOMDc4Y0tVOUk4WHBsaXRWbzBlRlRlN3EydTM5azdYMVltZGxaSlFlYTlzMmJMYWJmZjI4VmIrL0M4cFo0NFhKVWxWcTFZd1p0cElVbzh2QnlrbzZKUU83RCtpTldzMlNKS3laTW1rSGoyL3NIdStPM2Z1cWtYenpscS9ib3NpSTZPMFpQRWFZOStMMmJLb2VyenY1OVFwODB6ZnYxOSszbUU4VHBuUzMyR1FjdkRnVVpVcFhVUDc5eDEyK3BxVDIvMTdEMHpicVp6TXlnRUFBQUJnSDMvZEF3Q0EveXlMeGFKbXpUcnF3UDRqUmx1anhwOW84K1p0Q3I0UXMzWksxOEQrZWlGekpsV3FuTGdGdjcvL2ZwUHh1Rnk1ZDVVcFkwRlRlU3g3WHNyOXRzTjk5eDZjU3RUelBnay9QeCsxYk5uZ3Fadzcva1hsKy9jZnFGalI4b2srZHVYS0g3Vnk1WThPOTMvLzQzeVZLdldXMDNPNHVibHB6SmhCS2xPNmhuSHh2bnZYZ1NwWDduK21FbTRSNGVZd3hkdmJQRE1sTWpKS1M1ZXMwY1NKczdSNHlaUW5LdDEyN2RvTkxWdTZWdlViMURLTlllblN0V3JhMlA2Ri92akN3c0kxWnZRVVUxazZSeDc5L2hSKzdSVk5udktOMnJUcXFybnp4cXZzZTZVa0pVK1pyKy9YYnRLUkk4Y2xTWG55NUZTanhwOFkrNXpOWW9xTWpMSzczOGZYUjFldUhsS3hOd3FyYTdkMnlwUTVvMzc5WlpjUmhnMGUzRVBObXRlVkpIWHJPc0RtK0lLRkNtamExUG5hL3R0dVk4YlRDMWt5YTBEL2taTGlTckxGeXBRcGc5NTVwNWgrKzIyM0pHbnBralg2c3Nmbnh2NW1MZXBwNmRLMWttTFdzSmszZjdtYU42K240QXVYVENXMDNpLzNyczFZb3FPak5YN2NkUFh2TjBMaDhiNXJycTZ1cWw2OW9nSlNPUTQzVHAwOHE1L2poVFdTbENNUnBjVGl1Mzc5cG1rN2RlckVsZmNEQUFBQUVJY3dCUUFBL0NkRlIwZXJUZXR1V3J0bW85R1dJK2VMR2pLMHAzN2R0a3UxUDI0aEtTWndhZFN3dldiT0dxdktWY281T3Aya21IVS9mdDk3d05qK29FSVpEUnc0S3RuR2ZQakl6MDczVjY1Y1gyZlBYRWgwLzloeVRnRUJLZlhOeUw2bWZaTW16dGIwYWZNbFNYNytmbHEwZUxKTithZGJ0KzdvazQ5YkdMTjYyclZ2cW9hTmFpZnF0ZnlkaWhRdHFNWk5QdEgwYVFza1NWZXVYTk9BL2lNMS9PdXZqRDZob1dHbVkxSThVdWFyYk9ucU9uRGdxQ1JwNnBTNVQ3Uyt4WUw1SzlTNzExQU42RDlTVFp2VjFjQkIzUi83WEluaHFJeGJ0YXFON2ZhZk9XT2haczVZbU9CNXUzUnRwOTVmeFpTNnNsZ3NHamhncExGdjRLRHV1bnpwaWthTStFNmRPclYrdklIL0pWKytQRVpKcmV2WGJ0anRFMzk5bWxqNy9qaGtzODdRbnQzN3RHZjNQa20yWVlva1ZhLzVvUkdtbkRoeFdqdDMvcTYzMzM1ZGtsU2l4SnZLa3llblRwNDhJMjhmYjEzNXE1elpva1dyVE9jbzkwaVljdWJNZVRWdTlMbmROWStpbzZPMVk4ZGVEUnowcFdyV3FxejRhMS9ldm4xSG83NmRySjA3ZnpmYTNOM2QxS05uQndWMmFXdjNmWEFrdHZSYXJQc1BIaWJwZUFBQUFBQ1UrUUlBQVA5QjRlRVJhdFRnTXkxY3NNSm84L0x5MU15WlkrVG41NnNLRmN1cVphdUd4cjZJaUVnMXFOOU9reWZQY1hyZVpjdml5a2RseVpKSkw3MlVTMm5UcGxhYU5LbU1mNDdXaG5CemN6UDFpLzBYWDdic1daMys4M0QzU0ZKL24zaUxsMGRGV1hUdzRGSGpYOUdpQlhYanhpMGRPM1pDZTNidlUvTm1uVXo3RHg0OHFnYjEybXJYcmo5MDdOZ0pSVVZaVktoUUFkUCtSOWNoZVpaNjlPeGdXcXg5eHZRRnVuTGxtckVkRmhZWHByaTR1TmlVcHlwWHZyVHhlTnJVK1FvTGUvd0Z2T2ZPV1NwSmV2RGdvYzFGN3VkSlFJQy84WGpHaklVNmVqUklrbFM2ZEhGOVdPbDk5ZXMzUXRPbkxWQ1IxOTR6SGVmajYyUDY3c1Z2ZTdUOTcxYXRXa1ZUMmJIUm95YWI5dmZvMVVGanh3M1dxZE83MUt0M0owVkhSMnZtWDJ1bFNGTDY5R2xWc3BSNXB0a0xMMlNTcjAvYzY2cjFjUlZ0MnJ4VXVYUG5rQlN6L2szVEpoMVUvTzFLbWpkM21mYnZPNnpBenYyVS8rVlMrbmJrSkdNbVM0RUNlYlZoNCtJa0J5bVNkUExrR2RPMnZXQUhBQUFBZ0hQTVRBRUFBUDhwMTY3ZFVQMjZiVTEzZTd1NHVPaTdpY05WOVBWQ1J0dlFZYjBVZFB5a3RtN2RMaW5tenZ2QVRuMjE3NDlER2pteW43SHVSSHdMNWk4M0h2djhkZkgweU5GZmpMYmc0TXQ2dFlCdENTQko4dlQwMEw0RG01VTZkU3E3KzUrMm16ZHZxV1R4S2c3My83UjVtMzdhdk0zaC9oTW5UdXZkVWxWTmJZZVAvS3hzMmUydmR5Rkp2MjVmbzBLRkNpUnBuSWxaOU42ZURCblNxVlBuMWhyUWY2VEtsQzJwSVVON0tsT21ETWIraC9GS3NkbGI1Nk5wMHpyNmR1UWtXU3dXM2JoeFM0c1hyWHFzV1RpLy9iWmJ4NCtmTkxaYnRLeHZQSzVjdVp4T25OcnA4TmhoUThZYUM5QkxjdHIzNzVBeVpVeVljdmJNQmZYcFBkeG9yMW1yc2hZdVdLRWxpMWRMa2pKbHpxZ0w1eTlLaWl2ZDllREJRNzJRS2VibkxXUEc5S2JYOHVobi9GbjdIa2J3R1JWbE1kcTdCUFpWOTI2MjViMFdMM0ZjL2l4Mnhwa2pHVEtrVTQyYWxiWDRyOWttUDN5L1dTZE9uTlpMTCtXU0pOV3FWZG5VLzZmTnYrcmMyYmpaWUkyYmZDcFBUM09vNmVYbHFYa0xKcWpPSjYzVnVtMGpWYXNXcy9iS0w3K3UwbGU5aDJuNnRBV3lXcTA2Y3VTNDJyVHVhak9tOU9uVHFrdlhkbXJlb242QzY4czRFaHQweGRxN2QvOWpuUWNBQUFENEx5Tk1BUUFBL3htLy9MSlRMWnQzMHFWTDV0a0FYNC9vbzFvZlY5SDVjOEZHbTM5S1A4MWZPRkhWcWpiUzdsMzdqUFo1YzVkcDU0N2ZOZjY3b1NwZS9BMmpmYy91ZlRZWExCODFlOVlpUlVkSEsyUEc5THA2OWJyUm5pWk5LdDI2ZFVkVHA4eFRsNjd0bnZSbHdvSDJuelZUNGNLdnFQd0hwVzMybWNPVUZEYjdzNzc0Z3Q0djk2N1dyOXNpS2FhczFPT0VLZE9teElVaGhRc1hNRXBJeFR5dmwxS2tjTHdXeTZNQlhtTFhiY21jT1lQVDRHWDc5ajFxMU9BelkzdjIzSEY2NTUxaWR2dSs5VVlGM2JwMVI1S1U4cStaS1h0L1A2RDc5K01XT1Arc2ZRL1RNVU9IOWxLOXVtMU1iZkg3SjdSK1IyUmtwR21ka1ZoUlVSWlR1QktyUXNXeVRzK1hrTSsvYUc2RUtWYXJWVU1HamRiMG1hTnQrbG10VmcwYUZGZkd6ODNOVFUyYTFyRjd6dFNwVTJuZGhvVUtEUTNUMGFOQk9uYnNoSTRjL2xPblQ1MlRwNmVIM2RjWHk4dkxVOXUyN2RUVnE5ZVZMVnRXWmNxVVh1blNwWkdmdjUvU3AwOXJVMzdQbnZpL3d5UnA2NWJ0aW9pSXRBbCtBQUFBQURoR21BSUFBUDcxUWtOQ05YRGdLSTBmTjkxWWhGeUtXZng1NUxmOTFiUlp6QVhRVjEvNW43R3ZaY3NHK21aa1g2MWNOVXYxNnJiVmxwOStOZmFkT25WV0ZUK29vMC9yVkZPLy9sMlZLVk1HVFp3NDIra1l3c01qTkh2V1lra3hhNm5FUHBha0toOTlvRmt6RjJuc21HbHEzcUxlTTV1ZEVsLzh1L3N2WHJ5aWMrY3VtTUlqU2ZyMTE5MHFXUEJsQlFURUxaNmQwSjMvejVLM2R3cTdRWW9rM2I4WGQzRS9iZHJVZHZzMGFmS3BFYVljT1hKY08zYnNUZEx6WDdseVRhdFhyemUyVzdWdWxLVGpINWVycTZ2VDRPWHFsZXVtN2FKRkNqcnNIejkwQ3ZoclpzcUhGY3ZLMjhkYm9TR2hOdjNMbGYrZnFueFUzcWI5eXVXNEVtdXBVamtQVXp3OFBPVGw1U2twWnJINjJKOWhkM2MzdWJuRnpOUndGa1lrVmFGQ0JWUzZkSEZqVnRyU3BXdlZ0SGxkbFN6NWxxbmZ2TG5MVEdza1ZhbFNYbG16WnJZNTM0b1ZQMmpNNkttNmRQR0tybHk1SnF2VjZ2QzUwNlJKSlU5UFQxTUp1dURneXdvT3ZteTMvOVJwSTFYN2s2cDI5OFU2Znk3WXBzelgvZnNQOVBQVzdTcFgvbjhPamdJQUFBRHdLTlpNQVFBQS8zcGZmamxJWThkTU5RVXB2cjQrbWpmL095TkljY1RQejFkTGwwMHpyYUVpeGR5VnZtYjFCb1dHaHVuYzJRdGFIbSs5Rkh1bVRaMW56SWo1NktNUFRQdHFmUnhUWHV2T25idnE4OVhYaVg1ZFQxT0ZpbVZWb1dKWitmajZhTkRBYnpWcDBod0ZwRXBwdEtmd1RxR0ozODFVeng1RGRQLytBNlA5ZVhYOStrM2pjZnp5WC9GOVVLR01NbWZPYUd4UG16by9TYzh4YWVKc1l4Mlo5T25UNnVQYUh6M0dTSlBmN3QxeHN4YjgvZjJVSVdONmRlelFXMy8rZWRMVUx5TENQRU1rdHN5WGo2K1ArdllOVk05ZUhkVzNYeGRqWFNCdkgyK05ITm5QN25QR1AvZk9uYjlyN1pxTkRzYzNkdHhnWGI5NVROZHZIbE9lUERtTjlxKy82V3UwSjdjK2ZRTk5pOEYzN3RqSE5Bdm03dDE3NnRzbjdtZlZ5OHRUL1FiWWx1aVNwTGZmZmwySERoN1Y1Y3RYYllJVVYxZFhGU3BVUUUyYjFkSGlKVk4wOFBCV0hmM3pWMjMrYWFtNmRtdW5FaVhlbExlMzdVd3BLV1ptVXZVYWxSSjhMU3RYL21pM2ZkN2NaUWtlQ3dBQUFDQU9NMU1BQU1DL1h1K3ZPdXVIN3pjYmQzdS85Rkl1elprM1hnVUs1RTNVOFI0ZTd2cG1SQitWZXZjdGRmaThsMjdldkMxSituWlVmK1hNbVUxSGp3YkpZckV0TnhUci92MEgrdWJyQ1pKaUZxWi83LzFTcHYwdnY1eEh4WXUvb2UzYjkyam1qSVdxWExtY3d4a1VmNWZvNkdnTkh6WmV3NGFPTlY3Ym10VWJqUEpQdi8yNlMxRlJGbDI3ZGtQTm1uYlU0c1dyTlhyTW9DUTloN00xV3Y1dXg0NmRNQjVuekpqT2JoODNOemZWcVZ0ZEkwZE1sQ1N0V3ZtamN1Zk9ucWp6UDN6d1VOT25MVEMyVzdacWFNeTJpTTlxdFNyRXpnd1BLYWJjbGVtYzhXYUoyT09iaU1YY0xSYUxObStLV3d1bmNPRlgxTEJCZTYzNzhTY3RYL2FEbGk2YnFqZmVMQ0pKdW5mdnZ1bllsUEVXb0cvVHRyRWtxV25qTDR6UThxdXZPaWw3amhmdFB1L09uZVpaUFcxYWQxWEJncXNkOXBla0xWdCtVMURRS1dONzVZb2ZWT1dqOHNxUXdmeDVGUzVZeHVFNUV1djFZb1hWb09ISHhneXlZOGRPcUZmUElSbzZySmVpbzZQVnVORVh1bmJ0aHRHL1hmdW15cGt6bTkxelpjNmNVZFZyVk5LeXBXdVVNMmQyNWMvL2tncS85b3FLRmkyb1ltKzhwcURqcC9SZTJWckc5K09QL1p2MHhwdEZqUGM5TWpKS1FVR25kT3hva0k0ZlA2bHo1eTdxWXZBbFZmendQWGw0T1A5ekxqbzZXak5uTExLN2I5V3FkYnB3L3FKZXpKWWx5ZThQQUFBQThGOUVtQUlBQVA3MTBxWk5yWW1UaHF0NnRTWnEwUEJqRFIvZVd6Nkp1TkQ4cUtwVks2aDQ4VGZVczhjUVJZUkg2Sk5QcTBtUzh1WExMVy92RkxKWUxNYk1nL2krN0Q1SU4yN2NraVExYVZyWEtFMFVYNnMyRGJWOSt4NUpVc3NXbmZYekx5dWRYbGgrMnFwVXFxOXQyM1laMjNYcjFWRFpzaVcxYWVNdmtxUzMzbnBkM2IvOFhDTyttYUR3OEFpdFg3ZEZieGI3d05IcEpNbnVlL05QRUJvU2FpcURsTDlBUG9kOUd6VDgyQWhUd3NNak5HL2U4a1E5eDlTcDgzVDdkc3hhSTk0KzNxYUY1K003YythOFhpdVV1QmsrbVRNV2RMci8zb05UVHZkTDBvYjFXNDF4U1ZJS2J5OXQzUEN6Sk9uMjdUdXFVcVdoRmk2YXBOS2xpNXZXT1pIaVpxYkVXcnAwclpZdVhTc3BaalpHYk1EeXFLZ29pMzc0ZnJPcDdlN2RlMnJZOEROdDNMVEU0VmkvSGpiZXRQM3p6enYwMWhzVjlOM0U0YWIyTTJmT096eEhVdlR0MTBXclY2M1huVHQzSlVrVHhzL1FHMjhXMGY1OWg3UjUweTlHdnl4Wk1pVzQxdEhvMFFNMDRidGhkc09Qb0tEVHhtTTNOemRseTViVnROL0R3MTJ2dkpKUHI3emkrSHZweUpMRnEwM2Y3Y1pOUHRYQ0JTc1VGaFl1aThXaTRjUEhhK3k0d1VrK0x3QUFBUEJmUkpnQ0FBRCtFOHErVjBvN2R2MlE2TmtvanFSUG4xYVRwM3hqS2hubTV1YW1mQy9uVWZueS85UHdSeTc0YnR6d3MzRjNlOHFVL21yZHhsd3VMRmJWcWhXVVAvOUxPbmJzaEc3ZHVxTWExWnRxL2NaRmlWcGMrbW1JSDZSSTB2eDV5elhmUVhEZzZlbWhxQ2lMemN5RlI4Vy9hUDkzTzNueWpMcDI2YS9sSzJiWTdGdXg0a2ZUektLU3BkNTBlSjdjdVhQb3piZUtHQXQ2bno4WG5Lam4zN0IrcS9HNFFZT1BsU2JOczE4WFI1SW1UWnBqMmg0OWVxQzJiZHVsTnEyN3hzeVNlUmlpajJzMjArSWxVMnpXTmdtSUY2WWNQMzVTbjhkYmVENTloclJxMWJLTExnWmYxcEJodlV6SExWMnlXbGV2eHF6VGtqLy9TenB4NHJTaW9pemE5OGNoOWZqUy9vWDlEZXUzNnRkZmQ5bTAzN3g1MjFSdUt6bWxTNWRHNHljTVZiMjZiWXkyMWkwRFRhWE9QRHpjTld2MnVBUm5BVFZwMGtFblQ1eXh1Ky9XcmR1bTdYZmUrakRCc2IxVzVGVk5tLzZ0MHo1Mzc5NVQ3MTdEakcwM056ZDE2dFJhRHgrR2FNbmkxWktrMmJNV3EySERqNDFaTUFBQUFBQWNJMHdCQUFEL0dVOGFwTVFYdXk1RXJDcFZ5dXV6ejV1YndwUlRwODZxZWJOT3huYkhUcTFzN3VhUGY3NnYrZ1NxenFldEpFa25UcHhXbFVyMXRXck5iSnN5Um4rSEprMC9sYXVycXpacytGa1h6bDkwMmpkTGxzd2EvdlZYV3J0Mm8yYk50RjlTU0pLQ0wxd3lIbnQ2ZW1qN1R1ZnJ6TmhUcktqdFl1WUptVHAxbm5yMkdLTFFrRkJkdW5SVkw3d1F0KzVKZEhTMEprMmFiV3k3dXJxcXlHdXZPajFmblRvMTlNZnZCL1hoaCs4clpZQy81czVabXVBWWV2WHVwTzNiOTJqYkx6djB4UmZOay93YW5vWmZmdG1wbnpiSGxmZ3FVNmFFWHN5V1JYWHIxZEN0VzdlTllDTm56bXg2dFdCK0hUNFV0emFKbTV1YmFYWlhxNVpkOU9EQlEyTjd6ZW9OeG1OL2YxL2pjVlJrcEw3cUhUZVRaTURBN3RxK2ZZOHgyMmR5dk04aVZzakRFQVVHOXJWcEwxZitmL3AxMnk0MWJGUmJiZHMxTWRyVHBNcHJyRzl5OS81SkJmam5NZmJkdWhNa2QzZmJtV0dPVlBtb3ZENy9vb1hHako0aXlYYWgrMkZmZjZVMzMwbzRpRGg3NXJ4T25EaWRZRCtMeFpLb2Zya1NLQzludFZyVnJrMTMwMEwybjlhcHBodzVYMVQ3OWsyTk1NVnF0YXAxcTY3YTh2TnloNytiQUFBQUFNUWdUQUVBQUVnR2dWM2FtaGFzZnZqd29UNnUyZHlZalpFblQwNTk5cm56aStpVktyK3ZDaFhMYXQyUFAwbVNqaHc1cnBZdEFyVnkxY3luTm01SFJvenNMM2QzTjlQNkUzdi8yR0RxRXovWStLQkNHWDFRb1l6VE1PWHc0VCtOeHkrK21FVjU4K1pPOHJqaWwzVEttemVYMDc0WHpsOVUrL1k5dE9Xblg0MjIvZnNPbWNLVWNXT25hZDhmaDR6dDZPaG9EUjgrWG4zNkJqbzg3eWVmVmxXRmltV1ZKVXNtVFo0ME8xRmh5anZGaTZscnQzWUtEcjZzckZrek8reVhLMWQyaCtXNWV2WVlvckZqcGhyYmlTbmo1VWg0ZUlTNkJwb1hoNC8vL1d6L1dUT2RQMzlSVzdmOHB1OS9uSy8wNmRQcTlsL2xyaVFwSU1CODRiMUVpVGYxeCs4SGJaN0h4OWRIR1RPbU43WWpJaUtOQy93bFM3Nmw4aCtVMXJ2L2UwZXJWcTdUcVZObjdZNjFTNWYrT252bWdxU1ltU0NSa1ZHU3BBOC9mRis5ZW5VMGxjTzdmZnVPRWFUNCt2cVlmaVlmVjlkdTdUUjN6aExkdW1XZVdWV3dZSDQxYWZMcEU1Ly9jYVJPN1h4bVUvOStJN1I2OVhwajI5ZlhSejE3ZHBBa0ZTbGFVQjlVS0tQMTY3WklpZ2x1bXpicG9FV0xKOXN0UVFnQUFBQWdCbUVLQUFCQU1uajBvbTFvYUxpeFVMMkxpNHNlUGd4UnRoZUwyajIyVU1FeXh2R1dxQ2lsU2hXZ08zZnV5c1hGUlYyNnRuMjZBM2ZBM3QzN2p4Tit4QmUvZE5qanJQOGdTZlhxMTB4VXZ5bVQ1MnJtaklVMmk3VEhYelI4N1pxTjZ0OXZoTTJ4STBkTTFPdXZGMWJsS3VYc250dlB6MWQrZnI1Mjl5WEVXWkR5ZC9xeTIwQWRQUnBrYkpjcytaYmVML2V1cWMvUVliMTA5KzQ5NDhKOTdMby9rbXhLZnRXclgxTzdkLzJoTjk0c29sZGZmVmw1OHVSVTdqdzVsRFp0YWxNL2IrOFVLbDJtaEhaczM2c0ozOFdVb0VxUndrc2p2KzJucGswNnFQZFhuZFhoQzNOWnNOaVNlaDRlN3FyOVNWWE5tN3ZNMkZla3FIbmRtT1BINHdLbStDRk9mS2RQbjFPYU5LbHNYb005dTNmdFU4c1duVzJDRkVrNmRPaVl5cGFwcWZFVGh1clZWMTkyZXA1ZGU5Ylp0RVZGV1ZTbWRIVWQySDlFVWt3WndCTW5kOGpieDl1bXI5VnFWZXFBdk1aN2tTcFZTb2ZQTlhqUUtJMzQ1anRUVzUrK2djcjY0Z3ZHOXBDaFBiWGxwMStOZFl3MnJOK3FlblhiYXVhc01VcVJ3c3ZwYXdFQUFBRCtxMXdUN2dJQUFJQ2tTcGN1alRwMGJDbEphdG1xZ1hMbnpxR1FoeUhHdi9oQ1EwS045dkR3Q0UyZk1VcHVibTVxMVBnVGxTamhlUDJPdjF0S3Y5eW1mMGx4NjlZZDB3eVJ4SlJHU29yd0NIUDVwZkhqcHB1Q2xBd1owbW4rZ29scS9OZE1nam16bDZoaGczYkd4ZVQ0ckZhcldyVU1OQzNjL1c4eVlmd01UWjA2ejlqMjlQVFE4Rysrc3VubjZ1cHFtZ0Z4OWNwMTQzR2FSMEtTQWdYeWF1UG1KUm84cElmcTFxdWhOOThxb29DQWxEcDE2cXd1WDc1cTlITnhkZFc4K2Q5cDAwOUxsQ05uM0l5U01tVkw2dWl4YldyYXJJN05PS3BYajFsRHBIbUwrc3FXTFl2VDF4WTdxMHVTWG5Jd2MybkY4aCtVTDI4SnRXdmIzZUdhTnhjdlhsR3Jsb0VxOS83SE9uMzZuTVBuMi9mSElaVXNYa1d0V2dicTNOa0xUc2NXbjlWcVZZY3ZlaGxCaWlRMWIxSFBicEFpU2ZmdTNZbmtuMndBQUNBQVNVUkJWRGV0MDJSdlprcFlXTGphdE82cW9VUEdtdG9yZnZpZVdyVTJyOVdVSjA5TzllelYwZFQydy9lYjlHSEZ1azVmTHdBQUFQQmZ4c3dVQUFDQXA2UlRwOVk2Y09Db0JnenNyaHJWbWlSOHdGL2VML2V1cGt3YnFmZmVLMm0wclZ6NVk0TEh4Vit6SXJISEJBU2tWSmt5SlJJOU5tY2VEWW5pejlhWk9tV2VLYmdvKzE2cFpIbk9XSC8rZWRMaHZtclZLdXJiMFFPVU5tMXEzYjU5UjEwQysydnhvbFdtUHUrKys3WStxdnFCQWp2SGxMNjZmLytCNnRWcG95MWJsOHZEMDFNWEx0aGZOeVoyOWxHczJBdlJseTVkTWJWZnZuVEY0VVhxWExtY3IzK1JuQ1pObkswdnV3OHl0ZlhzMVRIQm1SVlN6RXlNV09uVHB6VWVCd2RmMXQ2OSszWCtYTERPbnJtZzAyZk82OHpwYzdwdzRhS2lvaXpHREpSWTd1NXVkbWM1ZWZ0NEd5Vzg0aXRkcHNSZkYvODdhUHk0NlE3SGQrTEVhVTJlTk1mWUxsWHFMYnY5cmwyN29kQ1FVTTJadlVTMWFsVld0dXhaalgxQlFhYzBmdHgwTFppL1FtRmg0YWJqUEQwOTFIOUFONTArZmQ2MHRrdDBkTFFXekYraEpZdFhxMUtsY21yZXNyNys5NzkzSEk3ejl1MDdhdGUydTlhdTJXaTBaWDN4QlFWMmNUd0xMYmJNV2F6VXFjMnphbzRjT2E2V3pUdWJQaU1wWmdiWTVDbmYyQzEzMXFGalMrM1lzZGNVUU8zZHMxL3Z2RjFKWDM3NXVWcTJyRzlhRndjQUFBRDRyeU5NQVFBQWVFcThmYnkxYVBGa3ViaTQ2SWQxODAzNzRzL3NPSEZxcDAxSm9scTFLcHUyRzladm4rVG5UOHd4QlF2bTEyODcxaWJxZkMxYk5yRGJualpkR2tuU3RHbm0xNWpxcnd1K2x5NWQxZWhSazQzMnZIbHpKK3JpZldKRlJWbjAzZmlaTnUwQkFTbjF6WWcrK3VUVGFySllMSm8rYllFRzlCOWhFNEFVZStNMUxWZzBTZjcrZnZyNTV4M0c0dW5IanAxUTJ6YmQxYVBYRjRsZStQNjFRbVh0dGpkdjFzbmhNZmNlbkVyeVRCOUppVHJHeTh0VDEyOGVVMlJrbEhyMkdLeUozODB5N2E5ZS9VTjE3TlRLMkY2Ky9IdGR1M3BEL3Y1Kzh2WkpJUTkzRDRXRmhXbm5qdCtOTlRZa21XYUkvTHgxdTlxMDd1cHdESTVtVzBqUzhlTW41ZUxpSWs4UFQxbWlMVnE5S202ZER3LzNtRDlWUEQwOTlQMlA4NXd1a0w1OSt4NDFhdkNaRVNqNit2cm8wenJWYmZvRlg3aWtnd2VPR3RzdjVjMnRPM2Z1YXVXS0g3Vms4V3I5K3V0dVdhMVdtK055NTg2aGFkTy9WZEhYQzBtU1NwWjZVeDArNzJVcS94VVZaZEdxVmV1MGF0VTZ2Wmd0aTZwV3JhQjY5V3NhSmUxQ0hvWm81c3hGK25yNGVOTjMwTmZYUi9QbVRaQ2ZuNjhPN0QraTFLa0RsQ3AxZ0h4OGZPVGlJcDA3RjZ3K2ZiNDJqU2RIdkhWaWhnOGJyMkZEeDlnRVVibHo1OUNLVlRNVkVHQy9KSmlMaTR0bXpScWp5cFViYU0vdWZVWjdhRWlvdnVvOVRHUEhUTlcyMzlhWTFoZ0NBQUFBL3NzSVV3QUFBSjZpNUZnQSsxa3FVZkpONWNxZFE1TDB6Y2krcG4yYk52Nml0bTI2eWNmSFcxT256TlgxNnplTmZWbXlaSksvdjU4azZmNzkrNmIzb1VYTCtzazZSbmQzTnhVc21GOG5UcHcyMmtxV2ZFdVRwNDVRMXF5WmRlUEdMVlVvLzZtQ2dtd1hiSzllL1VOTm5QeTF2TDFUU0pMR2pSK2lQYnYzRzR1aysvbzkvM2ZtQndXZFV2Tm1uYlIvMzJGVCszdnZ2NnZKVTgxcnhwd0lPcU5CQTc5TjhKeVZxOFNGUzg2Q3NVeVpNaWhOYXNkcmt3em9OOUswVUhwODhkZVh5WnpaL2dYOVM1ZXVhdkNnVVpvN1o2bXBETmFJa2YyVUlVTTZTVEZyc3NUT01pbFVzTFRSSjJWS2YyWE5tbGtIOWg5UnQyNERGUm9TYW5OK0x5OVBkZXpVU3AwRDI4ckx5OU5vcjFhdG90NTk5eDMxN2ZPMVpzOWFiSHB1U2Jwdy9xSm16VnlraG8xcWE5OGZoelI1OGh5dFdybk9adlpZdW5ScHRHRGhKR1B0bDQ0ZHY5TGVQZnZ0dnRaWS92NStLaGx2MWsydVhObHNncFRDaFF0bytjcVpwaGxFOW5qN2VHdjFtdG1xVjdldGZ0cTh6YlN2VmV0R0JDa0FBQUJBUEt5WkFnQUFBSWNtZkRkTUsxYk8wSXFWTTJ6MnZWYmtWVjI1Y2syblQ1OHpCU21TMUtGajNHeUhmUG55YU5ic01YSnpjMVBXckpuVnNGSHRaQi9uZHhPSHFYRGhBbkp6YzFQUFhoMjE5b2U1eHNYNGRPblNxSG1MZXFiK0tWUDZhK3k0d1pvMVo2d1JwRWd4YTFHTUhqUFFlSDBqUnZaTDlySCszWHk4dlJVV0dtWnFxMXExZ2hZc25HZ0tDQ1NwYk5tRVM3N1ZiMURMVk1icTVmd3ZLVU9HZENwVjZpMjFidE5JWThZTzBzWk5TeFI4YWIrQ1R1NVFtYklsSFo3cm5lTEZITzZyVTlkMlpzbWpyRmFyMXEvYllscWtmdXk0d2FwYnI0YlI1NDAzWHJONzdQdnZ2eXRKS3Z6YUt4by9ZYWhwbjd1N214bzJxcTAvOW0xU2o1NGRiTjRuU1VxVEpwWEdqQjJrbmJ0L1ZKMjYxZVh1N21ic2MzVjExYXpaWS9YeXkzbVVLWE1HYmQzeW0wMlFVdkhEOS9UcjlyVjY2KzJpUnB1ejhtQ3g1LzEyVkgvNStma2FiYlUrcm1Lc0JTUkp0VCtwcWcwYkZ5Y1lwTVR5OWZYUjBtWFQxTFZiTzdtNXhieUdqejc2UUYyN3RVdlU4UUFBQU1CL0JUTlRBQUFBbmdQM0h0ak9xa2hPTGk0dXhvWFV4RXFYTG8weVo4Nm9xMWV2SzRWM0NxVkpIYUFjT2JLcGZvTmFwb3ZaVXN3c2lBRUR1eWwzN2h5bThDSzVlUHQ0YThHaXlUcis1d205OTlkRjh2aGF0Mm1rbXpkdmFmU29LV3JZNkJNRmRtbWpUSmt5MkQxWHhRL2ZVN3YyVGRXbVRTT2xTT0dsM0xsejZNeTV2Y2srNXZqMkgvd3A0VTZQd2RYRlZWbGZmRUViTnk5UnJSck50SGZ2QVhYdDFsN2R2L3pNN3F5cFFvVmZrWWVIdXpIVHdkWFZOZWF6VFpOS2VYTG5VSzJQcTZoK2cxcW1ZN3k4UEhYeTlLN0hHdDlyUlY2VkZQUDk4L0x5Vk1xVS9zcWU0MFY5L0hFVm0wWFQ3Y21TSlpObXpSbXJTaFhyS1cvZVhQcHU0bkNqRkZlczBXTUhxWFdyTHRxNzU0Q2lvNlBsNmVtaC81VXVybUZmOXpiNjFLcFZXZXZYYmRIR0RWdFZ2OEhIYXRHaW5yTEhLNlhsek1zdjU5R2t5ZCtvVDk4dVdyUndwUll2V3FXUHFsYlErK1Zpdm9lWk0yZlV3a1dUVmU3OWp4VVJFYW15NzVWVWg0NnQ5TzY3Yjl1YzYvWFhDOHZkM1UxUlVSYmpmZkh4OFZhbVRCbFVwTWlyYXRPMnNkNTRzNGpOY1VPRzl0UWZ2eDlVKzgrYTJpMXZsaEIzZHpmMTZ0MUpIMVd0b0RHanArcmJVZjJUZkE0QUFBRGczODdGYXE4b01BQUF3SDlRL0RKUXFWSUZHR1dDa2lMdUlxaWNoaE4zNzk0ekhxZE02Zi9jbGdPTGpvNldxK3Z6TTluNSt2V2JpYjVqLzk4bU5DUlV4NDZkc0FrYkhoVWRIUzJMSlZxdXJra1AyQnh4OW5OaHNWZ1MvVHloSWFFSytXdVdqYSt2ajFLazhKSWs3ZGl4VjhXS3ZTWVBEOGYzaWxtdFZsa3MwYVlaSlBHRlBBeVJxNXViY2M3a3RtZjNQbVhKK2tLaVNtY2xORlpIeHp5dnYwY0FBQUNBWjhVbENmK0pKa3dCQUFBQUFBQUFBQUQvT1VrSlU1NmYyd2dCQUFBQUFBQUFBQUNlQWNJVUFBQUFBQUFBQUFBQUp3aFRBQUFBQUFBQUFBQUFuQ0JNQVFBQUFBQUFBQUFBY0lJd0JRQUFBQUFBQUFBQXdBbkNGQUFBQUFBQUFBQUFBQ2NJVXdBQUFBQUFBQUFBQUp3Z1RBRUFBQUFBQUFBQUFIQ0NNQVVBQUFBQUFBQUFBTUFKOTJjOUFBQUFBRWVzVVZZOU9QdFFJY0doaW5vUXBjajdVYkpHVzUvMXNBQUFpWlN6WHJablBRUUFBQUFnV1JDbUFBQ0FmNVNJV3hHNnR1MkdydjkyVS9lQ0hpZzZJdnBaRHdrQThKZ0lVd0FBQVBCdlFaZ0NBQUQrRWU0RlBkQzVoUmQwYzljdFdabDhBZ0FBQUFBQS9rRUlVd0FBd0RNVmVpVk1KeWFjMXMyOXQ1LzFVQUFBQUFBQUFPd2lUQUVBQU0rR1ZicjA0eFdkbkhwV2xqRExzeDROQUFBQUFBQ0FRNFFwQUFEZ2J4ZCtJMEovampxaFczL2NjZGpISThCRDZkNU9vNEQ4L3ZMUDR5ZlAxQjV5OS9lUXE3dkwzemhTQUFBQUFBQUF3aFFBQVBBM3UvYnpEUjBmZDFKUkQrM1BSa2xkT0VCWnE3Mmd0SytubGd2QkNRQUFBQUFBK0FjZ1RBRUFBSCtiODBzdjZ0VDBzM2IzK2VmeFU1NFdPWlNxWU1EZk95Z0FBQUFBQUlBRUVLWUFBSUNuenlxZG5uVk81eFlIMis1emtiTFh6cW9jOWJKUndnc0FBQUFBQVB3akVhWUFBSUNueWhwdDFZa0pwM1h4aHlzMisxSms4Rkwrd0x4SzlXcktaekF5QUFBQUFBQ0F4Q0ZNQVFBQVQ0MDF5cXFqSTRKMDdlY2JOdnZTbDBpcmx6dThKSGRmdDJjd01nQUFBQUFBZ01RalRBRUFBRStIVlRvMjZvVGRJQ1Z6dVF6SzkwVWV1YmhTMWdzQUFBQUFBUHp6RWFZQUFJQ240c3k4ODdyNjAzV2I5aXlWTSt1bE5ybmtRbzRDQUFBQUFBQ2VFNFFwQUFBZzJWM1pkRTFuNTErd2FjOVdLNHR5TjhraEVhUUFBQUFBQUlEbkNHRUtBQUJJVnJjUDN0V2ZZMDdhdEdmN09LdHlOODVPa0FJQUFBQUFBSjQ3cnM5NkFBQUE0TjhqNUVLb0RnODRKbXVVMWRTZXZtUmE1U0pJQVFBQUFBQUF6eW5DRkFBQWtDd3NvUllkNm45TVVROHRwbmIvUEg3SzN6a3ZhNlFBQUFBQUFJRG5GbUVLQUFCSUZrSGZuVmJJeFZCVG0xZGFUeFhzazE5dVh2eVhBd0FBQUFBQVBMKzRzZ0VBQUo3WWxaK3U2Y3FtYTZZMlYwOVhGZndxdjd6U2VqNmpVUUVBQUFBQUFDUVB3aFFBQVBCRVFpK0ZLbWpjYVp2MnZPMXl5LzhsdjJjd0lnQUFBQUFBZ09SRm1BSUFBQjViZEdTMGpnd05raVhNdkU1S2hsTHBsUG45RE05b1ZBQUFBQUFBQU1tTE1BVUFBRHkyMHpQUDZmN0pCNmEyRk9tOWxPK3ozQklMemdNQUFBQUFnSDhKd2hRQUFQQlk3aDY3cndzckw1bmFYRnlrL0YzeXl0M1AvUm1OQ2dBQUFBQUFJUGtScGdBQWdDU0xqckxxK09pVGt0WGNucjNPaTByMWFzcG5NeWdBQUFBQUFJQ25oREFGQUFBazJmbEZ3WHA0UHNUVTVwL0hUem5xdlBpTVJnUUFBQUFBQVBEMEVLWUFBSUFrZVhndVJHY1hYVEMxdWJpNjZPVU9lZVRpeGtJcEFBQUFBQURnMzRjd0JRQUFKSm8xMnFvL1I1K1VOY3BjMyt2Rm1sbmtsOHYzR1kwS0FBQUFBQURnNlNKTUFRRDg0MFJHUmozckljQ0JTejljMGIwLzc1dmF2RE9uVU01NmxQY0NBQUFBQUFEL1hvUXBBUEFjV3IxNnZiWnMrVTFXcTlWcHYvcDEyNnJPcDYxVTU5Tldpb3F5UE5aemhUd00wWjA3ZHlWSlZxdFY0OGROVjVmQWZuYjd0bW9acU1tVDUramh3eEM3KzUwNWVQQ29ldmNhcWxjS3ZLdkJnMFk5MWxnZkZSeDhXVG16RjFOS3Y5eEs2WmRiZmI0YW5pem50U2N5TWtxRkM1WXgvaTFmL3YxVGU2NW5KZkp1cEU3UE9tL1RudSt6M0hMMTVMOFVBQUFBQUFEZzM4dkZtdENWT0FEQVAwcGtaSlJlTGZDdUxsKytxbHk1c212MjNIRXFWS2lBM2I2cFVyNms2T2hvU2RLZGV5Zms2bXIvZ3ZmWk14ZDA4TkJSWGJwNFJaY3VYVkZ3OEdXZE94ZXNjMmN2Nk5xMUcyclUrQk9OSFRkWWRUNXRwZS9YYnBJa3RmK3NtUVlQNldHYzQvZTlCMVNtZEExSlVwbzBxWFRnMEJZRkJLUjArRHJ1M3IxbjJ0K3Q2d0I5TjJHbUpNblB6MWRIanYyaTFLbFRHZnYzN042bm9LRFRLbDdpRGVYTW1TM0I5K251M1h1cStFRWRIVDc4cHlUcHRTS3ZhdFBtcGZMMDlFancyTWNSR2hxbWpPbGZNYlluVHZwYWRldlZlQ3JQOWF3Y0gzdEtsMzY4WW1yTFZDNkQ4bmQ4NlJtTkNBQUFBQUFBNFBHNXVMZ2tldkZYOTZjNUVBQkE4bHUyZEkwdVg3NHFLZVlDZnQ2OHVSTTh4c1hGeFdHUUlra0xGaXpYa01GakhPNC9kT2lZSk9uVE90V05NR1hjMkduS2xpMkxXcmRwSkVuNmR1UWtvMy9kZWpYdEJpbGhZZUZhczNxOUZpOWVyWjgyYjlPdVBldVVKMDlPU1ZMNzlrMDFlZEljV1N3V1BYandVT1BIVFZldjNwMk1ZMmZQWHFKWk14ZEprakpuenFoZGUzNVVxbFFCZHNkNzQ4WXQxYWpleEFoU0pHbi92c05LbCtabGg2L3hVVFZyVnRLTVdZN2ZrMGRGUkVTWXRqMjlQQk45N1BQZy9za0h1clRPSEtTNCs3b3BUOU1jejJaQVNKVDRNOUxjM2QwUzdIL3MyQW5sejI4L0hGdTU4a2M5dVA5UUFRRXBsZS9sM0luNjNZTi9sbWYxK1lZOERORzRjVE9NN2ZidG04akgxK2VKenZmbzhXZk9uTmVONnpjbFNhNnVybnE5V09ISFB2Ky9YV1JrbER3OCtETVFBQUFBU0NyK0Z3MEF6eEdyMWFyUm82WVkyMTI3dFZlS0ZGNE8rOGZPU2tub0ltcTJiRm50dG52N2VDdEg5cXpLbVNObVBZeXFWU3VvYnIwYW1qOXZ1U1NweDVlRFZQYTlrZ29OQ2RPYU5Sc2tTVm15WkZLUG5sL1lQZCtkTzNmVm9ubG5ZMXhMRnEvUmx6MCtseVM5bUMyTHFsZXZxS1ZMMTBxU3BrNlpwODZkMjhqYngxdVM5TXZQTzR6enBFenA3ekJJT1hqd3FPclZiYXR6Wnk4NGZjM0o3ZjY5QjZidFZFNW01VHgzck5LSjcwNUxqOHhselZrL3V6d0NuczVNbjJlbFY4K2h1aGg4U1pLVVBjZUw2dHV2UzdLZE96SXlTc1dLbGpPMisvUUxWSTBhbFJKOS9OMjc5OVMzejlmcTFidVQwcVpOTFVrS0Q0L1EvbjJIOWRiYlJlMGVreVpWWHVQeC9vTS9LVmV1N0E3UHYzL2ZZWlV2VjF2dnZGTk1FeVlPVjVZc21ZeDlWNjllVi9PbUhSVVJFU2xKV3I1aVJyS0hLVGR1M0ZLSmR5b2JZYkdmbjY4MmIxbm04T0ovWXUzWXNWY3JWL3hvYkE4YjNsdVNkUHYySFEwZE10Wm9iOVc2b2RQM0p5d3NYT2ZQQnh2Yk9YTm1OeTVJUjBWWk5HZjJFcVZLblZMVnEzOW85L2hMbDY1cTQ0YXR4bmFWano1UW1qU3BiUHBGUkVTcThvZjFqTzBObXhZbjhBb1Q1MWwrdnZjZlBOVEFBU09ON1VhTmF6OTJtTEpoL1ZhMWFONVozNDd1Yi9yNSthclhNSzFhdFU1U3pPeklzK2QvZit6eHJsNjlYdjcrZmlwZHVyaWMzYVJXdjI1YldhSmpBc3M1Y3lja0tyQjhWTWpERUVWRVJpcFZxZ0JaclZaTkdEOURaODllME5mZjlMSHAyNnBsb0Y0dlZsajE2dFdVYnhMZnY0TUhqMnJKNHRWYXZ2d0gxYTc5a2ZyMERVenlXQjhWSEh4WnBVcFUwYzJidHlWSkhUdTFVci8rWFovNHZQWTg2ZTlQQUFBQUlEa1FwZ0RBYytUN3RadDA1TWh4U1ZLZVBEblZxUEVueHI2VWZvNHZmRVZHUnRuZDcrUHJveXRYRDZuWUc0WFZ0VnM3WmNxY1ViLytzc3RZNzJQdzRCNXExcnl1cEpneVhJOHFXS2lBcGsyZHIrMi83VGJXYjNraFMyWU42Qjl6MFN6Mm9tV3NUSmt5NkoxM2l1bTMzM1pMa3BZdWlRdFRKS2xaaTNwR21ITHIxaDNObTc5Y3padlhVL0NGU3pwekptNnRqdmZMdldzemx1am9hSTBmTjEzOSs0MVFlSGpjTEJGWFYxZFZyMTVSQWFrY2h4dW5UcDdWei9IQ0drbktrWWhTWXZGZC8rdU82RmlwVTlzUGU1NUhWN2RjMTkxajVrWG5mYlA3S0V1bFRBNk9lRDR0WExCQ1kwYkhoWlZaczJaVzU4QTI4dmYzUzVielIwVkZtYjdIWWFIaGlUNDJLT2lVYXRkcW9kT256Mm4vL2lOYXQzNmhQRHpjMWFwRm9GYXZYcWV2ditsci9LdytqbHUzN3FoZXZiWUtDd3ZYbGkyLzZaMjNQdFQ0Q1VOVjVhUHlrbUptbnNWZWFKZnMvejV3Wk1ldUh4SXNyeGNSRWFsR0Rkb2JRWW9raFlTRTZ0VEpzMDhjcGh3NmVOUW9JU2pGL1Y2NmYrK0JxYjF5bGZKT3c1UkRCNC9xdmJLMWpPM1ljT3I3dFp2VXErY1FuVHAxVmlsVCt1dk5ONHVhZ29wWWh3OGQwMmZ0NDBvanZ2bFdVYnRoU25SMHRIYnV0QjhFaER3TVVhYU1CUjJPTWI1N0QwNFpqNS8xNTVzVUZvdEYxVDVxcEphdEdocmppN1Z3d1FxMWFkMU5Gb3RGVFJ0M1VGaG91RkZPOGU3ZGUwYS90R25UUFBielIwWkdxVXZuZm9rcXBibDI3VWJqNWdCWFY4ZWhTMkpMYWRhdDA5cVkvZW5oNFdGVFNuUEIvQlZhTUgrRkJnOGNsZVJTbXZQbUxqTys3NU1tenRiblh6Ui80bEthdFdzMU40S1UxNHE4cXA2OU9pWjQzT042a3QrZkFBQUFRSEloVEFHQTU0VEZZakhkMlR0d1VIZGR2blJGSTBaOHAwNmRXai9SdWZQbHkyT1UxTHArN1liZFB2RXZPc2JhOThjaDdmdmprS2x0eis1OTJyTjdueVRiTUVXU3F0ZjgwQWhUVHB3NHJaMDdmOWZiYjc4dVNTcFI0azNseVpOVEowK2VrYmVQdDY3OGRXRjEwYUpWcG5PVWV5Uk1PWFBtdkJvMyt0eG1MRkxNaGNrZE8vWnE0S0F2VmJOV1pkTmR4cmR2MzlHb2J5ZWJMbHk2dTd1cFI4OE9DdXpTMXU3NzRFajhpOEJTekozWS93YVdNSXRPVGo5cjAvNVNxNXh5Y1U5MFdkRi92SE5uTHlpd2N6OVRXM0R3WlFWMjdxdEprNzlKbHVkNGtsSndibTV1dXZiWHorYnZldy9vcTk3REZCWVdaZ1NmSFR2MFZ0cDBxVld0V3NYSEdsdDBkTFJ5NWN5bUMrY3ZTb3FaUmRhbWRWZVZMUFdtcmwrL3FhbFQ1cHI2bnpoeE9rbm5kaVlxeXFJV3pUcHAyN1pkTnNjMWFmeTU1c3dkcndvVnl5YjYrZjV1NTg1ZDBLbFRaeVZKOSs3ZDF4ZWY5OVRTWmROcytzVVBLeVRKTzBXS3YyTjRrdjdlejlkWnNCL3JwZHh2MjdTNXVibnA5dDBnalJzN1hULy92RU8vL0xKVG5RUGJxUGRYbll6ZjI3RUIxUFhyTnhVZEhhMjJiYnJKeGNWRmRlcFcxNTE0WVVxNmRJOGZwbEJLazFLYUFBQUFnQ09PLzljUEFQaEhtVEZqb1k0ZURaSWtsUzVkWEI5V2VsLzkrbzNROUdrTFZPUzE5MHg5Zlh4OWJFcW94TFk5U1ozNjVGQ3RXa1ZUS1pUUm95YWI5dmZvMVVGanh3M1dxZE83MUt0M0owVkhSMnZtWHhkNEpDbDkrclFxV2NwOEllNkZGekxKMXlmdWRkWDZ1SW8yYlY2cTNMbHpTSW9wcjlPMFNRY1ZmN3VTNXMxZHB2MzdEaXV3Y3ovbGY3bVV2aDA1eVpqSlVxQkFYbTNZdURqSlFZb2tuVHg1eHJSdEw5aDVIZ1d2dkt5SVcrYUxXT2xMcEZYcTEyenZxSDllaFlhRXFuNzlkcnAzNzc3TnZnWHpWMmpLSXhlYUg5ZVRsSUxMblR1SFJveU1DM3UrbXpCVE02WXZOTFlyVlg1ZlZhcVV0M2Rvb3FSTGwwWXJWOC9TNTErME1OckdmemRVZm41K2F0a2kwQ1lJU0N4dkgyKzV1enUrZHljMEpGUU42cmZWaWhVL0dHMGZmZlNCY1dkOGVIaUU2dFpwcldsVDV6L1c4LzhkV3JWdXFNS3Z2V0pzYjFpLzFRaTU0Z3QvNUdLd1Y0cWtYd3krKzhoM05HZk9iTWEvN0grVlk3VG5XWDIrU1hYZ3dGSGpwZ0dyMVNvZkgyOVRBSjRyVjNZdFh6SERLUC9vNXVZcU43ZVlQMmZ1M29rWHBxUi92RERsV1pUU3pKLy9KWnRTbXJGNmZEbElRVUduZEdEL2tTU1YwbHkvYm9zaUk2TzBaUEVhWTE5c0tjMVlVNmZNVTJoSXFMR2RsRkthWlVyWDBQNTloNTIrNXVUMnJ5NmxDUUFBZ09jR00xTUE0RGx3OXN3RjllazkzTml1V2F1eUZpNVlvU1dMVjB1U01tWE9hTnh4SEZ1NjY4R0RoM29oVXlGSlVzYU02WFhpMUU3aitFZnZIUDZzZlE4dFhMQkNrbm5CNmk2QmZkVzltMjI1bDhWTHB0aTB4YXI5Y1F1SCt5UXBRNFowcWxHenNoYi9OZHZraCs4MzY4U0owM3JwcFZ5U3BGcTFLcHY2LzdUNVY5UDZKNDJiZkdwVFVzYkx5MVB6Rmt4UW5VOWFxM1hiUnNiZCtiLzh1a3BmOVI2bTZkTVd5R3ExNnNpUjQyclQycmFlZS9yMGFkV2xhenMxYjFIL3NXcmVTektDcmxoNzkrNS9yUFA4azBUZWk5TDVwY0dtTmxjUFYrVnBudk1aalNqNVdTd1dOV3ZXVVFmMkh6SGFHalgrUkpzM2IxUHdoWmkxVTdvRzl0Y0xtVE9wVXVYM24raTVuclFVWEoyNjFUVnQyanp0M3JYUDFGNzJ2VkthTVhPTTBxWEo3L1Q0MTR1VXMybTdmVGZ1ZSt2bTVxYUJnN29yVy9Zc09udm1naXBVS0t2QXpuMzB4KzhISlVrZUh1N2E4dk1LRlNwVVFLRWhvY3FSdlpoQ1E4TWtTVHQzLzZnQ0JXTFdaL2w2K0hpajFGLzc5azBkL2t5ZE8zdEI5ZXUzTTczM1JZb1cxSlNwSTNUcDhsVlZLUCtwcmw2OXJxZ29penAyNkszdDIvZG81TGY5SEpZMmlveU0wdElsYXpSeDRpd3RYakpGR1RPbWQvcCtPSFB0MmcwdFc3cFc5UnZVU3JETW01dWJtOGFNR2FReXBXc1lGOWU3ZHgyb2N1WCtaem8ySXR3Y3BuaDdtMmVtT0pyUmtkSXZ0d29XeksvZmRxelY4ZU54cGJ0OGZIMTA0TkFXWS92bXpkdkttYjJZc1gzbnpsM1RCZkcvNi9PTi9WMGVuOFZpMGVuVDU0enRYTG15eTgzTmZGeElTSWdhTldpdjhQQUl1Ym01YWZnM1g2bEZpL28yNXlyODJpdWFQT1VidFduVlZYUG5qVmZaOTBwSlNwNHlYNVRTakVFcFRRQUFBTUErd2hRQWVBN3MvZjJBN3QrUHV5c3pmdDE5U1JvNnRKZnExVzFqYW92ZlA2R0xEcEdSa2FhTEk3R2lvaXltY0NYV2s1YmMrZnlMNWthWVlyVmFOV1RRYUUyZk9kcW1uOVZxMWFCQm80eHROemMzTldsYXgrNDVVNmRPcFhVYkZpbzBORXhIandicDJMRVRPbkw0VDUwK2RVNmVuaDUyWDE4c0x5OVBiZHUyVTFldlhsZTJiRm1WS1ZONnBVdVhSbjcrZmtxZlBtMmlTc1k4ZW9GNzY1YnRpb2lJVE5hMUJQNXU1eFpkVUZTSStmUFBXald6VW1SMGZLZjI4eVE2T2xwdFduZlQyalViamJZY09WL1VrS0U5OWV1MlhVWXdhTEZZMUtoaGU4MmNOVmFWcTlnR0VvbjFwS1hnN3QyN0x5OVA4MnlHTW1WTGF0SGl5Zkx5OHBURll2dXpHbDlDKzJQVnExZFRBd2Q4cTBvZjF0WFFvYjEwNE1CUi9mSDdRWDNaNHd0ajdZang0MmNZRjlvbHFWZlBJVnEwZUlvOFBOd1ZGSFJhYm01dUNnandWNGVPTGUwK3g3eTV5OVMxUzMvVDc2bDgrZkpvNmJKcDh2YnhWdTdjT2JUMmg3bXFXcVdoTGwyS2VkK1dMRjZ0WDM3ZW9ZR0R1cXYySjFWdEZnWXZXN3E2RGh3NEtrbWFPbVh1RTYzZnNHRCtDdlh1TlZRRCtvOVUwMloxTlhCUWQ2ZjlpeFF0cU1aTlB0SDBhUXNrU1ZldVhOT0EvaU0xL091dmpEN3gzeTlKU3ZFWVpiNW14NXVsbHoxYkZ0TytSOStQQWkrWFV1bzBxVFJtekVDOTkzN2N4ZkduL2ZuK3ZtK2pUZHZWcTlkTnBiM1diMXhrQ3J1V0xsbWo3dDBHNnVMRksvTDM5OVBNV1dOVXJ2ei9qUDBYTDE1Ui9ud2xiTTVicldwam16Wkptamxqb1diT1dHaDNYM3hkdXJaVDc2OWlTbDFSU2pNT3BUUUJBQUFBK3doVEFPQTU4R0hGc3ZMMjhUYVY1SWhWcnZ6L2JCYnBsYVFybDY4Wmp4MlY2NGpsNGVFaHI3L3FqMGRHUnBsS2w4VGVQZXdzakVpcVFvVUtxSFRwNHRxNmRic2thZW5TdFdyYXZLNUtsbnpMMUcvZTNHWDZmZThCWTd0S2xmTEttald6emZsV3JQaEJZMFpQMWFXTFYzVGx5alhqRGw1NzBxUkpKVTlQVDEyNUV2ZitCQWRmVm5Ed1pidjlwMDRicWRxZlZIWDZlczZmQzdZcDgzWC8vZ1A5dkhXNzZZTGc4eVRzZXJndXJyMWlhblAzZFZmMjJ2YkwxVHh2d3NNajFMeHBSNjFhdGM1bzgvTHkxTXlaWStUbjU2c0tGY3VxWmF1R21qeHB0cVNZOVM0YTFHK25ZVi8zVnN1V0RSN3JPZTJWZ2l0ZHVuaWlqajE2TkVnTjZyV3pXY3NpVzdZc3hzOXVjbGkyN0h2MTdqbkUrSGtJajRqUVQxdVdhZFdxZGNhTXI4V0xWbW5Rd0ZHbTR6WnQvRVZWcXpUVW1IR0ROR1hxQ1BVZjBGVVh6bCt5bWRWeDZOQXhmZGx0b0g3NVphZXB2VkNoQWxxK2NvYlNwMDlydE9YTGwwZWJOaS9WSjdWYkdtdEtYTDE2WFMyYWQ5Ym9VVlBVS2JDTnFsZXZhUHlPS2xlK3RCR21USnM2WDUwRDJ6b3QwZVRNM0RsTEpVa1BIankwdVlqclNJK2VIYlJvNFNvOWZCZ2lTWm94ZllFNmRXNnRUSmt5U0pMQ3d1TENDUmNYbHlTUGJlU0lpY2FzQWttbWdFU1MvUDM5bENLRmw4TEN3bzJ4UDNqd1VQa0w1RFA2UEszUDk5elpDNnBSdmFuRHNUOGE1SDFRN2hQamN3c0xEemRtVmtxU3U3dTd1bmNicU83ZEJocHRxOWZPU2VEZGVUd0JBZjdHWTN1bE5KczM2NlRGaTFacHp1d2xwdU5peTJXRy9QVlp4Mjk3dFAzdlZxMWFSWFh2T3NDNEVXTDBxTWw2ZTJIY2VpczllblhRd3djUFZiTldaZm41K1Q1MktjM1dyUnVwVmN0QW5UcDExaWlsT2VLYjc5VCtzMlo2NVpWOG1qdDNtZWJPazhCUlBRQUFJQUJKUkVGVVhXcDZMd29VeUt0eDQ0ZW8yQnV2SmZsMVBjbnZUd0FBQUNDNXNHWUtBRHdIZkh4OTFMZHZvSHIyNnFpKy9ib1lDOTE2KzNocjVNaCtkby81ODgrVHh1T2RPMzgzM1gzL3FMSGpCdXY2eldPNmZ2T1lzVml0SkgzOVRWK2pQYm4xNlJ0b3VvTzFjOGMrcGxrd2QrL2VVOTgrWHh2YlhsNmU2amZBdGtTWEpMMzk5dXM2ZFBDb0xsKythaE9rdUxxNnFsQ2hBbXJhckk0V0w1bWlnNGUzNnVpZnYycnpUMHZWdFZzN2xTanhwazI1blZnWk02Wlg5UnFWRW53dEsxZithTGQ5M3R4bENSNzdUM1YyN25sRlI1b1hsczcrU1ZhNSt6My85MkZjdTNaRFZTclZOd1VwTGk0dSttN2ljQlY5dlpEUk5uUllMOVBGT292Rm9zQk9mZFdtZFZlN3dXWkNucVFVM053NVMrMHVDdjUvOXU0NkxJcnRqUVA0bDExQUdwUVFFVlRzUWl6c3d0YWZIZGZHRnJ1N3UvUGFYcnV3c2J1N082NGdJS2dvRmlFaHNidS9QMWFHSFhZWEZnemsrdjA4eno1MzU4eVoyYk03QzF6UE8rZDlEeDA4b2JaNnpNN09CaEdSZm9pSTlCTzEzMzk0RmhHUmZocnJKdDI2ZVErMWE3VkMxODREUllIRmRXdTNmMHZqMHhCM2JqOUFoL1o5MEtQN1VHRnl2SFNaRXNMS3JjdVhiNkJpK1libzAzc2tuajMxRVgyVy8vNzdBdDI3RFVIVnlrM1VBaW4xRzlURThaTTdZR2RuQXdDbzZkNVNlTnkrOHdDblR1OUN1L2JOUmNjOGZ2d3Z1blVaaEtLRnF3cDM0WGZyMWs2WW9QLzQ4Yk93K2kydHJseTVpZWZQazM1Lzl1eWxubXBLRXpzN0d3d2RwbHpCNEY2ekNpNWNPaUFFVWdBSVFSWUFHZ01wYjBNZTRXM0lJN3dNdXFQV3Ztck5QTXlidTF4b016WXhSdCsrWFVUOURBejBNWDNtR0ZFYU5IdDdPemc0WlAvcDF6YzJMZzYrdnY1YUg2b3B2Z0RBM3o5UTJLY2FTQUdVcXhtU0gvK3pXRmdvZ3ltNnBOSk1sSmk2NjRWSzZzenMyVzN4THVTUjhFaHVRUCt4c0xVdUFsdnJJcGc3SitrNmpoZytXV2hYdFd2M1Axb2ZxVWxNcFprb01aVm1vbGF0R3FGemx6WXdNek1Ga0xaVW1wVXF1V0h6MW1WWXYyRXh5cFV2aFl1WEQ2QjdqL2JDMy9MRVZKclZxamJGbXRXYmhVQ0tyYTAxNXM2YmlNdFhENmNya0FMOE4xTnBFaEVSRVZIbWsvbG5SSWlJL2hCOXZrMmNkZXN5U0ZnNU1uSGlVSzFGaDY5ZnZ5MCt2dmRJdUxnY1RMRkk4Ymx6VitEamt6UUJ1OS83S0JvM3FTdE1jaVp5ZFhGUHoxc1FLVlBXRlowOFdtUHpwbDBBZ0dmUGZERiszQ3pNbmpNZWNya2NYVG9Qd251VmRDajkrbmNUaWxJbmx5TkhkalJ2OFQvczNYTUl6czY1VWFSSUFiaVdMSWJTcFYxUTFxMGtmSjc3b1ZiTlZrSUtucnYzVDhPdFhDbTRsU3NGUUxrYXg4ZkhEOCtlK3VENTh4Y0lESHlETjYrRDBhQmhMUmdZcFB5blVpNlhZK09HblJyM0hUaHdISytDM3NBcFdUcWUzMTFVVURUZW5YNHZhc3RpWXdqSEp1cXJnaktiaXhldm8xZVBvVUxxcUVUekZreENxOWFORVJTWVZDUEczTUlNMjNlc1FyT21uVVZwM0xadDNZdnIxKzVnK2NyWnFGVEpUZWZYL3A1VWNPUEhEOForNzZONC9mb3RhdGVwaHRPbkxnSlExajE0K09DSmFHSTdQVmF2M2lJYW41NmVIdHEwYllZOGVSelJwL2RJWExwMFEvVFpBTXFhRW52MnJrT0FmeUFhTi9aQWRGUTBZbVBqc0czclhtemJ1aGNHQnZySW16Y1BoZ3oxeEljUG40U0o2VVQ2K2xLTUhqTUlJMGIyRlFWV2I5OUttaVI5SC9JQkpxWW1XTDFtUHVyVXFZN2h3eWJqOCtjd1liOVVYNHJTcFZ3QUFJNU9EcWhkcHhwT0hGZldFVm01WWlNOE92K1Y1czlpM1QvYmhPZXVya1dGRkVtNjZEK2dPMXhkaTZGdXZScHErOFRCRlBVQXJ1bTNJRmZ5V2lLbXBpWndjU21DM1h2WG9rV3pyb2lMaThmeTViUGc2T1NnZG81ZXZUcWhWNjlPa01sa292UDg3T3RiMXMxVnR3OG9uWExrc0JQVi9VcnU2dFZiNk54cGdMQzllZXN5Vkt4WVZtUGY4bTcxaGUrUXhiZVZLVXlscWNSVW1rUkVSRVJFS1dNd2hZZ29FOW16NTdDUTVxVkNoVEpDZ0NXNWhBUVpqaDQ1STJvTEQ0K0FoOGNBbkRxOVcrTXhBREJQNVk1WkFMaHc0UnJLdTlYSHlsVnpSZTJxaFdxL3grUXBJM0R3d0FtRWhZVURBRllzM3dDM2NxVncvOTRqbkRsOVVlaVhNNmM5Um96c2wrSzVsaXlaaGhVcjUyZ01mdmo0Sk4yVks1VktrU3VYT0ZXVmdZRStpaFVyaEdMRkNpVS9ORlc3ZHgwVXBSL3AwclV0ZG5oNTQrdlhXTWhrTXN5ZHV4eExsODFNODNremt2L0dRQ1RQbE9iY0tUY2tocGwzUVd0TWRBeW1UMStNNWN2V0M4RklRTGx5YWVHaXFlaldYVG1CV0x4WVVscTJYcjA2WWY3Q3lkaC9ZQk02dE8rTGMyY3ZDL3Y4L0Y2aVFiMTJhTnV1R2FaTUhTbGFnYURKOTZhQ016RTF3ZFJwbzNEanhsM01tVHNCTHNWckNIZjAzN3g1Nzd1REtYMzZkQlltWHdzVnlvKy9sODFBeFlwbDhWZnJuamgrN0t5b3I1NmVIdjVxMHhRTEYwMkJ1YmtaYkd5eTRlcTF3K2piZXhTdVhyMGw5SXVQVDRDZlh3QXFWM2FEbzVNRDl1NDlqUHYzSGdNQUNoYk1oNVdyNWdnQlRWMjBhdDBZTmR3clkrS0VPZGkyZFM4VUNnWG16cDBJWXhOam9VL1hybTJGWU1xVEo4OXg3ZHB0YmFmVDZOMjc5emg0OElTdzdkbTdjNXFPTnpZMjBoaElBWUF2RVVtVDc5YldXZE4wWGdDb1VxVThObTFlQ2dCbzBMQldpbjJUQjJSKzl2WE5uY2RKYlNWVWN2ZnZQY2JpUld0dzRNQnhVZG92ajg1L1ljN2NDVUl3U1J2VkdpdkpoYno3SU5vdVhjcEZhMy9Wb0pibHQ1VXBUS1dweEZTYVJFUkVSRVFwWXpDRmlDaVRlUDc4QlFhcTNDMXJhMmNOejE0ajhPYjFXOHlhTTE3VWQ4L3Vnd2dKVVU0dUZTbFNBTDYrL2toSWtPSGUzVWNZTzBienhQN0pFK2R4K2ZJTnRmWlBuMEpGNmJaK0pCdWJiRmkrWXJib2p0L2V2WWFMSnBVTURQU3hhZk95VkNmYXVuWWRqQmUrQVJyM2ZmNGNLdHF1V0w1aHFtTXJXYW80MXExZmxHS2Y4UEFJVEJnL1I5aVdTcVVZT3JRM29xS2loYnZ3TjIvYUJRK1AxbW1hTk01STRjKys0T1AxejZJMjA5d21zSytsZlNJek14Z3pab2F3TWltUnFha0oxcTViaFA4MXFwM2lzV1ptcHRpemR4M0dqSjRoMUZBQmxIZDFIenA0RXFQSERFejE5Vk5LQmFmclpHQ3IxbzNScW5WakFNcjBUWW5CbEFjUG51aDBmRXJLbEhWRmhRcGxVTGxLT1l3ZU0xQ1krSjB6ZHdMT25iMk0yTmc0NU03amhEcTFxNkZYYnc4VUxweGZkSHpldkxseC9PUU9YTDE2QzVzMzdjTDVjMWNRSEJ5Q1pzMGJDcXZobGk2YmhYcDEyMkRRb0I0d016TkZyWnF0aE9OVG00aFBaR09URFN0V3pvR25wd2NPSERpT1JvM3JpUGJYcSsrT0hEbXlDM1ZPMXEzZGpuTGxkRThydEhyVlpzVEZ4UU5RcGlacS9WY1RuWTlOelljUG40VG5xUVhmVkVWRWZFRlEwQnRVcXBCNnlzSGtuajIvZ3B3NTdYL0o5ZFhrNDhmUDJMZjNNTHk4OW9zbTdRR2dRSUc4bUw5Z0V0eHJWa256KzBydTVzMmtWUXZtNW1hd3kyNkxJWU1ud0xOM1o5RjdpWXNUcnhCSlRQT1ZtRW96SWlJU0JnYjZtRHBsQWVSeWVacFRhU2IvUGlaYXVteW1FRlF2VzdxdXNBSjAzdnpKNk42anZYSXNadm5TODlhMW1qUjVPQzY0dHhRQ0g4T0dUTUtWYTBlZ3I2OE0zcVExbFdiUDdrT0ZudzFWRW9rRXhZc1hSbGszVjlTdlh4T1ZLcnZCeE1RRTkrNCt4SWtUNTNEbDhpM2N2ZnNRTVRGZjFZNzlFYWswR1V3aElpSWlvbCtKd1JRaW9rekNzOWNJUkVaR0NkdUhEcDRVbnB1Ym13clBFK0xqTVZFbDkvdTA2YU54OWVvdExGeXdDZ0JFazhHSm9xT2lNWHo0WkxYMk9uV3I0L0tsRy9Eby9CZjY5dXNxdEdlektpaWtKZ24vOGdLVzVrbVRWWi9EZklUSkdsMDBibElYQXdmMXhOOUxsTG5nazkrZE8yZmVSSlFybjNvZzRtVkFrRTY1OVdVeW1VNzk4dWJMbmVKK2hVS0JmbjFHaSs2K2JkdXVHZkk0TzZGLy8yNUNNRVdoVUtDMzUwaWN1N0JQbUxqN2JTa0EvdzB2MVpyemRjME5QWW1lZXY5TVpNTEVZVGg2NUl4d3ZRb1V5SXN0MjVhamFOR0NPaDF2WUtDUCtRc21vV3ExOGhnOGNEdytmVklHNkJZdG5xbzEvVnlpSDUwS2J1bmZhM0ZMWmZJNGVYcW05RHA0ZUF1TWpMS2dUQ254aExCRUlvR1ptU2tNRFF4dzRjSTFYTGh3TGRWem1acWE0b1gvRGFHK0U2Qk1tZlhjNXdvc0xTMDAvaDdTSkNGQkpoUlVWMVhjcFRCY1N4WlRhNWRLcFdqWHZybncrKzdBL21QSWw4clBjcUtveUNoUndLMlhwNGNRZFBnUm5qM3pGWjVuejI2anNVOVlXRGllUEhrdWFzdnRWQVp0MnpYNzd0Zi8yZGNYVVA3K2ZuRC9DYzZkdTRLVEo4L2p6dTBIb3BWZ3FueDkvZEcwaWZhVlA1ZXZIa0tKRWtWVEhZdE1Kc09aMDVlRWJWZlhZdkRvMUIvSGo1M0Z2cjFIc1dmdldpR1lIUkh4UlhTc2hVb0JlcWJTWkNwTklpSWlJcUxVTUpoQ1JKUkpWSzVjRG5mdlBGUnJOekUxRWFVemlZdUxGeWFNcTFRcGo3cjFhcUJhOVlvNHNQODQvUHhlYWp6M2lCRlQ4VEpBV1lEV3dFQWY4ZkVKQUlDR0RXdGovUGdob3NtaDBOQXdJWkJpYW1vaXFuV1FYaU5IOWNQV0xidEZ0UkFBd01XbENMcDJiZnZkNTArUHJGbXRVdHcvZGNvQ1VUb2dVMU1UakJzM0dBQlFxclFMNnRWM0Y5SU4rZnI2bzF2WHdkaTVhNDFhK3AzZnlhZmJvUWg3SENGcXN5cHVBV3UzMVBQWi8rNnNyYk5pMWVxNWFONnNLenA1dE1iY3VSTTBGbUpQVGRPbTlWR3BraHZHaloyRnVOZzR0R21iK2lUM2owd0ZkL0hpZFZHd0ZBQmV2UTRXYmI5Ly8xSGpYZTRsUzZSY2h5R3hLTHEyWUdOYUM0RW5ueUFHSUNxT3JvdlJvNlpqOUtqcGF1MHJWODFGaDQ0dE5SN1R5YU8xRUV5SmpZM0R0bTM3ZEhxdHRXdTNJVFJVK1R2STJNUlk1OEx6dW9pSmpoRjlCNG9VRmFjVXZINzlEanEwNnlOYXZaSklKcFBCeE5oWTQrZVpuRUtoRUoxRG9oSUUvWm5YOThXTEFIajJHb0VIOXg5clhMM3dNNTA4Y1Y2NGJnQmdaSndGcDA1ZUFLRDhlOVc0c1FkMjdGeU5HalVxaWVxY0FGQUxjRE9WcG5aTXBVbEVSRVJFeEdBS0VWR20wYUZqUzl5OGNSZHU1VXFoZVBIQ3lKL2ZHZm55NTFITHZXOXNiSVFhN3BWeDdlcHRyRmlwVEVGbFpKUUZDeGROUWJldWd6Rmg0akFNSGlST0M1WjRGNjZCZ1Q3K2F0TVUyN2J1RmZhVkt1MGk2dnY4ZWRKZHRkcHkwdnY3QnlKYk5xdFU4OGdEeXFLeXZYb09Vd3VrQU1DalI4OVEwNzBsbHErWWplTEZDNmQ0bmh1M2pxdTFKU1RJNEY2ak9SN2NWNlpCc3JBd2grK0xhNklhQzRrVUNnV3lXaFlVUGdzcksrMlR2ak5uTE1hQytTdEZiWk1tRHhjVmhKNDFleHpPbmIwc1RDeWVQSEVlSGRyM3hjWk5md3VUbXI4VGhVSlpLeVc1Zk4zeUFKbDdVWXFnWnEycXVIYmpxTTZyVWJTeHRiWEdtbi9tYTczalh0V1BUQVYzK2ZJTnRHdmpLYW8zQVFEaFlWKzBIUEZueXBjdkQ4cVZMeVVVck5aMTVjN0pFK2VGNTUwNnRVYTJiQ2tIVkpONzhTSUFJMGRNeFQ3dkRXcjd2TDJQaWE1YmxhcmxSUHVOc21UUkdFZ0JsQUh6L0FXYzhjTC9Ca0pEdzdCd3dTcWNPM3NGUjQ1dFV3dE9yVjI3RFVNSFR3UUF1SlVyaFJ3NXNxZnBQYVJYN3R4TzhQZDdxVEdRMHFCaHJWUUx0Q2Zhcm1QZ1M5WHExVnRFMjB1V1RNZWxTemZRcC9kSUtCUUtSRWRGbzNYTDd0aTEreCsxdjBtV0tzRVVwdEprS2swaUlpSWlvdFF3bUVKRWxFa1VMVm9RcDg2STczaE5TSkRCeis4bFRGU0NBM29TQ2JadFh3bC8vNWZJNDV5MG9zUzlaaFU4ZlhZSnhpYkdhc0dVNXMwYll0dld2ZWpSczJPS1FRUUFvbUxGQlFybTFkakhlOTlSekoyN0hLMWFOY0tvVWYyUks3ZWpXcDgzYjk1aDZwVDUyT0cxUDhWaXR2ZnVQa0tWU28zUnBtMVRqQjA3S01VVUtxb1VDZ1VHRHhvdkJGSUFvRWZQRGhvREtZQXkvWXZxNUxpbWxTbGZ2OFppeU9BSm9tQVRvSndzOU96dElXckxuOThaNDhZUHdhU0pTWGNjSHoxeUdnMGJ0TWZhZFF1Uk42OXVxWWQrbGZmblB5QXlJRXJVWmx2WkdoYUZmL1BVWkduMHZZRVVWY2xUSENYM0kxUEJIVDF5R2wwNkR4UlNYaFVwVWtCSUd4VVRvMTQwKzBmWjU3MEJ0ZXRVRTdhZlB2VVIwaFFaNkJ1STZzMmNQblVSTFpwM1ZUdEhSbWpYcmdYdTNubUloZzFydzhMU0hGdTM3RW4xbVBFVGh1THExVnU0ZFBFYUJnM3FrYWJYVzd0Mkc4YU5uWVdZNkJnRUI0ZkF3U0VwaUNHWHk3RmFKYTJaUkNKQnFaTEZSY2ZiNTBpcW9XSmxaU21zSkFDQW9GZDNZV2hvZ0UrZlF1RldwaTQrZmxUV05HclJ2QnYySDlnSWMzTXpBTUNkMnc4d2R2UU00YmlKazRhbE91NGZkWDBORFBUUnRGbDlyRi9uQlFlSDdBZ09EaEgyalJzL1dLZDBYVURhZ3lrWEwxN0gyVE5KS2I3YzNTdkRLVmRPdE8vUUFwOC9od3FCRFdmblhDanVVZ1NQSHowVCtrcWxVdEhxTktiU1RCbFRhUklSRVJFUk1aaENSSlFwdkg3OUZyZHYzMGRRNEd1OERIZ0YvNEFnQlBnSDR0V3JOMGhJa0FrclVCTHA2MHRSc0tCNm1oOWpFMk1oaFplcUd1NlZ2MDMrRDhieVpldTFqc1BYMXg5clZPNENybHExdk1aKzc5OS9SRXgwRExaczNvMVdyUnFKZ2lrK1BuNVl2bXc5dkxaN3E5VkNNRFEwd05ScG8rRHZIeVNha0pMTDVmRGE3bzNkdXc3aWYvK3JneDY5T3FKNjlZcGF4eGthR29aK2ZVZmo4S0ZUUXB1amt3T0dqK2lyOVpqRU5HZUprdDlKL2VUSmMvVHFNUXlQVkNiakFLQllzVUpZODg5OGplbk9CZy9waFd2WGJvc0NVTGR2M1VmRkN2L0RtREVEMGF0WHgzU2xtdnJSNUFrSytHOFJwNVhSaytnaGIrZmZLK0NUMmZ6SVZIQ1BIejhYZmw0cVZpeUx6VnVYb1VDK0NnQ1NKa2NEQXBVMUhDUVNQU0VZcUpydTYvN0RzM0J5eW9sTEY2L2h3SUhqbUR4bFJKcmYwOHpwaTRYMzVPSlNSRFRaL2pQTVh6QUp2VHc5VXUrWVRKdTJUVkcvUVUza3pHbVBOYXMzNnhSTXFWaXBMRWFPNm9mWHI5L0MwVEdIVHEvekt1Z04rdmNmaTNObkx3dHQ5Kzg5RWdWVGxpMWRoM3QzSHduYmNya2NjK2N1eDZUSnc0VTJPenNick4rd0dLWExsSUNEZ3ozc2JKS0NENGFHQmdDVXFlcG16UjZIWGoySFE2RlE0TmJOZTZoZnR5MTI3bHFEZCsvZW8wWHpic0ozcEZYcnhpbitqdFRtZTY1dkwwOFB0R2paQ0ZXcWxJT1ZSUUdoZmZteTliQ3hzVTd6V0ZJVEd4dUhrY1BGeGVFSERFd0tndlVmMEIxQlFXOXcvdHdWSERtMkhiYTIxZ2hWQ1ZKWldvb24zcGxLODlmNkUxTnBFaEVSRVZIbXgyQUtFVkVtY09IOFZmVHBQVkxyZm0yckxRQmw2aEk5UFQwWUdoaENKcGZoNElHa3lRa0RmZVdmQVVOREF4dzV0aTNGdXpxdlhyMkZ6cDBHQ0hmdW1wcWFvRzI3NW1yOVhyOEt4c01IVDRYdEFnWHpJU3dzSFB1OWoySDNyb080ZlBtbXhwVW8rZkxsd2JyMWkxQzZUQWtBeWpRNGd3ZU9GMDMrSkNUSWNPREFjUnc0Y0J4T3VYS2lhZFA2Nk5DeHBaQ0hQVG9xR2hzMzdzUzh1Y3VGQXVHSlk5MjJiUVhNekV6eDRQNFRaTTFxQ2F1c2xqQXhNWUdlSGhBWStCcVRrcVZaeWFNeXVUVjN6bkxNbWYyM1dpQXFYNzQ4OEQ2d1VXc2RDRDA5UFd6YTlEY2FOZW9rS2hnZUV4MkRpUlBtWU9uZmEzSHB5aUhSeEd0R0NENzJEbC9mZlJXMTVhaVhIU2FPMnI5WGxMSWZuUXB1NkxEZThONTNCSzRsaTJIeGt1bWl1Z1dKZDZrblQvbW55Zng1S3pCcjVoSUFnRXVKb3VqUm80UE83K25EaDA4NG83SUtvSHFOU2pvZis2dVptWm5Dek13MDlZNGE2QnBJK1dmTlZtemNzQU5SVWRHaWR0V2kzb2NQbmNMVUtRdlVqbDI0WUJYS2xIRkZvOGJLWXZBU2lRU3RXamNHQUxVZ3M2bzJiWnNoTkRRY28wWk9nMEtod0tOSHoxQ2xjbU5FUjhjSXh6azZPV0RSNHFrNnZRZFYzM3Q5dGEzNjh0cnVuZWF4NkdMTXFPbDQrdFJIMks1U3BieG9sUTBBeko0ekh1SGhFY0xFZmVLcUhnQnFLYitZU3BPcE5JbUlpSWlJVXBOeWZnb2lJdm90cERUSllXOXZoMndwNUtPZk5tVWh5cGF1aXhJdU5WREt0WllvN1pUcXBLRzIzUHJCd1NIbzMyOE1HdFp2TCtTSUI0QUZDNmNJQlloVkp5NUt1TlRBbFNzM0FTZ25WaHdkY3lEdzVXdU1HcVhNWTU4OGtKSWxpeUZHanhtQTZ6ZVBDWUVVQUdqV3JBSHUzaitETGwzYmFreW45Q3JvRFRadDNBbXBWSXA3ZHgraFQrK1J5Sit2QWthUG1pNEtwTmpZWk1QK0E1dUVDYXNoUXlhaWVMSHFjSFFvaVd4V0JaSFZzaUJLbHFncFNoVmpibTZHS2lxcmJ2TG16YVVXU0hGMUxZcVRwM2ZCM3Q0T0tURTJNY2JCUTV0UnMxWlZ0WDJldlR0bmVDQkZGaU5Eb0pkNFZZN1VTQXJuanJxbFV5T3hyMTlqMGFmM1NNeWV0VlRVbmxJcU9GV0pxZUQ4L2NYMWEvVDFwVGg0ZUF0V3JaNm5ObEZvYUdpbzgvanExM2NYbnFjbHBWSnNiQng2ZTQ0UUJRNXUzcnlMMWFzMkMybWhMQ3pNVWJKVWNlSHhYeE1iSjA2UHRIelpldEhuWVdkbmcrMWVxOURsMjUzK1d6YnZoa2VuZmhycmlDZ1VDbmoyR2k0cXJLMnIzbjA2WStXcXVjSWQrSjgvaHdtQkZETXpVK3phL1kvV0FLODJtZTM2cmxpK0FXdlhiaE8yRFEwTk1IZitSTFYrRW9sRXRBSWk1RjNTMzdCc3lZSWtpYWswWjg0YWkvWWRXcUJjK1ZLd3RMU0FuOTlMdkgyYmxMWXNNWlhtNmJPN05hYlM3TmE5bmRvNG1qZFgxaERwMGJNamN1WEttZUo3MHpXVlpxR0NsZEd2NzJpdE5ZSGV2SGtIejE3RFVhZDJhN1hmSjZvU1UybDY5aHFPd0pldnRQWkw3bWVsMHZ3WnZ6K0ppSWlJaUg0VXJrd2hJc29FQ2hjcEFEczdHeFFxbEEvRmloZEcwYUlGVWFSSVFSUXBXaURWSE9FVks1VVZwY3BRMWE2OStzcVM1QlFLQlU0Y1B5ZTZzM2Job3FsbzM2R0YwTWZOclNRdVhWSXZyRnU3dHZJdVlkZVN4YkI4eFd4MDZ6SkkyS2V2TDBYN0RpMHhhbFIvT0dtWlhNcVd6UXAvTDUyQnZ2MjZZdEhDVmRpOTY2Q1Eva1Fpa1dEVDVxVW9YRGcvM3I0TndmbHpWMFQ1N2dIbEJNeWl4ZE5FQVl2cTFTdmk5cTM3V3QrdlJDTEJvc1ZUUlhlMXQycmRHQmN2WHNmR0RUc0FBSCsxYVlxbFMyZWt1Q0pJbGFtcENmYnNYWWZaczVaZ3dmeFZrTWxrYU5La0hrYU82cWZUOFQvVEsrOWd4SVdKSjN1ZFdqckFNS3Z1RS9TazlMTlR3ZG5hSnFWSyt2SWxVbml1N1E3djVBRkE3MzFIRVJjWEQ0bEVBcmxjanR1Mzd1UEZpd0Rreis4czZ2ZnF6VDNSOXU1ZEJ6RjN6bkk4Zi81QzFIN3p4ajJoeUx0VHJweW9VNmNheG93WmlCbzFLdW44cy9HanhNY240TldyTnhyM3FRWlhBUWdUcmNIQjcwVHRiNFBmYVoyRXpaczNOLzc5OTRYR2ZZQXkrTHRveVRSWVcyZEZhR2dZUmd5ZmlsMDdENGo2Vkt0V0FVMmExc1B3WWNyVVZGKytSS0pEdXo0NGQzNWZtdEw5K2ZtOTFGaklIQUJpWXI1aTVZcU5HRGE4ajlhNlRMLzYrbDYrZWtqbm1pbXFhZW0wV2IxcU04YW8xSVlCZ0hIamg2UzZzZ0tBNkdkVDllZUpxVFNaU3BPSWlJaUlTQmNNcGhBUlpRSlpzaGppaGIvbXliUFVKTjVCcktlbmh5eFpER0ZoWVk3Y2VaelF1blZqdFRzOU5jbVoweDZidGl6Ri94cDBRTUdDZWJGeTFWelJDaElBV0xKMEJucDdqc0R0V3c4Z2w4dGhhR2lBNmpVcVljNjhDVUtmVnEwYTRjVHhjemgxOGp3NmRtcU5uajA3NkZ4TXZuRGgvRmk5Wmo0bVRSNkJuVHYyWTlmT0EyalN0TDZRMGlWSGp1ellzWE1ONnRSdWpiaTRlTlNzVlFXRGgzaWlXclVLYXVjcVU4WVYrdnBTSVNpanA2Y0hFeE5qMk52Ym9WU3A0dWpUdHd2Y3lxa1g0NTAxZXh6dTNubUkvZ082YVV4dmxocDlmU25HVHhpS0prM3I0KzhsYTlPVmh1ZEhpdytQUjlCZThRUzBvWlVCY3JWSStjNXBVdmNyVXNINSt2b2plM1piR0JrWllmMDZMNkZ2VHNjY1dMNXNQYTVldllVUDd6L2h3NGRQK1BqeE04TERJMFN2TldYeWZMWFg5OTUzRkNORzlzT0hENThRRXZJQkh6NThRdURMVi9EMURjRGRPdzl4NTg0RHRRbFpLeXRMeE1URWlBcFp2d3A2Zy9YcnZMQituUmVNakxLZ1d2V0thTkNnRmhvMHJDVUVNMU9hS05lMmIvaXdLVUx3UVpNcVZjcmo2UEh0Q0FnSVJOblNkYlgyVTFXeVJFMk43VDI2RDlWNnpPY3dINnhjdmxHdDNkTFNBdk1YVEVLYnRzMGdrOG13ZnAwWHBrMWRvQmJBS2V0V0VsNDdWOFBjM0F3WExsd1RpcHMvZSthTHZuMUdZOTJHUlFnSitRaERRd1BjdkhGWDdYVWlJNk53L05oWmJOKytEMmRPWDlLWUtoRlFGdi9lc25rM3RtM2RpOXAxcXFGZCt4YW9YOThkMGRFeFAvMzZhak5qK21LMWlmUDBpSTlQd0xpeE03RnE1U1pSZS9QbURURmtxS2V3dlcvZkVid1ArUWh6Y3pNWW14akJRTjhBWDc5K3hmVnJkNFFhR3dCRUswU1lTbE9KcVRTSmlJaUlpRkttcDlEMnJ6RWlJc3BVa29JRFVDdkFLcFBKZEM3S0doTWRnK2dZWmYwTVUxTVRJYVhRdFd1M1ViWnNTVkd0aHVRVUNnVmtNcmxRd3lHNTZLaG9TS1RTbjViUC9OYk5lOGpwNktEVHhFbHFZOVYyekk4b0J2eTdlTEVtQUsvMkI0dmFDdlhQQjRlRzloazBvb3luT3FuZnExY256Rjg0V2Fmajl1dytoRzVkQjR2YVhGMkxZdC8ramFJNzRMV0ppb3BHaC9aOVJlbm1BR0Q4aEtIQ0NxWnFWWnZpL3IzSGFzZjJIOUFka1pGUndzcXB0Q2hacWpndVhqcUE1Y3ZXcTkzdHIwbXAwaTdZc21VWnNtYXp3dEVqcDNIZ3dIR2NQblZSYTUwUForZGN1SHYvTktSU3FVNnJEdElxTVpqaTQrT25jekFsUFNJaS9kREZZeUQyN1RzaWV1MDFheGZBMFRFSFBuNzhqUHAxMndvcHNWUTFiOTRRcTliTWc3R3hFUURsWGYzbDNSb0lSY3c3ZWJUR3N1V3pVREIvUlZFcVJVQTVpWC9nNENZMGF0aEJZN3F3UE01T21EMTdQQUlDZ2pCbDhueU5LeEhPWGZER3hRdlhmdnIxVmZVanJyWHFpaFlmSHovMDZENVU3ZnRmcTNZMTdOaTVHbG15Sksya216TjdHV1pNWDVUcStROGQyU3Fzdm5ody93bXFWbW1pc1orOXZSMVdyNW1IcGswNkExQVdwSDhYOGtqWTM3RjlYNjJyUDRzVks0UnJONDZLMm1iTlhJSlpNLzhHQUN4YVBBME5HdGJDekJtTHNYWExIbEVhckZXcjV3a3JRTzFzaW1xOEJoWVc1bmdkZkI4UDdqOUIzYnB0RUJNZG85WW5TeFpEREJucWlXSEQrNG8rSjBDWkltN3lwSG5ZdkdtWDZMVVRtWnViNGN5NXZZaUpqc0dhTlZ0d1lQOXh0UldnTmpiWjRMVmpOY3BYS0EwQXFPbmVNc1hWbjRubmZlNTdWVmdCK2l0K2Z4SVJFUkVSYWFPWGhva2Uxa3doSXZxUDBOZVhRbDlmcWpGb29tc2dCVkJPM2xsYlo0VzFkVlpSMEtOaXhiSXBCbElBNVYyaUtRVW5URlNDTXorRFc3bFNPdCtCbXRwWXRSM3pYL0gxZlN6ZUhINHJhak54TkVhT2VyeUROejFhdFc0czFNb0FsS25nVHA3YXBkTkVJSkNVQ203a3FIN0N6MnZ5VkhCRmloUlFPODdLeWhJREJuWkhnUUxPYXZ1TWpMSWdiOTdjcUZhdEF0cTFiNDRSSS90aDhaTHAyTE4zSFd4c3NnRUE3dDk3ak5ldmd0RzlSNGNVZjNaS2x5bUIxV3ZtNCt5NXZjaVYyeEhtNW1abzA3WVp0bnV0UWtEZ2JheGJ2d2lOR3RkUm02d2ROMzV3bW43Ly9NNVdycG9EVjllaWtFcWxHRGQrQ0E0ZjNTclVuYkt4eVlZZVBUdUkrbHRZbUdQcHNwbll0R1dwRUVnQmxMVWlsdnc5SFlBeW1MVmc0UlRvNmVtaGJyMGFhcS9wN2w0WjVjcVZRdTdjNGxWOGprNE9XTEJvQ203Zk9ZV0cvNnVOZnYyNzRlYXRFMmpjUkJ4UUdqVjZBRnhjaW1UNjYydGliSXl2MzRMOGlabzJyUSt2SGF2VXhsU3padVZVejlleFV5dFJHcXZFVkpwVnE1Wkg3ejZkOGZmU0dUaDFlamRlQjkrSHo0dHJjSzlaUmV1NUtsWXFxM1ZmZWxOcExsMDJVeTJWcGliSlUybXEwdGVYd3FQelg3am1hK3B3QUFBZ0FFbEVRVlI3N3pUR2podXM5amtCU2FrMHI5ODhobmJ0bTR2K0pxcW0wclRQWWFjMWxlYmxxNGVGUUFxQUZOT0RKWjVYVXlyTm4vMzdrNGlJaUlqb1IrREtGQ0lpb2ovUXN3VytlSGZtdmFqTlpXSVIyRlRJbGtFaitqMmtkMlVLb0x3N3VsNmROdWxPQlpmbzRjT25RaW80YzNNem9YM0Y4ZzFZc1dJajlLVlNXTnRrUTRrU1JUQnNXQjg0T2puZzJUTmZYTHh3RFRsejVvQ2pZdzdrZE15UjRrVGtnUDVqc1dualRoUXNtQTlMbDg5RXhZcGxzZlR2dFJnM2RoWXNMTXlSdjRBemloVXJCRGUza3FoVnE2cld1a2JKUlVSOHdhR0RKN0Z6eDM2RWhvYmg0dVdEUWhCUzIrcUc3eUdSU0dCb2FBQ1pUSWF3c0lqVUQwZ242Mi9GeWwrL2Zvdm4vL3FpMXJkSjdPUm1URitFSll2L2dVZm5OaGcrb2cvczdlMjBublBNNkJubzA2ZXpVTzlpejU3RDZOWmxFS1JTS1hJNFpFZWxTbTZZUEdVRUhCMXpZTXZtM1JnMGNCemNhMVpCNXk1dDhMLy8xZFlheExoLzd6RVdMMW9EUC8rWE9IZmVXNWdnLzluWFY1WHF6MUY2YTZZa1B5NDhQQUt0V25USDdkc1BNSEpVZjR3ZU0wRGphOGZHeHNIQjNrVklHU1dSU0dCa2JJUnMyYXlRUDE4ZXRHcmRHQjA3dFlKRWtyWjd5aExIbG54bHlwVXJOOUdnWGp1dHFUU1Rqekg1eXBUdVBkcmo2dFZiS2FiU2ZQRWlRR01xelJVcjV5QjdkbHVoWDg4ZXc5S1ZTak5SY0hDSUtKWG1tTEVEaFgwUDdqL1JLWlhtNFVPbjROR3BYNXBUYWY3czM1OUVSRVJFUk5xa1pXVUtneWxFUkVSL21LakFhTnpzZXc5UStUOEF5MklXS0QzWEJmanZMTDVKRjlVMFRWWldsckN6czBuVDhaa2xGVnpneTFkUUtKUnBvaExGeHljZ05qWldkTWY0OTBoTGVzSC9rZzhmUHVsOFI3MHFtVXlHMksreE1EWXhWdnNPeGNYRjQ4dVhTQ0dvb3d1NVhDNEtHUHpLNjZ0YXI4Zk16RlRuNzBGcXg4VkV4K0RaTTErMVlFTnljcmtjTXBrY0VvbmVEL3NPTXBVbVUya1NFUkVSMFg4VGd5bEVSRVNrbVFLNFAvNEpRdStGaVpyTExDb0JpMExhaXlNVEVSRVJFUkVSRWYzWHNHWUtFUkVSYWZUaDZpZTFRSXBkVlJzR1VvaUlpSWlJaUlpSVVzQmdDaEVSMFI5Q0ZpdkhpMzhDUkcxNlVqM2s3Wnc3ZzBaRVJFUkVSRVJFUkpRNU1KaENSRVQwaHdqYTh4cGYzNHVMZ0RzMWM0Q3hnMUVHallpSWlJaUlpSWlJS0hOZ01JV0lpT2dQOFBYZFZ3VHRlaU5xTTdMTGdqd2RuTFFjUVVSRVJFUkVSRVJFaVJoTUlTSWkrZ1A0L3ZNUzhuaTVxSzFnLzN5UUdra3phRVJFUkVSRVJFUkVSSmtIZ3lsRVJFVC9jWjl1aCtManRVK2lOcnRxTnJBdW16V0RSa1JFUkVSRVJFUkVsTGt3bUVKRVJQUWZGdlAySzU3Tjh4RzFHVmdZb0lDbmN3YU5pSWlJaUlpSWlJZ284MkV3aFlpSTZEOHFMalFPRHljL1JmeVhoS1JHUGFEWXFJSXd6R3FZY1FNaklpSWlJaUlpSXNwazlCUUtoU0tqQjBGRTlGOXlydUdWakI0Q0VmU2tlb0FjU1A1bjNzelpGR1o1VGFHbnJ3ZUpWQTk2VWozbzZYLzc3N2ZuRXFsRVE1c2U5Q1I2Z0JUUWsrZ0pEMGdTdHdFSTdmaTJUL056dmNSejZha2NLMDA2Rm5yZm5rdTFuRWN2SXo1UklpSWlJaUlpSXZxdjBkUFRmWmFCd1JRaW9oOGdQandlL2x1QzhQSGFaOFNGeG1YMGNJaUlpSWdvbmR5UFZzN29JUkFSRVJIUkw1S1dZSXIrenh3SUVkR2Y0T1AxejNqKzl3dkVoY1ZuOUZDSWlJaUlpSWlJaUlqb0oyQXdoWWpvTzRTYy80Q25jMzFTNzBoRVJFUkVSRVJFUkVTWkZvTXBSRVRwRlA0a0F2OHU5RlZyejlQQkNjNGRjbVhBaUlpQSt5TWVJK3pmQ0VDaEFCVEsvNmd5c05TSE5Jc1VDcGtDQ3BrQzhnVGxmeFdKLzVVeit5Y1JFUkVSRVJFUlVYSU1waEFScFVOOFJEd2VUZnNYOG9Sa3hiM3ptc0tpb0hrR2pZb0lLRG12dVBBODlsTWM3bzkrak9nM01VSmJRcFFNSlNZWGcwVWhNNDNIS3hUNEZseVJReUVERkRJNUZBa0t5R1VLUUthQVFnNG81TitDTGlyUEZYSUFLczhWOG0vOUZkK2VKN1luQm13VUt1ZVJxWnhIOGUwOE10WFhVVG1uSEZDQUFSOGlJaUlpSWlJaStyVllnSjZJS0IyZS8vMEN3Y2REUkcxT3pSMlFyNGN6ZEM5YlJmVHpSYitLd2UzQkR5Q0xrUWx0UnRtendHMVpLZWliU2pOd1pFUkVSRVJFUkVSRUdTc3RCZWdsUDNNZ1JFVC9SUkUra1FnK0lRNmsyRlcxUVg0R1V1ZzNaT0prak1JRDg0dmF2b2JFSW1CTFlBYU5pSWlJaUlpSWlJZ284MkV3aFlnb0xSVEFpOVgrVU0weVpKalZFQVg3NXdNWVNLSGZsRjAxRzFpNVdJcmEzaHg2aXk4dklqTm9SRVJFUkVSRVJFUkVtUXVES1VSRWFSRCtOQUxoejc2STJ2SzBjNFNCT1V0UTBXOU1EeWpnNlN3SytDa1V3UE9sZml3NFQwUkVSRVJFUkVTa0F3WlRpSWpTSUdqdkc5RjJGbXRENUtpYlBZTkdRNlE3czd5bWNLaHZMMnI3NGh1SjRLUHZNbWhFUkVSRVJFUkVSRVNaQjRNcFJFUTZpbjRkZzQ4M1BvdmFISnM2UUdMSVg2V1VPVGgzeWdWOUUzSFJlZjlOUVVpSVRNaWdFUkVSRVJFUkVSRVJaUTZjQVNRaTB0R2JRMjlGdFZLZ0IyUjN0ODJ3OFJDbGxhR1ZBZkoweUNWcVM0aEtRT0N1MXhrMElpSWlJaUlpSWlLaXpJSEJGQ0lpSFNnU0ZBaTU4RUhVbHRYRkVsbXNEVE5vUkVUcGs3TnhEcGprTkJhMXZUNzRGckVmNHpKb1JFUkVSRVJFUkVSRXZ6OEdVNGlJZFBENWJpamlJOFNwa0xMWDVLb1V5bndrK25ySTF6MlBxRTBlSjBmQXRxQ01HUkFSRVJFUkVSRVJVU2JBWUFvUmtRN2VuUk92U3BFWVNHQmIyU2FEUmtQMGZXektaNE5GSVhOUjI3dVRJWWgrRlpOQkl5SWlJaUlpSWlJaStyMHhtRUpFbEFwWmpBd2ZyNGtMejF1WHl3cDlVNm1XSTRoK2MzcEEzczdpMmlrS0JlQy9PVENEQmtSRVJFUkVSRVJFOUh0ak1JV0lLQldmYm9kQ0hpY1h0ZGt6eFJkbGNsbExXaUdycTZXbzdjT1ZUNGg0L2lXRFJrUkVSRVJFUkVSRTlQdGlNSVdJS0JXZmJvU0t0dlZOcGNoV05tc0dqWWJveDhuYk9iZGFtOStHUUVDUkFZTWhJaUlpSWlJaUl2cU5NWmhDUkpRQ2hWeUJUN2ZGS2I2eXVscEJZc0JmbjVUNVdSUTJoMDM1YktLMnNJZmgrSHczVk1zUlJFUkVSRVJFUkVSL0pzNEdFaEdsSU9KNUpPSWpFa1J0VnNsU0l4RmxaczRldWRUYS9EWUVRc0hWS1VSRVJFUkVSRVJFQWdaVGlJaFM4T25HWjdXMmJDV3RNbUFrUkQrSG1iTXA3S3JiaU5vaS9hUHcvc0tIREJvUkVSRVJFUkVSRWRIdmg4RVVJcUlVZkxvalRuZGttTlVRSm83R0dUUWFvcC9EdVdNdTZFbjBSRzBCbTRNZ1QrRHlGQ0lpSWlJaUlpSWlnTUVVSWlLdEVpSVRFT2tmSldyTDZtb0o2R2s1Z0NpVE1zbHBEUHM2ZHFLMm1IZGY4ZlpFU0FhTmlJaUlpSWlJaUlqbzk4SmdDaEdSRm1HUEk0QmtOK1puWmIwVStvL0swOTRKRW4xeHBQQ2wxeXZJWXVVWk5DSWlJaUlpSWlJaW90OEhneWxFUkZxRVBRcFhhMk13aGY2cmpHeXp3T0YvT1VSdGNaL2o4T1pnY0FhTmlJaUlpSWlJaUlqbzk4RmdDaEdSRm1HUElrVGJSdlpHTUxJM3lxRFJFUDE4dWRzNFFwcEYvTDhHZ2J2ZUlDRXlJWU5HUkVSRVJFUkVSRVQwZTJBd2hZaElnNFNvQkVUNlJZcmF1Q3FGL3VzTXJRemcyTXhCMUpZUWxZQ2dQVzh5YUVSRVJFUkVSRVJFUkw4SEJsT0lpRFNJZUI0SkJldWwwQjhvVjh1YzBEZVZpdHBlSHdoR1hHaGNCbzJJaUlpSWlJaUlpQ2pqTVpoQ1JLVEJGOTlJdFRiTFloWVpNQktpWDB2ZlRCKzVXam1LMm1TeGNyejBlcDFCSXlJaUlpSWlJaUlpeW5qNkdUMEFJcUxmVWZKZ2lxR1ZBWXhzc21UUWFJaCtMY2NtT1pTclVjTGloYmJnNCsrUXE0WERmN3B1a0V3bWcvZStvNURKWkVKYnBVcHVjTXFWTXdOSFJUOEtyMitTNktob21KaWFpTm9DQW9MdzhjTW5BSUJFSWtHWnNxNFpNYlJNSVQ0K0FRWUcvR2NVRVJFUkVkR2ZodjhLSUNMU0lDSlpNTVc4Z0JtZ2wwR0RJZnJGcE1aUzVHN2pDTi9WQVVLYklrR0JnSzJ2VUdSNGdRd2MyYzgxYzhZU3pKdTdYTmpPbXpjM2J0NCtrYTV6K2ZqNFlZZlhmalJvVUJObHlycENJbEZmRE55dHl5QThlUEFVQU5Dc2VRTk1tRGcwZlFQLzV1UEh6Nmhjc1JIZXZnMEJBSmlabWVMTXViMG9VdVQ3cnRtMWE3ZXgzL3VZc0QxbjdnUUFRR2hvR0diUFdpcTBlL2IyUU42OHViV2U1K3ZYV0FRRkphMXdjbmJPTFV4SUp5VElzR1h6YmxobHRVRHo1ZzAxSGg4Y0hJSlRKODhMMjQyYjFFTzJiRlk2djQvTWZuM2o0eE5RdG5RZFlYdlNsT0ZvMGVKL2FUN1B5UlBuMGJQSE1DeGFNbFYwL01UeGMzRGd3SEVBUUxac1ZuZ1pkQ2ZkWXoxNDhBVE16YzFRbzBZbDZPbHAvK1Bac1gxZnlPVEs0TmFXclN1Z3J5L1YybGViNktob3hNWEh3OHJLRWdxRkFpdVdiOERMbDY4d2IvNGt0YjZldllhalRGbFhkT2pRRXFiSmdrbXBlZmp3S1hidk9vaDkrNDdpcjcrYVlOTGs0V2tlYTNLdlg3OUYxY3FOOGVsVEtBQmd5RkJQVEprNjhydlBxOG1QK3Y0UUVSRVJFZjNKR0V3aElrb21MaXdlc1I5aVJXM21CY3d5YURSRUdjT2hnVDJDOWdXTGZoYmVuWHVQWEsxendqUjMyaVloTXdPdjdkNmlpWFlBOFBjUHhIN3ZvL2lyVGRNMG4yLzNyb09ZUDI4RjVzOWJnZm9OYW1MWDduL1UrdmdIQk1IWDF4OEE4UGx6YVBvRy9rMWNYRHc2ZCtvdkJGSUFJRG82Qm40dlhuNTNNT1hSdzZkWXVXS2pzSjBZVFBrU0VTbHFiOVM0Ym9yQmxFY1BuNkpXelZiQzl2MkhaNUUzYjI0Y09Yd2E0OGZOZ3AvZlMxaFltS05jdWRMSW1kTmU3ZmpIajU1aFFQK3h3bmE1OHFWMURxWms5dXNMQUFrSkNRZ0lDQksydjhiRXB0QmJzeDFlM3VqVGV4UmtNaG02ZFJtTXJ6R3hhTitoQlFBZ1BEeEM2R2R0blMzZDQ0eVBUOENJWVZQdzltMEk4dWJOamMxYmw2RkVpYUlhK3g0K2ZBcHl1UndBSUpGb0Q3cThESGlGaDQrZUl2ak5Pd1FIdjhQcjEyOFJHUGdhZ1M5ZjRmMzdqK2pjcFEyV0xwdUo5dTE2NDhqaDB3QUFBd01Eekp5VjlIMjVjL3NCdkxaN3cydTdOMlpPWDR3SGo4N0IwbEo3K3M3dzhBalIvbTFiOXdyZjk5V3JObVBnb0I3SW1qWHArM2ZyNWozNCtQaWpVbVUzT0R2blN2VnpDZytQd0YrdGVnaUJsSktsaW1QYytDR3BIcGRlUCtMN1EwUkVSRVQwcDJQTkZDS2laRFRWUzJFd2hmNDBFa01Kbk5zN2lSc1ZnUCttd0l3WjBFL2t0ZDBiZmZ1TTByaXZ0K2NJN045L1RPTytsSGp2U3pxbWR1MnFHdnZJRWhLRTV3WUdCbWwralVRSkNUTDA3RDRVbHk3ZEVMWEw1WEowN1RJUXg0K2RUZmU1ZjRYQXdGZnc4M3NKQUlpSStJSkJBOGRwN0JjWEZ5L2FOamJTTGVWY1pyKytpZUxpNGtUYmhsa00wM3dPMVFDVVhDNUgzejZqNExYZEd3QVFwaEpNc2JGSmZ6Qmw3NTVEUWxBdkp1WXJDaGJNbCtveGVucDZHbGYzSlBMeTJvZU83ZnRpNUlpcFdMeG9EZmJzUG9SYk4rL2gvZnVQQUlCSGo1NEJBTnEyYXk0Y3MyenBPcXhhdVVuWVhyUnd0ZkM4ZlllV0dnTXBYNy9HWXZldWcyamRxZ2Z5NW5IRGl4ZEpxL1A2OSs4R3FWUzVjaVl5TWdyTGw2MFhIYnQ1ODI3MDZUMFNyaTd1S0ZTZ0VzTEN3clcrbjQ4ZlA2TnhvMDU0L1BoZm9lMyt2Y2V3eVZZWUZtYjVkSHAwN1R4UTYvazErUkhmSHlJaUlpS2lQeDJES1VSRXlXZ01wdVJuTUlYK1BQYTE3R0RzWUN4cSszajlNOEllUjJnNUluTlJLQlNZUFdzcGVudU9FT3BvbUppYVlMdlhLamc2T1FCUUJpcTZlQXpFaXVVYmREN3Y3VnYzNGVQakJ3Q1FTcVZvMnF5QnhuN3g4VW1UN1lhRzZadllqSW1PUWFlT2ZlSHRmVlJvYTlLa25uQm5mR3hzSE5xMzY0MTFhN2VuNi95L2dtZHZEN2lXTENac256eHhIdnYySFZIckY1dHNNamlMVWNxZjJYL2grcXI2RWlIKzIyU1Z3cW9LYmZMbXpZMTkzaHRnYktMOHVaWktKWkJLbGY4Y0NBOVRDYWJZcGkrWW9sQW9zR1J4MGlxZGthUDZ3OGhJZTcyeHhGVXBxYVgzeXBYTFVXTzdzWWt4aWhRcEFPYzh5c0J2MDZiMWhaVTJBREIyekF6NCtQamh3ZjBuT0hUb0pBQWdaMDU3akIwM1NPUDV3c0xDMGJQSE1KdzRmZzd4OFFuWXZldVFzTThwVjA0MGI1NTByZGYrc3cweDBUSEM5c1VMMTRUbkZoYm1zTEt5MVBnYUR4OCtoWHVORnJoLzczR0s3L2xIK3hIZkh5SWlJaUtpUHgyREtVUkV5WHg1SVo1d3lHSnRpQ3pXdklPVC9qeDYrbnB3N3VpazF2NWlUUUFVaWd3WTBBLzA2Vk1vL21yZEV6Tm5MSWJpMjVzeE1UWEI3ajFyMGFoeEhSdzR1RW00TzE4dWwyUDBxT253Nk5nZm9hRmhxWjU3OWVvdHd2TTZkYXNqZTNaYmZQandDVnMyN3hiMVU1MXN6Nkp5bC9qSGo1L2hYcU1GTm0vYWhaaVlyMXBmSi9EbEs5U3QyMFpJYXdRQXBVcTc0SisxQzdCdi93Wmt6MjRMUUJrd0dESjRBcnAzR3lKSzVaUmNmSHdDdkxaN28zcTFaZ2dKK1pEcSswekorL2Nmc1hMRlJuejVvaDZjVGs0cWxlTHZ2MmVJVmlhTUhqbGQ3ZGk0V0hFd3hkaFkrOHFVLzhMMVRlN0R0K0x3aWJKbTFUeFpueHJYa3NXdzVwLzVNRE16eGU0OWE0VTBaejhpemRlUnc2Zng1TWx6QUVEKy9NN28zS1dOc0UvVDZvcEU4ZkVKR3ZmYlozY0JBSlIxYzhYSVVmMndjTEc0enN2TW1XTng0OVp4Yk5qME4wYU5uSVpSSTZlSnh1TlNvaWpXcmQyTy92MUdDOThEaDV3NU1HM3FRclcrQUdCdmI0ZUtGY3NLMjN0Mkh4THQ3OTZ6Zy9EODgrY3diTnUrRHdEdytsV3dLSVZXN1RyVjFNNHRsOHV4OU8rMXFPWGVFb0V2WHdudEVva0VMVnYrRDkyNnQ5UDZxRjY5b3RyNTh1aVFTa3pWai9yK0VCRVJFUkg5eVJoTUlTSktKdm5LRktiNG9qK1pYWFZidFpWWlgxNUU0dDNwOXhrMG91KzNmLzh4bEN0YkR5ZU9ueFBhYkd5eTRjaVJyYWhhdFR3QW9FQ0J2RGg4ZEJzY0hYTWtPNjQrZHUwOG9QWGNJU0VmNEsyeXFxSno1emJvN1RrQ1JRcFZScisrby9IdzRWTmhYM1IwdFBCY05RM1U1azI3Y09mMkEvVHZOd1pGQ2xYV09NRy9iZXRlVktyWUNBL3VQeEhhQ2hYS2p6MTcxOEhZeEJqNTh1WEI0YU5iNGVDUVhkaS9lOWRCbEMxZEZ6dDM3QmNtbGxYVnJORWNucjJHNDk3ZFIxajd6MWF0NzFFWFh0dTlNV3JrTkJRcVVBbmp4ODFPdFgrcDBpN28walZwNHYzZHUvZVlObldocUUveXdJT1JsalJmLzRYcnE0bHFQUndBK0JJWnBkTnhBUERtelR0UmtLSlRoMzZJakl4Q3M2WmRoTGJQbjVQR3NYSEREcDFTVGFsZUk1bE1odW5Ua3Jhbnp4aU50OEh2TUhqUWVBUUZ2dFo1ckpvVUtwUWY0eWNNUlk4ZUhWQ29zT2EwWVN0WGJNVEtGUnV4ZmRzK29lM2UzVWRZdVdJakhqeEl1aTYzYnQ0VCttclN2R1ZENGJtdnJ6K3VYNzhqYkZldVhBNzU4enNEVUs2S2VmZnRtdXhNOXAycGt5eVlFaEFRQlBjYUxUQnU3Q3pFSmdzS3l1VnlYTHQyRzFXcWxNZWl4ZE93ZU1sMDRURnA4bkJZV2xxSXhxQ3ZMOFhFU2NNd2FmSndqZVBYNW51K1AwUkVSRVJFcE1SZ0NoR1JpdGhQY1lqOUpKN29ZRENGL21SNmVrRCtYczVxN2Y0YkF5R0xrV1hBaU5MUDE5Y2ZMWnAzaFVmSC9xSzd0RXVVS0lyekY3eFJwcXlycUgvUm9nVng1dHhldUxvbUZjOE9DZm1BSHQySG9rYjE1amh6K3FMYWE4eWJ1MEpVMjZOSzFYS0kvQklsdEsxYnUwM1lGeFdWbENMSXdFQWZnSEppZGYxNkw2SGRyVndwVVpIclI0K2VvVkhERHVqVGU2Um81VWFKRWtWeDVOZzIyTnBhQzIyRkN1WEg2VE43NE9KU1JEVCtuajJHb1hMRlJ0aXo1N0NRL2dvQTZ0U3RJVHhmdDNZN3ZuNU5mNEhxclZ2MkFGRFdsa2craWF2TjJIR0RZV3BxSW14dldPK0ZkKytTZ25aZnZ5WUZVL1QwOU5UU1IvMFhybTlLVk90M0FNcEFRVWF6dERRWG5tL1lzQU5Qbi9vQUFHclVxSVNHLzZ1TktWTVdZUDA2TDVRcVdVdDBuSW1wQ1V4VXJyVnFXL0wyWDYxWnN3YWl0R05MRnE4UjdSODdmakNXTHBzSlAvOGJHRDloS09SeU9UWnUzQ25zdDdXMVJwV3FGVVRIT0RqWXc5UWs2WDIxYXQwWXA4L3NRYjU4ZVFBQXdjRWg2TloxTUNwVitCKzJiZDJMKy9jZVkvaXdLU2hTdUNvV0xWd3RCR0NLRmkySWs2ZDJZZmlJdm1sK1g3L2o5NGVJaUlpSUtMTmhNSVdJU0VYeUZGOEFneWxFVnNVdFlGZlZSdFFXRnhxSHdGM2ZkN2Y1cnpSNTBqeVVkNnVQMDZmVUo4Z2ZQbnlLNHNXcWE3enp2bENCU3FLNzJoUGR2Zk1Relp0MVJZTjY3WVNBeEt1Z045aTR3VXV0Yi9jZTdZWG51M1llUk9TM084SlZWeTdFeENnbjNvOGRQU3U2aTMvd2tGNEFnSC8vZllIdTNZYWdhdVVtdUhqeHV1ajg5UnZVeFBHVE8yQm5wN3hHTmQxYkNvL2JkeDdnMU9sZGFOZSt1ZWlZeDQvL1JiY3VnMUMwY0ZWY3VYSVRBTkN0V3p1aHdQYkhqNTlUWEtHUmtpdFhidUw1OHhmQ2RzOWVIWFU2enM3T0JrT0g5UVlBdU5lc2dndVhEc0RlM2s3WUh4V1Y5SGtsRDZSazl1dXJpOFJBUmFMYnQrL3JmT3pQWW1HaERLYThESGlGU1JQbUN1MHRXelhDRGk5djdONTFFQUJnbnlOcGhaU0pxUW5laFR6Q0M3K2s3M0gyN0xaNEYvSkllQ1Ezb1A5WTJGb1hnYTExRWN5ZHMxeG9IekY4c3RDdWF0ZnVmN1ErVW1Oblo0TVdMUnNKMjBlUG5JR3ZyNyt3M2FwVkkzVHUwZ1ptWnFZQWdMTm5Mb3ZTZG5YcDJoYUdoa2tya1FCbG1yZHRYaXRRcVpJYk5tOWRodlViRnFOYytWSzRlUGtBdXZkb0R6MDlQUURBa3lmUDBhZjNTRlNyMmhSclZtOUc5TGZ2dksydE5lYk9tNGpMVncranJGdkpWTitESnIvajk0ZUlpSWlJS0xQUnorZ0JFQkg5VGpRVm43ZGdNSVVJK2JybHdjZnJueUdQbHd0dHIvWUZ3NkZlZGhqWmE2OWQ4YnVvWExrY0ZpOUt1c1BjMGNrQnIxOEZwL2s4VmxhV0NBc0xGN2I3OU9zaUJDREdqSjRoV3JXUXFJWjdaVGc3NTBKQVFCQ2lvcUxoNWVXTmpoMWJpZnFHaDM4QkFNeWJselJSWEs1OEtWU3VYQTRBY09MNE9XRmlPcEcrdmhTanh3ekNpSkY5aGNsWVFGa2dQZEg3a0E4d01UWEI2alh6VWFkT2RRd2ZObG1VemttcUwwWHBVaTdDWjFLN1RqVWhQZGJLRlJ2aDBmbXZOSDVDd0xwL2tsWm51TG9XUllVS1pYUSt0ditBN25CMUxZYTY5V3FvN1JNSFU4VGZ1Y3grZlhWeDg4WTkwZmI1YzFjUkZ4ZXZObkd2U1k0Y2R2RDF1NjUxLzlXcnQ5QzUwd0JoZS9QV1phTGFJYXJLdTlVWHZrTVczMWFtM0w3elFMUlNha0Qvc2FKalpzOGVqdzd0KzRqYVZQdW5WcjhqUGo1ZUxUMFdvS3dIbEpDZ3ZrS3Vmb09hS1o0dk5RTUg5UkNDaVFxRkFyTm1MTUg2alV2VStpa1VDc3lZc1ZqWWxrcWw2TnF0bmNaelpzMXFoZU1uZHlBbTVpdWVQdlhCczJlK2VQTDRYL2o3QmNMUTBFRGorMHVVSllzaExsMjZqcENRRDhpVnl4SDI5cmF3c2NrR00zTXoyTnBhQy9WL1V2STkzeDhpSWlJaUlsTGl5aFFpSWhYSmd5bEdkbGxnWU1tSkJpS2o3Rm5nMU5KQjFDYVBsOE4zVFlDV0kzNHZkZXBXeC9BUmZTQ1JTTkNyVnlmY3ZIVThYZWRadW53bVpzNGFDMHRMQy9UcjN3MU5tdFFEQUJ3OGVBSUhENTdRZUl5ZW5oNDZkR3dsYks5ZnUxMlV2Z29BWHI1OGhUT25MK0x1bllkQzIvRGhTYWw4K2cvb2hwS2xpZ3ZiQlF2bXc0bVRPekZ5VkQ5UklDVWxyVm8zeHUyN3A5Q3hVeXZobUxseko4TFl4RmpvMDdWclcrSDVreWZQY2UzYWJaM09uZWpkdS9laXo4R3pkK2MwSFc5c2JLUXhrQUlBWHlLU2ZqOWJXMmNWN2N2czF6YzFRWUd2MWRJMGZma1NpUXZucitwMHZFUWlRZmJzdGxvZkllOCtpUHFYTHVXaXRhOXFVTXZ5MjhxVWhnMXFpcjVIcXVyVXJZN0dUZXFxdGI5N20vUVpXVm1sSEV3eE1EQkFsaXlHeUpMRkVCSkowajlmOVBXbFF2dVBWS0pFVWRTb1VVblkzclBuTUM1ZnZxSFdiOXZXdmJoeis0R3czYmh4WFZFZG5rVGUza2ZoWHFNRkNoV29CSHU3NHFoUXJnRzZkaDZJK2ZOVzROeTVLNkpBU3Jac1ZxSVZXUUR3K3ZWYkhEcDRFZ3ZtcjhTZ2dlUFE1cTllcUZXekZjcTcxY2ZaTTVkU2ZUL2YrLzBoSWlJaUlpSWxya3doSWxMQjR2TkUydVZ1N1lpM0o5OGo3blBTeE4vSDY1L3g4ZG9uMkZTMFR1SEkzOFBvTVlQUXBHbDlsQ2lockpFUkVlbVg3bk4xN05RS3BxYW13dmFLWlJ0UzdOKytmWFBNbUw0SUNvVUNnWUd2Y2U3c0ZkSCtaODk4Y2ZWcVV1REMxYldvNk81NnFWU0twY3Rtb1Y3ZE5oZzBxQWZNekV4UnEyYlNCTDZ1NzhYR0podFdySndEVDA4UEhEaHdISTBhMXhIdHIxZmZIVGx5WkJmcW5LeGJ1eDNseXVtZVZtajFxczNDaWd4YlcydTAvcXVKenNlbVJyVU9TdkxKWmlCelg5L1U3TjkvVEdQN3RxMTdVYWR1ZFozUG84M05tMG1yRnN6TnpXQ1gzUlpEQmsrQVorL09LRnc0djdBdkxrNjhRaVF4elplSnFRa21UeDZPaUloSUdCam9ZK3FVQlpETDVUQTJNY2JDaFZNMHZ1YS8veWFsZ3J0Ky9RNE9IenFsOW4xTXRIVFpUQ3hkTmhNQVVMWjBYZmo0S0svdHZQbVRoVFJyRm1hYUM5T24xNlRKdzNIQnZTVVVDZ1VBWU5pUVNiaHk3WWhRVHlVOFBBS1RKODBUK21mSllvZ3AwMFpxUEZlRkNtWFFzL3RRalN1YkpCSUppaGN2akxKdXJxaGZ2eVlxVlhhRGlZa0o3dDE5aUJNbnp1SEs1VnU0ZS9jaFltSytxaDJiUGJzdG1yZjRYNnJ2NVdkL2Y0aUlpSWlJL2hRTXBoQVJmUk1mRVkrNE1QRkVoM2srQmxPSUVrbU5wY2pmTFErZXpoZm4zdmRaNlkrc0phMGdOWlpxT2ZMM29LOHZGU2JhdjFmeU8rbGRTaFRCMWF1M3RQWjNkSEpBaDQ0dFVhUklBWFR1MGdaclZtOFI3UThLZkkydVhkdWlmbjEzVEoyeUFIMzdkVlU3aDZ0clVUejN1UUpMU3d1c1diMVpwM0VtSk1nMEZwSXY3bElZcmlXTHFiVkxwVkswYTk4Y0N4ZXNBZ0FjMkg4TStmTGwxdW0xb2lLanNINWRVazJSWHA0ZVAzVEZ3TE5udnNMejdObHQxUFpuOXV1cmpWd3V4OFlOT3pYdU8zRGdPRjRGdllGVHJwdzZueTg1bVV5R002ZVRWamU0dWhhRFI2ZitPSDdzTFBidFBZbzllOWZDclZ3cEFFQkV4QmZSc1JZcUJlajc5TzBDQU9qV1pSRGtjbVU2d0lrVGh5SjNIaWVOcjN2OXVualZVNS9lSStIaWNsQnJmd0E0ZCs2S0VFZ0JnUDNlUjlHNFNWMmhYcER3SGx6Y3RaNURWMlhLdXFLVFIydHMzclFMZ1BMN04zN2NMTXllTXg1eXVSeGRPZy9DKy9jZmhmNzkrbmVEczNNdWplZktrU003bXJmNEgvYnVPUVJuNTl3b1VxUUFYRXNXUStuU0xpanJWaEkrei8xUXEyWXI0ZWZuN3YzVGNDdFhTdmpjNCtNVDRPUGpoMmRQZmZEOCtRc0VCcjdCbTlmQmFOQ3dGZ3dNVXY3bjNNLysvaEFSRVJFUi9Va1lUQ0VpK2lZcUtFYXR6VFMzNXJRbFJIK3E3TzYyZUhzNkJLSDNrK3BLeEg2TVE4RFdJT1R2Nlp5Qkk5UGRqN2lEL2ZMVlE2S0ord29WeTJMMXFzMzRxMDFUcllYYlY2eWNJencvZC9heTJ2N1RweStpUzllMk9IUmtxOWJYdGJTMFNOTTRSNCthanRHanBxdTFyMXcxRngwNnR0UjRUQ2VQMWtJd0pUWTJEdHUyN2RQcHRkYXUzWWJRVUdVdERXTVRZNTBMeitzaUpqcEdsS2FvU05GQ1d2dG01dXVyeWU1ZEIwWHZ2VXZYdHRqaDVZMnZYMk1oazhrd2QrNXlZZFZHZXB3OGNWNjRiZ0JnWkp3RnAwNWVBQUNFaG9haGNXTVA3Tmk1R2pWcVZCTFZPUUdTVnFZazJyUG5NUGJzT1F4QXVSb2pNY0NTWEVLQ0RFZVBuQkcxaFlkSHdNTmpBRTZkM3ExMXJQTlVpczhEd0lVTDExRGVyVDVXcnBvcmFnOElDTko2anJTWVBHVUVEaDQ0SWRUUldiRjhBOXpLbGNMOWU0OXc1dlJGb1YvT25QWVlNYkpmaXVkYXNtUWFWcXljb3pINDRlT1RWT0JlS3ZMUEZHb0FBQ0FBU1VSQlZKVWlWeTVIMFg0REEzMFVLMVlJeFlwcC85NXI4N08vUDBSRVJFUkVmeExXVENFaStpWTZLRnF0elNTWFNRYU1oT2czcGdjVTZwOGZFZ1B4LzBLODNoK01TTCtvREJwVXhpdGQyZ1dPVGc2WXYyQlNxbjAvZlBna1N2bVVXTC9FYTd2M1R4dGZXdVRMbHdmbHlwY1N0b01DWCt0MDNNa1Q1NFhublRxMVJyWnNWbWw2M1JjdkF0Q2l1ZVlWRzk3ZXh5Q1RKUlVhcjFKVjk4THRQMEpHWGQvdzhBaE1HSjhVcEpGS3BSZzZ0RGNhZjZ2bEFnQ2JOKzNDclp2M05CMnVrOVhKVnRFc1dUSWR5MWZNRnNZZEhSV04xaTI3NDl6Wnl3Z0xEUmYxdFZRSnBqeC8vZ0lEVlFyUDI5cFp3N1BYQ0RTczN4NFBIandWSGJkbjkwR0VoQ2pydEJRcFVrQkluWFh2N2lPTUhhTjVZdi9raWZNYTY1WjgraFFxU3JmMUk5bllaTVB5RmJORmJiMTdEY2VTeGY4STJ3WUcrdGkwZVJsTVRWUCsvNFd1WFFlalFya0dLRk9xanRwai9MaFpvcjRWeXpmVTJFLzEwYjNia0ZUSC95dStQMFJFUkVSRWZ4SUdVNGlJdm9sNkpRNm1TUFQxWUd4dmxFR2pJZnA5R1RzWUlVODdjU29laFFMNDkrOFhVTWdWR1RTcWpPWHNuQXRlTzFhbldrZ2JVTlloU1F3TUZDaVFWMGkzZGUzYWJUeDk2cFBTb2I5TXUzWXRvSzh2UlpNbTlkQ3hVNnZVRHdBd2ZzSlExS3hWRlFZRytoZzBxRWVhWG0vdDJtMm9YS2t4VHArNmlPRGdFTkUrdVZ5TzFTcHB6U1FTQ1VxVkxKNm04Myt2akxpK0NvVUMvZnFNRmhXemI5dXVHZkk0TzZGLy8yNmlmcjA5UjZxbDROTEZ4WXZYUlFYTTNkMHJ3eWxYVHJUdjBBSXpabzRSMnAyZGM2RzRTeEZoaFFhZ25KZzNVUWtnZVBZYWdjaklwSURxb1lNbnNYUEhmbHkrZkFQbTVrbjFaeExpNHpGeFF0SktrbW5UUjJQZ29KN0N0cVlVZHRGUjBSZytmTEphZTUyNjFXRnNiQVNQem44aEl0SlBlQ1FHWndBZy9Nc0wwVEdmdzN5RWZycG8zS1N1YUh5cU5XTUFZTTY4aWFMZ296WXZBNExnNit1djhmSHBVNmpRVHlhVGFlMm4ra2p0ZXYrSzd3OFJFUkVSMForR3dSUWlvbStTcC9reWRqU0dubFF2ZzBaRDlIdHphcFVUcHJuRmQySi84WTFFMEo0M0dUU2k5RGw5WmcvZWhqelM2WkVhVjlmVTYzV0VoWVZqOWFwTnduYVRwdlhRc0dGdFlYdmExQVhwZXlOYXpGOHdTVFRKblBqUWx1SXJVWnUyVGZIb3lVVnMzYjRDSlRYVVZ0R2tZcVd5Mkg5Z0l4NDhPcTl6RFlaWFFXL1F0RWxuREIwOEVUSFJ5dC9COSsrSlArdGxTOWZoM3Qya05ybGNqcmx6eGVtZXRNbk0xM2ZxbEFVNGVQQ0VzRzFxYW9KeDR3WURBRXFWZGtHOStrbDFRWHg5L2RHdDYyRFI2cDNVeE1iR1llUndjWEg0QVFPVGdtRDlCM1JIN3o3S0F2UkhqbTJIcmEwMVFsV0NLWmFXNGhSZmxTdHJYaTFrWW1xQzdObHRoZTI0dUhoaGdyOUtsZktvVzY4R1JvOFppSHo1OG1nZDY0Z1JVL0V5NEJVQWlOSmtOV3hZRzhkUDdFRGJkczJGdHREUU1DUWtLRDhIVTFNVFlZWE45eGc1cXAvR2xWWXVMa1hRdFd2Yjd6NS9lbVRObXZMS3I1LzkvU0VpSWlJaStoTXhtRUpFOUUzeU5GK21UUEZGcEpWRVh3K0ZCcWpYcGdqWUVvUXZMeUkxSFBGN01qTE9BbE5URTUwZVA4TEVDWE9GdTlBbEVnazhPditGdG0yYkNSTytSdzZmRm1wT1pDUXpNMVBrekdtZnJtTWRIWFBvMU8rZk5WdFJ6cTIrV24wUjFhTGVodytkd3RRcDZnR0loUXRXNGZDaFU2bStSbWE5dmpObkxNYUMrU3RGYlpNbUQ0ZWprNE93UFd2Mk9CZ2FHZ2piSjArY1I0ZjJmZkgxYTZ4T1l4MHphcnBvcFV5Vkt1VlJ1MDQxVVovWmM4Ymp4S21kc0xXMUJnQjgvUGhaMkpkOGxVNkhqaTFSdm54cDlCL1FIYXRXejhQcE0zc1FFSGdiNzBJZWlUNWZZMk1qTkdoWUMxWldsa0tkR1NPakxGaTRhQXFzcmJOaThSTDFHaitKQmUwTkRQVHhWNXVtb24ybFNydUlBaDNQbnlldE9GRU40cWp5OXc4VXJiSkp5YzBiOTFDdFNsTjgvaHltdHUvUm8yZW82ZDRTangvL20rcDVidHc2cmhiVS9Cem1JNnhjQXBRMWFFTGVQOVlZQUEzLzhnSVNTZEkvM2F5c3ROZFAraFhmSHlJaUlpS2lQeEdES1VSRUFCS2lFaEQ3U1p5Nmc4RVVvcFJaRnJWQXprYmlpWE9GVElHbjgzd2dqNU5uMEtoK1gxN2J2YkZ4d3c1aHUwWEwvOEhaT1JmeU9EdWhRY05hUW52L2ZtTnc1L2FEakJqaVR4VWJKLzRkdTN6WmVrUkZKUVd4N2V4c3NOMXJGYnA4dTlOL3krYmQ4T2pVRDNGeDhXcm5VaWdVOE93MVhGUllPNlA5aU92NzlXc3MrdlFlaWRtemxvcmFHelNzQmMvZUhxSzIvUG1kTVc2OHVHN0cwU09uMGJCQmUvajdCNlk0MWhYTE4yRHQybTNDdHFHaEFlYk9uNmpXVHlLUmlGWkFoTHo3SUR6UFpwMVYxTGRvMFlJNGRXWTNaczRhaS9ZZFdxQmMrVkt3dExTQW45OUx2SDJibExwTlR5TEJ0dTByY2Zyc2J1UnhUa29YNkY2ekNwNCt1NFJ1M2R1cGphTjU4NFlBZ0I0OU95SlhLcXVlamg4N0t6d3ZVREN2eGo3ZSs0NmlVTUhLNk5kM3ROYWFRRy9ldklObnIrR29VN3QxaXAvbnZidVBVS1ZTWTNqMkdvN0FsNjlTSEpzcWhVS0J3WVBHNDhIOUowSmJqNTRkWUd4aXJMRi9STVFYSWFnRWFGNlo4cXUrUDBSRVJFUkVmeW9HVTRpSW9KN2lDMkF3aFVnWCticm5nWW1UZVBJditsVU0vRGE4ekpnQi9hYjI3VHVDL3YxR0M5c21waWFZT25Xa3NEMTIzQ0RocnZQb3FHZzBhOW9GbHk2cEY5ditXZUxqRStEdkg2anhvVnJQQVlEUUh2UktuTkx0YmZBN3JlY0FnSC8vRmRldVVOV3NXUVBjdUhVY2pSclhRV2hvR0hwMEg0cCtmVWNMNlpvQW9GcTFDcUlDOEYrK1JLSkR1ejZJam9yV2RNcGY2a2RjM3lkUG5xT1dlMHRzMjdwWDFGNnNXQ0dzK1dlK3huUlZnNGYwUXYwR05VVnR0Mi9kUjhVSy84UGlSV3MwZmphclYyM0dtTkV6UkczanhnOUI4ZUtGVTMyZmp4NDlFNTRucmxZQmdOZXYzMkwvL21QNGU4ay9HRHA0SXBvMTdRSlhGM2ZZMlJSQktkZGFPSFA2a3VnOCt2cFNGQ3lvdnJMTjJNUVk4ZkVKYXUwMTNDdC9tL3dmbk9MNGZIMzlzV2IxRm1HN2F0WHlHdnU5Zi84Ui8yZnZyc09qdU5vb2dKL054dDJJSjBnSVdnb1VkL2ZnVnR5ZFVxdzQvUXJGWFVweENyUjRpeGUzNGxhMFFFbHdBaUZJaU12cTkwZWF5YzVhTmlHUWtKemY4L1RwekIyNzJXdzJZYzdjK3lZbUpPTFhqVHZ3OE9FVDBiYVFrSWY0ZHRoRWxDMWRGMXMyNzRKYW5WWUh5dExTQXJObVQwTC9BZUpnUXFWU1ljdm1YU2hicGg2NmRSbUN2LzY2WUxTZjc5OUhvVXZuUWRpNFlidlE1dWZ2ZzlIZkRUWjRUT28wWjZsY1hNUWpnejdWKzRlSWlJaUlLQzh6VDM4WElxTGNUM3VLTHdDd0RkRC9kQ2dScFpGYW1hSGsyS0w0ZS9oTnFCUnBOeDNEOW9URHJhSXJYTXNhbjljL3UxV3YydnlqbmwraFVHTEc5RVdZTTN1WjZLbnltVE1uaXFiYytmTExFdWpYdnl0V3JrZ3B2aDBkSFlPV3pidGg3TGhoR0RscUlDd3N6T0ZvcjN2ek9aV2hiYU5IVGNIb1VWUDBiZ05TcG5ZNmNHZ3pIajkraXZKZk5UVHBheXJ6WlYyOTdYMzdqRFI0VEdSVUNKWXZXNi9UN3VUa2lIbnovNGVPWDdlQ1VxbkV1clZiOE9QVStUb0JUdmtLWmJCbDIwbzRPTmpqcjc4dVlOL2VJd0NBZS9kQ01YalFPS3pmdUVULzEvZVpmSDhYTGxpSjJiT1c2QVFKZ1lFRnNHdlBlamc1NlovU1NTS1JZTU9HSlFnTzdvWXJsNjhMN1lrSmlmaCs4bXdzWGJJR1o4N3RnNCtQSitSeUJTWk9tSUVWeXplSXp0RzZkVk9NR0RsQVdOKzU4MCs4am5nTEJ3ZDcyTmhhdzhMY0FrbEpTYmg0NFc4Y1BuUlMyRTl6aE1oZnA4NWowTUF4TU1UUWFBc0F1SC8vQVNRU0NTd3RMS0ZVS2JGM1QxcWREd3Z6bEgrcVdGcGE0TStEbStEbzZHRG9ORGgvL2dwNmRQc0djWEh4QUZKcWhHaldVa2tWOXZ3bGJ0MjhLNndIRlFsRVZGUTBkdTg2aUIzYjkrTHMyY3VpQUNWVllHQUJyRjIzRUYrVit4SUFVTDFHUlF3Zk5razAvWmRDb2NTZVBZZXdaODhoK0FmNG9tWEx4dWpTdFMxS2xpd0tJQ1ZJVzc5K0crYk9XU1o2ajl2WjJXTFRwcDloYjIrSG16ZnV3TVhGQ2M0dVRyQzF0WVZFQWp4OUdvYi8vVyt1cUQ4RkNxU042cGt6ZTlsSGYvOFFFUkVSRVJIREZDSWlBRUM4VnBnaU1aUEF4b2RoQ3BFcDdBdlpvVkR2QW5pd1NqemwwcjI1SVNpL3BBeXMzQzJ6cVdmWjc5blRNQ3hldkVaMG83MVAzODdvMVZ1M2FQWFVxV053L3R3VjRlbC9oVUtKUDM3Zmg0R0R1aHU4R2ZxNU1EZVhvbFNwNGdnTmZTUzBWYTllQ2F2V3pJZWZuemZldm8xRTQ0WmZJeVRrb2M2eHJWczN4WXBWYzJGall3MEErR25aVEZ5NWZFTW9ZbTVubjMyakNMUHErMXVvVUlET2pmRFNwVXRnNSs3MW9oRWcrdGpZMm1EdnZvM28wbmt3VGh3WGp3QVpNTEFIZkh3OEVSTHlFSDM3ak1TTjYvK0l0dGVyWHhPcjFvaHIwb1NHUE1iMGFRdlQvZHFEbTZlRmI4Wkd0WGg1ZWNCVmF4U0ZwaCtuTEJBVlN0ZWtXWC9IMjF2L0RmMlhMeU13WS9vaS9QYnI3Nkx2dy93RlUrRGg0UTRncFNaTGFpMlFMMHZWRnZaeGRIU0FuNTgzYnQ2NGc3RmpweUV4UVhlVXFwV1ZKVWFNSElCUm93ZkR5aXJ0czZ4VnF5YW9XYk1LZnZqZlhHemNzRjEwYlFCNC91d0ZOcXpmaHU0OU91RDZ0ZHRZdGVwWDdObDlTQWg3VXJtN3UyTEwxcFVvKzFVcEFNQ0lFZC9qNnBVYmVyL1dWQTRPOXFpdU1lcm1ZNzkvaUlpSWlJZ29CYWY1SWlLQzdqUmZOcjdXTURQWG5SS0RpUFR6YStrRDEzTGlHZ3F5S0RsdVQ3MEhaWExlclo5U0tEQS9mcHcyVmxqdjByVXQ1aS9RUDFMRXh0WUcyM2FzaHY5L1QveDdlM3RpNTI3RFQ1Vi9icGF2bUkzU3BVdEFLcFZpNHFRUjJIL2dOK0ZtdWJ1N0svcjI2eUxhMzlIUkFVdC9tb0VOdnk0VmdoUWdwVmJFNGlVcFJjckxsUDNDNE92NUtXVFY5N2RkKytaQ3JSZ0E2TkN4Slk0YzNaN3VqZkJVZG5hMitQMlB0Umd6ZGdpa1Vpa0FvRVdMUmhnemRnZ0F3TmJHQmttSlNhSmpXclpzakMxYlY0Z0NBZ0NvVzdkYXV0ZnIycTBkYXRXcUlxd1hLeDRFRHc5MzFLaFJDUU1IOWNDU3BkTng5TmdPaEwyOGdaQUhGMUNuYm5XRDU2cFN0YnpCYlowNjY0NHMwYVpXcTNINDBFbFJrZnFsUDgxQTV5NXRoSDBxVkNpajk5ajY5V3NDQUVxWEtZbGxQODhTYlRNM2w2SjdqdzY0ZHYwWUprd2Nydk02QVlDcnF6T1dMSjJPaTVjUG9sUG4xakEzbHdyYnpNek1zR0hqVWhRclZoaGUzaDQ0ZGZLY1RwRFNwR2s5bkQyL0g1VXFmeVcwYWI2dStwaVptV0hob3Ftd3Q3Y1QyajcyKzRlSWlJaUlpRkpJMVByR3NSTVI1VEVYZWx4RjBwdGtZVDFmTlRkOE1USDkrZU9KS0kwc1NvN0xnNjVESGkwdUdPNVIweDBseHhZRmNrZytXYkpFVFdGNTA2YWZEUmFwMWxheFFtTmgrWStkNjFDc1dHRzkreFVJS0NjczM3N3pGK3p0N2RDMGNXZlVybE1OWThjTlRmYzZZYzlmb21mUFlaaS9ZQ3BLbHk0aHRLYytXWitWek16TVlHbHBBYVZTaWFpb21Ddy9meXEzLzRxVmg0V0Y0LzYvb2FoWHY2YmUvYVpQVzRqRmkxYWplNCtPR1AzZElIaDVlUmc4NS9oeDB6Rm9VQThFNVBjVHRYK3UzOS80K0FRMGF0QVJRNy9wclhkNktsUGR1blVYU3hhdndjSkZVK0hnWUMrMFIwZkhvRjJiUHJoNjlTYkdqQjJLY2VPLzBWdEhJemxaQmgrdlVzSklCek16TTFqYldNUFYxUm1GQXd1Z1hmdm02TnF0blZBRHhsU3BVOUhaMnRuaVZjUnRvZjNjdWN0bzBxZ1RKQklKckt3czRlam9nUHdGL05HK2ZYTU1HTmhkcDQ4elp5ekd6QmtwMDdvdFhQUWordlR0alBQbnI2QlpreTRvVXFRUWxxK1lJMHpGbGVyQmc4Y1lPT0E3WEwxeUV5cVZDcGFXRnFoVnV5cCtYajRibnA3NWhQMzY5UjJGbzBkT29XdTM5dWpYcnd2eWEweWxaWXFYTHlPd2JldHViTisyQnkxYU5zYjRDY09FYlRkdjNFR0QrdTBoazhsUnQxNTFEQjh4QURWclZ0WTV4LzU5UjlHOTJ4Q2hYcEJFSW9HdHJRMjh2RHhRdHV3WEdEUzRKeXBVTEt0ejNNZCsveEFSRVJFUjVWWVNmZjh3TXJRdnd4UWl5dXVVaVVxY2JudFIxRmFna3o4S2RndklwaDRSZmI3ZTM0ckd6WWwzb0ZhSy83d28yQzBBQlRwbDdNWmtiaUtYSzJCaHdkbFZUZkhtelR1VG42alBLYkxxKzZ0V3EvVUdIRmtsTVNFUjkrNkY2b1FOMmxRcUZaUktGY3pNSk1KSWhRK1ZGZzVBNTV4S3BkTGs2eVFtSkNMaHYxRTJkbmEyc0xhMkFnQmN1SEFWNWN1WE1mcDlVS3ZWVUNwVm9oRWttaExpRTJBbWxRcm56R3BYTGwrSHI1K1BTVk5ucGRkWFE4ZDh6UGNQRVJFUkVWRnV4RENGaUNnRFlrTGk4UGZ3bTZLMkVtT0t3TE4yUGdOSEVKRXhMdzlGNFA2U0J6cnRYMHdzaG56VlBxK2I1RVJFUkVSRVJFU1VlMlVrVEdITkZDTEs4eEswaXM4RGdGMUE5aFUwSnZyYytUVDJoSDlySDUzMnU3UHY0OTJWOTluUUl5SWlJaUlpSWlLaUQ4TXdoWWp5dlBqbjR1THpFZ2xnNjJlVFRiMGh5aDBDK3hTQVcwVlhVWnRLb2NidEgrL2g3YVhJYk9vVkVSRVJFUkVSRVZIbU1Fd2hvand2TVZ3Y3BsaDVXTUhNa2grUFJCOUNZaVpCeWJGRllGL1FUdFN1VnFqeHovUi84ZWI4dTJ6cUdSRVJFUkVSRVJGUnh2RnVJUkhsZVlrdmswVHJOdDdXMmRRVG90eEZhaVBGbHo4VWg0MlArR2RLclZEanpzejdlSDNtYlRiMWpJaUlpSWlJaUlnb1l4aW1FRkhlcGdZU3c3WENGQjlPOFVXVVZhenlXZUdyT2FWZ2wxOWNoMGl0VEFsVUhxeCtESlZjbFUyOUl5SWlJaUlpSWlJeURjTVVJc3JUWk5GeUtCT1ZvalliTDQ1TUljcEtscTZXS0R1N0ZCeUM3SFcyUGQvMUVuK1B2SVdFc0VROVJ4SVJFUkVSRVJFUjVRd01VNGdvVDlNZWxRSndtaStpajhIQzBSeGxabjRCNXk4Y2RiYkZQWXpIMVc5dTRPV2hDRUNkRFowaklpSWlJaUlpSWtvSHd4UWl5dE8waTg4RERGT0lQaFp6V3ltKy9MRWszQ3U1Nm14VEpxdHdmOGtEWFAzMkp0NWRmYzlRaFlpSWlJaUlpSWh5RklsYXJlYnRDaUxLc3g1dmVvWW5tNTZMMm1yK1VSbFNHMmsyOVlnb0QxQURMLzRNeDRNMVQ2Q1M2YStYWXV0dkErOEdudkNvN2daclQydEE4b243U0VSRVJFUkVSRVM1bmtRaU1mbU9BOE1VSXNyVDdzNE5RY1RKTjhLNnBiTUZxbTJ1bUkwOUlzbzdFcDRuNHU2OEVNU0d4aG5kejhyTkVnNUI5ckIwc1lTRmd6a2tGa3hXaUlnK0Z3VzdCR1IzRjRpSWlJaUlETXBJbUdMK01UdENSSlRUYWRkTTRSUmZSSitPcmI4TnlzMy9FaysyUE1mVHJjOWg2UEdPNUhjeUpMK0wvTFNkSXlLaUxNRXdoWWlJaUloeUM5Wk1JYUk4TGZHbFZwamlZNU5OUFNIS215VG1FaFRzRm9BS3k4dkNzM1krVHVkRlJFUkVSRVJFUkRrU3d4UWl5ck1VQ1VySVkrU2lObzVNSWNvZWRnRzJLREdtQ0NxdC9Bb0I3WHhoNVdhWjNWMGlJaUlpSWlJaUloSndtaThpeXJPU3RLYjRBaGltRUdVM1d6OGJCUFl1Z0VJOTh5UDZiaXhpL2szNUx5RXNFZklZT2VTeENxaVZMUGRHUkVSRVJFUkVSSjhXd3hRaXlyTVNYaWJxdERGTUljb1pKR1lTT0gvaENPY3ZITE83SzBSRVJFUkVSRVJFbk9hTGlQSXU3ZUx6QUdEand6Q0ZpSWlJaUlpSWlJaUl4QmltRUZHZXBSMm1tTnRLWWVGZ2tVMjlJU0lpSWlJaUlpSWlvcHlLWVFvUjVWbmFZWXExdHpVZ3lhYk9FQkVSRVJFUkVSRVJVWTdGTUlXSThxeEVyWm9wckpkQ1JFUkVSRVJFUkVSRStqQk1JYUk4U1NWWElmbWRUTlJtNDIyVFRiMGhJaUlpSWlJaUlpS2luSXhoQ2hIbFNjbHZaSUJhM0diamFaVTluU0VpSWlJaUlpSWlJcUljaldFS0VlVkpTVytTZGRxc1BCaW1FQkVSRVJFUkVSRVJrUzZHS1VTVUp5VzkxZzFUckJtbUVCRVJFUkVSRVJFUmtSNE1VNGdvVDByV0Y2YmtZNWhDUkVSRVJFUkVSRVJFdWhpbUVGR2VsUFE2U2JSdTRXQU9xWTAwbTNwRFJFUkVSRVJFUkVSRU9SbkRGQ0xLazdScnBsaHhWQW9SRVJFUkVSRVJFUkVad0RDRmlQSWs3Wm9wckpkQ1JFUkVSRVJFUkVSRWhqQk1JYUk4UjYzV3JabkNNSVdJaUlpSWlJaUlpSWdNWVpoQ1JIbU9QRW9HbFVJdGFtT1lRa1JFUkVSRVJFUkVSSVl3VENHaVBFZDdpaThBc1Bhd3pvYWVFQkVSRVJFUkVSRVIwZWVBWVFvUjVUbjZ3aFFXb0NjaUlpSWlJaUlpSWlKREdLWVFVWjZqZDJTS0o4TVVJaUlpSWlJaUlpSWkwbzloQ2hIbE9kckY1ODBzekdEaFpKRk52U0VpSWlJaUlpSWlJcUtjam1FS0VlVTVTVy9FWVlwVlBpdElKTm5VR1NJaUlpSWlJaUlpSXNyeEdLWVFVWjZqUGMyWHRZZGxOdldFaUlpSWlJaUlpSWlJUGdjTVU0Z296OUVOVTZ5enFTZEVSRVJFUkVSRVJFVDBPV0NZUWtSNWlqSlJDVVdjUXRSbW5ZL0Y1NG1JaUlpSWlJaUlpTWd3aGlsRWxLZG9qMG9CQUdzUGhpbEVSRVJFUkVSRVJFUmtHTU1VSXNwVDlJVXBWZ3hUaUlpSWlJaUlpSWlJeUFpR0tVU1VweVMvMFRNeWhkTjhFUkVSRVJFUkVSRVJrUkVNVTRnb1QwbCtKOU5wczNLM3pJYWVFQkVSRVJFUkVSRVIwZWVDWVFvUjVTbkpiOFVqVXl3Y3pXRm15WTlDSWlJaUlpSWlJaUlpTW94M0VJa29UOUVlbVdMbHhpbStpSWlJaUlpSWlJaUl5RGlHS1VTVXB5Uy8xUTVUT01VWEVSRVJFUkVSRVJFUkdjY3doWWp5bE9SMzRtbStXQytGaUlpSWlJaUlpSWlJMHNNd2hZanlER1dTRW9wNHBhaU4wM3dSRVJFUkVSRVJFUkZSZXN5enV3TkVSSitLZHIwVWdDTlRpQ2gza3Nua1VLbFVzTFptWUV4Wkt5a3BiWVNubFpVbEpCSkpOdlltNDhMQ3doRWE4aENob1kvZzcrK0xKazNyWlhlWDlFcDluZmt6VEVSRVJFU1VjekJNSWFJOFE3dGVDc0F3aGVoek0ybmlMTHdJZXdrQXlGL0FIejlNK1M1VDV4a3hmREllUDM2T0JnMXFvbDM3NXZEMHpLZXpqNk45b0xBYyt2Q2kzbjF5a2pWck5tSFN4RmxJU2t5Q1NxVkNzK0Q2MkxKMVpaWmZKeXdzSEx0M0hVQ3QybFZScWxUeExEOC9tZWJSbzZjWU9uaThzUDdycG1Wd2MzTVI3YU5VS3RHOFdUZGhmZWFzaVNoZHBtU21yNmxRS09IaFhrSll2M2o1SUVxVUtKTHA4eGxTclVxd3NOeWpWMGYwNzkvTnlONm1rOG5rcUY0MUdKR1JVU25YcVZZeHg0WXBLMWRzeE53NXk5Q3lWV04wNnR3YTFhdFgrbWpYMHZ5c3UzSHJCQW9WeWkrc1AzcjBGR1crckN1c3g4UTlOSHF1bUpoWWJOMnlDLzM2ZHpNcGFFdE9saUVtSmhiUjBUR0llaCtOOSsrajhmWnRKTjY4ZVl2Mzc2UHh2eDlHWitJclNsRTBxQ3BldjM0TEFEaDFlamRLbHk2UnpoR2ZUbEpTTW5yMUhJYmh3d2VnVXVXdkFBRFIwVEVaUG8rVGs2UGU5dkhqcHVQdTNSQUVGUzZJb0NLRjBLOS9WNWlaNlU1S01XVHdPQ1FtSnFGZXZScG8yS2cyOHVWenkzQWZVajErL0F4aFllR29VY1A0ZXpVdUxoNlhMMTNEeVpQbjBMOS9OL2dIK09yczg3RmZIeUlpSXFMTVlwaENSSG1HZHIwVWdOTjhFWDFPdG03WmhTV0xWd3ZyZm43ZUdEVjZFQndjN0ROOHJnTi9Ia2Q0ZUFST0hEK0RjdVZMWjFsUWN2M2E3U3c1VDZxQ2hRTGc3T3hrMHI0VktwUkZRbnlDc1A3czZZc3M3VXZZODVmbzJYTVlybHkrQWJWYS9kSENHakpOYkV3Y3pwNjlKS3duSitzK01LQlNxVVg3Uk1mRUdqemZtemZ2SUpQSmpWNVRwUlJQbGZuNjlWdVRibGI2K25xSjF0VnFOZXJYYTQ4Q0JmeFJyVnBGMUtwZEJZR0JCWVR0dDIvZkU1WWpYcjFKOS95bXNyUzBRTnUyd1ZpOStqY0F3TldyTjVDVWxKempSbi9JNVFxc1dMNGVNVEd4K0hYakRnQVF3cFRDaFNvSkFZRXBOTU9QNGQ5T1NuZi9hVDh1aEtOajJtZHFURXljYUx1K2M5alkyR0RtcklsSVRwYmg2dzREY1Bic0pSdzdkZ1pyMXkyRWc0TTlmbDcyQzM3L2ZUK1NrNUtSbEpTTXhLUWt4TVhHSXo0K0huSzV3bWgvK3ZYdkJoOGZ6M1Q3clU5eWNqS1UvNzFuemN5TUJ6dlBub2JoaTVLMVRENTNoNDR0c1gzYkhwUDIxUTZnMUdvMWhnNFpqei8zSDhPUnc2Y3diZnA0ZE8vUkFmNitaVTIrZnFyd2lOdXdzN1BWYVQvdzV6RThmdndNSjArY1JibnlwVEZnWUhlZGZlTGk0ckZqKzE0a0pTWGo5eDM3c09IWHBXamR1cWxKMTQyT2prSEkvWWU0ZHk4VVY2N2N3UGx6VnhBYStnaCtmdDY0Kys5WnhNYkc0ZlhydDNqNU1nSmh6MS9pOGVPbkNMbi9DSGZ1M0VkbzZDT29WQ29BZ0tPakE3NGJNK1NUdno1RVJFUkVtY1V3aFlqeURIMGpVeXpkT0RLRjZIUHc5TWx6akI0MVJkUVdGaGFPMGFOK3dNcFY4ekowcnR1Mzd5RThQQUlBWUd0bmkzTGxTbWRaUDJ2VmJKVmw1d0tBZGVzWG8xMjdZTHg0OFFyRmkxYkwwTEczYjk4VFBYRnV5TlZyUjFDa1NQcjcrZnA1SXpZbURtcTFHa0JLSUhYM2JzaEhHWmxBNlV1OUdabEszeUFBN1gyTTNWQnUxYUtIS01Rd1JZdGcwMGFNYU45TXZuenBPcTVjVHZsdngvYTk2TjZqQTM1YU5qTkQxOWJIeTdOVXV2c29GV2szNzVPVFpjZ2ZVQzdkRVJSMzc1MkJxNnZ6Qi9mUFZOdTI3c2FMRjY4QUFIWjJ0dmorZjZPeTVMenIxbTVKZDUvZmQrekw4RGtjSFIwd2M5WkVyUDlscXhEZUhUcDRBblZydDhXTzM5ZEFJcEhnNnBVYm1lcnovZnNQaERERmxNOHp6ZmVhVXBuMi9wZEtwWm02ZmxaVHE5WDRidFFVSVlpUnl4WFl2KzhJdW5acmwyWFhDQXNMeCtQSHo0VDFkdTJDOWU2M2IrOFJZVG81V3p0Yk5HNVVKOTF6ZjFXbVBzTERJeEN2RWR4clgvdmEzN2RRdTFacmsvcTZkY3R1VVpqeUtWNGZJaUlpb2cvQk1JV0k4Z3laVnMwVU0wc3pXTmp6WTVBb3AwdE1TRVRYcmtNUW8rZXAraTJiZDZGOGhUTG8xNityeWVjN2ZPaWtzRnlwMGxld3NPRG5RQ3FWU29VSER4NGIzTjZxZFJQY3V4Y0tJT1dtMTZ3WlN6RHAreEVHOS9mMzg0R05yVTJXOTVPZzgwUy9oWVdGemo2YXdRRUFXSmpyN3BNZHRtelpLVnJ2MHJWdGxwdzN3Y0FOWG1NU0V4TFQzU2MxUVB3VVpESTVaczFhS3F5UEdqMUlOSEl1TUxDQTBkRkFUNTQ4RTk0YjJxUDJERTNMcHhtaUZTMWFHSmFXYWU4VG1VeU8rL2NmR0QySHZiMGRBS0JmLzY2NGZmc2VObTdZRGlBbENLbGJwdzJtL2poV3RMK2xwUVdzcmExaFptYUdxS2hvb2IxZHUyQzR1cnJBMWMwWmJtNnVjTS9uaG1MRkNodjhXdE9qMUJoSkpaWHFUbkgxcVNrVVNnd2RNZzZiTjZXOS8vUGxjOFBhWHhicFRNRVYrdkNpd2ZNRUJWYlcyNTRhY0J3NmRFTFVYcUprVVlTRXBJVk1xZUg1NWsxL0NHME5HOVNDU3EzV0NVa3NMUzFGdnlPTi9YNEFnQUlGL1JIMkl0em9QZ0JnWVdHT1lzV0NVS0ZpR2NURnhjUGUzdTZqdno1RVJFUkVXWUYzRDRnb3owalNHcGxpNVc0SmZGNTFjNG55SEtWU2lUNTlSdURtalR0Q1c0K2VIWEg4K0JtRVBVK3BuVEptOUZUNGVIdWhXWEI5azg3NTU1L0hoT1VHRFdyQ3k3TlV1amRoamQyY1NhK0dRRmF3dDdmTnNyb1IyalNuRVl1TmpVUDVyeHFhZk96dTNRZXhlL2RCZzl2L1BMZzUzZm56S1hOa2N2SHZOSDJoWUpMVzFGK2FOOG0xbmJ1d1A5MXJLaFJLdURxbmpVVEtUTTJVdUxoNGJOdWFOajJTcjY4WG5Kd2NjZmR1aU43OTM3NTlaM0Fia0JJdVdGbmxubEdtYTFiL2htZFB3d0FBQlFzR1lPZzNmWERvNEFsY3Zud2RRNy9wZzhOSHR4azhkdWFNSlpnNVk3R3d2bnpsSE5GMlE5OWp6UkVmMjNhc01sb3p4ZGo3eE16TURFdC9tZ0VMQzNPc1hiTVpBTkR4NjFibzBMRWxHamVwQ3hzYmExaGJXd21qUkk0ZFBZMDJyWHNKeDY5YnYxanZlVE5pMWNxTk9xTVlBYUJDdVVaNjk5OS9ZQk5xMXF5TWdQeCt1SEhyaE1INk1OcDFKMjZ5VHdBQUlBQkpSRUZVWlNMZnZSZEdUM2g2NXNPTlcya0J4b25qWjlHbDh5QUFFT29ZdlhuekR0MjdEc1c1YzVlRi9heXNMTEY1eXdwNGVYbm9oQmlaQ1FTOERZek1hdGxjUE1WWFROeERQSDc4REtkUHB3VVNoajdMRnk3NkVYMzZkdFo3M203ZDJ5TmZQamY0Ky91aWNGQkJmUEZGTVoyNlRRQlF0MTRONU0vdmk0QUFQeFFLekk4aVJRSVJGRlJJOUhuMEtWNGZJaUlpb3F6QU1JV0k4Z3laVnMwVTFrc2h5dGxVS2hVR0RSeUwvZnVPQ20wRkN2cGo1cXlKT0h2bUVqcTA3d2NnSlhEcDBYMG8xbTlZaXVEbURZeWVNK3o1Uy94OTlhYXczcWh4SFV5YnRpakwrdnpQbmIrTWJnOE83b29uajUrYnZMKzd1eXVBbENLNjh4YjhJTnEyY3NWR3JGdWJjc1BTM3NFZTI3YXZFdlpQRlJrWmhZN3Qrd21qZW9ZTTdZM3VQVHFZOUxWUXpwYVVLUDZkWm0xdHJiTlBZbUtTYU4zV0x2MVJRcVpNcFpTcWNzVW1ScmZyQ3hyWC83SlZkR1AweFl0WFJzL3p5N3F0K0dYZFZvUGJOUU1kZmRjN2Nmd01CdlQvRHBNbWowQ1BuaDMxbmlNcEtSbVZLelpCaTVhTk1IYmNOOWxXWStIVnE5ZVlydkY1dEhUWlRFZ2tFb3daTXhWUEhqL0g4cC9YWSthc2llalo2MnZSY1RLWkhPUEcvSWcxYXpZSmJlTW5ERU9MRnJvQndzL0xmdEZwR3o5aG1MQjg0TTlqb2xFQUtwVkt0RjNmOFlPSHBBVWlFb2tFQ3haT2hRUVNQSG42SE5PbWo0TlVLdFg1Yk1vTVU0THJWU3MzWnVpY3hnSkdZN3k4UElUbE4yL2VpVVp3UEgyYTlobGZ2SGpLZS9QYTM3ZEVRWUZFSXNIeUZYT0U0dXFmMnVwVnY1azA0c3JZeU0xbFA4OHk2VnFiTnYrYzdzOVVUbnQ5aUlpSWlBeGhtRUpFZVVheTFqUmZWcXlYUXBSakpTZkwwTGYzQ096WmMwaG9zN0t5eFByMVMyQnZiNGZHVGVxaS80RHV3bzB6bVV5T2JsMkhZUGJjeVVaSGNQenh4NS9Dc3ErdkY0S0NDc0hOelFYV0drKzJSMFhGNk5TYUFGTG0zSGR5Y2pEYTc0RDhma2EzYTAremxONyttaFFLSmU3ZXZTK3NmL1ZWS2N5WkhZazNiOTRCQVByMkdZbXBQNDRSSFROKzdEUmN1blFOQUJBVVZBaGZmbGtDdDI3ZEZiWVhLeGFVNlp1SmxMMWk0OUlLZzB1bFVyMmpNK0xpeE1YRDdlM3RkZll4eHMvZlI2ZWV5UE5uTDRSbGIyOVBtR3ZjYkZXclZBZ0xNenpGVDFKU01wWXNYcE9oUG55SW1UT1dZTmJNSlZDcjFSZy9ianBxMTY2Sy9BWDhkZlpidVdJakhqMTZpa1VMVjJIYjFqMVl2bUkyNnRhcjhjbjZDYVJNSmZiTjBBbUlqVTM1bnZYbzJSRTFhMWJHak9tTGhBQldwVmFqYXJVS291UHUzUXRGdno0alJUL1hMVnMyeHZnSjMrcTl6cml4MDdLODc1cGh5c09IVHhBWVdBRHpGMDVCWWtKaWpxbFZZb2lGdWVGL0RwY3VaYmlHaUtlWEI2UlNLWlJLSlZRcUZaNC9meUdNNk5HY05xMTQ4U0FBUU8wNjFXQnJaeXVNZ2x5d2NDbzhQUE5oelpwTjZOdTNpODc1bjcrNGJ2RGFwaFJpZDNaMkVqN2JaVEs1YURxMW1KaFlyUC9GY0VDcFNkLzBnUi9EcDM1OWlJaUlpREtMWVFvUjVRbHFwUnF5U0QzVGZCRlJqdlA2OVZ0MDdUd1lGeS8rTGJTbFBxWDZWYmt2aGJaWnN5Y2g1UDREbkRwMUhrREtDSlhSSTMvQTlXdTNzV0RCRkwyMU9yWnNUcHVMM2RZMjVVblpPM2RQQzIxaFllSDRva1JOdmYyeXRMVEE5WnZINGVMeTZRcFJhM3IzTGhMVnF6WTN1UDNFOFRNNGNmeU13ZTJob1k5UXMwWkxVZHMvZC80eUd1aWNQYjhQWDM1WklrUDl6TWpJQnNxOG1PaTBHa0tHUXI3Mzc2TkY2eTdPaG10dDZIUGw2bUhSRStYYTAzenQyck5lTk0zWHUzZnZVVEIvZVlQbisybnBXcng2OVRwRGZmZ1FnWUg1aGFmdjQrTGlNWERBR1B4NWNKTm81TVg3OTFHWVAyKzVzQjRkRTV1aGtET3IvTG4vbUtpZTA5OVhiNkphbFdEOCsyK28wRFpqeGdTaDNrVjBkQXdXTGxpSm41ZjlJaFFSVDdWdjN4SDA3emNha3lZTi82UmZ5LzU5UjlHdDZ4Q00vbTRReGsvNEZyYi92WGRNL1V3d3ROLzRDY01NaGtQYXVuVnJqNWF0bWtDaFVLSjQwV3BDKzZVcmgrRHFtdkxaWGIxcWMwUkV2QUVBbUJzSkN6U0x1R3V6c0RDSHI1KzNNQ1hiUC8vOEs0UXBGeTVjRmZZcjlXVktqUmtySzB2VXFsVUZodzZld0p5NTM2Tno1OWFvVktrSm5qNEpnNFc1T2RxMUYzKzJwL1l2c3piOHVoUjE2cVI4L1dmT1hFS3pKbWxUZFMzN2FSM2k0dUlCQUk2T0RyaDI0NWpvNXp5MXlEd0FXQmdKMi9WOXYyenRiUEVxNG5hRysvdXBYeDhpSWlLaXpHS1lRa1I1Z3V5OUhOcXpHWENhTDZLYzUvVHBpK2pmZHlSZXZvd1F0YytkL3orMGE5OWN1SEVGQUE2Tzl0aThkUVZhdGV5Qnk1ZlNubExkOU5zZnVIamhieXhiUGd0VnE2WTl4WDNsOG5XanRSY0FZT09HYlZDcFZQRDB6Q2U2V2VQcTZvekl5Q2lzV2IwSjM0MFo4cUZmSnRFSGUvczJVbGhXcXlFVWNkYjArdlZiMGZxcmlEZWllaGpwTVZTRElWVjYwM3hwZXZya09lYk8vVmxZOS9IeHhQVWJ4L1dHbnBvM2FiOGJNd1NUdng5cDhuVTBkZWpZRW9jT25zRHZ2NmZVK1RoMzdqS1dMbG1MYjRmM0UvYVpQbTJ4NktuOU9YTW1vM0RoZ3BtNjNvY29YNkcwTU5JQlNMazVyNmw1aTRibzA3Y3pJaU9qc1A2WHJWaThhRFhldjQ4U3RwdVptY0hjWEFxWlRBNlZTb1d0VzNaaDV4LzdNV0JnRDR3Wk8wU25hSDFRVUNIOGZmMG9NcXRjMlFZSURYMGtyTis3RjRwK2ZVZENxVlJpOXF5ZmNQMzZQL2hsL1dJNE9HUnNOSlFobFNvMHhyMTdvZW52aUpUcHdMUURKbDlmTHpnNnBvU09taU1QalUxamxaNWl4UW9MdjVOdVhQOEhMVm8wUWxoWXVHZ3F4eG8xMDJwN05HeFlHNjFiTjhIWG5WcmoyMkVUaGYyK0hUWUpqbHFCYUVacVYyVlVhajBiQU9qWHZ5czhQTnhGMnpXbi8vcVExeWRWZXA4anFiVzFjc3JyUTBSRVJHUU13eFFpeWhPU3RlcWxBQnlaUXBTVEpDWWtZdHEwUlZqMjB6clJqUzR6TXpNc1dEZ1Z2ZnQwQWdCOFViS1dzSzEvLzI2WXQrQUg3TjZ6QVYwNkQ4YkpFMmVGYlE4ZlBrR1RScDN3ZGFkV21ESjFETHk4UExCaWhmRzU5Sk9UWmRpNFlUdUFsRm9xcWNzQTBMeEZJMnhZdncxTGw2eEYzMzVkc20xMGlxYnRPMVlMeXk5ZXZNTFRwODlGNFJFQW5EMTdHYVZLRlJQZFNFMnROVU9mTjgwUkh1L2ZSNkZybHlINC9ZKzFNRGRQbTFicGhkYVVXMmZQWEVvM1RQRVA4RFc2M2RnMFg4YU1IejhkaVFtSnd2b1BVNzdURzZSa3RRV0xwdUxjdVNzSUQ0K0FwYVdGS0hENjk5OEhXTGMycmM1SXExWk5zcTJta0plWEIrclZyNEVqaDAvcGJQUHo5OEdFaWNQUnIrOG83TjUxQU1uSjRwRzJoUXJseDhwVjgrRGk2b1JoUXlmaS9Qa3JBRkttZDFxNlpBMTI3VHFBNnplTzYwd0Y5eUdqeUlLQ0NvblczZHhjVUtseU9XRjAzSkhEcDFDdlRsdnMrSDJOenI2cEVoSVM4T0xGSzRQbjFEeDNSc25sY3RHNmxWWGFBelNwZ1JWZ1BDd3dWSUErVmRteVh3amZyelAvRlhQL2MzOWFRT1hqNDRuQXdBTENldTgrblNDUlNMQjkyeDVSSFNBL2Z4OVVyUGpwYW9OY3ZId1E4K2N0eCtaTk96Rm9jRStkN1FxRlFsZzJOZzJhNXZkTE0xakxySnp5K2hBUkVSRVp3ekNGaVBLRTVMY3luVGFHS1VRNXgvangwN0Z1N1JaUm01MmRMZGFzWFlobXdmV05IbXR2YjRmZi8xaUw4ZU9taTRvUHE5VnE3TnQ3Qk9QR0Q4UFRKOCt4VTZOZWlqNXIxMndTUnNTMGFORklGS2EwYTk4Y0c5WnZRMVJVTlA3My9Wd3NXVG85bzE5aWxtdmNwQzZBbE5FODA2Y3RSSHhDSXBvMHJZY3FWVkttV1RwMTZqeFdMRjhQWjJjbnpKdzFFZTA3dE1qTzdsSVdlNllSYWdBcDA3d04rMllDZmw0K1cyaDcrT0NKMWo1bmpZWUZLcFVLTjIrZE5MaGRxVlFpbjF0eFlmMzNuV3VGQXR2cEtWZXVOUGJ2UzduUlhQYXJVdWo0ZFN1VGpzdW9pSWczQ0Fxc3JIZWJUQ2JIaU9HVE1XTDRaTDNiZCs4K3FIUFR2Rmx3Zld6WnVqTEwrNm5QakprVDhPM3cvbERJNWVqVWFSQVM0aE5nYmk3Rkw3OHNScUZDK1hIKy9CVlJrQ0tSU05DM2J4ZE1tejVPQ0tZT0h0NkNEZXUzWWVLRW1VTDlsV0hEK2dwQlN1b29CSGQzMXcrNkFlN3U3b3JvNkJoaDNjUERIYnQyLzRKRkMxZGg2cFQ1VUNxVmVQandDYTVjdldsd0JNeXhvNmZScG5WYXZSVmpJMlUwUjFPWUlrRWp1RE16TXhNRlNRcUZScGhpbnZtYUlKVXJseE9XcjEyN2hhaW9hTkh2bVhyMXhWTkdTaVFTWExwNERkOE1uU0MwMmRoWTQ5ZGZmNEt2cjVjb3ZQbFFDZkdKd3Zjbi9yOHB2Vks1dTd0aTVxeUo4UGIyUU1QNkhYRDQ2RFo0ZXVZVHRzdmxhV0dLcGFYaHY1VTF2MS9HZ3JsOCtkd2drVWlnVXFsRUkrcFMzNHVXLzAyMTlpbGZIeUlpSXFMTVlwaENSSG1DM2pDRjAzd1I1UmlUdngrRkEzOGVGNTYyRHdvcWhGODNMUlBWWXpER3dzSWM4K2IvRHpWcVZzTHdZWlB3N3QxN0FNRENSVk5Sc0dBQTd0NE5FVDJOckMwMk5nN3ovcHVDeU5mWEMvWHFpNHRQRnl0V0dGV3JWc0Q1ODFldy9wZXRDQTV1Z0lhTmFtZmlLODA2S3BVS2MyWXZ3K3haUzRXdmJkL2VJMEtZY3U3c0pTZ1VTcngrL1JaOWVvL0E5dTE3c1hoSnhrSWdZelZhS0h1RjNOZTlzZmpicjcvRDM5OUhxQzl4OWUrYm91MUhqLzRGbVV3dUZLYldOdXliaWFJUU1UM1ZxZ1FiM1g3ajFnbGhKRXozSGgwd1kvb2lBTUNTSmROTnZwRWZHZmtlSVNINmI2TDYrL2w4a3RFdG4wcVJJb0h3OS9OQnd3WWRoRUxjVTM4Y2kwcVZVNTdLbnpMbE8vVHVOUndTaVFUQnpSdGd6Tmh2VUxxMHVLYVJSQ0pCejE1Zm8zNzltaGd5ZUJ4a01qa0dET3d1YkgvdzZKS3duSG9EM01iV0J0ZXVIMHUzZjErVnJTK01ManA4ZEp2T2RvbEVnaEVqQjZCQ3hUSVlQbXd5NWkrY2dscTFxbVR3VmREdjBwVkRBSUNMRi85R3cvcHBnZURmMTQvcUhkR2lPWFdiWmowUUFGQm8vQzR3TnJMS1dBRjZBS2hhdFFLc3JDeVJuQ3lEWEs3QTdGay9pZXFsYU5mNXVIczNCQjNhOTBOaVlwTFF0bUxWWEJRdlVlU0RSZ2xkdlhaRXFLV1RxdFBYQXd6dXIxYXIwYXZIdDlpNU15WDQ2ZGRuSkhidjNTRFVFcEpwak9veGRlU1o5dmsxM2Y3bkZHenRiSFdDVHMzM0l2QnBYeDhpSWlLaXpHS1lRa1I1Z3ZZMFh4SUpZT21TK2FjUmlTaHJ1Ym01WU1YS09XamRxaGU2ZFcrUE9YTW1DOFdMTTZKbHk4YW9XclVDSms2WUNWbXlUSGo2dldqUlFOallXRU9wVkVJbWsrc2NOMzdjZE9HSjJWNjlPME1xbGVyc00yQlFkMkg2blA3OVJ1R3YwN3VSdjRCL2h2dVlWWm8zNjRvelo5SnVSblh1MGdaMTYxYkhzYU9uQVFDVktwWER1UEhETUgvZXowaE9sdUh3b1pPb1dMNlIwWFBxZTIwbzUzbi9QZ3FQSGowVjF0M2RYWVgzNzh3WlN4QVE0SWZtTFJyaTVvMDdvdU5pWStOdzVQQXBCRGR2OEVuN0M2UThuZDYwYVgyVStySUVDaFQwaDc5dldaT09XN3RtczhGUkNhbTFGb3pKek9lSUpodHI2dzg2UGlOVUtoWDY5UjJGbXpmdkFnRGF0bTJHb2QvMEViYTNiUmVNR3pmdW9IT1hOdWtHelg3K1B0aTlkd05pWW1JaGtValN2WFo4Zkh5Nis1Z3FmNEFmTGw0K0tFdzVGeDBkZzdxMTIrcnNsNUNRSUZvdlYxYjNmYmxsMndyUmpmQmpSLzhTbGt1WExnRUhCM3VzWHYwYmpoMDlqZlhyRnd2aFdtcWdEZ0JPenVKNk1RcU5zTURZTkYvR0N0QURLU0ZVN1RyVmNQaFF5bWl1WlQrdEU3WjVldVlUQlVuWC9yNkZOcTE3aWVyY0FFRHIxazExNnJ0OGJCS0pCSDcrUHNMNnFWUG5SYldFNUxLMEI1QTBYeC90a01RUXpaRXRBR0JoWkhSTHFwejAraEFSRVJFWnd6Q0ZpUEtFNUhmaWtTbVdycGFRU05PL3VVQkVuMDdkZWpWdzRkSUJrMGVqR0pJdm54dFdyWjRucXIwaWxVcFJ0RmhoTkd4WUMzTm1MeFB0Zi9USVg4TFQrSTZPRGhnNHFEdjBhZG15TVlvWEQ4SzllNkdJakl4Q205YTljZmpvTnJpN3UzNVFmek5MTTBnQmdNMmJkbUx6cHAxNjk3VzB0SUJDb1VSTVRLelJjMnJmeUtLYzZjU0pjNklibTF1M3JVS3ZYdDhLOVV4K25Eb2ZDWW1KZWtkai9mcnJEcjFoeXN1WEVSZy80VnRoVklzK0txVVNKVXVrVFYyMGQvK3ZPcU1DaWhldEppeEhSTHlCbFpVVlBEM3p3ZHhjaWdtVGhpTW9xRkNXM3JqWGxwaVE5bFM3bVprWlhrWGMvbWpYeWtwcXRScERCby9EM3IySGhiYVFrRWVvV0w0UjR1TGk0ZVh0aVJNbi84RDkrdzlRdVdLVERKMDd2ZW1SRWhNU3M3U2c5OUFoNDNIM2JnaGF0bXFDYnQzYnc4L1AyNlNSU1ByMjBiNlJmdWhnMmpSMDdkcTN3TXdaaTRYNkdoczM3aEJHNFdqV0M5S3V1YUo1czkvQzRzTWVyT25Zc2FVUXBtanEwYk9ETU5JREFIYnMySWZJU1AyZnJ4WVc1bGo2MDR4MHIvWDJiU1NtL0RCUFdFODl4c3ZMSTZQZHh1VHZSK0xva1ZPNGR5OFVBRER0eHdWbzBMQVdpaGNQTWpnTm1tWTdZSGhxTDgyUVRDcVZtbFRFUHFlOVBrUkVSRVNHTUV3aG9qeEJGcWticGhCUnp2T2hRWW9telJ0WkFOQzhlVU44TTZ5dktFeDUrUEFKK3ZZWktheVBHRGtBam80T0JzLzMvZjlHQzlPbmhJWStRdk5tWGJGbjMwWmg3dmRQcVZmdnIyRm1ab1lqUi80U0ZRWFh4OWZYRzNQbWZvLzkrNDlpdzNyZDZYbFNoVDEvS1N4YldscmcvRVhqZFdiMHljcWJzcVRmOW0xN2hHVWZIMDlVckZRV3YvMjJEQTNxdDRlRGd6MTI3bDR2cWp2ZzUrZU44UERYVUNxVk9Iem9KQjQrZkNJcWpBMEFwVXZWMWlsc25wNFd3ZDJNYm0vVW9DT0F0R2wyaWhjUHl0RDVNK05sZUZwQmMyZXRFUWs1bVVRaUVVYVZwYnA5KzU2dzdPUHI5YW03bENseXVRSVhMMTFEWWtJaVZxM2NpS0NnZ2pyVFhXWFcweWZQY2V0V3lxZ2RNek16dEcwWGpIZHZJNFV3NWFlZjFxRnZ2eTZRU3FXaXFlSDgvTHhGL2RNTUlqK2tBRDBBQkRkdktCb1pCcVRVK1JnNHFLZG92N3AxcTR0R3JtaTZmLzhoS2xSTWY2U1daa0FFUURoR08rUUFnRDM3TnFKT25aUmc4OHlaUzJqV3BMTm91NVdWSlpiOVBBdjE2N1dIU3FWQ2NySU1vMGYrZ04xN040ajIwNXdTME5RUVZETVVjWEZ4TXVtWVQvMzZFQkVSRVdVV3d4UWl5aE9TdGNJVUs0WXBSSG5PNk84R2k2YTdpWStQUi91MmZZWFJHSVVMRjhRM3cvb2FQVWV6NFBwbzNLUXVEaDA4QVFDNGMrYysrdmNiamQxNzFuKzBmaHN5ZjhGVW1KdExSZlA2WDcxMlJMU1BackRScUhFZE5HcGN4MmlZOHM4Ly93ckwvdjYrbVpwbmZ2bUtPY0p5a1NLNnRRem93eng3R29ZamgwOEo2MDJhMWdPUVV0Ujl5ZElaK0xKMENVUzhlbzBybDY4TCsvVG8rVFhPbkw2QTA2Y3ZRcVZTWWY2ODVhSkM5WithazVPajBkRVNtamV1dnhzekJKTy9IMmx3WDIyaElXbWpHMXhkWFl6c21mUFVxVnNkVzdmc0VyVkpKQkk0T2pxZ1lNR1Uyak4rZnQ2aTBVQktwVkkwNVp1Zm56ZHNiRXlySS9NeENucGZ2M1picUtzQ0FOV3FWOVRaNTk3OWMvQTFFZzRaQ2k1MjdOZ25MTmVxWFJWK2Z0N3c4L05HNmRJbGNQUG1YVHg5OGh5N2R4OUMyN2JOY0VOamlydGl4ZEpDUEpsTS9QZWd1WG5HL3ptOGNjTjIxS3haR1hYcjFZQzF0UlZhdDI2SzFhdC9FN2FuQml5YXFsV3JBQXNMYzlTb1dRVW5qcDhSYmN2b1NDUHQ0MmJObm9UQlEzcGwrUGp5RmNxZ2QrOU9XTE5tRThwWEtJT2x5MmFJcGtBRHhEVlQzcng1Snl4THBWS2hIcEltV3pzYlBOTUk5MDBkRlpJVFh4OGlJaUlpZlJpbUVGR2VJSXNVLytPUUkxT0k4aDd0dWdHSmljbkN2UG9TaVFUeDhRa0k4UDlLNzdGZmxxb2pISzlVS09EczdJU29xR2hJSkJKOE4yYnd4KzI0QWFuMUNEUjlhSkZkemFuRFNwWXNtcWx6ZE9tcVd4dUJzczc4K2N0RjAzZDkvWFZyWWJsemx6WklUcGFoWi9kaFFwdU5qVFY2OWY0YVBqNmVPSDM2SW9DVUtlRUdEK21GTDc0b0p1ejM1bDNhS0FoREZBb2xYSjNUUm85ZHZIeFFaelNaNW8xd3pRTDBuOHBmZjEwUWxnc1dDc2p5ODRlSFJ5QTA5REZxMXF5Yy9zNFoxTE5YUnhRdkhvUkNnZm1SUDhBUEhwNzU0T0hoTHZwWlg3am9SOUV4MmtXOWx5MmZMWXhJMENjcEtSa2U3aVVNYnM4bzdVRG01TWx6d3JLcnF6TktsaXhxY1BxbWpGQ3BWTmp3MzNTTUFOQlY0M09tYzVlMlFwMlp4WXRXb1huemhqaC83b3F3dlVLRk1zS3k5clJoeHFiNStuSHFBdHovOXdIKy9mZUJxSDNCL0JXd3NySkUzWG8xY09mT2ZXemFMSjVlY2QvZXc3aHgvUitVS2Z1RjBHWnJaNHU1ODM1QTV5NXRzdlQxLzFEZi96QUsvZ0crK0daWVg1aWJTM1dtZXRRY3VmUDBTWml3N0IvZ2c3K3ZIOVY3enBVck5nckxwdjc4NTlUWGg0aUlpRWdid3hRaXl2VlVNaFVVOGVKaW1DdytUMFR1N3E1bzA3WXJacy82Q2YwSGRNT2RmKzdqN05sTGV2ZlZmTklhQUxac1hZbjI3ZnFpVy9mMnFGWk45OG5yN0dMb2lXNVRSRVpHNGVTSnM4SjZ4VXFtRlFpblQrZisvUWY0ZGVNT1liMVVxZUtvVkZrY0FFNmZ0bEEweFZHLy90M2c0ZUdPTm0yYllmeTQ2WWlKaVlWS3BjSzN3eWJoeU5GdGtFclRidFQzNmpFTWYveGgrdFJ1bVgxaS9HTkpTa29XUGRWZXFWSzVMRDMvODJjdkVOeXNLNTQ5ZTRIWmN5YWgvd0Q5OVpVeXEyclZDcWhhdFlLb1RhMVc0K1hMQ0R4NDhCaWxTNWVBazFQT25ycnNyMVBuaGVWYXRhcnFoTmladFhuVFRqeDk4bHhZUDNYcVBQNzY2d0lTNGhNUUh2NWFhTDl4L1IrTUhUTVZzYkZ4QUZLbXM2cXBVUWcrTVRHdHBvNUVJaEdDcXQ5MzdNT1FJZU5GMTV3N1IxeGZTNU5jcmtCWVdEamF0KzJEaFBnRTBiYWtwR1MwYWQwTCsvNzhUUlJLOSs3VFNlK1VVOGRQL0E0QXVIVHBHcVpQVzRUNCtBVDA3ZHNGblRxM0Z1MzM0dVVyZE84NlZPZTRnUHgrQnZ1WkhtZG5KNHdZT1VEVWQwMldHc1hqTmFlZDgvYnlOSGpPcTFkdkNzdGZsQ3B1Y2w5eTR1dERSRVJFcEkxaENoSGxldHIxVWdDT1RDR2lGQ05IRHNUTm0zZng0N1J4YU5QSzlHbEE2amVvaWRWckY2QmV2ZXBDMis3ZEI5TTlMaTVPUE9lOEtjYzRPVGthZmRJOEk3UnYrbW5lNkZ5emVoTmtzclJSZkhYcjFjaVNhMUxXR1RuOGU5SE54aEdqQm9xMm56aCtCb3NYclJiVzgrVnp3NWl4UXdBQWRuYTI2Tkd6STVZdVdRTUF1SEw1T21iUFdvb0pFNGQvZ3A2bmVQSGlWZm83YVltTmpVdjN1TlFwbzNaczN5c2FCVkdsYXZrTVg4K1E1R1FaZ3B0MXhlUEh6d0FBbzBkTndjdVhFZmhoeW5kWmN2NzM3Nk53OE1BSmhJZEhJUHhsQk1KZlJlREo0K2Q0OFBDSkVPWmV1M0VzeThPVUE0YzJaNmptVTlqemwyalZzcWZlYmJHeGNiaDA2VzlodlU3ZHJQbmNBaUFLRWZXdGExcTdack93M0xCUmJkamIyd25yN3pScm05aW1UWWZtNXU2cUU1b2IwcWx6YXhRc0dJREdqYjVHbUVhZERpY25SMFJIeHdCSUtZYmVzSDRIckZ3MUQ4SE5HeGc5WDJwdGp3TUhqaVArdjgvbzlldTNva25UZW1qUXNKYXduOHVEeDNxUDA2ZGw4OHdGZlU4MEFpc2daV1JicXRTUmJZRGhVVjlLcFZJY2FGYldQOW96SXo3RzYwTkVSRVNVV1F4VGlDalhTMzR2MTJsanpSUWlBbEp1cG0zYnZnb1NpUVFIRG0wV2JkTWM1Ukg2OENJOFBmT0p0cmRyRnl4YTEzd2kxbFNtSEZPcVZIR2N1N0RmcFBQMTc2Ky9JTGpiZi9QM3IxMHIvaHFkL3lzTy9QSmxCQll2V2lXMEZ5a1NLSm9DaXJMZm1qV2JSTk93bFNwVkhHM2FOQlhXdzhMQzBhZjNDRkZ4N1hrTGZvQ2pvNE93L3Uzd2ZsaXpacE53MDNqMnJKOVF0RmdRMnJadEJnQlkrOHNpckY2NzBHQWY3dDY5aitwVjA0cUpuNy80cDZnZUJRQlVxdEFZb2FHUHRBOEZBQlF2bXZHYjZ5dVdiOENLNVJ1TTdoTVpGUUlBV0xKNGpkRG00K09KYXRVcUdEb2t3NnlzTERGdi9nL28ybVd3TUxwaHdmd1ZpSXRMd0x6NS8vdmc4MGRIeFdMZ0FPUEJqTFdWMVFkZlIxdkJndm1OMWkvUlpxekd5SWtUWnlHWHA0MEVydCtnbHQ3OW1qYnVsT0ZhSlgzN2RjR0ZDMWN6ZEF3QXRHdmZIUFBtL2d3N08xdW9WQ3BzMjdaSDJPYWdFYklFL2pjZGxWUXFSVUNBTDRvVURVU1JJb0VvVXFRUWloUU5SS01HSFlWOUJ3em9qamF0ZTRtQ3V5SkZBbkhnMEdaODNYRUFybDY1QVNBbFhPcmNhYURKZFg4bWZ6OFNWeTVmeCtuVEY2RlFLREZqeG1MVXFWdGRHRDJqR1ZLWW1abGwrTFhRZHZUSVg3aCsvUjg0T05qQnd0SUMwVkV4V0xkdWkrZ2FibTRwdnp0ZXYzNkwwMytsalRveTlQdmh5T0ZUUW0wVmUzdTdMQjI1K2FsZkh5SWlJaUo5R0tZUVVhNm5kMlNLQzhNVUlrcVJWZFBRWkpkcTFTdWlVR0FCQUNrM3p6VWRPM29hZ3dlTmhhMnREZGFzL2sxVVFOalgxd3NPRHZZQWdOallXTkhyMEs5LzE0L2ViOG9ZWHg4dlNDUVNJU3laTldleWNNTXdNU0VSbmI0ZUlOUUFBb0FPSFZ1aWRldW1vbk40ZUxoajFLaEJtUGJqQWdBcFUwajE3enNTYm00dXFGMjdLc3pNektCNUQzTHYzc09ZUFhNcEZBb0Y1SElGbmo5L0lUcWZ0N2VuVHUyZWFkUEhJU1ltRmdCMEFzaVA2ZWRsNjNEL2ZscHRpODVkMm1iNURkVUdEV3ZoajEzcjBMNXRYK0VKK1ZVck44TEt5aExUWjR4UDUyamovQU44WUdscElSb2RwcTFFOGZSSGkra2JrZURoNFk0SGovUlBZWmlaZ011UWd3ZU9DOHNsU3hhRm41KzMzdjFTUi9ka1JPczJ6VEJyNWxKNGUzdWdhTkhDOFBETWgzejUzT0NlenpYbC8rNnV1SG5qamloUUxGMm1KRnExYW9MQ2hTcUpQdnRTZWZ1a1RWWGw1KytEaTVjUElqQ3dBS3lzalArTjZPemloRnExcW1MWHJnTUFVb0s3WGJ0L2dZZUhPLzdZdVJZdGdyc0pOVnpNek16UXBFbGRrNzVHTXpNenJGcXpBTFZxdEVUZmZsM2g0R0FIVitjaVFuK1NrOVArbnZYeE1Uek5scW5rY3Jud1dhQlBxVkxGaEpvcHExZjlLZ3JLdEtlakExTHEyc3lhdFZSWWI5c3VHSmFXV1RldDdxZCtmWWlJaUlqMFlaaENSTG1lN0wxdW1HTGx5cG9wUkpRNy9MeDh0c0Z0WmNwK2dWZXZYdXZkTm54RTJqejVSWXNXeG9hTlM5Q3ViVjk0ZTN1Z2U0OE9XZDVQK2pCTm10YkR0OFA3WWRIQ1Zlald2VDFxMUtna2JMTzJzVVp3Y0VQY3Vua1hhclVhUllvRVl2R1NhWHJQTTJMa0FPemJlMGk0MmR1MGFYMVVycXkvdG9pWHA0ZW9Ub0ttT25XcXdjM05SVzgvczBORXhGdGgyY3JLRXIxN2Qvb28xNmxldlJMMjdOMklWaTE3SUM0dUhqYTJObWpZcVBZSG4xY3FsYUpBZ1FDOGVmTU9nWVVMSURDd0FBb1U4SU92cnpmOC9Iemc2K2VOU2hVYWYvZ1g4SkVvRkVvY1BIQkNXRzhXWEQ5THoyOXVMc1hWYTBjTWh0OEtoVkpuWk5iMEdSTWdrVWhRdlhvbElmalFwRm5FM3N6TURDVktGREc1UDlOblRzQ2hReWZnbnM4TisvYi9DdjhBWHdDQWk0c3pEaHphZ3U3ZHZzSHhZNmZSclh0N2xLOVF4dVR6K3ZoNDR0WS9wMkJqWTQwSER4NWozTmhwb3BBZ1ZmY2VIZlVjbldiTDFwV29YaU5sVk1pRjgxZlJvWDAvblgycVZxc2dDbWcxU1NRU2pKL3dyYkRlcTNkbjdOcDVFQ0VoRCtIcjY0V3lYNVhTT1NZdUxoNUovNDNhTWpNenc2REJQWTMyTVRPeTZ2VWhJaUlpeWl5R0tVU1U2eVhyR1psaXdaRXBSSlRGWXVJZXByL1RCNUJJSktKaTRhWndkM2VGdDdjbklpTGV3TnJHR3E0dVRpaFFJQUJkdTdWRDV5NXRSUHZXcTE4VFAwNGJpOERBQXFKNThpbm5tRFI1SkVKQ0htSFc3RW1pZG9sRWdySGpocUo0aVNDTUhQNDlObTlkRGpzN1c3M25zTEF3eDZiTnkxRzNUbHUwYXRVRWMrWjliM0FFUjFDUmdqcHREZzcyYU5zdU9GTzFRcTVlTzVMaFkweGhiaTdGOUJualViQlFBTDRiTlFYOStuZURuNy9QUjdtaXlrNklBQUFnQUVsRVFWUVdBRlNzVkJaLzdGcUhibDJHWU9OdlArbDlTajh6enB6ZEk2cmpvUzBvcUZDbXp1diszelIvK2t5YVBCTE96ZzRHdDJ0NzkrNDlaczVZb3RNdWxacmg2UEh0dVBiM0xWeTZkQTF0MnFaTmcyaG1KaEhWWlRsN2ZoKzh2RHdNWHFOa2lackNzbVlCZEdPakNNM05wVGgyL0hmTW03c004K2Irako0OXYwYk5tcFVCcEh5Lzl1dzVCQ3NyU3pnNDJNUFh6eHZkdTNkQW43NmRUZnVpQWJSc21SWmsyZG5ad3RNekh4WXZtWWE2OVdybzFKeHhjTERISHp2WFl1bVN0VHFmczZaSS9md3RYTGdnOGhmd1IzUlVEQ3d0TFdCamF3Ti9QeCswYXRNRS9mb1pIejFvYTJjajFOZHhjM01Sd2g1TnpzNU9DTWp2aDJkUHcyQmhZUTVyYTJzNHV6aWhSSWtpNk4rL0crbzNTUHMrK1BoNDR1RGhMV2pVb0NNNmQybWo5M3ZoNk9pQUE0ZTJvR0g5RHFoYXJVS0d3cW1NeUlyWGg0aUlpQ2l6SkdwOWo2SVFFZVVpL3k1K2dQRERFY0s2aGFNNXFtK3RaT1FJSXNxcFFrTFNBZ3RuWjZjTUZVNU9sVnJBV3lLQjBYQWl0WkF3a0hLVDZIT2REa3lsVW5IKytEd2tJVDRCdGdhQ0ZFMnZYNy9OMU05UFRuZm80QWxVcXZ3VlhGeWNQL3ExRWhNU2pZWWZPWkZhcmNhOWU2SENlcEVpZ1RwVHRSa2prOG54UUtQUTk4ZTZZZjRoYnQ2NGcyTEZnOUtkcml1N1BIcjBWRmd1OUYrdGxzL0ZpeGV2NE9ycWJEUndEM3YrRWs3T2pzSTBrcW5rY2dXdVhyMGhyRmVwVWw3djhaL3o2ME5FUkVTZkowa0cvckhQTUlXSWNyMWIvN3VMZDFmUzVwRzN5MitMaXN2TFptT1BpSWlJaUlpSWlJaUlLTHRsSkV6aFk0cEVsT3RwVC9ObDVab3puMVFrSWlJaUlpSWlJaUtpbklsaENoSGxlckpJdVdqZGttRUtFUkVSRVJFUkVSRVJaUURERkNMSzFkUXFOZVJSNHBFcGxpNFcyZFFiSWlJaUlpSWlJaUlpK2h3eFRDR2lYRTBlTFlkMlpTaU9UQ0VpSWlJaUlpSWlJcUtNWUpoQ1JMbWE5aFJmQUd1bUVCRVJFUkVSRVJFUlVjWXdUQ0dpWEUyNytEekFrU2xFUkVSRVJFUkVSRVNVTVF4VGlDaFhrK2tKVTZ4Y1dUT0ZpSWlJaUlpSWlJaUlUTWN3aFloeU5iMGpVMXc0TW9XSWlJaUlpSWlJaUloTXh6Q0ZpSEkxMlh0eHpSU3B0UlJTRzJrMjlZYUlpSWlJaUlpSWlJZytSK2JaM1FFaW9vOUo5bDQ4TXNXU1Uzd1JaVG0xR25qNk1nRjNIc1lpTWxvR2hVS1YzVjJpejFqNDIyUkV2RTBTdFpVcDVwUk52U0Vpb3J5dVYrdjgyZDBGSWlJaXlpRVlwaEJScnFaZE04V0t4ZWVKc294YURWeis1ejNXL3ZFRS96Nk95Kzd1VUM1Mi9kL283TzRDRVJIbFVReFRpSWlJS0JYREZDTEsxWksxcHZsaXZSU2lyUEU2TWhsVFY5ekhyZnU4eVUxRVJFUkVSRVJFdVIvREZDTEsxZVRhMDN5NWNKb3ZvZy8xNytNNGpGdDRCNUhSc3ZSM0ppSWlJaUlpSWlMS0JSaW1FRkd1cFV4VVFwa3NydDFnNmN5UktVUWY0dnlOU1B4djJUMGt5MWdYaFlpSWlJaUlpSWp5RG9ZcFJKUnJ5YUxsT20wY21VS1VlZjgranRNYnBGaGJTZEd4c1MvS2xYQkdVSDQ3Mk5ud3p3c2lJaUlpSWlJaXlsMTR0NE9JY2kzWmU5MHd4Y0tKWVFwUlpyeUpUTWI0UlhkMGdwUWE1ZHd3dkdzZzhybGFaVlBQaUlpSWlJaUlpSWcrUG9ZcFJKUnJ5VGt5aFNoTEpNdFVHTGZvTHQ1RmlXdWt0S3JyamVIZEM4Tk1razBkSXlJaUlpSWlJaUw2UkJpbUVGR3VKWXZTRTZad1pBcFJocTNaK1JTaFQrTkViVzBiK0dCWWwwQklHS1FRRVJFUkVSRVJVUjVnbHQwZElDTDZXR1R2WlRwdEZzNE1VNGd5NHM3RFdPdzRGQ1pxcS9DRkM3NWhrRUpFUkVSRVJFUkVlUWpERkNMS3RiU24rWkphU3lHMWxtWlRiNGcrUHpLNUNqTlhoMENsVG10emQ3YkVwQUZGT2JVWEVSRVJFUkVSRWVVcERGT0lLTmZTTGtEUFVTbEVHYk54N3pNOEMwOFExaVVTNFB0QnhlRGl5SjhsSWlJaUlpSWlJc3BiR0tZUVVhNGwweHFaWXNrd2hjaGtyeU9Uc2ZYZ0MxRmIwNXBlS0ZQTUtadDZSRVJFUkVSRVJFU1VmUmltRUZHdUpZOWltRUtVV2V0MlBvVk1yaExXN1czTk1hQjlnZXpyRUJFUkVSRVJFUkZSTm1LWVFrUzVsaXhLWElDZVlRcVJhUjZGeGVQZzJRaFJXOSsyK2VIc3dKOGhJaUlpSWlJaUlzcWJHS1lRVWE2a1Zxb2hqMUdJMmxnemhjZzBLN1k5aGxxajZMeS9sdzFhMXZIT3ZnNFJFUkVSRVJFUkVXVXpoaWxFbEN2SnRlcWxBSUNsazJVMjlJVG84M0x2VVN3dTNub3ZhdXZlSWdCU3FTU2Jla1JFUkVSRVJFUkVsUDBZcGhCUnJpU0wwaE9tdUhCa0NsRjZOdjBaSmxyMzliUkIvY3I1c3FrM1JFUkVSRVJFUkVRNUE4TVVJc3FWWkhwR3BuQ2FMeUxqbnI5S3hKbS8zNHJhZXJUdzU2Z1VJaUlpSWlJaUlzcnpHS1lRVWE0a2Y2OW5aQXJERkNLanRoNE1FOVZLOFhDMVFvTXFIdG5YSVNJaUlpSWlJaUtpSElKaENoSGxTdnBHcGpCTUlUTHNYWlFNaDg1R2lOcWExL2JpcUJRaUlpSWlJaUlpSWpCTUlhSmNTdlplSmxxWG1FbGc3c0F3aGNpUXZTZkRJVmVrRFVzeE01T2dXUzJ2Yk93UkVSRVJFUkVSRVZIT3dUQ0ZpSElsN1pFcEZrNFdrUEFCZXlLOWxFbzE5cDE2Sldxclh0WVY3czZXMmRRaklpSWlJaUlpSXFLY2hXRUtFZVZLOGloeG1NSXB2b2dNTzM4akVtK2p4S081V3RUeHpxYmVFQkVSRVJFUkVSSGxQQXhUaUNoWGtyMW5tRUprcWowbncwWHIzdm1zVWY0TGwyenFEUkVSRVJFUkVSRlJ6c013aFloeUpaMXB2aGltRU9uMThrMFNMdDkrTDJwclh0c0xacHdXajRpSWlJaUlpSWhJd0RDRmlISWZOU0RYS2tEUGtTbEUrdTNYcXBVaWxVclFySVpuTnZXR2lJaUlpSWlJaUNobllwaENSTG1PSWtFSmxVSXRhbU9ZUXFSTHJRYU9Ybmd0YXF0WnpnMHVUaXc4VDBSRVJFUkVSRVNraVdFS0VlVTY4bWlaVHB1bE0yOE9FMm03K3pBR0VlK1NSVzBzUEU5RVJFUkVSRVJFcEl0aENoSGxPdHJGNXdIV1RDSFM1OWpGTjZKMUwzZHJsQzN1bkUyOUlTSWlJaUlpSWlMS3VjeXp1d05FUkZsTkZxVWJwbkNhTHlJeGxVcU5FNWZGWVVxZGl1NHNQRTlFbEUwVUNxV3diRzR1emNhZXBMaDNMeFRGaXdmcDNiWjc5MEhFeGNiRHlja1JSWXNGb2tpUndFL2NPOG91Y3JrQ0ZoYThqVUE1UzBZL1AvbjVsck9GaFlVak5PUWhRa01md2QvZkYwMmExc3ZVZVpLU1VrYmdXMXRiWldYM2lDaVA0MTlCUkpUck1Fd2hTdC8xZjZQeFBscjhzMUs3Z25zMjlZYUlLT2VaTkhFV1hvUzlCQURrTCtDUEg2WjhaL0t4MGRFeCtPRi9jekZwOGtpNHVia0FBSktUWmJoeC9SOVVxdnlWM21OY25Zc0l5emR1blVDaFF2blR2WTVNSmtkdzB5N0MrcEZqMjAzdW96RTNyditEaGcwNm9FcVY4dmg1eFJ6NCtub0oyeUlpM3FCdjd4R1F5VkoraCt6YzlVdVczMnlVeXhVby8xVURZZjEvVTBhalRadG1XWHFOVGIvOWdlSGZUaExXMzd5N2w2SGpaODVZZ2thTmF1T3JjbDltYWI4K0pSZW50UGZjdFJ2SFVMQmdnTjc5VnEvK0RYdDJIY1NEQjQraFVDZ1IrdkFpSkpJUGUvb2lJVDRCTmFxM0ZOWXZYajZZNFpCR29WQ2FkT004T2pvR3AwNmR4NG5qWnhBWVdBRER2dTJYNGY0YW8xUXFvVlliM2k2UkFGS3AvbjZPSHpjZGQrK0dJS2h3UVFRVktZUisvYnZDekV4M0FwRWhnOGNoTVRFSjllclZRTU5HdFpFdm45c0g5ZmxEUHQvUzg2RS92eC83OHpPN1A5L2V2bzFFdFNyQkNBK1BBQURZMjl2aCtNay9ESVk3cHJwdzRTcDI3em9vck0rZU14a0E4UDU5RkdiTlhDcTBEeGpZM2FUZkwrbXBWaVZZV083UnF5UDY5Ky8yd2VjRVVuNnZWYThhak1qSXFKVHJWS3VZNlRCbDVZcU5tRHRuR1ZxMmFveE9uVnVqZXZWS1dkSkhmUnp0MDk0bjJ1L0JSNCtlb3N5WGRZWDFtTGlIbWI3TzQ4ZlBFQllXamhvMWpIOHRjWEh4dUh6cEdrNmVQSWYrL2J2QlA4QlhaNStrcEdUMDZqa013NGNQRUg2Mm9xTmpNdHduSnlmSERCOUQ5RGxqbUVKRXVZNWNUNWhpNGNRd2hValRjYTBwdmp4Y3JWQ3NvRU0yOVlhSUtHZlp1bVVYbGl4ZUxhejcrWGxqMU9oQmNIQ3dUL2ZZa0pDSDZOQ3VIeDQ5ZW9vYk4rN2cwT0d0c0xBd3g0QitvN0YzN3lITW5mY0QrdlR0bkNYOVZLbFV1SGp4YjczYkV1SVQ0T1ZaeXFUemFON1lpWXlNUXBjdWc1R1VsSXlUSjgraFNxV21XUGJ6TERSdjBSQUFzSERCU3VGR0l3Q01IZk9qeWYyOWNPa0FMQzNULzV0TW9WRGc4ZU5ud25wU1lyS1J2VE5Ib1ZBZ09WbTN6cDRwdnA4OEc0c1dyc0s4dWN2d3c1VHZNUFNiUHBCSUpLS2JhWmt4Yi83LzBIOUFkd0RBbXpmdmNPN2M1UTg2bjZhR0RXckIxczVXMUtaVXBqM05yLzR2RFlpUFQ4QzFhN2RGKzBXOGVvM1RweThLNjFzMjc5SjdZNjU2OVlvbWh5eHloUUtob1k5TTdyKzJLNWV2bzBmM2I3QjR5WFEwYUZqTDZMNkRCbzdCL24xSEFRQXVMczdvMTY4cmJHeHQwcjFHZXQvUDFKK2Jrc1ZyNE9YTENJUDcyZHJaNGxYRWJiM2JEdng1REk4ZlA4UEpFMmRScm54cERCallYV2VmdUxoNDdOaStGMGxKeWZoOXh6NXMrSFVwV3JkdW1tNy9EZm1RenpkVGZNalA3OGYrL016dXp6ZVpUSTRlM1lZS1FRb0FKQ1FrNHVHREp4OGNwdHkrZFJmTGYxNHZyS2VHS2JFeGNhTDI0T1lOVFFwVDFHbzE2dGRyandJRi9GR3RXa1hVcWwwRmdZRUYwcTUzT3kyQWpuajFSczhaTXNmUzBnSnQyd1pqOWVyZkFBQlhyOTVBVWxKeWhrZVh5T1VLckZpK0hqRXhzZmgxNHc0QUVNS1V3b1VxNGZYcnR5YWZTL04zcEdZSWI4aTBIeGZDMFRIdDV5a21KazYwWGQ4NWJHeHNNSFBXUkZGYmRIUU1RdTQveEwxN29iaHk1UWJPbjd1QzBOQkg4UFB6eHQxL3p5STJOZzZ2WDcvRnk1Y1JDSHYrRW84ZlAwWEkvVWU0YytjK1FrTWZRYVZTQVFBY0hSM3czWmdob25PcjFXb01IVEllZis0L2hpT0hUMkhhOVBIbzNxTUQvSDNMcHYrQ2FBbVB1QTA3cmQ4dlJMa1p3eFFpeW5Wa1drL2JtOXRKWVdiSkVsRkVxZVFLTmY2Nkt2NEhSTzBLN3ZqQWgweUppSEtGcDArZVkvU29LYUsyc0xCd2pCNzFBMWF1bXBmdThWS3BWTGhKOC9mVm0vaCs4bXdrSlNWaDU4NC9BUUFqaGsrR203c0xXclZxa3ZXZHp3SXFsUXFGQ2diZytiTVhBSUNvcUdnTUdqZ0cxV3RVeEpzMzc3RG12eHRjcVRKeVF6ejF4azU2WkRKeHlHRnBaV255TlZMRnh5Y1kzWjZzZFkzMDlyZTF0WUZFSWtGVVZMUndZMTR1VjJEaWhKazRkKzRLVnExTy83MlJFZi84OHkrNmR4MmFaZWN6ZGJUVHc0ZFAwS3lKOFp2VkF3Zm9IOFVRR1JWaThoUjFjcm5pLyt6ZGRWd1VXeFFIOE4vdXNuU1pJTktoZ21KM2QyTTNkb0NvejI3c1FyRURSY1VXc0JDN3V6QUkyeWNLb21BZ29raXp3Tzc3WXgvRHpnWXN1aGh3dnA4UG43ZHpKM1oyMkxrKzdwbDdEbXVaeDFQKy85V2ZQWHVKbmoxR0lDSGhPM3IzR29rNWN5ZGg2clF4Q3JlZk5tMHM4enY3OWkwQkJ3OGV4OUJoL1pSK3Y4SVNFL09SRlhUbzFhdXozTzFPbnJqQXBDdlMxdEZHKzNZdGZ2ZzlmN1ovVThiUDNMK0YzWC8renY0dEt5c2JvMFpNeHMyYjkyVDJHelowUFBidDkwTDdEaTBWN1AzcjNiOFhoZ2YzeFQrSEQ1M0E0Q0Y5c01uTDQ2ZVBxMHlRUHpzcnQzL0l5QkRBd3J4V3ZvSGE1eTl1b21USjNOcVBCdzhjdy92M253QUFPanJhbURkL3lnK2VNZHZPSGY3NWJuUGs4TWtDSDBOZlg0OEpwdFNzM2hvZlA4WXEvSGNwSnVZalFrTWVvM216N2txY01YREEveGdybUNJU2lUQnR5a0ljT25nY2dMZy9Qblh5QWdZTzZxWFU4UWdwN2lpWVFnZ3BjZ1RmMlA4RHp6Y28rQi9naEJSbEQ1NStRMUlLZXhDalJWMUs4VVVJSVdtcGFSZzRjQ3dTRTVOazF2bjdCYUoybmVvWU5XcGduc2V3c2JIRTZqVUw0ZW95RlFCWVR3UURRS2ZPcmVIazFGWmw1NnpJZDZuUElKbkNTU2dTNFcxVXROejlTcGN1aVdNbjltRCt2SlhNMCt0ZVc1WkRWMWNYM2JzTll6MjFYUkJhMmxwUVUxUHV6ODhrcWFkNERYOGdoVWc1SldmbEtMdDljT2dGVktoZ0EwTkRBMXk1RmdEbi9tN01vT2oxYTNjUUdmR1d0ZjBBNXg2czVjdVhiaUkyVnZ6MGRyZHVIYUN0SXpzem9rSkYyd0tkODU5S0tCUWlLU2s1ejIyK2Z2M0d2T1p3T1BsdXI2dXJ3NlRLTWpEUVI3bHlaWkdROEIxQ29SQ0xGcTdHOCtmaDJMaHBHZUsvZkpYWnQxU3BFcWhWdXhwQ2doOEJBSGJ1OUVmTGxvMWx0aXRuWWl3MzFSaUh3NEdscFJrQUlDb3FtcG5GSTQrTmpTV1Rwa3ZSUUh6T0FPbTVjMWRZN1E2Vkt5SThQUGNKK0p6MFVuNitBVXhiMnpiTklCU0paQVpaMWRYVjgwMlRwb3IrVFJrL2MvOFdkdi81dS9xM3ROUTBEQjgrRWFkUFhXTGF1blJwaHlkUFh1RE5tM2ZJeUJCZ1FQL1JLcDI1K0xQOC9ZK3lscDBIOWxUSmNWUHpDVnpMazVhYWx1ODJrdmVsUUpDSjVjdHpVNXRObWVvR0k2TXl6TEtOaldXZXFhbWlvdDR4QVYvcEdWdU9qdlp5OTVHY3FWT3hvaTFybHBKQWtJbVhMMS9uZVF4ZFhSM205ZXZYYnhTZUd3QllXcGtoNXYzSFBMY0JBRDVmRFpVcTJhRk8zZXBJVGs2QnJxNE9zckt5TVc3c1RQajU1djUreTVRcGhSMjcxc21rR0h3VmNWZjZrQXc3bS9yNXZqOGhSUlVGVXdnaFJVNm0xTXdVOVJLVTRvc1FTZElwdnNxVVVJZTlEZVc2SllRVWI5bloyUmd4WWhJZVBYekd0QTBaMmhlWEw5OUVUTFM0dHNEMHFZdGdVczRZblRxM3p2TlkvUWQweDQ0ZHZyaC9MNHpWM3JKVkUremF2UUdsUzhvZmpNbFJxMFlibWJadjM4T1oxNHJTRCtucjJzRFIwUjYzZzA3aDVjdmNRVmx0SFcwOGVuS1ZXWTZQL3dZcmk5ck1ja0xDZHhnYUdqRExQQjRQUzViT2hMbEZlVVM5aVViNzlpMHhkY3A4aElZOEJpQWVvTGw2UFJCVnF6b2dMVFVObGhhMWtaYVdEa0JjKzhMQlFWeS9ZS1duRnhZdldnTUFHRGR1dU5LekZ1TGk0bG5MSlVvWUtOank5ekEwTk1EUlk3c3hZdGhFbkR0M0JYNEh2Rkc5UmhYV050NWJWekt2TXpPellHMVpCd0JRclpvRDl1N2Y5RXZQdHlBY0hDcmlWY1JkM0xzWGlqMjdEK0xPN1Fjd05UWEI4Wk43bWRrai9mcTZJaVQ0RWFyWHFJSVJJd1l3VDlQbi9INy8vZmMxNnRkVmZ1YUFTQ1RLTjdYTXJUc25VYldxQXdCeFdxcUxsdytqZjE5WEpxQjErdFJGZE9uYVRxblpQQS9EbnFKS1pkblVZRGtCTTJsYTJsck0vV05zNUpqbllQQzFHNEhNSUsyaSsxUlI0SzZyRXp2RlYySnlCTjY4ZWNkS3NYYnMyRmtjTzNaV2VsZXNYYmM0ejBGNFZmWnYrZm5aKzdldys4OWYzYis5allyR3dJRmpXZGUrUmsxSGJQZFpqUThmWTlHK2JUL0V4c1loS3lzYmt5Yk94WjA3RDdCbTdVS0ZnLzJabVZrNGN2Z2t2TDMzNE5EaDdhd2dRVUY5L3Z3RkFVZE9ZZUNnWHF5Z1FYSnlDZzRlT000c2x5OXZEQU1EZlR4L0hpN3ZNUGp5SlY3aE9rQWN2TkQ0Z1JtR1A4cG4rMzY4ZXhzRFFQd2d3YmgvUnVEYzJTdTRmejhNNC80WmdmTVhEeXJjMTJQWkJuZ3NXODhzYjlucXlWcC9PK2lVM1AwazcvZURoN2ZsV1RORjBUSGtHVFM0TjhxVUtRVXpzL0t3dGJOQ2xTcVZtRnBDa2xxMmFnSUxpL0l3TnplRnRZMEZLbFN3Z1oyZE5TdW9FeGNYajhFRHg3RlNTR3BvcU1QUDN4dkd4bVZsZ3JRVU1DRkVQZ3FtRUVLS0hNRTNxV0FLRlo4bmhKRXVFT0ptS1B1UDNHYTFTNE5MS2I0SUljV1lVQ2lFMitnWlRDb2dRUHprcDhkeWQ5eTZlUTk5ZW9zTFZtZG5aMlBJNEhIWXZXY2pPanZKRHRqbFNFeE1nb1k2ZStDb1JjdkdPSGhvR3pRMDFGbTFLdVRKYjcweTl1N09IU3l5a0twdklaMHV4YUZTRTVRb2FZZ05HNWFnVmV1bVRMdXpjMDhzV2J3V25Ub093UExsYy9EbzBYT0VoanpHck5rVG1JRnRMNjlkekVBakFNeHg5OERCUTl2QjU2c2hQRHdTUEI0UEJnWjZtRGpKUmVsemw2d25BQUJKeVNsSzcvdXJhR2lvWTgrK2pYajA4Sm5DSXZRblRweEhVbUl5SWlLaW1LSytsZXdyd0hkL2dNeTIwazk5dDJqUktOOGl4WktEZDI1amhqSTFFdkx6NEg2WVROdmp4OCtSa1NHQXZiMGRqSXpLb0VxVlNyaDE4eDdTMHRMeDh1VnJuRDF6R1NOR0RzRDE2MEhNREk5SEQ1L0IxczdxcHdaemY1Uyt2aDRDQW5kaDJORHh1SEQrR3ZiN2JrYkZpcW90RlA0bjJMNXRmNTR6WVhMa05TdEYxZjFiZm43Mi92MVYvZWV2Nk45ODl3ZGcrclJGckpsWEZTdmE0a2pBRG1ocGE4SEd4aEtuenV4SFY2ZkJUTjJkdzRkTzRNYjFJQ3haT2hOOStuYVY2YTliTnUrT1I0K2VBeEFIRGR6blRGTHE4OHJqN3hlSXVYT1dZL0dpTlJnK1lnQ1dMSjBKQU5pOTZ3QnJZUDM5KzA5NUJraDM3VHlBWFRzUEtGd3ZHWVNTMTY5ZHVYd1RyaTdUTUdmdUpBd1oybGZ1TWRMVE0xQy9iZ2QwNmRvT00yYitvN0JHeDZkUG43RjB5VHBtZWFPWEJ6Z2NEcVpQWDRTb045SFlzbmszUEphN3k2VDZFd2d5TVhQNll2ajQrREp0czJhUFI1Y3U3V1RlWTdQWExwbTJXYlBITTYvUG5MN0VtdVVoRkFwWjYrWHRQMmJzTUxtZngydnpjcm50MG56OU51ZGJ0eVEwNURFcmtNTGhjTERGMjVNcFBrOElVUTRGVXdnaFJZNUFxZ0M5T2hXZko0UVI5UEFyMGpQWWYyUTJyME1wdmdnaHhWZEdoZ0FqaDAvQzhlUG5tRFlORFhYczNyMEJ1cm82YU4raEpWeGNCMlBiMXIwQXhBTXVnd2FPeFlxVmMrSGlNa2ptZU0rZmgyT1E4MWlaRkQvbTV1Vi8yWk81YTFaNzQ4aVIzQ2RmSlFNa2dEaHRpYWFtQmxPSElUazVCY25KS2JCM3FNaHNFeEJ3R25QZFBSQVRJMDRsa2lFUTRNclZBQncvZm82cFYzRG80SEhXb0JVQVhMcDRBMTJkQm1QRHBxWFk3ck1haXhaUFIvUzdEd1VxYmkyZDRpUXM5QW1hTjIrbzlQNUE3b0JkVFBRSERCczZBYjM3T0RIRjNRRmd6KzZEK0dmY2JKbnRBZkhBNFlEK283RjY5UUxVcmxOZDV0aXhzWEh3OXd2RWhJbWpGQVpTQUdDdSszSldUUXhBbk1mLzRJRmpNdHVxS29XT01scTFsTTJMUDNqZ09OU3VVeDNoRWpPYUpGTWVUWnU2QVBQbmVTSWpnMTFNdkcvdjNFSGtlZk1uczY1eFlmcndJUlltSmtiWTc3c1pvU0dQVWFkdURlWko5TCtKb2FFQjgrUzRRSkNKaElUdnpMckV4Q1RzM3FWNGdGb1NueS8vN3gxVjkyL0srSm43OTFmMW40WGR2ejE1OGdLelppeGh6U29DZ0twVkhYRDAyQzZVS1ZPS2FhdFkwUmFYTGg5QjN6NHVUS3FvMk5nNGpCbzVCZXZYYmNma3FXN28zcjBEaythdVRkdm1UREJsaDQ4ZnBrd2RVK0RpN0RuMjd6c0NRUHh2UUU0UUxEMDlBeHZXKy96UThYNkV4N0lOV082eEFTS1JDTE5tTGtYejVnMWg4WDlhUFVsYnZmY2lNdkl0MXEzZGhvTUhqbU9MOXdxMGJOV0V0WTFJSk1JLzQyWXp3YXNoUS91aWFkUDZXTFowSGFMZWlGTmJDa1VpTkd4VWg3WGZpeGV2TUdyRVpEeCsvSnhwNjlxMVBXYk5uaUQzbkdmT1dQSlRuMWtlUmNFVVZXcmVvaEcwZGJTWjJYVnIxaTVDV2FNeThQSHh4Y2lSempMYlI3K1hEYnpuK0pGQzlZUVVGVlNSbVJCU3BBaXpSTWlTcWdYQnB6UmZoREF1My8zTVdpNXBvSTRxZHBUaWl4QlNQSDMrL0FWT25RYXlCaHB6bnRTVUhDUmZ2bUlPYXpBd096c2JVeWN2Z052bzZUSzUzUGZ2T3lLM1ZzTEpFK2VSbGNVT1pwY3RXeHFKeVJFeVQrbytmSHdGaWNrUjBGYndsT25IMkNmNEdQc0VVZTlDWk5xOXQ2M0VTazh2cGsxTFd3dGp4Z3hsYmNmbnEySEpzbG1zTkRMR3htVmhZbUtFQi9mRDBMcFZMd3diTXA0WmFBVEVnM1pjTGhmZHUzZEVTUEFqT0E5d3c4Z1JrNW1ud0d2V3FvclNwVXNDQUc3ZHVvY0c5VHJDYmZSMHZIZ2VubWZBUVI3cGRESEJ3UThMdEgrT3g0K2ZvMkdEenJoM0x4VFRwaTZTRzhTUWxwYWFodjc5WEJFVytnVHQyL1dUMlVkYzI4QU44K2F1d05EQjQxbFByUmNGaVlsSnpJL2tFLzVaV2RsSVRFeENSa1p1YlVLUlNNVGFQaWM0SisxclFqanpQYy81NmRtekU3UGV5c3BjWm4xZXMzSWVoajFGamVxdDhNKzQyUkFJTWxHbnJuaFF6OXpDVk81eHBJKzF4ZHRUN2pieVVud1Z0ajM3TnVKMTVEMjhqcndIWC84dHJIVmVtM1lpK2Y5WkhmcjZlbmdkZVkrNTl6L0dQa0c1Y2tiTXRueDEyYjkzQ3FOL1U4YlAzTCtGM1g4V2R2LzI3Nyt2TVdMNEpEUnAxRVVta05LK1EwdWN1M0FBWmN1S0gySnEyYUluOHhNYzhnZ1hMeDFDL3dIc2d1SlBuLzZMNFVNbndLRlNFMlpHd2ZEaC9abkF5cGN2WDVraTRnVjErL1o5VmgyUFVTN2llam1iTnU3QXAwK2ZGZTJtY2pZMkZzenNxK1RrRkl4Mm5RNmhVTWphNXR1M0JLeGVsWHQvZkU5TWdybUZxY3l4VHArNmhQUG5jbE5haGdRL1FxTUduVm43TGxzMm03blh2MzlQeElMNUs5R3NTVmRXSUFVQVRwNjhBSmRSVTM5N2tGWmYxMGJteDdpQU5jRnlhR2lvbzFtekJ1QndPRmk1YWo0R0RPaU9jV05uWXNxaytkaXpXemIxV1d4c25NSWZRb296bXBsQ0NDbFNNaE5raXdiU3pCUkN4TklGUXR4OS9JM1YxcXhPYVhBcHh4Y2hwQmk2Y2VNdVhFWk9abEtyNUZpNWVqNTY5WFppRGFEbzZldkM3NEEzdW5VZHdzcmo3N3MvQUhlRFF1QzFaVGthTmhRLzZUcG56a1FjQ3p5RG1KaVBhTjJtS1M1ZHZBRUErUG8xQVk4ZktVNEpWUkE1cVR4eUJ0UWsyeDBkN1hFNHdBYzkvaSttN09YbEFWTXpFNWxqdUxnTWdvdkxJR1JuWjdPT3MzWHJQdFpuNUhBNDZOdXZHeXd0VGVFMmVqcHUzcnduTTdoa2EydUZJd0U3OENieUxaeWNCaU0xSlJVWkdRTDQ3ZytBNy80QThQbHFzTGEyeEtUSnJqS0YyZVdScnBWdzdlb2RDQVNack56dnluQndxSWdhTlIxeDljb3RpRVFpakhHYmdiSkdaZENpUlNPNTIyZGtDTkN2MzJnOERIc0tBT0NwcWNIKy85UTBPVFp0M01Ha3lRb01QSU5Qbno3ajBKSHRlUll6QnNRQkJXbVZLalRFNTg5ZkN2U1pDdHZhZFl0L2VOKzY5WlIvVWxseXdGMHlLSkNmRHg5aTBiZVBDOUpTMDdCbjkwSGN2eGVLZmI1ZXZ5VVFVdGgyK1BneHIwZTVER1FHNFhOSXB2K1NUdk5WV1AyYk1uN20vaTNzL3JPdys3ZTR1SGdjUG5TQ3RiK2FHZzh6WjAzQXRPbGpXQ203Z2gva0Jwayt4OFpCVzBjYlc3ZXRRcHMyelRCMXlnSjgvWnJBck9lcDhWQ3pobmdBM2RUTUJLM2JOR1dDQmxzMjc4YmdJWDBLZkMxMmJNOU5aMVd0bWdQcTE2K0Z0MUhSV0xseU05TnVZbUtFc0llWG9hV3RKYk8vWkpyQmFkUEhZdTY4eVFVK0J3RG8wN2NyenAyOXdzeW12SDM3UGpadTJJRUpFMGN4Mnl4ZHNwNDFhOHZUY3k1c2JhMWtqbFc3VGpYd2VEd21DUGIwNmIrczlVNWQybUxFeUFINCtqVUJ1M2Nkd1BwMTIvSHRXKzUxNW5LNVVGUGpRU0RJaEZBb3hBSC9RQndOT0FYWDBVTXdmY1pZbVg3ZXpzNGFJV0VYOGFOcTFXZ2pOM2o0SXhUVllzcHgrcXdmbWpTcGg3WnRtNk43OXc3bzE3ODdKb3gzWjJic1RCZy9CL29HZXF4OWF0ZHNxNUp6STZTb29XQUtJYVJJRVNRSVpOclVTL3k2WW5lRS9NbkNYaVJBa01sKzBvdFNmQkZDaXB1MDFEUXNXYklPWHB0MnNwNSs1WEs1V0xOMkVZYVA2QThBckFMVkxpNkRzR3JOQWh3N3ZnZk9BOGJnNnBWYnpMcUlpQ2gwYU5jZi9mcDN3OEpGMDJGc1hCYUxGcy9Bdlh1aFdPRTVGNDVWbWlQNjNYc0F3UDM3WVNvSnB1U25jZU42MkxOM0l3Q2dROGRXZVc0ckhaQnhjeHZDUE9sY3NhSXRObXhhaWdZTmFxTlA3MUU0ZC9ZS2Exc09oNE0rZmJ0aXpkcUYwTlBUUmVuU0pYRW42QlRHako2Qk8zY2VNTnRsWm1ZaEl1SU5HalhLZjBEMjNkc1ltVFJCU1VuSnVIN3REdHEwbFMwYW5oYzFOUjcyN2QrRWxzMTdJdjNCL3hnQUFDQUFTVVJCVkR3OEFsbFoyYmdiRkt3d21QSTVOZzRSRVZFQXhOOEhINTgxVE8yRUhHUEdETVdORzNlWjcwQlFVRERHdU0yQXI5OFc2Y094UkVaR3liUXBxdTBncjhCNGZpSWozK2E3bjRHQlBxc1dpK1JnNk1QSFY1aUN5WW9LcCtjbHYvb3VrdDY5amNHTEY2K1laV3NiaXp5MlpqTTAwRVB0T3RWdzhzUUZBT0wwUE0yYmRzZVdyWjdvMnJXOThpZXNRSFoydHR3Wk50S0ZtU1hiSkV1YXBLU2tRVTFOZHBnbFo5djhhaHBJdW52L0xGYXYyZ0kvMzZOd2s1cGRCZ0JaV2Jtejhmbi92K2V2Nk4veThyUDNyN2FPZHFIMm40WGR2NW1hbVNBZzRCUVRrSzFRd1FaYnZGY3dzNmVVMGF1M0U1cTNhSVI1YzFmQWQzOEFSQ0lSUEQzbnNRSWF3NGIxWTRJcHo1NjlSRkJRY0lHdXc2ZFBuM0hpeEhsbTJYWDBFQURBckZsTFdiT1JGaXljSmplUW9tcHIxaTNDN2RzUDhQRmpMTlRWK2REVjFXSFcvZnZ2YSt6Y2tSdjQ2ZGF0ZzhMZ2tiRnhXYlJxM1FRWHpsK1RXV2RxWm9MWjdoTXhhdVFVSEFzOHc1cGxCd0RXMWhiWXVtMFZTcFEwd1BoeDdzenZXQ0RJeE1ZTlBnZ01QSU93aDVkbDBzMzlTSCtadzg3T3VrRGJxQ0x3TW54RWYzQTRIQnc2ZUp4VjU4YlV6QVIxNjFMdEZFS1VRY0VVUWtpUklsMHZCUUQ0TkRPRkVBREEzVWRmV2N2Nk9tcW9Wb0ZTZkJGQ2lwZFpzNVppNXc1L1ZwdU9qalo4ZHF4RnA4NnQ4OXhYVjFjSFJ3SjJZTmJNcFV5TkFVRDhoUGpKRXhjd2M1YTR3R3l2M2s3bzFkc0pnSGh3SjJjdzhOR2paNnI4S0RJU0U1UHc3dDE3Tkt6ZktmK05wYng0ZVJ2bHl4dWpWdTFxcUYrL0ZobzFyb3VaczhZekEwY3JQT2ZpNnBWYnlNZ1F3TUxTREcxYU40WEw2TUdvVk1tV2RSeHJhd3VjdTNBQWQrNDh3TjQ5aDNEdDZtMTgrQkNMYnQwN3lzMkRMMDFSUU1CM2Y0RFN3UlRKd1hCMWRYWHMzTDBPZlh1UGd1ZksrV2pUdGhuUzB6TmtVZ2FscDJlZ1ROblNPSFBHRjMxNmo4TFFZZjJZYlhPb3FhbEJTMXNMaHc1dng0RCtvM0h4d25YbzYrdGgvb0twTW1scHBCWGtDZC9CQThjcHZXMk84K2V1c3RMYnlPUG9hSS9iUWFmeTNPWlgyTEpsRDJ2NXlaTVgrUFRwYzc0RDlZQjRzSDIvNzJaNExGdVA1UjdpZ0dGeWNncFdlR3hFeDQ2dHdlZXI1WnVXSno3K3E4dzJYQjRQcHFibGNQWEtiZlRvenE1ZGtKcVNLdmVwYjNsdGxTckkxZ2FSM0Y4NjZKU2Frb2J2M3hNQkFDbFNoZHBMbHk0SmorWHVLRmV1TE5xMjdvUHpGdy9DeUtnTXN6NHpNemVZb3Y1L3dmWmYwYi9sUlJYM2IySDJuNytpZjl1NHlRUHQydmJGaEFram9hdXJ3NnBScEd6UXNYVHBrdGk4WlFWY1hRZmorUEZ6Nk96VWhyVytYZnNXS0ZmT2lLbHpzc1BIRDNYcnl0WjNVbVNyOTE2bUpsS1pNcVhRdTA4WDhmV3BWUTJuVG9wbld0U282WWkrL2JvcGZjeUNpSTJOZzUxTmZibnJCSUpNVEpvNEY1TW16cFc3L3RpeHN6SUJqRTZkVzhQL3dGWUF3REtQMlpndzBRVlptWm5vMzk4TnFTbXBVRlBqWWRldTliQzJ0c0NkT3c5WWdSUU9oNE9SSTUyeFpPbE1KbkIwOXJ3Lzl1dytDUGZaSGt6OWxmSGpSekxmbDV4WllxVkxsL3lwQUVmcDBpV1orMThSeVprdmVRVnV5cFFwQlE2SEE2RlFpQzlmY3YvbXl6bFg5Zi9yS25FNEhOeTdHOHFxR2FhbHBZbDkremFoZkhuakFnWEdDU211S0poQ0NDbFM1S2I1b3BvcGhFQWtBb0trZ2lsMUhFdFFpaTlDU0xFemQ5NFVuRGw5bWNrSmIyZG5qWDIrWG5DUVN1ZWtDSit2aGxXcjU2TkowM3FZT0g0TzR1UEY2UlBYcmxzRUt5dHoxclliTi9nd0thRUFxRFQzZWtMQ2R6eDc5cExWWm1GV0MvMzYvL3pnMTRsVCs2Q3BxWUZhTmRnRGVGd3VGN3E2T2xEbjgzSDllaEN1WHcvSzkxZzZPanA0SFhrUFhHNys1VHFGUWlGMjc1TE4ydzRBeDQrZlEvUzc5ekF6TDUvdmNjcVdkcERiN2p6QVRlbDlwazliaE9uVEZySGFaczBlajFtekowQkRReDErL3Q1d0h1QUdWOWZCcUZEQmhqVTRwNmJHbnUzek53c092YUJ3M1kra2dIbjI3Q1cyYjl2SGFudjA4Qm1hTnU0S1g3L05TajNCeitGd01OdDlJbXh0clRER2JRYU15eG5oNkxGZFRLb3J5VmtYOHN4eFg0NDU3c3RaYlNWTEdzclVJUG9WK3ZkelZiaE9KQkpoMkpBSk9IcjBOQUJnMUlqSk9IWmlEM012Q1RKei8rNVIrLyt6LzhyK1RacXE3dDhjaGRWL0ZuYi9WcTJhQTE2RzM0YUJnVDRyS0pXWHJDejVNNktxT0ZaQ3RlcVZaZHA1UEI3NkQraU9OYXU5QVFESGo1MkZqWkl6dkZLU1UxZ0JOeGZYd1V5UVlQQ1FQbGkyZEIwQVlNT0dwVW9IQ3I1Ky9ZYndjUG1EOEdhbUpyOWtka3VPQ2hWc1lHWnFnclp0K2pDRjFoY3Rub0Y2OWNXekxoWXVuSWJod3lhQ3crR2dzMU1iVEoveEQ2cFZZL2YvSEE0SFE0ZjFRK3ZXVFRGMnpFd0lCSmx3SFQyWVdmODY4aDd6T2lmQW9hV3RoZEN3Uy9tZVg4MGFyWm5aUCtjdnlyOWZsQ0daNWc4QW5qeTlCbTBkYlpsQWxlUzVBdUlVaTMxNmoyTFYrL0xldGhMMkRoVithcFpOY09pRklwbHVrUkI1S0poQ0NDbFM1TTFNVVRla1lBb2hieitrNHRNWDloOXA5UnhML0theklZU1EzNmRVcVJMdzN1cUo3dDJHWWREZzN2RDBuS3V3MEh0ZXVuWnRqNFlONjhCOXRnY0VHUUtaSjNodjNMaUxlWE05V1czUk1SOVl5NTgvZjVFN2VGRzlha3VGNzN2M2JnaWMrN3NoTGk1ZVpsMTJkamEwdGJSa2FpdklJeEtKV01lUURLNXJhbW9BVUp4U3BLQlA0aXB6UGdCdytOQUpWb3Fnb2NQNjRZQi9JTkxUTTVDZG5RMVBUeTlzM0xTc1FPOWRXUGg4TlJ3OHRJMUprNWFXbHBzYWg2OHVtMkpXM3RPK3R0YjEvcmlhS2RKVW1UUC84K2N2Y083dnhqd1JEd0RxNm53SUJKbjQ5T2t6T25ZWWdFMWVIa28vRGQrbmIxZVltWmRIbVRLbGxKclY4cmZoY0Rpc2VrZlhydDFoMVpMSUZPUUc4SElDU2IrcWY1TkhsZmR2WWZXZndLL3AzL0tyb1NSdDVvd2xtRGxqaVV6N0ZtOVBPQS9zS1hlZlFZTjdNOEdVakF3QmZIMlBLdlZlUGo2K1RKMFFMVzB0cHZBOElKN2QwTEZqYXpoV2RZQ2xsUm5NeWl1WG5teUhqeCtyeG8ra25Gb2RlZm1SNzZna0xVMU41clZRS01Tb2tWUHc2Skc0b0h6UG5wMHc3cDhSelBxZXZUcmo0Y05uR09EY0k5OGdvNm1aQ1k2ZDJJUEV4Q1JXdlJ0RlVsSlM4dDBtUDlKQkVrVWtaNllCOHYvZGtSWWE4aGc5dWc5ajFZa0JnTzdkTzhvTjVoRkM1S05nQ2lHa1NKRU9wbkRWT0ZEVHBxNk9FT2xaS1FCUXB3b0ZVd2doeFZQTFZrMFFkTytNMGs5cksxS21UQ2xzMjc1S0pzWFRyVnYzMEwrdnEweE5qTzhKU1QvMWZnQ2dxYUVoTjVBQ2lBZWtiTzJzOERyeUhyNTlTOENhMWQ2NGV1VTJUcC8xbFJuYzgvSHh4ZVNKOHdBQWRlcldLRkFSOE1Mdy9Yc2k1czVad1N6emVEeE1uandhS1NtcFRFSG52WHNPWWZEZzNnV3FQMUJZUW9JZllkaXdpUmc0c0JkNjkzR0Nta1R0R1QySmZQODVDdkxFcjdKcFZpU1A2VFptS0ZaNHlrK0w4eWVJaUloQ24xNmpFQm41bG1tclVNRUdBVWQzWUtEekdEeDY5QndaR1FLTUdqa0Y0ZUdSbUROM1VyN0hQT0FmaUxpNGVQVG8yVmxsNTltNlRWTWtKa2NnTFRVTlJtV3JBQkFIS042OEZkZWtNRFp5Wko1MnovazlXWmpWWWdZbjQrSmZNRS81NS94K3RIVzA4U24yeVErZHo5eDVrM0h4d2pXbXhzeVN4V3ZRcG0wejJOdmJzVkxWOGRWeUh4NHI3UDVOSGxYZXY0WFpmeFlsTmphV3FGdXZCdTdmRTgvZVVYYm1qbVE5a1VHRGVxTmtTVVBXK3RsekpzTE96bG9sZ1FGRjBsSnpaMFZ3dWR3ZnZqK2tpVVFpakIwemsxVVBKanc4RW5WcnQwTnljZ3FNeXhuaHl0VUF2SHo1R3ZYcmRpalFzZlBybDlOUzAxUVNmSlpPUWFubzM0N1UxTnc2VGp3ZWp3bW81dVh3NFpQNCtqVkI3am8rWDAycFlPZVhMMSt4Y01FcVpqbG5uNklZMENaRUVScGhKSVFVS2RKcHZ2aUdmSUN5R0JFaVV5L0YxbHdIcFF6emY0S0pFRUtLcXA4ZGFKUWttZUxsek9sTEdEcGtQUE9VcDcyOUhUTVFLamw3NFVjWmw4c2RzREEwTkVCQ3duZG0rVjEwS05UVitZaVAvNFk2dGRveWVkTjdkQitPWThkM1EwOVBGNEE0RURCNzVsSm12M256cCtUN3ZrY0RkNkYxbTZiTTh2UG40VXhhRjc0YW4xV1A0ZExGR3pKMUovSWlFb2t3MW0wbWs1b0lBUHIxN3daTEt6T01HemVjR1l3VmlVUVk3VG9kVjY4ZmhiNituc0xqS1JyMGV2ejRPWHAySDQ3WTJEaTU2emtjRGhZdW1vNkprMXp5UGVjSER4N2kzZHNZTEZ1NkR2KytlQVZYdDl3VU1BVjlLdjFQOWpVaFhPRzZrb2JLM1VNSC9BTXhjOFlTSkNibURvWWJHNWZGb1NQYllXRnBodE5uL2RDeiszRGN1eGNLQUZqcDZhWFVVOUsrK3dOdy9Yb1EzR2Q3WU53L0k3RE1RMXdEUU43dlgzSkFNcStuL1hNa1NOUXh5TytwK1p6N21zdmx5aFNuenMveGszdlJva1VqQU1ETm0vZlFxY01BMW5vTkRYVjRiVjZPMXExNlF5Z1VJaU5EZ0ttVEYrRFlDWGJkR1hWMTlrejh3dXJmNUZIbC9WdlkvYWNpaGRtL0ZhYisvWHNnTk9ReE9uWnNEWDBEUGV6ZmR5VGZmZWJNbll3N2R4N2c1bzBnVEpnd1VtYTl2YjFkWVp3cXk0ZVBuNWpYaG9hcTZ5ODVIQTR1WGJ6QmFudnk1QVh6MnFTOHNjcmVxN0FvRzhTU0RJcVVLR0dnMUQ0dFd6YUcxNmFkY3RlOWZCbWgxSU1LNzJNK3NwWno5cEVPQWhGU2xGRXdoUkJTcEFnU0JLeGxkUm9zSmdRcGFWbDQvSXBkM0pCU2ZCRkNTT0Y0K3ZRbE14RFlvRUZ0N04yL2ljbGZubE5YSStjcGR5NlhneElseEU4RlN3NzJQbng4QldabTVYSHpSaENPSHorSEJRdW5NZXZLbGkyTm5idldvV2F0cWpBeE1XYlYrc2daVUMxVnFnUThscnZEWmRSVWlFUWlQTGdmaHZadCsrSGdvVzM0OU9remVuUWZ6cHhqcjk1T2FOYXNRWUUvNTdJbDY1aW5meDBkN2ZNdGJwMlhSUXRYczU0azF0SFJocnY3UkFEaUlzanQycmRnaXF1L2VoV0o0Y01tc2xKc0tlUHlwUnNZUE9nZnBwaXdnWUUrcS9CdlRtQnEzdHdWaUlwNmgrVXI1akxwZ09USmVSb2NBQm8ycW8yb045SE1jcm4vQTE0TEZrMUR3cmRFSm9YYWhQRnptS2Y4MTI5WUNpNlhnOVRVTkdqL3dub0NlY25JRU1pa21JbU1qUHJwNDVxYW1iQ09hMnRyaGNNQlByQzJGdGQ0ME5mWHcvRVRlOUN6eHdqY3ZuMGZ4c1psNGVJeUVCczMrQ2c4Wm5wNkJoTjhBUUJMSzdPZlBrOUpIei9FTXE5TDVqRlFtWmFXenR4THFod1VsbFM3VG5VTUg5NGZQajYrcUYybk9qWjZMVU5XSnZzQk1qVWxua292TEtxOGZ3dTcvMVNXS3ZzM1pheGFQUjh1cm9QejMxQkszMzVkMGI1RFM1UXZiNHh0Vy9jcUZVeHAwTEEycHM4WWk1aVlqekExTGFkd093TUQvVHhuWTBoZTgyblR4Mkx1dk1sS24vZXI4TnhVYWlWTHF2WnZraFl0RytPQWZ5Q3JqY1BoUUY5ZkQxWlc0ajdIMUxRYzdPeXNtZlhaMmRtc1dYT21wdVdncGFWY3Y2enFndTJTTTA5NVBCN1RUMHJTMXRIQ3UzZnZtV1ZsWjRVMGFsUUhmTDRhbWpSdGdDdVhiN0xXRlhTbWp2Uit5MWZNd1ppeGYwYVFrWkRDUnNFVVFraVJJcDNtaStxbEVBSThlSnFBN0d6MjRFamRxaVYvMDlrUVFralJObm5LYUFRZVBZMXExU3RqM2ZvbHJOUWJPWVhKUzVYS2YvQm8xY3JOOEZpMkhnRGdXTlVCSTBjNkF4QS9KZDZydHhNQTVQbjBmdDkrM2ZEdDIzZk1tTDRZSXBFSVQ1NjhRT05HVGtoTlRXUDJNelV6d2RwMWl4UWVRNUc0dUhoY2xoaUlhZGE4WVlHUGtXUFowblZZdldvTHEyMytncW1zV2hFZXk5MXg5Y290cHRiR2hmUFg0RHhnREhidjJaQm53QU1RNTVWZnNuZ04xcTNkeGd6bzE2MVhBNzE2T2JFS3pPL2R2d205ZWd5SFFKQ0puVHY4RVhRbkdOdDgxc2dVSnM1eDU4NEQ1bldEaG5Wd3dQOFlzNXhUWk52WXVDdzhsMi9DeGszTFVMdE9kVXlja0p1R3EwM2JabGk4YURXdVhMNkZxOWVVcTNWUW1DWk5uSWY3OTBKeCtXb0FxMTBWYVdzYU42Nkh3d0UrNk41MUtEcDFib08xNnhiSnpON1IxdEZHd05FZEdEWnNJdVl2bUFvTHk3eURJM2R1MzJkOS81czJMWGhBTUMrU3hiVExHcFZSdU4zNzk3bFBhWmNwbzF4dG9COHhiOEVVbUptWHh6L2pSMEpOalNkVDgwQ1pGRCtGUWRYM2IySDNuOHBRWmY5VzJIUjFkYUFySjYyZ012SUtwQlMyNjllRG1OZFcxdVlxUGZiUVlYMWhiMjhIYXhzTFdKaWJvcXhSR1pRdFc1cjUvZ0RBMm5XTFdmdElGMjMzMnJLQ21URW1UM3A2QnV0QmhwOGxHWkI1RzVXYnJzM00zQVFoWVJmbDdyUFZleS96V2w3QVJSNXRIVzJzWExVQUE1eDdxUFQ4Q1NsdThwNnZTUWdoZjVuTTczTFNmQkZTekVuWFM5SFM1S0dLYmRGSlFVSUlJWDhTTlRVZVRwemFCKyt0SzJVR0N0V1ZLQkNibzMzN0ZzeHJQeVVMQzBzYjdUWUVXN3c5bVNmQXYzNU5ZQWFnZFhWMWNPanc5Z0tucE1ySUVHQzA2elNrcE9UbWE3OS9QeFJidmZjeUE5RDYrbnFvWHFNSzh5TlBlbm9HM0VaUHgzS1BqYXoyRGgxYndYVTArd2x0VzFzcnVNOWgxOUE0Yy9vU09uWVl3SHFhV05yVnE3ZlJxRUVuckYyemxRbWtOR3BVRjRISGRrTkxTNU8xYmZQbURiRjd6MFptZHMrTEY2L1FyRWxYakIwekV4OGtaaWtBNHZvZk9TbU45UFgxVUxseVJRUUZCVFBySzFXeWcwQ1FpWW5qNStEWnM1ZG8yNllQb2lXZUlnYUFYVHY5NGU4WGlOallPRGc3ajJHZXVsZVc1UFVIb0ZSeFpFQmNuRGtrK0JFOFYzaXgycTlldVlXVWxGVFdnS01xTld4WUIyR1BybURucm5VS3YzUGFPdG80ZUdpYlVpbXFMbDNLSGV3Mk1URkNwVXEyS2p0WEFBaCs4SWg1YldtaE9MQWorWVM5dVVWNWxaNkRKRU5EQTB5YTdNcjhmcVFEcVFYcFcxU2hzTzdmMzkxL3FxcC9JNHFscDJld1prWFVxMWRMcGNkdjJMQU9KazEyUmRldTdWRzlSaFdZbUJpQngrUGl3NGRZM0xoeGx6VWo4VThrbVphc25MSGlXbWJCd2JsOVZCVkhlNldQUDN4RWY2aXB5UVpmTDE4NWdzdFhqbUNaeDJ6by9KL2FjT1JJWjZZOTUyZnYvazF5OSt2WlMzVzFxd2o1MDlITUZFSklrU0VTMGN3VVFxUUpSY0RkeCt4Z1NpMEhRL0RWcUpnUUlZUVVsakpsU2pHdmM5SktBWXJUQUdWbVpyR1dBNCtlZ1VDUUNTNlhDNkZRaU9BSEQvSDY5UnZZMmxvVjZEd2lJcUp3NjlZOXVldlMwdEt4WmZOdVRKbnFwdkNwMXVqM1lhemx3NGRPd0hPRkYxNitmTTFxdjM4dmpFbDdaV1plSG0zYU5NV3NXZVBSdkhsRGFNbEpZZlhzMlV1NGpKekNHalFDZ01xVksyTGI5bFZ5QXdNVEo3a2dLQ2dZNTg1ZVlkcUNIenhFZy9xZE1HdldlTGk0REdScVc5eTRjUmRyMTJ6RjVVdnMzUG45K25mSHhrM0xGTmExNk96VUJnR0J1ekRJZVN3U0VyNURLQlJpMzk3RE9IamdHTHIzNklSL3hvOUExYW9PdUhyMU5yTlAvUWExRUJjWGo5Q1F4MHhiOVJwVnNIVEpXcWJXZy9QQVhzeHNsUnhUcG94RzRORXplUDM2RGNKQ244QjkxaktzV3JOQTdubEZSRVRCME5BQTJ0cGFVRmZuSXlVbFZTWVlvbXlxc0tkUC8wV0w1ajBVcmhjSU1wbW5wS2RPV1lodFc4VlBQMCtZT0FxTGw4eGtwZlpKVEk3QXQyOEpHRGhnREhidThFZTc5aTFRUG8rYUJDWW1pZ2NHcGVWWDlGeXlpSGFMbG8waEZBcVptUS81eWN6TVZEaXJLMmNBLytMRjYweWJmZVhjNEk1STZyeENRbklITkN0VnlxMDFJVjA4WFpHdVRnVlA3UVFBVVZIUnJHWHA0R0JoS3V6NzkxZjFuNFhWdnhXbXpNd3NSRWUvbDdzdVB2NGJhemtuVVBYaHd5ZFcrOGNQbnhRR29hMnRMZkQrL1NlNTYvS1NsSlNjNzM0NWZjUGhReWRZOVQ0YU5LeGQ0UGRUNU51M0JKdzljd1VmUDhiaTQ0ZFlmUHdVaTZnMzBYZ2RFWVcwVkhITm5kQ0hsMVJlMStyTU9UK1VMYXY4ekxTWTZBL28xbldvM0hVM2J0eGxYaXVhdFpPZG5jME9TTld2cWZSN0s1SlQrK1RNbWN0TU1ISDM3Z1BvMExFVjJyUnR4bXhYNHZVYnVmc1JVcHhRTUlVUVVtUmtKV2RCSkpYS2lJSXBwTGdMajByR042a1pXMVF2aFJCQ0N0ZXJWNUV3TWlvRFRVMU43TnpoejdTWE55MEhyMDA3Y2VmT0E4Ujlqa2RjWER5K2ZQa3E4NlRzd2dXclpJNFplUFFNcGswZmkrenNiTVRHZm9HNk9oLzNKV3BHNUVoT1RzRzVzMWZnNTNjVWx5L2RsS21Ca1NNN094djc5aDZHNy80QXRHN1RGUDBIOUVENzlpMlFtcHFHMk5nNHhNWEY0MjFVTkY2OWVvUFFrTWNJQ1hra013QnRhR2lBdExRMDFxeUs2SGZ2c1hPSFAzYnU4SWVtcGdhYU5tdUFEaDFhb1VQSFZqQXhNWUxuQ2krc1dMNUJaZ0RVeHNZU2djZDNLeHprNG5BNDJMTm5BenAzSG9RSDkzTUhRZE5TMHpCdjdncHMzT0NEbTdkUFFwQWhRTzllSTVtQk0wQTg0OEhEd3gzRGh2ZVRlMnhKelpvMXdQV2J4ekJrOEQ5NEdQWVVnRGpBRUhqME5FYU1GQmNIbHd6U05HaFFHL3YySG1ZRy96VTAxUEgxNnplc1c3c05BR0JrVkFaTGxzNUVUTXhIMWdDN2hxWUcxbTljeWhRYzM3WnRIOXEyYTQ2MjdackxuRlB2bmlQeFdtb0FTNXBrL3YrOFZLcGtCejVmalhYOUxhM000T1RVRGwyNnRFUGx5aFVSR2ZrV0MrYXR4TEZqWndHSXIzMmZ2bDFsanBXUkljRExseEc0ZWZNZWJ0NjhoODVPYmVEbjc2M1VlVWpMR2J6TENXYWNPc1ZPYlNNNUsrSDE2emVzTkZ4dDJqYkQ3ZHNQWklxM0t6TCtIM2VNLzhkZDdyckU1QWdFQlFYanpadDNURnZseWhXUm5KeUNzTENuU0V0TFoyMmZVd3NFQUtwV3RVZEtTaXBFSWhIT25MN0V0UC9zNHlzWEwxeEhXTmhUNk9ucGdLL094L2VFUk96Y21kdXZjTGxjbENyMWE5SzNGdmI5YTJKaVZLajlaMXhjZktIMmJ3Qzdsb2cwUmV1bVRsbUlxVk1XS3R5dmNlTjZPSFBPRDIvZXZGVTY5VjcxcWkzbHRvOGNvYmkyU1dKeUJPd3JLazV2cFlqM2xqM3czckluejIyK0pvUURBRGFzejYyRlpHSmloRWFONmhUNC9SVDVucENFMGE1NTE4alIxTWc3TmVTUHNMS3l5RE9RTEUzZXpCQUErUHo1QzI1Y3Y4TXNWNmxTU2U1MkY4NWZZMnFyNk9ycW9GR2p1Z1U0Mjd6Tm5UY1pEKzZINGNhTnU4akt5c2F5WmV2Um9tVmpabGFjWkJDSHk2VmtSNlI0b21BS0lhVEl5RXlRZlJxTjBueVI0dTZ1VklvdkFLaEx3UlJDQ0NsVUk0WlBZZ2JpSmRXdFd4TXZYMGJnNUlrTEJUN215Wk1YTUczNldIQzVYRFJyMGhXeHNYR3M5VnJhV3JoN053U2RPenJMZlVMZjBzb015NWZQd1pzMzc3Qnd3U3BtNEZBb0ZPTEMrV3U0ZHZVMnJsNFB4STNyUVpnMWMybSs1MU9qcGlQMjdkdUVFaVVOY2ViMEpSdy9mZzZYTHQ1Z0RVaW1wMmZnd3ZscnVIRCtHamFzMzQ3UWg1ZGdiVzB1TXhCYnJab0RqaDdielhvaVhSNHRiUzJjT0xrWHpnUEd5QlRQZFIwOWhCbk1YTE5tSWR4R1R3Y0F0R3JkRkd2WExpcFFnWElySzNOY3ZoS0ExYXUyWVBXcXpjaklFR0NGNXp6VXIxOEw2ZWtadUhvMWQ3Q3JjdVdLekh2bHZOK2hnOGNoRW9uQTVYSlJ4ZEVlOWhVYkkxT2lZTGlXbGlaNFBCNmFOS2tIcHk1dGNmTEVCVmhZbWlFdG5UMVFuNk5seThaNUJsTU1EUFRSc1ZNcnBUNmJ1am9mRlN2YUlpazVCVDE2ZEVTUG5wMlp1akRidHUzRDBpVnJjZVBHWGRiTWtCRWpCc0R4L3pReWtvR1libDJHc0o1NnIxV3JtbExuSUkvdi9pTUtCNVA1ZkRWWVNNenNrYngvK0h3MXRHN2RGSThlUGYvaDk1YTJhdVZtNW5XWk1xV1FsWlVORStPcXJHMTBkTFFSRnZxRWVWOGVqd2UrT2gvbGpCeGxqdmVqTlMxeVpHWm1Zc25pTlFyWE96cFcrbVUxVTM3Ri9WdVkvZWVoZzhjTHRYL0xTYWxJNU52c3RaTTE4MmVBYzArVkRzaWJtWnRBWFoyZjV5dzFCL3NtK1I1SDNveXhzbVZMNDNXay9KbWVQeEtBa21mN3RuMnMrNnRoUTlsQWsxQW94UExsdWVuMWV2YnF6S1NuVkFVdWw0dHRQbXZRckVsWGpCdzFFSHA2T2locFdJR1owU2taWEN6SWJFTkNpaElLcGhCQ2lneEJnbXl1YVhXRFg1cy9tSkEvalhTOUZQTnlXaWhYNXRlbGdpQ0VrT0xJM3Q1T1pqRFEwTkFBLzR3ZmdTT0hUOHBzcjZtcEFSTVRZNWlhbGtONTAzSXdOVFZCK2ZMbFlHcGFEcU5kcCtITGw2OTRHUFlVTWRFZllHcG1ncmJ0bW1QZjNzT3NZN1JvMFFoMTY5YUFoWVVaWHIzS3JlTmdhbWFDU1pOZE1XUklYMmJBcFZPbk5uQjNYOFlhbEp3eDh4ODRPdHJEenM0YUd6ZjR5TlFKeVZHelZsVzR1ZzVHbjc1ZG1JSER2djI2b1crL2JraEpTY1daMDVjUUdIZ0dGeTljWncyNnVNK1pDQjZQaDE2OW5YRGp4bDNzM25VQUFOQ25iMWRzM0xoVTZYUTVPanJhT0JLd0E4czkxbVAxS205a1oyZWpTNWQybUQ1akxMT044OENlK1BmZlYyalFvRFk2ZG1xdDFIR2w4ZmxxbURuckgvVHQxeFVuVDV4blpxWGN2eCtHMVA5blVXaG9xS05ac3dZWU9jb1puaXU4SUJLSk1HUklIN1JxM1JSajNHYkEydG9jelZzMFF2dTI3Qmt4elNVS0d5OWVNaE50MnphSDg4QmVDdXVWMUsxWEE5dTI3Wk83enRpNExMYnZXRk9ndERWSGp1NlVPd2ltb2E2T2E5ZnVzTnA2OWVxTUZTdm5NY3RWSE8wUkZ2b0VBSEQ3OW4ybW5jOVhRNitmeUptZlY5MEU1NEc5V04rUG93R25tTmVObTlTSHZyN2VENyt2dEtkUC84WFZLN2VZNVo2OU9xTjI3V3JnOFhpc21VVk5tdGJIeG8wN21PV216UnJBeWFrZHRMUzFXTE9pZ0x3TG1Qc2YySXJHVGNSUGxRZmRDVWFmM3FOa3RtbllxQTQ0SEk3Y1dXWWNEZ2V6Wms5US9nUCtwRjl4L3habS96bGlwSE9oOW04a2I3R3hYNWpYR2hycUdENjh2MHFQeitQeFlHbHBqcmk0ZU5qWVdzTEd4aEtXbHFiL2Z4OU1VTjYwSE9yVmFhL1M5MVNsWWNNSElQRG9XWVNIUjZCOGVXUFVxQ2tibkUxT1RrSDYvelBrdUZ3dTNNWU1WZmw1bUpnWTRmSFRhOURTMHNUcjEyOHdjOFlTdVhXOUJnL3BxL0wzSnVSdlFNRVVRa2lSa2ZrOVM2YU4wbnlSNGl3eEpRdi92a2xpdGRWMS9EVnBJQWdocERpclZxMHlidDkrQURVZUQ2VktsMFRWcXZhWU1zVU41Y29ab1hXYlpsQlhWMmNHKzhxYmxzdnppZTVPbmR0Z3orNkRxRkRCQnRFeDRtQktpNWFOc1cvdllmQjRQSlF6TVVMRGhuV3dZT0UwY0xsY1RKemtnZ25qM2RHaVpXTU1HZG9YblRxMWxobmtzN1F5ZzYvZkZqd01lNHAxYTdjaElqSUtreWFQQmlBZW1CdzdiampjWjN0QVgxOFB0blpXcUZ5NUl1clVxWTVXclpySTFQNlFwS09qamQ1OXVxQjNueTVJVEV6Q3lSTVhjUERBTVh6N2xvRGVmYm93MjNrc2QwZG95R09NKzJjNCt2WHZYdURycTZiR3c1eTVrOUdsYTN0c1dPK0R0ZXNXeVd5emVNbk1BaDlYSGlzcmM0eWZrRHZBM2JScGZZUy9Ec0xaTTFmdzZsVWt0TFMxNEQ1bkVteHNMTEZ0MjM2MDc5QVNIQTRIUGp2V1FDUVNJVFUxRFJvYTZ1QndPREEwTkVEOStyWGd1U28zT0dGdGJhR3daazJPTm0yYlllZnU5ZUJ3T09CeU9lQnl1VkRuODFHbVRDbFVxMTZsd0xNU0ZEMU5QR1JvWDRTRVBNYnVYUWRnWmw0ZWMrWk1RdjhCN04vUEZtOVBUSmswSDJFUG55STFKUlc2dWpxb1VxVVNacmxQZ0lXbDhyTi9wRGxVcmdoOWZUMWtaR1NBdytGQVUxTVQ1Y3FWUmRkdTdURjEybGpXdGo0NzErTHFsZHM0ZmVvaUU4Q3BYNzhXM3J3Ti91SDN6MUdxVkFrOENMbUFPZTRldUhEK0dzYU1HUVl0TFUxWVcxc2dLdW9kU3BRd1JKMjYxYkZtN1NLVUtHRUlLeXR6ckZudGpmSGpSNERQVjBPVktwVVFGdm9ZNmhvYU1ORFhRNE1HdGJIQ2M2N0M5OVBXMFdJQ1lhVktsWkI3ZnhrYUdzRGN3aFR2M3NhQXoxZURwcVltREVzWXdNR2hBbHhjQnFGMW02WS8vYmtMb3JEdjM4THVQd3U3Zi92ODNDRk9kZ0FBSUFCSlJFRlVSWFd6cEhMa3pONndzYkZVeWZjOEw4R2hCWi81b3d3MU5SNldMcHNGSzJ0elRKdXlFS05jQnNIVXpFVGw3M1B6MXZFOGczdktwa1NVVnJxMDRyK2g1c3lkREVORDVZTzY4ZkhmNExGc2cweTdpWWtSenA3M1I3czJmVEhBdVlmYytrUDYrbm80Yzg0ZmJWdjNRY05HZGVEZ1VFRm1HMVhJcWNOa2Eyc0ZDMHN6ZkU5SWhMbzZIMXJhV2pBek5VRzNIaDB3YXRUQVFubHZRdjUwSEpHaUpMcUVFUEtYZVgvNkU4SzlJbGh0RGZmV2dVWnBtcDFDaXFlYklmRnczOEQrZzg1elNoWFVyMHBwdmdnaEpEK1NOUmtNRFEwS1ZGeFdsZDVHUlVNa0FpdE5WWFoyTmpMU002Q2xyU1V6MkNJUVpDSXBLUm1sU2luZjF3dUZRbGFxbGN6TUxHUmtaUHgwZWlMSjg1VU82SWhFSXJrRFJYK3o5UFFNcHViSDN5bzlQUU8zYnQ1RDh4YU5GTTZVeVk5QWtJbVltQS9NY243Qm9qL1ZxMWVSU2cyOC92dnZhMVNxWlBzTHpraDFmclovKzF2dVgzbjk1Ni9vMzBqZXpwMjlnbnIxYTZKRUNjUGZmU28vUkNRUzRjV0xWOHh5aFFvMkJlb3ZCWUpNVnVwRzZZREkrL2VmVUxLa0lSUFFrQ2NtK2dNTURQV2hwNmZMYXMvTXpFSnc4RU5tdVVHRDJuTDNqNHg4eTd6K1cvdG9RbFNKVTRCLzFDaVlRZ2dwTXFMOG92Rm0venRXVzdQakRjRGxVMkUwVWp4dDJCK0JJeGR6QnpPNFhBN09ibWtBTFUzNmc0OFFRZ2doaEJCQ0NDR2tJTUVVR21Fa2hCUVptZC9aaGVaNFdqd0twSkJpTGZURmQ5YXl2WlV1QlZJSUlZUVFRZ2doaEJCQ2ZnQ05NaEpDaWd5QlZEQ0ZiMEQxVWtqeGxaQ1VpY2lZRkZaYkRmdS9jeW85SVlRUVFnZ2hoQkJDeU85R3dSUkNTSkdSbWNnT3BxZ2JGS3dZSnlGRlNaalVyQlFBcUdsdjhCdk9oQkJDQ0NHRUVFSUlJZVR2UjhFVVFraVJrZms5aTdWTU0xTkljUmIySW9HMXJNYmpvSXFkL204NkcwSUlJWVFRUWdnaGhKQy9Hd1ZUQ0NGRkJxWDVJaVJYcUZRd3hkNWFENW9hVkMrRkVFSUlJWVFRUWdnaDVFZFFNSVVRVWpTSTVLWDVvbUFLS1o2K0pBanc3bU1hcTQzcXBSQkNDQ0dFRUVJSUlZVDhPQ29vUUFncEVySlNzeURLRXJIYStQb1VUQ0hGMDBPcFdTa0FVSVBxcFJRSkwxNjhncjI5bmR4MXg0NmRSWEpTQ2d3TTlGR3hrZzBxVkxENXhXZjM2MlJuWnlQdzZCbGtaMmN6YlEwYjFvR1plZm5mZUZhRUVFSUlJWVFRUW9veUNxWVFRb3FFVEtrVVh3Q2wrU0xGVjZoVThYbStHZ2VWYll0R3ZaUTU3c3Z4UHVZREFNREMwZ3dMRms1VDJiRXpNN05RdTJZYlpubit3cW5vMGFOVGdZOGpFR1NpYzBkblp2bkNwVU1xT2IrSFlVL1J0azBmTkdoUUc1dTlQVkcrdkRHekxqWTJEaU9IVDRKQUlPNExqd2J1VW5rd1JWWFhSeFdXTFYyUGxaNWV6TEsxdFFYdUI1Ly9vV09GaDBmZ2dQOHhkT2pRRXJWcVZ3T1hLenR4ZS9qUUNYajA2RGtBb0Z2M0RwZzdiL0tQbmZqLy9xUnJTUWdoaEJCQ0NDRkVPUlJNSVlRVUNRS3A0dk1Bb0c1QVhSd3Bua0tmUzlWTHNkR0hwdnJmbjluemdIOGdOcXpmeml5Ym1wYkRsS2x1ME5QVFZjbnhzN0t5OE9iTk8yWTVQUzNqaDQ0akZBcHg5MjZJM0hXcEtha3dObkpVNmppSnlSSE02NjlmRStEc1BBYnA2Um00ZXZVMkd0VHJDSy9OeStIVXBTMEFZTzJhclV3Z0JRQm1URitzOVBrRzNUc0RkZlg4ZzgrcXVqNC95OTh2a0JWSUFZREl5TGM0Rm5nR2ZmcDJMZkR4RGg4NmdWVXJOMlBWeXMxbzM2RWxEaDNlTHJOTjVKdDNlUFVxRWdEdzlldTNIenR4Q1gvS3RTU0VFRUlJSVlRUW9qd2FhU1NFRkFrME00VVFzZGo0REh5SVMyZTExU3dDS2I3ZVJrVmo2cFNGckxhWW1JK1lPbVVCdG01YnBaTDNFQWdFckdWMURYV1ZIRmNWaEVJaHJLM01FZjN1UFFBZ0llRTczRVpQUitNbWRSRVhGdytmN2Z0WjIrY00vQ3Q3YkdVVTF2VkpURXhDUmJ1R1NFbEpCUUNzWGJjWUkwWU9rTHV0djE4Z3hyak5rTHR1dE9zMHFHdW9vMXUzRGdWNi84Q2paNW5YclZzM2tidE5kbFp1d0o3UC8vbC9XLzdrNzlxZkpDMDlHNi9lSnVObFZESmV2VXRCUXFJQWlTbFpTRXJKWXY0ckZJcnlQeEFoaEJCQ0NQbWozZGdqLy8vRENmblRVRENGRUZJa1VEQ0ZFTEV3dWZWUy91N2k4Mm1wYVJnNGNDd1NFNU5rMXZuN0JhSjJuZW9ZTldyZ1Q3OVBVbUl5YTluUVFQV3AwYjVMZlFZckszUG10VkFrd3R1b2FMbjdsUzVkRXNkTzdNSDhlU3VaMlRsZVc1WkRWMWNYM2JzTlk4MUtLUWd0YlMyb3FTbjN2NE9GZFgzMjdUM01CRklNRFBUUnYzODNtVzFFSWhGV0xOOEVqMlhySVJLSkI4KzFkYlRoNDdNRzA2Y3ZRa3owQjJSbFpXUG80UEZZNWpFYlk4WU9VK3E5Z3g4OFJIaTRlQVlRajhkRFZ3V0JtTXpNM0dDS3V2clBCejUreFhmdGJ5VElGT0xCMHdUY0RQbUNaeEZKZVBjeEZTS0tsUkJDQ0NHRUVFTCtFQlJNSVlRVUNRSjV3UlFxUUUrS0lkbDZLVnhVdHRIN1RXZno4N0t6c3pGaXhDUThldmlNYVJzeXRDOHVYNzZKbUdoeDdaVHBVeGZCcEp3eE9uVnUvVlB2RlJjWHoxb3VVYUpnTTNyMGRlWFhLTkhYdFlHam96MXVCNTNDeTVlNXFidTBkYlR4Nk1sVlpqaysvaHVzTEdvenl3a0ozMkZvbUhzT1BCNFBTNWJPaExsRmVVUzlpVWI3OWkweGRjcDhoSVk4QmdEdytXcTRlajBRVmFzNklDMDFEWllXdFpHV0pwNmxkUGYrV1RnNFZBQUFyUFQwd3VKRmF3QUE0OFlOaDVvYVQ2blA5N1BYUng2aFVJaHRXL2N4eTRPSDlJRzJqalpybS9qNGJ4anRPZzNueitWZUsyMGRiUncrNG9NbVRlcWhZaVVidEd2VEYxKytmSVZRS01UTUdVdHdOeWdFNnpjdVFZa1NlUWNTdDBxOGQ1dTJ6V0JrVkFaeGNmRTRkL1lLQmczdXpheVRES1pvU013aStmTGxLM3IzR29saHcvcWhkNTh1ME5MU1ZPcHpGOGExL0Z0bENJUzQ5L2dycmozNGdqc1B2eUkxUGZ0M254SWhoQkJDQ0NHRXlQWDNKMUFuaEJESXpremhxbkdncHFYY0FDRWhSY25qbCt4Z1NoVmJQYWp6Lzg1LzdvVkNJZHhHejhDcGt4ZVpOa3NyTTNnc2Q4ZWFOYmtwdjdLenN6Rms4RGpXZGovaTQ4ZFkxbkpTY3NwUEhVK2V2YnNQTXE4dHpNdXoxbkU0SE5heVE2VW1xT3pRRkpjdjNXQzFPenYzaEVna1FxZU9BekJvVUcvVXJGVVZBREJyOWdSVXJlb0FBUER5MnNVRVVnQmdqcnNIRXhBSUQ0OEVqOGREeVpLR21EakpSZWx6TDR6cmMvN2NWYVoyQ0pmTGhhdnJJTmI2WThmT29tN3RkcXhBU3VuU0pYSDY5SDQwYVZJUEFHQm5aNDFUWjN4aGFscE9hci8yT0hUd3VNTDNqbzJOUStEUjA4enlrQ0Y5TWRwMUd1d3JOc0xZTVRQeCtQRnpabDFxYWlyeldqTE4xOTQ5aHhBUy9Bamp4czZDZmNWRytQWk5kbWFZUEwvaXUvYW4rL1pkZ0IxSDM2TG5wUHVZcy9FRkx0Mk5vMEFLSVlRUVFnZ2g1STlHTTFNSUlVVkNwbFFCZXI0QkgrQW8ySmlRSWlvK1FTQlRMNlZxeGIvemlmZU1EQUZHRHArRTQ4ZlBNVzBhR3VyWXZYc0RkSFYxMEw1RFM3aTREc2EyclhzQkFBSkJKZ1lOSElzVksrZkN4V1dRb3NQbTZmWHJONnpsc05BbmFONjg0WTkvQ0NsclZudmp5SkZUekhLcjFrMVo2L1gwZEtHcHFZSDBkSEV4OHVUa0ZDUW5wOERlb1NLelRVREFhY3gxOTBCTXpFY0FRSVpBZ0N0WEEzRDgrRG1tVnNpaGc4ZXhkTWs2MXJFdlhieUJyazZEc1dIVFVtejNXWTFGaTZjait0MEg2T25wS24zK2hYRjl2TGZzWVY1MzdOUUs1aGFtQU1RMVgyWk1YNHhMRjltQnBLcFZIZURudjRYWkxvZURRd1ZjdmhxQVByMUc0dEVqY1JBa05qWU9JMGRNeHViTnV6RjM3aVNaNjczU2N6TXJQVnJqSm5YaDczZVVhZHZoNDR2MUc1WUNBRkpTMHBqdCtIengvejRMaFVMczNPblB0TmVwV3lQZm1UQTVDdnU3OWllTGVwK0tnK2ZmNDhMdHo4ak1VcTVlRHdCb2F2QmdVa1lUQnJwcU1ORGpRMStYRDMwZE5mRFY2Qjk3UWdnaGhCQkN5SzlCd1JSQ1NKR1FtY2llbVVMMVVraHg5T1JWb2t5Ym85M2ZWNHZoOCtjdkdEaGdETzdlRFdIYU9Cd090bmg3TXJNd0FHRDVpamtJZi9rYTE2N2RBU0Nlb1RKMThnS0VoVDdCbWpVTG9hV3RWYUQzZmY0OG5MVWNIUHl3UVB0L2pIMENRQndJc2pTdnhXcVBqSHlMdHEzN01HMWEybG9ZTTJZb2EzOCtYdzFMbHMzQzRvVnI4UDI3K0hkcGJGd1dKaVpHZUhBL0RMTm1MY1g5ZTJHc2ZYYjQrS0ZSbzdybzNyMGpnaDg4eE5xMVczSHl4QVZtZmMxYVZmSHViUXkrZlBtS1c3ZnVvVUc5anVqVjJ3bTllenVoYWJPQ0RkNy83UFdSOXZMbGExeTllcHRaSHUwMkZBQ3dZTDY0TGt4V2x1d3NoY2VQbjZOSzVXWUZlcC9Ra01mbzNtMFlHaldxaTFObjlvUEg0eUg2M1h2czN1VXZzKzJJa1FOdzRzUjVBTUNoZ3lld2RObHM2T3Jxc0dhbXBLV0pBeXRuejF6QnU3Y3hUSHRCWnZtbytscitEZUlUQlBBSmlNS1ptN0ZLMVVFeE5kSkMxUXI2Y0xEVmg0TzFIcXpLYTRQSG84QUpJWVFRUWdnaDVQZjVPL04rRUVLSUZPbWFLZW9VVENIRjBPTndkakNGd3dFcTIvNWQ5Vkp1M0xpTHBvMjdzQUlwQUxCeTlYejA2dTJFZDI5am1KK2twQ1Q0SGZCRzNYbzFXTnY2N2c5QXd3YWRjZWZPZ3dLOXQzU2c0dHJWT3dVcTdLNmpvdzBkSFcxb1N3VnhkSFMwNGVob2o4TUJQdERVMUFDWHk0V1hsd2RNelV4a2p1SGlNZ2pSNzhQdzdYczRFcE1qRVA0NkNJQzR0b2ZrK1hFNEhQVHIzeDIydHBad0d6MGRWU28zUThzV1BWbUJGRnRiS3h3SjJJR0RoN1l4ZFVneU1nVHczUitBYmwySHdxaU1BK3JVYWdjLzM2TktmYjZmdlQ3U3RtN1p5N3l1WExraW1qYXREd0JvMUtndWhNTGMwWFo1MTBrWmt2Vm1BTUJ0N0ZEd2VPTDBqN05tTHBWNzdzMWJOSUtWbFRrQUlDVWxGZjcrZ1VoTFMyZHQrLzE3RWdCZzVVb3ZwcTF1dlJwbzFLaXUwdWVtNm12NUowc1hDTEgzeER2MG54Nk0wemZ5RHFRWWxkS0FjMmN6N0Y1YUUzNmV0VEZ6WkFWMGFXNE1XM01kQ3FRUVFnZ2hoQkJDZmpzS3BoQkNpZ1RwbWlrME00VVVSMDlmc2V1bFdKdnFRRWZyNzVpRW1wYWFCdmZaSHVqU2VSQStmTWl0SjhIbGNyRnUvUkltZFZlVnlzMlluNldMMTBGWFZ3ZkhqdTlCaTVhTldjZUxpSWhDaDNiOTRlb3lGWjgrZmM3My9kKzlqWkZKdlpTVWxJenIvODk2VVlYR2pldGh6OTZOOEQvZ2pWNjluZkxjTm1mUVA0ZWIyeERtZGNXS3RqaDM0UUMyYlYrRmh3K2Z3WGQvQUd1R0JJZkRRZDkrM1hEOTVqR1VMbDBTZGVyV3dKMmdVMmpZc0E3cm1KbVpXWWlJZUlOR2pkanQ4cWo2K2lRbUpzSFBQNUJaZGgwOW1IbmRwbTB6VEozbUJpNlhDeGVYUWJqLzRKeThRK1JybzljeUxQT1lEUU1EZll3ZE54eGR1clFEQUp3NGNaNlpmU0tOdytIQWVXQXZabm1uajUvTTl5Y3FLaHFYTDkxQWFNaGpwbTNxMURGS245ZXYrSzc5S1lJZWZjWEFHY0h3Q1hpTDlBejU5VkM0SEtCVi9UTFlOTHNxRHE2dUM5ZmVsckEyMWZuRlowb0lJWVFRUWdnaCtmczdSbGdJSVNRZnNzRVU2dDVJOFpLV25vM3d0K3dpMW45VGlxOVpzNVppNXc1MjJpVWRIVzM0N0ZpTFRwMWI1N212cnE0T2pnVHN3S3laUzVrYUtnQWdFb2x3OHNRRnpKdzFQdC8zUDNic3JOeDIzLzBCYU5PMllHbWxwQ1VtSnVIZHUvZG9XTDlUZ2ZkOThmSTJ5cGMzUnEzYTFWQy9maTAwYWx3WE0yZU5oNGFHT2dCZ2hlZGNYTDF5Q3hrWkFsaFltcUZONjZad0dUMFlsU3Jac281amJXMkJjeGNPNE02ZEI5aTc1eEN1WGIyTkR4OWkwYTE3UjFoWW11VjdIcXErUG52M0hFSnFpamgxVm9rU2h1amJyeHRyL2N4WkU5Q2xhM3RVcmVvQUFFaE1qaWp3ZStRWU9LZ1hkSFJ5QitjM2I5cVY1L1lEQm5USDBpVnJJUktKOFBadERLNWV1YzFhLytMRks5eTVFOHdzVjZ2bWdQWWRXaXA5UG9YNVhmdFRKS1ZrWWFOdkJNN2RWaHpJNVBFNGFOK29MSnc3bThIVXFHQXArUWdoaEJCQ0NDSGtkNkRSUmtMSVh5ODdRNGpzREhZUlc3NCt6VXdoeGN1THlDUldhaVFBY0t6dzl3UlQ1czZiZ2pPbkx6T3pBT3pzckxIUDF3c09EaFdVMnAvUFY4T3ExZlBScEdrOVRCdy9CL0h4M3dBQWE5Y3RZdEkyS1NJVUNyRjcxMEc1NjQ0ZlA0Zm9kKzloWmw1ZXFmTklTUGlPWjg5ZXN0b3N6R3FoWC85dUN2WlEzb2xUKzZDcHFZRmFOZHF3MnJsY0xuUjFkYURPNStQNjlTQmN2eDZVNzdGMGRIVHdPdklldU56OEp5bXI4dnJrSEcvYnRuM004dEJoZmFHbHBjbmFSazJOeHdSU2ZwWjB1aS9IcXZaNXBvQXpOVE9CODhDZXNMZTN3NUNoZmJGdDZ6N1crbmR2WXpCc1dEKzBiOThDaXhhdXhwaXh3NVErRjFWZnl6OVIwS092V0xuekZiNGtDT1N1NTNDQWprMk5NYlNyT1l4S2FmemlzeU9FRUVJSUlZU1FIMGZCRkVMSVgwOTZWZ3BBTlZOSThmTzNGNTh2VmFvRXZMZDZvbnUzWVJnMHVEYzhQZWN5ZFQ0S29tdlg5bWpZc0E3Y1ozdEFrQ0dRbWZFZ3orRkRKMWhwbDRZTzY0Y0Qvb0ZJVDg5QWRuWTJQRDI5c0hIVHNqeVBjZmR1Q0p6N3V5RXVMbDVtWFhaMk5yUzF0RkMyYk9sOHowVWtFckdPd2VYbTFvblExQlFQUEw5NkZTbDNYMFh0aWloelBvQnFybytrYzJldklPcE5OQUJ4T3JOUi82ZHdrMGRmMTBicDR5cHk2ODVKVm1DbWZvUGEyT3E5RjMzNmRzV2hnOGZsN3JONXl3cm05ZFVydDJUV1g3cDBBME9IOWNQSjAvc0xkQzZxdnBaL2t1eHNFYndQdmNIQmMrOFZibFBKU2hlVEJ0dkMzdnJ2cXVWRUNDR0VFRUlJSVFEVlRDR0VGQUh5Z2lsVU00VVVOOUxGNTBzWnFzT29sS2FDcmY5TUxWczFRZEM5TTlqazVmRkRnWlFjWmNxVXdyYnRxN0J6OTdwOHQvMytQUkZ6NStRT25QTjRQRXllUEJwTy85ZlhBTVFwcVI3Y0Q1TzNPME5UUTBOdUlBVUF0SFcwWVd0bmhkZVI5L0FnNUR6NkQrZ09ZK095Q0FtN2lOZVI5MWcvczl3bk1QdlZxVnNENWNvWjVmc1pDcE9xcm84azd5MTdtTmVkTzdlQnFXazUxWnlza21yV2RJU3BtUWxXclo2Zjc3WnhjZkdzbEY0Y2pqaTQ1ZThYcUdnWGhRcmpXdjRwRXBJeU1XWFZVNFdCRkgwZE5Vd2JaZ2Z2K1RVb2tFSUlJWVFRUWdqNWExRXdoUkR5MTh0TXBHQUtLZDZFUWhHZXZXWUhVeHp0OU1IaEtOamhENlpzV2k5bDVKZkNTaVFTWWF6YlRGYUI4WDc5dThIU3lnemp4ZzFuYlRmYWRUb1NFNU1VSHN1NFhGbm10WFJhcVhmUm9YQWJNeFR4OGQ5UXEwWWJyRiszSFk4ZlAwZVA3c09SbEpUTWJCY1MvQWl6Wnk1bGx1Zk5uNUx2Wnp3YXVBdUp5UkhNejkzN1o3RjMveWJzM2I4Si9nZTJzdFlkRGN5N1ZvZzBWVjZmSFAvKyt4clhKQXF0dTQwZFdxQnpVZ1VySzNQNEg5Z3E4M3VTWjRlUEg3S3p4WVhUN2V5c1VhMTZaUUJBVUZBd25qOFBWL285QytOYS9pbkNvNUl4YW40WVFwOG55RjFmdjFwSjdGbFdDMDdOamNIOUMvc2tRZ2doaEJCQ0NNbEJ3UlJDeUY5UFFHbStTREVYRVpPSzFQUnNWdHZmbE9McmQxbTBjRFZPbkRqUExPdm9hTVBkZlNJQW9FWk5SN1JyMzRKWjkrcFZKSVlQbThnTXJFc3JXN1kwZHU1YWg0ZVByeUQ4TmJ0bWlicTZ1RDhxVmFvRVBKYTdNN01iSHR3UFEvdTIvUkFUL1FIQkR4NmllN2RoU0UvUEFBRDA2dTJFWnMwYUZQZ3pMVnV5RG9NSGpzUGdnZU93YkduK00zUHlvc3JyazJPcmQrNnNsR3JWSE5Dd1lSMmx6K2ZTNVNQNEdQdEVxWi84Vkt1V2Z6MldoSVR2clBQdDByVWRPblpzelN3dlhyUmE2WE12akd2NUp6aC8relBHTEhtRTJQZ01tWFdhR2p4TUhXYUhGWk1xbzVTaCttODRPMElJSVlRUVFnaFJMUXFtRUVMK2VwbmZzMlRhK0FaVUVvb1VIMC9Edjh1MC9VM0Y1MytIWlV2WFlmV3FMYXkyK1F1bXd0VE1oRm4yV083T0JFSUE0TUw1YTNBZU1JWUplRWppY3JubzFkc0oxdFlXZWI1djMzN2RzTUp6TGhOUWVmTGtCUm8zY2tMSERnT1FrQ0QrUFpxYW1XRHR1a1VGL2t4eGNmRzRmUGttczl5c2VjTUNIeU9IcXE4UElFNXo1ZTkvakZsMkhUMmtRT2VrcWFVQkhSMXRwWDVVWWQ1Y1Q4VEhmd01nL3YwT0h0SUgvZnAxWTM1M3AwOWR3cEVqcC9JOVRtRmN5OTh0SzF1RURiNlJXTHJ0SlFTWlFwbjFGU3gxc1d0SlRYUnBidnhYenBBamhCQkNDQ0dFRUhrb21FSUkrZXRKMTB6aGNBQTFQWnFaUW9xUHgxTEY1elhWdWJBMTEvMU5aL05uUzAvUGdOdm82Vmp1c1pIVjNxRmpLN2lPSHN4cXM3VzFndnVjU2F5Mk02Y3ZvV09IQVlpTWZQdkQ1ekRhYlFpMmVIdUN4K01CQUw1K1RXQUd6WFYxZFhEbzhIWVlHQlFzR0phUkljQm8xMmxJU1VsbDJ1N2ZEOFZXNzcwSUQ0OEFBT2pyNjZGNmpTck1qenlGZVgzMjdqbUUxUC9QcjFTcEV1alYyNmxBbi9GWDh2Y0x4TzVkQjVqbEhqMDd3Y3JLSEpaV1p1alFzUlhUUG03c0xJUUVQNUo3akQvaHUxWVl2aWRsWXJMbkV4eTVJTDgrU3VzR1piSEp2UnJLbC8yN2FqWVJRZ2doaEJCQ1NING9tRUlJK2V0SnAvbFMwK2ZUazdDa1dIa2lWWHplM2xvUGFqeTZDYVE5ZS9ZU3JWcjBoTy8rQUZaNzVjb1ZzVzM3S21iR2dhU0prMXpRdmtOTFZsdndnNGRvVUw4VDFxM2R4Z1FIQ2lJaUlncTNidDJUdXk0dExSMWJOdS9PY3dBOStuMFk4MU9uYm5VY1BuUUNqUnM2NGVLRjY2enQ3dDhMdzdTcEMxRzdabHRVZG1nS1A3OEF6Sm8xSHVmUEg4Q05tOGYvWSsrdXc1cHEzemlBZjhjMmtNWkFCQUVKUWNGKzdlNTZEZXpBQXNYdXhsWU1iT3hBYkFVTHNidGVPN0JiSkVRTXhFUnlZOXZ2RDM0Y2RoWXdZTVRnL2x5WDE3V1Rlemc3bk1selA4OTl5NTAzTjYrUFdDeUdyKzgrWnAvQlExeFJySmlPMHA4eFB4MDllaHBqUm5zeXkzcjZldkR5bXNZc3o1dzFucW5Ia3hDZmdDNHVicmh4Zy8xNUZwUjdUZDIrL1V6RzZNWFA4T1NOL0d3NERnY1kyZHNXYzRaWFFERnQraE9ERUVJSUlZUVFVdmh3SkJLSkpMOGJRUWdoT2ZIYzZ6VyszLzNKTE90YjY2SE9saHI1MkNKQzhrNzBqMlQwbkhTZnRXNWdaeXQ0ZExmSm53YmxNaU1EZStiMXNHRURzSEwxZkpXT1c3NXNJNVl0WFFlaGtKMFcwTjdlQm1mUEI2Qk1tZEpLamdRU0V4TFJzZU1BUExqL1dHNmJxV2xKM0xoMUVtWm1wUkFkL1IzYTJuemN2L2NJZlhvUFovYUpqUXRGWEZ3OHpwMjlBbi8vbzdoODZRWXkrKytYbHBZV1dyVnVncjZ1M2RDdVhYTWtKQ1FpT2pvR01URS84Q0hpSTBKQ3d2SG80VE04ZlBoVUxoV1VpWWt4RWhNVGtad3NVSGp1WXNWMDBLUnBmYlJ2M3hMdC8yMEpDd3V6WEw4K2p4ODlSOTgrcWRlRXgrUGl4YXNic0xBd3kvQWFBT3pQTzd0dTNqNkpxbFVWMTBpUlBuLzRoMkJzM2JJYnk1ZHRoRmljbnJwcTdickZjQi9jaDNYYzFDa0xzSFhMSG1hWngrTml1dWM0VEpvOEFqNnJ0K2JxdFZUbHV1V0d5QytKbUxUOE9iNzlsRTg5cHEvTHcvelJGVkczU3ZGOGFCa2hoQkJDQ0NHRVpCOUgwV2czSldqWUdDRkU0OG1tK2VJYlViMFVVblM4Q28yVlcxZlp3VGdmV2xLdzJkbFp5M1Z1VjZ2bWpBdVhEbVhZdVEwQXVucTZPSEZ5RDFxMGJDeTNiZmlJUWJDd01JT1dsaGFhTm5hQm5VMXRWaUJGVjA4WGQrOCtoSTExVFF4Mm40QkxGNit6QWlrMnRsWTRjSEFydkpmT1lzM1VFSXZGdUhEK0dvWVBuWXl3c0E4NGRQQTRHdFRyQUpkT0F6RnU3Q3lzWCtlSFc3ZnV5d1ZTYXZ4VEJUZHZuVUJZeEFOczgxdUZqcDFheTgwQVNVcEt4b1h6MXpCeHdoeTBiOXNISXBFbzE2L1BsczI3bUhVdUx1M3lMU0NRa2NnUFVWaTcxbzhWU0JuaTRTb1hTQUVBTDY5cHFGTEZpVmxPU1JFaDhNaEpKQ1FrNVBxMXpBL3ZJdUl3WnZGVGhZRVVhM005K002dlRvRVVRZ2doaEJCQ1NLRkh3UlJDaU1ZVHlCU2c1eHRUdlJSU2RMd0svU3UzenRuZU1COWFVckQxNk5rSmJ1N3BuZUs5ZXJ2Z3dzVkRNRFV0cWRMeCt2cDZPQks0SGRPbWoyWnFuWFR1M0JiVHBvOEdBSEE0SExScDIwenV1T2JORzZKT25Sb29WODZLdGQ3U3lnS3JmQllnK09GRi9OdWhGVWFQR1l6N0Q4NmpVK2MyclAybWU0NUZsU3BPR09MUkw4T085SDlxVnNWVzM1VzRjalVRMXVVc1lXaG9nTjU5dXNBL1lBdkNQd1JqK3c0ZmRPelVHam82MnF6alpzMmVBQzZYbTZ2WDUvWHJFUHozM3gxbTN4RWozVlE2WjE2enN5K0hoWXVtTTh2OStuZkhxdFVMRk82cnE2ZUxnNGUzd2NxNkxBREEzTndNUjQvdGdyR3hVYTdmYTNudDZkcy9HTC8wR1g3L0ZjcHRhMWlqQkxiT3F3NnJNcnI1MERKQ0NDR0VFRUlJeVZ1VTVvc1FvdkZ1OUx5SGxQajBnRXJaZjh2QWNVek9VOE1Rb2dsR0wzcUs1MUlGNkMzTmRPRy92RlkrdGloM1pUZk5Gd0RFeHllZ2JldmVHRE4yTVByMDdacnROang3OWdycjF2ckJaNDBYREEwTm1QVkhqcHpDWUxmeDRISzVNTGN3UTRNR3RURi93VlJZV3Bwajc1N0RHRDl1RnBxM2FJUkJicjNSb1VNcnBxTmMxcFBITDdER3h4ZWhZUkc0ZWkwSVBGN3FmdXZYK1dIV1RHOFlHUm1pdklNdEtsV3FnTnExcTZObHk4Wk1wMzVtWW1QLzR1U0pDemg0NEJoKy9mcU42emRQTVBVN2N1djYzTHAxSDlmL0gwd3hNTkRIMkhFZUtwK3Jrbk1UNXZYKy9admc0R2luMG5GMWFyZGpYZ2NlM1lHS0Zjc3IzTS9HdWlieit2bkwvMkJnb0k5LzI3bWlXZk9HbU80NUp0UDNpZnI0R1c1dTQ3QnF0UmVxVlV0UEpaYmI5MXBldWZQMEorYXNmdzJCVUN5M3JVOTdTNHpvYlFzdEtzOUVDQ0dFRUVJSTBXQlpTZk5Gd1JSQ2lFYVRwRWh3cmZOdDFqcWJ2bGF3SFdDZFR5MGlKTytraUNSb1ArSTJrZ1hwSFoxdEdwVEc3T0VWOHJGVnVldmR1MURtdFltSk1VcVhMcFdsNHlVU2ljTGkzK29nRW9tUW5KUU1YVDFkdWZjUUNJVDQremNPSlV1cW5ncEpMQll6aGM0QlFDaE1RWEp5TWd3TTlOWFdYdG1BVG01ZUgwMGhGS2FBejg5NXVraE52NVlYNzN6RGttM3ZJQkt4LzFUZ2NJQ3hybmJvMFVhMUFCNGhoQkJDQ0NHRUZHUlpDYVpRWVFGQ2lFWVR4c3FuSGFFMFg2U29DSStLWndWU0FNREpybkNuK0hKMHpObXNzOXpzM09aeXVkRFQxMU80VFZ1Ym42VkFDZ0JXSUFVQStIeWVXanI1MHlpYUdhUEpuZi9xb3E1cnJNblhNdWpTWi9qc0RaVmJ6K2R4TUh0NEJUU3ZZNW9QclNLRUVFSUlJWVNRL0VYQkZFS0lSaFA4VVJCTW9RTDBwSWlnZWltRUVIV1NTSUE5SnlLeC9lZ0h1VzM2dWp4NFQzQkc5WXJHK2RBeVFnZ2hoQkJDQ01sLzFPTklDTkZvUWdYQkZHMmFtVUtLaU5kaDdHQUtuOGRCZVd2MXBJQWloQlF0WWdtd3dUOE1SeTU4a3R0bVdsd2JLNmRVaHEwbFBWOElJWVFRUWdnaFJSY0ZVd2doR2swWW15SzNqdEo4a2FMaWxVd3d4YUdjQWZnOExTVjdFMEtJWWlLUkJNdDJoT0RjeldpNWJiWmw5YkJpU21XVUxxR1REeTBqaEJCQ0NDR0VrSUtEZ2ltRUVJMm1NTTBYQlZOSUVSQ2ZLTUtIendtc2RZVzlYZ29oUlAyU2trWHcydklXTngvOWtOdFdyWUl4bG94M2hxRSsvY2xBQ0NHRUVFSUlJZlNYRVNGRW95bEs4MFhCRkZJVXZBMy9DNG1Fdlk3cXBSQkNzdUp6VEJKbXJubUZzS2g0dVczTmFwZkM3T0VWb00ybjJXNkVFRUlJSVlRUUFsQXdoUkNpNFdTREtUeDlMclI0bkh4cURTRjVSemJGRndBNDA4d1VRb2lLZ2wvOHdyeE5iL0EzWGo1ZFp2ZldGaGpyYWdjdExmbytKWVFRUWdnaGhKQTBGRXdoaEdnMDJUUmZmQ09hbFVLS2hsZWg3R0NLa1Q0UEZxVjE4NmsxaEJCTklaRUFCODlGWWN2QmNJZ2w4dHRIOXJaRm4vYVc0QlR4T0lwSUpFTFEwVE1RaVVUTXVnWU5hc1BLdW13K3RvcVFWSFRJenNaUEFBQWdBRWxFUVZSL2t0d2lGS2FBejZkdUlrMUd6d2VTVTFGUlh4RHlMaFFoSVdHd3NpcUw5disyek84bUtaU1VsQXdBS0ZhTTZ2cVJ2RVhma29RUWpTYjh3eDVSU3ltK1NGRWdrY2dIVTV6c0RJdDg1eWNoSkdQdkl1S3c1WEFFZ2wvOGt0dkc1WEl3dzhNUmJScVV6b2VXRlR4TEZxL0ZpdVVibVdVN3UzSzRIM3crVytkNjl5NFVCd0tPb1gzN0ZxaFpxeHEwdE9SVHB3MTJHNCtuVDE4QkFMcDBiWTg1Y3lkbHIrSC85LzM3VHpTczN4RmZ2a1FEQUF3TTlISDVhaUNjbkJ4eWRONDdkNEp4TE9nc3M3eHMrUndBd0s5ZnY3SFVlejJ6ZnZpSWdiQ3pLNmZTT1dkNExzYXJWKy9nVU40V0RvNTJHRHFzdjhKck5IcVVKeElUazlDeVpXTzBhZHNNcHFZbGMvU3p6SjYxRkoraVBnTUF5dGxZWWY2Q3FUazZuelNoTUFXMS9tbk5MTTliTUFYZHVuVlEyL2sxL2Y3TTdlc0RBUHYzQldMQytObk1jc3lQMTFrNjNudkpPclJ0Mnd6LzFLeXExbmJscGVMR2pzenJSMDh1d2RiV1d1RisyN2J0dy9HZ3Mzai9QaHdwS1NLRWhONEZKNGYvcVV5SVQwRGpSaTdNOHQzN1o3TWNwRWxKRVlISDQyYTYzNTgvc2JoMjdUYXVYTDRCZTNzYmpCcy9OTXZ0elloSUpKSkxyU3VOd3dHNFhNWHR6SS9ubTZZL0grajdTelVONjNka1hnOXk3NDFod3diaytKd0FJQkFJMGFoQlIvejgrVHYxZlJyV0tiREJsSzFiOW1ERjhvMXc2ZElPZlYyN29sR2p1cm4yWGtZRzlzenJKOCt1c082UnNMQVBxRjYxQmJNY0d4ZWE3ZmNKRDQ5RVZOUVhORzZjOGM4U0Z4ZVArL2NlNGVyVld4ZzJiSURDWUdsU1VqTGMzY1pod29UaHFGdnZId0Nwejh1c01qWTJ5dkl4aFIwRlV3Z2hHazBZeTU2Wm9rM0JGRklFeFB4S3hzOC9BdGE2L0txWEloSkpFUDRwQVIrL0p1QlBYQXBpNDFJZ0VvbnpwUzJFRUxaek4xTTdJc1FTSUVrZ3hwKy84blhHQUtDRXNUWVdqSzZJYWhXTTg3SjVCVmFBZnhDckl3cEkvVVA1V05BWjlPcnRvdVFvNVE0Zk9vR1ZLelpoNVlwTmFOZStCUTRkM2lhM1QxaDRKRUpDd2dBQVAzL0tCN3V5UWlBUVl0Q0FNVXhIRkFBa0pDUWk5SDFFamp1am5qOTdoYzJiZGpITGFaMVJmMlBqV09zN2RtcWpjbWZVbWRPWEVCNGVpYXRYYnFKbXJXb1lQbUtnM0Q1eGNmRTRmT2dFa3BLU2NlVHdTZXpldXg1ZHUvNmI3Wi9qUUVBUTFxMU4veHdzTGMweGVjcElHQm9hWlB1YzBsSlNVaEFlSHNrc0p5VW1xK1c4Z09iZm4wRHVYaC9wOTBoT0ZtUytvd0p6NXl6REdoOWZyRnl4RWZNWFRNV1lzVVBBNFhCWW5XblpzWExWUEF3Ym5ucC94OFQ4d0sxYjkzTjBQbWx0V2plRm5yNGVhNTMwekFUSi82TUI4ZkVKZVBUb09XdS82Sy9mY1AzNlhXWTV3RDlJWWNkY28wWjFWQTZ5Q0ZOU21Ic21PeDdjZjR4QkE4ZGk3YnJGYU4ybWFZYjdqaHd4RGFkT1hnUUFGQzl1Z3FGRCswTlhML1BaMnBsOW5ta2RvcFdjR3VQejUyaWwrK25wNitGcjlIT0YyL0w2K2FicHp3ZjYva29ua1VqUXFtVlAyTmhZb1dIRE9tamFyRDdzN1czU2Y1N242UUhpNks4eEtyVlhGZHJhZkhUdjNoSGJ0dTBEQUFRSFAwRlNVbktCbS8waEZLWmd5K1pkaUkzOWk3MTdEZ01BRTB3cGIxY1gzNzU5Vi9sYzBzRVA2U0M4TW9zVytzRElLUDMvQzdHeGNhenRpczZocTZzTDc2V3pXT3YrL0luRnU3ZWhlUDA2QkE4ZVBNSHRXdzhRRWhJR1MwdHp2SHB6RTMvL3h1SGJ0Ky80L0RrYVVSOC9Jeno4QTk2OURjUExsMjhSRWhJR3NUajFiMjRqSTBOTW5UYWFkVzZKUklJeG8yZmc5S2xMdUhEK0doWXRub0dCZzNyQnFteU56QytJakMvUno2RXY4LzFTMUZFd2hSQ2kwV1JycHRETUZGSVV5TTVLQVFBbis3d2JNUklibjRLcjkySnc5Y0YzdkFyOWk2UmtVZVlIRVVJS3BHb1ZqTEZnZEVXVU1OYk83NllVQ0FIK1FSZzFjcnJDYlNPR1Q0VzJqamE2ZEdtZnBYTUdIVTBmQ2R1cVZXT0YrNGhTMG1mYTh2blovNzlNU29vSVE0ZE13bzBiOTFqcnhXSXgzTjNHWWUrK2pXalh2b1dTby9OZVZOUVhWcWQ2ang0ZEZlNTM4c1FGSnAySG5yNGUyclZ0bnUzMy9CRHhFVk1tTDVCcng1VEo4N0hWZDJXMnp5dE5JR0IzNG12cnFPZjNTOVB2enpUcXVEN3g4UWtaYmsrV2VZL005dGZUMHdXSHc4SHYzMytZam5taE1BV3pabnJqMXEwSDhOMm1ubnNqellzWGJ6Q3cveGkxblU5MnBMUXlvYUVSNk5EZU5jTjlSZ3hYUEV2cjUrOTNLczBVQVZLdm5UUXVWMzYwdmpJdlg3NUY5MjVEOFB2M0gvVHM0WUhaY3laaXl0UlJTdmVmT25VMDg1bjkrdlViQnc4ZWg1dDdINVhmTDdmazlmTk4wNThQOVAzRmR2L2VZenk0bi9ydjhLRVRHRGlvRnpaczlNNXh1OHVZVmNsMEgrblBORGxaZ0hMV05UTU5wTDU2ZlFNbFNwamt1SDJxT25qZ0dENTkrZ29BME5mWHc5eDVrOVZ5M2gzYkF6TGQ1OGpoazFrK2g1R1JJUk5NK2FkNkszejVFcTMwZXlrcTZnc2VQWHlHWmsyN3F0Qmk0RURBTVZZd1JTS1JZT3JrQlRoMDhEaUExT2Z4cVpNWDBIOUFENVhPUnpKSHdSUkNpTWFTU0FCaExLWDVJa1hQYTRYRjU5VXptallqSHo0bllQZUpqN2gyUHdZcG9nenlIUkJDQ2p3dWw0TWgzY3FoYjN0TGNMbVVJMUFpa1dEWjBnM3dYcktXR2NHdHA2OEhQNy9WbURiTkMxRWZQeU1sUlFTM2dlT3d4SHNtUm8xMlYrbTh3UStlNE4yNzFCR1BYQzRYTGtvNnNxUTdIclcxczlmeG5waVFpTUdESitEMHFVdk11czZkMitMNTg5Y0lENDlFY3JJQXJuMUhZTVhLK1JqaWtYRm5hbTVMNjBBNGQrNEthNzF6cFFyTTlRSUFSOGZVa2VQKyt3T1pkVzFhTjRWWUlwSHJoTkRXMXM0MGpWQmlRaUw2OXgrTjJGajU3OUVBL3lEVXFsMGRRNGYyejlvUG84QmZtVkdxSmpsTWtWRVk3azlwNnJnKzVpcDBDR1psLytCSEYrRG9hQThURTJOY3VSYUlmbjFITXAyNi8xMjdqYkRRRDZ6OVhmdDFZeTFmdm5RRDBkR3BvOE83ZEdrUFBYMzVtUkdPRmNwbnFjMEZsVmdzeHQrL2NSbnVJejFEZ2NQaFpMcS9nWUUra3lyTDJOZ0k1dWFsOGZ2M0g0akZZbmd0V0lWWHI5NWgvWVlsK1BIOXA5eXhKVXNXUjgxYTFmQXcrQ2tBWU1lT0FMUm8wVWh1UDNPTE1ncWZFUndPQnpZMlZnQ0FpSWlQek8rWUl2YjJOa3dhSjJVemIvTDYrVllZbmcvMC9TWC8rUVlFSEdVdDkrdmZQZWVOUjJvS3ZxeEtURWpNZEorTWZtL1VUU0FRWXVuUzlOUnNrNmVNaEptWktiTnNiMitUWVdxcWlJaEk1cjZWblpGYXBZcVR3bU9rWndKVnFGQWUydHJwL1U0Q2dSQnYzNzdQOEJ3R0J2ck02L2Z2dzVXMkRRQnNiSzBROWVsTGh2c0FBSi9QUThXS0RxaGRwenJpNHVKaFlLQ1BsQlFSeG96MmhQLys5UHZIMUxRa3R1OWNJNWVDTGlUMHJ1d3BHUTcyOVRKOS82S01naW1FRUkyVjhqY0ZFcG5xdVh3amVxeVJ3azkyWmtyWjBzVmdaSkI3Z2NTZmZ3Ulk3eCtHSy9kaU1zd1pUUWpSSENLUkJCZnZ4S0JCOVJLd3M5VFAvSUJDN01lUFh4Z3hmQ3JPbjd2S3JOUFQxOFBoSTM1bzNMZ3VLbFMwUjl2V3ZmSDkrMCtJeFdKNFRsK0V1M2NlWXUzNlJTaGVQT05SbUZ1MzdtVmV0MjdURkdabXBvaUorWUZ6WjY5Z3dNQ2V6RGJwemlnZHFWSDYzNy8vUk04ZUhuQjM3NE9ldlRwRFY3ZVl3dmY1RVBFUi9mdVB4dE1uTDVsMU5mNnBnbTErcS9ENVN6VGF0ZW1ENk9nWXBLU0lNSEhDSE55Ky9RQ3JmUllvN1d3UUNsTnc1UEJKYk5teUc0Y09iMk4xVW1UVnQyL2ZFWGprRlBvUDZNRjBXaWpyMkhicHhFNlJFaHNYaXZEd1NGWUtvbVBIenVMWXNiT3loOEpuemNJTU85bEVJaEdHREpuSXVrYUQzSHJqOHVVYmlQcVlXanRsMmhRdldKaVhRWWVPclZUL0FSV0lpZm5CV2k1ZVBQc3A5QXJEL1NsTG5kY25ONWlZR09Qb3NWMFk0ajRCNTg1ZGdmK0JMYWhlb3pKcm55MWJWekN2aGNJVTJOblVCZ0JVcSthTVBmczI1R2w3czhMWnVRSkNRdS9pM3IxSDJMM3JJRzdmZWdCTFN3c2NQN21IbVQzU3AvZHdQQXgraXVvMUttUElFRmRtTmtEYXJKUTNiOTZqWGgzVlp6aElKSkpNVTh2Y3ZIMFNWYXM2QTBoTnUzZng4bUgwN1QyY0NXaWRQblVSblYzYXFqU2I1OG5qRjZoY1NUNDFXRnJBVEphdW5pNmVQay85L1NwalZpWER6dVpyMTRPWTU2YXlOR0Y1K1h3ckRNOEgrdjZTLzN6ajR1Sng4TUJ4WnJsczJUSXdOamJDcTFmdkZMNzM5KzgvbEc0RFVvTUxPbXFhSVZrUStHM2JoOGdQVVFBQVcxdHJqQms3Qk9mT1hzSDkrNDh4WnV3UW5MOTRVT214M2t2V3dYdkpXbVo1ODlibHJPMjM3cHhTZUp6MDcvdkJ3NzRaMWt4UmRnNUZCZ3pzQ1ZQVGtyQ3lLb3Z5RHJhb1hMa2lTcFlzTHJkZmk1YU5VYTVjV1ZoYlc4TE92aHdjSGUzaDRHREhDdXJFeFB6QXdQNWpXQ2trZFhTMDRSK3dCV1hLbEpZTDRsSEFKUHVvMTVFUW9yRmtVM3dCVkRPRkZINGlrUVJ2dzJXS3orZGlpcThiRDM5ZytjNFFwYlVXQ0NHYUt6d3FIaU84bm1MV01FYzByVlVxdjV1VEw0NGRPNHZKRStleE9uZExsU3FCdzBmOFVMTldOUUNBZzRNZFRwM1pqeDdkQmlNcTZndHozSjA3d1ZpOFpJYlNQUFRSMFRFSU9ucWFXUjQwcURkR0RKK0tJNGRQUWlBUW9scjFTa3puWVVKQytoKzQwbWxTOXV3K2hJZkJUL0V3K0NubXpsbUd4MDh2eTNXQTdkOFhpR2xUdlZnanZ5dFVLSThqZ2R1aHE2Y0xlM3NibkRxekR5NmRCako1L3c4Zk9vSHIvOTNCb3NXZTZOWGJSUzU5UjR0bVhabUN3bjdiOW1IVzdJa3FYbEY1QWY1Qm1ETjdLUlo2cmNiZ0lhNVl0Tmd6Uzhkdjg5Mm4wb2pYakdhbGlNVmlqQnd4blVrRkJLU08vUFJlT2dzM2I5eERyNTZwQmF0RkloRUdEUnlEWGJ2WG8yT24xc3BPbHlucGZQOEE4RGN1UGx2bktRejNweUxxdWo2NVNVZEhHN3YzcnNmVEp5K1ZGcUUvY2VJOC9zYkdJVFEwZ2lucVc5SEpFZnYzQmNydEt6dXF2SG56aHBrV0taYnV2QnM1eW8ycDhaQ1pCL2NmeTYxNzl1d1ZrcE1GY0hKeWdKbVpLU3BYcm9pYk4rNGhNVEVKYjkrK3g5a3psekhFd3hYLy9YZUhtZUh4OU1sTGxIZXd6VkZuZEhZWkdSa2lNR2duM04zRzRjTDVhOWkzZnhNcVZNaFp6WnFDS0NmUHQ4THdmS0R2cjFTeW4rK3VuUWRZSGQrZlBuM05NSUM1YzhjQjdOeHhRT24ydS9mUHd0blpFWURpNHVoWEx0L0E4R0ZUTVh2T1JBeHk2NjN3SEVsSnlhaFhwejA2dTdURmRNK3grVlpENCt2WGIxaThhQTJ6dkg2ak56Z2NEcVpOODBKRStFZHMzclFMM2t0bnlhWDZFd2lFOEp5MkVINSsrNWwxTTJhT1ErZk9iZVhlWTlQR25YTHJac3djeDd3K2Mvb1NhNWFIV0N4bWJWZDB2TElaWVJzM0xWVzRYdForLzAyWlh2TkhENSt4QWlrY0RnZWJ0eXhuaXM4VDlhRmdDaUZFWXdrVUJGTW96UmNwN0NJK0p5Qkp3Qzd3bmh2RjV4T1NSRmkzTHhSbmJpZ3Z1R21vejBQRDZpVlF4ZEVZRmUwTVVkS1lEME45UHZnOFNobEVTRUh5Tno0Rkw5L0hJdkRpWjl4N3ppNE9tNVFzd3B6MXIrSFd4UnJ1WGNwQnhkckNHaThrSkF6VHB5M0VwWXZYV2V1clZuV0dmOEJtV0plelpLMTNkbmJFNWF1QjZOWERnK21raVk2T2djZVFTZGkwYVJmbXpKbUlscTJhc0k1WnNYd1RCSUwwLzZzMGFsd0hBZjVIbVhYYi9mWmo3YnJGQUlENCtQUVVHbW1kS21LeEdEdDJwT2ZkcmwybkJxc2o2dm56MTVneGZSRnIxR3ZhejNEMDJFNlltcFprMWxXb1VCNlhMaDlCNzE3RG1GUVYwZEV4R09veEdXdlhiTU9rS1NQUnRXdDdKczFPNnpiTm1KOXp1NTgvSms4WmxlM2lzL3YySGdHUU90Sld0aE1kU0owRmtEYXlVaUFRNHZmdlA4eTIyTmkvMkxWVGVRZVJOR1c1K3BPVEJmQVlQQkhIajU5ajF1bm9hR1BYcm5Vd01OQkh1L1l0TUd6NFFQaHUzY08wWVVELzBWaTJZZzZHRFJ1ZzJnOHBRemFGeCtOSHo5R3NXUU9Wank4TTkyZEdjbnA5Z1BRT3dhaVBuK0h1Tmg0OWUzVmlpcnNEd081ZEJ6RjJ6RXk1L1lIVWprblh2aU93YXRWODFLcGRYZTdjMGRFeENQQVB3dmdKUTVVR1VnQmd6cXlsckpvSlFHb2UvNE1IanNudHE2NFVQYXBvMlVJK0wvN0EvbU5RcTNaMXZIdWJmaDJrUC8rcFUrWmozdHpsU0U1T1poM1h1K2N3NXZYY2VaTlkxemczZmY0Y0RRc0xNK3pidndtUEhqNUQ3VG8xbUpIb21pUTNubStGNGZsQTMxOXMwcDl2VWxJeTFxMzF5MVo3czhON3lUb3M5VjRIaVVTQ0daNkwwYXhaQTVUN2Y5bzdhVnUzN0VGWTJBZXM4ZkhGd1FQSHNYbkxNclJvcWJpT1RtNlJTQ1FZTzJZbUUzd2I1TlliVFpyVXc1TEZheEFSL2hFQUlKWkkwS0JoYmRaeHIxK0hZT2lRU1hqMjdCV3p6c1dsSFdiTUhLL3dmVHluTDFKNzIxVk5yNWNUelpvM2hKNitIak83YnJXUEYwcWJtY0xQYno4OFBQcko3Zi94azN6Z1BVMTJDdFVYSmFwWEFTT0VrQUpHR0V2QkZGTDBLQ28rNzJ5bjNtREtpNUJZdU05K3BEU1E0bXh2aUFXakt5Sm9iVjNNSEZZQm5acVZnWU8xUGtvWWExTWdoWkFDeUZDZmgzclZTbURGbE1wWVBya3lUQXpsdnl0M0hZdkVxbDBoRUlzTGZ5Ni8rZk5Xb0c3dGRuSWRVVURxNk8zS2xackN5TUJlN2w4Rmh3Wk1CNDIwUncrZm9Xc1hkN1J2MnhjaWtRZ0E4REh5RTNidGxDOUFLcDNHNDlEQkU0ajcvNGg4NlpHOWlZbXBIVk5uejF4aGRSNU9tSmphcWZubXpYc01HVHdSalJ0Mmx1dUlhdGUrQmM1ZE9JRFNwVk5uR3JWbzNwMzVGL3p3S1M1ZU9vUytydXlDcGk5ZXZNRmd0L0Z3cnRpWUdkRTRlSEJmcG1QcSsvZWZUQkhUckxwMTZ6NHJqL2pRWWZMMVNIYnZYWS8zWWZmd1B1d2U5Z2RzWm0zYnVHRUhjNDJNakF6eFB1d2V2a1EvWi82Wm01c3grL0sxNWUvcmI5KytvMU9IL3F4QVN0cElUZWxPOHFYTFpyTTY4MFVpRWFaTW1vK1JJNmFwbEN0ZWxteTZsZURnSnlvZnErbjNweXB5Y24ya1BYdjJDZzNxZDhTOWU0OHdkWXFYd2lDR3JNU0VSUFR0TXh5UEh6MUh1N1o5NUk1SnJjMHdFblBuTElQYndIRklURXpLVnRzS3F0all2OHkvdFBzQlNDMytIUnY3RjhuSkFtYWRSQ0poN1o5V1JGdld6OS92RUJzWHl2clh2WHNIWnJ1dHJiWGM5b3htNVR4NS9BSTFxcmZFMkRFeklSQUlVYnRPYXFlZWRUbExoZWVSUGRmbUxjc1Y3cU1veFZkdVUvZnpUZE9mRC9UOWxmbjMxNGIxMi9IMTY3ZHN0VGs3N08zTE1iTm40dUxpTVdMNE5JakY3SUY3djM3OXhxcVY2VC9mbjlpL2NrRzd2SEQ2MUNWV1NydUh3VS9Sc0g1SFZ0dVdMSm5KL0s3LytST0wrZk5Xb0dsakYxWWdCUUJPbnJ5QVlVT241SHVRVnRIdmE1a3MxZ1JMbzZPamphWk42NFBENFdERnlubHdkZTJLTWFNOU1YbmlQT3plSlovNkxEbzZSdWsva2pHYW1VSUkwVmlVNW9zVVJhOWtpcy96dUJ5VXQxWmZ2WVByRDM5Z3dhYlhFS2JJZDZoYWxkSEZxRDUyYUZDOVJKRVp2VTVJWVZPdmFuRnNuVmNkMDMxZUl1SVRPM2Z5aVd0ZkVaY293cXhoRlFwMVlMUmh3enBZNCtQTExGdGFXVEExTTdMQ3hNU1lOUXAxNUdnM3BnTm5odWRpMXFqZU5NMmFONFN0clRYQ3d5TVJINStBZ0lBZzlPL2ZnN1h2bnorcHova1ZLell5NityVXJZR0dEZXNBQU02ZnU0ckRoMDZ3enN2amNlRTVZenltVGh2RlNua1MvQ0M5ay9wYmRBejA5UFd3MVhjbFdyZHVpaW1UNStQbno5L01kaTZQaTM5cVZHR3VTYXZXVFpoT2k4MmJkbUhnb0Y1WnZFTEE5bTNwNlRTcVZYTkd2WG8xczNhOG56L3pldWl3L2t3bld4cnA5Q215YVZLdVg3K0xZUjZUbU5Rd2FWYXNtb2NlUFR1eE9sQU1qUXpnZjJBTHVyZ013djE3NlNNMTkrOEx4TjA3RDdGeDgxSTBhTUFlNlpvUjZYTUF3TFdydHlFUUNGbTV6WlhSOVB0VEZUbTVQdEtjblN1Z3hqOVZjUFhLVFVna0Vvd2FPUjJselV6UnZIbERoZnNuSnd2UXA4OElQSG44QWdEQTVmSGc5UC9VTjJrMnJOL09wTWtLQ2pxRHIxKy80ZENSYlJrV013WlNBd3F5S2pvMndMZHYzN1AwTStVMm56VUxzMzFzbmJxcWoxU1dEcGhKZHhwbjV2UG5hUFR1TlF5SkNZbll2ZXNnN3Q5N2hMMzdOK1pMSUNTM1plZjVwdW5QQi9yK1NxZm84LzBROFJFclZteGkxbHRZbU9IeGs4dlExZE9WTzc5MEdzQ3AwMFpqenR4SldXcGZtbDY5WFhEdTdCVWNPWkphNStQV3JmdFl2MjQ3eGs4WXl1eXplTkZhMXYyeWZQa2NsQzl2bTYzM3k0bGF0YXVCeStVeWdiOFhMOTZ3dG5mcTNBWkRQRnp4OCtkdjdOcDVBR3ZYYk1PdlgrbjNpWmFXRm5nOExnUUNJY1JpTVE0RUJPRm80Q2tNSHpFSTA2YVBsbnZPT3pqWTRlSGppOGl1bWpWYUl5UWtMTnZIUzFOV3F5Zk42YlArYU55NEx0cTBhWWF1WGR1alQ5K3VHRDl1RmpOaloveTQyVEF5WmcvQXJQVlBHN1cwclNpaVlBb2hSR01KLzZUSXJhTUM5S1N3azUyWlV0N2FBTnA4OVV3MHZYRDdHNVpzZTZkd1pIcUhwbVV3dnA4ZGl1bHcxZkplaEpEOFkyNWFESnZuVk1POGpXOXdYeWJ0MTVWN01VaElUSUhYV0djVTB5NmNrOWhidDJtS0tWTkhZdVdLemZEdzZJZjVYbE5oVVVaNUtoOWwxbTljZ28rUm43QnM2UWIwSDlDRHlidDk0c1I1bkRoeFh1RXhIQTRIL2ZyM3dLS0Zxd0VBTy96ODBVb212VXBFeEVkY3ZuUWRqeDQrWTlaTm1US0tlVDFtN0dBRUJwNWlPb1FkSGUyeGVjc3ladlMyS25yMDdJUm16UnRpN3B4bDJMOHZFQktKQk11WHoyVjEyTGk3OTJFNm8xNitmSXM3ZDRKVlBqK1FtdGRjK2pvTUh6RW9TOGNEcVhuZVY2M2NEUC85UnpGeWxKdmM5cFNVOVA4TDhubXAvd2RNVEVqRW9rVnJzSEhERHRib1dpMHRMYXoyOGNMZ0lYMEJnRldnZXRpd0FWaTVlajZPSGQrTmZxNmpjUFhLVFdaYmFHZ0UycmZ0aXo1OXUyQ0IxelNVS1ZNNnd6Wkhmb2lTUzJQMTkyOGMvcnQyRzYzYnlCZkZscVhwOTJkbWNucDlwUEY0WE96ZHR3RXRtblhIdTNlaFNFa1I0ZTZkWUtYQmxHL1JNUWdOalFDUWVqLzQrYTFtNmo2a0dUWEtEZGV2MzJYdWdUdDNnakZxNUhUczk5OHNlenFXc0xBSXVYWFNNeitrS1NwQW5abXdzQStaSG1kc2JNU3F4U0xkMmZyazJSV21ZTEt5d3VrWnlheStpN1RJRDFGNC9UcUVXYmF6TDVmQjNtd214b2FvVmJzYVRwNjRBQ0ExUFUrekpsMnhlZXR5dUxpMFU3M0JTb2hFSW9VemJHUUxNMHV2a3k1NUVSK2ZDQjVQL3UvTnRIMnpVa2NpTzg4M1RYOCswUGRYT2tXZjc0d1ppMW16SWVjdm1Lb3drS0p1cTlkNDRkYXRCL2p5SlJyYTJud1lHS1FQMUh2ejVqMTJiRThQTEhYcDBqNWJ3U2wxS0ZPbU5GcTJhb3dMNTYvSmJiTzBzc0RNV1JNdzFHTXlqZ1dkWWMyeUF3QTd1M0xZNnJzU3hVc1lZOXlZV2JoOSt3R0ExUFJzNjlmNUlTam9EQjQvdVF3ZEhXM1djZGw1WHFaeGNMREwwajdxQ0x3TUh0SVhIQTRIaHc0ZVo5WFJzYlN5UUowNlZEdEZYYWpYa1JDaXNXUnJwbWhwYTRGYmpEcDZTZUdWa0NSQ3hDZDJrVloxMVVzNWZ1VUxWdTk1RDlrYWlRWjZQRXgxZDBEek9rV3pPRFVoaFpXK0xnL0xKbGJDT3Y4d0JGMWlqMnE5Kyt3WEppOS9qbVdUS3NGQXIzRCt1ZUE1WXp3NnU3UmpPbEt6MGxFb3EvK0FIdERYVCs5NDJMUkJ2dkNvTkZmWHJsaTh5QWNTaVFRZlBrVGg2cFZick8ydlg0Zmc5dTMwanA5cTFaelJybjBMWnBuTDVXTDlCbSswYmRNYjQ4ZDd3TUJBbjFValFkV2ZwVlNwRXRpMGVSbUdEeCtJNDhmUHlSVmNiOXV1T2N6TnpaZzg4ZHY5L0ZHbmpueDlDV1cyYnRuRGpGZzJOUzJKbnIwNks5d3ZJVDZSS2Q0ZEwxT0l2RlNwRXZCZU9ndm01cVhScGxVdm5MOTRrRlVNV3loTTc0elMxazd0QUpreFl6RjJiR2VucU5IWDE0UGZkaDkwNk5ncXd6WWJHT2pqU09CMnpQQmN6TlJRQVZKSEVKODhjUUdlTThabGNIUXFaUjNlKy9jRnFod3MwT1Q3TXpQcXVEN1NuZUhhMnRyWXNXc05ldmNjaXVVcjVxRjFtNlpJU2twR1NvcEk3aGpUMHFWdzVzeCs5T281Rkc3dWZaaDkwL0I0UE9qcTZlTFE0VzF3N1RzQ0Z5LzhCeU1qUTh5YlAwVXU3WTJzckl6d0hkaC9qTXI3cGpsLzdpb3J2WTBpVmFvNDRkYWRVMWsrdDdwdDNyeWJ0Zno4K1d0OC9mb3QwMEFrQU9qcDYySGYvazN3WHJJV1M3M1hBMGhOUGJUTWV6MysvYmNWK0h4ZXBtbDVmdno0S2JlUEZwY0xTMHR6WEwxeUM5MjZzbXNYSk1RbktCejFyV2hkUlVmNTJqN1N4OHYrcnFyNytRWm85dk9CdnI4eS9ueHIxcXlHVXlkVFowTFUrS2NLZXZmcG9uS2JzeUk2T2dZTzl2VVViaE1JaEpnNFlRNG1UcGlqY1B1eFkyZmxBZ3dkT3JaQ3dJR3RhbStuSWt1OFoyTDhoR0ZJRVFyUnQrOUlKTVFuZ01mall1Zk90YkN6SzRmYnR4K3dBaWtjRGdjZUh2MndhTEVuRTVnNmV6NEF1M2NkeEt5WjNrejlsWEhqUEpoQVN0b3NvbEtsU3VRb3dGR3FWQW5tL2xCR2V1WkxSb0ViVTlPUzRIQTRFSXZGK1A3OUo3TStyYTNhLzYrN3crRndjTy91STFiTk1GM2RZdGk3ZHdQS2xpMlRvK2NGU1ZjNC96b2loQlFKc21tKytNWjhvUEJtSlNFRWJ5UGk1SUlkNmdpbUhEZ2JoVTBId3VYV3A5WkdjWUpaeWV3VmJTU0VGR3hjTGdjVEI5aWpkQWtkYkQzRWZnWThENG5GZU85bldEbTFDb29iRmI0VW1qd2VWMjVFZW5hWm1CaXpscXRVZFdKR1BDcGlhV1dCZnYyN3c4bkpBWVBjZXNOMzYxN1c5c2dQVVhCMzc0TjI3WnJEYThFcWhVVkxxMVZ6eHR0M3QyQnNiTVRxOU05SVNvcmlFZG1WcTFSRXRlcVY1Tlp6dVZ6MGRlMksxYXUyQUFDT0h6c0xleFZIbU1mSHhiTUNHc09HRDVRYjdabW1iNS9oU3M4amtVamdQbWc4amg0OURRQVlPbVFTanAzWURTMnQxRmxUQW1INi93VjUvMCtUTW1mdVpKdzVmWm5KT2UvZ1lJZTkremZDV1NhZGt6SjhQZzhyVjgxRDR5WjFNV0hjYlB6NGtUcDd5MmVORjJ4dHJUTThWaXdXWTlkTytiemtBSEQ4K0RsOGpQd0VLK3V5bWJaQjArOVBaZFIxZlVxWFVueHQrcm1PVlBtWWFWTzlNRzJxRjJ2ZGpKbmpNR1BtZU9qb2FNTS9ZQXY2dVk3RThPRUQ0ZWhveitxYzQvRUt6K0N0NEVjWGxHN0xUZ3FZbHkvZllwc3YrNTU1K3VRbG1qUnl3WDcvVFNyTlFPQndPSmc1YXdMS2w3ZkZxSkhUVWNiY0RFZVA3V1JTSVVuUEtsTms5cXlsbUQxcktXdGRpUkltaUloOG1NV2ZKdWZVL1h3RE5QLzVRTjlmeWovZmdZTjZZY25pTlFDQWRlc1dxOXlSLy9Qbkw3eDdwN2lUM01yU0lrOW10K1FWUjBkN1dGbGFvRTNyWGt5aGRhK0YwMUczWHVxc2l3VUxwbUt3K3dSd09CeDA3TlFhMDZhUFJiVnE3TjhYRG9jRE4vYythTldxQ1VhUDhvUkFJTVR3RVFPWjdlL0Q3akd2MHdJY3VucTZlUFQ0VXFidCs2ZEdLMloyMGZtTGlyL3ZWQ0dSK2FQLytZdHIwTlBYa3d1RVNiY1ZTRTJ4Mkt2blVGYTlyeTIrSytEazdKaWpXVGJCank0VXluU0wyVVhCRkVLSXhwSU5wbEM5RkZMWUtTbys3NVRENHZPSHpuOVNHRWlwVnNFWXl5ZFZnaTdOOWlLazBPdlh3Uko4SGdjYi9ObC90SWRFeG1QTTRxZFlQYTFLb1EycTV1UVB5elEzYjU5a2RXelZxMThMVzdmc1FhL2VMa29MMzI3YXZJeDVMWjFTS3MybFM5Zmg1dDRISjAvdlUvcSttZFZ3a09VNWZSRThweStTVzc5NXkzTDA2OTlkNFRFREJ2WmtPcU9Ta3dYWXYvK29TdS9sNTdlZnlWT3VxNmVyc0hDdktqZ2NEaXl0TEpqbGE5ZHVzM0s1Q3dYcEhkeHBIYTBsU3hiSGxxM0wwYldMT3dZTTdJbmx5K2RBTHd1cGQ5SzR1TFJEZ3dhMU1XdW1Od1RKQXBWR0NCOCtkSUtWd3NyTnZROE9CQVFoS1NrWklwRUl5NWR2eFBvTlMxUnVneWJmbjRxbysvcmtKajZmaDRPSGZNUFRDeUlBQUNBQVNVUkJWSms2RW1tRnRRR0FyeTNmc2Fwb3RHOTV1N29Gcm1hS0xIWG16UC8yN1R2NjlSM0pxcUdocmMySFFDREUxNi9mOEc5N1Yyelk2SzN5YVB0ZXZWMWdaVjBXcHFZbFZaclZvbW15ODN5VHBzblBCL3IrVXZ6NW1wcVd4TC8vdGtLVnFzNndzYldDVlZuVjBwOXQ5L05uMVdpUmxsWkxJeVBaK1k2VXBsdXNXSTZPendxeFdJeWhIcFB4OUdscVFmbnUzVHRnek5naHpQYnVQVHJpeVpPWGNPM1hMZE5CRkpaV0ZqaDJZamRpWS8reTZ2VW9FeDhmbitrK21aRU5raWdqUFhNSlVQeTlJK3ZSdzJmbzF0V2RWU2NHQUxwMi9WZGhNSkprSHdWVENDRWFTemJORjkrWUhtbWtjSHN0VTN6ZVVKOEhTN1BzanpTNjlmZ25OZ2JJajNpcTRXU0NaUk9kcVQ0S0lVVklyN1psd2VkcHdXZlBlOWI2ajE4VE1XclJVL2hNcXd4cjg1ejlzVjFVL1BOUEZWaGFXV0RscW5sS082UFN4TVQ4WUtWRTRYQTRrRWdrQ1BBUGdwdDduOXh1YXFiczdXMVFwMjROcG1CNFp1bDEwa2puTXg4d29DZEtsRERKZGh2bXpKMkVpeGV1TVRVWUZpMWNqZFp0bXNMSnlZR1Z5b25QU3g5VTA2SmxZOXk1ZDBibDJTakttSnFXaE8rMmxabW1lQUtBUDM5aU1XZDJlaWNqbDh2RnBFa2pFQitmd0JSYzNyUDdFQVlPN0ptbCtnRHFsbC8zcDZaY256UVBnNS9DM1gwQyt2ZnZnWjY5T29ISFRmOC9rYUZVUFlFMFdlbllWalhOaXZRNVI0NXl3N0xsaXRQdUZBU2hvUkhvMVdNb3dzSStNT3NjSGUwUmVIUTcrdmNiaGFkUFh5RTVXWUNoSHBQeDdsMFlacytabU9rNUR3UUVJU2JtQjdwMTc2aTJkclpxM1FTeGNhRklURWlFV2VuS0FGSURzT0VmVXUvek1tWlZtTkh1YVo5VE9hdWFUT2RrekkvWHpDeUZ0TTlIVDE4UFg2T2ZaNnM5MlhtKzVTYjYvc3IvNzYrWnN5ZkF3Y0ZPTFIzM3lpUW1wTTlhME5MU3l2YjltOWNrRWdsR2ovSmsxYk41OXk0TWRXcTFSVnhjUE1xWW0rSEsxVUM4ZmZzZTllcTB6OUs1TTNzdUp5WWtxaVg0TEp1Q1V0bDNSMEpDZWgwbkxwZXJNS0FxNi9EaGsvajU4N2ZDYlh3K1Q2WEJDdCsvLzhTQytTdVo1YlJqQ21OQU95Y0taMVZKUWtpUklJeVZDYVlVd2pRa2hFaDdIY3JPdWVwa1p3Z1ZCdEVvOUQ0eUhnczJ2NUZMRzFhcmtnbVdUYXBFZ1JSQ2lxQ3VMYzB4YmJDRDNITWw1bWN5Umk5K2huY1JjZm5UTUExamEydU5nQU5iNWRLbktMTGR6NThwVXUzZ1lNZWtLN2x6SnhpdlhyM0wxWGFxcW0vZmJ1RHh1T2pjdVMzNkQraVIrUUVBWnMrWmhCWXRHNFBQNTJIOGVJOE05ejErY2c5aTQwSVJHeGVLMDJmbFI5YnE2R2hqNDZhbFRHcVU1R1FCcGt5YUx6ZHFVMXViL2YvQW5BWlNwS1c5dHpJU2lRU2pSM295cWNVQW9FL2ZMckN4dGNLWU1ZTlorNDBZUGcyeHNmSXpUZk5LZnR5ZjZyNCthZmVMN0wrYnQwK3lhaExJNG5BNDhGbzRYZW54TTJhT1ovWjk4T0FKSWo5RVljbmlOVmk0WURVKy83LzJBcEQxVWZVRjJjL2Y3NVQrVTlXQmdDQTBiZHlGbFpLb1RKblNPSFJrRzhyWldPSDBXWC9Vclp0ZStIakY4bzF5YWJnVTJiOHZFTE5tZXNPcFFrUE1uSkhlQ2Fqb3M1TzJlY3R5dWUyeUtiNStTOVV4eUd4VWZ0cXNKQzB0TGFYcG5wVEpyZWRiYnFIdnIvei8vbkp5Y3NqMVZJS2Z2M3hsWHB1WWFNN3pqTVBoNE5MRjY2eDF6NSsveHBzMzd4RVY5UVZhV2dVLzU3dXFRVExwb0VqeDRwbi9QZ0pBaXhhTmxHNTcrellVdGV2VXlQU2ZiQXJCdFBXeVFhQ2lqb1p4RTBJMGt3UVEvcEg1VHdpbCtTS0ZXTXd2QVdKK0NWanJzcHZpNitjZkFUeDlYaUlwbWYyZm9scVZUT0E5b1JKMHRHbXNCU0ZGVmNlbVpjRGpjckRVN3gzRVVzSFdQMytGR0wvMEdaWk9ySVJxRlZUN28wN1RYTHA4QkpVcVYxQnBYMFdGaWFYSjV1ZFc1UGZ2UDlpNkpiMVFjMmVYdHREUjBjR1R4eThBQUF1OVZxbTFvT3ZLVmZNd2JQakF6SGVVMGJ1UEM5cTFiNEd5WmN2QWQrc2U3TnQ3Sk5OajZqZW9oV25UUnlNcTZnc3NMYzJ6MDF5V1dyV3JZL0RndnZEejI0OWF0YXRqL2NZbFNCR3lCOVh3VkJpMW1WdThGcXhpalpUVjE5ZkRyRmtUQUtRV0VXN2JyamxUUER3a0pBeUQzU2V3VWtpcFFwUHZ6N3k0UHBjdlhjZkFBV09aWXNMR3hrYXN3cjhtSnNiNC9mc1A1czVaaG9pSVNDeGROZ2ZGaWlsUFg1ZzJtaDBBR2pTc2hZandqOHl5dVhucUNOMzVYbFB4KzFjczA0RTNmdHhzWmhiVDJuV0xvYVhGUVVKQ0l2UUtTTDJDNUdTQlhJcVpzTENJSEovWDBzcUNkZDd5NVcxeE9OQVBkbmFwTlNxTWpBeHgvTVJ1ZE84MkJMZHUzVWVaTXFVeGJGaC9yRi9ucC9TY1NVbkp1SGZ2RWJOc1kydVY0M1pLKy9JNVBUaFdJb09PeXNURUpDWTlUbTUxT3F2aithYkp6d2RWRk1YdkwyTmpvd3huUzBqUGFKZzZiVFRtekoya2NwdEMzcVVIUGt1VUtLN3ljUVZCOHhhTmNDQWdpTFdPdytIQXlNZ1F0cmFwenh4TFMzTTRPTmd4MjBVaUVXdlduS1dsT1hSMVZYc3VxN3RnZTB6TUQrWTFsOHRsbnBQUzlQUjFFUm41aVZsV2RWWkl3NGExd2VmejBMaEpmVnk1ZklPMUxhc3pkV1NQVzdwc2RwWnFwQlYyRkV3aGhHZ2tVWklJWWlFNzVRS2ZnaW1rRUpOTjhRVmtyL2g4c2tDTUdXdGU0ZHRQZHQ1VWEzTTlMQnpyUklFVVFnamFOVElEajZlRlJWdmZRaXdWVVlsUEZHSHlpaGRZTk5ZSjlhcVZ5TWNXNW81aXVqclF6MkhlOEt5WU8yYzVVOXhjUzBzTEF3ZjFBZ2NjZUM5WkM0bEVndE9uTHVISWtWUG8wVU45S1c2eXc4QkFId1lLMGhxcFFoMGRVV25tenA4TUsrdXlHRHZPQXp3ZVZ5NG51Q29wTUhMRGtzVnJzR3JsWnRhNmVmT25zSExsZXkrZGhhdFhiaksxSkM2Y3Y0WitycU93YS9lNkREdjBwV25xL1puYjEwY29UTUdpaGF1eHhzZVg2ZEN2VTdjR2V2VG94Q293djJmZkJ2VG9OaGdDZ1JBN3RnZmd6dTFnK1BxdFZ0cHhMRjJFdTM2RDJqZ1FjSXhadHJJdUN5QzFnMnY1MGcxWXYyRUphdFd1amduajA5Tnd0VzdURkF1OVZ1SEs1WnU0ZWsyMVdnMjVhZUtFdWJoLzd4RXVYdzFrclZkSDJwcEdqZXJpY0tBZnVycTRvVVBIMXZCWjR5VTNlMGRQWHcrQlI3ZkQzWDBDNXMyZmduSTJHUWRIYnQrNno4cngzNlJKL1J5M1U1cDBzZTdTR2N4bSt2VHBDL1BhMUxTVVd0c2dMYWZQTjAxOVB1UTIrdjVTN0wvLzdqQ3ZiZTJzMVg3K0wxK2lFUklTamlaTjZtVytjeGE1dWZlR2s1TUQ3T3pMb1p5MUpVcWJtYUowNlZLczJUdytheGF5anBFdDJyNXg4ekkwYjk1UTZYc2tKU1dqZEtuTWc0cXFrZzdJZkloSVR6ZG5aVzJCaDQ4dktqeG02NVk5ekd0RkFSZEY5UFQxc0dMbGZMajI2NmJXOWhONTFHTkNDTkZJc3ZWU0FBcW1rTUpOTnNVWGtMMlpLU3QzaFNpc3ZiSjBvalAwZFdtTUJTRWtWYXQ2cHBnL3FpSzRYSGJLQklGUWpCbHJYK0hTM1poOGFsbmhFT0FmaEYwN0R6REwzYnAzZ0sydE5XeHNyZEQrMzViTStqR2paK0JoOE5QOGFHS0JZMkppakltVGhqTWRKckxGVkxWVktNNnFUa2xKeVJnNVlocVdlcTluclcvL2Iwc01IOEVlUVYyK3ZDMW16V2JYaURoeitoTCtiZS9LR2kxYlVLamovc3lMNjNQMTZpMDByTjhCUHF1M01vR1VoZzNySU9qWUx1anFzZ3NpTjJ2V0FMdDJyMmZTNmJ4K0hZS21qVjB3ZXBRblBrdk5VZ0JTNjMra3BTUXpNakpFcFVvVmNPZE9lbTJJaWhVZElCQUlNV0hjYkx4OCtSWnRXdmZDUjZsUnhBQ3djMGNBQXZ5REVCMGRnMzc5UmlFNW1UMjdPRFB4OFFtc1pWV0tJd09weFprZkJqL0Y4bVViV2V1dlhybUorUGlFWEVzZjFLQkJiVHgrZWdVN2RxNVJtZ1pOVDE4UEJ3LzVxcFNDNzlLbDlGSFZGaFptcUZpeHZOcmFDZ0RCRDlMdlc1dHl5Z003MGlQNHJjdVZWV3NicEJXMDUxdEc2UHNyNndyUzU1dVVsTXlhdFZDM2JrMjFudjlqNUNlMGE5TUhMcDBHd25mcm5zd1B5S0lHRFdwajRxVGhjSEZwaCtvMUtzUEN3Z3hjcmhZK2Y0N0c5ZXQzV1RNU0M2TG56MTh6cjgzTG1DbmRMMWpxZDZkeUZTZVZ6ejk0U0Yvd2VQSi8wMSsrY2dTWHJ4ekJFdStaVE9EVnc2TWZzejd0MzU1OUd4UWUxejJmQTZNRkRmV2FFRUkwa2xCQk1FV2JDdENUUXV4VkdMdFdnYmxwTVpnWVppMkFlT0gyTjV5LzlZMjFUa3VMZ3dXam5YSlV5SjRRVWpnMXExMEtQSzRUNW01NGpSUlIrZ3dWa1VpQ2hWdmVJT1puTXZxMHQ4eDI3YWFpNnVqUjB4Z3oycE5aMXRQWGc1ZlhOR1o1NXF6eE9IZjJDc1JpTVJMaUU5REZ4UTMrQjdhZ2NlTzZlZEkrb1RBRkh6OStVcmd0YlNSeW1yU083cytmdjdMV2YvbjhWV2tudU93SVM1ZE9XVS9kQWdBUkVSOVp5N0tkNTducDVjdTNHT1l4bWRVcEFnQ1ZLbFdBNzdhVkNqdStKMHdjaGp0M2duSHU3QlZtWGZDREo2aGZyd05tekJpSFljUDZaMXE3SVMrbzQvN003ZXR6L2ZwZCtLemVpc3VYMkxueisvVHRpdlVibGlpdGE5R3hVMnNFQnUzRWdINmo4ZnYzSDRqRll1emRjeGdIRHh4RDEyNGRNSGJjRUZTdDZveXJWMjh4eDlTclh4TXhNVC93Nk9FelpsMzFHcFd4ZUpFUFUxUzZYLzhlekd5Vk5KTW5qMERRMFRONC96NGNqeDg5eDZ3WlM3Qnk5WHlGN1FvTmpZQ0ppVEgwOUhTaHJjMUhmSHlDWERCRTFWUmhMMTY4UWZObTNaUnVGd2lFekNqcEtaTVhNSjJkNHljTXhjSkZucXpVUWJGeG9majE2emY2dTQ3Q2p1MEJhTnV1T2NxV0xhUDAzQllXeWpzR1phV2xRMU5HdWdoNDh4YU5JQmFMbVpsTG1SRUtoWEtkMVduU1pqcGR2UGdmczg2cFVucHdSeUxUcm9jUDB6czBLMVowWUY2bjFRckpqQ1krM3pKQzMxKzUvLzMxNmROWDJkMHo5ZmR2WEtiSHBmM3VIajUwZ2xXUG8zNkRXbGwrUDJXU2t3WG8yS0Uvd3NNakFhUStZejUvanNiOEJWUFZjdjVmdjM3ajdKa3IrUElsR2w4K1IrUEwxMmhFaEgvRSs5QUlKQ2FrMWpaNjlPU1MydXRhblRubmo5S2xWWitaRnZYeE03cTR1Q25jZHYzNlhlYTFzbGxCSXBHSUhmQ3E5NC9DL2JLaWRwMGFBSUF6Wnk0endmcGR1dzZnL2I4dDBicE5VMmEvNHUvREZSNUgyS2pua1JDaWtSUUZVMmhtQ2ltc3hHSUozb1N6WjVOa05jWFg1NWdrck43OVhtNzlXRmM3MUtwa2txUDJFVUlLcjBiL2xNU1NDWlV3YSswckNGUFNPNWtrRW1EendYQjgvSnFJU1lQS2c4ZlYvSWhLb3dhZGN2WDhLU2tpTEZtOEJzdVhiV1IxSkhwN3oyS2xQS3BhMVJsRGgvVm5Vano4K1JNTGwwNERNTjF6SENaTkhnRStuOGZxOEpTbGJOdVV5UXN3WmZJQ3BjYzFhbFFYWjg3NUl6ejhnOHFwZjZwWGJhRnd2Y2NRNWJuYnM1Ti8vT0tGLy9ENDhRc1lHdXFEcjgzSG45K3gyTEVqZ05tdXBhV0ZraVh6SnZYYzhtVWJzV3pwT3JrQ3d2YjJOZ2c2dmt0cEp3Nkh3OEh1M2V2UXNlTUFQTGlmWG84ak1TRVJjK2Nzdy9wMWZyaHg2NlRTRG1sTnVUOTlWbS9OMWVzalNCYWdadzhQcHVNTVNPM1E5ZmFlQmZmQmZUTDlPWnMyclkvL2JoekRvSUZqbWZvT0FvRVFRVWRQWTRpSEt3Q3dnalQxNjlmQzNqMkhtV3VpbzZPTm56OS9ZWTJQTHdEQXpNd1VpeFo3SWlycUM2dURYYWVZRHRhdVg0d083VlBQNmV1N0YyM2FOa09idHMzazJ0U3p1d2ZleTNSZ3laTE8vNStSaWhVZHdPZnpXTmZmeHRZS25UcTFSZWZPYlZHcFVnV0VoWDNBL0xrcmNPellXUUNwMTc1WGJ4ZTVjeVVuQy9EMmJTaHUzTGlIR3pmdW9XT24xdkFQMktKU08yU2xkZDZsQlROT25XS250cEVlbWYvK2ZUZ3JEVmZyTmsxeDY5WUQ1bHBtWnR6WVdSZzNkcGJDYmJGeG9iaHpKNWpwN0FWU2czeHhjZkY0L1BnRkVoT1RXUHVuMWZJQmdLcFZuUkFmbndDSlJJSXpweTh4NjNQNjdhZU81NXVtUEIvbyt5dnp6OWVwZ3ZMMFU4cHMyYndiV3pidnpuQ2ZuNy9mQVFEV3JVMnZWV1JoWVlhR0RXdG4rZjJVMGRIUnhzcFY4OUcvM3lqbWQybjFxaTJJaTB2QXlsWHpjbnorUDcvL1lzVHdqQU16eFhSVVM1MlpGYmEyNVRJTUpNdFNORE1FQUw1OSs0N3IvOTFtbGl0WHJxaHd2d3ZucnpHMVZRd005Tkd3WVowc3REWmpjK1pPd29QN2ozSDkrdDNVMytzbGE5RzhSU05tMXBSMEVFZExpNUpaS1VQQkZFS0lScEl0UGc4QWZDTUtwcERDNmNPWFJDUW1zVWZBT1djaHhWZUtTQUt2elcrUUlIT09kbzNNMEsyVmhaS2pDQ0VrVmIycXhiRnNVaVhNV1BNU3lRTDJxTjFULzMzRmw1Z2tlSTF4Z3FFKy9XbVJrY2dQVVZpNzFvL1ZFVFhFdzFWaEI3Q1gxelRjdnZXQUdkbWZraUpDNEpHVEdERnlvTnBIWEdvQ29WQ0lSUXRYSzkxZXBVckZQTXM1YjJkbkxSY29xRmJOR1VlUDdZS3BhY2tNajlYVjA4V0prM3ZRejNXVVhISFk0U01HWldsa3Y3cXA2LzdNaSt1emV2VUNqQnlST2hxK1phc204UEh4eWxLQmNsdGJhMXkrRW9oVkt6ZGoxY3BOU0U0V1lObnl1YWhYcnlhU2twSng5V3A2WjFlbFNoV1k5MHA3djBNSGowTWlrVUJMU3d1VnF6akJxVUlqQ0tVS1N1dnFGZ09YeTBYanhuWFJxWE1ibkR4eEFlVnNySkNZeE82b1Q5T2lSYU1NZ3luR3hrYjR0ME5McGR1bGFXdnpVYUZDZWZ5TmkwZTNiditpVy9lT1RGMFlYOSs5V0x6SUI5ZXYzMlYvemtOY1VlWC9hV1NrQXpGZE9nOWlqZHF2V2JPYVNtMVFaUCsrSTBvN3cvbDhIc3BKemV3NWVlSUNhMXVyVmszdzlPbXJiTCszckpVck5qR3ZUVTFMSWlWRkJJc3lWVm43Nk92cjRmR2o1OHo3Y3JsYzhMWDVDb3UzWjdjbVI1cUM5SHhUaHI2L3NxOGdmYjZiTnU3QTI3ZnBnK3RjKzNWWGU0ZDU2elpORVJpMEF6MjdlekJCVk4rdGU2Q2pvNDNGUzJiazZOeFcxaGJRMXVabk9Fdk4yYWx4cHVkUk5LT29kT2xTZUI5MlQrSCsyUWx3S2JMTmR5L3IrN0ZCQS9sQWxsZ3N4dEtsNmVreHUvZm95S1NuVkFjdExTMzQrcTFHMDhZdThCamFINGFHK2loaDRzak02SlJPU1ptZi95Y3A2Q2pNUkFqUlNGUXpoUlFscjBMbGk4OW5wVjdLcm1PUmN1Y3dOeTJHQ1FQc0tUMFBJVVFsdFNxWllQbmt5aWltSTU5di8rR3IzeGk1OENrK2ZWUGNVVWhTMmRtWHc4SkYwNW5sZnYyN1k5VnF4WjJMdW5xNk9IaDRHNU02eU56Y0RFZVBLUi9WcjhrQ0RtekZ4MCtQOGZIVFl4dzZ2RTNoUGcwYTFsWmFNNExENFdER3pQRzUyVVNXSGowN3djMDl2UU94VjI4WFhMaDRLTk5BUVJwOWZUMGNDZHlPYWROSGc4dE4vWDNxM0xrdHBrMGZuU3Z0VlpXNjdzKzh1RDc5K25mSCtBbERjZURnVmdRZDI1bWxRRW9hUHA4SHp4bGpjVC80UEJZdDltUm1wZHkvL3hnSi8rOEExTkhSUnRPbTllRXh0Qjl6L3cwYTFBdTc5MnhBcjk0dW1EWjlOS1pPRzRXNHVIaFdCMVF6cWNMR0N4ZDVZdjJHSlhqODVESmNYTm9wYkV1ZHVzclRxSlFwVXhyNy9EZGw2WGYveU5FZGVQN2lHaFo0VFdNQ0tRQ2dvNjJOYTlkdXN6ckVlL1RvaUdVcjVqTEwwcm41YjkyNno4emc0UE41T1NvbW5sRmRobjc5ZTBCWEtvM1owY0JUek90R2pldkJ5Q2pyTlFLVmVmSGlEYTVldWNrc2QrL1JFYlZxVldQdXRUU05tOVREK3ZYYm1lVW1UZXVqVTZlMnJIYW1hZHFzZ2RMMzA3VG5tekwwL2FXWXBuMiswZEhmbWRjNk90b1lQTGh2cnJ4UG8wWjFjZnpFSGliUXFLdW5xM0JXWGxaeHVWelkyRmlqZUhFVDFLcGRIYjM3ZE1GMHp6Rll0MzR4amdidHhMMEg1M0w4SHJuSmZiQXJIQjFUWjErVkxWc0dOZjZSRDg3R3hjVWo2Zit6ZXJTMHREQnlsSnZhMjJGaFlZWm5MNjVodXVjWTVuTkpUaGJJMWZZYU9LaTMydCs3c0tEaFk0UVFqU1NNWlFkVE9Gb2M4QXpva1VZS0o5bUM4Vnd1Qnc3bERGUTY5dW5iUDloN01wSzFUb3NEekI1ZUFYckZjcWNJS1NHa2NLcFIwUmlycGxiR0RKK1hpSTFuanp5UC9KS0FFVjVQc0dTOE02bzRhRTZIaVhTZGcvMzdOOEhCVWJWVU9uVnFwM2VLWmxRNHRrU0o5RFNLV2xwYUdEcTBQNElDejZCWjg0YVk3amttdy9ld3REVEgrZk1INE9ZMkRxdFdlOEhTMHB6Wjl1Mjcra1pwUzdjUFNFM0hGUDRoT0pPOTFVZFBYNWZwWkN0WnNyaGM3UWtndFhpdmRUbExSSDZJQXAvUFE3Rml4V0JTM0JqT3pvNFlObXdBV3JWdWttZnRCUUR2cGJQdzZPRXpqQms3R0gzNmRzM3k4VHdlRjdQblRFSm5sM1pZdDlZUFBtdThGTzZucWZkblhseWZoWXM4RlJ5WmRiYTIxaGczZmlpejNLUkpQYng3ZndkbnoxeEJTRWdZZFBWME1XdjJSTmpiMjhEWGR4L2F0VzhCRG9jRHYrMnJJWkZJa0pDUUNCMGRiWEE0SEppWUdLTmV2WnBZdmpJOU9HRm5WMDZ1em9LczFtMmFZc2V1dGVCd09ORFM0a0JMU3d2YWZENU1UVXVpV3ZYS1dSNjFybXcwOFNDMzNuajQ4QmwyN1R3QUsrdXltRDE3SXZxNnNqK2Z6VnVXWS9MRWVYajg1QVVTNGhOZ1lLQ1B5cFVyWXNhczhTaG5rL1dnVlJyblNoVmdaR1NJNU9Sa2NEZ2NGQ3RXRE9ibXBlSFNwUjJtVEdVSEV2MTIrT0RxbFZzNGZlb2lFOENwVjYrbVdwNUxKVXNXeDRPSEZ6QjdsamN1bkwrR1VhUGNvYXRiREhaMjVSQVJFWW5peFUxUXUwNTFyUGJ4UXZIaUpyQzF0Y2JxVlZzd2J0d1E4UGs4Vks1Y0VZOGZQWU8yamc2TWpReFJ2MzR0TEZzK1Irbjc1ZWJ6VFZPZkQvVDlsZkhuRy96b2d0dzUxSUhINDJMeGtobXd0YlBHMU1rTE1IVFlBRmFLTm5XclU3Y0dBb04yWUVDLzBkaXpiNFBDV1JqWmNlUG1jWVZCelRTcXBrU1VWYXFVOGxSNnMrZE1nb21KNmtIZEh6OSt3WHZKT3JuMUZoWm1PSHMrQUcxYjk0WnJ2MjRLZzJ4R1JvWTRjeTRBYlZyMVFvT0d0ZUhzN0NpM2p6cWsxZWtwWDk0VzVXeXM4T2QzTExTMStkRFYwNFdWcFFXNmRHdVBvVVA3NThwN0Z3WWNpVVFpeVh3M1FnZ3BXRjc3aE9EcnhmUkMydG9tZkRUMFYxOHVTVUlLa2lGekh5UGtRM29CZWtjYkEvZ3R5THdZWEZLeUNBTm5Qc0xYNyt6UjRnTTZXV0ZvRHh0MU41TVFVa1I4aWs3RWRKOVhpUHlTSUxlTnorUEEwOE1ScmV1WHpvZVdhUWFoTUNYZlU3WVFzR295bUpnWVo2bTRMQUJJSkJLbG80MDFtYnJ1ejhKNGZaS1NrcG1hSDVvcUtTa1pOMi9jUTdQbURaa2MrVmtsRUFnUkZmV1pXYzRzV0ZSUWhZU0VxZFR4K3ViTmUxU3NXRDRQV2xUdzBmZFg0WER1N0JYVXJmY1BpaGZQL2JxWmlRbUpHUVkvQ2lLSlJJTFhyME9ZWlVkSCt5dzlMd1VDSVN0MW8yeEE1Tk9ucnloUndvUUphQ2dTOWZFempFMk1ZR2pJSGtBcEZLWWdPUGdKczF5L2ZpMkZ4NGVGZldCZWErb3pPcTl4c3ZDZkZncW1FRUkwMHJQNXIvRGovaTltV2IrY0h1cHN6cnh6bVJCTmt5UVFvOTN3MnhDTDA3K3VYVnFZWS9LZ3pQK28yM0lvSFA2bm8xanJIRzBNc0hsT2RmQjVoYXVEZ3hDU3QrSVRVekJ2NHh2Y2YvNUw0ZlllclMwd3NvOHQrRHpLS2t3SUlZUVFRZ2dwdUxJU1RLRy9iZ2doR2trb1V6T0Y2cVdRd2lya1F4d3JrQUtvVmkvbGZXUThEcHo5eEZySDUybGg5ckFLRkVnaGhPU1l2aTRQeXlaV1FvODI4aWt0QU9ESXhjOFlzZUNKd3RrcmhCQkNDQ0dFRUtLSktKaENDTkZJZ2ovc1hPM2FGRXdoaFZSMmlzK0x4UktzMkJraUY0UVoyTmtLTm1YMTFObytRa2pSeGVWeU1LNmZIYWE0bFFlWEt4K2tEWW1NaDhmY3h6ajkzMWZRWEhoQ0NDR0VFRUtJcHFOZ0NpRkVJOUhNRkZKVXlCYWYxeXZHUlRuempQUE9IcnZ5UmU0NGEzTmR1SGF3Vkh2N0NDR2tjM056cko1YUdZYjY4bm5Va3dSaUxOc1Jnc2tybnVOVGRHSSt0STRRUWdnaGhCQkMxSU9DS1lRUWpTTVdpaUZLRkxIVzhZMnBFQjRwbkdSbnBsU3dOWVNXbHZJMFhURy9CUEE5SENHM2ZvcWJBOVV1SUlUa21ocE9KdGc2cnpyc0xQVVZiZzkrK1JzRFp6N0NuaE9SRUthSTg3aDFoQkJDQ0NHRUVKSnoxS3RDQ05FNFFwa1VYd0NsK2NwckVva0VQMy8renU5bUZIcS9Zb1g0K2oySnRjN1p6aUREWXpZR2hDRWhpUjFzYk4vWUROVXJHcXU5ZllRUUlzM1NUQmUrODZ1alQzdExLQ3JoS0V3Und5L3dBOXhuUDhiMTRPOFFVK292UWdnaGhCQkNpQWFoWUFvaFJPUElwdmdDQUw1UjBRcW1KQ1VsWTd1ZlAwUWlVZVk3WjFOS2lnaEdCdmJNdjZTa1pHYmJzNmV2WUdOZEU4NFZHNkZQNytINDhlTlh0dDdqOGFQbnJQZVFsWlNVek5yKzdsMW90bjhlVGZRbVhFRzlGSHNqcGZzL2V4ZUxLL2RpV091TURQZ1kxZHRXN1cwamhCQkZ0UGxhR05YSEZtczhxNkowQ1IyRiswUitTY0RzOWEvaE1mY1Jyai84UVVFVlFnZ2hoQkJDaUVhZ3ZEaUVFSTBqVUJSTUtVSXpVeVFTQ1VZT240ckF3Tk00ZFBBNHR1L3dnYVdWUlo2MjRmejVhd0NBcUtndmlJdExRUEhpR2M5NitQMzdEeDQvZmlHMy92MzdjTmJ5MWF1M1dNc3BRdllzcFB2M0h1UFRwNjl5NTJuZXZLSENZRXhPaFg4SVJzbVN4ZFYrWGxWbHBmaThXQUtzM3k4ZmJCclp5d2JHaGtYbjk0TVFVakRVcUdpTVhZdi93WlpERVRoNTdZdkNBdlR2SStNeGU5MHJPRmpybzBlYnNtaGF1eFQwaW5IenZyR0VFRUlJSVlRUW9nSUtwaEJDTkk2aW1TbEZLYzNYMUNsZUNBdzhEUUM0Y3ljWW8wZlBnUGZTV2FoWHAzMjJ6bmYzL2xrNE96dkN6MjgvRXVJVEFBRGp4Zy9OOEppelp5OHpyeHMzcVFzdHJZd25PajUvL2dZdW5RWm0ycGJNOWhrMWNyckM5YkZ4aFhQR2ltd1IrVkltMmpBdHJxMXczM00zby9FMklvNjF6dEhHQU8yYmxNbTE5aEZDU0VZTTlIaVk0bFllblp1VndacDlvWGdSRXF0d3Y1REllSGo3dllQUG52ZG9VcXNVMmpVeXd6OU94aG5XaHlLRUVFSUlJWVNRdkViQkZFS0l4aEhHS3BxWlVqUWVaek04RjhOMzZ4NW0yZExTSEw3YlZtWTd6WmEwcFV2VzRkdTM3d0F5RHFhRWhJVGhZZkJUWnJscTFVcUkvQkNsZEg5VDA1STVibHRXdWJuM2dUWS9ld0UyWDkrOWFtNU45a2drOHNFVVozdkZzMUlTa2tRS2k4NlBjN1VEOVVVU1F2S2JvNDBCTnM2cWhndTN2MkhMb1hEOCtDMVF1RitTUUl3THQ3L2h3dTF2S0c3RVJ4VUhJMVJ4TUVKbFIyTTRsak1BbjBjUE5FSUlJWVFRUWtqK0tScTlqNFNRUWtWaG1xOUNuc1lvSlVXRUNlTm5ZOC91UTh3NkV4TmpIRG02QTJabXBtb0pwcWhxLzc1QTF2TGlSVDVZdk1oSDZmNTc5bTJBbzZNOU9uUnNKYmZ0eisrL3VIbnpIck1zdTQ5WUxNSFpNK216WUpvMWF3QjlBNzFNMjdodzBYUVlHOHZYRmlsdlZ4ZEFhb0RuenIwekNvOHRLTUdVVDk4UzhUZWVuZVpNV1lxdmZTYy80dWNmZHVkazh6cWxVTFVDRlowbmhCUU1IQTdRdG1GcE5LOVRDdWR1UnNQL2RCUSt4eVFwM2Y5WHJCRFhILzdBOVljL0FLVFdZakUzTFFaalF6NU1ESGd3TnVURDJJQlBBUlpDQ0NHRUVFSUtJUGV1NWZLN0NibUNnaW1FRUkwai9NUHVZT2JwODhBcDVKMHBTNzNYc2dJcGV2cDZDRHk2SGM3T2pnQUFaMmRIcGFtdXBHdUozTHg5RWxXck9tZTdIUW54Q2RpMTgwQ1dqM04yZGtUQWdhM004djE3ajFHcmRqVThmZklTVFp0MFlkWkw3d09rRnFBdlhTcTl2U3RYejRlam8ycTFVYXBWYVk3dzhFaUYyNzU5KzU0ck5WYlVTZFY2S2RFL2tuSHczQ2ZXT2o1UEN5T3A2RHdocEFEUzVtdWhjM056ZEdoU0J0Y2VmTWYrMHgveFBqSSswK01FUWpFK2ZFN0lneFlTUWdnaGhCQkNjb3FDS1lRUVVrREkxa3dwQ3NYbjY5ZXZ4YncyTU5CSFlOQU9WSzVjRVNLUkNGeHUzaFhyM2JFakFEOS8vczdST2ZidU9Zd3hvMmVnYnQxL3NITDFmRnkrY2tUcHZqbzYycXp0MXRhV09YcHZUU0tiNG92REFTcll5Z2RUZGgyUGhEQkZ6RnJYcDMxWmxDbFZMRmZiUndnaE9jSGxjdEN5OGhKUUx3QUFJQUJKUkVGVW5pbGExRFZGeUljNFhMNFhneXYzWWhEOUl6bS9tMFlJSVlRUVFnZ2hDbEV3aFJDaWNXVFRmR2tYZ1hvcHpabzNoSW1KTWJoY0xSd0ozSTZhdGFwaFFML1JDQTJOd0NxZkJhaGZ2eGIrL28zRG9ZTW5tR09HZUxpcXRRMnhzWCt4eHNlWFdiYTBOTWZMMXpmQTRhVFBDdHF6K3hER2pKNEJBT2pXclFOMjdWbkhPa2Q0ZUNRbWpKOE5pVVNDdTNjZm9uV3JYbGk1Y2g1TVRVc3l4Nmxxejc0TmFOQ2d0dEx0Uzd4bklTNk9YWkI5cU1ka0FJQ1JrU0ZXclo2djhMaTBmZktiYkRDbG5JVWU5SFhaZ2JPUFh4Tng5a1kwYTExeEl6NzZkYlRLOWZZUlFvZzZjRGlwTlZVY2JRd3d2SmN0WG9mRzR1cjk3M2p4UGhZaEgrSWdUSkhrZHhNSklZUVFRZ2doQkFBRlV3Z2hHcWdvemt6aGNya1k0dUdLL2dONndON2VCcHMzN2NMeDQrY0FBTzNhOU1GVzN4V29VL2NmVEp3d2h6bEczY0dVeFl0OG1BTDFBUERqeHkra3BJakE1NmQvbFFSTEZhWjMrbjhLTW1tMnR0WTRkbUlQM0FlTnc3ZHYzNUdZa0lqVnE3Wmd1dWNZMXJsVklSM0VVYVIxbTZiNDlVdnhMQnB0YlQ2YU5XOG90OTdNekxSQUJGT0VLV0tFZkdBSGdoU2wrTm9SOUFGaU1idWpjV0JuYStnVnk3dlpTb1FRb2k1YUhLQlNlU05VS3A5YTgwcVlJa0ZZVkR4ZWgvM0Z1NGc0L0lvVklEWXVCYkh4S1lpTkV5STJQZ1VpRVFWYkNDR0VFRUlJSVhtRGdpbUVFSTBqL0I5N2R4a1YxUnFGQWZnZGhtNlVVQVFGc1ZHeFd3d1V4UVFEc1J0c0JidTdVR3dNN0c0VVd4VDFxaGpZMkYwZ0FpcmRFL2ZIT0dmbVRER2dvdWgrMXJwcnplbkRZV2E0ZnZ2YmV5Zi9lOEVVQUpnNWF4d0E0UHk1eTVneWVRR3ozc0hCRGgwNnRNTG4yUGhmZXYxVEo4Tll5eGtabWJoN0p4SjE2OVZnMW9WZmpXQmVWMUlRVERsK0xCU3QzWnJqNnJYajZObGpHQjQ5ZW9iZGU5Zmh4UXZGL1Y1VTBkWFJVYms5UER3Q0hkdjNVYmp0eTVkdktPdFFUMjY5c3I0ekJlMzF4elM1MmRpVlpJSXByejZrSWV3RyszZGV6RndISFpvVisrWDNSd2doQlVGTGs0UHlkb1lvYjJmNHUyK0ZFRUlJSVlRUVFxRHh1MitBRUVMeVFpZ1FJaWVGM1lCZSt4OEpwZ0RBM1R1UjZOTjdCUGg4UGdCQVQwOFgyM2FzZ3I2QnZsckhOMnJRSHNhR0RzeC9KNDZmVS92YVFac0NvS25Kem5nNGR1d3M4L3JkMjQ5NCtmSU5BRkhXU1AwR3RWajc3dGtkako0OWhxSjFLeS93Y25nNGRYb1BRbzV0VnhoMCtSaDlEOG1wcjFuL0phVzhZdTJqbzZzNm1GS1lxZE44Zm5Qd083bDlCblN5ZzVZbS9Xa25oQkJDQ0NHRUVFSUkrZGtvTTRVUVVxamtKUE1BbVlvZS8wcG15dVBIeitIaDNoK3BxV25NdWlWTFo2SnExVW9GY3YzNjlXdkJiK3dRdkhqK0JrZVBuZ1lBSERwNEhMTm1qNGVXbGlZT0hwVDBhM0dxNWdoejh5TE04c3VYYnpCbTlEUUF3SzJJZTJqWW9EMDJCQzFCYTdmbWFsOC9PNXVka2FTbnA3ckJldlhxbFhIeTlCN1d1clp1b3RKbnBxWW0yTDEzbmRyWExtaXkvVkswdFRSUTJ0YUFXWDc4T2dYaDk3Nng5ckV2b1EvWCtoWUZjbitFRUVJSUlZUVFRZ2doL3hvS3BoQkNDaFhaZmlrQW9QVVBOS0MvZXljU0h1Nzk1WHFBTkdwY04wL24wZFBUQlVkRGtya2dtMm1TbXdrVFJ3SUFvcUpqY1B2V2ZjVEV4Q0w0OEFsMDZkb2VPM1ljWlBaemMzTmhIVmVtakQyR0RlK1BaUUhyQVFBSkNZbm8yM2NVSWg5ZWhKV1ZlZ0dBNUdSMmdFRlZNQ1VqSXhOaDU2OG8zYzduOC9IaGZaVGMrdDBLMXYwT3NzR1VjbmFHME9SS2VzUnNQUFJPN3BoQm5lMmdvYUc2and3aGhCQkNDQ0dFRUVJSXlaKy9md1NTRVBKWFVSUk0rUmZLZk0yWnMweHBNL1c4T0JkMlVLMU1sc3pNTEt4ZnQxMXV2YmEyNkZuMzZOa0p0Mi9kQndETW03Y0NLYWxwZVAvdUl3Q0F5K1dpZDUrdXJPTTRIQTVtelI0UEJ3YzdqQjQxRlR3ZUg0RnJGNmtNcFBCNGZHaG9jS0R4UGZqejMzL1htVzBhR2hvd016TlZlbXh5Y2dxR0RwbWdkSHRLU3FyQzdiazF0UzhJeVdrOGZJakpZSzJUTHZGMTUwa2k3ajVodnhjcU9SaWhVWTJpQlhKL2hCQkNDQ0dFRUVJSUlmOGlDcVlRUWdxVmJJV1pLWDkvTU1YRnBSRXVoQ25QdFBoUkFvRUFhV25wekhKMXArYUlqdjZzZFAvdTNUMndhTUVxeE1WOXdmdDNIekYrN0d4bVcydTNackN4S2E3d3VONTl1c0xTMGh3SERoeERzV0txTTFLdVhyMkpqdTM3UUU5ZkR3Q1FMblYvRlN1V2hZNk90bG8vVzE0WUd4c2hLU241cDU4M0x4NjlsTCsrdVBtOFVLZzRLOFc3aXgzK2dEZ1FJWVFRUWdnaGhCQkN5RitMdXRRU1Fnb1Z4V1crL3Y1Z1NwT21EUUFBL1FkNC9aTHpoNFNjWVFWVFZBVlNBTURBUUI5VHAva3l5M3crSDRBb0syWGFkRCtWeDdacTNRd2xTNVpBbTlZOVVMOXVHNXc1ZlVIaGZuWHIxb0NXbGliUzA5SlpnUlFBNk9qdXhseFRFU3NyQzdrRzlzbXByNW50bHBibWlJMTdoRytKTHhEMTZUNjB0RVJ6QzZUN3ZQd3VEMThreWEycldzNFlBSER0L2xlNTV2UzFIRTFSbzVMeUxCMUNDQ0dFRUVJSUlZUVE4dU1vbUVJSUtWUnlrbmx5NjdTTS8vNWdTdVhLRmJEWWZ6cFdycHIvUzg0ZmZpV0N0Y3poY05DeFkydVZ4L1RvMlFsRmk1cXgxbmw0dU1IUnNYeXUxenQ1NGh3QTRQSGo1M2l2cEUrSm5wNHVxc2lVSkRNMU5ZSGYyQ0hRMHRKRXBRcU5NWDNhSWp4OCtEVFg2eW15WWNOT0ZERXRCeHZyYXNqSkViMnY2dGFya2E5ei9VeVJMOWlaS2NYTWRXRlJSQWNDSWJEeDBIdTUvYjI3MmhYUW5SRkNDQ0dFRUVJSUlZVDh1eWlZUWdncFZHUXpVN2c2R3VEcS9QMWZaUm9hR2hnNnJOOHZPLytJa1FQQjVZcWEwYnUwY0ViNDlSUFl1bjJWMHYzajRyNmdrM3MvZlAyYXdGb2ZFbklHYTFadlZubXQ1ODlmNGRtelY4eHlTOWNtU3ZjOWNYSVhvajdkUjJ6Y0kzeE5lSTRQVVhjeGEvWjRmSXIrakppWVdLeGNzUkc5ZWd4VDUwZVVVNjE2WmVhMWpvNDJtalZ2aE5semxQZFpLUWpaT1FJOGU4dk9QSEVxTDhwS3VYQXpIbStpMGxqYm5HdVpvNEs5RVFnaGhCQkNDQ0dFRUVMSXIwVTlVd2doaFlwc3o1Ui9vY1JYUWJDenQ4V0FBZDNSeUxrdVBEemFBQkExZ0ZjazlPd2xqQnd4QlRFeHNYTGJjbko0bURKNUFhNWN1WWtGQzZmQXdjRk9icC9ndzZlWTF3NE9kaWhkdXBSY2RvazRVOFRBUUYvaFBUeCsvSng1WGFOR0ZkVS9uQkpObXpaQVF0SUxDSVdBcGlZM1grZjQyWjY5U1VFT1Q4aGFWNldjQ1hoOElUWUhzN05TTkRqQTRNNmxDdkwyQ0NHRUVFSUlJWVFRUXY1WkZFd2hoQlFxc3BrcEZFd0JqQTBkMUY3ZnFFRjd1WFUzSWs2alVxVnlDRmcrVzI2YnRLZFBYbUQyN0FCY0NMdkNXbTlwYVk0QkE3c2pZT2s2SmdoeStsUVlRczllZ2tlbk5wZzZiUXdycUhKZ2Z3anp1a1ZMWndDQWlZa3g2NXlCYTdaZ2pLODNEQXdNV091L2ZQbUtQYnVEY2UzYUxXWmQzWG8xNWU1MStyVEYwTmFTZjI5NGUvZG1Yby96bTZYeTUvMGRJaFUwbjNjcVo0d3pWMk1SSFp2Qld0K3FrUlZLV1NzT05oRkNDQ0dFRUVJSUlZU1FuNHVDS1lTUVFrVTJNMFdiZ2lrRlp2MzY3WEtCbE1xVksrREF3WTJ3c2JWR1krZjY2Tmw5S0JJVFJRM1UrWHcrVHAwS3c1U3BvNW45Nzl4K2dOZXYzekhMcnE1TkFRQk9UcFdncGFYSkJHTUNscTVEd05KMWF0MVhzK1lONWRadDI3b3ZMei9hSDBPMlg0cXhvUmFLbWV2Q2I4a2oxbm90VFEwTThLQ3NGRUlJSVlRUVFnZ2hoSkNDOHZjM0dpQ0UvRlZ5a3RnTjZQK0Y1dk4vaW5ueko4UEt5Z0tBcUlkTDMzN2RjQzdzSUd4c3JRRUFqUnZYeGFYTFI5QzRjVjNtbUxuekpxSk1HWHRtZWRldVE4eHJYVjBkTlBxK3I1bVpLWHlHOU0zelBiVnIzeExseTVmSjE4L3pweEVJZ1ljeXdaU3E1WXh4L0ZJTTRyOWxzZFozYWxFY1ZrVjFDdkwyQ0NHRUVFSUlJWVFRUXY1cGxKbENDQ2s4aEVCT3NteVpyMy92YTh6YTJvcDVyY25sSWpuMWRZRmMxOGpJRU9NbkRNUEJBOGV4Wk9sTVZnTjNzZEtsUytIazZUM1l0L2NJamg0OWc0RURlN0MyMTZoUkZaY2NydUgxNjNlbzM2QTI5UFIwbVczejVrK0NyYTAxZG13L2dGZXYzaUlySzF2dS9KcWFYQlFwWW9hS0ZjdWlmUWRYOUIvUVEyNGZBUGdZZlUrdWRKaTZsSlZOKzlYZVJxVWhMWU1kTEt4b2I0Z2R4ejZ5MWhub2NkRzd2VzFCM2hvaGhCQkNDQ0dFRUVMSVA0OGpGQXFGdWU5R0NDRy9IeStOaHl0ZGI3TFdsZTVYQ3FVOGJYN1RIZjM5cEp2UWEycHl3ZWZ6b2FHaEFRNkhrKzl6Q29WQ25EbDlBUUtCRUczYnRmZ1p0d2tBeU15VVpHL282dVkvYTBQMlp5NG9SODUvd3ZLZDdNQll4K2JGRVhJaGhyVnVVR2M3OU9sQXdSUkNDQ0dFRUVJSUlZU1FIOFhKd3lEWHZ6ZWxteEJTYU1rMm53ZW9aOHF2Smh0TTRISi9QTGpBNFhEZzFzYmxoODhqNjBjQ0tOSUtNb0FpTGVKUkltdFpXMHNENTYvSHM5WVZNZEdHWnl2cmdyd3RRZ2doaEJCQ0NDR0VFQUxxbVVJSUtVU3laZnFsQUlBV0JWUElYNERIRitMdVUzWXd4Y0pNVzY3c1Z6LzNrdERWK1QzQkhrSUlJWVFRUWdnaGhKQi9HUVZUQ0NHRmhxTE1GQXFta0wvQjQxZkp5TWprUzYwUkl1NHJ1K2w4Q1NzOXRHdFNyR0J2akJCQ0NDR0VFRUlJSVlRQW9HQUtJYVFRVVZ6bWk2b1Zrc0l2NG1HQ3pCb09jdmpzbG1iZVhVcEJrNXYvWGpXRUVFSUlJWVFRUWdnaEpQOG9tRUlJS1RTeUtUT0YvS1ZrZ3lteUlaUHlkb1pvVXR1aTRHNklFRUlJSVlRUVFnZ2hoTEJRTUlVUVVtaklacVp3TkRuUTFLZk1GRks0SmFiazRNWDdWTlk2b2N3K1BwNzIwS0NrRkVJSUlZUVFRZ2doaEpEZmhvSXBoSkJDSTBlbUFiMldzWmI4Rkg1Q0NwbmJqeElnbEkyZVNLbFR4UXkxSEUwTDdvWUlJWVFRUWdnaGhCQkNpQndLcGhCQ0NnM1pNbC9hVk9LTC9BVnV5dlZMa2REUzFNQ1kzZzRGZURlRUVFSUlJWVFRUWdnaFJCRUtwaEJDQ2czWk1sOWF4bFRpaXhSdWZMNFExKzkvVTdxOVYzdGIyRmpwRmVBZEVVSUlJWVFRUWdnaGhCQkZhQ1NTRUZKb3lBVlRLRE9GRkhLUkw1T1JuTVpUdU0zR1NnODkyOW9VOEIwUlFuNFdnVUFBRFkzYzV5MTkraFFMUTBOOUdCc2JGY0JkL2ZreU03T1kxem82MnVCdy90eDZuandlSDVxYVhMbjFhV25wU0UvUGdJVkYwZDl3VjMrKzdPd2N4TWQveGRldjMvRDFhd0tLRmJORXhZcGxmL2R0QVFDQ051eEFOeTkzbUpnWXkyOEwyZ2tEZlgyWW1wcWdWbTBuV0ZsWjVQbjhRcUVRQW9FQVhLNzgrK2J4NCtkNDlQQXB5cGN2Zy9JVnlrQlBUemRmUHdQNWVhUy9qM1IxZGZKOW51am96d2c5ZXdubHlwZEd1WElPOU4xQUNDR0VGR0lVVENHRUZCcFU1b3Y4YmE3ZS9hcDBtMS9mTXREV29nUlNRbVJObTdvSTBWR2ZBQUNsN0d3eGEvYjRuM2J1bkJ3ZWF0Vm95U3pQbkQwT25UcTF6ZGU1VHArNkFOOHgwOUdzZVVPNHVEUkcrdzZ0V0lPakZ5OWN4Y2FOdTNENjFBVjA3K0dCdGVzV3EzM3VwS1JraFlPOXNsNitmSU1wa3hjd3kvc1BCS2tWNEFHQU4yL2VZOFN3eWN6eXp0MkJLRnJVakxVUG44OUgrN2E5bWVXRmk2YkNxWnFqV3VkWGhNZmp3OUs4RXJOOEkrSTBLbFVxbCsvektSSVV0Qk1STis4eHk1czJMOHZYZWU3ZWljU0EvbU1RdUc0UkdqYXNBd0NJalkzSHVyWGJzSG5USHRTcVhRMUhqbTZWTzI3SzVBV29YTGtDdkxxN3EvMjcrTnNjUFhJS2d3YjZNY3Z0TzdoaTk1NTF2L0dPUk8vbEVjTW5ZL2V1dzlpNlpSK09oR3hEc1dLV3pQYnc4QWlNODVzRkFORFU1T0xoNDh0NXZzYnRXL2N4ZnZ3Y05HNWNGM1BtVHBUYlBuT0dQMExQWGdJQURCM1dENHY5cCtmcC9KbVpXZmp3SVlwWnRyY3ZCUzB0MFQvM2VUdytkdTQ0Q0ZNelkzaDR0RkY0L0tkUHNUZ1hlb2xaYnQraEZZb1UrVDA5MjF4YmVES3ZGeXljZ2xxMXErVjZ6TzFiOTFuZmQ2SG5EeWpkTno3K0svcjNIWVV1WGR2RDNjTU5wcVltQ3ZlVC9qNTYrandjSlVvVVUrZjI1UnpZSDRLWk0veVo1WkJqMjlHc2VhTjhuUXNBTGwyNmhvMUJPMUd2WGswMGQya01SOGZ5NFBQNXJDQmRWbFkySms2WXd5eXZXRG1QZVoyV2xnNERBLzE4WC85UGw1bVpoZjc5Um1ITUdCL1VyVmNEZ09qdlpsNHArenM3ZWRKOFBIbnlBbVhMMktOc3VkSVk3TjFMNGZmNThHR1RrSkdSQ1JlWHhuQnQxZlNIZ21odjMzNUFWRlFNR2pldXEzSy8xTlEwUk55OGk0c1h3K0h0M1J1MkpVdkk3Zk9ybnc4aGhQenRLSmhDQ0NrVStGa0NDTElGckhXVW1VSUtNNkZRZVRDbGE2c1MxSFNlRUFYMjdUMkNWU3MzTXNzMk5zVXhkdHhRR0JrWi9wVHo4M2c4dkgzN2dWbk96TWhTc2JkcXg0K2Z4ZWZQY2RpNzV3ak9ucm1JRGgxYnM3YUhoSnpCaWVQbkFBQzdkaDVDbHk3dDBOeWxjYTduamJoNUQrNGQrMkxRNEo2WU50MFAydHJLL3hZbUppVGg3Sm1MekxKQUlJUzY0L2NweWFtNGV2VW1zNXlWbFMyM2owQWdaTzJUbEp5aTlIeng4VitSbloyamREc0FDUGg4MW5KYzNCZTFCbXZ5TXNCNVBmd1dEaDgreVN6bko1aHk5MDRrWEZ0NklqczdCMzE2amNEVmE4ZFJ2TGdWWHJ4NGcyVUI2d0VBWWVjdjQralIwM0IzZDJPT08zVG9CTmFzM2d3QVdMTjZNeFlzbW9xbVRSdmsrZnI1RlJzYmo3SU85WDc2ZVFjTTdNNGFxTTFOMDJZTndlRndJQlFLQVFBM3J0LzU2ZmVVVjQ4ZVBjZitmVWNCaURKRVhGdDY0dVRKM2N4QTVNWU51NWg5TlRRMDBLRmRiNFhua2RXcWRUTXNXRGdGZDI0L2dFdnpMaEFLaGJoN0p4Sk5tdFNIU3d0blpyOG5UMTdnWE9oL3pITC9BZDN6L0RNOGpId0NsK1pkbU9YN2tSZFF1blFwbkR4eEh0T21Mc1RyMSs5Z2JHeUVPblZxS1B6TVBIcjRGQ05IVEdHVzY5U3R3UXFtdUxid3hJMGJQLzY3U2s1OW5lcyswdGRKVEZSdmtEY3hNVm50K3p0NTRod3VYNzZCeTVkdllPTEVlWGo3TmdMNnZ6QzRzRy92RWVhMWphMDFtdnpnNXo3NDhFa2NQeGFLNDhkQ01XRmlNaElTRWpGNG9COFdMSnJLQk10NFBCNjJiTjdMSENQK2pMNTU4eDR0WGJwaTRxUVI4UGJwd3pxdnNhSHlQbjFseTViR25Ydm5WTzZqU0hMcWEzeDRINFhLamszVVBzYXpXMGNjMkIraTl2bWxDWVZDakJnK0dTZFBuRWZvMlV1WU4zOHkrdlQxaEcySjZubTZid0NJaVgyb01PaDA2dVI1dkgzN0FSY3ZYRVhOV2s3d0dkSkhicC9VMURRY1BIQU1tWmxaT0hUd09MYnZYSzAwa0NrcktTa1pMNTYveHRPbkwzSHIxbjFjQzcrRmx5L2Z3TWFtT0o0OHU0cVVsRlRFeFgzQnAwK3hpUHI0Q1cvZnZzZUw1Mi93K1BGenZIejVCZ0tCNk4vTXhzWkdHRDloZUlFL0gwSUkrZHRSTUlVUVVpamtKTW9Qd1B5cHdSVG52bGQrOXkyUVFxQlZBMHZFeEdmS3JhOWdiNFFobnZhLzRZNEkrYk85Zi9jUjQ4Yk9acTJMaW9yQnVMR3pzQ0ZvNlUrNVJuWTJPMkNncmFPZHIvUHdlSHljUG5XQldlN1QxMU91Uk16TVdlTncrTkJKWmpib3lKRlRFWEhyak1xQmljZVBuNk9UUjMra3BxWmh4ZklnWEx3WWpwMDdBMkZuYjV1disxUkZQQmdqcHFqYWx1dytHaHJLUzNLNWQraUxodytmNXVrZTFCMndWbWR3OW1lcVZyMHk2dFdyaWN1WGJ5QSsvaXQ4Qm85RHlQRWRhTnk0THRwM2NNWHhZNkVBUkZsVXJWczNoNjZ1RGo1K2lJYnZhRW1td2RPbkw4SExVVnptc2JDTGpIeUNSZzNhcTcxL2ZQeFhsUU8wR3pjRm9KdVgrOCs0TmFXY25DcGgzdnpKbURSUk5PRDg3dTFIdEc3ZEhkZHZuTVRuejNFNGV2UTBzMjkyZGc1ZXZueWoxbm1yVnEwSUFLaFp5d2x0MnJyZzVJbnpFQXFGR09JekFiZnVuR1V5SWlhT244TUVsd0NnVHExV2FwMy84cFVRVkt0ZVdlVSs3OTkveE92WDd3QUF5Y2twR0QxcUtnNGQzaXkzbjJ5d1UwKzNZTXVNMWF6ZVV1SDZrU01tUTE4Lzl3SGI5UFIwaGVjN2ZuSVhySzJ0V051T0h3OWxYanM3MTBOcVdqcTh1dmt3NjQ2ZDJLbjJmWXZabGF5cGROdTNiNG5NNjdqWWVKUzJxNjMyZVMwdHpSRngreXl6TEJBSWNQcFVHTFBzV0xrQ09uc01RRVpHSnZyMkhva2J3KzVnL29JcGlrNkZiOThTMGEyck4rTGp2MkxjMk5uUTF0Wkd2LzVlYXQ5TFhpa3FnL2dyQ1lWQ2pCODdtd25FNU9Ud2NPSjRLSHIxN3BMTGtlcUxpb3BoVGJybzBxV2R3djJPSHd0bHlzVHBHK2lqZGF0bXVaNjdSclVXaUltSlJWcGF1c0x0VVZFeHVIc25FazJiZUtoMXIvdjJIbVVGVXdyaStSQkN5TCtBZ2ltRWtFSWhXMEV3UmR2MHp3bW04UGxDUEhxVmpLalBHYi83VmtnaGNmWmFuTnc2UTMxTnpCNWVBVnFhZjI2UEFFSitoNHowRFBUcU5SekpDaklmOXU0NWdscTFxMkh3NEY0L2ZKMlU1RlRXc21rK1MxaWNDNzJFaEFUUjRCbVh5OFdnUVQzbDlqRXpNOFhZY1VNeFkvcGlXRnFhdzhPakRWSlQwMVFHVTBxVnNrR3paZzBSRW5JR0FQRGcvbU0wYXRnZU8zY0hvbG16aHZtNlYyVnlaQWI2dGJUay8rYnllVEw3YVA0NWY1ZC9KUTBORGF3UFdvcDZkZHlRbkp5Q1c3ZnU0OG1URjNCMExJOXAwLzF3OHNSNUNBUUNHQnNaNHYzN2p5aFR4aDREK285aGxWRlp0SGdhV3JSMFZuR1ZYNjlzMmRLczVaaVlXSmhiRk1uejc5SEt5Z0o4UGg5MzcwVGl3OGRQS0Z1MmNFNElHRGE4UDI3ZnVvOURoMDRBQUZxNU5vV3hzUkY4dk1mSkJRN1ZwYVV0Q2NpdVdEa1BWeTdmUkhKeUNtSmo0ekYrM0J4czNCU0F2WHVPNEwvL3J1ZnIvQncxVXMxOGh2VEIzcjFIOE9EK1l3QkE2TmxMQ0E0K0tWZkNNRXNtbUt5am03OWdzaXF5cFFLbEtRdFFSVWQvenRlMXhPZmo1YkQvRGZIdFd5TCt1M1NOV2U3V3JTTXlNekp4U1dxZE9wS1NrcUdycXd1ZDcwRjM2WUNKS3RuWk9XcnZDd0NhbXV3aG0zT2gveUUyTmg0QVVLeVlKZHpkM1pDWWtJd3hvNmRCS0JSaTNkcHRNRGN2Z21IRCs3T09Fd3FGNk5aMU1KNC9md1VBYU83U0dEMTZkbGI3UGhTUi9RNEJnTFMwTkh6NkZBc0EwTmJKZjUrWnZPTHgrQmd4ZkJMMjdBNW0xbGxZRk1YbXJTdmtTbkM5ZkgxRDZYbVVaZStKQXh4bnpseGdyYS9rV0I0dlhrZ0MrdVhLaVFMRGUzWWZadGE1dG13Q2dWQW9GeVRSMXRabVN2RUJ3S3RYYjVYZUZ3RFkyZHNpS2pwRzVUNEFvS1dsaVFvVnlxSjJuV3BJVFUyRG9hSEJMMzgraEJEeUw2RmdDaUdrVU1oSmtpOHY4aWRrcHFTbTg3RHorRWVjdVJxTGhHVFY1VXNJVVVWYmk0TzVJeXVpdUFVMW5DVkVHcC9QeDhDQnZzeEFJQUQwN2RjTllXRlhFUFZSMUR0bHdyZzVzQzVlREczYnRmaWhhOFhIczB2dm1aa3BycU9mbSszYkpiWDZQVHExUWNsU05paFRXcjdPT2Y5N1dTc2VqNGQ5ZTQrd1NzRklLMlZuaTdBTGgyQm9hSUNkdXdPeGZOa0d6SnE1QkVLaEVMcTZPbkFvWFVxdDBpdEZUT1g3ajlqYmw4U0RoeGZsMW1mbnNQL3VTZy80aUdYS2xQNVNWWElzL1BxSlhPK1B4K096N3ZGWDlFejVFZGV1M2NKUW53bk1zdmozcDZtcGlSNWVRNWoxb2d3ZERhU2xwY096eTJCa1oyZXpCb1E1SEE3V0JtN0Yya0JSVDVXZ2pRRk0zZnFDZE9mZU9lWjFlbG82SENzNUl5N3VLeG8yckkzVmF4Ykt6ZVpYWmMzcXpaZ3llUUVzTElyaVNNaTJYM0MzQldQbDZ2bUl1SFVmTmlXS3czL3BUSVNkdjR5VEo4NERBQXdNOVBIdzhYOHdOeStpOVBqUG4rTlF4YkVKVXhhdmExZEpobzZWbFFVbVRCeU9hVk1YZ2N2bG9uaHhTeng5K2hLK3ZqUHlmYitxc3NIRXVGd3VWcTJhajJaTk96RkJvVWtUNXFGbHl5YXNFb25aTXA5bjZSNVBBTEQvWUJBcmUwVjZVSFhMdHBVS2V6bmN2Uk9KYnA3ZXpQTG9NZDV5K3hTMC9mdU9NaitIbVprcDJyWnJpZmk0TDdrZWw1eWNnc2dIajNIbHlrMWN1WElERHlPZjR2NkRDNzhrTTFDVmJkdjJNYSs3ZEcwUERvZUQvZ084d09FQW8wWk9oYytRUHZBYk80VEppaERqY0RnWU9Yb1E3dlFaaWNiTzliRjMzM3FsMzlsVnFsUmt2ck5WL1cyUi9nNFIyN3hwRDN6SGlMTHdURTJNQUFBbFM5bmdmdVFGVkt2YW5ObFBPcU5RK2hyM0l5L2cyOWNFSm52Q3lzb0M5eU1sQVl3TFlWZlJzOGRRQUpMZ1hIejhWL1RwTlFMaDRSSE1mam82MnRpemR6MktGYk9VQzJMa0p5QlEzS3FLd3ZVZDI3TkxmQ1dudnNiYnR4OXcrYklrSUhIMDZHbFdkcHZZOGhWek1YQlFENFhuN2Qybkt5d3Npc0xXdGdUS2xMVkg1Y29WRkFZam03czBScWxTSlZDeXBBMUtPNVJDdVhJT0tGdTJOT3QzV3hEUGh4QkMvaVVVVENHRUZBcC9ZbWJLeFloNExOdnhHa2twRkVRaFA4N0IxaERWSzFLZkZFS2tDUVFDREIweWtla3RBb2htWmk1Y05CVlhyOXlFWjlmQkFFU0QybjM3ak1DMjdhdlJycjNpVWpIcWlJbUpaUzJucEtibCtSeWZQOGNoOUt3a09PSHJKeW9kRTZkaXNDNjNXY3F5MlNxK2ZqNG83VkFLbzBkT3hZR0RHMUd5bEUyZTd6TTNzdjFpZEJXVS9NbklZSmNxMURmUXkvVzhlYW0zWDYrT204cnR5c3A3eGNiR0l5VGtEQm8ycklOS2xjcUJvNmhHbVFJOEhoK1gvN3NHZ1VDb01Hc2tQUzJEVmQ1RkxDa3BXV0h6WGtYN0FxSVo0dExiMGpOK2YxYnIrdlU3OFBWckFnQlJHYUxpeFMxek9ZS3RRb1d5QUVTRGR1L2VmV1J0SytneWJEL0N5TWdRTzNhc1JwRWlaa2hQVDJmMUVCazZyQjhUU0xsNjlTWjh2TWNEQUJ4S2wyTEtRcTFmdDUwSnBGU3NXQll0WGRsOUlvWU03WWY3OXg1aHRLOFBpaFd6UUt1VzNaRCtmU0JUVDE4UFlSY081ZHFrdW56WkJreFFSRkhUYTBXcTE2aUNmdjI3TVQwMFBuK093OXc1eStDL1JCTElrZjA4eTM3bXpjd2svNDhpV3hLc2FCRlRXRmxaeUYwM0tFalNhOGJDb2loOGZKU1g3bE0ydUI1OFpLdGFXVnpuejExR0p3OUpOb2F5OTkzT0hRZVoxMzM3ZWNvRmpjUmsveDdVcStQR0tzVUdzRXRCeWw0dko0ZUhodlhiNHRrelVTYUlucDR1bnIwSVp6M0h2SHIzOWlPckQxYTNiaDB4WmZJQ0poQldxM1kxQ0FWQ1RCdy9Gems4OXU5b25OOHNBS0xQcXEydE5hWlBYUVFBV0xwc1ZyN3ZCd0JtejFxS1V5ZlB3OERRQUh3K0g0K2t5am1Lc3pUeXFsZ3h5ZmRQZlB4WFZnYkgrL2VTNzVlS0ZVWEI5cnQzSWxtQkFnNkhnM1hyL1g5TGtCb0FOZ2J0a251dktLSm9rb0pZNE5wRmFsMXI5NTYxdWZZdCtkT2VEeUdFRkhZVVRDR0VGQW9LZ3lsbXZ5ZVlJaFFDVzQrK3g3YWppZ2RKK3J1WFJIK1BVZ1Y4VjZTdzZEWTJBakZmNUp0YVAzMlRndUJ6MGVqaVd1STMzQlVoZjU2c3JHd01HdURMbExRQ1JETXB0MjFiQlVOREE3UjJhdzV2bno0STJyQURnR2h3cjNldjRWaThaRHE4dmRYcnRTRkx0c1RHdmJzUDg5d2dQSERORnZCNGtrYnFWYXBVek5lOUtNUG44OEhsY3RHeFkydTBhT0hNREtJb0tyZVNtWldGangraW1XVkYrNGdiYk10S1NaV1VQT055dVV3cEcybXBxZXl5YUlhR2huTDdxR0pqYXkwWDZKQyszK0xGcmFBcE5kZ2tGQWdRRlpWN2laUFRwOEtZZ1VOVFV4UHMyYmNPalJySno1cVhObmZPTW16ZXRCdmZ2aVdpbEowdEhrUmVVSHVndXJDTGlZbkZFdjlBWnZuQmd5Y3dNU3FqMXJHMzc0YWlYRGtIVkhJc3o2eTdleWZ5cDk5alFiSzBOSWRyUzA5TW5qSWFSYzJMSUNvcUJrV0xtbUdNcnlTcjR2aXhVT2E5S2hRS2taUERBeThuaDlYd2UvaUlBWExuMXRiV3dwWnRLeUVRQ09EY3FDUGV2SG5QYkpzeHd3K1ZLMWZJOWY2a0IyblZEUlFDd0pTcFk3Qi9Yd2d6QzMzcmxyM3dHenVFR2JqT3pKUUVVemdjamx5ZkoyblMrd0xBelp2MzBLeVJsM1BuQUFBZ0FFbEVRVlI1STlhNkd6ZnVJT3o4WldiWjE4OEhldnE1QjF4L3BjdVhiK0RSbzJmTXNyTHlrTFZydG1MS1lZa3BHaHhYOUwwb3RuSkZFQk5JQVlDZVBUdi9VQ0FGQUFJQzFySCt2amhWYzBTclZsNU1RQTRBYnQrNnIvRFlvQ0JKSHhqcFovQ2p3UlFIQnpzOGZmcFM0YmJlZmJvcVBjNnBpdkllSWxiRkxNSGxjc0huOHlFUUNQRHhZelJLbHhiOTIwcTY5MWJGaXFJZ2J0Tm1EYUZ2b004OGgyWEw1OERTeWdLYk51MVdXR2J6WS9ROXBkZFdweEc3cWFrSmsvbVJuWjJEeE1Ra1psdHljZ3EyYmQybjdGQVdSZVV6ZjRXQ2ZqNkVFUEszbzJBS0lhUlF5RWxpQjFNNG1oeG82ditlcjdDMSs5NWcvNW5vM0hja1JJRmgzZTF4OTFrS2VId0J3dTk4eFRlcEVuWWJEcjVEb3hwRlVjeWNTbjJSZjF0YzNCZjA2akVNTjI3Y1lkYUpaMUxXcUZtVldiZG84VFM4ZVA2S3FYWFA1L014em04Vzd0MTlpR1hMWnVkNTRPN0preGVzNWR1M0ZROUtLWk9VbEl6Tm0vWW8zQ1k5YXprbEpSWFZuVnhZMlNwTzFSeHg1ZW94bGVkUFRVMUR1N2E5NE94Y0R6Tm1qbVBOUmxWVWJ1Vld4RDI0TkpjMGxyMTU2NHphRFlHVGt5VDlhVXkrbDJxUmxaQ1F4Rm8yTTgxYmo1bGJ0OCt5ZmdiWk1sOUhRcmF4eW54OS9ab0ErMUsxY2ozdnVYUC9NYStUazFPWTJjdTVFV2NJdlg4bm12M3Qxc1pGNWY3NXpiaVEvVGwvSjZGUWlHRkRKeWx0ZUt3dWEyc3JtSnFhSURFeENmZnVQWkxiWHFGY0F5UW15ZmM4eXMzbjJJYy9kRjk1SlhvZUV4RVZGUU0vM3hsWUg3UVV6NTYrZ0tXVkJZeU5SWitENk9qUDJDRlZ5aS9xNHljczhWOER2N0ZEc1d6RkhKdzRGb283ZHlQaDJhMGpzNCtpNXp0b2NFK01Ham1WV1o0OGFUNG1UNXF2OU43RTd6ZnBRZjI4QlB3c0xjM2hOM1lJNXM1WmhtYk5HMkhob3Ftc0RBRHBlMVFWU0FHQTFGVDJ6N014YUNkOC9YeFl3WVY1YzVZeHI2MnNMREJRd2FDdE9xU3pUWDdVc29EMXJPVkhqNTdCejI4bTd0MWx2ODlrQXltQUtLaGNxNVlUbmo1OXlmVHZVaFpNdVgvdkVSWXRYTVZhZCtyVStUejF4cGsxZXp6YWQzQmxsajkraUdiMTRmaVZIajU4cW5ZV1laV3FsY0RoY0NBVUNxR2hvUUVkSFcxWVd4ZUR6NUErNk9yWlFlbHh5akwzQUZIR1JnbWI0dmp3UGdxQTZQY2tEcVpjdjM1YjZ0cWl5UW82T3RwbzBxUSt6cHkrQVA4bE05Q2pod2ZxMW5YRCszZFIwTkxVUkJlcGNuc0FtSjR6K2JWOTUycW1UOW1WS3pmUjFrMVNxaXR3elJha2ZzOXFOVFkyd3QzNzUxbC81OFJONWdGQVMwVnBURVhQWDk5QVAxL2ZpUVg5ZkFnaDVHOUh3UlJDU0tFZ201bWliYUlGL0lZZTNmdFBSeWtNcEpRc3JvZXVyaVZRcDRvWkxJc1VYTE5GVXZnMHFXV0JKclZFcFRBNk5TK09BZFB2UWp3dWtwVXR3STVqSHpGaFFObmZlSWVFL0Y2WEw5K0E5eUEvcG9HdDJKS0FtZWpTdFQwenVBSUFSc2FHMkxOdlBkdzc5a1hFVGNsTXl0MjdEdVBHOVRzSVhMY0lEUnJVVnZ2YTB1Y0FnRXNYcnlFN08wZGxMeEJwSzFkc1pBWlJWRm0wY0xWYzJhOFhMOTVBS0JTeVpwcC8vQkROWkk1a1pHVENzOHRnM0wwVCtiMWt4eTNzMmgySTRzWFY3MnVSRjErK2ZHTmVDNFZnbXRoS2svMFpQc2ZHTXdOZTZsQldnMTRzdHpKZmltUm41K0RTUlVrajZXclZLNnRzZWkzV3EzY1hWbmJHeG8yN2NnMm0vQTJXK0s5bHNnZTRYQzdyOS9mcTFWdG00TjdPM2xaaFkzb2RxUWJyam83bEVSNGVnY2dIaitYMlMwMU5aODJlLzFPdFg3ZWRDYzdtNVBCUW9rUXhkTzRzYWRRZUV4TUxMOC9CVE9CQkhFQmF2R2dOVEV5TU1YekVBSFRwMG83MVdVNUtTbFk0bXpzNTlUVWVQWHlHLy82N3JuRHdYaDNxOUV5Uk5tTGtRRGc1T2NLMVZWTzViZXhnaXVwSkhiR2Y0MWpMOGZGZnNYL2ZVZlRwNjhtc2srNFpFUnNiRHlzTFI5WXhKMC92VWRobjVWZTVleWNTRjhLdXNOWWxKNmV3eW1aSjA5VGtzckpBYnQ0NmpYTGxIRkRac1FrVFROSFdsZyttSkNlbm9GL2ZVWEtsMEdUL3B1VkdmQTJ4cVZNV0lpZUhwL29ZTlFPOHhheXEvTFRQbzVOVEpTU2w1Ty85cTBxRkNtV1l2L2YzN3oxQ2h3NnRFQlVWZzNkdkpXVytHanRMZW51NHVqYUZoNGNidkxwN1lQU29xY3grbzBkTmc3SE1oSUJhTlZ6eHEwaFBxQmpzM1F1V2x1YXM3ZExCVUZWbHZ0U1YyOTlSOGVmc1QzaytoQkR5TjZCZ0NpR2tVSkROVE5INkRmMVNiajlPeE5yOWIrWFc5MnhyZ3dHZFNrRkw4OThvQjBKK0hnZGJBN1NvWjRsejF5V0RFcWV2eHFKM2UxdHFSRS8rT1JucEdaZzNid1VDMTJ4aCtnRUFvcG5YeTViUHdZQ0IzUUVBbFIwbFBRaTh2WHRqNmJKWk9CcXlIVDE3RE1QRkMxZVpiYTlmdjROYnErN3c2dTZPMlhNbXNHWmdLL0xoZlpSY21hK1VsRlQ4ZCttYVhOOERSZDYvKzRqVnF6Ymx1dC9ORzNleGJxMm84YmkrZ1Q2YU5XdUFreWZPSXlNOUE2OWZ2ME9aTXZZUUNvVll1R0FsbHZpdnhmSVZjOUN2dnhleXNySllBNmUzSXU2aFNXTjM3Tm03RHJWcVY4djF1bm4xV1dxd05DRWhFYjE2RHNlaHc1dFptUzNSTWlXM3JsNjVtV3N3UlZsWk1URlZaYjdVY2VYeWRhU2tTTXFQdFZJd2FLeUl2WDFKTkdoUUc5ZXUzUUlBaEoyL2d2ZnZQcUtVbmFTNXRMYU9ObXRnTERMeUNSbzFhQzkzcnR3a0pMMWduVWRWcWFCZktUczdCMmVsK3Z0TW5qSWFFeVlPQnlDZlBYUHUvRUdGUFRHazllcmRCVjA5TzhEUzBodzl1Zy81TlRmOUN6MTU4Z0l6Wi9nenkyTjh2Vkd2WGswQW91RGlqdTBIc0hMRlJpUWtpREtZN094dEVYSnNCNW8zN1lTdlh4TXdlZEo4aElWZHdaeTVFOVVxMXdVQUN4ZFBnMUFvaEhrUjBmNG1Kc2JvSnBYUnNuOS9DS3Nmai9SM0k1QzN6QlJBMUxkRFVTQUZBRktTSlorYjNBS1FzdjFFQU1EZlB4QmUzVDNVRGo2cnk2Mk5DMnh0ckhQZDcyUFVKNXcrRmFaMHU2S3NuOGJPOVJYdXUzdlBPalJwV2g4MjFwTHZWZ01EVVRCWjNKOEVnTnpQbXBQRFE4L3VRMW5sMjM2R0sxZHVLbXhnRGdCblEvZER3T2RqKy9iOTJMNXR2MXJuNjltakU2bzZWVUxWcXBXWWRkS0QvRG82MmloWlV0U0w2K1hMTjByUFU3TjY3ajNLQXBiUFZsZ3VVMW1QSExIcTFTc2o5T3dsQU1DVjc0RzVreWNrR1pqVzFsWndjTEJqbGdjTTdBNE9oNE1EKzBPd2RZdWt6SmFOclRYcTFDbTQzaUEzSWs0allPazY3TmtkaktIRCtzbHQ1L0VrQVRFdFRlVi8zNlRMY3FyNkhhanJUM2sraEJEeU42QmdDaUdrVUpETFRDbmdZRXBDY2c3bWJYZ08yWExKdm4zS3dNT2xlSUhlQy9tN0RPeGNDbUUzNHlFUWlONWNmTDRRTzQ5VGRncjU5MHllUEovVmJ3QVFOVjdmdEhrNTJyWnJvZkpZUTBNREhEcThHWk1ueldkNnFBQ2l3YUhqeDBJeGFmS29YSyt2YktCcTk2N0RhZ1ZUdG16Wnl6U2VWdWJyMXdUMDZ6dVNtZTNzNXpjRXBxWkdPSG5pUEFEZ3dvV3JNRGN2QWgvdjhjeWc0S2lSVTVHZW5vRmh3L3ZqNkxFZEdEOXVGalB6TlM3dUM2SS9mVWJ1aGEveTdzTUhkaGJtaGJBckdEVnlDdGF1Vzh5c2UvM3FuY3crVjFrejAyVUpCQUk4aUZROEN4d1FsV216S0NycE1YTW9lTFBhSmJyRXhNOVN6TTFOL2V3U3IrN3VUREJGS0JSaXk1YTltRDFuQXJQZDJia2VYcjI1eVN4SFJqN0owNzJKY2JsYzFubCtGMjF0TFp3K3N4ZWpSazVCWE53WGpCcy9sTm4yS1ZvU0tPTnl1U2hhdEVpdTUrdlpxek1BOW1kSm5KMFI5VWwxeWJ6Nzl4NWg4S0N4VElhR25wNHVsZ2JNVXZ0bitWR1ptVmtZMkg4TU1qTkZQYzBjSGN1amFiT0dXTFZ5SThMQ3J1THFsUnVzcklDaVJjMndkOThHMk51WFJOREdBSFQzOGtGMmRnN09uN3VNOCtjdW8wN2Q2bWpidGlYcU42Z0Z1MUsyeWk0ck56UGQwdEtjMWNQaTRzVndWakJGdG05SFhucW01Q1krL2l2ek9yZmc4L1BuOGhrUUg5NUhJV2pERG93WU9URFhhM0U0SEpRb1VVeXQreG84dUpmYURlaVZCVk5DUXM2d3lrT0pXVnRiWWRtS09UQTJNc1NnZ1g3TWV1bnlXckxFMy9PeWdSUStudzhmNzNFS1Mza2RPTGdScmQyYTUvb3pLQ3V0OWZUSmM2WEhPRG1KQWlKTm5OMEI3Rlc2bjZ4cDAvMVF2WVlrcTBFNlVGZWhRaGxjQ1QrdThwNEE5UWI1VTFOeXo5WlVSQnpJQklDN2R5T1JtSmlFNE1Nbm1YVXVMZGp2Q1E2SGc1czM3bUxraUNuTU9qMDlYZXpjdVFZbFNoVExkMWxHUmRMVE1walBaWnBNTnFxNWVSRXNYRFFWeFl0YndyV0ZKODZlMjg4S1JFdC9qeWpLYkJLVEx0MnA2bmRnWVZFVUhBNEhBb0dBbFZFcUR0aHJmKy9MVXBEUGh4QkMvbllVVENHRUZBcXltU25hSmdVN2kzUEZ6bGVzM2hZQTBLdWRMUVZTeUErenR0QkZ3K3BGY09XT1pCRGo5TlZZOU9sZ1M3MVR5RDlsK295eE9IVXlqTW1JS0Z1Mk5IYnVEbVQxekZCRlMwc1RTd05tb3JGelhZd1pOUTFmdnlZQUFKYXZtQU43KzVJcWp4VUlCTmkyVmZHTTNwQ1FNNnh5VzhwSU41b1gxNCtYbHBxYWhpNmRCeUk2K2pPemJveXZOeDVLRGNqdjNINEFLNVlISWVyakoyWmR4WXBsVWJldWFOYW9waVlYeTFmTWhZVkZVU3hhdUJyK1M2YWpZOGZXYXRlMlY5YW5vMGdSVTd6N2NJZTE3b1dDd2RKZE93L0IxdFlhazZlTUJnRGN2dk9BdGYzY3VmOVVsa1ViTlhJcXE5ZEViaHJXYjZkeSsvM0lDNnhNR0lGQWdCTXlNNWVyVmErczl2VThPclhCK0hHem1jSFMzYnNPWS9xTXNVcjd6T2pvYU9mNjNucjM3cVBjak84L2hXeXRmMU5qeFVGOFBsOTFqNWUzNzIramFGRXpmUHdRalRsemx1SEEvaEJtbTVHUm9jcDc0UEg0V09JZmlDWCthNWdnbzRPREhYYnVEbFE3dStObm1EWjFFUjQvRmcxWTYrcnFZTXUybFJnL2RoYXJWSlZZN1RyVnNYbnpjdGpaaTRJa0xWMmI0RWpJZHZUd0dzSU1zRWJjdk1lVURid1NmcHdacU15dHZOSzNid253WHh6SVdwYkc1N016VTdnYTZ2VkFVb2QwRTNFckszTVZlNEo1VnJLVytLK0ZWM2NQbUpzWFlRM09KaVVsbzJybFpreFdqMnVycG1xWEJQd1pQVlBTMHpLVWJoczBxQ2VyZkdSdXNyTEZ3UlRKWjVuSDQyUHdRRjhjbGhyc2wzYmd3REhjdTVmLy9qODFhem9CRUdVaXlXWW4vU3lzOTlaUEROSXBDL2lwYWtBUEFBMGExSWFPampheXNyS1JrOFBENGtWcldBRXgyVDRmVDU2OGdHZlh3Y2pJeUdUV3JROWFnb3FWeXFuOU4xS1IyM2REVWE0YysvanVYajVLOXhjS2hlamZkelNDZzBYdmhjRUQvWEQwMkhZbWl5dzdSL0p2MnJ4bVhvclBMKzNobzB2UU45QkhiR3c4eWpwSXlwN0pCdXdMOHZrUVFzamZqb0lwaEpBL24xQStNNlVneTN4RnZrakd4UWgyWGZoS0RrWVkwRW45dXZDRXFPTGV2RGdybUNMT1RobmZuN0pUeUwramFGRXpyTi9nRHcvMy91amRweXY4L2FkRFg2cHBxN282ZG15TkJnMXFZK3FVaGNqT3lrWTNML2RjanpsNDRCaXJ4RmUvL2w3WXQvY0lNak96d09mejRlOGZpTlZyRnFnOFI2UHZ0Zjg3ZG15Tml4ZkRXZlh1MDlMUzBiWHpJTnk1elE0K2FHdHJvVnIxeWpBeE1VWlNVakllUEpBRVZyUzBOT0UzZGdqR1R4Z2hGNXlZTW5VTVhGeWNVYmZlcnluTmtaQ1F5Q3BUWTI1ZWhKbnh1bkRCS3BRc2FZUDJIVnp4NEQ2N04wWktTaXBDejE1Q3UvYTVsMzc1RmNMRGI3SEtrN1Z0bTdmN01ERXhSa3ZYSmpoeFhCU1FpWXY3Z3RPbndwVE9VaTlmdmd3ZVBGU2NhUk1lSG9GcFV4Y3hUWlkxTkRUUXphc2pwazN6emRNOUZSYUJhN1pnNWd4L3VUNFJzclg0cFFtRlFyUnc2WUs3ZHlLWmRlN3ViZ2hjdHlqWElNelBKQkFJOFA2OXBBL0RyTm5qVWJGaVdTeGZPUmYxNnJneE04a3JWaXdMWHo4ZmRQTnlseHNnYnR5NExtNUVuTWJzV1V1eGY5OVJac0RUcFlVemt6bWdqcTlmRXpCdjdqS2wyMlVIMHZNekdLdElSbm9HNnp1d1lxWHlLdmVQaUxqTHZLNWVvd29lM0g4TWdVQ0FoSVJFakJrMURidjJyR1h0UDNmMk1pYVFBZ0JqeHcxRlFSTDNaaEVQenVlSGdNL0hxMWR2bVdDWW5wNWt3c3VYTDE5WmdSUWpJME5XdWNGREI0L242NXBpanBVcmdNdmxvbmVmcnRpMmRaL0NmVjYrbGcvOHFXSWswd09MSnozSXI2TDhsTFRrMU5mNDlDa1dPN1lmd0tUSkl3R0lzcnhLMjlWbStvZFZxRmhHNGJHcUd0QURnSjYrSHBvMmE4ajB0QWxjczRYWlptVmxnU1pOSkNYYTd0NkpSQ2VQL3F6M0dBQjRlTFJoc3MwS0NvZkRnWTJ0cEN6ZHBVdlhzSHJWWm93ZU14Z0FrSk10ZWY5Slo2YkpCa21Va2UyYm82VWl1MFhzVDNvK2hCRHlONkJnQ2lIa2o4ZEw0MEhJWi84UFprR1YrUklJZ1RWNzJDbnMrcnBjekJoYUFacmNuemRyaS96YmFqcWFvWVNsTHFMakpMUEZ6b2JIWVlpblBZd002RTgxK1hjMGQybU02emRQcVoyTm9veUZSVkVFYlZ5cTFnemVwS1JrVEo4bUtWM0Y1WExoNXpjRWFXbnBPSGpnR0FCZ3gvWUQ2Tk9uSzJyWGtXOGlMVmFzbUNYS2x5K0RoWXVuc1JxblIzMzhCTSt1Zy9IbzBUT0Z4M0c1WExSMmE0NzkrNDR5NjZwVnI0eTE2eFlyblptZmtaNkJrSkF6c0xReWg3MTlTVlp0ZFVBMDgvWDlPOG5nc0o2ZUxteFU5Qnd3TlROaExWKzRFTTRhMk5tM1B3ajkrNDltK3BuTW5ST0E5SXdNOFBsOHlOcTU4NkRDWU1xblQ3R1lQR1UwazlXaWlJRFBoMk1sU2VtV1l5ZDJ5djFzRmNzM1pGN0h4c1pEUjBjSFZsWVcwTlRrSXZqd0NkYStIZHhiSzcyV01wMDZ0Mk9DS1FDd2ZmdCtsU1YvRk9ubTZjMHFOK1RXeGdVelo0Mzc0ZmYxejZhdnB5djNmQUZSRnBWMFR3eHo4eUl3TXpOVmVoNU5UUzYrZlV1VUM2UUFnSW14OG1BS255OWdCVkw4eGc3QnJObmoxYjM5bjBaRFF3UDdEd1JoMnRSRmVQVHdLZFBub0d6WjBwZzhaVFMrZlV1RWg0ZWJ5czgvQUpRb1VReEJHNWRpaks4Mzl1MDlndURnVXhpbW9HZkNqNUR1dHdEa3JZSDFxMWR2TVdIOEhBUWYyU3EzN2NpUjA2elBjNlBHZFpTZTUrT0hhRllUOEw1OXUrRnVsVWdtNit6WXNiUFlzenNZUFhwMkFnQ2NPWDBCR3pmdVl2WjNkM2RqbFhES3pjL29tV0pqYXcwYm0rTG8xNys3eW1DVktuMzZqR1FGeEsydHJaalh4WXBab2tTSllvaU8vZ3hUVXhQczJMVUdIZHIxenRkMUZOSFYxVUhOV2xVeFkrWllwY0dVM0hvYTVTWlRLc2gwNS9ZRHRiSVZWaXdQd3Z4NXk1R1ZsWTBtVGV1amZ2MWFDQTI5SkFta1ZDakQ2bXVTVjkyNmRXU0NLZEw2OXZOazlRczZlUEE0dm4xTGxOc1BFSDFHY3BzTUFZajZJczJldFpSWkZoK1RXOGs3UmFiUDhNTzUwRXRNdHRlOHVjdlEwclVKS2xZc3kyVGdBWUNXcHVUZnM5THJBZVdsdmRMVEpabHRYQzVYcmUrQVArMzVFRUpJWVVjak5JU1FQNTVzVmdvQWFKc1VUREFsN0VZY25yMU5ZYTBiMDZjTXJLazVPUG1KTkRoQXgrYkZzWGFmWkZab2RvNEFaOE5qMGNWVmRXa2hRdjQyUDNQQU9iZm16RUtoRU1PSFRtSmxNM2gxZDRlZHZTMUdqQmpBQkZPRVFpR0crRXpBeGYrQ1lheGljSGpuN2tEWTJMRExQL3I2em1BRlVyaGNybHdRb2tjUER5YVlvcUdoZ1kyYkFsQyt2T0xadkFBUUZuWVZhMVp2eHByVm0xRzdUbldFWHo4QlhWMGRadnUwcVl1d2F1Vkdaamx3M1dKMDZTSXBtU1VVQ2xYMldwQXUwMlJ0YllVNmRhdGoxNjVBdEd6UkZVWkdoZ2crdW8xVmQ5M0dwamhpWXVMQTUvTng5c3hGdkg3OVRtNEF6YWxLMHp6UENNOXRNTEpWeTI0QVJHVkc3T3hLSXZqd0tXYWJ1WGtSTkdxa2ZFQlltVFp1emFHbnI0ZU1kRkZab0xEelYvRDVjeHlLRmJORW1kSjExVHBIWEp3a201WEw1ZUxPN1FjcWZ4Ym5Kdld4WmV1S1BOL3JqNnBaeTRsVmx4OFE5YzF3NzlDWEZVeEpTVWxGcTliTk1HeDRmMVk1TzJsVnFvcldhMnB5VWJLa0RaUFpaSm1IQWQ1YXRhcmx2dE12b3FHaGdRVUxweUF6TXdzbVJ2S2Z2VFdyTitmNW5MSmw2TlJSdG14cDF1K2tadldXckw0VThzRVU5ZjUvZU5PbTNaZzZaU0V5MGpQdzZWTXNLeEFnRUFpd1FhclhsSWFHQnFwWFUxNGU3K1JKZGwraUJnMXJvMTM3bGdnK2ZKSVpSQjg5YWlwS081U0NqclkyQnZRZnd3Um5qWTJOc0dEaEZMbHpxdkl6ZXFZQVFPOCtudkQxODhsM01LVnUzUnFzWUVwTDE2YXM3ZFZyVkVGNmVpYU9ITjJLVW5ic1Bqay8yak1GQUlJMkJzRGNYTDUzMFkrVWFBS0FQWHZYbzEzN2xraVZ5cVJSbDNTbXo1clZtMUcvZmkxVzc3UHVQVG9wUFRhM0J2UUEwSzY5S3lzekVoQk5EaGd5dEI5cnYrYk5HN0V5VjZROWYvNDYxMEFvQUVSSHhiQ1d4Y2ZJQmprQUlPVDREalJySmdyc3k1WkxCRVRQSlhEdElyUnc2UXFCUUlDc3JHeU04NXVGbzhlMnMvYVR6anBOUzFPdnQ0eDBVTVJNWmlLRU1nWDlmQWdoNUc5SHdSUkN5QjlQVVRDbElNcDhaV1lMc1A3QU85YTZjbmFHYU5XQVp1Q1FuNjlOWXl0c1BQUWVPVHpKVFBxakZ6NmpjOHNTUDdOME5TRkV5cHpaQVRoMjdDeXpiR0NnajZsVHh3QVFEWXkxYXQyTW1SWDc4dVViRE9nL0J2c1BCSUhMVmR5bm9FSUYrVUhZZ0lCWnVIbmpMaElUa3pCNnpHRHMzWE9FTmRnT0FFMmJOVVRGaW1YeDlPbExDQVFDakJnMkdhZlA3bFBhcStQRWlWRFdzblFnNWM3dEI2eEJFNi91SGt3ZzVlYU51NWcxY3dtcTE2aWlkRUR6dy9zb2hKNjl4Q3k3dFhGaG5zZXExUXRRMWFrU1lqL0g0VmJFUFdhZnZ2MjhjT1h5ZFZ5K2ZBTUNnUUFCUzlleEd0VVhoTk9udzFnbFREcTZ0MWI2ZTFKRjMwQWZyaTJiSUNUa0RBQlJ2NUI5ZTQ5aWpLKzMzTzlOSFh3K1A5ZmpFaEtTOG56ZW4wMG9GT0xJa1ZPWU5HRWVLN2dJaUJwdTc5NTFHTHQzSFlhemN6Mk1IRFVJcnEyYXNnSnlUazZPcUZhOU10WUVMc1NTeFlGTU1LVnFWY1hCbHorVjlHZXBJR1NrWjBCUFg0OVpqb3Y3Z25GK3MxakwwdVJLL09ReUsvM2poMmlNR0RFRkZ5OWNaZGJkdi9lUUZVeFpzM296N3QyVjlQTVFDQVR3OXcvRXpGbmpGSjV6djFTdzFjN2Vsdm5lVzdaOE5yd0hpNDdKeXNxR2w2YzMrSHdCRTJBQmdJQmxzMWdsa01TaW96K3pzczZrNWJkbml2UUFmWExxYTB5ZU1pcGY1eEdyVnMwUkdob2FLRm1xQk56Y1hEQit3bkRXOWxhdG1tSDZqTEdvV0xFczA3UHJaOHByWUM2dkVoS1RtZGNHQnZxd3RpNEdRSFdUK1Q1OVBiRjQwV3A4KzVhSTQ4ZENzWHpaQmx3SXV3SkE5Rm5xMWJ0TG51OWp4L1lEY0hhdWgrWXVqYUdycXdNUGp6YXN6Q1p4Z0VWYXc0YTFvYVdsaWNiTzlabnJpMGxuaXVhRitMaEZpNmRoMlBDOHZ3ZHIxYTZHQVFPNlk5T20zYWhWdXhwV0J5NWdsVklEMkdYNjR1TWw1WDY1WEs3QzM3ZStnUjQrZk04UUJkVFBDdmtUbnc4aGhCUm1GRXdoaFB6eFpKdlBBd1ZUNXV2QW1XakVmMlBYa1IzWXFSUU5iSk5md3RoUUM4M3JtdU5zdUdRUTYwTk1PaUpmSk1HcHZIb3p6d2doNmxzd2Z3VUNscTVqclpzNWF4eHJvRy9ob3FtNGVPRXFVNzRvOU93bDlPd3hETnUycjFKNzBMVmtLUnVzV0RVWFI0TlBZL2FjQ2RpNzU0amNQaHdPQnhNbmowUy9QcUxCdnBzMzcyTFkwSW5ZRUxSRUxvT0V6K2Zqek9rTHpITG56bTJaMTBsSnllalhielNUK1dKbmI0dUFaYk1BQUdIbkw4UERYVFRnRVI0ZWdYcjFhNkpEaDFaeTl4SVFzSTZWT2VQbDVjRzg3dEd6RTdLeXNwbjdCRVN6aFBzUDhJSzF0UlhUckh2UDdtQU1HOTZmVmFZcy91dlRYSjZVYUlhcmRLUHpHeEduNVRLVnBBZElwV2YrUjl5OHg1ckI3Tm10WTY3WFU2YWplMnVFaEp3Qmw4dEZTOWNtcUZHemFyN1BsVmN4TWJGNCtmSXRuSjNyNWI3elR4QWYveFZIZ2s5aTg2WTlyQWJrSEE0SHk1YlBBWi9QZy8vaVFHWlEvL0xsRzdoOCtRWXFWU3FIVWFNSG82dG5CMmhwYWNMT3poWVhMd1dEeStYaTl1Mzd6SG1jVkdRNDVFZEJQeDlkWFIxb3FCbVVFd29Fck9iT3VYbjkraDE2ZUExQitIVkpyNDJrcEdRRUJlMVVla3lXVEg4RFZiMHROZ2J0d3JhdCs1QW0wL0JlT2tCejR2ZzV6SmtkSUhmc3NvRDFxRm5UU2E1azM0TUhUMWpaR2UzYVNVcmdlWFgzd1AzN2o3RTJVRlJHVExhc2tNK1FQbXIxc1BwVE5XcFVGMThUbm9ITDVjS2xlUmY0K2M1QW43NmVxRisvRmdDZ2I3OXVTby8xN0RyNGw5Mlh0N2NrNjAwb0ZHTC8vaEJXejY1cTFTdWpUdTNxRUFnRUNBK1BRT1BHN00rT25iMG9pK2F6VkRhYVd4c1hKbHRPVmVhTGdZRSt4azhZanNtVDVnTUFaczd3WjdiMTZkc05GaFpGbFI0N2Q4NHlQSC8yQ3MrZXZXS3RYeGF3SGpvNjJtanUwaGlQSHovSDdqM0JyTzNIajUzRi9YdVBVSzI2NUx0RjMwQWZTNWJPUW8rZW5XQnBybjZQb2w5dHhxeXhzQzFaQWlOSERZS21KbGV1WjRsME1QVDl1eWptdFcxSmE3bXNRYkVONnlWWlpPb0cyUDdVNTBNSUlZVVZCVk1JSVgrODM1R1prcFV0d0lHejBheDFGVXNib1Y1VitmUjZRbjZXanMyS3M0SXBBQkJ5SVlhQ0tZVDhSSm1aV2ZBZE14MjdkeDFtclhkcjR3S2ZJWDFZNjhxVXNjZlVhYjZzQWFKVEo4K2pqVnNQYk5xOFRPMkJqRTZkMnFKang5WUt5NDdGeHNaai9icnRHRHFzSDVvMmJZQkxsNjRCQVBidFBZTE1qRXlzMytBUGZRTjladi9yMTI4emc1UWNEZ2Z1SG0wQWlJSXNBd2Y0TXIxU2pJd01jZURnSnFhUnQwc0xaN1JyMzVMcEJ6TFVad0ljSGN1enluRTlmLzRLTzNjY1pKYXJWS2tvMStSKy9yemxlUEZDVXA1bHNIZHZXRnFhbzFQbnRwZzhhVDZTazFNZ0VBZ3dldFEwaEo3Yno4b082ZDkzRkt0SmMyN3lNbU8yVis4dTZPYmxqck5uTHVMMDZUQ2xQUm40L056NzZMUjJhNDZaczhhaFo2L09ySm0vMG1WcFZKRWVmRnkzM2g4OWUzVlc2N2lQSDZMUnJtMHZmUGdRamNYKzArRHQweWYzZzM2QVVDaEUzOTRqY2ZYcVRkWjZZMk1qckZ2dnovU0s2ZFdyQzFhdjNvSlZLemN5VGJXZlBIbUJJVDdqVWJKVUNUUnFWQmNjRGdkY0xoZDM3MFFpT3ZvemM2NGFOYXI4dFBzdDZPY0RBRUdiQXVEdXJ0NzdNREx5Q1JvMWFLLzJ1WnMwZGtkeWNnb1NFOVhQVEVxVkNZeElsL25LeW1hWDBaTXQ2Mk5wYVk0VksrY3hBWktkT3c1aTlLaXBDc3YwQ0lWQytIaVB3MzlYanFKTUdYdG0vWXBsNjFuN3lXWWVqQmc1RUR0M0hHUTFYd2NBRXhOanBoZU5JbHBhbWdyNzk0amw4SExBNXd1Z3F5TWZ4TTdPeVlHMm11WE9mZ1JIUTRQNVBudjI5Q1Z1UmR6RDdsMkhzV1BYR3JYZkk3L0MwdThCY3g2UGo5R2pwcklDS1owNnRjWDZvQ1ZJVFUzRHdQNWo4UFRwUzdpMGNNYTgrWlBrL2g1SkJ6V0tGalZUKy9yZVBuMndaM2N3SGo2VUJNeU5qWTJZaHZRQWNPamdjUXdmUHBsMTNCTC9RS1huek1uaElTb3FCbDA3RDBTNnpIcytNek1MblR6NjQvakpYWEIwTE0rc0h6Q3d1OEwzY3RpRlF3QkVreFRtejF1QnRMUjBEQnJVRTkxN2VMRDJpLzcwR1gxNmpaQTdybVFwRzZYM21SdFRVeFA0K3ZtdzdsMmF0bFR6ZU9ublY3eVlGWlM1TFJYTXJLeWs3S0lpZitMeklZU1F3b3FDS1lTUVAxN09iK2laRW5ZekhzbXA3T3RTVmdyNTFSekxHTVBCMWdDdlAwcEtZbHk2OVFVamUrYkF6TGhnK2dRUjhqZDcvUGc1dkFlTlpRMWFBSUNqWTNrRWJWeXFzSS9JR0Y5dlhMOSttNVVOY3Z2V2ZkU3YxeGFUSjQrQ3QzY3ZWckJER1M2WEM2RlF5QnBrSERqQUZ5RkhUeU03T3dlZTNUb2ljTzBpTkc3VWdRbVdIRDE2R284ZlA4ZlNnSmxvMXJ3UkFPRHdJVW1UOVhyMWFzTGEyZ3BDb1JBalIweGh5bk5wYUdoZzY3YVZjbVhIVnE5WmlGc1I5eEViRzQrVWxGVDA2VFVDbHk0ZlpXYkgrbzJad1hKV0ZNWUFBQ0FBU1VSQlZCcHM4UjA3aEhYOGhiQXJXTGxDMG92RndxSW9Ka3dVbGJveE1OQkgzMzdkc0hyVkpnREFyWWg3V0x4b05hWjhMNXRXRUxTME5OR3VmVXU1MmZUU3BMTXZsSlZSTXpRMHdOaHhRL04xRDdKbG1OU1ZsWldOZG0xNzRlM2JEd0NBY1dObjQ5T24yRi9ha0ozRDRXRGJqbFZvMUtBOVU5ckx3Nk1ONWkrY3d1cjlvMitnajRtVFJtRFE0SjVZdEhBVnRtemVnNXdjSG5yMjZveEdqZGg5Wkhic09NQzhybEtsNGs4clRmUTducyt2Smg3MGZ2dTlKQm9nM3pORjFydnZQejhnZXA5S3Y0ZGxaL2hMYzNkM3cvS1ZjMUcwcUJrU0VoSXhmdHdjVm04a0FIQjJyb2NPSFZ0aDNOalpBRVM5Y25wMkg0cUxsNEtoYjZDUGUzY2Y0c2lSMDh6KzllclZaRExIMHRQU3NXN2RkZ1FzWGNjcTZ5V1dsSlNNMmpWZDBiMUhKNHdmUDB5dXA0aWxwYm5jenkwUUNIRDkrbTBjUG5nQ3djRW40ZFhkQTRzV1Q1TTdkL05tblpHU25JcVdyazNRcW5Vek5HaFFXNjJtM05Ka3YvdlQwOUtoYjZDUHE5ZU9zKzRSQU42Lys4ajZIcTlZc1d5dTUrL1N0VDNLbHJYUGRiK0ZDMWFwZThzc1g3OG1ZRUMvMGJoNE1SeUE2T2VaTkhra0prMGVCUTZIZzR5TURDWnJiODNxemZqd1Bnb2JOeStEbnA2a0IrU05HN2VaMTZXK0Q1REw5dmRTSlBaekhMUzAyZitQcXFHaGdkQ3psOUNqcDZoblNsSHpJa3dmcXR4MDcrRUJlL3VTYU4zS0MxRlNmVHBNVEl5UmxDUXFSZmJseXplNHR2REVocUNsS3IvdkFVbHZqMU9ud3Bnc3JXM2I5c0d0alF0YXVqWmg5ak43OVZiaGNZcDBiSisvUU82Nzc1TWR4S1NmdnppekV3RHNTNWRVZUR5ZnoyZVY2WktkN0pBZnYrTDVFRUxJMzQ2Q0tZU1FQMTYyVEprdnJoNFhHdHFxbXdyL0NLRVFPSHp1RTJ1ZFl4bGoxSzZzL2l3dFF2S0R3d0hjbXhkSHdIYkpnQWlQTDBUb3RUaDBhMDJONkFuNUVmNkxBN0Y0MFNxNXdXNEhCenNjQ2RrR0V4TmpoY2R4T0J4czM3NEs3ZHIxWnZVSnlValB3SXpwaTdGNjFTWmNDVC9PNmtHZ3pKTW5MMWhsZ01RTjdnRlJ1YVdLRmN0aXg2NUFkUGJvenpUMWZmbnlEZGF0MjQ2bXpScUN4K1BqU0xDa3licDRFR2xnL3pFNEpCVmtNVFEwZ0wvL0dzeVpIWURNekN5a3A2Y2pOVFVkNmVucFRNa3lRRFFUMW4veGFreWQ1b3RObTNianloVkpoa0tWS2hYUnFWTWJaamtxS2dZREIvZ3lqYVFCMFl4b1kyTWpabm4wbU1IWXRHazNNMmkyZU5FYWxLOVFsaWxGdG5uckNtemN2RnpGODNuT210bC83Y1pKVktqQUhxaXNXN3UxeWhyKzBvS0RUK0xpaFhDWW1abEFXMXNMdDI0OXdQUG4wck92Znp6Yk5DTTlBMXhOVFdocmE0SFA1Mk92VEVrYWJXMzFBdUU2T3RwWUdqQUx2WG9PWTk0anl3TFdJelUxSFVzRFp2N3dmU3BqYVdtT2padVhZZXZtdlJnOVpqQ3FxOGdrS1ZyVURFdVd6c1RRWWYyd3hEOVFydS9PeHcvUjJMWHpFTFBzMVoxZDBpazVPUVU2T2pyUTF0WkNUZzVQcm5hL29tQ20yTzk2UHQ2RHhtS0l6d1MxOWhVS1ZHYzlKU1FreXMyeTE5RVJ6VXpmc1dzTkFNRDRleVpaVEV3c2R1ODZqTXFWSzhERzFocW1Kc2FJaVlsbFpjbVZsd3FXOG5oOHJBdmNKbmRORXhOakxBMllpVzVlN3VEeitkaXllUy9temdtUTYrbFJxM1kxN04yL0FVWkdodmp2ditzNGZrelVsK25wMDVjWU5uUVNObTlkanJGalowRWc5VE9PR3o4TVg3NTh3NmFOdTdFeGFDZXI1d01nQ2lBTEJBTG1PeU1uaDRjZDJ3OWc5NjdEYU5DZ0Z0cTJhNGwyN1ZxeVpyYnplSHhjdlhvVEo0NkY0dmp4VU1SSWxaN2FHTFFUZ3diM1pHWEtIRGx5Q3JkdmljcktQWC8rQ210V2I0YVJrU0ZhdG15Q05tMWQwS3AxTTZYZjdkSk1aUnA1cjErL0EwT0g5VU9sU3VWWjYyTmlZckY0OFJwbTJkeThDTXFWeTcwQnZLZG5CN2tHOUhGeFg2Q3Zyd2NkSFIxd3VScjQ3M3RXb3BpcXo0TzBzUE9YTVh6WUpIejZKSGxXRFJ2V2dZWUdGN05uTFVWcWFqcFNVbEtZTEVVQU9IYnNMT0k3OU1XQlF4dGhZbUtNOUxSMFhMZ1F6bXpYME5EQS9YdVBjUG55ZFpYM3MycmxSdmd2RG1SbHd3QkFZbUlTaHZpTXg3cDEyK0RyNTROYU5aMEFpTjRUSlV1V1FMbnlEaWhYemdIbHlwVkd1ZklPYU5WU1VpTE54NmNQT25uMFo1V0pLMWZPQWFmTzdJRlhOeC9tOTUyU2tvb2UzWWRnL0lUaG1EN0RMOWZuTkgyR0gyNUYzTVBseXpmQTQvR3hZTUZLTkd2ZWlBbElTbjhmS2NvaXphdHpvZi9oM3IxSE1ESXlnSmEyRnBJU2s3Rmx5MTdXTmNSL2crTGl2dUR5ZjVMZnYzU0pUR21oWnk4eG56TkRRd00wYkZqbmgrOVRyS0NmRHlHRUZHWVVUQ0dFL1BHeUU5bGxDMzUxdjVUSHI1THg4ajI3UEVIbkZzVXBLNFVVaUpZTkxMRjIvMXRrWkVwbUE1NjdUc0VVUW41VTZkSWw1UUlwVGs2VkVIeDBtOHE2N2dDZ3A2K0hZOGQzb0dlUFlYSUR3RDVEK3FvVlNBR0E3ZHYyeTYzVDF0WkNodzZ0WVBkOVFOSFp1UjcyN3R1QW5qMkdJaU1qRTdYclZNZjI3YXZBNFhCd0x2UVNhNENwVGRzV0FJREVwR1RXT1pPVFV4Qng4eDdVRWJCMEhkcDNhSVVTMXNYQTRYQ1lnYzlGL3RPWkFaT005QXgwOS9KaERjQjZkdXNJRDQ4MnJITlpXcHBqN05paG1EZDNHUUJScVNEdlFYNG9XdFFNVFpzMmdJYUdCcVRIWUk0ZE80dkZDMWVEeCtNaEo0ZUhqeC9aNVRXTEY3ZVN5eDZaTjM4U00zQm5aV1doOG1jek1UWlMrTXpGVkFVTzFCVVFzQTcraTBYbGFxU2ZuNWk5dmVJWnhvcTBkRzJDdzBlMm9Hdm5RY3dNNGFBTk82Q2pvNDM1Q3libmNuVGV5ZlpDQ0E1V3Z3UWJBS1pVWHF2V3pYRHcwQ1lNOFJuUEJPdTB0YlhRMWJNRGEvOHBreGRneC9ZRGN1Y1JLMUxVVk9YMUN2cjVBUEpsZVg3RXBvMjdXY3VsN0d5eGExY2duS281b3JiTXZxWW14cGczZHprcmVDRkx1dWVScGlZWFZhcFVaQVVhR3pXcWk2Qk5BYkN4S1k0dlg3Nmh0YXNYcTBTZm1JZEhHNndQV3NMTWtsOFRLTXBnRTJjckdSanF3My94R21ZUUd3QnNiSzJ4YStjaDlPZytoQldnRmF0V3ZUSldyMTZBNUpSVURCODJFZS9lU21iazgvbDhYTGx5RTFldTNNVHNXVXNSK2VnU0xDM05NWFRJQkp3OGNaN0pQcEJsWW1LTVd4SDNXY0dVZDI4L3dzS2lLQ3VRazVLU2l1RGdrd2dPUGdrdExVMzA2TmtacTljc1VQb2NBVkZaUkNzckM4VEd4Z01BWnMxY2dsa3psNmc4QmhDVmgxUTM2Q0dyZjk5UnJBQzJMSEVtVEc0ZVBuekdDcVFBd05Xck4rWEs5OG02ZnYwMldydDY0VWpJTmp5TWZNb0V3WFYxZFJBYkd3L254dXkrVXlhbThrR3AyYk9Xc3Y2dU5tdldFTmV2MzJZK053L3VQOGJkT3cvaDd1NkdHeEduNGVCZ3h3UVFsVEUxTTBHVEpnMXc1SWhvNG9DMXRSV09ITjBLUzB0ekhBN2VqQTd0ZXVQQmd5Y0FSSVA2YmpKQkttVTBORFFRdEdrWm1qVHVpRUdEZThISXlBQkZUTXN4OXlPZXdDQys1by9LeWNsaC9oWXFVcVZLQlNhRGFtUFFUdFp6Yk5CQTlodEJsS20xYU5GcVpybHpsM1pxQit2VlVkRFBoeEJDQ2pNS0tSTkMvbml5WmI1K2RURGw4SGwyVm9xeGdTYWNhNm4zRHhwQ2ZwUytMaGROWk41dkw5Nmw0bDEwdXBJakNDSHE2TksxUGZyMTkyS1dQYnQxUk9pNUE3a0dVc1FNRFBSeDZQQm1USmc0bkttYjM2RkRLNmJNbFRxNmQ1ZlVJTGUydHNLY3VSUHg3TVUxYk5tMmtqVTd1MFZMWjRTZVB3aVhGczQ0ZUdnVDlQVDFBQUFIOWtzeVdjcVZjMkQ2blF3ZDJpL1hhK3ZvYU1QTXpCVFcxbFp3Y0xCakJtRjRQRDdHK3M2RVd4c1hqQjRqYXBMY3UwOVhORzRzS2Qra3E2ZUxkdTFjbVVIRGN1VWNzSExWUElYWDhmWHpnWk9UcE1GdG16WXRsUFl2S1dabGlZY1BuK0xwMDVkNDllb3RhN0NtV2JPR0N1djJ1N1Z4UVRjdmQzVHpjb2RCTHVYVjZ0V3ZwWFFHcllhR0JrYU9HcVR5ZUhXSXk2OEJrQXVrT0RsVnluUEFwbEdqdWdnNXRnT0doZ1lBUklFODExWk5mL2crQzBMM0hwMll3Y0dody9xeCtzMEFRS05HeW1kUjI5aGFvK2IzMmV1cUZPYm4wNktGTS9PNWE5S2tQcTZHSDROVE5VZUYrK3JwNjZrc2tlYm9XQjVEaHZabHJWdTNmakdjbkNxQnkrVmk2alJmbkRpMWl5blhabTVlQklNRzkyVHRiMnhzaE5WckZtRDd6dFdzY2tObVpxYk01N3RhOWNvSVdEWWJqeDg5Wjdaek9CeHMzYm9TR2hvYWNvRVVRME1ETEZvOERSY3ZCY09wbWlNYU42NkxpRnRuTVgvQlpJV2ZaNyt4UTJGbFpRRU9oOE1xNHlSbVlLQ1BycDRkY1BEUUpyeDRkVU91ajRPdm53OWV2THFPNHlkM29XKy9iakExWldlWTVPVHdsSDcveUJyajY2M1dmbUs2dWpvLzlCM1N0cDN5OGxSRmlwaWlUbDMxeWlnTjl1NkZJa1ZVQnlJQlVWYUlnWUgrLyt6ZGRWZ1UzUmNIOE8reUxOMGhrZ3FZR0ZqWUhWZ1kySWtGMk4zMTJvcmRyOTNkMksyOE5nWjJCd29vRXFKMGJmeisyQi9EemdZc3NiRGcrVHlQejdOemQyWjJ1TzRzeXozM25nTlQwOHg5UTBLKzQvMzd6MmpsM2dSZUEzb0FFSDltZCtuU1h1WjRUMC9adWpBalJnNWlIZzhkNWdYL00zdHc5dHgrNXZlcW82TURaczBlRHcwTkRiaTRsTXMya0pKaDBaSVowTlhWZ2IyRExTNWNPZ1I3Qi9HRUlsTlRFMXk0ZEFndFdqWUdJUDVkVmN1dG1sTG5CTVMvZDErOENzRFVhYU9ZejQzVTFEVFc3eDRBOEJyUVU4N1JtUTRkM29MUTcwOFIrdjBwamg3YkpuZWYrZzNjRkFiYU9Cd09wczhZeTJ3UEd0eUhXZUZrYTF0Uzd1K05oSVJFcFB4L1ZaNkdoa2FXTlloeUs3LzZoeEJDaWp0YW1VSUlVWHZTYWI1NEtxeVhFdjBuRFFHUG9sbHRyUnRhUVl0SHNXZFNjTnpyV2VMU0hmWXN3NnYzSStIVHJYVGhYQkFoeGNRU3Y1a0lldklDbzBZUFJxL2VudGtmSUVWVGs0dFpzeWVnWTZjMldMZDJPMWF2bVM5M3Y2N2QyaU14VVRZL2ZQVWFWVEI0U0crNHVsWkczMzVkczV4VjZ1cnFnbFArdTFodHkxZk9RYVBHZFhIa3NEL3ExYS9GdExkczFSZ3JWczZCaVlreHpNeE1ZV0ppQkNOalF4Z1lHTURRVUI5NmVycXNRdkNBT0RmL1VyLzE2TmUvRzJiTkhnOEFtRFY3QWo1OCtDSlRsNERENFdEcXRGR282RklXRThiOWc0T0hOeWtNWlBCNG1qaHdjQk9hTit1S3pwM2JZdG1LZnhRR05NcVdrNjBoWUdob2dLN2RQUEtsRm9hK3ZoN0tsblhDKy9lZndPTnBRa3RMQzBaR2hpaGQyaDVqeC9td0FrYTVWYU5HVldocWNsbTFacXl0cmRDd1VSMHNYRFJOcHQrVlVidE9kWnc0dFJQOSs0N0UzdjBiNU01U3pnMU56YXlMZk9kV3hvQjl2LzdkWUdabWdzbVQ1MlBxdE5FeSsxWDZmK29hRG9jRGJXMHRHQnNid2NhMkpHclZkTVdZc2Q1S3o3SldWZi9JazVQaTR0a1ZvSzllb3dvV0xwcU9odytmWXZPVzVkbit2SlVyVjBCSVNCaEVJaEUwTkRTZ3BhVUZDd3N6dEd6WkdMUG5UR0FGUUFCeEFPYlFrYTE0Lys0ak05Z3NhZGp3QWZqMUt3WnIxMnlEMTRDZW1EUjV1RXpBSzBQYmRpMHdjdFJnREI4K0FEbzYydGgzWUNQbXpsbU8xYXUyb0w5WGQ5U3BXd05WcTFiRWh3K2Y4ZXJWTzlqWjI4RFh0ejhHRHBJTmFHUUVIYng5K3VIb2tkUFl0ZXN3Z3A2OGdMMkRMUlBBQllDeDQzeXhmZHQrY0xsY3RISnZnaTVkUGRDdWJYTW1tS3dJbDh0Rmt5YjEwS1JKUGF4Y05RK1hMOTNFa2NQK3VIVHBCcHlkUzhzRVlCUVpPV293VEUxTmNQTGtlWVI4QzROQUlIOVZrSUdoUGx4Y3ltSEN4R0Y1dXA4YU5KVDkvT0Z5dWFoZW93cjgvR2F4VWloS2ttN1gxOWZEMnZXTDhPSDlaMWhaV2NMYzNBeG01aVl3TVRHR29hRUJEQXowb0srdno2b2pNMnVtSDg2Y3VZU2p4N1l6dGJWV3JaNlBWNi9lWWNLa1lhaFVxVHdxVml3TEhvK0hVcVh0MEtwVlpyQkYwcFNwbzNEeTVBVk1uejRHL2ZwM0F5Q3U0L0hnNFVWTUhEOEhmZnAyZ1k2T2RyWjkwYWxURzliUFkyVmxpYlhyRnFKNWkwWXlLM1FNRFExdzR1UU9yRiszZzZuSmtoTVo5MDJaTW80b1Zkb2VzWC9pb0tYRmc2NmVMdXp0Yk5DNVMxdjQrUFRMOGh4NitycE0ramh6YzFNbTJDUEp4TVFZRHFYc0VQSXRERHllSm5SMGRHQmlhZ3dYbDNMdzllMlBscTB5NzFFYkd5dGN2SHdJclZ2MVJKKytYZVFHWVl5TURISGgwaUc0dCt5QitnM2NtSHBGK1MwLytvY1FRb283amtoNkNoVWhoS2laT3owRGtSNmZ1ZlRacG8wVnlvOHBrOFVSdWJmcjFEZnM4ZzlodGUxZFhCT2xiYk12TGt4SWZoRUtSZWd5N2lGaVlqTm5nbG1aYStQSXl0clFvSFJ6NUM4bm1hYkd4TVJZNlZRb0dVUWlVYTdUc3FnVG9WQ1lwN3psS1NtcCtQejVLeXBWS3AvOXpoSXlDak5uSnpJeU9zZi9OMFZWUnBGbURvZVRyN25razVPU3N4MUlWa2Z4OFFtcytneXFvcXIrV1RBL016VlB0KzRkbENvd0RvanJIdTNiZTR6Wkh1TGRSMjY5anNMK0RJcUsrcVgwaWp4cCsvWWVRMmZQdHN6L2IzQndDSjQ5ZTRXT0hWdm5LSEFZR3ZJZHNYSHhNclVoN3R3SmhLdHJwWHg1LzhURS9NR3ZYekV5QVE5Ly80dk1ZMlVEWmJtUktGRWZSMGRIVzZaL1JDSVJJaU9qd2VGd29LbXBDVzF0TGVqcTZoUllQWXFFaEVSbWhWY0daVDdmSlFQSG1wcGNwS1NrS2hVd0tTaGZ2bnhqSG1lMXVrc2RmZi8rRTJabUpqS0JVa2xob1Q5Z2JHSWtjNCtrcC9QeCtIRm1LcjU2OVdwSkh3cWdhUGNQSVlTb0VpY0hYODRvbUVJSVVXc2l2Z2dCSGRrRkdVdjFzb09UVi81LytST0pnTjZUSCtGSFZHWng0TXBsamZEdnJPelRUaENTM3pZZStvSWpsOWoxQTliUHFBclg4c1lLamlDRUVFSUlJWVFRUWdnaE9aR1RZQXJsclNHRXFMWDBPTm1pbGxyR3l1WGJ6YW4zWHhOWWdSUUE2TkNrcEVwZWk1RHN1TmVYVGIxeDVWNWtJVndKSVlRUVFnZ2hoQkJDQ0tGZ0NpRkVyYVg5a1JOTVVWRUIraHVCVWF4dG5xWUdtcmo5SFNsS2lQb3A0MkFnazE3dVJtQTAwdExsNS9BbWhCQkNDQ0dFRUVJSUlhcER3UlJDaUZxVExqNFBBRHdWQkZORUl1RG1RM1l3cFhZVlUranA1THh3TENINWdjT1JYWjJTbU16SGcrY3hoWFJGaEJCQ0NDR0VFRUlJSVg4dkNxWVFRdFJhZWdHdFRIbnpPUTRSdjFKWmJiUXFoUlMybG5VcDFSY2hoQkJDQ0NHRUVFS0lPcUJnQ2lGRXJjbEw4OFV6enY5Z3l2WEFhTlkybDh0QmcycG0rZjQ2aE9SRVNRdHRtWUx6OTUvSElDNlJYMGhYUkFnaGhCQkNDQ0dFRVBKM29tQUtJVVN0cFV1bitlSUFQQ1BOZkgwTm9RZ0lrRXJ4VmRQRkJJYjYrZnM2aE9TR2RLcXZkTDVJNXYxS0NDR0VFRUlJSVlRUVFsU0xnaW1FRUxVbXZUS0ZaOFFEUjRPVHI2L3g2a01zb3Yra3NkcWExS0lVWDBROU5IV3pBRStUL1o2blZGK0VFRUlJSVlRUVFnZ2hCWXVDS1lRUXRTWWRURkZGdlpRN1Q5a0Z2VFU0UUtPYTV2bitPb1RraHFHK0p1cTVzbFBPdmZnUWgvQ29sRUs2SWtJSUlZUVFRZ2doaEpDL0QrV3dJWVNvdGZSWTlvb1JMUlhVU3dsOHdRNm1WQ2xuREJQRC9IOGRRbkxMdlg0SjNIcnlpOVYyOVg0VXZEcmFGOUlWRVpKSklCRGh5L2NraFAxTVFtd0NIM0VKZkFnRXdzSytMRUlJSVlRUW91WUdlWllxN0VzZ2hKQWNvV0FLSVVTdHlhVDVNczNmSUVka1RDcUN2eWV4MnVwVU5jM1gxeUFrcitxNm1zRkFUeE1KU1ptRjU2L2NpMEQvRHZiZzVHL1dPMEtVOGpzdUhUY0NveER3S0Jydmd1T1Jta2JCRTBJSUlZUVFrak1VVENHRUZEVVVUQ0dFcUxWMEZhZjVDbnp4VzZiTnJUSUZVNGg2MGVKcG9GbHRDNXdOK01tMGhZUW40LzNYQkZSd05DakVLeU4vbTQ4aGlkaDdPZ1MzZzM1QktCUVY5dVVRUWdnaGhCQkNDQ0VGaG9JcGhCQzFKVWdSUUpES251MnNaYXlWcjY4aG5lTEx5SUNIc3FWb2NKcW9IL2Y2SlZqQkZBQzRjamVDZ2lta1FFVEdwR0x0L3MrNExaVnVqaEJDQ0NHRUVFSUkrVnRRQVhwQ2lOcVNYcFVDQUx4OFhKbVN6aGZoOGVzL3JEYTN5aWJRb0xSSlJBMVZLV2VNa2hiYXJMWnJENkxBRjlEcUFLSTZJaEZ3NVY0a0Jzd0lva0FLSVlRUVFnZ2hoSkMvR3ExTUlZU29yYlJZMldCS2ZxYjVldlVwRGtrcEFsWmJiVXJ4UmRTVUJrZThPbVh2bVZDbTdVOThPaDYvK28yNnJtYUZlR1drdUlwTFNNZktQWjl3ODJHMHduMk1EWGxvV04wTWxjc2FvM3hwQTVnWjgyQ296d05QazZMU2hCQkNDQ0dFRUVLS0Z3cW1FRUxVbG5UeGVRRGdHZWRmTUVVNnhSY0ExS0pnQ2xGajBzRVVRTHhxZ0lJcEpMODlmUGtiUzdaL3dLOC9hWEtmcjFyZUdEMWIyNkt1cXhrRlRnZ2hoQkJDQ0NHRS9CVW9tRUlJVVZ2eTBuemw1OHFVQjgvWnhlY2RiZlZnYVpxL05Wa0l5VThPMW5xbzRHaUFkOEVKVE52dG9GOUlTaEZBVDRkYmlGZEdpcE1MdHlPd2JNY0h5S3N2NzJpcmg5RjluRkN6a2lrNEZFTWhoQkJDQ0NHRUVQSVhvWm9waEJDMXBjbzBYMy9pMC9FbExKSFY1a2FyVWtnUjRON0FpcldkbWliRWY0OFVwMkVpSkNlT1gva092KzN5QXluZFd0bGcyN3pxcUZXWkFpbUVFRUlJSVlRUVF2NCtGRXdoaEtndDZaVXBHbG9hNE9iVDdQc1g3Mk5sMm1xNG1PVEx1UWxScFJaMUxLR2h3UjdKdm5JdnNwQ3VoaFFYSWhHdzJ6OEU2dzU4a1huTzFJaUhaUk1yWTB3L1oyang2S3NqSVlRUVFnZ2hoSkMvRS8xRlRBaFJXOUkxVTdTTWVVQSt6WVorOWo2T3RjM2hBRlhLR3VYUHlRbFJJVk1qSG1wWFlhK2lDbnI3QjFFeHFZVjBSYVNvRTRtQWpZZStZT2VwYnpMUDFYUXh3ZTZGTlZDM0txM2NJNFFRUWdnaGhCRHlkNk5nQ2lGRWJVbW4rZUxsWTcyVTUxSXJVNXpzOUdHb1QyV2tTTkhRdW40SjFyWklCRng3RUZWSVYwT0t1czFIZzNIMDhuZVo5Z2JWemJCc1lpV1lHbE10S1VJSUlZUVFRZ2doaElJcGhCQzFKWjNtSzcvcXBTUW04L0VwSklIVjVscmVPRi9PVFVoQmFGRERYS2JnL09XN2xPcUw1TnpaZ0o4NGRDRk1wcjJwbXdYbWozSUJUNU8rS2hKQ0NDR0VFRUlJSVFBRlV3Z2hha3c2elZkK3JVeDUrU0VPSXFuaXloUk1JVVdKanBZR21yaFpzTnEraENYaWMyaGlJVjBSS1lvZXYvNkRsWHMreWJTM3JGY0NjNFpYQUUrVHFzd1RRZ2doaEJCQ0NDRVpLSmhDQ0ZGTEloR1FIaXVuWmtvK2tFN3hCUUN1NWFsZUNpbGFwRk45QWJRNmhTanY2L2NrekY3L0ZrSWhPN0xjcWw0SnpQSXRCeTZYQWltRUVFSUlJWVFRUW9na0NxWVFRdFFTUDU0UGtkUWdYMzZsK1hyMmpoMU1zYlBTaFJuVkJDQkZUTFdLSnJBMDAyYTFYYnNmS1RNNFRvaTAzM0hwbUxyNk5SS1QrYXoycXVXTU1NMjdMRFEwS0pCQ0NDR0VFRUlJSVlSSW8yQUtJVVF0U2E5S0FmSW56VmRLcWdEdnZrclZTNmxBS2I1STBhUEJBZHpyV2JMYW92K2tJZWl0N01vclFqSUloU0xNMmZnVzRWRXByUGFTRnRwWU1KcHFwQkJDQ0NHRUVFSUlJWXJRWDh5RUVMV1U5aWROcGswckgxYVB2UDRjRDRHQVBYUGZ0UnlsK0NKRms3dWNWRjlYN2tZVXdwV1FvbUxmMlZDWjFYazYybHdzR1ZjSnBrYjVzL3FQRUVJSUlZUVFRZ2dwamlpWVFnaFJTOUxGNTRIOFNmUDE1bk84VEZ0VktqNVBpaWhITzMyVWRkQm50UVU4L29XVVZFRWhYUkZSWjY4K3htR1hmd2lyamNNQjVnd3ZEMmQ3ZlFWSEVVSUlJWVFRUWdnaEJLQmdDaUZFVGFrcXpkZTdZSFl3eGRpUUIyc0xuVHlmbDVEQzR0N0Fpcldka2lwQXdLUG9Rcm9hb3E0U2t2aVl2L21kVEUwZHI0NE9hRkRkdkpDdWloQkNDQ0dFRUVJSUtUb29tRUlJVVV2eVZxYndqUE1qbU1LdWwxTFIwUUFjcXJWTWlyQ1dkUzFsQ29hZisrOW5JVjBOVVVjaUViQmk5eWY4akU1bHRWZHlOc1RBVGc2RmRGV0VFRUlJSVlRUVFralJRc0VVUW9oYVNwY0twbWpxYTBKRE0yOVJqNWpZTkVURnNBY1RLemdaNXVtY2hCUTJjeE10MUs5bXhtcDc4U0VPSWVGSmhYUkZSTjFjdkJPQkc0RlJyRFpkSFM1bUQ2OEFMcGVpeVlRUVFnZ2hoQkJDaURJb21FSUlVVXRwVW1tKzhxTmV5dHN2Q1RKdDVVdFRNSVVVZlIyYWxwUnBPL2NmRmFJblFOVHZOS3piLzFtbWZieFhHZGhZVW9wRFFnZ2hoQkJDQ0NGRVdSUk1JWVNvSmVrMFg2cW9sd0lBRlJ3TjhueGVRZ3BiN2NxbXNEVFZZclZkdWhPQmRMNUl3UkhrYnlBU0FhdjNma0pTaW9EVjNyeU9KVnJYTDFGSVYwVUlJWVFRUWdnaGhCUk5GRXdoaEtpbHROOXByTzM4V0pueVhpcVlZbW1xQlhNVExRVjdFMUowY0xrY3RHdk1YcDN5Sno0ZDk1NzlLcVFySXVyZzFwTm8zQWxpdndjc1RMUXdjVUFacWhWRkNDR0VFRUlJSVlUa0VBVlRDQ0ZxS1MyR3ZUSkYyeXh2UVErUkNIZ3JWWHllNnFXUTRxUjk0NUl5QStUbkFxZ1EvZDhxUHBHUDFYdGwwM3VONis4TVEzM05RcmdpUWdnaGhCQkNDQ0drYUtOZ0NpRkU3UWlTQlJCSXBhWFJNczFiTUNYaVZ3cGk0OWtCbWdxT0ZFd2h4VWRKQzIyNFZUWmx0VDE4OVJzUnYxSUw2WXBJWWRwOE5CZ3hzZXdWZmcycW02TlJUWXRDdWlKQ0NDR0VFRUlJSWFSb28yQUtJVVR0U0tmNEFnQXRzN3lsK1pKWGZKN3FwWkRpUnJvUXZVZ0VYTGhGcTFQK05zL2V4ZUtzMUtva1hSMHV4bnM1VTNvdlFnZ2hoQkJDQ0NFa2x5aVlRZ2hSTzZsU0tiNEFRQ3VQYWI3ZWY1VXRQbCtlVnFhUVlxWitOWE9ZR0xJRGoyY0NmbEloK3IrSVFDREM2bjJ5NmIxOHVwWkNDVFB0UXJnaVFnZ2hoQkJDQ0NHa2VLQmdDaUZFN2NoYm1hS2R4elJmMGl0VGJFdm93SWpxQnBCaWhxZkpRZnZHVnF5MlgzL1M4Ti9qNkVLNklsTFF6dHdNUjNCWUlxdXRncU1CdXJTMEthUXJJb1FRUWdnaGhCQkNpZ2NLcGhCQzFFNWFUUDZtK1JLS2dBOVNLMU5vVlFvcHJqcTNzSUdHVkNxbkUxZC9GTTdGa0FJVmw1Q083U2Uvc2RvNEhHRENnTExRa0g1VEVFSUlJWVFRUWdnaEpFZG9XalloUk8xSXAvbmljQUNlY2U2REtXRS9rNUdZekM1b1g1SHFwWkJpeXNwY0c0MXFXckJXbzd6K0ZJZjNYeE5Rdm5UUmY5L1BtdW1INzJIaTRGQ3AwdmFZTzI5eXZwMDdQWjJQV2pWYU1kdHo1azFDbHk3dDgrMzhxcmJqVkFqaUUvbXN0bmFOcktnK0ZDRVNVbEpTbWNmYTJscmdxSGtob2NURUpQejhHUWxuNTlJSzkzbnc0QWxjcTdwQVYwKzM0QzZza0lsRUlzVEUvR0cyZVR4TkdCblJSSm1Da25FZjZlaFErc2ppaU80dlFnZ2hSREVLcGhCQzFJNTBtaStlaVJZNGVaaFYvUzZZNnFXUXYwczNkeHVaMUY0bnJ2N0FESjl5aFhSRitlUHdvVk5ZdDNZYnMyMW5aNDJKazRiRDBEQi9nZ1Y4UGgvQndTSE1ka3B5YWhaN3E1Y3ZZWWs0ZloyOUFrbFBod3VmYnFVTDU0SlVxTGdIMUdwV3ozejloWXVtb1cyN0Zrb2ZHeDBkZ3diMVBCQWVIZ0VBTUREUXgvV2JKMUN4WXRrOFhkUDkrNC9oZitvaXM3MTAyV3dBd08vZmYrQzNaRDNUUG5TWUY1eWNTdVhwdFZTSnp4ZWdoSVVMcy8zZzRVVzR1T1Q5YzFFVi9STVpHWTJORzNaaTU0NUQ0UEUwY1RQZ0pFcVZ0cGZaNzhuajUyamozZ3Q2ZXJydzdOSU9nd2YzUnMxYXJ0bWVQenc4QXZQbnJVUXI5eVpvM3J3aFRFeU1XYy96K1FJOGZCaUVnSnQzY2VQR0hmajQ5RVBQWHAyVnV2YUNjT1Z5QUxwMzgyYTJ4MDhZaW5uenB4VGlGYW12eE1RazNMM3pFT1hMTzh0OUQrWEdsczE3c1h6WlJuVHEzQWE5KzNpaVljTTYrWEplZVl3TW5Kbkh6MTdjWU4xRFg3NThRN1dxelpudHVBVFptbUVaVWxKU0VSSVN4bXc3T3BZQ2p5Y2VEdUh6QmRpMzl4aE1USTNnNmRsTzd2RS9ma1RnNnBVQVpydER4OVl3TXpQSjhjK1RGK0hoRVdqUnJDdE1USXhoVmJJRVRwN2FtV1ZBMk5kbkV1N2VmUWdBNk5xMVBlWXZURnpaUmdBQUlBQkpSRUZVbUtyVTZ4VFYrNnVnK2tlU0t1NHZWVXRKU2NXZ2dXTXdidHhRMUtsYkF3QVFHeHVYNC9NWUd4dkpiWjgrYlJIZXZQbUFzbVVjVWJhY0UzeDgrMEZEUXpZcHpzZ1IwNUNjbklJV0xSckJ2WFZUV0ZxYTUvZ2FNZ1FIaHlBc0xCeU5HbVg5V1pTUWtJaUhnVUc0ZWZNdWZIMzd3OTdCVm1ZZlZmY1BJYVRvbzJBS0lVVHRTS2Y1eWt1S0x3QjQ5NFVkVE9Gd2dITEZZSVkrSVlwVUxXZU1NZzc2K0JTU1dUdmorb05JRE8vcENGT2p2TjFQaGVYYjExQk1tamlQMVJZV0ZvNUpFK2RpeTlZVitmSWFhV2xTbnozYWVhdlZWRkJFSW1EOWdTOFFpdGp0WGgwZFlHWmNOSDRHWmFselFFMG9GQ0krUGlIN0haSDFIOWdmUDM1aEhzZkZ5VTRHVUNRdExSMEQrbzlpQWlrQWtKU1VqTStmdnVZNW1QTHl4UnRzK25jM3M1MFJMSWlQUzJDMWUzUndMN1JnU2xUVUw2U2xwV2U1ajFEQVhxVWFHUm10MUdDSHJXM0pMSjlYUmY5a0RPNW1ET0QwNk82RGF6ZU9zOTdycWFscEdEbGlHb1JDSVJJU0VuSDB5R24wN2RkVnFmT2ZQSEVlQi9hZndJSDlKNkNycDR0UG54K3d6cDJXbW9xZTNYMloxLy96T3c0OWVuWlNhaVdQWkVBd056UTF1UWg4ZENuTGZUWnQyc004MXRiV3dvaVJnL0wwbWdWSlZmM0Q1d3NRSGYwTFg3K0c0dU9ITDNqKy9BMmVQSG1PRjg5Zkl6MmRqd1VMcDZGUDN5Nm9Vcm1wMHEvMThsV0F6QUJuZWpvZm16ZnRSbHhjUFBidFBRWUFURENsakZNZFJFWXFYNmROTXZneGJ1eXNiUGRmdUdBMWpJd3kzNmR4Y2V6UFhIbm4wTlhWeFJLL21YajU0ZzFhTk8vR3RHY0VaczZmdTRaWk01Zmc4K2V2TURJeVJPM2FOZVRlODY5ZXZzWG9VVE9ZN2RwMWFyQ0NLZTR0ZStEQmd5ZlovZ3paeVNvZzlQYk5CNFNGaFNNc0xCejYrbnJaM284M3J0OW0vai9zN0t5VnZvYWllbitwc245VWVYK0ZmQXRENVVwTmxENnVSODlPT0hya3RGTDdTcitmUkNJUlJvMmNqdlBucnVISzVRQXNYRFFkWGdONndONjJ1dEt2bnlFODRpWDA5ZlZrMmkrY3Y0Ymc0QkRjdkhFSE5XdTVZdWd3TDVsOUVoSVNjZXpvR2FTa3BPTDRzYlBZczIrOXdrQ210TmpZT0h4NC94bHYzMzdFbzBmUGNPL3VJM3o4K0FWMmR0WjQ4KzRPNHVNVEVCa1pqUjgvSWhBVytnUEJ3ZC93NGYwWHZINzlIaDgvZm9GUUtBUUFHQmtaWXZLVWtRWGVQNFNRb28rQ0tZUVF0WlAybXowWW9tMld4K0x6d2V3L3RFclo2RUZQaDV1bmN4S2l6amdjb0p1N0xmeTJmMkRhMHZraW5BMzRDYStPUldQV25LVGtwR1QwNnpkUzdzRHlvWU9uVU11dEdueDgrdVg1ZGVLbEJtVk1pc2lNc3NDWHYvSGt6UjlXbTIwSkhYUnZYYnlLenF0N1FPM2R1MCtvVzd1dFV2dG1OVmlXRzN5K0FENURKdUQyN1VCV3UxQW94S0NCWTdCdi8wYTBhZHRjd2RIRlErZU9BL0R5NWRzY0hkUFJvNzlTKytYMy81Y3liR3lzc0huTGNuVHJPZ1NBZU5hdC82bUw2Ty9WbmRsbjlpdy92SGtqL3B6bmNEall1bjBsNnRkM1UrcjhodytkWWg1Mzd0eEdKaUNwcDYrSEFRTjdNc0hMRHg4KzQrS0Y2MmpYdm1XMjU1WU1DT1lHbDV2MWQ3VG56MTdqNW8wN3pIWnFhaHJLT3RmTjhldmNEN3lBU3BYSzUvaTR2RkpGL3dRSGg2QmExZVlRaVVSeWpoQjc4T0F4ZXZYdWpLVEVKS1ZmSzJQUVVkS1J3Lzc0L3YwbkFFQmZYdy8vekptbzlQbXlzblBIb1d6M09YN3NiSTdQWVdSa2lDVitNeFVlOCsxYktENS8vZ3BBSE1BZU8yWW1qcC9ZSWJPZmRMQldWMGNuMit2TmJ5OWZ2bU1lMTYxWE04dDlmL3lJWUFXMnFsV3JvdFJyRk9YN1MxWDlVNUQzbHlxSlJDSk1uamlQQ2NTa3AvTng3dXdWOU92Zkxac2psUmNXRnM2YWxOS3RtNGZjL2M2ZXVjS2tDOVRUMTBPYjFzMnlQWGVOYWkwUkhoNkJSQVY5SEJZV2pxQW5MOUMwaWFkUzEzcjRrRDhybUZJUS9VTUlLUjRvbUVJSVVUdXAwaXRUVEhNZlRCRUlSUGo0alQxQVdvRldwWkMvUU11Nmx0aDBKQml4OFpsLy9KKys4UU45MnR0Qms2dmVOUUlrQ1FRQ0RCa3lIcytmdldiYUJnenNpZXZYYnlNc1ZKenFhY3FrK2JDeExvbjJIdGtQOG1VbEt1b1hhOXZVMUZqQm51cERLQUsySFF1V2FSL1oyd2s4VGRtVUNrVVZCZFFVUzA1S3h1REI0M0QrM0RXbXJXUEgxbmo1OGkyQ2cwT1FtcHFHUHIySFlmbUt1UmppM2FjUXI1Ums1OWV2MzNCdjJZUFZ4dU5wSWoyZER3TURmYXhadlJWclZtOWxudnYwS2ZQZTE5TGlZZUg4MVZnNGZ6WFRkdVhhVVppYm04cTh6dXZYNy9IOCtSdG1lK2hRTC9ENUFwbjl2QVoweC9wMTJ5RVNpVkMrZkJsRVJFVEwzVTlUczJBbnFNeWR1eUxMUVUxbFphUjRLZzVLbGJJRGo2Y3BkM1dXUXlrN09OamJ3c21wZEo1Zkp5MHRIWDUrbWFuckprNGFEaXNyUzJiYjJibDBscXU5dm40TlFYcTZ1TGFYZEFDdlNwV0tjbytSREpLV0wxOEdXbHFaSzJ6VDB0THgvdjJuTE05aFlLQ3Y4SG9BY2ZxOVE0ZE9NZDh6cmx3T3dNbVQ1MlZTUEtaS0JkdTFkZkovNWFlOCt4V1F2K3BsN1pwdFdMdG1HNnN0THVFekt5MmFwSll0WkFlRWZYMzdZOFdxdWF5Mm9uaC9xYnAvQ3VyK1VpVStYNEJSSTZmaDRJR1RUSnVscFRsMjdGb2prNExyNCtjSENzK2pLTENXRWVDNGRPa0dxOTJsVW5sOCtKQTVJYUZjT1hIL0h6eHdnbWx6YjlVRVFwRklKa2lpcGFYRmVoOUovczZUcDdTalBjSytoMmU1RHlCK2IxYW9VQlp1dGFzaElTRVJCZ2I2S3U4ZlFranhVbnkrUVJKQ2lnVVJYNFQwV1BZWDFieWsrUXIrbm9TMGRQYXNud3BPVkMrRkZIOWFQQTEwYkZvUys4NkdNbTFSdjlOd0l6QUs3dlZMRk9LVktVOG9GR0w0c0trNGQvWXEwMWJhMFI1TC9HYml6dTFBOU9qdUEwQWNjQm5nTlFxNzk2eUhSNGZjcDArUlRJOEVBUEVKaVFyMlZCOEJENlB3TVlSOW5kVXFHS05COWR6bm5WWTN4VEdnZHZQbVhYVHFJSnYyUXBxUDkwVDRlSXRuZmN0YkhmSHRheWo2OVJ2SjZwdnFOYXBnMi9hVitCRWVnVGJ1dlJBUkVRVStYNER4NDJiajNyMUhXTFY2bnNMQnp2UjBQbzRmTzR2Tm0vZmc2TEZ0ckVIU25JcU1qTWFKNCtmUXIzKzNmRXZEbHBXNzk4OWx1dytmTDRDWlNXYU5sSnpXVEZGMS8vRDVmSVdyRnFLall4QWRIYVB3ZkttcGFUTEg4dmw4dWZ2dTJYMkVlVnkvdmhzc0xNeFkvU0xQKy9lZk1IYk1USXdkSXp2RFgvcTlxY3hLbnVEZ0VPemJld3dIOXA5Z2ZmWTJhbFFIUTN6NktqenU2cFgvY1AzYXJXelByd3dlcjNEU1hxcWlmelEwTkdCblo0UGs1QlJVcmxJQlY2LzhCMEE4NC92VjYvK1kvU0lpb3JLOUZrV0R6UUN3ZmR0K2hId1QxeDF4ZEhUQXFORkRjT25pRFR4OCtCU2pSZy9CNWF0SEZCNjdaUEU2TEZtOGx0bmV0R1VaNjNsRjk3RGs5Unc1dGpYTG1pbktmQTVJNDNLNVdMZHVFWm8xN2NLc0ZKZzJaU0ZhdFdvaWxmcU9IVXpSMVdXdlREbHliQ3Ryc0YxeVVIWG43clZ5YXprRVBYbUJuajE4bWUyeDQzeGw5aWxJeGVIK1VnVlYzMThPcGV6dzdNVU5oZlYvcE9zR3hmejZ6YXllc0xLeXhMTVhtUUdNRzlmdm9HK2Y0UUF5ZzNOUlViL2cxVzhVVXg4R0VLZHZPM2hvTTBxV0xDRVR4TWhOUU1EYVN2N0tIdW52T25FSm54RWNISUpidHpJREV2NytGK0h2ZjFINlVLeGVzMERoSkpEK1h0MWhhV2tPZTN0YmxDbnJpTXFWSzhnTlJqWnYwUWlsU3RuQ3djRU9UczZsVUs2Y004cVdkV0lGWlF1aWZ3Z2h4UXNGVXdnaGFpVXRWbmJHVDE3U2ZGSHhlZkkzNjl6Y0dnZk9oMEVvVVV4ai83bFF0S3hYQWhwcXZqZ2xOVFVOM29QSDQvVHB6THp3MnRwYTJMMTdIUXdNOU5HbWJYUDREdlhDMWkxN0FZaG5wL2J2TnhKTGw4K0dyNjl5cVh1a1NjOTRleHIwRWsyYjFzLzlENkZpZklFSTIwOThrMmtmMnNNUlNwUTFLQktLVWtETnhhVWNNL2lSbXBvR2JZa1VZY2VPbnNHUXdlTUJBQ1ZMNWs4dzg4RCtFNWd5ZVQ2clRrdjU4bVZ3L01RTzZPcnB3dG01Tk01ZDJJOU9IYnp3NDBjRWN4MjMvcnVQaFl1bXlhMS8wYnlwSjdOaVlmdTIvWmc1YTN5dXIrL1F3Vk9ZUGNzUEMrYXZ3dUFoZmJCdzBiUmNueXNuc2hvSWxwWmRXamJwZ2JEaTBEL0p5U2s0Zk1pZjJSNDFla2lCdkc2R3c0ZE9ZZC9lWTdoejV5RXorOTNZMkFoOStuYkJFTzgrekt4bGVaSVNrekJ1M0d4bTI4cktFaytmWDg5MjVVR0dxMWYrUTljdWc1bHRucWI2L1NtY2wvNEplbmFObVVHZGsvdEFXVDkvUm1MUndqWE05dnFOUzhEaGNEQmx5bng4RFE3RnBuOTNZNG5mVEF3YzFJdDFYRnBhT3FaTldZRHQydzh3YmRObmpFSEhqcTFsWHVQZmpidGsycWJQR01NOHZuRCtHbXVXdUZBb1pEMHY3M2hsNm4xVXIxRUZBd2YxWk5LRS9md1ppUVh6VjJIWjhuK1lmWktUVTFqSDZFaWwrVEkxemF5ZklyMkN3ZHpNUkc3d2RldlcvY3hqUzB0ekRCMHEvL3VMdllNdGZvUkhNSUVzZlgwOTJOaklyK1hVdW8wNFhkTDllNCtaMVp4T1RxVlF0cHlUekw0VkpZTEpSZm4rS29qK1VmWDlsUk9TM3lPaW9uNnhWbkI4KzVZNWlhcGlSZkgxQnoxNXdRb1VjRGdjYk5xOGpDbXVYdEMyYmQydjFPcW5yRlkzYmZ6WFQ2blhPbkR3MzJ6cmxxaGIveEJDMUovNmZZTWtoUHpWcEl2UEEzbEw4L1ZPcWw0S2w4dEJXUWZsL2lnZ3BLaXpOTk5HeTdxV3VISXZrbW43K2owSmQ0TitvVkZOOVYyNUVCa1pqWDU5UnJCU05tVDhZVk9qWmxXbXpXL3BMSHg0L3drQkFmY0FpQWZVSjAyWWk2ZEJMN0ZxMVR6bzZ1bm02SFV6YWc5a2VQejRXUjUrQ3RXN2VEc0NZUkhKckxaR05jMVJ5Ymw0Qkl5TFlrQXRQRHdDczJiNjRkdTNVRnk1ZXBRWmVKRThiNlhLRlhKMWJSbGV2bnlMNlZNWHNtWjFBa0RWcWk0NDZiK0xWU3k2ZlBreXVIYjlPSHIyOEdWUzVVUkVSTUhIZXlMV3J0bUdDWk9HdzlPekxWT0RvWlY3VXlaWXNHUDdRVXljTkFJNk90cTV1czc5KzQ0REVCZVpsUTVTRlJRN2V4dVpnRkZveUhmbXNiVzFGVFFsQm10RVFpSEN3aFNuQ0Nuby9wRU81cVNrcEtLRWhRdXpmZjdpUVpuWjd0a044aDA5Y2hwLy9zUXkyeTZWbEYrWmt4OThmU1l4ajJ2VXJBcHY3NzdvMktrMTl1NDVpcFVyTnJGUzl0MjRmaHRObXRabjNwL1RweTlpL2Y4dFdqeGQ2WUZlUUxZK0FiZUEwNU1wSXkvOUk1MktKaitKUkNLTUhqV0RDZDRPR05nVGpSdlh4ZUpGYS9BMVdEeDRLeFNKVUw4QnUyYlAyN2NmNFROa0FsNjh5RXdyMTZsVEcweWZNVmJ1NjB5YnVqRGZyMTNaNHVrelpvN0RrY09ubVZub3UzWWV3b1NKdzVpQjY1U1V6R0FLaDhQSjh0NlgzQmNBQWdPZm9sbnpocXkyQncrZXNGYUJqSjh3Vk9IM2xoMDdWK1BVcVFzWTBIODBBSEZxc3JuekpzdmQ5OWh4Y1dxK1V2YVpOVU1tVGhyT3FyY2tUMUcrdndxaWYxUjVmOG5qV2tWeERSR3JraVhBNVhJaEVBZ2dGQW9SR3ZxZFdiRWxtUmF2WXNXeUFJQ216UnBBVDErUHFlZXlhdlY4bExDeXhQYnRCK0R0TGJ2U0xmVDdVNFd2clV3aGRoTVRZMmJsUjFwYU91dDNUbHhjUEhidk9wenRPWUNDVzkxVTBQMURDQ242S0poQ0NGRXIwdlZTQUVBckgxZW1PTm5wUTR0WGZPb0lFSklkcjQ3MnVIby9FcElUd1BhZERVWERHdVpxdVhyaDFxMEg4UFdld015a3o3Qjg1UngwNjk2Qm1YVUlBSVpHQmpoNGVETTZkeHFBaDRHWmY5Z2MySDhDRCs0L3djWk5ma29YWXdiQU9nY0FCTnk4aDdTMGRGWXFBSFdSbWliRWJuLzJxaFFORHVEYnJYVGhYRkErSzRvQnRlU2taRFNvNThHa1l0cTRZU2RHai9FR0FGWjlDbGRYRnpSb1VGdGh6bTNKOUJFclZzMUZwMDV0QUlnTDNDOWZ0aEVuanArVEdiUnEwN1k1ZHU1YXd3eDhOVy9XbFhsdXpGaHZYTDEyRk9QSC80TkRCek9ManI5NjlRNkRCNDdGek9tTHNYUDNHalJvVUJ1REIvZkc2bFZiSUJBSUVCMGRnNk5IVHNOckFMdUdoekx1M24zSXFtUGc0NXYzZWphNThlanhaZGFNVk9rMFg2ZE83MmFsK2ZyMTZ6Y2NTOVZTZUw2aTNqOGlrUWdiTit5VWFYY29aYWRVNmlsQUhQelIxOWVUQ1ZKbGxicnVjZEFWNk92TERzcXVYYmNJRmhabWlJOVB4SXpwaXdFQXFTbHBHREtrRHhiTVg0V1ZLelpoaUhjZnJGNnpBTWVQbjhPdW5ld0JPTzhoRStBOVpFSzIxNXp4czBuZk53V1poa2pWL1hQLy9tTzBidFZUNWh4SmlVbXNBSnYwNTA3TjZzcXQ1RHQvN2hvdVg3ckpiRDk1L0J3TjZubmczYnVQVE52aXhUT1lsVE94c1hGWXZXb0wvdDI0aXlreW5lSHMyU3Z3OVptRVdiUEd3YUdVblZLdlh4QktsTERBaEluRHNHRCtLalJyM2hCTC9HYXlWZ0JJcHZySkxvaWFrTUJPQzdSdDZ6Nk1uekNVdFdKeDRmeFZ6R01ySzBzTWtUTm9LK25tamJ2TVl3c0xNK2IvMVd0QUQyell1SVMxNzVjdjMxZ0QyTFhjcW1WNTdxSitmd0dxN1I5VjMxL3lTQlp4bDhiamFjTFd6cHI1VHZ6cTFUc21tSEwvL21ObXZ5cFZ4VFdFdExXMTBLUkpQVnk2ZUFQTGx2K0RQbjA4VWFkT1czejdHZ2FlcGlhNmRlL0FPcjkwdXJLYzJyTnZQWm8xYXdBQXVIMDdFTzNiWnFicTJyaGhKeEwrdityWHlNZ1FRYyt1c1g1UFp4U1pCd0JlRnQrLzVVMGMwTlBYdzgrSWx6bSszb0x1SDBKSTBVZkJGRUtJV2tuN0xTZk5sMm51dm96ekJTSUVoN0ZUdEpTbjR2UGtMK05ncllmbWRTeHgvVUhtRi85M3dmRjQ4dm8zYWxXV1graTBNQ1FuSldQaHdqWFl1R0VuNnc5eURRME5yRm85SDRPSDlBWUFWSzdVaEhrdW96Q28vK2s5Nk50bkJHN2V1TU04OS9uelY3UnQzUnU5ZW5mR3ZQbFRzazJ0RlBJdFRHWlZRbng4QXY0THVJZFc3azBVSEZWNC9LLy9RTlJ2ZHZDNWJTTXJsTExKT3BWQlVWQlVBMnE2ZXJvWU9td0FGaTBVRndCZnVHQTEyclpyQVdmbjBnaVVDQXJWcis4R0xTMGUwdFBTRVorUXlNd2NsY2ZZeUpCSkRYUDRrRCtPSFQzRGVsNVRrNHRwMDhkaThwUVJyTUh0eDQ4eWcwQ1JFVkhRMDlmRGxxMHIwS3BWRTB5YU9CY3hNWCtZNTdtYVhOU29MczUxYm1kdmc1YXRHak9EcHB2KzNaMnJZTUdPYlpucGZGeGRYVkMzYnMwczlsWWRSVG5jTTJTWDVrdGFRZmRQZHF0TUpBZW9sSEgrM0RXOGUvZEo3bk5KaVVrNGQrNHF6cDY1Z3ZDZkViaDIvYmpjL1daTVg0d0w1NitoV2ZPR2FObXlFVHAyYksxVTBMSmkrUVl5YlkwYWlBZW9LbFlzQzJOakk4VEd4dUhaczFmbzBkMEhWeTRIQUJDdkFDcGZ2Z3p1M25rb2MzeE9TYWVWa1J6WUxteDU3Ui9YYXBWeTlicUthdlJJcStYbXlzeUVCOFNEdDVJNmRIVEhFTzgraUluNWc5MjdEbVB0bW0zNC9UdnpjMFpEUXdPYW1seWtwYVZES0JUaThLRlRPSG5pSElZT0c0QXBVMGZLMUhFcVc5WUpUNTVlUlc3VnJONUs2WjlOMHFqUlErRHFXZ251clp2S1BNY09wdWpJUEM4cDRtY2thenNxNmhlT0hQWm5mVjVJcmk2TWlJaUNsU1g3LzFCNjVkbjE2N2NCaUFlZzY5U1JuMzVJMFdkR0hiYzJDcTkxNGFKcGVQUXc3eXR4Qy92K1VtWC91TlhPM1dxRDNMd0hsVldoUWhubSs5Q3pwNi9Rc1dOcmhJV0ZNeXZGQUtCUjQ4ekpHZTd1VGVIcDJSYTllbnRpN0ppWnpINWp4OHlDa1RGN1JYT3RHdTRxdSs0ZDJ3OHlqMzE4KzZGRUNRdlc4NUx2bzZ6U2ZDa3J1KzhCR2ZlWnV2UVBJYVJvb09uWmhCQzFJamZOVnk1WHBvVDlURVk2bi8zRm5sSjhrYitSVjBjSG1UYkp3dlRxWVByMFJWaS9ianNya0tLdnI0Y0RCemN4Z1JSRkRBejBjZnpFRHZnT1pjLzZGWWxFT0h2bWlreWVjM25rRmI0RXhJUHk2aVl4V1lCOTU4SlliVHhORFF6eUxLWGdpS0loT1NrWk0yY3NRVWVQL3F4QWlvYUdCdGFzWGNpazdxcGNxUW56YjlFQzhXb00vOU43WkZLb1pBVFVodnBPd2srcGdTMTVzZ3FvS1d2Y2VGK1VLZU1vL25tU1V6QmkyRlE4RFhxSlg3OStBeEFIUCtyV3E0bmR1dzZqdGxzYmVQVWJwZFQ3RXdCR2pSNk1hdFVyTTl2bHlqbmo4cFVqbURKMXBNd3FBVVc2ZGUrQXgwRlgwYTkvTithWVpjditZUTJHRDVLb2QvRDY5WHZXTEZkbC9Qd1ppVE5uTGpQYlE0Y055Tkh4ZVdYdllKdmxQMG5XMWxaSzc1dWhxUGFQU0NTQzM1SjFDcCtQaWZrREgrK0pPSDM2RWg0R1BtV2xaWkowNTNZZ0lpT2pjZVN3UDhhT25RM2gvd2UrOVBYMFVMYXNFL05QVXlMRmoyNDJBODhBNFBELy92N3k1UnNUS0FDQVpzMGFvRVBIMXZEczJrN3VjZGJXVnF6WExWdldDZGJXVm5MM0ZRallNK2UxdFhPWG9pMDNWTjAvZXJxNnpMbU5qRElIL2pnY0R1dDFjNnRreVJKbzBiS1IzT2ZzN0cwd1krWTQrSGhQUlBteTlUQjN6bkpXSU1YSnFSUXVYem1DZXcvT3M0TGJhV25wV0w5dU8rclZiWS9VVk5udi8wWUd6cm4rbDF1NnVqcHlBeWtBRUIrWG1UcFlYcUZyU2ZKUzl5MWJ0bEdtbG9xeW5qMTl4YVRnY20vZEZKcjVYSStrcU45ZnF1NGZWZDlmOHNRbGZHYit5Vk5kNHZ2QTdmOEg1czZmeXd4QTJ0aFl3ZG01TkxNOWVFaHY5T3J0aWFOSFRyTldJZG5aMjZCMjdZS3JEZkxnNFVXTUhEVVlwcVltR0Q1aW9NenpmRDZmZVp4VjNaMzg3bmQxNlI5Q1NORkFLMU1JSVdwRk9waWlxYytGaGxidTRyNWZ3bVFMQnp2YlV6Q0YvSDBjYmZYUTFNMENBWStpbWJhbjcyTHg2bU1jS3BjMXl1TElnalA3bjRtNGNQNDZNK2hkdHF3VDloM1l5RXJCa3hVZVR4TXJWczVCbzhaMU1HN01MR2J3ZXZXYStYQjBsQTBtU1JJS2hkaTk2NGpjNTA2ZnZvVFFrTzhLQjFZTHc1RkxZWWhMWUEvSWRHMWxneEptQlRkd29RclRweTlpaXY5bTBOZlh3L1lkcTlIZW8yV1d4MllFMUtaUFc4VFVVQUV5QTJyVHBvL0o0bWl4ckFKcXlxNU8wdGJXd3NyVjg1aDBQZzhlUEdFS3p3TkF3NFoxRUJlWGdLbFRGeUk1S1JudjMzL0M3RmxMc1dMbG5HelB6ZVZ5c1g3REVyUjI3NG14WTcxaFlLQ1BGczI3TWM4cm02Ykp3c0lNLzI1YWlxRkR2WEQ2OUNWNGRHQ25JV25kcGhtc3JhMll3Y0FkMncraWR1MnNVNkJJMnJKNUx6TmdhR2xwanU0OU9pcDliRjRKaFVJOGYzRlQ0Zk1DZ1FDVzVoV1o3ZU1uZHpBRmVwVlZrUDJ6ZXMwQzFyWkF3TWVraWZPWTdaR2pCalBCdXd6akpRcElTenA2NUxUQ0FBa2dIakNxWDkrTktjSjcrSkEvcWxaMVllMFRFUkhGQ2poNmVMUmkwclBVcmxPZFdVbVFrcElLVzJ0eE9qNWRYUjNZMmxrejcwL3BsRGdaSzY4R2VvMWg1Zm8zTU5ESHZBVlQ0TzNkRnh3T0IyM2J0b0Mrdmg1cTE2bkJXb1c0ZFBsc2RPN01YbUhrNzM4Ulh2MUd5ZnlNQXFHQWVheWhvVkdnS1J4VjNUKzJ0aVh4NU9sVkNJVkNWSGR0d1JUVzF0WFRaYTN3a0U1UEkrOXpRMUV3WXZHU0dSZzd6aGY4OUhUMDdqMGNTWWxKME5Ua1l0ZXV0WEJ5S29WNzl4NnhnaUljRGdmZTNuMnhjTkUwSm1CNzhmSWg3Tmw5QkRObkxHSHFyNHdaNDgyc1lzaVlwVzVoWVphbldmMFdGbWFJalkzTDlmSHlSRVg5WWg1bnQ5cjEvWHZaZmczNUZvYXRXL1ppMU9naDJiNVd4djlwQnNuYVllMDlGS2VPNnRPM0N3RGcyTkV6U0U4WEQwclhyKytHMG83MkNvOXhjU21QQmcxckYrbjdTOVg5NDFxdGtzcnZyNXlTWE5FWUZQUUNmLzdFNHVTSjgweGJpNWFOV2Z0ek9Cd0VQZ2pDNkZFem1EWmRYUjNzMjdjQnRyWWxsZjRPb1l5a3hHVG0va3RNWVA4OWJtRmhoaVYrTTJGdFhRTHVMWHZnOHRVanpPY2NBT2IvQlFDMHRCUlBxSlRzOTZ6NjFOTFNIQndPQjBLaGtFbkRDbVIrMW1qOVB4MWRRZllQSWFUb28yQUtJVVN0cEVxbCtjcEx2WlRQb2JMQkZFYzdDcWFRdjVOWFJ3ZFdNQVVRcjA1Wk9pRjNxVUh5bTdtNUtUWnZXUWJQem9QUTM2czdsaTJiRFQzOW5LZXM2dFNwRGVyWGQ4UE1HVXVRbHBxR25yMDZaM3ZNc2FObldBT0VBd2Yxd3VGRHA1Q1NrZ3FCUUlCbHl6WmkvWWJGT2I0V1ZmZ1RuNDRqbDc2ejJ2UjFOZEd2ZytLQmdLS2l1QVRVbWpWcmdHN2RPK0Q0c2JNQXhDdGtNbmgwZEllZG5UWG16NStDeVpQRWcrTGJ0dTVEZTQrV1RIN3hyTGk2dXVEOWg3c3dOalppQlkyeXd1Y0xaR29XQUVEbEtoWGtwZ2JpY3JubzNjY1RxMVp1QmdDYzlyOElaMmZsVmowbEppU3lBbUsrUTcwS05OWExtTkV6c1hmUFVhWDNiMURQSTh2bm43MjR3ZVNoejFDUS9UUEVtNTNHS3lVbGxSVk1hZGUrcFV3QmVrWEJsQ05IVG1kN2ZWMjZ0V2VDS2NlUG5jWENSZE5ZUlpjbEIxa0JvSmVDejlmbnoxNHpBMklWWGNvaExpNGVpWW5KTXZ2OS9Ca0ZQbDg4QU90YXJSSk9uaFFQQkpZdDY0VFRaL2ZDenM2YTJWZFhWd2RqeHZwZzJIQXZWdUhvbk9CTEROSnBaMVB6UXBWVTBUOFp6cHk1TEZOcjRlS0Y2NmhTcFNMczdHM3lkTjNseWpuRDNzNEc3cTE2TUlXYTV5K1lpanAxeGJPMjU4MmJqTUdEeG9IRDRjQ2pReXRNbVRvYXJxN3NnQnlIdzhIQVFiM1FzbVZqakJ3eERXbHA2Umc2TEhOVjZhY3ZnY3pqakFGU1hUMWRCRDI5bHUzMTFhamVFc2xKNG42OGZGWCs1M2xldkgyYldSL0d5c29paXozRnE5YmtXYjdzWC9UcTdRa0xDelBXNEd4c2JCeXFWbTdHck9oeGI5MlU5ZG56NldQbWQ1UkJBOWlUQS9idU9jcDg3ajE3Y1FNQ2dRQUhENXhrbmwrL2NiRlNzL2VMOHYxVkVQMERxUGIra3BaVkFYcEFIQVRTMXRaQ2Ftb2EwdFA1V09xM2diVlNVcnJPeDVzM0g5Q2p1dzlyTmV6bXJjdFIwYVZjbmdJOGo0T3VNTFdTTXZUdU5WVGgvaUtSQ0lNR2pHVSt6M3lHVElEL21UM003NXEwOU15eEFNMWNwUG1TVGpmMzhsVUE5UFQxRUJFUnhhcEpKL2xaQXhScy94QkNpajRLcGhCQzFJcjB5aFJ0MDl3UHdraXZUQ2xocGcxRGZmcllJMytuTWc3NmFGVFRITGVmWk02c3ZQODhCaS9leDZKcWVlTkN2TEpNelZzMHd2M0FDMG9Qbml0aWFXbU9yZHRXeUJSRGxTYzJOZzZ6WnkxbHRybGNMaVpNR0liRXhDU21Qc1hlUFVmaDVkVTkxem16ODlQK3M2RklUaEd3MnZxMHQ0TlJNZmhzSzA0QnRTVitNM0hsY2dBemV4VVFyMXJwMWswOHVPRTd0RDlPKzEvQ25UdUJFSWxFR0RONkpnSURMeWoxODByWEZzak90S2tMTVczcVFwbjJUWnVYb1crL3JuS09BUHA3ZFdlQ0JhbXBhVGdnTWZDVWxlM2JEekNEZ2JwNnVvVldlRjdWQ3FwL3BJc1hTdzhTRGZXWkNGM2Q3T3VWQUVDalJuVng3ZW90T0RtVndwY3YzK1R1MDZsVEcweWVPQTlDb1JBL2YwYmkxcTBIYU5xMFB2UDh0V3UzbWNlV2x1Wm9xaUFBZVBObVppSG8ycldyWTlyVWhhekJTK2FhR21RTzlra09mc2ZFL0pZNzgzLzZqT3hYbUdVbFBqN3plNkZ1SVFaVFZOVS9RcUVRZm92WnFkeVNrNUxSdTljd21KdWI0c0NoVGRrR2xyTWlGQXJoNHowUno1K0xWemgxN2RxZXRjcWlhemNQUEh2MkduMzZkc24yOTdpZHZRMzh6K3hCWEZ5OFVta0tFeE5sSjBnVnBPU2taTmJ2aUlvdTViUGMvK0hESU9aeDlScFY4UHpaYXdpRlF2eisvUWZqeHN6Qy9vUC9zdlpmTUc4Vkt6WGF4RW5EYzMydGttbmd0TFI0V0xsaVU1YjdiOTZ5SEVEeHViK3lrOXYrVWZYOUpTMnJBdlNBK0hkSTAyWU5tQnBlR3pmc1pKNnpzckpFa3liMW1PMmdKeS9ReFhNUTZ6MEdBSjZlN2VST3RsQWxEb2ZEQ2p3RkJOekQrblU3TUhhY0R3QWdQUzF6TEVDeVpvcjA3ejlGSkZlMkFBQXZpOVV0R2RTcGZ3Z2hSVVBSLzh1YkVGS3NTQWRUOHJZeUpZbTE3VVFwdnNoZmJrQkhCMVl3QlFBMkhBckc1am5Wb0tGY3lRV1Z5MnNnUlpMa2pHcDVSQ0lSUmc2ZnhxcW4wYXQzWjVSMnRNZW9VWU9aWUlwSUpNS3dvVk53ODcrVHJGelpCUzB5SmhXL20yNzNBQUFnQUVsRVFWU25yb2V6MnN5TXRkRGRQWDluUXhhbTRoSlFzN0t5eEQ5ekpyQldFYmkzYmdvek14TUE0c0dFRGY4dVFSMjNOa2hOVGNPM3I2R1lOMjhsbGk2VHY2cWdvRGs3bDBidE90WHhNUEFwQURCRmJyTWpPVWpWdjM5MzV1Y3RDRDkrUkdENmpMR1lQbU9zd24yRUFnRXF1V1NtUGpsemJwL01qR1RKUXVBUkVWSFExdGFHbFpVbHE4WkZRZlZQZG1tT3dzTENzM3hlVXZQbURUSG5uMlZZdW13MnVuZnpscnRQaVJJV3FGdTNKdTdkZXdSQUhHVE1DS1lJaFVMV3lwU3UzVHhZZlNMcC9Ma3J6T1BHamV2aG5NUzJJclZxVllPSmlUSCsvSW5GcjErL2NmSENkWFRvbUgyUlgzbnBocVNKUkNJSWhVSlcvU01MQy9Oc2oxTVZWZlhQcnAySDhlYk5CMWFiU0NTQ1NDUkNWTlF2ZEdqZkQzUG1UbUk5THgyd1UwUWtFbUhraUdtc2VqOGZQbnhCN1ZxdGtaQ1FpSkxXVnJoeDh3VGV2LytFdXJYYlpuRW1XZG1sejBsT1NpNlFncytmUGdWanl1VDVPSGxxbDh4enAwNWRoRUNRT1pHaFlhUGFDczhUR3ZLZFZRUjh3SUNlQ0tyeWdsa2RjZWJNWlJ3OGNKSkpPWFhwNGcxczI3YWYyYjl6NTdhc0ZFNEFZRzFqeGZxc1NrbE5aV3FFR0JrWk1tbVN0SGc4UkVabXJrSk9TMHVYRzZpVGxCRXNrS2VvM0Y4RjBUK3F2TDl5cTJmUFRrd3dSZEtBZ1QxWTM0R1BIVHVMbUpnL012c0I0b0NGTXBORm9xTmpNRy91Q21ZNzQ1anNVdDdKTS91ZkNiaDZKWUJaN2JWd3dTcTBjbStDaWhYTE1xdnhBSUNubVprcVRySWRVSnphS3lrcDgrOS9McGVyVkJGN2Rlc2ZRb2o2bzJBS0lVUjlpSUMwMzFMQkZOUGM1ZHROVEJiZ1p6UzdxQy9WU3lGL3UzS2xEV1JXcDd3TGpzZU5CNUZvV2Uvdis3SS9mOTVLMXNDUXZyNGVaczRjQjBBOGs3UjFtMmJNSDZrZlAzN0I0RUhqY09Ub1ZuQzU4Z2NRVlcyWGZ3alMrZXpnd0tET0R0RFJMcHpyVVpYaUVsQXpNemRqYmQvNjd3SEN3eU9ZNHIxT1RxVXdicnd2bHZwdEFDRE9zYTlNOEtlZzlPN2RCVUZQWHFCZHU1WXdNamJFL24zSHN6MW0xdXdKdUhmdkVXN2Z1byt4WStVUDJLdUthNVdtY290WVo2V2pSLzhzbjIvZHFpY0FCV2xNaWxqL1ZLbGFFVjREZXFCMW02eFR4M1RvNk00RVU4NmN2b3hWcStkRFcxc0xEeDgrWmRXTVVKVGk2OVdyZDh6S0JXMXRMVFJ0Vmg4ZUhWb3hBNUtLYW9JQVFIdVBsaml3L3dRQVlNUDZIVW9GVTVSaGJGZ0dHaG9hclB1cmVvMHErWEx1bkZKVi8vejRFWUc1YzhUbmNLdGRIWThlaWdOOWV2cDY4UFJzaXdQN1R5QTFOUTJQSGo1alhZK3lkVWs0SEE2dVhiM0ZhcE9zNFdJalVkK2pLTnErL1FCbXpsaUM1S1JrL1BnUkFSdWJ6Q0xyUXFFUVd5VFNLbXBvYUtCNnRjcnlUZ01BT0grZW5aS3NmZ00zZUhSb2haTW56aVBoLy9VanhvNlpDU2ZuVXREVzBzTGdRZU9ZV2ZkR1JvWll2R1NHekRtWExmK0h0ZjAwNkNXYU5CYmZnNTA5MjJMRHhpVTUvSWt6ZjVhOFVvZjdTOVg5bytyN1N4N0pJS09pd0lGSEIzZFlXSml4YW9IbzZ1cGcyUENCclAyYU4yL0lXcmtpNmYzN3owcE5GUGt1RmJ6UE9FWTZ5QUVBcDgvdVpWS1gzcjRkaVBadDJTa3J0Ylcxc1BGZlA3UnMwUjFDb1JDcHFXbVlOR0V1L00vc1llMG5XWGRIMmRWcGtrRVJVMVBsVnQ0WGRQOFFRb28rQ3FZUVF0UkdlZ0lmUWo1N0NXOXVWNllFeXlzK2I1ZnpkREdFRkRjamVqcmkvck1ZOEFXWjk5cVdZMS9ScUtZRnRMWHkva2QxVWJGNDBScVoxQTV6NWs1aXBSNVk0amNUTjIvY1lZcEZYN2tjZ0w1OVJtRDNublhRS2VBVUZpSGh5Ymg0NnllcnpjNUtGKzJiRk8wQnJNS21xb0JhYkd3Y1prNWZMTk0yZXRRTUhEK3hnMm1iTUhFNFRwNjRnQUVEZTJEMEdHK2wwdDNrMUlxVmMrQTcxQ3Y3SGFYMDdOVUpiZG8yaDYxdFNXemRzbGVwWUVHOStyVXdaZXBJaElXRnk2M25VSnlvb24rc3JDeXpuS1dma3BLS0VoYVpOU2pPWHp3b1V6TkZFUTBORFptQzl2SjRlTFRDOUdtTEFJamZzMWN1QjZCRFIzZWNPNXRaN0xkTUdVZlVxRmxWN3ZIL2JzeWMxZS9lV2h6Z2lvMk5sN3V2WkUwUUFQQWEwSU1KRnR5Ly94aVhMOTNNTnZoamJXMEZBd1A1azJWKy9QaUp4UC9YOXBBYzZPVndPR2phdEQ3aTR4TmdhR2lRNWZuem02cjY1K3ZYRUtiZ2M2L2VuWm5CWGdCWXQzNHh2bjBOUTRPR2J2RDI2WWRUcHk3azZ0cWJOVytJdzRkT3NkbzRIQTZNakF6aDZDaXU3MkZuWjgxYUlTQVFDRmhwNWV6c3JKVk9UVmNRQlo5RFE3NWoxS2dackZWWHo1NitaQVZUTnF6ZmdhZEJMNWx0b1ZDSVpjczJ5cXhDeUNCWm42aTBvejBxVkNnREFGaTFlaDU4ZmNUSHBLYW1vVmNQWHdnRVFpYkFBZ0FyVjgzTnR2YUdVQ2hFckVRS3lmZnZQbUdwM3diOCtCR09oZzNyWU43OEtaZzNmNHJjWTc5OURVV3pwbDJZd2ZlcDAwWm4rVnBGN2Y3S3VKYjg3cCtDdUwrVXRYZlBVVFJ1WEJmTld6U0NqbzQyUEQzYnNWWTJaUVJZSkRWbzRBWWVUeE9OR3RmRGpldTNXYy9sZENXWjlIRitTMmRoeE1oQk9UNitsbHMxREI3Y0c5dTNIMEF0dDJwWXYzRXgrT25zMnFtU05WTWtnL2xjTGxlbW5oa0E2T25ySWlRa3M2NmdzcXRDMUxGL0NDSHFqWUlwaEJDMUlaM2lDOGg5elJUcGVpa0FyVXdoQkFCc3JYVFJvNDB0RHA3UFRFc1Q4U3NWeDY1OFJ6K1BvbC9FUERzcEtha1lQMjQyTXlDVm9XMjdGcXdpdUlCNHdIRG1yUEdZODg4eXB1M0MrV3RvMTdZUHR1OVlKZmNQT1ZYWmNmSXJoRkxwb24yNmxZSW1WMDN5c3hWQnFneW9qUncrRGVIaEVUTHRWeTRIWU4vZVkranYxUjJBZUFicHZRZm5DN1JJdTdJTURQUVZEcUpsSjZ0QVNuaDRCRDUrREVianhuVVY3cE1iVWIvZVpyc1BueStBbVVubXlxY0hEeS9LcklTU25BRXNyd0I5QmxYMWp5b3BrKzZrVkdsN3VMaVVZOUxaQk55OGl3NGQzWEZXSXVqWW8yY251Y2QrK1BDWk5kanU1ZFVEZ3dhTVFZQkUraDlKa2pWQkFQSGdlWTJhVlJIMDVBVUFZT0xFdVdqUXNIYVcvYngwK1d4MDdpeC9zR3ZCL0ZWWXZtd2pxODNhMmdyL3pKbUlodytETUhiTVREUnIzaEF6WjQ1RHRlcmlsUWFxZW44Q3F1MmYyclZyd05EUUFLbXBxZWphMVFNVHg4OWhqdVB4TkhIcTlHNW9hMnNoSWlKSzVwelNGTTJDSHppb0p5cFdMQXNuNTFJbzVXQ0hFbGFXS0ZIQ2dwWHVUVHBnSjEzMGVlT21wY3lNZFhta0E0WjVsVlZBWnR2Vy9kaTk2ekFURU1nZ21RYnEzTm1ybUQ5dnBjeXhxMVp1UnMyYXJ2RG93RTdqOVB6NUd6eDUvSnpaOXZESVhEM1VxN2NubmoxN3pRVFVwTk1LRFIzbXBiREcxOWd4TTNILzNtUEV4UHpCcjErL1dTbkhBZ09ERUJnb3J0RlN2cnc0Y0RObTlFeFVybElCWGw0OW1OOVZjWEh4Nk43Tm13a1V1TGR1aW1uVHN3Nm1GSlg3UzlYOVV4RDNsN1FGODFmaC9idFBlUGZ1RTZ0OTFjck4wTmJXUXZNV2pmRDY5WHNjT01oT1UzYjJ6R1U4ZS9xSzZYTkF2SUptK1lxNTZOTzNTNzdlWDNuMXo5eUpzSGV3eGVneDN0RFU1TXJVTEpIOG5mWHRhK2JmTGZZT05uank5Q3JrMmJJNWN4V1pzdC9UMWJWL0NDSHFpNElwaEJDMUlaM2lDd0MwekhLWDV1dHpLRHVZb3NubHdONmFWcVlRQWdEOU96amc0cDBJL0k3Tm5BRzIvMndvMmpjdUNWT2ozTjF6UmNIcjErL2g2ejJSbFpvRUFDcFZLbyt0MjFiSVhSVXdicnd2N3Q5L2pFc1hiekJ0ang4OVE3MjY3VEY5K2hqNCt2YkxWWkgwblBqd05RRTNIMGF6MmlvNEdxS3BtNldDSTBoV1ZCMVFXK3EzZ2JYYXBXdlg5cmh4NHk0elNEQjkyaUkwYTk2UUdWQlh4MENLcW9TR2ZJZEgrMzRJQ2ZtT3BjdG01V3JGVEZZR0RSaURFeWZPSzcxL2JtZWNxb0t5QTJ5U3BGT25LQ0l2VFZsV2h2ajBSWFRVTDNoMGNFZVZLaFh4NVBGelZqSGtIajA3eWh3akVva3dmdXhzWmlWRnVYTE9jRy9kVkdIcUZFWG16WitDRHUzN0FSRFhvdkgxbVlqOUIvN05WVHFpOFJPR29sLy9idUJxYUVCTFd3dUdoZ2JRLy8vbjliNjl4NUNXbG83TGwyNHlzNFpWK2Y1VWRmOW9hbkxSb0dGdG1KZ1l5NjNGa3grZk0vWHJ1NkYrZlRkV20wZ2t3bzhmRWZqMEtSaXVyaTR3TmpiSzgrdW9TbW9hKys4TTZiNHZVY0lDYTlZdVpBSWsrL1lldzlneE0rV202UkdKUkJqcU93bi8zZlpIbVRLT1RQdWFWWnRaKy9YcjM0MjFQV3IwRU96YmV3eng4UW1zZG1Oakl3d2ZNVkRodFllRy9wQVpWSmZIMk5nSSsvY2R4KzVkaHdFQXkvdzJZTng0WHd3YzFBdGUvVWN6NXlqdGFJL3RPMWJsYVRXa090MWZxdTRmVmQ5Zng0K2R4Y2lSMDFsdDBvRXFTZW5wZklTRmhhTjcxeUZJa2dvR3BxU2tvb3ZuSUp3OXZ4K1ZLcFZuMmdjUDZTMzN2WHo5aG5oVlpXQmdFQll0WElQRXhDUjRlL2RGN3o2ZXJQMisvL2pKcXFHVGNaeERLVHNsZjBwWkppYkdHRDloS092YUpXbEpGSStYL081dVhkSUtpanlXQ0daV3JsSlI2V3RSeC80aGhLZ3ZDcVlRUXRSR1dreTZURnR1MDN4OURtTi9zU3hsbzBjenVBbjVQMzFkTG9aMWQ4U1M3Wm1GTkpOU0JOaHg4aHNtRFN4VGlGZW1Pc3VXYnNSU3YzVklUK2V6MnAyZFMrUFU2ZDBLQjRBNEhBNzI3RmtIRDQvK3JMUU95VW5KK0dmMlVxeGZ0eDIzNzU1bHBRVEpiMXVQZjVWcEc5N0xFU3JJQ0ZYc3FUcWd0bTNiZml4YXVKclp6OTdCRnVzMkxNYXhvMmN4YnV3c0FPTFpyeU5IVE1OcHFkemdBRmpwWGdwYWVqb2ZvYUhmNVQ3MzY5ZHYxblpHMnA0ZlA5aXA1OEovL0dTbDlKRmthMnNOai9iOW1FSDVTUlBuaWZQUXo1dWMxMHN2RUtydUgzWGk0OU9QdFgzczJGbm1jYzFhcm5LRGlNdVdic1R0MjRITTlzelo0OERoY0hEbTNEN1dmbG5WQkFHQUprM3FvVXVYOWpoNVVod1VPM2YyS2thUG1vR04vL294KzBqV1o1RE9VeTlKMGVxaDFOUTBQSHYrbWpsWGpScFZrSnFhcHRMM1owSDBUNTA2TmRES3ZVbStYSyswMzcvLzRPS0ZHd2dQajBENGp3aUUvNHpBMStCUWZQcjhGY2xKeVFDQW9HZlg4ajJZY3VIU1FaUW9ZYUgwL21HaFA5QzUwMEM1ejJVMTJONjVjMXVzWHJzQTV1YW0rUDM3RHlaUG1vK2pFdW02QUtCeDQ3cm8yS2sxSmsyY0J3Q0lqMDlBMzk3RGNUUGdKUFQwOWZBMDZDVk9uYnJJN0YrM2JrMW01VnRTWWhJMmJkcURsU3MyeWYyY2o0Mk5nMXROZC9UdTB3V1RKNDlBcWRMc2xjS1NCZDI1WEM1TVRZMlpGUlN1MVNxaGYvOXVzTEd4aGx2dGF2Q1UrUGtqSTZNeFkvcGl6Sisza2htbzF0WFZ3ZjRELzhMRVJINDlpYUo0ZnhWRS82ankvakszTUdQdW8rejA3dU1KUjBjSHRHbmRDMkVTL3ovR3hrWk1LckxvNkJpNHQreUJMVnRYeUt5ZWtwWlIyK1BDaGV2TUtxM2R1dytqYmJzV3JKL1g5Rk93M09QazZkUWhkNEd5cjE5RFdkdTZ1anJNNDF1M0hqQ1BIWjBjNUI0dkVBaFlhYnJxMUsyUnErdVFwSXIrSVlRVWZSUk1JWVNvalZSNWFiNXlFVXdSaVlBdlVpdFRuT3dveFJjaGtsbzN0TUtwNnovd0xqaHpkdVRaZ0hDMHFHdUo2aFdVSzloWWxEZzVPY2dFVWx4ZFhYRFNmemNzTGMwVkhDV21xNmVMTTJmM29tK2ZFVEs1bEljT0c2RFNRTXF6ZDdGNCtKSTlVRnZYMWF4WS9oK3BtcW9EYWs4ZVAyZWwvdERTNG1IdjN2VXdORFRBd0VFOXNXZlBFVHdOZWdrdExSN2MzRnpCNXd0dzdlcC9FSWxFME5IVkFVUWlIRDdzejNwdHJpYjdxM3BXcXhjVVBUZHA0anhtOEUrZWhnM3I0TUtsZ3dnTy9vWmFOWlFyK0YydGFuTzU3ZDVESmlnOEppN2hNMWFzbkl0K2ZVY2dPVGtGZ0RoZFNVSkNFbGFzbktQd3VKellzV3NOdHUxWXJmRDVOMi9lbzJIOXpOUko5eDZjUjRVS1pWbjcxSEZySTdkb3NLcjdSOW5Qa1I4L010UEhtWnViS2pVam1zZkxlc1ZoVGxiRlBIbjhYR1ovNmRST2pSdlhoYWRuTzVsakF4OEVzYllWellwZnZYWStBZ09mNFB2M245RFgxNU5KTTJSdWJzcmt6OSt3ZmdmcTFxMko2aldxWkx0NlJTUVNJU0lpQ3F0WGJXRm1jMWV1WElHNTkxWDkvc3lncXY0Wk1MQ25USzJFL0JMN0p4N0RobVk5OEsyam5mKzF4QndkUzhFMkI4WHROVFhsRDIvdytRSnMycmhicHQzWTJBZ3JWczVCejE2ZElSQUlzSFBISVN5WXYxSW1RRnJMclJvT0hka0NRME1EL1BmZmZadzljd1VBOFBidFI0d1lQZzA3ZHEzR3hJbHpXYlZESmswZWdlam9HR3pmZGdEYnR1NWoxWHdBeElQK1FxR1FLVDZmbnM3SDNqMUhjV0QvQ2RTdlh3dnRQVnJCdzZNVkhFclpZZVRJUWZBYTBCME85cmF3c2JYR3l4ZHZtQUxycnE2VldLczhBbTc1WTgrZUkxaTUvRi9tODBKeXhuK2JOczFSc1NJN3ZhR2tvbmgvRlVUL3FQTCtjdjUvZ0pyTDVjTEJ3UmJseWp1alhEbG5sQ3ZuaEhMbG5kRzZWVTltMzZGRHZkREZjeEFyVFZ5NWNzNjRjT2tnZXZVY2lzZVBuZ0VRQi92NjlCNkd5Vk5HWXZZL2luLzNaSmo5endROGV2Z1V0MjQ5QUo4dndPTEZhOUdzZVVNbWpaL2s5OS9jckJTVWR2WEtmM2o2OUJVTURmWEIwK0loOWs4Y2R1NDh4SG9OYzNOeGYwZEdSdVBXZjVucEVDdFhyaUQzbkZjdUJ6RHZYUU1EZlRSb1VEdlAxNW1ob1B1SEVLTGVLSmhDQ0ZFYjBtbStOSGdhME5UUCtjZFUxTzlVSkNSSkRaWlJ2UlJDV0RRNHdOaCt6aGkrSUhNNXZFZ0VMTjc2SHJzWDFZQytidkg2aXRDdGV3ZmN1dldBU2UzUW8yY25yRisvQ0xwNnloWEMxZGZYdy9FVE8rQzNaQzFXcnRnTWdVQ0FqaDFiWThyVWtTcTdacEVJMkhMc0s2dU53d0dHOVNpdHN0Y3N6bFFkVU5OdTRNYWFHYnB1L1dMVXJPVUs0UC9GdjFmUHg4d1pTN0I2N1FLbUlQR2hnNmV5TEZhYmswSEVvcUNWZXhPY09MVVQzYnQ2TXpNOHQyN1pDMjF0TFN4YVBEMmJvN09ub2FFQnlUR01NMmN1WSttUzllRHorWEpYbGxoYlc3SHFQUURBd2tYVEVQZi80c1hTcXdKVTZkMEgrWFV6SkVuWGs5aTdmNlBTQmVoVmJlcTBVZUR4TkxGNjFSWm1GY25ORzNmZzR6MFIyanJhNEhBNHJGbnVYQzRYUmthR2NzOWxhbXFDSThlMm9VYzNiK3pidjFGbWhtL2p4bldaZEc3ZnYvOUVzNlpkY24zZGJkdGxCcjVVK2Y0c2lQN0phcUQzM05tcjZOTjdtRXg3ZG9HMGpIb252Mk0vUUV1THg5U1Brc2VsWXFNc3p3WEluN0Zlb29RRlBuMEpsTE0zVUxHODR2b3FPYUdweVVXVktoVlpnZEtHRGV0ZzYvYVZzTE96Um5SMEROcTQ5OEtIRDdJMUxqdzkyMkh6MXVYTUxQa05HNWZnMGNObitQa3pFZ0NnYjZDSFpVczNNSVBZQUdCbmI0UDkrNDZqVCs5aGN2dXNXdlhLV0w5K01lTGlFekJ5eEZSOERjNmNrUzhRQ0hEN2RpQnUzdzdFdkxrcjhPSlZBRnlyVlZMNlo5WFM0c0hIcHgrOHZIcGc1NDZEV0xsaUU2c096S2xURi9EMDJVdWNPTGtUWmNzNnlSeGZGTyt2Z3VnZlZkNWZmK0krNHNIRGkzQjJMcDF0Z056RTFCaE5tdFJudmp2WTJGamhsUDh1bENoaGdSTW5kNkNqUjM4OGYvNEdnUGgzWXR1MjhvUDcwalEwTkxCMSt5bzBhZFFKM2o3OVlHaW9Eek9UY3N6MXBLWm0vcDJlSDVPSTB0UFRzWERCS29YUFY2bFNnYW1ac20zclB0YjNOK2wwZ3dBZ0ZBcmg1N2VlMmU3YXpRTmFXdm1YdXJpZys0Y1FvdDRvWkVvSVVSdHB2OWwvYkdpWjhvQmNwTEdSWHBVQ0FFNFVUQ0ZFUnFVeVJuQ3ZYNExWRnZFckZXdjN5ODdLTGc2VytNMUUxYW91MkxwdEJiYnZXS1YwSUNXRHBpWVhzMlpQd0grMy9kR2paeWRzMnJJcys0UHk0TjZ6R0x6K0ZNZHFhOVBRaWxiYTVWSzM3aDB3Y0ZBdlpydEh6MDY0Y3ZWb3RvR1VEQmtCdFNsVFI0TExGUS9BU3diVXpNMU5NV255Q0FEaUFmaytmZGtEVURWcVZzWEZ5NGVZUUFxUWRRb0toMUoyY0hNcmZta2lHamFzZzlObjlqTHBZWFQxZE9IZXVxbEtYcXVrVlFtOGZQa1diOTkreEtkUHdhekJqbWJOR3NEYzNGVG1tTGJ0V3FCbnI4N28yYXN6ay8rZktHZkN4R0g0NzdZL2s2S29aaTFYUkVYOVFtaklkNFI4QzJNVmhXN2wzb1FwL0N4UDFhb3VlUGJpcHR4VUtUTm1qVk1ZYU1pSjBvNzJHRDVpRUt0TmxlL1BndW9mVmVCeXVTaGQyZ0dtcGlhbzVWWU5QWHQxeHRScG83QnUvU0tjUExVTGdZOHVGY2gxNU1XbXpVdmg2dW9DTHBlTG1iUEc0OXlGL1V6dEtnc0xNM2o3OUdYdGIyUmtpUFViRm1QUHZ2V3NkRU9tcGlaWXUyNGhBSEZRWk9XcWVYajk2ajN6UElmRHdhNWRhNkdob1NFVFNERXcwSWZmMGxtNEdYQVNydFVxb1ZHak9uajQ2RElXTFo0dTkvTm93c1RodVE3cWFtdHJZZmlJZ1hqKzhpYW1UQjNKK2hrc0xTMFVGdWN1cXZkWFR1VzJmMVJCUTBNRExpN2xsSzY5c21qSkRPanE2c0Rld1JZWExoMkN2WU10QVBGNzg4S2xRMmpSc2pFQW9MOVhkOVJ5cTZiMGRkallXT0hGcXdCTW5UYUsrWDlKVFUxai9lNEVBSzhCUGVVY25lblE0UzBJL2Y0VW9kK2Y0dWl4YlhMM3FkL0FUZUhxT3c2SGcra3p4akxiZ3diM1llcCsyZHFXUlBVYVZXU09TVWhJUk1yL1Z6MXBhR2hrV1lNb3QvS3Jmd2doUlYveG1uWktDQ25TcE5OODVWZTlGSUJXcGhDaXlPZytUZ2g2OHdmUmZ6THZ2MHQzSXRDd2hqa2ExMVJ1a0xrZ1BRNjZ3anhXbE85YkVYMTlQZHkrZXlaUEJWY0I4U0RXOWgyS1o5UGxCNkVJMkNaVks0V25xWUVoWFFydWovdmlhSW5mVEFROWVZRlJvd2VqVjIvUDdBK1FraEZRNjlpcERkYXQzWTdWYSthem52Y2QyaDltWmlibzc5VmRxZk5Wa3BPcVFrTkRBelZydVdMOWhzVXlxeVlpbzkvaytKcXprNUdPd3RtNU5JTC94OTVkaHpkMXRtRUF2NVBVWFNsVW9kQmlZN0FOaGcwWjd1N3VEQmxqek5BTjlxRkRoZzUzZDNmR0dMQU5kNGJUbHJhME9IVkprM3gvZEQzTmlUV3BwWVg3ZDEzZjllVzhSL0kyVFVMM1B1ZDVuckJMdVg1OVhUNnQraEYyN2w2Rm50MkhZZDJHaFRydk1zME5RY0VsdE1ZY0hSM1F2a01MazJ2MTUrZnJvNDlFSWhFMVA4NjRhemVuWHIrOW4vVkJCc2hrbWZmbnFTOUFPams1SWpBd0FJOGVoUXBqN3U2dWFOYThnVkYzb3VzTEpnUUZCZUxNWC9zd2ErWnZPSFBtSEo0L2Z3VkZXcHJPWTlWSnBWTFkyZG1pUkdBQUdqV3FpeUZEZStzczc1ZVg3OC84ZUgxMHNiQ1FDYjJkc3V2TTJiMEdiMExRbGVWZ0RFTjMvSStmTUFvdUxzWXY3TDk2OVFiVHBzN1h1Yy9XemhhYnR5N0R2YnNQaE1WbWRWOE02WTFYcjE1ajN0emw2Tlc3TTc3OWJnaUtGaTJpNDBycFFkZGh3L3RoeUpEZXNMR3h4dnFOaXpEeHA1bjRkYzVTOU96VkVWV3JmWXdQUHl5TCsvY2Y0ZGF0dS9EMTg4YWdRVDNScDI5bnJiOWRiR3lzOGVXSUFSZ3dzQWUyYmQyTDFhdTM0TXJsRy9Eejk4RlhJd2NhL2JQclkyOXZoL0VUUnFGdnYyNllOSEVXOXUwN2lxWExaZ28zQldncXpKK3Y3REQxOWRFbE56NWZoclJ1M1VSNGJHOXZCeTh2VDh5YlB4bjE2dGZTNmluazZPaUFuYnRXWXNIOGxWbzNkUmdqSTZoVXFsUUpCQlQzUTh6YldGaFpXY0xXemhaK3Z0NW8wNjZwVmw4dFRYYjJ0c0x2M3QzZFZRajJxSE54Y1laL2dDK2VoRVhBMHRJQ05qWTJjSEYxUnJseXdSZzBxQ2NhTk16OGpIcDdlK0h3MGMxbzNMQXp1blZ2cC9QdmVDY25SeHc2c2htTkduUkNqWnBWaEg1RnVTMDNYaDhpS3Z3a3Fvd2luVVJFWm5aKzhCVWtobWMyMy9PbzdvNEtFM1RYUkRYazV5WDNjT0tmNThLMm83MEZEaXlxem1iTlJIcGN2Zk1XSTJmY2hQcGZCTTZPbGxnNzVXTzRPV2N2cUVrNWMrenY1NWk4OUo1b3JHc3pYd3pwckwwNC9MNVJMOFBpNHVKc1VuTmlJTDJ1ZTA0RGFybEZvVkRnN2R0WVNDUVN5R1JTV0ZwWXdNYlc1cjJwdDUyVW1HUnloaGpsM0pPd0NPR3h0MDh4cmFCZGJrcE5sVU9sVWtFbWswRW1reGFZejU0eDh1UDltVmV2ejhpdnhnTUFySzJ0TWVPWENibHl6ZnlnVXFsdzU4NERZVHM0dUtSSjc4L1VWRGtlcWpXQ3pzNkM2b3NYcjR6T1dOUzBmdDEydEduYkZJNk9EZ0NBa0pBbnVIYnRGbHExYW16UzRuejRrMGpFeE1icDdRMlJuSnlDeDQvREFBQ3VyczRvVnN6NHNrS3ZYNzhWQldYTkpTOC9YM245K2hUV3p4Y0E0WFVCa0svWk43a2hNaklhYm00dW9pd2lUUkhoVCtIczRpUjhCalBJNVdtNGRDbXpGRi8xNnBWMW5sK1lYeDhpeWhtSkNYK0VNWmhDUkFYR21ZN25rSmFRV2VMQXAzbFJCQTh6dmlscWhqN2pydUJ4UkdhcHIwcGxuREYvekllNU1rZWlkOVdLbmFGWXR5OWNORmE5b2h1bWZWMGUwc0t6OXZWT1NFcFdvUHNQbDBUWlFvNzJGdGd5c3dvY3M5Rkhpb2lJaUlpSWlJaDBNeVdZOG43YzlrWkVCWjR5VlNrS3BBRFpLL09WcGxEaFNaUzR6QmY3Q3hCbHJXK2JBSHdRSkM3SDhNLzExMWloVVdxSzh0NzYvZUdpUUFvQTlHenB4MEFLRVJFUkVSRVJrUmt4bUVKRUJVS3FScjhVQUxCeU5UMllFaDZWaURTRk9PR08vVktJc2lhVFNmRGpGMlZnYnl0ZXNOOXdJQnlIenp3ejA2emVQNUhQa3JEMVNJUm96TXZkR3UwYWVKdHBSa1JFUkVSRVJFUUVNSmhDUkFWRXlodTUxcGkxbTZYSjEza1VucUExRnNoZ0NwRlJpbnBZNDRmK1FWcmp2NngrZ05PWFhwcGhSdStmaFpzZlE1NG1EZ2gvMmIwa3JDejVKeHNSRVJFUkVSR1JPZkcvekltb1FOQ1ptWktOTWwrUEloSzF4Z0o5N0xJMUo2TDNVZDBxSHVqY3hFYzBwbENvOE9PaXUvajkzQXN6emVyOWNPN0dHL3gxOWJWb3JFWWxOOVQ2T0h1TmNJbUlpSWlJaUlnbzl6Q1lRa1FGUXVxYjNDbno5VmdqTThYYjB3YTJOckpzejR2b2ZUU2tTeURxVi9NVWpTbVZLdnh2eVYxc1BCQU9wVXJQaVpSdDhqUVZGbXg4SkJxenRwSmlaTStTTUw0VkhoRVJFUkVSRVJIbEZRWlRpS2hBU05ITVRKRUFWaTQ1TC9OVjBwOGx2b2hNSlpVQVl3Y0dvM0o1RjlHNFVnVXMzUjZLc1hOdjQyMmNkbWsreXI2TkI4SVJIcDBrR3V2VEpnQkZQV3pNTkNNaUlpSWlJaUlpVXNkZ0NoRVZDS2thUFZPc25DMGhrWmwyTzNaOFlocWV2MDRSalFYNk1waENsQjJXRmxKTUhWa2UxU3U2YWUzNys5cHJkUDN1SWpZZGpFQ3FYR21HMmIxYi9ycjZDcXYzaEluR3lwVjBSS2ZHUG5yT0lDSWlJaUlpSXFMOHhtQUtFUlVJbWoxVHN0TXY1YkdPZmlrbDJYeWVLTnRzcktTWThsVTVOSzNscGJVdklVbUJKZHRDMFBhcjg1aXg2Z0grdnZZYTRkRkpTRWxsY01WWVNoVnc3dnByL0x6a0hsUnFwZE9jN0Mwd2FWaFpXRnF3dmhjUkVSRVJFUkZSUVdGaDdna1FFUUhhWmI2c1hFMHY4Ulg2VkR1WVVvTE41NGx5eEVJbXdlait3U2p1YllkbE8wS2hVSWdicHNRbHBPSGduOUU0K0dlMG1XYjQ3b2xOU0VQSFVSZk1QUTBpSWlJaUlqS2owMnRybVhzS1JLU0JtU2xFVkNCb2xmbktSbVpLYUtRNG1HSWhrOERIeXpaSDh5SWlRQ0lCdWpienhaSWZLOEdYbnlraUlpSWlJaUlpZWc4eG1FSkVacWRTcWlCL0k4NU1zWGJOVGpCRjNIemVyNWdkTEV6c3UwSkUrcFV1N29EVmt6L0dzSzZCY0hZMFBYdU1pSWlJaUlpSWlLaXdZcGt2SWpJN2VZeGMxQzhBQUt5eUZVd1JaNllVOTJhSkw2TGNabTBsUmVjbVBtaFp0eWdPblhtR1B5Kyt4TTM3TVZDcXNqNlhpSWlJaUlpSWlLaXdZakNGaU14T3M4UVhBRmk1bVhiWGUzeGlHbDYrRldlM0ZHZS9GS0k4WTJjalE0ZUczdWpRMEJ0djQrUjRHQmFQbDI5VDhmSnRLdVJ5TnFFMzVKOGJieEVablFBVkFMbGNoUlNOMTZ1RWp4M3FWUGFBaElsMVJFUkVSRVJFUkFVR2d5bEVaSGFhemVjQndOckVuaWxoT3ByUE16T0ZLSCs0T0ZxaThnZXU1cDVHb2RHM2JZRHdXS0ZRWWZ5Q2YvSFgxU2hMU3drQUFDQUFTVVJCVk5mQ1dFaGtJbHJYczBTN0J0N21tQjRSRVJFUkVSRVI2Y0NlS1VSa2RxazZnaW1tbHZuU0xQRUZNRE9GaUFvK21VeUM4WVBMYUgxZkxkejBHSThqRXZTY1JVUkVSRVJFUkVUNWpjRVVJaks3M0NqekZhSVJUSkhKSlBEMXNzM1J2SWlJOG9POXJRd1RoNWFCVksyc1Y1cENoVmxySHJJWERSRVJFUkVSRVZFQndXQUtFWm1kWm1hS3pGWUdtWTNNcEd1RWFwVDU4dld5aGFVRkd3NFFVZUVRNkd1UE52WEZaYjF1UFlqRm9kUFJacG9SRVJFUkVSRVJFYWxqTUlXSXpFNnpaNHFwSmI0QTdUSmY3SmRDUklWTnYzWUJjSElRWitVdDNocUN0M0hhMlh0RVJFUkVSRVJFbEw4WVRDRWlzOU1zODJWdFlvbXZoQ1FGbnI5T0VZMnhYd29SRlRaTzloWVkxQ0ZBTkJhWGtJYmZ0b1NZYVVaRVJFUkVSRVJFbElIQkZDSXlPODB5WDFadXBtV21QSW5TMFh5ZW1TbEVWQWkxcUZNVVFmNzJvckVqWjUvaFFWaThtV1pFUkVSRVJFUkVSQUNES1VSa2JpcnRNbC9XSmdaVE5KdlBBOHhNSWFMQ1NTcVY0S3VlcGJUR2wyd0x6Zi9KRUJFUkVSRVJFWkdBd1JRaU1pdDVYQnFVcVVyUm1MV0hhY0VVelg0cFVnbmdWOVEyeDNNaklqS0hENE9kMEtCNkVkSFl4VnR2Y09uMld6UE5pSWlJaUlpSWlJZ1lUQ0VpczBwNW1hSTFadTF1YmRJMVFwK0tneWsrWHJhd3N1VFhHeEVWWG9NN0ZvZWxoVVEwdG5ockNKUXFNMDJJaUlpSWlJaUk2RDNIMVVZaU1xdVVsNmxhWXpuTlRHR0pMeUlxN0x6Y3JkRzZucmRvN0VGWVBFNmVlMjZtR1JFUkVSRVJFUkc5M3hoTUlTS3pTbm1sSXpQRncvak1sT1FVQmFKZkpvdkcySHllaU40RlBWdjZ3Y1phSmhwYnRpTU04alNsbmpPSWlJaUlpSWlJS0s4d21FSkVacVVyTThYSzNmak1sTkNuU1ZwanpFd2hvbmVCcTVNbE9qZnhFWTFGdjB6RzNwTlJacG9SRVJFUkVSRVIwZnVMd1JRaU1pdk5uaWxXTHBhUWF2UUpNRVN6WHdyQXpCUWllbmQwYWVvREozc0wwZGlhdmVGSVNFb3owNHlJaUlpSWlJaUkzazhNcGhDUldXbG1wcGhTNGdzQXdpSVRSTnNTQ2VCWGpNRVVJbm8zMk50YW9Ic0xQOUZZYkx3Y213NUdtR2xHUkVSRVJFUkVSTzhuQmxPSXlLeVNOVEpUVEc0K3I1R1o0dTFwQXhzcmZyVVIwYnVqWFFOdmVMaUl2eHUzSFkzRWl6ZmFaUktKaUlpSWlJaUlLRzl3eFpHSXpDcW5tU21oa2VKZ0N2dWxFTkc3eHRwS2lqNXQvRVZqS2FsS3JONGRacVlaRVJFUkVSRVJFYjEvR0V3aElyTkpTMVJBa2FRUWpabVNtWktjcXNUVEY4bWlNZlpMSWFKM1ViUGFSZUhqWlNzYU8zUTZHaytpdFB0R0VSRVJFUkVSRVZIdVl6Q0ZpTXdtOVpWMmlScFRnaW5oVVlsUXFjUmpBVDcyT1owV0VWR0JZeUdUb0grN0FOR1lVZ1VzMzhIc0ZDSWlJaUlpSXFMOHdHQUtFWm1OWnI4VXdMUXlYNXI5VWdCbXBoRFJ1NnRlVlUrVThoY0hqUCs4OUJKM0hzZVphVVpFUkVSRVJFUkU3dzhHVTRqSWJEVDdwUUNBdGJ2eG1TbWEvVklBSUtDWXJZNGppWWdLUDZrRUdOaWh1TmI0a20yaFdsbDZSRVJFUkVSRVJKUzdHRXdoSXJOSjBaV1pZa293UlNNenBhaUhEV3h0WkRtZUZ4RlJRVlh0UXpkVUNISVNqVjI5OHhZWGI3MHgwNHlJaUlpSWlJaUkzZzhNcGhDUjJXaG1wbGc0V0VCbVFqQWtKRUljVENudXd4SmZSUFJ1azBpQXdSMkxhNDB2M1JZQ0piTlRpSWlJaUlpSWlQSU1neWxFWkRhYW1TbW1OSjlQbFN2eDlIbVNhSXo5VW9qb2ZmQmhhV2RVKzlCVk5QYmdTUUpPbm45aHBoa1JFUkVSRVJFUnZmc1lUQ0VpczlITVRMRXhvZmw4ZUhTUzFsM1l6RXdob3ZlRnJ0NHBLM2FFUXA3RzlCUWlJaUlpSWlLaXZNQmdDaEdaVFU0eVUzUTFuMmRtQ2hHOUw0SUNIRkN2cXFkbzdPbUxaQno0TTlwTU02S0NJams1UmZpZlNsWDRnMnZxUDA5aEVCRVJoVDlPbnNXeXBldHcrTkR2NXA2T1hvWHBOU1VpSWlJaUtpZ3N6RDBCSW5vL0tWT1ZrTWVsaWNhczNZM1BUTkZzUGc4QUFReW1FTkY3WkVEN0FKeTYrQkpLdFRTOU5YdkQwS1JtRWRpYTBIK3FzQmsvYmpvaUk1NENBQUtLKzJIaXBPOXk3ZHB5ZVJvcWY5eFEyUDVwMHJkbzE2NTV0cTcxK0hFWWhnOGRJMnl2MzdnSTd1N2k4bXdLaFFJdG0vY1V0cWROSDRlS2xjcG42L2tBSUMxTmdTSWU1WVR0Y3hjT28xeTU0R3hkcTFHRFRzTGpxZFBHb25LVlNsbWVjK25pTll3ZE0xWFlQblppbTk1alg3eDRoYjY5UjZCRHg1Wm8wN1lwWEZ5Y2RSNm4vdlBjdWZjWGZIeUtHak45ZzJwV2J5RTg3dDIzTXdZTjZtbmdhT09scHNyeFdZMFdlUDM2YmZyejFQd1VUWnZWejVWcjU3YWxTOVpoNWkrTDBMcE5FM1R0MWhhZmZWWTF6NTdMeWFHazhQamFqWk1JREF3UXRoOC9Ea09sRCtzSjI3SHhqd3hlS3pZMkRsczI3OGJBUVQwaGtVaXlmTzZVbEZURXhzWWhKaVlXYjkvRTRNMmJHTHg4K1JvdlhyekVtemN4K0duaXQ5bjRpZEtWRHFxQjU4OWZBZ0JPbmQ2RGloWExaWEZHL2tsT1RrSGZQaU13Y3VSZ1ZLMzJNUUFnSmliVzVPczRPenZwSEI4emVncisvZmMrZ2txVlFGQndJQVlPNmdHcFZQcyt6V0ZEUnlNcEtSbjE2OWRDbzhaMTRlbnBidkljTW9TRVBFRkVSQlJxMVRMOFhvMlBUOENGODFmd3h4OS9ZZENnbnZEejk5RTZKcTlmSHlJaUlucDNNWmhDUkdhaFdlSUxNQzB6SlVRak02V0ltelhzYmQvZHhVTWlJazIrWHJab1h0c0wrMDlsWnFPOGlaRmorN0ZJOUdybGI4YVo1WjB0bTNkai9yemx3cmF2YnpGODgrMFFPRG82NU1yMTA5TFNFQkx5Uk5oT1RzcituZnR4c2ZFNGUvYThzSjJTb3Yzdm5sS3BFaDBURXh1bjkzb3ZYcnhDYXFyYzRITXFGUXJSOXZQbkw0MWE3Tk1Wb0RoMzdyTHcrTzFiNHhZWjM3Nk5GWjFueU1FRHgzSDY5RG1jUG4wT1Avd3dHU0VoRjJCbm56czNSYWhVS2pTbzN4SEZpL3VoWnMxUFVhZHVkWlFzV1Z6WWYvUG1IZUh4cytqYzZ6VmtaV1dKOXUxYllQbnlEUUNBUzVldUlUazVCVFkyeHQ4c2toL2s4alFzV2J3R3NiRnhXTDl1T3dBSXdaUlNnVldGQUlFeDFJTWZJNzhhbitYeGsvLzNLNXljTWordnNiSHhvdjI2cm1GcmE0dHAwOGNoSlNVVlhUb054dG16NTNIaXhCbXNYUFVySEIwZDhOdWkxZGl4NHdCUy9zdTJTVXBPUm54Y0FoSVNFaUNYcDJsZFQ5M0FRVDNoN2UyVjVieDFTVWxKZ2VLL3o1eFVhaml3OHlRc0FoK1VyMlAwdFR0MWJvMXRXL2NhZGF4bUFFcWxVbUg0c0RFNGVPQUVqaDA5aGNsVHhxQlg3MDd3OC9uSTZPZlBFUFhzSnV4MWZDNFBIVHlCa0pBbitPUGtXWHhTdVNJR2Y5Rkw2NWo0K0FSczM3WVB5Y2twMkxGOVA5YXVYNEMyYlpzWjlid3hNYkc0Zis4Ujd0eDVnSXNYcitIdnZ5N2l3WVBIOFBVdGhuL3Zua1ZjWER5ZVAzK0pwMCtmSVNMOEtVSkN3bkQvM21QY3ZuMFBEeDQ4aGxLcEJBQTRPVG5pdSsrSDVmdnJRMFJFUk84dUJsT0l5Q3cwUzN3QmdMVUpQVk0weTN5eFh3b1J2WS82dFBiSGtiUFBJVTlUQ21PYkRrYWdaZDFpY0hXeU5PUE1jbDlZYURpKy9XYVNhQ3dpSWdyZmZqTVJTNWZOeXBYblNFMFZCenlzckkwUDhtdktXTXpMb09zbWVzMWpEQzNJdG1uVld4UUVNRWFyRnNabFhHUXN4bjd5VVVPZCs3OGNQZ1oyZGxuL081dVlLUDYzT2VONit3OXUwRnF3M3IvL21QQzRkdTFxaUU5SVJKZk9nNFd4ZlFmV0d6VjNYUzZjdjRxTEY5TC90MzNiUHZUcTNRa0xGMDNMOXZVeUZQV3FrT1V4aXJUTXhmdVVsRlFFK0grU1pRYkZ2M2ZPd00zTkpjZnpNOWJXTFhzUUdaa2VoTFczdDhPUFAzMlRLOWRkdFhKemxzZnMyTDdmNUdzNE9UbGkydlJ4V0xONml4QjhQSEw0Sk9yVmJZL3RPMVpBSXBIZzBzVnIyWnJ6dlhzUGhmZW1lZ2FOUHVxQkM0VWk4L01ya3hXTUczcFVLaFcrKzJhU0VJaVJ5OU53WVA4eDlPalpJZGVlSXlJaVNoUjA3dENoaGM3ajl1ODdKcFNTczdPM1E1UEduMmQ1N1k4ck5VQlUxRE1rSkdobm9HYzg5NVhMTjFDM1RsdWo1cnBsOHg1Uk1DVS9YaDhpSWlKNnR6R1lRa1Jta1pQTUZIbWFDaEhQa2tSajdKZENSTzhqVHpkcnRHdFFERnVQUkFwamlja0tyTndaaW0vN0JwbHhacmtyS1RFSlBYb01RNnlPekkzTm0zYWpjcFZLR0Rpd1I0NmZKMDdqTG5tWEhKUncwYndqM3RKU083aWx2dkFPQUpZVzVnMkFQWGp3V09kNHhzSjdkcStYSmhkbjFMeCsvUlovbnZwYjJPN2N1VFdTazVKeFNtM01HREV4c2JDeHNZRzFSdEJyOCtaZG91M3VQZHFiZEYxOUV2VXM4QnFTbEppVTVUSDUyZHNtTlZXTzZkTVhDTnZmZkRzRVhsNlovWmRLbGl4dU1Kc3BOUFNKOE43V3pBaXJVS0dzem5QVWc0Q2xTNWVDbFZYbSt6dzFWWTU3OXg0YXZJYURnejBBWU9DZ0hyaDU4dzdXclUwdkgzZnYza1BVKzd3ZGZ2N2ZENkxqcmF3c1lXTmpBNmxVaXJkdlk0VHhEaDFhd00zTkZXN3VMbkIzZDRPSHB6dktsQ21sOTJmTmlrSXRFMHdtTTM4cjByUTBCWVlQRzQxTkd6UGYvNTZlN2xpNWVxNVdDYTRIajg3cHZVNVF5V282eHpNQ0hFZU9uQlNObHl0Zkd2ZnZad2FaZ29QVGcxS2JOdTRVeGhvMXJBT2xTcVVWSkxHeXNvS2xaZWFTeE1PSElYcm5CUURGUy9naElqTEs0REVBWUdscGdUSmxnbERsMDBxSWowK0FnNE45bnI4K1JFUkU5SDVnTUlXSXpDSTVCNWtwRWMrU1JEMENBR2FtRU5IN3EwY0xQeHo0TXhvSlNaa0xlL3YvakVicit0NEk4cmMzNDh4eWgwS2hRUC8rWCtQNnRkdkNXTzgrbmZINzcyY1FFWjdlTytYN2IzK0dkN0dpYU42aVFZNmU2OFdMVjZKdFYxZmRmVHlNa1NvWDN6U2d2bUNZSVZtajlKZjZJck9tdi80NWtPVnpwcVVwNE9hUzJTTWxKejFUOHRMV0xYdUVrbVd1cmk1bzNxSWhYaGhSV2lvMk5nNDNydC9HbVRQbmNlYk1PZHk4Y1FmWHJwOUU4Ukord2pIeDhRbll1aVd6UEpLUFQxRTRPenZoMzMvdjY3em15NWV2OU80RDBvTUxtc0dhd216RjhnMTRFaFlCQUNoUndoL0R2K3lQSTRkUDRzS0ZxeGorWlg4Y1BiNVY3N25UcHM3SHRLbnpoTzNGUzM4UjdkZjNIbFhQK05pNmZabkJuaW1HM3VkU3FSUUxGazZGcGFVRlZxN1lCQURvM0tVTk9uVnVqU1pONjhIVzFnWTJOdFpDbHNpSjQ2ZlJybTFmNGZ4VmErYnB2SzRwbGkxZHA1VWhCd0JWUG1tczgvZ0RoemFpZHUxcThBL3d4YlViSi9YMmg5SHNLL1A2MVJzaGU4TEx5eFBYYm1RR01FNytmaGJkdXcwQkFLRVAwNHNYcjlDcngzRDg5ZGNGNFRocmF5dHMycndFUllzVzBRcGlaQ2NnVUV4UFpsYnJsdUlTWDdIeGp4QVM4Z1NuVDJjR0pQYnNPWXc5ZXc1cm5mdnIzUCtoLzRCdU9xL2JzMWRIZUhxNnc4L1BCNldDU3VDREQ4cG85WjBDZ0hyMWF5RWd3QWYrL3I0SUxCbUE0T0NTQ0FvS0ZIMmY1c2ZyUTBSRVJPOEhCbE9JeUN3ME0xTmtOakpZMkJsWElrR3p4QmZBekJRaWVuODVPMXFpVDVzQUxOcWNtVldnVWdFTE5qN0N2TkVmNml3dlZWZ29sVW9NK2VJSEhOaC9YQmdyWHNJUDA2YVB3OWt6NTlHcDQwQUE2UUdYM3IyR1k4M2FCV2pSVW5lcEttTkVSVDBUYmNmRkoyVDdXcHI5Vm14c2JMU09TVXBLRm0zYjJkdG1lVjFqU2hGbHFQWnBVNFA3TlhzdDZGdmMzYlY3TlJvMHJKM2w4Mmt1WHV0ckpwN1Jwd01BZXZmcEJGdGI3ZGNHMFA1OVZQdTBxVllXaDJZcHRqV3J0NGdXUmlNam93MitEcXRYYmNIcVZWdjA3bGNQU09uNmVVNytmZ2FEQjMySDhSTytSdTgrblhWZUl6azVCZFUrYllwV3JSdmpoOUZmbXEzSFFuVDBjMHlaUEZmWVhyQm9HaVFTQ2I3Ly9tZUVob1JqOFc5ck1HMzZPUFRwMjBWMFhtcXFIS08vL3g5V3JOZ29qSTBaT3dLdFdta0hFSDVidEZwcmJNellFY0xqUXdkUGlMSUFsRXFsYUwrdTg0Y095M3hQU1NRU3pQbjFaMGdnUVdoWU9DWlBHUTJaVEFZUEQ3ZXNmdndzNlh1L3FsdTJkSjFKMXpRVUlEV2thTkVpd3VNWEwxNkpNampDd3NLRmZXWExwcjgzcjF5K0lRb1VTQ1FTTEY3eWk5QmNQYjh0WDdiQnFJd3JYVUhtREl0K20yN1VjMjNjOUZ1V242bUM5dm9RRVJGUjRjVmdDaEdaaFdiUEZHdDNLOERJQmIvUVNPM0ZMV2FtRU5IN3JGMERiK3o3SXdyaDBaa2xoYTdkamNHZmwxNmliaFVQTTg0cysxSlNVakdnMzlmWXUvZUlNR1p0YllVMWErYkR3Y0VlVFpyV3c2REJ2WVRGemRSVU9YcjJHSVlaTXlkZzBDRGplb1ZvMGl3eGMvWEtUZFN0V3lOYjE0cUx6eXdaSnBQSmRHWTN4TWVMeTRvNU9EaG9IV09JcjUrM1ZqK084Q2VaSmQrS0ZmT0NoZHBpcFVxcFJFUkUxaVZ5OHRMcDArZHc2OVpkWVZ0ZmViWXFuelFXbFg4Q2RKZkRVbjlkazVOVE1IL2VpbHlhYWRhbVRaMlA2ZFBtUTZWU1ljem9LYWhidHdZQ2l2dHBIYmQweVRvOGZoeUd1Yjh1dzlZdGU3RjR5UXpVcTE4cjMrWUpwTDkyWHc0Zmk3aTQ5UGRjN3o2ZFVidDJOVXlkTWhlaEllbUw4MHFWQ2pWcVZoR2RkK2ZPQXd6c1B3bzNidndyakxWdTNRUmp4bjZsODNsRy96QTUxK2V1SGt4NTlDZ1VKVXNXeCt4Zkp5RXBNYW5BOUNyUng5SkMvMzl1VjZ5Z3Y0ZUlWOUVpa01sa1VDZ1VVQ3FWQ0ErUEZESjYxTXVtbFMyYlhzNng3dWMxWVdkdko1U2ltL1ByenlqaTVZa1ZLelppd0lEdVd0Y1BqN3lxOTdtTmFjVHU0dUlzQklwU1UrV2ljbXF4c1hGWXMxcC9nRktkcnZLSGVTRy9YeDhpSWlKNmR6R1lRa1Jta2Z4Y0k1aFN4SVRtODAvRm1Ta2VMbFp3c09QWEdSRzl2eXd0SlBpeVd5QytuM05iTlA3YmxoQlVyK2dHYXl2ejEvTTN4ZlBuTDlHajIxQ2NPM2RaR011NGsvampUejRVeHFiUEdJLzc5eDRLdlRZVUNnVytIVFVSVjYvY3hKdzVrMkJybDNXbWh6ck5jaytYTG1XdnFUVUF4TVprOW5keGRuYlVlY3liTnpHaWJWY1gwM3EwWEx4MFZIUkh0bWFacjkxNzE0aktmTDE2OVFZbEFpcWI5QndBUk5rbU9UVm45aExSOXExYmR6RnExRSs0ZXVXbWFGd3prQUtrQjZVcVY2NklPM2NlQ1AxejFJTXBDeGVzUkhUMDgxeWJhMVpLbGd3UUFqeng4UW40WXZEM09IaDRveWp6NHMyYnQ1ZzlhN0d3SFJNYkIvOEEzM3liWTRhREIwN2c2SkUvaE8zTGw2NmpadlVXdUh2M2dUQTJkZXBZb2Q5RlRFd3NmcDJ6Rkw4dFdpMDBFYyt3Zi84eERCcjRMY2FQSDVtdlA4dUIvY2ZSczhjd2ZQdmRFSXdaK3hYcy9udnZHNXV0cGUrNE1XTkg2QTBPYWVyWnN5TmF0Mm1LdERRRnlwYXVLWXlmdjNnRWJtNHVBSURQYXJURXMyY3ZBQUFXQm9JRjZrM2NOVmxhV3NESHQ1aFFrdTNXcmJ0Q01PV2ZmeTRKeDFYNE1MM0hqTFcxRmVyVXFZNGpoMC9pbDVrL29sdTN0cWhhdFNuQ1FpTmdhV0dCRGgxYmlxNmZNYi9zV3J0K0FUNy9QUDNuUDNQbVBKbzN6U3pWdFdqaEtzVC9sOVhuNU9TSUs5ZE9pTDZuTXByTUE0Q2xnY3dkWGI4dk8zczdSRCs3cWVOb3cvTDc5U0VpSXFKM0YxY2ZpY2dzVWw1b2xEOHhKWmlpVWVhTFdTbEVSRUMxaW02b1Z0RU41NjYvRnNhaVh5Wmo4NkVJOUduamI4YVptZWIwNlhNWU5HQVVuajRWbDNpYU9mc25kT2pZVWxoY0JBQkhKd2RzMnJJRWJWcjN4b1h6bVhjU2I5eXdFK2YrdVl4Rmk2ZWpSZzN4bmZhR3FGOERBRTc5OFRkU1UrWFpLdFh6OG1YbTcwR2xndEFFV2QxempUNGgwYzllaVBwSlpFVmZENE1NV1pYNXltOVhMdC9BeWQvUGlNWmlZK05FaS96cUxDeGtTRXZMN0FWMC91SmhCQWVYeEFmbDZ3akJGQ3VyOUdCS1dHZzRaczc4VFRqVzI5c0xWNi85cmpPZ3ByNUkrOTMzd3pEaHgxSForbms2ZFc2Tkk0ZFBZc2VPOUQ0ZmYvMTFBUXZtcjhSWEl3Y0t4MHlaUEU5MDEvNHZ2MHhBcVZJbHN2VjhPVkc1U2tVaDB3R0FLRHNJQUZxMmFvVCtBN3JoOWV1M1dMTjZDK2JOWFk0M2I5NEsrNlZTS1N3c1pFaE5sVU9wVkdMTDV0M1l0Zk1BQm4vUkc5Ly9NRXlyYVgxUVVDQXVYejJPN1Bya280WjQ4Q0N6ZE9HZE93OHdjTUFvS0JRS3pKaStFRmV2M3NMcU5mUGc2R2hhTnBjK1ZhczB3WjA3RDdJK0VPbmx3RFFEVEQ0K1JlSGtsQjQwVlNxVndyaWhNbFpaS1ZPbWxQQjlkKzNxTGJScTFSZ1JFVkZDSmhFQTFLcWQyZHVqVWFPNmFOdTJLYnAwYll1dlJvd1RqdnRxeEhnNGFRUjBLMy9jS052enlrcEdQeHNBR0Rpb0I0b1VFV2RIcW1lWTVlVDF5WkRWOStEQnc1dFFxMWJWQXZQNkVCRVJVZUhHWUFvUjVUdEZrZ0x5dURUUm1MSEJsRFNGU2xUR0JtQy9GQ0tpRE1PN0J1TGlyVGRRS0RJWHE5YnZEMGY5YXA3d0sycGFsa1orUzBwTXd1VEpjN0ZvNFNyUllxUlVLc1djWDM5R3YvNWRBUUFmbEs4ajdCczBxQ2RtelptSVBYdlhvbnUzb2ZqajVGbGgzNk5Ib1dqYXVDdTZkRzJEU1Q5L0wrcEJvTXVUc0FpdE1sOXhjZkg0ODlUZmFOaW9qcDZ6OUZQUGtIano1aTE2ZEIrR0hUdFh3c0lpc3l4UnBFYkpyYk5uem1jWlRQSHo5ekc0MzFDWnIreHEycXcrL0h5OXN6d3VQT0lwRGgvNlhlLytNYU9uYUkzVnFsMWQ1N0ViTnkxR25iclY0ZXRkU1JpenQwOFBScVdtWlBaZHl3aDBqUmt6QlVtSm1YOGZUSnowbmNtWlNka3haKzdQK091dmk0aUtlZ1lySzB0UndPenUzWWRZdFRLenowaWJOazNScTNlblBKK1RMa1dMRmtIOUJyVnc3T2dwclgyK2Z0NFlPMjRrQmc3NEJudDJIMEpLaXJpdlhXQmdBSll1bXdWWE4yZU1HRDRPZi85OUVVQjZlYWNGODFkZzkrNUR1SHJ0ZDYxU2RxYjA5OUVVRkJRbzJuWjNkMFhWYXA4SXdiaGpSMCtoL3VmdHNYM0hDcTFqTXlRbUppSXlNbHJ2TmRXdmJTcTVYQzdhdHJiTy9EczJJMkFGR0E0VzZPdFJsT0dqano0UWZsOW4vbXZtZnZCQVpvREsyOXNMSlVzV0Y3Yjc5ZThLaVVTQ2JWdjNpdm9BK2ZwNTQ5TlA4NjgzeUxrTGh6RjcxbUpzMnJnTFE0YjIwZHFmbHBiNTN3Q0d5cUNwLzc3VUEydlpWVkJlSHlJaUlpcmNHRXdob255WHJKR1ZBZ0EybnNZRlV5S2ZKU0ZOSWE2Wnpzd1VJcUowL3NWczBhR1JEN1llenN6ZWtLY3BNV3ZOUTh6OW9VS0Jia1kvWnN3VXJGcTVXVFJtYjIrSEZTdC9SZk1XRFF5ZTYrQmdqeDA3VjJMTTZDbWlCdEVxbFFyNzl4M0Q2REVqREp5ZGJzK2V3enJITjI3WW1hMWd5aE8xb0FhUTNxaDh4SmRqOGR2aUdjTFlvNGVoR3NlY05iallybFFxY2YyRzdpd09JSDBSMTlPOXJMQzlZOWRLb1VGMVRnd2MyTVBvQnZUNmdpbDc5eDRSbFNmSzRPM3RoVGx6ZjRhVG93TUc5TS9NRUduWlN2K2Q0Um1ML2VvWlE1OThVaEVIOXFjdk5ILzBjUVYwN3RJbXkvbG14N05uTHhCVXNwck9mYW1wY253OWNnSytIamxCNS80OWV3NXJMWm8zYjlFQW03Y3N6ZlY1NmpKMTJsaDhOWElRMHVSeWRPMDZCSWtKaWJDd2tHSDE2bmtJREF6QTMzOWZGQVZTSkJJSkJnem9qc2xUUmd1QnFjTkhOMlB0bXEwWU4zYWEwSDlseElnQlFpQWxJd3ZCdzhNdFJ3dmdIaDV1aUltSkZiYUxGUEhBN2oyck1mZlhaZmg1MG13b0ZBbzhlaFNLaTVldTY4MkFPWEg4dEtoRW5hRk1HZlZzQ21Na3FnWHVwRktwS0pDa25rMWxhWkg5bmlEVnFuMGlQTDV5NVFiZXZvM0JycDBIaGJINkRjU2ZTWWxFZ3ZQbnJ1REw0V09GTVZ0Ykc2eGZ2eEErUGtWRndadWNTa3hJRW40L0NmSGlYb1llSG02WU5uMGNpaFVyZ2tZTk91SG84YTN3OHZJVTlzdmxtY0dVak13eVhkUi9YNFlDYzU2ZTdwQklKRkFxbGFLTXdJejNvdFYvcGRieTgvVWhJaUtpZHhlREtVU1U3elQ3cFFER1o2Wm85a3NCbUpsQ1JLU3VYeHQvL0hueEJhSmZabjdYWHIzekZrZk9Qa1BUV2w1bW5KbGhFMzc4Qm9jTy9pNWtkQVFGQldMOXhrV2luaCtHV0ZwYVlOYnNuMUNyZGxXTUhERWVyMTY5QVFEOE92ZG5sQ2hodU15WlVxbkVtdFZiZGU3YnUvY0l3cDlFWnBrUm91bitQZTJGdVEzcmQ4RFB6MXZvejNEcDhuWFIvdVBIL3pSWVZtekVsK093YnUwMm8rZFFzM29MZy91djNUaHBWRm14M09pWmtwaVFwSGZmZ0FIZFJlWGJzcEtTbWhGTXlWeUk3ZFc3RTZaT21Rc0FtRDkvaXRFTCthOWZ2OEg5KzdvWFVmMTh2Zk1sdXlXL0JBZVhoSit2TnhvMTdDUTA0djc1ZnorZ2FyWDB1L0luVGZvTy9mcU9oRVFpUVl1V0RmSDlEMStpWXNWeW9tdElKQkwwNmRzRkRSclV4ckNobzVHYUtzZmdMM29KK3g4K1BpODh6bGdBdDdXenhaV3JKN0tjMzhjZk5SQ3lpNDRlMS80OFNpUVNmRDFxTUtwOFdna2pSMHpBN0Y4bm9VNGQzWmxOcGpwLzhRZ0E0Tnk1eTJqVUlET2dlZm5xY1owWkxlcWwyOVQ3Z1FCQW1scG1pcUhNTUVNTjZBR2dSbzBxc0xhMlFrcEtLdVR5Tk15WXZsQVVrTlRzOC9IdnYvZlJxZU5BSkNVbEMyTkxsczFFMlhMQk9jb1N1blRsbU5CTEowUFhMb1AxSHE5U3FkQzM5MWZZdFNzOThET3cveWpzMmJkVzZDV1VxcGJWazUzTU9mVXlZUUJ3ODlZcDJObmJhUVU2MWQrTFFQNitQa1JFUlBUdVlqQ0ZpUEpkam9JcGtUcUNLY3hNSVNJUzJOcklNS3AzRUw2ZmZVczB2bWp6WTFTdjVBWVh4K3pmS1oyWDNOMWRzV1RwTDJqYnBpOTY5dXFJWDM2WklEU1lOa1hyMWsxUW8wWVZqQnM3RGFrcHFVWmxLR3pmdGs5VTRxdFAzeTdZc25rM2twTlRvRkFvOE1zdmk3Qmc0VlNqNS9EbXpWczhmaHdtYkh0NHVBbDNURStiT2gvKy9yNW8yYW9ScmwrN0xUb3ZMaTRleDQ2ZVFvdVdEWTErcnNLaVZxMnFBQ0FzRG1lSFVxSEF3NGNoUWlEQTF0WkcyT2ZwNlk1bXpScWd3b2ZsVUx5RUgveDhQakxxbWl0WGJOS2JsWkRSYThHUTdMeEgxZG5hMkdSOVVDNVJLcFVZT09BYlhMLytMd0NnZmZ2bUdQNWxmMkYvK3c0dGNPM2FiWFRyM2k3TElLYXZuemYyN0Z1TDJOZzRTSXhJZVV0SVNNanlHR01GK1B2aTNJWERRc204bUpoWTFLdmJYdXU0eEVUeDM0eWZmS1Q5dWRxOGRZbG9JZnpFOFQrRnh4VXJsb09qb3dPV0w5K0FFOGRQWTgyYWVVSndMU05ZQ3dET0x1SitNV2xxd1FKRFpiNE1OYUFIMG9OUWRUK3ZLZlFVV3JSd2xiRFB5OHRURkVpNmN2a0cyclh0SytwekF3QnQyemJUNnUrUzF5UVNDWHo5TXNzQ25qcjF0NmlYa0R3MTgvT3YvdnBvQmtuMFVjOXNBUUJMQTlrdEdRclM2ME5FUkVTRkc0TXBSSlR2VWpTREtSTEF5aU43bVNtdXpwWndjaWlZQzRORVJPWlM3VU5YTktoZUJDZit5ZXpiRVp1UWhrV2JIMlBjb05KbW5KbGg5ZXJYd2ovbkR4bWRqYUtQcDZjN2xpMmZKZXE5b2s5TVRDd21qTThzdlNXVHlUQnExQmRJU0VqRTltMzdBQURyMW01RHIxNGRVZVZUNHhib1Q1NzhTN1F3dUdYck12VHQrNVhReitSL1A4OUdZbEtTcUxkQ2h2WHJ0K3NNcGp4OStneGp4bjRsWkxYb29sUW9VTDVjWnVtZmZRZldhOTFWWDdaMFRlSHhzMmN2WUcxdERTOHZUMUV2RjAyNTBUUEYxODhidnI3RjBLZHZWMHorMzV3c3I2VkxyMTVmNHZLbHpHd2ViMjl4cHRYWThTTVJGQlNZcXd2M21wSVNNKzlxbDBxbGlINTJNOCtlS3plcFZDb01Hem9hKy9ZZEZjYnUzMytNVHlzM1JueDhBb29XODhMSlAzYmkzcjJIcVBacFU1T3VuVlY1cEtURXBGeHQ2RDE4MkJqOCsrOTl0RzdURkQxN2RZU3ZiekdqTXBGMEhhTzVrSDdrY0dZWnZRNGRXMkhhMUhsQ2Y0MTE2N1lMV1RqcS9ZNDBlNjZvTC9aYld1YnNiOVRPblZzTHdSUjF2ZnQwRWpJOUFHRDc5djE0L2ZxdDFuSHBjN0F3S2hqODh1VnJUSm80UzlqT09DZXJmbE82VFBoeEZJNGZPNFU3ZHg0QUFDYi9idzRhTnFxRHNtV0Q5SlpCVXg4SDlKZjJVZytTeVdReW81cllGN1RYaDRpSWlBb3ZCbE9JS045cFk3ekJjQUFBSUFCSlJFRlVacVpZdTFsQmFtRmNJWC9OekpUaTN2WjZqaVFpZXIrTjZCNklDemZmSURZKzh5N3BvMzg5UjkwcUhxajVrYnNaWjJaWVRnTXA2dFFYRzNWUnFWUVlObVMwcUZsOGw2NXRVTHlFSDRZUDd5Y0VVMVFxRmI0WS9EMysrSE1Ybkp3Y3MzemViVnYzQ28rOXZiM3dhZFdQc0dIRElqUnMwQkdPamc3WXRXZU5xRzYvcjI4eFJFVTloMEtod05FamYrRFJvMUJSWTJrQXFGaWhyc2taSGExYTlEUzR2M0hEemdDeUxsT1RHejFUQUtCbnIwNzRldFRnYkFkVHFsYjlXQlJNYWRpb3JtaC8yYkpCMmJxdUtaNUdaVFkwZDlISVNDaklKQklKVGh3L0xScTdlZk9POE5qYnAyaCtUeWxiNVBJMG5EdC9CVW1KU1ZpMmRCMkNna3BvbGJ2S3JyRFFjTnk0a1o2MUk1VkswYjVEQzd4NitWb0lwaXhjdUFvREJuYUhUQ1lUbFliejlTMG1tcDk2SURVbkRlZ0JvRVhMUnFMTU5pQTlJK3VMSVgxRXg5V3I5NWtvYzBYZHZYdVBqQW9FcXdlSUFBam5hQVk1QUdEdi9uWDQvUFAwd095Wk0rZlJ2R2szMFg1cmF5c3MrbTA2R3RUdkNLVlNpWlNVVkh3N2FpTDI3RnNyT2s2OXBLR3hRVkQxb0lpcnE3TlI1K1QzNjBORVJFVHZMZ1pUaUNqZmFUYWdON2JFbDBLaHdwTW9qV0FLUzN3UkVlbms0bWlKNGQwQ01YWFpQZEg0OUpVUHNHYXlJOXhkc2k2TjhxNzdlZEpzMFozNjl2WjJHRGR1SklEMEp1YU5tM3d1M0JYKzRNRmo5T3M3RWx1M0xZTk1waitMNDBsWUJJNGRQU1ZzTjIxV1g3amUvQVZUOFdIRmNuZ1cvUndYTDF3Vmp1bmRwd3ZPblA0SHAwK2ZnMUtweE94WmkwV042dk5EWkdTMEtHdEZYWFo3cHFndkVNZkdQOEtZc1NPeWRaME1sU3FWaDFRcWhYK0FENW8yclkvdnZoK204emhuWnllRDJSTHE4L3J1KzJHWThPTW92Y2RxZW5BL003dkJ6YzNWd0pFRnorZjFQc09XemJ0Rll4S0pCRTVPamloUklyMTNqcTl2TVZFMmswS2hFSldzOC9VdEJsdGI0L3JJNUVWRDc2dFhiZ3A5VlFDZzVtZWZhaDF6NTk1ZjhERVFITklYdU5pK2ZiL3d1RTdkR3ZEMUxRWmYzMktvV0xFY3JsLy9GMkdoNGRpejV3amF0MitPYTJvbCtzcVV5UXppcGFhS0E1NFdGcWIvNS9hNnRkdFF1M1kxMUt0ZkN6WTIxbWpidGhtV0w5OGc3TThJc0tpcldiTUtMQzB0VUt0MmRaejgvWXhvbjZtWlJwcm5UWjh4SGtPSG1mNGRVTGxLSmZUcjF4VXJWbXhFNVNxVnNHRFJWRkVKTkVEY00rWEZpMWZDWTVsTXByT2ZrNTI5TFo3OGwrRUhHSjhWVWhCZkh5SWlJaXFjR0V3aG9ueW5sWmxpWkREbDZZdGt5TlBFOVpUWmZKNklTTC9HTllyZytOL1BjZkZXWm4zL21EZzVwaTYvajVuZmZnQ3BjVW1CNzZTcFUrWmk5cXpGb3JHZkpuNHJxdlUvYmZvNC9ISHlMRkpUMHhjQWp4MDloZTdkaG1MTjJ2bXdzZEg5YjlmczJZdEY1YnU2ZEdrclBPN1d2UjFTVWxMUnAxZG1VTUhXMWdaOSszV0J0N2NYVHA4K0J3RFl0SEVYaGc3cml3OCtLQ01jOStKVlpoYUJQbWxwQ3JpNVpHYjJuTHR3V0N2VFIzMGhXYjBCZldSa05BcTZ6ejZyaWxkdjdrSW1rNkYrdlE0WTlmV1A2Tlc3RTZwWHI1eHZjL2p6ejMrRXh5VUMvWFA5K2xGUnovRGdRUWhxMTY2VzljRW02dE8zTThxV0RVSmd5UUFFK1B1aWlKY25paFR4RUpWNCszWHUvMFRuYURiMVhyUjRocENSb0V0eWNncUtlSlRUdTk5VW1nR1pQLzc0UzNqczV1YUM4dVZMNnkzZlpBcWxVb20xYTdjSjJ6MTZaUFpnNmRhOXZkQm5adDdjWldqWnNoSCsvdXVpc0w5S2xVckNZODJ5WVliS2ZQM3Y1em00ZC9jaDd0NTlLQnFmTTNzSnJLMnRVSzkrTGR5K2ZROGJOKzBTN2QrLzd5aXVYYjJGU2g5OUlJeloyZHRoNXF5SjZOYTlYYTYrL2puMTQ4UnY0T2Z2Z3k5SERJQ0ZoVXlyWjRsNjVrNVlhSVR3Mk0vZkc1ZXZIdGQ1emFWTDFnbVBkUVZjZENtb3J3OFJFUkVWUGd5bUVGRytVcVdwa1BwU016UEZ1T2FyYkQ1UFJHUWFpUVFZTXpBWWZjWmRFWlg3dW5qckRYWWRqMFNIUmo1bW5KMTVKQ2VuNE91UkU3Qnh3MDdSZU5ObTlZVitDQmxLbFNxQmNlTy94azgvL2lLTUhUcDRBczJhZHNPS2xYTzBGdkx1M1h1STlldTJDOXNWS3BSRjFXb2ZpNDZaTXZsWFVZbWdnWU42b2tnUkQ3UnIzeHhqUms5QmJHd2NsRW9sdmhveEhzZU9ieFZsd2ZUdFBRSTdkeDQwK21jMTVZNXJTMHNMcmY0cTZ1UnBjaWdVU3RoWWF3ZVJVdVZ5V09Xd040UXhKRktwOEhyY3ZmTUFGeTljeGNZTk83RnV3MEswYVpPOXU4dE5rWnljSXJxcnZXclZUM0wxK3VGUEl0R2llUTg4ZVJLSkdiK014NkRCdmJJK3lRUTFhbFJCalJwVlJHTXFsUXBQbno3RHc0Y2hxRml4SEp5ZEMzYnBzajlQL1MwOHJsT25CaVNTM0lrSWI5cTRDMkdoNGNMMnFWTi80ODgvLzBGaVFpS2lvakxMQUY2N2Vncy9mUDh6NHVMaUFhU1hzNnF0MWdnK0tTbXpwNDVFSWhFQ1ZUdTI3OGV3WVdORXp6bnpsMFY2NXlPWHB5RWlJZ29kMi9kSFlvTDQ3OS9rNUJTMGE5c1grdzl1UVBueW1UMncrdlh2cXJQazFPOG5kd0FBenArL2dpbVQ1eUloSVJFREJuUkgxMjV0UmNkRlBvMUdyeDdEdGM3ekQvRFZPOCtzdUxnNDQrdFJnMFZ6VjJlbDFqeGV2ZXhjc2FMaWZranFMcW1WK3Z1Z1FsbWo1MUlRWHg4aUlpSXFmQmhNSWFKOGxmSTZGU3B4Y29uUlpiNDBtODhEekV3aElzcUtoNHNWeGd3SXhwaTV0MFhqaTdlRzRLT3lMaWpwOS83MG5ycDkreDRHRGZoR3RHZ0hBT1hMbDhheTViTjBMc3lPL0hvUS92bm5FbzRjUGltTVhicDREZFdyTmNlWU1TTXdhRkFQMk5tbi8xczBhdVNQb3NXNnI3LzVRblN0azcrZndieTV5NFZ0VDA5M2ZQOURlcWtxZTNzNzlPN1RHUXZtcndBQVhMeHdGVE9tTDhEWS84cU81YlVpUlR5MDdnUlhLcFg0NTU5TDJMbjlBSGJ0T29ndVhkdGkrb3p4V3VmVys3dzk0bUxqMGJCUkhUUnU4amxxMUtoaVZGTm9kWnF2ZldKQ0l1enM3WEQyNzh6U1MwV0tlQUJJNzIyUnNaZ05aUFpLeVU1MlRWeGNmSmJuWlpTTTJyNXRueWdMb25xTjNNdUlTVWxKUll2bVBSQVM4Z1FBOE8wM2svRDA2VE5NblBSZHJsei96WnUzT0h6b0pLS2luaUhxNlRORVJUOURhRWc0SGo0S0ZjcG1YYmwySXRlREtZZU9iQkorYjhhSUNIK0tOcTM3Nk53WEZ4ZVA4K2N2Qzl1ZjE5T2ZJV01xOVNDb3JtMTFLMWRzRWg0M2Fsd1hEZzZaMzZHdjFIdWIyR1dXUTNQM2NCT1ZKek9rYTdlMktGSENIMDBhZDBHRVdwOE9aMmNueE1URUFraHZodDZvUVNjc1hUWUxMVm8yTkhpOWpONGVodzc5am9UL0FqTnIxbXhCMDJiMTBiQlJIZUU0MTRjaE9zL1RwWFhMN0FYNlF0VUNWa0I2Wmw2R2pNdzhRSC9XbDBLaEVBYzBOWUxWMlpFWHJ3OFJFUkc5dXhoTUlhSjhwVm5pQ3dCc1BJME1wbWhrcGpnN1dzTFZLZS92aENVaUt1eHFmdVNHZGcyOHNldkVVMkZNbnFiQ3hOL3VZc21QbFdCdnE3OEh5THZpbHhtTE1HUDZmTWpsYWFMeGtpV0xZL2ZlTlhvWGtTVVNDZGF1blk4V0xYcUsrcHdrSlNiaHh3a3pzR0QrQ3B6NWF6OE9IVHFCTTJmT0Mvc3JWQ2lMZHUyYUNkc1JFVkhvMys5clVYUHFXWE1taWhyYWZ6VnlJRmFzMkNnc3VzNll2aENseXdTaGZmdm1BSUNWcStkaStjcGY5ZjZNLy81N0Q1L1Z5R3pHL2ZlNWc2SitEZ0JRdFVvVFBIandXUE5VUVZxYUFtZlBuc2VCZmNld2YvOHhSRVU5RS9ZdFg3WWVBd1oyUjZsU0pZU3gzYnNQNGRMRmF3RFNNM01XTGxnSlIwY0hOR3hZQjgyYTEwZmpKcDhidFVEdm90Rkllc21TZFJneXRBL0tsU3N0R28rS2VvWVpNeFlLMng0ZWJnZ09UaTlkcHEvbml5RkxGcS9Ga3NWckRSN3ordTE5QU1EOGVTdUVNVzl2TDlTc1dVWGZLU2F6dHJiQ3JOa1QwYVA3VUNHN1ljN3NKWWlQVDhTczJUL2wrUG94YitQd3hXRERnUmxkV1VjNVZhSkVnTUgrSlpvTTlSZzVlZktzNlBQYm9HRWRuY2MxYTlMVjVGNGxBd1oyeHovL1hETHBIQURvMExFbFpzMzhEZmIyZGxBcWxkaTZkYSt3ejFFdHlGTHl2eXcybVV3R2YzOGZCSmN1aWVEZ2tnZ09Ea1J3NlpKbzNMQ3pjT3pnd2IzUXJtMWZVZUF1T0xna0RoM1poQzZkQnd1ZnQ3aTRlSFRyK29YUmZYOG0vRGdLRnk5Y3hlblQ1NUNXcHNEVXFmUHdlYjNQaE93WjlTQ0ZWQ28xK2JYUWRQelluN2g2OVJZY0hlMWhhV1dKbUxleFdMVnFzK2c1M04zVGU3ODhmLzRTcC8vTXpEcFNMM0dvN3RqUlUwSnZGUWNIZTlTc3FkMHpKN3Z5Ky9VaElpS2l3b25CRkNMS1Z5bTZnaWxleGdaVEVrVGJ6RW9oSWpMZTBDNGxjTzF1REI1SFpINlhoajFOeEtURmR6RjlaRGxJMy9FR0tvR0IvbHFCbElvVnkySFhualh3OUhRM2VLNnRuUzMyN1YrSDd0MkdhalV2SHZ4RmIzaDdlOEhIdXlna0Vva1FMSm4reXdSaHdTMHBNUWxkdXd6R3ExZVp2V3M2ZFc2TnRtMmJpYTVWcElnSHZ2bG1DQ2IvYnc2QTlCSk1nd2FNZ3J1N0srcldyUUdwVkFyMU5ieDkrNDVpeHJRRlNFdExnMXllaHZEd1NOSDFpaFh6RXZYREFJREpVMFlqTmpZT0FPRGw1U21NcTFRcURQbmlleHc4Y0VLNCsxMlRzN01UTGw2NEpncW1oSWFFdzlQVFhkUThPaTR1SHJ0MkhjU3VYUWRoYVdtQmJ0M2JZOEhDcVRxdm1jSFIwUUZlWHA1NDl1d0ZBR0RpVHpNeDhhZVpCczhCMHN1ejVWYXBKME4rVzdRSzkrNWw5cmJvMXIxOXJpK29ObXhVQnp0M3IwTEg5Z09FTytTWExWMEhhMnNyVEprNkpvdXpEZlB6OTRhVmxhWFEvMGVYY21WclpYa2RYUmtKUllwNDRPSGo4enFPemw2QVM1L0RoMzRYSHBjdlh4cSt2c1YwSHBlUjNXT0t0dTJhWS9xMEJTaFdyQWhLbHk2RklsNmU4UFIwaDRlblcvci9lN2poK3JYYm9vQm94VXJsMGFaTlU1UUtyQ3A2LzJjbzVwMVpxc3JYenh2bkxoeEd5WkxGWVcxdHBYV3NPaGRYWjlTcFV3TzdkeDhDa0I2NDI3MW5OWW9VOGNET1hTdlJxa1ZQb1llTFZDcEYwNmIxalBvWnBWSXBscTJZZ3pxMVdtUEF3QjV3ZExTSG0wdXdNSitVbEZUaFdHOXYvV1cyakNXWHk0WHZNbDBxVkNnalpMQXRYN1plOVAyc1dZNE9TTStVbXo1OWdiRGR2a01MV0ZubDNrMVYrZjM2RUJFUlVlSEVXeXFJS0YvcHlreXhOaUl6UmFsVUlTeEtYQjZCL1ZLSWlJeG5aU25GeEtGbFlHMGwvdlB2M1BYWFdMSXQxRHlUeWtjZE9yWkVuNzVkaE8xT25WdmoyUEZ0V1FaU010amIyMkhIenBYNC9vZGhRdCtPVnEwYUMyVzZtamFyajY5R0RnUUE5T3pWRWJWcVZSWE90YkcxUVlzV2pZUkYvK0Rna3BnM2Y3TE81L2w2MUdCVXJKalpJTGxac3dhb1ZrMTNiNDZpWGtWdzgrWWQzTG56QUE4ZmhvZ1crejcvdkNiYzNWMjF6bW5hckQ0NmQybUR6bDNhd040Kzg5OVJpVVFpS2lPay9uTjM3TlFLMjNlc3dQMkg1N1Q2Q0h3OWFqRHVQL3dIK3c5dVFPOCtuZUhpSXM0d2tjdlQ5TTVmMDhpdkJ4bDFYQVliRzJ0OE9XS0FTZWRrMTdObkw0WEgxdFpXNk5ldmE1NDh6MmVmVmNYZWZldUUwbEcyZHJabzFMaHVqcThyazhsUXZMZy9YRjFkVUxsS0pYVHUwZ1kvakI2TytRdW1ZTmZ1MVRoLzhVaU9ueU12cGFVcGNQaFFacW05NWkwYTVPcjFMU3hrdUhUbEdBNGMyb2padjA3Q0Q2T0hvMS8vcm1qVnFqR3FWNitNRWlVQ01ILytDbEZtMlpTcFl5R1JTUERaWjFWMVhsTzlpYjFVS2tXNWNzRlpCbEtFYTA4YkMxdGJHL2o1KytEUWtjM3c4MC92YitYcTZvSkRSemFqZm9QYUFOSy9heXBYcVdUMHorbnQ3WVVidDA3aGg5SERoZmRWU2txcTZMc0RBSHIxN3F6ajdFeWJ0eXhGZU9SVmhFZGV4YmJ0eTNVZVU2Tm1GYjJCVG9sRWdqRmp2eEsyKy9ickptU1krZmdVeFVjZlY5QTZKejQrQWNuL1pXMUpwVklNR2RySDRCeXpJN2RlSHlJaUlucDNNVE9GaVBKVjhndHhNTVhDM2dJV2RsbVhsM242SWhtcGNxVm9qSmtwUkVTbUtlNWpoMjk2bDhMVTVmZEY0MXNPUjZDRWp4MmExbnEzNzdhZE5uMGNybHkrZ2VGZjlrT1hybTJ6UGtHRGhZVU00eWVNUXF2V1RUQi8zZ3I4T3ZkbjBmN3hFMGJoL3YzSFduMUZKQklKZmhnOUhHWExCV0hVeUIreGFjdGlVU0JEbmFXbEJUWnVXb3g2bjdkSG16Wk44Y3VzSC9WbVFBUUZsOUFhYzNSMFFQc09MYkxWYStPcmtZT3dZdmtHeUdReU5HeFVCKzNhdDBDenB2VkV2Ujkwa2Nsa3FGT25PdXJVcVk3WmN5Ymg2SkUvc0hYTEhodzVjaElsU3hiWENzRG9NMng0UDdpNnVtRFhyb040RWhZQmhVS3A4emdIUjN1VUt4ZU1VZDk4Z2FDZ1FHSDgwcFZqeHYrd0pyQ3drR0hLMURFb0VlaVA3NzZaaElHRGVzTFh6enRQbmdzQVBxMzZFWGJ1WG9XZTNZZGgzWWFGT3UvU3o0NHpaL2NhL0YycXY1YW04UEJ3MDd0di9JUlJjSEZ4MUx0ZjA2dFhiekJ0Nm55dGNabE1pdU8vYjhPVnl6ZHcvdndWdEd2ZlF0Z25sVXBFZlZuTy9yMGZSWXNXMGZzYzVjdlZGaDZyTjBBM2xPRmtZU0hEaWQ5M1lOYk1SWmcxOHpmMDZkTUZ0V3RYQTVEKys5cTc5d2lzcmEzZzZPZ0FIOTlpNk5XckUvb1A2R2JjRHcyZ2Rlc213bU43ZXp0NGVYbGkzdnpKcUZlL2xsYlBHVWRIQit6Y3RSSUw1cTlFdCs3dGpINk9EQmw5U2txVktvR0E0bjZJZVJzTEt5dEwyTnJad3MvWEcyM2FOY1hBZ1QwTVhzUE8zbFlvMytmdTdpb0VlOVM1dURqRFA4QVhUOElpWUdscEFSc2JHN2k0T3FOY3VXQU1HdFFURFJwbS9oNjh2YjF3K09obU5HN1lHZDI2dDlQNXUzQnljc1NoSTV2UnFFRW4xS2haQmVYS0JadjhzeHNqTjE0ZklpSWllbmRKVkNyTlZ0QkVSSG5uK29UYmVIMDVzd2EwUTZBOXFpek0rbzY2MDVkZllmejhmMFZqODBaWHdFZGxYWEo5amtSRTc3cGwyME94NFlDNEViQ0ZUSUs1b3ovRWg4RzUyNEE2dDkyLy8waDQ3T0xpYkZKemF5QzluRlYrbElYU0o2T3hlbGFlUDM5cDhzK1dHODZlUFkrS0ZjdkQwZEVoeDlkNi9mb3RYcjE2cmJWSXYyZlBZZUZ4bXpaTmMvdzgrZW5JNFpPb1d1MWp1THJtL2Q4ZlNZbEpXUWF5Q2hxVlNvVTdkeDRJMjhIQkpiVkt6Um1TbWlySFE3VkczM20xWUo0VDE2L2RScG15UVVabm1lUzN4NC9EaE1lQi8vVnFLU3dpSTZQaDV1WWlha3l2S1NMOEtaeGRuTFMrbytUeU5GeTZkRTNZcmw2OXNzN3pDL1ByUTBSRVJIbERZc0ovSURLWVFrVDU2dnpnSzBnTXp5elg1VkhORFJWK0xKdmxlV3YyUE1HcTNXR2lzZjBMcThIWmtRM29pWWhNcFZRQkV4ZmR3YW1MTDBYakRuWVdtUDNkQnlnYmFQeWQ1RVJFUkVSRVJFU0ZsU25CRlBaTUlhTDhvOUp1UUc5alJMOFVBQWpSYUQ3djVtekZRQW9SVVRaSkpjQzRRYVcxZ2lieGlXbjRlc1pOM0h5Z3V3RTVFUkVSRVJFUjBmdUt3UlFpeWpmeU9Ea1VLZUw2NTlaRmpBdW1QQXBQRkcwSCtySmZDaEZSVGxoYlNURnRaRGw0dVl1L2h4T1RGZmhtNWkxY3ZmTld6NWxFUkVSRVJFUkU3NTkzT3BpaVVxbjAvbytvTUNyczcrbGtqYXdVQUxBeElwaVNLbGNpNGxtU2FDelExejdYNWtWRTlMNXljN2JDTDk5OEFGZG5jYVpmY29vQzM4MitqUXMzMzVocFprUkVSRVJFUkVRRmk0VzVKNUNiTkJlVUM4c0NNNUd4VEhsUG03TzVyajdaRGFhRVJTVkJxUlQvN0NVWVRDRWl5aFVsZk95d2FGeEZmRDNqSnA2OXl2eWVUcFVyOGYzc1cramQyaCs5V3ZsREppdDQvNjRRRVJFUkVSRVI1WmQzSXBpU3NjQ3NVcW1FQldTSlJGSWdGNU9KY2lLcjk3VDZaOEhZYy9KVGRvTXBJUkVKV21NbC9Wam1pNGdvdC9oNjJXTFIrUFNBU25oMFppYWdVZ1dzM3ZNRUYyKy94WVRCcFZITTA4YU1zeVFpSWlJaUlpSXluMEpkNWt1enpGRkdBS1VnTFI0VDVTZjF6MEJCTEFPVzhrSWNUSkZhU21IcFlwWGxlWTgxZ2lrU0NWRGNtOEVVSXFMY1ZNVE5HZ3ZIVlVTUXYzYm0zNjBIc2VnMzRRcU8vZjBjQmVTZkZDSWlJaUlpSXFKOFZXaURLWnAzNEV1bFVnWlJpUDRqa1VnZ2xhWi92SFZscTVoTFVsU3lhTnZhMHhyR2ZHd2ZSNGliejN0NzJzREdXcGFiVXlNaUlnQ3VUcGFZTitaRFZDcmpyTFV2SVVtQnlVdnZZZWprNjdqeUw1dlRFeEVSRVJFUjBmdWxVQVpUTXU2MFZ5cVZBQ0FzR2hPUldNWm5RNmxVRm9nTWxhUm9jVERGdHBoeDVXSWVoNHN6VXdMOTJDK0ZpQ2l2T05oWllPNFBGVENvWTNGWTZPaVRjdnRoTEViT3VJbSs0NjlnMjlGSVBIK3RYY0tSaUlpSWlJaUk2RjFUNkhxbTZNcElJU0w5cEZJcEZBcUZVQXBQdmJkUXZsSUJ5ZEhpQlRkamdpa0pTV2xhQzNXQmJENVBSSlNucEZJSmVyVHdROVVQM1RCNXlWMkVSQ1pxSGZNb1BBRUxOejNHd2syUDRlbG1qZExGSGVEbVpBa25CMHRZV2pCYm1JaUl5Qmg5MndhWWV3cEVSRVJrcEVJWFRBRXlNMU5rTXBiNUlUS0daa0RGSEZKajVGQWtLMFJqdGtXemJqNnZXZUlMQUFKOTJTK0ZpQ2cvQlBuYlkvbWtqN0I4WnhpMkhZblEyeS9seGVzVXZHQ0dDaEVSa2NrWVRDRWlJaW84Q2xWYWgyWjVML1pJSVRKT3htZkZuT1crTlB1bEFJQk4wYXd6VTBJMG1zOER6RXdoSXNwUFZwWlNET3RTQWl0Ky9oaTFQM0UzOTNTSWlJaUlpSWlJektMUVphWXdLNFVvZTh5ZG5aSWNyUjFNTWFiTTF5T056QlJMQ3dsOHZXeHpiVjVFUkdTY0lIOTdUQjVSRG84akVuRGdWRFIrUC84Q2IyTGw1cDRXRVJFUkVSRVJVYjRvTk1HVWpDQkt4ditZbFVKa21veCtLZXFaS2ZuNU9kS1ZtV0tiamN5VUFHODd5SFEwUkNZaW92d1I2R3VQRVQxS1lsalhRTng0RUl2YkQyTng1M0Vjd3FPVEVCTXZSMng4R2hTSy9NK0FKQ0lpSWlJaUlzcExoU2FZb283QkZDTFRaUVJUekNWSkl6UEYwdGtTTWx2REdXWXFGZkE0WEJ4TVlZa3ZJcUtDUVNhVDRLTXl6dmlvakxPNXAwSkVSRVJFUkVTVTV3cGx6eFJ6TGdnVEZXYm0vQXhwWnFZWVUrTHJkVXdxWWhQU1JHTU1waEFSRVJFUkVSRVJFVkYrSzFUQkZBQU1waERsZ0RrL1A1bzlVNHdwOGZWWVovTjV1MXliRXhFUkVSRVJFUkVSRVpFeENrMHdSWDBCbU1FVW91d3gxK2RJbWFwRXlxdFUwWmd4bVNtUE5aclBBMENnSHpOVGlJaUlpSWlJaUlpSUtIOFZpbUJLeHFJdmd5aEV1U08vUDFPYS9WSUF3Q1libVNuMnRoYndkTFhPdFhrUkVSRVJFUkVSRVJFUkdhTlFCRlBVTWFCQ2xEUG0rQXhwbHZnQ2pNdE1DWW5RYkQ1dkI0a2sxNlpGUkVSRVJFUkVSRVJFWkpSQ0Ywd2hvc0pIcy9rOGtIWFBGS1ZTaFpCSWNaa3ZsdmdpSWlJaUlpSWlJaUlpYzJBd2hZanluR2FaTDZtbEZGYnVWZ2JQaVhxUmpKUlVwV2dzMEpmQkZDSWlJaUlpSWlJaUlzcC9ES1lRVVo1TGlrb1JiZHNVdGM2eVhOY2pYYzNuZmUxeWMxcEVSRVJFUkVSRVJFUkVSbUV3aFlqeVhGSlVrbWc3cXhKZmdIYS9GQUFvd2N3VUlpSWlJaUlpSWlJaU1nTUxjMC9BR0pML2JtR1hTQ1RDLzRpb2NGQ3BnT1JuNHN3VVk0SXBqeldDS1I0dVZuQ3lMeFJmV1VSRVJFUkVSRVJFUlBTT1lXWUtFZVdwMU5lcFVHcjBQckVwbG5VdzVlRVRjVENGemVlSmlJaUlpSWlJaUlqSVhCaE1JYUk4bFJTVnJEV1dWV1pLUXBJQzRkSGkwbUJCQVE2NU9pOGlJaUlpSWlJaUlpSWlZekdZUWtSNUtqbGFSekFsaTh5VVIwL2l0Y2FDR1V3aElpSWlJaUlpSWlJaU0yRXdoWWp5bEs3TUZCc3ZhNFBuM0graTNYdyt1RGlES1VSRVJFUkVSRVJFUkdRZURLWVFVWjVLMHNoTXNYSzFnc3hHWnZDYys2SGl6QlI3V3d0NGUyYmRaNFdJaUlpSWlJaUlpSWdvTHpDWVFrUjVLaWxTM1B2RXRxamhyQlJBTzVnU1hOd0JFa211VG91SWlJaUlpSWlJaUlqSWFBeW1FRkhlVVFHSkVlSmdpcDJ2cmNGVFVsS1ZDSDJhS0JwamlTOGlJaUlpSWlJaUlpSXlKd1pUaUNqUHBMNU5SVnFpUWpTV1ZUQWxKRElCU3FWS05GWTZ3RDdYNTBaRVJFUkVSRVJFUkVSa0xBWlRpQ2pQYUdhbEFGa0hVelJMZkFITVRDRWlJaUlpSWlJaUlpTHpZakNGaVBLTTdtQ0tuY0Z6TklNcHRqWXkrQlkxZkE0UkVSRVJFUkVSRVJGUlhtSXdoWWp5akdZd1JTS1Z3S2FZamNGejdvY2xpTGFEL08waFpmTjVJaUlpSWlJaUlpSWlNaU1HVTRnb3p5Ukdpb01wTmtXdEliWFFIeGxKVTZqd0tGd2NUQWtPWUlrdklpSWlJaUlpSWlJaU1pOEdVNGdvejJobXBtVFZMeVhzYVNMa2FVclJHUHVsRUJFUkVSRVJFUkVSa2JreG1FSkVlVUtacGtKeWRJcG96TTdIY0REbFFaaDI4L25TREtZUUVSRVJFUkVSRVJHUm1UR1lRa1I1SWprcUdTcWxTalNXVlRCRnMvbThsYVVVL3NYWWZKNklpSWlJaUlpSWlJak1pOEVVSXNvVGlSR0pXbU5abGZtNnI1R1pVc3JmSGpJWnU4OFRFUkVSRVJFUkVSR1JlVEdZUWtSNVFyTmZDbUE0bUtKVUFRK2VpSnZQczhRWEVSRVJFUkVSRVJFUkZRUU1waFJTK3c4ZXhxL3pma05FUktTNXA2TFQ0cVVyMGJCSmF6UnMwanJMWXpPT1c3eDBaVDdNalBLTFpqQkZaaXVEbGF1VjN1TWpueVVoS1ZraEdnc09ZRENGaUlpSWlJaUlpSWlJek0vQzNCTWcweWtVQ3N4ZnNBUlBvNkt4Y3ZVNmJOK3lGbVhMbERiM3RFUmlZbUx3TkNyYXFHTXpqb3VKaWNuTEtWRSswd3ltMlBuYUFnWXFkbW4yU3dHQVlHYW1FQkVSRVJFUkVSRVJVUUhBWUVvaHRHLy9ZU0VBOFZuTjZscUJsTXJWNmlJcFNidkVraWx1WHorZm8vT0pFaU4xQkZNTTBPeVhZbWtoUVhFZisxeWZGeEVSRVJFUkVSRVJFWkdwR0V3cFpCUktKVmFzV2dzQWtFbWwrSGJVbC9uMjNDRWhvV2pScHJQSjU1V3ZXTldvNDladjNJcjFHN2NhZGV5S3BRdFF2ZHFuSnMrRjhvYzhOZzN5MkRUUldGYkJsQWNhd1pSQVgzdFlXckQ1UEJFUkVSRVJFUkVSRVprZmd5bUZ6TTVkZXhFYTlnUUEwTEZEVzVRcUdhaDFUSjllM1pBcWw1dDAzYkN3Y0p6NC9ROEFnSXVMYzg0blN1ODF6YXdVd0hBd1JhWFNMdlBGRWw5RVJFUkVSRVJFUkVSVVVEQ1lVb2drSmlaaDRXL0xBS1FIUEVZTS8wTG5jY09IRGpMcHVxL2Z2RUhYSHYwQnBHZTd6UDVsaXM3amZIMTljR0NQY1prankxZXV4ZDc5aHdBZ3kzTXlzbDFhdDJ5R2dmMTdHM1g5WXNXS0duVWNtWWRtdnhRQXNQUFJIMHg1OWlvRnNRbmlUQlkybnpkZVlrSWlVdVZ5dUxnNFE2VlM0YmRGcXhFYUdvNlpzMzdTT25id29HL3hTZVdLNk42OVBlenQ3VXg2bnVYTE4yRG1qRVZJVEV4Q1VsSVNUcDNlZ3dvVnl1YldqMEZFUkVSRVJFUkVSRlJnTVpoU2lLeGFzeDZ2WHIwR0FIejE1UkE0T3p2bCtKcnhDUWtZT3Z3YlJFUkVBZ0MrR2ZVbHFsV3Rvdk5ZUzB0TGxDaFIzS2pyT2prNUNvOU5PY2ZZWTZsZzB4Vk1zVFVRVE5FczhRVXdNMFZUYUVnNGJ0ejhGMDhqby9IMGFUUWlJcUlRRmhhQnNOQndQSC8rRXIzN2RNYUNoVlBScmVzWE9IamdCSUQweit6VWFXT0ZhMXkrZEIyYk4rM0c1azI3TVhYeVhGeS8rWWRKM3lNQi9yNklqbjR1Yk4rOTg0REJGQ0xLRlM5ZXZJS25wN3U1cDBGRVJFUkVSRVNrRjRNcGhjU1RKeEZZdFdZOUFPRERDdVhSb1YxcllkL2RlL2Z4NXMxYmszdUl4Q2NrWU5BWEkzRHoxbTBBUU90V3pkRzdaN2RjbVcrWHpoMVFwL1puUmgyN1l1a0NBTXcyZVpja2hpZUt0bTA4clNHemx1bzlYclA1dkZRcVFVay9OcDlYdDNuekxreWJPbC92L3BzMzd3QUF1blJ0S3dSVEZpNVlDWDkvSDN3eEpEM2o2OWM1UzRYanUzVnZMd3FrYkZpL1E3UmZGODN5Z2FOL21JenAweFprT2ZmTFY0OW5lUXpsbnBDUUoxaTBZQldtVEJzTGEyc3JvODVKUzFNZ1BqNGU4WEVKaVBrL2UzY2RIc1hWaFFIOFhZdTdFRWdDSkdod2FMRkNjWGM3TzZBakFBQWdBRWxFUVZTSDRpN0YzUW9VRFZvY1dscXNlSEdIWXNWS29jRnBjRWdDZ1JBZ0xwdXNmbjhzMldTeXUvRkE0SHQvejlPbm1UdDM3dHdoQXJsbnpqM1JNWWlLaWtaa1JCVEN3eVBScVhQckRJOURsRlhObStyKy9kRzMzM2ZvM3FORGpyd3drbEppb2dJbGkzK2pQdzU4Y1NOSHh6OTk2Z0pPSEQrTHAwOERVTFpjS1VFZ096dGV2WHFUSStNQWdJdUxrOUh2NVQyN0Q2TnhrN3BHLzh5VFBpOEFzSDdqTXJpN3UyWG9YRnFZVFVsRVJFUkVSSjhyQmxNK0U3UG1Ma0Jpb2dJU2lRU3paa3lGV0t4Ym1OWm9OSmd4eXhmKy9nL3dWYVVLV0xaa1BseGMwbit6TS9UdE93d2JNUTRQSGo0Q0FMUnMwUlJ6WmszTDBGd3lXbEErdC9qZnVmWko3MC9wUzEwekpiM2k4Nm5ycFhoN1dNRk1aanI0OHYrb1VDRlBvKzJXVnBid0t1d0piNitDQUlBMmJacWlXL2YyMkxGOVB3Qmc2cFI1cU4vZ1c4ampFM0RreUNrQWdJZEhma3o5WVpSZ25QRHdDRHg1OGp4VGMzcjNMZ3p2M29WbDlsRW9GeTFadkJZTEY2eENZcUlDMWpaV21EVjdJZ0RnMTNWYnNHL3ZNU1FxRkVoTVNJUmNub0NFaEFURXh5Y2dQajRlQ29YcE9sdFZxbFpFeVpMRjlNZG5UbDlFKzNaOWMyek8rdzlzUXNOR3RYTnNQTW81LzE2N2hkYXRlK1g0dUc5Qzd3bU96NTI5aEVlUG5nSUFadjY0R0sxYk40Rzl2UjE4U3RUSTFMaTkrM1RCbEttampKN1RhclVJRDQ4MGFILzE2ZzFLbGF5WjRYc2NQTFFaOVJ2VU1taVhKeVJnL2ZydEFJQTdkKzVqOXB4SmtFb2wrdk4yTmtVemZJL3ExYi9HcVRPN0FTQlRjMHZQb1NOYlVLOWU4bmpCd1NFWU9XSXF6cHkraUxadG0ySEx0dFVHMTF5K25QeHZyb1NFaEF5Zll6WWxFUkVSRVJGOWlSaE0rUXdjT253TVY2LzVBUUQ2OXU2QkVpV1NGN1gySHp3Q2YzL2RHK2thclJiT3prN3BqdWQvL3lGR2pCcVAwTGZ2QUFDdFd6YkR2RGt6OUFFYW91elFxclNRaHdnWFZkSXJQdjh3TUViUXhpMitERld1VWdFVEp3MUQvZ0p1dUh6eEd2YnZQd1lBOFBXZGl2NERkRzhIVDVvNHgrQzZjdVZMWThQNkhiank5Ny9RYXJVQUFIZVBBcGd6ZXlrQVlPR2k2Ui9wQ2VoakVJbEVTRXhVQUFCV3JsaVBObTJhNHF1dnl5TW1KZzcvL0hNOVMyTUdCUVlMZ2lrZlEwWVhucU5qbndtT1kySmlzV2poYWh3NmRCS3Zna05nYTJ1RFdyV3FZOXFNTVVhZlFhUFJvR0dEVHJqdWR4dU5tOVRGM24wYnNqMTN1VHdCZTNZZnhyRmpaM0R2M2dPOGZ4Y0dqVWFEZlBsY1VLVktKZlRxM1FrTkdwb09IdVdsWjFkcjFJaVBpemRvejJtclZtM1VmenprKzk3d0xPZ09BSGo5T2pSVDQwUkdSdWZvdkl5eHNkSDkvWFRyNWozVXFkM1dhSitJaUVnNE9aVEk5YmxrMTcvLzNzU1oweGNCQUFjUG5zRDY5ZHN4WUVEM0hCbWIyWlJFUkVSRVJQUWxZakFsandzT2ZnWGZCVDhCQUlvVzhjYXc3d2ZvejRWSFJHRFppalVBQUlsRWdoK25UWVpJSkRJNWxsYXJ4ZFp0dTdCMHhSb29QL3lDS1pWS1VhZk90MWtLcEhoNnVPT1hOY3N5ZlYxV0RCazJCc0d2WG4rVWUxSDJ4TCtTUTZ2U0N0cXNDcG5lbWlNMExBRVJVY0lGajVJTXBoZ29XYklZcGswZkN3QjQ5L2E5MFQ0L3I5MXMwSGJyNWozY3VpbDhDOXp2MzF2dysvY1dnT1JneXNoUkF6RnkxRUFjT25RU0Z1Ym1hTkswbnVDYTNYOGN3c0FCNDZEVmFsR3drQWNPSDlrQ056ZFhqQncrRlczYk4wZnIxazMwZmY4NmR4bUJnY0hvMisrN0xEOHZaYzNJVVFQeHg2NkRlUGp3S2RScU5ZWU5uWXlMbHc4amYvNThnbjVTcVFRV0ZoWXdOemREV0ZpRXZyMTE2eWF3czdlRm5aMHQ3TzF0WVd0ckErOGloVDcyWTJSSmJHd2NHamZzREgvL1IvcTI4UEJJSERwMEV1Zk9YY2I1aXdkUXZIZ1J3VFcvL1B3N3J2dmRoclcxRlpZdk53eEdac1dmZi82RjRjT21HTFFIQjRjZ09EZ0VCdzRjUjlkdTdmRHpMNHR5N0NXR3ZQTHNXWEh6eGwyY1BhTmIwSGQyZHNUNENVT3pQSlpFSWhFY3B4V1lTanIzKzlaVjZOYTlQUUFnSWlJS0o0NmZCUUFVTE9TQldyVjBtYmgvN0RvRXRWb05BTEMyeWR4V1U0QnVleTFIUndmOWNWaFl1RDVMeHQ3ZUR2bnl1UWo2Rnl6a1lYU2NZeWQyNk9lVStqa0E0UEtWSXloZnZyVEo4Nm0xYjk4Q2YrdzZwSC9tSDZiNG9uYnQ2aWhSSXVOWk5LWXdtNUtJaUlpSWlMNUVES2JrWVdxMUdoTW1UMGRzWEJ3a0Vnbm16LzBSWm1abTBHZzBVQ3BWV0xSNEJTSWpvd0FBZlhwMVE0bmlwbi81RFhyeEVuUG1MY0kvVi84RkFJakZZbWcwR3FoVUtveWI4QU0yYmQ2T01hT0dtaXcrYjB4bUN0Sm5sMHdtK3lqM29leUxDelI4aTluR3kvVGlrLy9UR0lPMk1zVnlkcTk4eXBpREIwK2dYNTlSMEdpMG1EdHZNb2FQNkE4QTJMdm5DSVlNbmdDdFZnc2ZuMkk0ZUhnTGJHeXMwSzVOSDF5N2RoTjc5eDVGMzM3ZllmbUt1Vmk1WWoxbS9yZ1lhclVhYjk2OHhaU3BJei94VS8xL2tjbWtXTFppRHBvMTZRb0E4UGQvaEJYTGY4V3c0ZjNRc0ZGdFdGcGF3TXJLU3IvOVVPb3RqcmJ0V0p2cGV6NTVkbFZ3ckVoVW9FenA1TXlMMzdldVFvMGF3cjliaWhldG51SHh6Y3hrS0Z5NFlMcjlsaXhlcXc4bWpCNHpDQU1IOXNDT0hRY3diKzR5eE1URVl0NmM1ZGk4SmZsTitSZEJ3Wmo5SVVQcng1bmo5ZGtRT2NuTnpSV1dWaFo0L2VxTllDdTFuVHNPb0VyVlN1bG1BWHpxWi8vbW04b0dHVEJKR2pYb2hHdlhidW8rYmx3SCsvWnZOTm92UFhQbkpyK1U4Y1AwTWJDenMwWHZuaVBnVTZvNFhvWGNBUUI0RktpZzd4TVI5VmdmTkRsNTRodzZkeHFvUDllMmJiTk0zOS9Cd1I2L3JGc01BTmp5KzI1OVlLRmR1K2FZTzI4eU5Cb05kdTA4cU85dloyc1k3Si9uT3dWWHI5N0FzT0g5NE9LU25DRmMrYXZHQUlEaEkvcGo3TGdoK3ZieDQyYmgxM1ZiQUFEZkQrMk5xVCtNenRCY3YrczhDREtaNlgrNnQyaldIUkpKNWdKMFM1Zk54b1VML3lBK0xoNXllUUw2OXh1RDh4Y093TkhlTUxPbVl2bjZKc2RKT2xlcVZIRmM4enZKYkVvaUlpSWlJdm9pTVppU2gxMi9jUXQzNyttS3cydTFXdlR1L3owVUNvWCs3Y2drbnA0ZUdEcGtnTEVoRUJzWGgwMmJ0MkhqNW0xUUtIUmJ2eFFva0I5TEYvdmk3YnQzbUw5d0tkNjhDY1YvL3ZmUmY5QndWSzlXQldOSERVT1pNdHhUbXJJbU5qRE9vTTA2cldES00yRXd4ZHhNek9MelJvd1lQaFc3ZGg0QW9Dc1dubVRDK0ptWVBNbHdRV3IzbnQ5TWpwVnk4VEVsalVZRGlVUUNsVXFCcVZOOEVSVVZEYTFXaTBVTDErajd1TGc0WS9Tb2FYajg2Qm1lUHc4Q0FGVDZxaHlHRGUrSExwMEg0ZVNKY3dCMG1RL09MbzZaZjFES3RwbzFxNkpEaHhiWXQrOFlhdFdxaHM2ZFc4UFMwZ0tXbGhhNWNqODNOMWZCY1VKQ291RFl3Y0hlb0U5bUZDM3FoV3QrSjlQdGQvREFDUUNBdGJVVlp2dzRIbEtwQkJNbURzWEtGYjhoSmlZV0Z5LytJK2cvY3VRMHhNZkZvMHJWU2hnMHVHZVc1NWVhbmEwTmZwZzJCajE3ZGRJWDVJNlBpOGZreWZPd2VkTXVmYjlEQjA2a0cwekp5OC8rOE9GVC9jYytQc1d6Tk1icFV4ZjAyMHlWTGV1RHZuMi93K2xURjNEZ3dISGdnQzdiYnY4QllaQkdvOUVpS1FFbDVUWlBkZXZXUU5WcWxRUjl2YjJUczZxMDBDSXc0S1hCT1N0TDNUYVVpWWtLckZxWnZOVlpnNGE2dWlnaElXK2gwV2owN1E2TzlnQjBHUlpKOVRkdTNyaUxJNGRQNGV6WnkxaTVjaTU4U2duL1BKeWNIQVRIUVVISjh5aGExTXZvbjQweE1UR3hhWjZQaXNyOE5tY2VIdmt4Y2VJd3pQeHhNZkxuejRjcFUwWWFaUGhrQmJNcGlZaUlpSWpvUzhSZ1NoNVd2bHdaeUdReUtKVkthRFFheU9WeWd6NGlrUWh6WnY0QUN3dmhJbGxNYkN4Mjc5NlBEWnUzQ242NXJsZTNGdWJPbWc0SEI5MWlRTTF2cW1ITno3OWh5N1pkVUt2VnVIck5EMTI2OTBXTDVrMHdkdlJ3dU9YTDJBSll5emFkRVJBWWxJMm5OZVR0VlJoSEQrM08wVEVwOTZYT1RMRndOWWZVMnZTUG12dlBoSXMvSmIxdElaV1kzcTd1LzVWU3FkVFh3a2hKcFZJTGdpdEptall6L1FheEtlM2J0NENUa3lPNmRCNEVzVWlFUm8zcXdzL3ZscUJQeW9MREFGQ3YvcmZZc2ZOblJJUkg0cnJmYlFDNnJYcTJiRnRqc0IwTmZUeHo1azFCdGVwZlkvQ1FYaENKUkJtdXcyR3EzN0xsYy9SdmsrZFZMMSsrQWdEa3o1OVBuM2tqRm92aDZ1cU1tSmhZd2QrRk83YnZ4N216bHlDVFNiRnF0VytPMWd5cjM2Q1dRWUZ5SzJzcnpKazdTUkJNaWN6Q3dyY3BIL3ZaUTBKQ0JXT1dLcFg1WUVwTVRDekdqSmtCUVBkdm1TVkxaMEtScUF2a0pxbFcvU3NVS2l6Y0x1cWZmNjZqZHUzcXVIYjFwcUFPMEtRcEl3enVjZWZlWC9xUEV4SVNrYytsdE5GejhuZzVCZzRZaDBlUGRBR2lraVdMNGN6cGl6ajE1M25CejBCcmF5dllmc2hNOGZFcGhyLy9PWXI0dUhoVStKQ1ZFUjhYandIOXh3cm1ZR1Z0aFQ1OXZ6UDV2VFZ3d0RnTUhEQk9mMXk4ZUJHVE5UdHllcHV2Sk1OSDlFZDBkQXpHakIyc3IwdVN0QzFjeXEyMHZMd0xRaVpOemhRMmRzN0wrK050Qzhoc1NpSWlJaUlpK3RnWVRNbkRMQzB0TWFCZkwwUkZSOFBSd1FGMmRyYXd0YlhGdnYySGNPT21idEd5WTRjMnFGcmxhLzAxang0OXdaNTlCM0h3OERGQjhNWFZ4UVZUSm8xRms4WU5ETzR4ZnV4SXRHN1ZBclBuTHNTdDIzZWcxV3B4OU5oSm5EMTNBUVA2OVVMZjNqMWdibTZtdjJiOXVsWDZheitXdWJPbkd3MG1VZDZUT2pQRjJ0dDBWb3BTcGNHVElPR2J0bVdMMmViS3ZENTNNcGxNLzMyb1ZLcjBiMHBMcFJMOVc4VEdnaTJaVmJkdURlemJ2d0VuanAvRDdGbExzR1hiR3B6Njh6eHNiVzN3T2lSVUh6QUJnSzdkMm1IQ3hHRXdNek9EWjBGMzlPdmZGWXNYcmNYR3pTc1lTUG5FUEQwTDZJczQ1N2IwRm12YnRPcjFVZVpoYlcyTnlNZ29mUzBLUUpkdDlmNTlPQURBN1VQZG1IZnZ3akJsOGp3QXdKaXhnMUc2OU1jcEZCNGZML3c3TEt2WkhNWjg3R2QvK09DSjROakh4N0RBZlhxT0hENkZGMEhCQUhUWnQ4MmFkTlZ2NndUb0FoZkxsczJHSXRYUHRXTkhUNk4yN2VyNDdiZHQralo3ZXp2OGZka1BmMS8yQXdCTW5EUXN3L09JalkxRHpXOWFJaURnQlFEZFZubXIxOHpIOHVYcjlJWFJrN1JzMWRqZytubnpWaUEwOUYyRzc1Y2Q3OStINGRXck42YlB2MHY3dkNsbVpqTE1uRFZCMEhiajFtbG90VnJZMnlaL2JnOGYzZ292NytSdDUxSis3eDg4OUR1S0ZDbXNQMlkySlJFUkVSRVJmWWtZVE1uamhnOGRKRGkrZTg4ZnQyL2ZCUURreisrRzhXTjFiOURkdm5NUE0yYk93N1BuQVlMK0ZoWVc2TjYxRXdZTzZBTmJHOU5GdlVzVUw0cXRtOWRoeDY0OVdMcDhEUklTRWlDWHk3RnF6VHJzUDNBWWExYjloT0xGZEw4MGYxTzlhcHB6UG5yd2owdy9aMG90MjNZeGFLdFlvVnkyeHFTUFF5MVhJeUZVdU1XUGpaZnBMYnVlQk1WQm1hcFlmWm1pckpkaXpLclZ2bGkxV3ZmR2R1V3ZHdVB4WTEwZGc4VkxadW96QmpLYWZaQ1dvTUNYV0xWeWc3NXV3SkxGYTNIb3lCYnMyTDRmWTBZbjcxVS9lc3dnYUxWYWZGT3RPZm9QNkk1ZXZUdGoxY29OMEdxMTZOSnBJRWFQR1lTeDQ3NkhoWVY1dHVkRTJaZTYrSGdTbFVxbFgwUk9xMS9TMWtaNVdlM2ExWEg0OEorSWlJakVodlU3MExOWEo2ei9iUnVpbzNWYkNUWnZwbnVaWU1LNFdZaUlpRVNKRWtVeFllTHdqekszcDA4RE1IYjBEUDJ4VkNyQnNHRjljMno4ai8zc0tiZjRBbUN3clZWRzFLdGZFeUtSU0I5QVNSbElBWUI1dmxQaFdkQWRkMjc3QzlxUEhUdURCUXVuQ1RKam9xS2lNWGZPVXYzeHhFbkQ4UHZtUHpCaStGU1Q5MC82ZVZtd2tBY21UQmlLa1NOK2dKMmRMVFpzWElacTFiOUMvUWExY096b0dWaFltTVBGeFFuMTZuK0wrUXQrRUl4eC92d1ZyRm10MjRiTTBkRUI5ZXZyNmcrRmhVWGcvUGtyQUFDblZOODdwdXJnWktTWWV1K2VodGszS2JWdDB5ZmRNWkljUHZ5bjBmRWlvaDdyUDA3OU9SR0xNNTQxeW14S0lpSWlJaUw2RWpHWThobEpTRXpFMU9tem9kWm9JQktKNER0bkJteXNkUXZWcFh4S0N2YjBOamMzUS91MnJURjRVRis0dXJoa2FIeVJTSVR1WFR1alpvM3FtRHB0RnU3Yy9ROEE0T1RrQkcrdnd1bGNuY3piMnl2RGZlbkxFbXVrK0h4YTlWSlNiL0VGQUdXWW1aS212Lzc2V3g5SUFZQ0RCNDZqVmV2R3lKZFArSDFlb1Z5OTFKZW1LVFkyRHN1V3JzT3FsZXYxTlM4a0VnazBHZzM2OXh1RFBic1BBd0FzTFMydzlwZEZhTnEwSHVyV2JvZkVSQVhXcnRtRUVpV0tva0hEV2poNjVEUVNFaEt4WVA0cTdObDlCRXVYejBhOWVqWFR1alhsa0V1WHJxRkZNOE90dUtKam41bmNOaWgxQVhwVC9UNmx4NCtmdzlXNUZEUWFEZHpjWEZHalpsV01HTkVmRlNxV0VmU2JObU1zenA2OWhMaTRlSXdaUFYwUS9QUDBMSUJKVTBiZytMRXoyTC8vR0VRaUVWYXQ4UlZrWGVhazE2OUQwYXBGRDJpMVdrUkVSQ0lzTEVKL3pzTWpQMWF1OGtYRlNtWFRIU2N2UFB2NHNUUHg2NjliMCt6am5yOTh1dVBNbkRWQlVJUzlRQUUzMUt2L0xZSmZ2a2ErZkM2NGV2VzZmcEc5WHYxdjBhOS9Wd0F3eVBwNEVSUXMyTjRySi9UcCt4M1VhZzJhTnFzUEQ0LzhBSUQrL2J1aGYvOXVKcmRCQ3doNGdWNDloa09qMFVBcWxXRFU2SUhvMUtrVjhoZHdROGNPL2ZYOUZpMytVWEJkNGNJRmNlUFdhYXhjb2N2RWNISnlSSStlSFhNa0dKNFpHbzNHb0FaZmFncUZVbkFza1diODF3Wm1VeElSRVJFUjBaZUl3WlRQeU1KRnl4QVFFQWdBNk5tOUM2cFZyYXcvWjI1dWhnbmpSMkhHekhubzJxVURPbmRxRHlmSHJHMVg0Rlc0RUxiKy9oczJiTnlDYlR2K3dFK0w1MEdhaVYrZzZmOVhuSkhpOHpiZXBqTlRVaGVmeis5aUFTZjczRm5jL0ZJc1RyRjlDUUJjdVBBUHFsVnBpcDkvV1NSb1Q1bHRrQkg3OWg3RjRrWEpZM3Q1RjhUNjljc3diT2hrZlIwQlFMY0FOM1RJUk1qbENZTHJaODFjZ3F2L0hrZlRwdlV4WWNKc3lPUGxlUFlzRUFjUEhHY3dKWThZTW5pQ1FaczhQaUhkUHIrc1c1em11Ry9mM3hjY0t4UUtlTHBYMUIvdjI3OFJ0V3BYRi9SSldic2lQV3ExV3Ivb0d4d2NndDEvSE1LK3ZVZXhkTmxzUWNGb0g1OWlPSDEyRDZaUFc0aUxGNjVBcVZUQnhzWWFMVnMxeHV3NUUyRmhZWTZ4SDJwMDlPdmZGZDk4VTluby9YS0NTcWswbW1udzdiZlZzR0RSTklPNkZxWjhqcytlR1FjUGJRWUFiTnE0UzU5QjRPVGtnRi9XSmY4OGUvUG1yY0YxTzdidng1aXhnOUhsdTdZQWdMOHZYOE9HOVRzQVFGL3p3ODdlVmxDQVBrbHc4R3NvbFNxWW1jbmc0VkVBSGg0RkFBRGp4ODBVQktGTWlZN1ZCYk1MRnZUQWdvWFRzSERCS3JScDJ4U0xGcTNCbk5sTDRlMWRDRStmNnJLRXg0d2RqSmF0R2hrZFo5b1BDd0Rvc3NGNjlPeVk1djBVQ2lXdVhQSERzYU9uY2ZEQUNZU0d2b09OalRXYU5xMkgxbTJib2tuanVyQzBzb1JHbzhIRmkxZXhkY3NlSERwNEFnMGExc2J5RlhOUW9JQmJ1cytWMHRlVmRITk8rWklPQUxSbzFzMWtjZnEyYlhycjY2azBiOUdBMlpSRVJFUkVSUFJGNGdyNVorTDBtYit3ZTY5dTcrbGlSWXRnOUVqRC9jRHIxS3FKczM4ZXpwSEFoMFFzeHFBQmZkQ3JaMWRZbVBNWFM4cVkxTVhuUlZJUnJEeE0xOWJ4ZnlvTXByQmVTdHBPL1huZVlNc1NRTGVsek13ZjAxN3dUayszN2gyd2FORWF2SHp4Q3QyNnQ4ZVNuMmJDeHNZYWpSclhFUVJUVXI5Sm5MUk5UMFJFSklZUG00SjkremVpU3RWSzZObDlHTVJpRVJZc1RIOXhrbktHU0FUOVFxZXhOODUzYk4rZjdoakcrcVFYVEVsdjhWRXFrMlo2Z1ZJbWs4TEp5UkhXMWxiUWFEVUlmZk5PRU1CVHE5VVlNM282cWxTdGlMSmxmZlR0WmN2NjRNREJUVkNwMUpETDViQ3hzWVpJcE51YWFOVElIL0Q2ZFNnS0ZIRERyTmtUa1ppb3dQSmx2MkwzSDRjUUZQUVNWbFpXcUZHekNuNllOaHJseXBVU3pDZHBjZG1ZekdUelhMNThEYlZxdHNiUVlYM2hPMytxZm01NStkbk56TTFnWlMzTU1JeVBTLzVaYjJZbWcxUW1nekVwKzVueTZORlRUSm1pcStNaUVvbXc5dWVGZ3NYL2xJRmhHeHRyeE1iR1ljK2VJNWd6ZHhKcTFLZ0NBRGgrTExtMlNlMDZ1c0JkdTNiTlVhVnlSWVNFaEFJQWJPMXM0ZU5UREJYSzFVTkF3QXNVTGVxRmEzNG4wNTJmS1ZLcEJOMjZ0MGZYYnUzZzkrOXQ3TjF6Qk1IQklmcEFpcTJ0RFdyVnFnNnRWbXYwODV3WnRXcTJ3b05VZFdyczdXMXg5ZW9OWExqd0QwWW9sRkFvRkVoTVZBZ3lRS1JTQ1FJRFh4b05wclJ0Mnd6UnNjOFFGaFlCNzhMQzRKcXBMY2VTYW80WUV4andVdjl4U0VqeTFxek1waVFpSWlJaW9pOEpneW1mZ2VmUEEvSERqTmtBZERWUWxpNHh2VDJIVkNyRnB0KzNJeUl5MHVqNXpCZzdhbGlXQWlsbEtuQ3JoUDlYc1VIQ2hUUHJnbFlRU1kwdklrVkVLZkRtdmZDdCtOTEZXQy9GbFBpNGVJd2ZQOU9ndlZIak9yaDg2UnA2OWU2TW9TbHFNRGc1bE5Cdm1STVY4MVJRUkRnODhqR2tVdUhieFRLWkZMTm1UWUJFS2tHN2RzMzE3WDM3ZllmWHI5NmdZQ0YzZUhnVWdLT2pQZkxsYzRHTHF6TUtGSENEZzRNOTZ0ZHJEd0NZK0tFR1E2bFN4WEhoMGtHOGV4c0dTMHVMSFBzem9MUjkrMjAxUkVROVJsUlVOQXA2Vk1xMSs2U3VvNUFiM29jL0ZDeEFhelFhWExwMERXTkdUZGN2Vm1zMEdtemFzQk0vTFp0bGNMMVVLb0d0YlhLZHNNdVhyMkh6SmwwOXI1K1d6b0tWbFJYYXR1NkZpeGV2NnZzb0ZGRTRmdXdNL3ZycmI1dzl0MWNRcU1oSVBZdVVDaFgyUkhUc00zMFIrQXZucjJEV3JKL3dJaWdZV3EwV2ExWnZSSkdpaFRGd1lJODgvK3krODZmQ2QzNXk3WkhBZ0pjb1g2NnUvdmlYZFl2UnNWTXJvMzhPNldVZVJFUkVvbXVYSWZxZ1M1ZnYyc0xSeVFHNy96Z0VoVUtKSGowNzR0YXQvL1Q5UjQ4WmpMbHpsa0llTDhmNjM3Wmp3c1Joa01mTDlVWEVBYUJwMCtUYUcydldiTkxYTktsZHV6cU9IdCtlNW55U2RPdmVYbkM4YStkQmd5d05BUEQzZjRSalI4OWd4L1o5Q0E0T0FRRDl0bUF4TWJGbzM2NHZTcFVxanZFVGhtYm92cVkwYjlGUUVFd1JpOFY0L3o3YzZEWlpQajdGMExGVGE5eTZkUmVqUmcxQzFXcTU5N01nSTVoTlNVUkVSRVJFWHhJR1UvSzR5TWdvREI4MUhuRWZGaHFtVGg0SFZ4Y1gvT2QvSDBGQkwvRThJQWdCZ1lFSUNBakVrRUg5MGFSeEEveXhaejlldmd6TzlyM0hqakxNZmlFeVNXdTR6VmVhOVZLZXh4aTBNVFBGdEFrVFp1dmYvSlhKcEZBcVZRQ0E1czBiWXRxME1TanNsVnpRT0NJaVVoOUlzYmEyeXZCYjBjWVdSSXNYTDRMTlcxYnFqMU11anU0L3NBa05HOVhHM24wYjRPTGlKS2d0WUcxdEJXdHYwNTkvK3JRQ2dxN0QyZG40VnBERzNsUlBLWFhXUzNvTDVtMWE5Y3IwL0ZKL3pZckZZdFNwOHcwMmJscU8yclhhNk52djNyMmYrbElEQ1FtSkdERnNLclJhTGRxMGFZcVdyUnBoMDhaZCttQkM1eTV0TUgzNkdHellzQVBMbC8wS2Vid2N2dk9XWThmT1h6STk3OVRFWWpIeTVYTkJwODZ0VWEzYVY2aFlvYjcrZTNQZHoxdU1CbFB5K3JQZnUvZEFjRnl1ZkNrVFBkUFhybTFmZllBSUFIYnRQSUJkTzNWWnVNMWJORVNQbmgxeDUzWnlNS1Yzbjg3NFk5ZEJQSG55SEd2WGJNS2d3VDJ4ZHMxbXhNYnEvdTZ4dExKRXUvYkp3V0NWU3FYLzJEeFZkdFN6WjRINmJJZzc5LzRTbkV1ZGpiVnY3MUdEd01XNlg3Wmd3dmprWUpaSUpFS2p4blV3YzlZRVNLVlN6SjYxQkVlUG5NYURCMDl3OCtZOXdiVXB2NGRTQjdhTkdURnlBRnExYWd3emN6UDQvWHNiWjg1Y3dPbFRGL1RuUFF1Nm8yM2JadWpjdVRVcVZpcUxLWlBuNGRqUk16aHgvQnlHRHV1TDZUUEdaaXF3bmJTVjJlUkpjN0YyelNZQXVnTHh1L2Y4SnVpWDhudi85dDF6S0ZKRVdGK1AyWlJFUkVSRVJQU2xZVEFsanhzOWJqS0NYdWdXVUVVaUVYNWF0Z296WnM0ejJqZjFsZ2tmVStuU1BuQndjQUFBekprNU5aM2VhWnMrVTdmSHRydDcvbXpQaXo0ZVJZUUN5bWlWb00wbWpXREtmNm0yK0RLVGlWRzBvSTJKM3BUMFZyUk1Ka1huTG0yd2ZkcysvYmxLWDVVVDlIMzBLSGxMRlRjM1Y2UGpQWDhlQkNjbkJ6ZzQyQVBJMnQ3MTdkdjFUYjhUZ0dNbmRyQzQ3eGNrWGk3L1pQY3VYYWFrNEZpcFVwbm9tV3krN3dvOGV4WUllM3M3TEZrNkV3Qnc5T2dwL2ZrWk04YWlVR0ZQVEo4eERyLyt1ZzN4Y2ZINCs3S2ZZSXlreGVYc0tGVFlFNFVMRjhTelo0RUFnTURBekwySi82bWVQYlY3OTVLRE9KYVdGaWhXekRzVFQ1RnhqbzcyOFBkL2hMQ3dpQS9IRG5CemMwVy8vbDB4WmZJOGhJVkZZTnpZbVRoNk5IbWJ0WjQ5T3NMR0pybE9WOUwyVHdCZ1l5MnMzNlZRS0RPZERaRlM5eDRkTUd2bUVzVEd4a0VzRnFOQncxb29XdFFMVzdmc0FhQ3JxZkoxNVFvSURIaUJ5Vk5HNkROa0FPaGZrQUVBRzl1MC85NTcrZUlWL2p4MUhzZVBuY0dsaTFmMXdRRWZuMkpvMXJ3QldyVnFqSzhyVjBDQ1BBRXhzWEY0L2p3SWpSclZ4b0g5eC9ENmRTaFdyOXFBa3lmT1lkUHZLMUdoUXNackZRSEFYK2N1NnovTzdMWE1waVFpSWlJaW9pOFJneWw1WE5JdmxvQnVhNVdvcUdqQmVabE1CazhQZHhRcVZCQ0ZDK2tLclo0OHVnOXBTZHFHeTl1ck1JNGUycDBqODF3MGYzYU9qQU1BMjM3L05jZkdvbzhuTnRCd2IzeHJMOVBGNSs4K2loSWNsL1N5Z2N6RWxtQ2syLzkvKzdaOUdEQ3dCeHdjMHQ0T0xlV1dOOFZMRkRIYTU4RCs0MWkwYUEwNmRteUpTWk9HNStoY0tlK2JNRzRtekV4c0Y2a3dzblZRU3BFUjBXbWV6MDErZnJjRXg0VUxlYWJaLzg2ZCsxaTFjajBBWU82OHlmcmc0dXRYYi9SOVBBdTZBOUF0enVaM2M4WHo1MEdJalkzTjhoeVZTaFZrTXNOL1hzWEh4U01rUlRIMXBFQm1SdVdWWjArWm1WSzZURW1UQmNrem9rbVR1cmg1NHk1c2JLeFJvbVJSRlBFdWhNSmVCZUh1a1I5VnEzNkZRd2RQNlB0V3FWb1JBTkN2Znplc1dQNGIzcng1aTkxL0hOS2Z0N1Mwd05qeDN3dkdqNDFKZnBiSXFJeC8zUTRaUEVGd25KUUptSktOalRWdTNEcU5rc1ZyUUtQUjRQUXBZYlpJa2dZTmE4UGVYdmd6Ky9YclVQM0huaDRGVE03ajZ0VWJhTnl3czBHN3E2c3pBR0RQN3NQWXVHRW5ZbVBqak5aSlN2TDBhUUFhMUd1UFdiTW5ZdWl3dmhuS1ZyeDM3NEZnYTdFYU5hdW1lMDFLektZa0lpSWlJcUl2RVlNcGVWelZLbC9oMXUwN3NMRzJSdEdpM2loU3hBdEZpeFJCa1NKZThDNWNHQjZlN3BDaytHV1E2Rk5KdmNVWEFOaDRHdyttSkNvMGVCZ2d6RXdwWDRMMVV0SlN0MTVORkN2bWpSK21qUmE4NFp6YWt5ZlA4ZXU2cmZwalV4a2hiOSsraHp4ZWpxMWI5cUJqeDVZb1h0eDQwTVhZK0VrOFBQTER5aXI5eFNjcnZ1bWI1K3pkZXpUTDE0YUVKQy9HRnl2bWpYK3YveWs0cjBoTVJINjM1R3lwZzRjMm8zYWRHb0krVGc0bFRJNi9hZU11eE1URW9IMzdGdnJGZmtCWGErSDdJUk1GZlZ1MWFXSnlISlZLamVGREowR2xVcU5XcldybzFUdDVVVHBsVFpHWW1GajlZbmZTQ3d2dWFTeHdwNmRXelZhWVBIVWttalN1QzBzclN3REFtemR2TVdiMGRFRkI5bSsvTmZ6ZS9CeWUvZTdkNUdCSzZtTDFtVFZ3VUU5ODE3VWR2TDBMR1QwL29OOFkvY2ZObXpjRW9BdWFUSmcwRE9QRy9Dam9PMlhxS0xpN0N3dXRoMGNrQiswdm5MK0NPN2Y5OWNlbFNoVTNXWUIreC9iOUdacS9zY0x1R1hIM1R2SThIQnhOLzkxWHRkdHZHWWdBQUNBQVNVUkJWR29sZUhvVzBOZGpTZkx1WFJqZXZRc3plbzJ6c3lNc0xTMWdhV241NGY4V3VIdnZBZVR4Y2h3OGNBTDkrbmZMVVBiRjhtWEpMN1pZVzF1aFJvMHE2VjZURXJNcGlZaUlpSWpvUzhSZ1NoN1hzOGQzNk55eEhmTG56OW92N0xudFl4V2I5NzlqdU9jMjVTMnBNMU9rMWxLWU94dC84LzNCOHhnb1ZjSWkxaFY4SEhKdGJsOENNek1aanAzWURqczcwM1Zscmx6eFErK2VJL1QxQTZ5dHJmQmQxM1lHL1lKZnZzYmRPOGxiOVJRdlVSUTNicDAyNkdkTXlnV3NWYXZubzJHajJobDlCUHBJcnZ2ZEZoemZ2LzhZcFV1YkRsNWsxcFBIeVRVdUNoVElaN0Q5amtvbFBCYUp4Um1xQzVIa3padFF6UGRkaVdrL0xOQXZucjUvSDQ3b2FHRUE5dHR2cTZGRGh4WW14MW0xY2ozdTNMa1BDd3R6ckZ6dEszamJ2Vjc5YjNIMTZnMEF3Qis3RG1MUTRGNDRjL3FpZmt1cFZxMGFaM2krcWQyLy94aTllZ3lIVENhRlcvNThBSUJYd1NIUWFwTi81cG1ibTJIaVpNT01zTHorN0ZGUjBYajU0cFgrT0R2MVVnREF4Y1VKTGk1T0NBa0p4ZE9uZ1hqdzRERWUzbitDQncrZVlPRGdIdnJhRnlLUkNFMmI2UXJMSnlZcThPODFZWmFPU0NSQzJiSStCdU8vRFgybi8xaWowYUJYeitINm40ODVyWGp4SW9LZm8ya3Q5aDg2bEJ6RTJiUnhsOGxzTDdGWWpCOW5qc2Z0Mi81d2NuSkFSRVFVek14a3FGbXpLdXp0N1dCclo0Tlh3U0dDSUVGQTBIVUF3T0hEZitLYmJ5ckQxZFVaang4L3c0TDVxN0I4eFJ5RFFFckttalNBTG9QS3l0b0s3ZHUzd0tHREo2QlFLTkdtYlZPWW04aGtNNFhabEVSRVJFUkU5Q1ZpTUNXUGMzVGdBak45SHVKU0JWTnN2SzBBRXp0MTNIMHMzT0pMTEFMS0ZXZG1TbnBNdlFYOStuVW9mT2N0eDdhdGUvVnZBd1BBVDB0bjZXc3BXVmlZNitzSGxDOVhWOS9IenM0V25wNVpmd3VmOHBiNzl4K2pkNitSZ3JhT0hmcmo0S0hOT1ZMM0F3RDhyaWNIYTd4TVpCU2tKV1YyUm5yQ3d5TVJIaDVwME42a2FUMXMzTFRjNUhaQXo1NEZZcjd2Q2dEQXBNa2pVTFNvbCtEOHNPRjlzV2YzWVR4OUdvRHg0MlpoeFlyMSt1MnZTcFFvaWtsR0FoMlpwVlNxRVB6eXRVRzdrNU1ETm14Y2xtNkFLeTgrKzMvL1BSUWNseStYdVRvYUtWMjZkQTJUSjg3QnMrZEJCbDhUVXFrRWlZcms3ZWJxMXEwQmQzYzN2SG56RmoyN0Q4TzFhemNGL2JWYUxUcDI2STlKazBkZy9JU2grbTNXZ29LQ0JmM1NxcEVTRWZVNHk4K1NFVmYvMVcxWmR2bnlOVXdZTjB0dzdzQ0I0d0NBaFl1bW8zR1R1b0p6WGI1cmk0cVZ5bUxWeWczWXVXTS83TzN0MEtOblIzMnRHcVZTYVhDdml4ZXZva2Uzb1pCSUpLaFZxeHJhZDJpQlpjdG5Hd1RqL2Y2OWhlN2RoZ3JhT25jYWlDM2IxcUJGeTRiNGZjdHE5T2crRkFNSDlzajA4ektia29pSWlJaUl2a1FNcG53aEFnS0Q4T3g1QUJyV3IvdEo3dS9wNFk1ZjFpekwwVEdIREJ1RDRGZUdDMUdVOTJnMVdzUzlFQzZHcFZVdjVjNGo0VnU0SmJ4c1lHMlo5WDMzLzk5cHRWcjhlZkl2d2JZcVM1Zk5ScmZ1N2ZWOXFsU3BpRXVYRERPOEdqWmtac21YNHMyYnQrall2cDlCRmtQd3k5ZW9WYk0xK2cvb2p2YnRtNk5VNlJLd3RzNVliUUNOUm9QRUQwRTRTeXRMM0wvL1dKQ1pVQ1pWVVhSVGR2OXhDREl6R1N3dExIRDRzSEJiTUxGWUdCUm8zNkVGd3NJaWNlM2FEUVFGQmlNbUpoWm1aaks0NVhkRmxTcVYwTDE3ZTlSdlVNdmt2YlJhTFVZTW00cUVoRVNVTGV1RFVhTUhHZlN4czdQRjZiTjdNR2YyVHpoKzdDemVoSVNpZ0xzYldyVnFqQ2xUUnhyVXVNaU03VHQreHI2OVIzSHoxbDI4Q1hrTHBWSUZPenRiK1BnVVE1T205ZENuNzNkd2NqTCtva1JlZW5aLy8wZG9VTCtqNEZwMXFxTDNyVnYzeW5COUM5OTV5N0ZvMFJyOThjbVRPd1gxVjFKU3FkU0NES3ZSWXdkanhmTGZzSERCS2tGbWlXZEJkNFM5RDRkY25nQ05Sb1A1dml1d1k4ZCt6Smd4RnQvVXFKSm1Ga3BjdkJ3dmdvS1J6ODBWRmhibTZjNWZvOUZBcFZKRHJWSkJLcE1aMU1WNS96NGNQMHlkYi9MNjBxVkxZTXZ2dXpIOWh3WDZMS1dDaFR3RTMwOVRKcy9EMjdmdjhjTzBNWkRMNVRoeStCUzJiZDJMeTVlVGYzYkh4Y1hqNG9XcittREttNUMzU08zc21Zc1FpOFZRcTlVNGYvNEt6cCsvZ29rVFpxTkZpNGJvM3FNajZ0V3ZpV2ZQQXRHeHd3REVwUXBrWGJ4NEZWOVZiSUNCZzNxZ2FkUDYrR1Azci9qcTYvS0NQbHF0RmhxTkJtRVJqNkJXcTZGU3FhQlNxUkFhK2c0SjhnUWtKQ2FpWk1saXpLWWtJaUlpSXFJdkRvTXBuNkhFUkFVZVBIaUlXM2Z1NGZidHU3aDUrdzdDd3lOUXlxZmtKd3VteUdReWVIdDc1ZmlZOUhtUWh5UkFvOUFJMm15OGpDL1dxdFZhL1BkVUdFemhGbC9aNCtHUkg3OXZYWVVXemJxalJJa2krUG1YUlFhTFh5dFd6Y09Rd1JOdzNlOE9OQm9Oek14a3FGTzNCaFl1bnY2SlprMDU3ZVdMVjRMYUNqWTIxdnBGU3JrOEFhdFhiY0RxVlJzQTZMWkZra29sa01wa2tFb2trRXFsRUlrQWpVWUxsVW9GdFZvTmhVS3BMMnE5ZFBsc0RCalFIYi85dWxWd3o0eldVZGkxNnlET25MNW85SnpMaDJMYVNVcVdMSVlsUC8xb3RHOUdpRVFpSEQrNUk5MSt6czZPV0w1aUxwYXZtSnZsZXhuVHFuVmp0R3FkdFczQzh0S3pxOVhxZExPSTVQSHlETTlOb1ZCQ29Vak9vaWpwVXd4aXNWZ2ZCTTZYendYbHlwZEd1WEkrMkw1dG43NG1TSzFhMVJBVStCTFRweTBRakZlNVNrWHMzdk1iSGoxNmlzNGRCeUxtUTdINW9NQ1hlUHYyUGZ6OGtyY0M4L1FzQUo5U3hRVmZneStDZ2xHMlRCMEF1dTIwek14a0VFdVNnL3BhclJaYWplYkQ5NE5Hc0UzYjJYTjdVYVZxSmNGOElpSWlzV3JsZXNQblRrekUzcjFIc1hMRmI3aDlLM2xMcmM1ZDJ1Q1hkWXZ4NjdvdG1QbmpZaVFrSkVLajBlQ25KVC9qL3YzSGtNZkxjZjc4RmNGWXJWczNRYS9lbmZIOWtJbFlzVnhYMCtUbHkrUmdURkpCOVZtekoyTEFnTzc0NVpjdCtIM3pINGlPamtGQ1FpTDI3VHVHYytmK3hqMy84M2o1NGhVaUlwSXpueHdjN0JFWnFjc2FEUStQeE1JRnE3Rnd3V3FENThtSTVpMGFZdGNmNjVoTlNVUkVSRVJFWHh3R1UvSTRqVWFEZ01BZy9PZi9BUGYrODhmZGUvNTQ5T2dKVktuZURnV1E2ZjJzaVhKSzZpMitBTURhUlBINUp5L2lJRTlRQzlvcWxyVFBsWGw5cVVhUEhvUkJnM3NCZ0Q3RG9FYU5LamgrY2djcVY2NW84TVkwb0NzVWZ1YnNYbWkxV3FqVm1relZzRWhwNCtZVitvK3pXeStCY2xhVnFwVlFySmczbmo0TjBMOFZ2bXZuQWZqNnJqUllGTmRxdFZBcVZWQXFEZjh1TWFaNTg0WlFxOVc0NzUrOEZWTEJRaDZvVUxGTWhxNXYxS2lPMFdDS2owOHhvN1V1Nk10bmFXbUJuNWJPUXVIQ25paGZvYlIrRVIwQVdyWnNqT2JOdXNMYzNCeXIxeTZBbDFkQjdOOTNUQjljNk5hOVBaWXQxOVgvY0hHcGlwT25kcUZQcjVGNDh1UTVHalNzamFIRCttTGYzcVA2OFJvMnFvTUZDMzdBa01FVGNmRGdDWU81YURRYS9jSjlldHpkM1ZDNVNzVU1QK2ZidDJHWU1HNm12aWFOalkwMVp2dzREb09INkxKNmhnN3JpN3IxYXFKdjc1RjQ4T0FKeEdJeEJnM3FBVHM3Vy8zejFtOVFDeE1uRFVPTkdsV2cwV2dnbHljWUxVQmZ2a0x5dG1zRkMzbGdudThVVEpvOEhMLzl1ZzFyVm0vRSsvZmhHRDFtRU96c2JGRzNYazBVS09DR2tKQlFWSzFXQ2ZzUGJNSzZYN1pneVpLZk14VWtNNlpseTBacG5tYzJKUkVSRVJFUmZhNFlUTW5EYnQrNWg0RkRSaURleEMrMUVva0VQajRsVUtsQ2VaUXZWd2FWS2xYNHlETWswb2w1Rm12UVpsM1llR2JLblVmQ2Vpa2lFVkNoSk91bFpJYWxsU1VzclN3TjJyLzVwbks2MXlabEpHUlZ4NDR0czN3dDViN3Z1cmJEOW0xN2NlVFlWdVRMNTRLUm93YWlSODlPMkxsalA4NmR1NHpIajUvamJlZzd5T1VKR1I2emZQblNjSGZYdldGKzh0UXVyRisvSGRPbkxjVFFvWDJNYnZFa2tValFJTVdDcDdPekkyclVyQXF4V0F5eFdBUnpjM080dURxamV2V3Y4ZVBNOGZxMzZTbHZLVisrZEk3VjJUR2wvNEJ1UnR1clZxdUVtYk1td01PekFMdy8xT1ZadGRvWEhkcjN4NEtGMHd5MmFpcFhyaFF1WHptQ2VYT1hZOGozdlNFU2lkQ3hVeXRFUjhkaXpPanArSzVyVzFoWlcySEx0dFg0OTlvdDdObHpHTmV2MzBGUTRFdEVSRVRwTTdBeW9uR1Rlb0t2K3hFakJ3QUFYRjJkTVhwTThyWnF2Mi8rQTRBdUs4Yk0zQnpEaDA1RzEyN3RNV2h3VDROdDNrcVhMb0h6Rnc5aTBzUTVLRnJVUy8vOU0yMzZXRFJzV0V1UWFTZ1dpMUc2VEFuOGUrMFdKQklKek16TjRPaGdoNjhyVjhEY2VWTU01bXRuWjR0eDQ3L0gwS0Y5c0huekgralRwd3NBM2ZkcDV5NnRjZW5TTmV3L3NBbDJkcmFZTUhFWSt2WHZobjM3anVMQytTdTQ3LzhZYjk2OFJYeThYSkNaWTB6Uzk3ZFVLa1hkdWpYUzdNdHNTaUlpSWlJaStseUp0T245ZHBSSEpPM1ByRmFyb1ZhcllXbHB1SkQ0cFVsTVZLQm1uY2FReTNYQkZITnpNNVF2VnhhVnY2NkVLcFcvUW9YeVpXRmhrVndrYyttS05hYUdFdGl3Y1FzQXdON2VEaDA3dEUyM2Z5bWZFbWpXeFBoYmhtVXE2QXFGNW5iTkZQODdobThuVXViRng4ZERJcEZBSXBGQUxCWkRKQkpsZUwvN3ROeVo1by93bThuYmhWaTZXNkw2K3ErTTl2MWg1WDFjdXBIOFJtM3hRdGJZTU1kNFh5TEtuT0RnRUdqVWFoUXE3SmxtUDQxR0E2VlNWK2RBbzlGQW85RnRZNlRWYXZVL0U1SitQcGlabVJuVWxBZ0tmQWtQVC9kc0JlYUlNaXZsMTJkRy9YWHVNdXJWL3piTlBzYStGM1FmYS9YM1RXSnRiWldoR2l1Zmc1Y3ZYc0hXemdZT0RybWJIU3FQbHlQK1F3QTM1Wi9mUC85Y041bE5tU1M3MlpSN1UyUW8xYXBWRFc1dXJsa2FoNGlJaUlpSXZseWlUUHlpeVdCS0hyZHk5Uy9RYXJXb1hxMEtLbFlvbitaV1hrbUJqWnpXc2tWVExQU2Q5Vkh2bVJxREtUa2pWNElwV3VEeWQ5ZWdqRW5lTHNpdG5pdEtUeWhoMkZVTHRCcCtGZEd4eWZ2bWQyenNnWkhkaTJSdkRrUkVSRVJFUkVSRVJFU1psSmxnQ3JmNXl1TkdEaC95cWFkQWxDWjVhSUlna0FJQWRpVnNqZllOZWgwdkNLUUFRQ1VmMWtzaElpSWlJaUlpSWlLaXZJM0JsQy9JcDh6ZThQWXFqS09IZHVmb21DM2JkRVpBWUZDT2prazVMK2FKWWIwVXU1STJSdnZlVGxVdkJXQzlGQ0lpSWlJaUlpSWlJc3I3R0V5aGJLbFRxeVlBSUg5K3R4d2Z1MnFWcjFHb1lOcjcvdE9uRi9OWUdFd1JTVVN3S1dKdHRPOTEvMGpCY1JGUGE5alp5SEp0YmtSRVJFUkVSRVJFUkVRNWdjRVV5cGExcTVmbTJ0Z3pwazNLdGJFcDUwU25DcWJZZUZ0RGJDWTI2S2ZSYUhIenZqQ1k4bFVwYnZGRlJFUkVSRVJFUkVSRWVaL2hpaWNSVVFacHRVRE1VMkV3eGE2RThTMitIZ1hHSWpaZVdGdWxTam5IWEpzYkVSRVJFUkVSRVJFUlVVNWhNSVdJc2t3ZUxJZGFyaGEwMlpZMFhuemU3ejloVm9wVUlrTEZrc3hNSVNJaUlpSWlJaUlpb3J5UHdSUWl5ckxvSnpFR2JhWXlVMjc0UndpT3k1V3doNldGSkZmbVJVUkVSRVJFUkVSRVJKU1RHRXdob2l4TFhYeGVZaW1CVlVGTGczNEppV3JjZXhJdGFLdGExaUZYNTBaRVJFUkVSRVJFUkVTVVUxaUFub2l5TEhYeGVkdmlOaENKUlFiOTdqeU9oa3F0RmJSVktjdDZLWlExMnFnUWFLTmY2dzVFRWtBc2dVZ3NCY1JTUUNJRnhCTGR4L3IvSkJCSmtqK0dXQUxBOE91VWlJaUlpSWlJaUlqSUZBWlRpQ2hMdENvdFlwL0hDZHBNYmZGMTNWOVlMOFhCVm9aaWhZMzMvU3dreEVEejZnNjBZUUhRaGdkQ0d4WUliWHdFb0l5SFZpRUhsUEpQUFVOS2p6N2dvdnUvUHRnaWtnQmlNU0FTcC9yNHczOWlDVVFmL2k5cy85QS85Y2Nmam9YWFNBQ1JTRGhHNnZGRVRCd2xJdnFjU0dzTy9OUlRJQ0lpSWlLaVhNWmdDaEZsU2R5TGVHZ1VHa0diblluaTg5Zi9FOVpMcVZ6V0VVWVNXUEl3TGJTaGo2QitlQnFhSUQ5b1F4OEIwS1o3RmVWaEdyWHV2dzh5ODlua1o1NklpRkpqTUlXSWlJaUk2TXZIWUFvUlpVbk1rMWlETm1PWktSRlJDang3S2N4ZytXenFwU1RHUUgzM0VOVC9IWVgyL2ZOUFBSc2lJaUlpSWlJaUlpTDZSQmhNSWFJc1NWMHZ4Y3hCQm5NWGM0TisxKzlIR3JSVnp1UDFVclR4RVZEZjJBbjF6ZDJBSXY1VFQ0ZUlpSWlJaUlpSWlJZytNUVpUaUNoTG9oL0hDSTd0U3RvYXJlbDk1WGE0NE5qYjB4b3VEbWE1T2JXc1V5dWh2ckVMcWl2ck0xNzN4TndHWWljdndONGRJbk5yd013SzRpSTFJUzVVT1Zlbit2OU1YNEJlQzBDckFUUXEzWDlxRmFCVkEyb1Z0RWx0R25YeXVRL0gycFQ5azg2bjZLL1ZhZ0NOUmplVy91T2svOVRKNTFLMDY2NVJKL2ZUcUFHdE50VVlINjZCN2xnckdFTTRIaEVSRVJFUkVSRVI1UzBNcGhCUnBta1VHc1FGQ2pNMmJJMXM4YVZVYVhIMWpyQmVTbDdkNGtzVGZCdXFVNzdRaGdXbTJVOWs3dzZ4VjNXSUMxZUd5S01DUkRZdU1CcEZvbHdqc2k4QWtYMkJUejBOSWlJaUlpSWlJaUw2UDhKZ0NoRmxXdlRER0dqVndqTGN4b3JQMzMwY2hUaTVTdEJXczVKenJzNHQwN1FhcVAvZEJ0V2x0YVl6QW1RV2tQZzBocmhzUzRnOUs0REJFeUlpSWlJaUlpSWlvdjh2REtZUVVhWkYzSXNTSEl0RXhvTXBmOThTYnZGbGJ5dER1ZUoydVRxM1RFbUlnZkw0VEdpZVhUSiszc3dLa3ErNlFGSzVLMFNXZVRPamhvaUlpSWlJaUlpSWlISWZneWxFbEdtUjk2SUZ4N1lsYkNDMWxnamF0RnJnNzF0aGdyYWFGWjBna2VTTnJBNXQ2RU1vRDAyQ05pckV5RmtSSkJYYlFmTHQ5eEJaMm4vMHVSRVJFUkVSRVJFUkVWSGV3bUFLRVdXS1JxbEI5RU5oOFhtSDhvWlpHNEd2NHhIeUxrSFFWdXRybDF5ZFcwYXAvenNLMWFuNWdGcHBjRTdrVWdTeXB0TWhLbERtRTh5TWlJaUlpSWlJaUlpSThpSUdVNGdvVTZJZnhVS2pFTllXY2F4Z21MMlJPaXZGd2x5Q3ltVSsvVlpaNnB1N29UcTd4T2c1Y2FrbWtEV1pDc2dzUC9Lc2lJaUlpSWlJaUlpSUtDOWpNSVdJTWlVeWRiMFVxUWoycGRPdmwxS3RuQ1BNemNTNU9yZjBxUDIyUTNWK2hlRUpzUVRTZW1NZythb1RXRnllaUlpSWlJaUlpSWlJVW1Nd2hZZ3lKWFV3eGE2a0xTUVd3bm9wRVZFSzNIOG1yS3RTdTdKenJzOHRMZXFybTZDNjlMTkJ1OGphR2RMVzh5SDJyUGdKWmtWRVJFUkVSRVJFUkVTZkF3WlRpQ2pETkNvdG91NEw2NlVZMitMcnlwMElhTFhKeHhLSkNOWExPK1gyOUV6UVF2WDNlcWl2L0dad1J1VGtCVm1YTlJEWnVINkNlUkVSRVJFUkVSRVJFZEhuZ3NFVUlzcXdtTWN4aHZWU3loc0dVeTc0dlJNY1Z5cmxBRnZyVC9QalJuMTFzL0ZBaXJNM1pGMStoc2o2VXdWNWlJaUlpSWlJaUlpSTZIUEJZQW9SWlZqa1BlSFdYV0l6TWV4OGhQVlNJbU9VK1BlL1NFRmI3YTgvelJaZjZ2K09HZC9heTdVWVpKM1hRR1RsK0FsbVJVUkVSRVJFUkVSRVJKK2JUMXNObXI0b1A2L2JnTk5uL3ZyVTA2QmNsTHBlaW4xcFc0aFRGWlUvNy9jZUdrM3lIbDhpRVZDejBzY1BwbWdDcjBIMTUxeURkbEcrNHBCMVdjdEFDaEVSRVJFUkVSRVJFV1VZTTFPK0FFcWxFc0hCcnhBWTlCS1BIai9HZzRkUElKVkk4TlBpZVprYUp5RWhBU0VoYi9BeStEVUNBZ1B4L0hrZ05Cb041c3lhbHU2MXQyL2Z4WnFmZjROV3EwV2podld3L0tjRituTUJBWUdaZlNTanZMMjljbVFjeWhxdHNYb3A1UjBNK3AyNWFyakZsNnVqV2E3T0xUVnQ2RU1vRDAwQ05HcEJ1eTRqWlMxRWxvWmJreEVSRVJFUkVSRVJFUkdad21ES1orTDZqVnY0MSs4RzVISTVZbVBqRUJZZWp2ZnZ3L0QyM1h1RWhyNkZSaU9zWXlFU2lURDUvUmk0dXJqZytmTkFCTDE0aWJpNE9NVEZ4eU0yTmc0UkVSRUlENDlBZUVRa3dzTENFQklTaW9qSVNLUDNIanlvSHp3OTNFM09UYWxVWXNZc1gyZy9WQnl2VjZlVzRIekx0bDJ5K2ZRNi9uZXU1Y2c0bERVeFQyT2hUaEFHSnh4U0ZaOFBEVXZFM1VmQzdKVW1OZkxsK3R4UzBrYUZRTGx2REtDSUY3U0xiUE5CMW1FNUF5bEVSRVJFUkVSRVJFU1VhUXltZkNZdVhyNkNEUnUzWktpdlZDcEYvdnh1dVAvZ0VlclVjc0htTGR1eDc4RGhMTjFYSWhiajd5dFgwYVZUZTVOOUZpNWVqbWZQQXdBQUxabzNRWnZXTGJKMEw4cmJVbS94SmJHUXdLNjRqYUR0M0RWaFZvcTVtUmgxcXJqayt0ejBFbU9oM0RjSzJyZ3dZYnU1RFdRZFYwQmsrM0VETzBSRVJFUkVSRVJFUlBSbFlERGxNK1R0VlJqT3prNXdkbmFDaTdNem5KMmQ0SmJQRlI0ZTd2RHdjSWViV3o1SXhHbVh3ekUzTjRPRGd3T2NuUnpoN093TUZ4Y251THE0d05YRkJmbmNYSkhQMVJWdWJ2bmc0dUtjNWxpSGo1N0F6ai8yQWdBS0ZmTEVqR21UVFBidDM2OFh4bzRhbHFsblhicGlUWWFEU0pTN1VoZWZkeWhyQjVGVUpHZzc4ODlid1hHdHIxMWdaU0hKOWJrQkFMUWFLSTlPaHpZc1VOZ3Vsa0xXZGpGRUxrVS96anlJaUlpSWlJaUlpSWpvaThOZ3ltZm82S0hkV2I3MjNLa2pzTE96aGFXbFpiYm40ZS8vQUxObXp3Y0EyRmhiWTgyS24yQmpiWjN0Y1NudjBTZzBpUHd2VlRBbDFSWmZRYS9qOGVSRm5LQ3RTYzJQbHdtaXVyUVdtdWQvRzdUTG12OEljYUd2UDlvOGlJaUlpSWlJaUlpSTZNdkRZTXIvR1RlM25GbmNmdkwwR1FZTkhZV0V4RVNJeFdJc1hqZ1hSWXA0cFgyUlZndTFXcDEySHlQWDBLY1hjVHZLb0Y2S1k2cGdTdXJDODQ3Mk1sUXViVmlnUGpkbzdwK0UrcHBoQnBPMDF2Y1FsMnJ5VWVaQVJFUkVSRVJFUkVSRVh5NEdVeWpUZ2w2OHhJREJJeEFacWF1aE1XbkNhTlN1VlNQZDZ6WnMyb29ObTdibTl2UW9GN3kvS3F4QklyT1h3YVpJY2hhU1JtdTR4VmZqYi9KQkloRnVBNVlidEcvdVEzbHlya0c3MktjUkpOWDc1UHI5aVlpSWlJaUlpSWlJNk11WGRtRU5vbFJ1Mzc2TDdqMEg0UDE3M2VMNjhLR0QwS05ibDA4OEs4cE5XaTN3L2xxRW9NMmxxaU5FNHVSQXljMzdrWGoxTmtIUXAzRk50OXlmVzl4N0tBOU1BTlFLUWJ2SXpRZXlwdE1CNUg0d2g0aUlpSWlJaUlpSWlMNTh6RXloRFB2ci9DV01temdWaVltNmhldmVQYnZoKzhIOTllZjNIendDQjN0NzFLdGJDeUtSNFNKMjU0N3QwTGQzajB6ZGM5UHYyN0I3NzRIc1RaeXlKZVp4REJRUndtQ0ZjelVud2ZIQmN5R0NZMjlQYXhRcm1NdjFjMVFLcUE1TWhEWld1TDJZeU5vSnNuYUxBWmxGN3Q2ZmlJaUlpSWlJaUlpSS9tOHdtUElaQ2dnSVRMZVB1N3M3ek0zTmN2UytqbzRPVUNwVkFJQkJBL3BnMUlqdjllZENROTlpM3Z3bFNFaElRSTF2cXVHM1gxWWFYRzlyWjR0Q2hUd3pkVTliTzl2c1RacXk3ZjAvNFlKanNVd01wMHJKdFZEZVJTaHcrYVp3RzdCbTMrYURrWGhhRHRKQ2Rjb1htcEQvaE0wU0dhUnRGME5rbS90Wk1VUkVSRVJFUkVSRVJQVC9nOEdVejFETHR1bHZxN1Y3eDJhVUtWTXFSKzlic1VJNWRPbmNIb1U4UGRHcloxZkJ1YVVyMWlBaFFiZk5VNU5HOVhQMHZ2UnB2YjhxREtZNFZyU0h4RktpUHo1NjRRMDBHcTMrMkV3bVJ2TmF1UnZNVVB2dGdOci91RUc3dE5Ga2lOM0w1ZXE5aVlpSWlJaUlpSWlJNlA4UGd5bVVLVk1uallOWUxDeTFjK2Z1ZnpoMi9FOEFRSW5pUmRHK1hXdWoxMjdZdUFVYk5tN0o5VGxTenBHL1RrRGNpM2hCVzhvdHZ0UnFMWTZlRjI3eDFiaEdQdGpaeUhKdFRwcUFLMUJkV0dYUUx2bTZLeVRsV3VYYWZZbUlpSWlJaUlpSWlPai9GNE1wbnlIL085ZU10dnRkdjRrKy9iODNlaTVKbVFyVnNuVFByWnQveFZlVktoZ0VVbFFxRldiTzlvVldxOHRNbUR4eHJFRWYrbnk5dnhadTBPWlNOVG1ZOHZmdGNMeExWVStsUXlQM1hKdVBOandJeWlQVEFLMUcwQzcycWdacDNaRzVkbDhpSWlJaUlpSWlJaUw2LzhaZ0NtWExMNzl1eE9Nbnp3QUF6Wm8wUXJXcWxVMzI3ZGloTGZxazJoNHNQWnUzN3NUZWZRZXpOVWZLdXZmL0NHdWgySld3Z2JsTGNpMmVnMmRmQzg1WDhyRkgwVndxUEsrVlIwSzVmeXlRR0N0b0Z6a1doS3lWTHlDV21MaVNpSWlJaUlpSWlJaUlLSHNZVFBuTWlMSloxZnVIeWVPTnRoODZjaHovK2Q4MzJhZGdRUStEdGtlUG51QzNEYi9yanllTUgyVjA3UExseWdBQWZFb1doN2UzVjZibTYxT3l1UDU2K3JpVTBTcEUrVWNMMnZMVmNkVi9IQndxeDNYL1NNSDVYTXRLVVNtZ09qQUIyb2lYd25ZemE4amEvUVJZMk9iT2ZZbUlpSWlJaUlpSWlJakFZTXIvblc1ZE94bHR2M1B2UDMwd3hWU2ZsT0xqNVJnL2VScFVLcFcrelMyZnE5RytPN2R0ek1KTWRicDI2WWl1WFRwbStYckt1akMvY0dpMUtScEVRTDdhTHZyRHZhZUVXU2x1enVhb1djazU1eWVpMVVCNVlqWTByKzZrT2lHQ3JOVmNpSnk5Y3Y2ZVJFUkVSRVJFUkVSRVJDa3dtUEtaeVVwbWl1WkRmWW5zWnJXa05HUG1QRHgvSHBobW40Q0F0TTlubFdzK1Y5aFk1ODVXVXBUcy9WVmh2UlNIY3ZZd2Q5WnQ4ZlV1UW9FajU5OEl6cmRyNEE2SkpPZSt4cEtvTHErRDV1RXBnM1pwL1RFUUY2bVo0L2NqSWlJaUlpSWlJaUlpU28zQmxNK0VScTBHa0xXQVNHSkNJZ0RBM053OFIrYXlaZHN1blBqemRMcjlXcmJ0a2lQM1MyMkI3MHkwYXRFc1Y4WW1IVlc4R21GK0VZSTJ0enJKV1NrN2pyMkVVcFZjQk43Y1RJeVdkZlBuK0R6VTl3NURmWFdUUWJ2azYrOGcrZnE3SEw4ZkVSRVJFUkVSRVJFUmtURU1wbndtbEVyZGRsb2lrY2hreHNmcmtEZEcyK1VKQ1FBQUM0dnNCMVArUEhVV2kzOWFvVDkyZFhIQnUvZnZzejB1NVMzdkxyK0hScEVjTEJGSlJIQ3RxUXVtdkk5VTRQQmZ3cSsxSmpYeXdjNDZaMytjYUFMK2dlclVmSU4yY2ZFNmtOWWJuYVAzSWlJaUlpSWlJaUlpSWtvTGd5bWZDWVZDQVFCUXFWU1p6dmg0KzA0WDdMQzF6VjZSN2l2L1hNT2txVDlDbzlFdHNuOC91RDllQnIvQzBXTW5qZmIzdjNNdHkvZHEyYVl6QWdLRHNqME9aYzJiTTI4RngwNWZPVUJtcC90eHNlT29NQ3RGSmhXaFordENPWHAvVFpBZmxBY25BQnExb0YxVW9BeGtMZVlBSW5HTzN1OUxvbEtwY2VQNkhmenp6M1ZjdWVJSHFWU0NIVHQveWZRNGh3Ly9DVnRiRzlTdFd5UE5qTGdlM1laQy9lSHp0SFhiV2tpbGtremZLejR1SGdxbEVnNE85dEJxdFZpN1poTUNBMTlpOFpJZkRmb09IalFlWDFldWdPN2RPOERhMnNya21LZFBYY0NKNDJmeDlHa0F5cFlyQmQvNVV6TTlMeUlpSWlJaUlpSWlvaVFNcG53bW9xTmpzbnp0bXplaEFJRDhidm15TllmakowOUJxVlFDQUZxM2JJYmhRd2RoMGxURHhVNzZ2TWxmSnlEeXYyaEJXNEhHYmdDQXNFZ0ZEcWVxbGRLMmdUdmNuSE5tQ3prQTBBVGZodkxBT0VDbEVMU0w3TjBoYTc4VWtGbmsyTDIrUkVxbEVwMDZEa0JrWkpTKzdmSGpaeWhSb21nbXhsQmh3cmhaQ0FrSlJaRWloYkZsMjJxVUwxL2FhTitqUjAvckE2eGlzZW1nUzJEQVM5eTlkeCt2WDczQjY5ZHZFQndjZ3FDZ1lBUUZ2c1RidCsvUnUwOFhyRnJ0aTI1ZGgrRFkwVE1BQUpsTUpnaUMzTGgrQnp0M0hNRE9IUWZnTzNjNTd0ejdDL2IyZGtidkowOUl3UHIxMndFQWQrN2N4K3c1a3dTQkhqdWJqUDk1VksvK05VNmQyWjNoL2tSRVJFUmZDbm04SE9ZVzVoQ0wrVElURVJFUkVZTXBuNG1vYU4zaWRwblNQdGk5ODNlamZmeXUzMFNmL3Q4TDJzSWpJaEFXcGlzazdsNGdlelV0K3ZmcGlZT0hqcUYrdmRxWU8zdTZ5WDZoYjk4aFBpNHVXL2RLQ3RvQXhndlplM3Q3NkVUTmdRQUFJQUJKUkVGVVpXdDhNdTNOV1dGV2lwbWpHVnlxT1FFQWRod1Boa0tabkpWaVlTNUJqNVlGYyt6ZW10Zi9RYmx2TktCTUVMU0xMQjBnNjdnY0lpdkhITHZYbDhyUzBnTGR1cmZIMmpYSnRXWTJiL29qVTVrWisvWWVRVWlJTGdncmx5ZGtLQkFqRW9uUy9DVjc1ODc5bU8rNzB1VDVlL2NlQUFDKzY5cE9IMHhadldvRENoWHl3SkR2ZXdNQWxpMWRwKy9mclhzSFFTRGwxczE3cUZPN3JkR3hJeUlpNGVSUUl0MW5vTThEczY5MFB2ZnNLMzRlVFFzSWVJSGc0QkRVcWxVdHpYNnhzWEg0OTlwTi9QWFgzeGcwcUNjS0Z2SXc2Sk9Ra0lpK2ZVWmk5T2pCcUZiOUt3QkFWRlMwUWIvMG1BcGM1NVd2dzRDQUYxaXphaVBtelo4S2MzT3pERjJqVXFrUkd4dUwySmc0UkVYSElDb3FHcEVSVVFnUGowU256cTB6UEU1dStWaGZiNy85dGcyTEY2NUJmTHdjY3JrYzV5OGVSTGx5cFhMcU1RdzhmUGdVVTZmTVE2L2VuZEcyYmZvMUVKTmVmakEzTjhPN3NBY1p1c2Q4M3hYNDU4cDEvZkdpSlQvQ3g2ZVlRYjg3dC8weFpmSThBRURSWWw1WXRkbzNRK00vZWZJYzYzN2Vvajllc25SbWhxN0xhWEo1QWdZUEhLL2Ywbm54NGgvaDVaMzJ2OHNWQ2lXaW9xTGg2dXFNWDlkdHdmaHhzd0FBYytkTnhzaFJBeEVTRWdxSlJJSjgrWkpySlhabzN4OVhydmpCMmRrUmpadlV4YysvTE1xOWh5SWlJaUxLNHhoTStVd2taWmU0dXhjdzJjZkp5UkhObWpRQ2tQeEw3LzM3RC9Ybml4YzMvQ1VpTTd5OXZUQnV6QWowNk5ZWkVvbnBSWWk1dm90dzdxK0wyYnBYU3NhMk5lUFdYN2xEcTlFYWJQRlZvSEUraUtRaWhFVXFjT2hjaU9CYzV5WWVjTFNUNWN5OVF4OUN1WGNrb0lnWG5yQ3doYXp6R29pY3ZITGtQcCs3bnQySDRkQWg0MXZybWJKNjFRYXNYclhCNVBrbVRldGh6OTcxQUFDdFZvc1Z5My9UbjVzNGFYaWE5WmFTc2xMU1c1Z3NWTWpUYUx1bGxTVzhDbnZDMjB2M3kzK2JOazNSclh0NzdOaStId0F3ZGNvODFHL3dMZVR4Q1RoeTVCUUF3TU1qUDZiK01Dck4rNlhGeGNVSmpvNE8rdU93c0hDRWgwY0MwUDNzVExtQUFNRG9BaVY5T3N5KzB2bmNzNi80ZWRTSmlvckc0MGZQOE9EQkUvajUzY2FWdi8zdzVNbHplSG9Xd1AySGx4RVRFNHUzYjkvajlldFFCTDk4allDQUlEeCs5QnorL28vdzVNbHovVFBaMmRsaXdzUmhnckcxV2kyR0Q1dUNZMGZQNE5TZjV6RjMzaFQwNnQwWkJUMHFaZmpQT0VsSTZEMmppL1I1NGV0d3llSzFXTGhnRlJJVEZiQzJzY0tzMlJNQkFMK3UyNEo5ZTQ4aFVhRkFZa0lpNVBJRUpDUWtJRDQrQWZIeDhWQW9sQ2JIckZLMUlrcVdUUDUzODVuVEY5RytYZDlNejgyVS9RYzJvV0dqMmgvOTY4Mll3b1U4OGVaTjhyLzlIajU0a212QmxFT0hUcUpQcjVGUXE5VjQ5T2dabWpTcEIwdkxuTTA0dm5MRkR3dm1yNEpXcXdVQVZLaFFHbUt4Q0k4ZlA5UDNjWFYxaHFPakEyWk1YNGpMbDNXL1U1UXBXMUxRSjRsVUtrV1JJb1VGYmNIQklmajExNjM2NDVUQmxMQ3dpRXpOMTlIUlh2OHl5dGVWR3VISmsrZEcreGtMSmkxZnRnNEhENTdRSDVjdVhVTC85Vy9NZ3dkUE1LRGZHRGc2MnVQSXNXMUcrMHdjUHh0bnoxN0MySEZETUd4NFA2aFVLbHk5ZWgwYWpRYnYzb1doUUFHM1REMGZFUkVSMFplR3daVFBnRmFyUmNpSDR2THVCVXdIVTRvVzhjYVNSWE1GYlZlditlay9MdVdUL1RleisvYnVudTB4S085NmZ6VWNDZThTa3h0RWdIc1QzUzlOYTNjRkNMSlNiSzJsNk5vOFp4YVp0VzhmUTdGN09KQVlLenhoYmdPenptc2d5bGM4Uis1RDZUdDI5QXo4L1I4QkFJb1Y4MGJ2UHNuQnpMUVd4WlJLbGRIelZ0WldlQk42RDVXclZNREVTY09RdjRBYkxsKzhodjM3andFQWZIMm5vditBYmdDQVNSUG5HRnhmcm54cGJGaS9BMWYrL2xlL01PTHVVUUJ6Wmk4RkFDeGNaSmdsTjg5M0NxNWV2WUZody92QnhjVkozMTc1cThZQThELzI3am84aXFzTDRQQnYxdUlRUW9LRjRNRzlTSkhnN2xEa3d4MEtwZEJDYVNsVWdBTEZ0UlJLQldzcFZyekZpaFV2VnR3MVFKRGc4V1IzdnorV1RMTHN4aUJDNEx6UHc4UE96SjJadTh5dzJjeTU1MXdHZk5pVHdVUGVWOWQvTW1RVTgzNndqRER0MTc4cncwZDhGT2Y3RkdsUHNxOXNwY2ZzcTdmMU9rWXJXN29PQVFGM0NRNE9zZGtHbG9lMVI0K2NvRWIxbGdtK0o0Q2x2Nit4Q3FhWXpXYUdEaG5GOG1WckFjdG45SWIxVytqVXVYV2lqaGVYMUw0UHgzODdpM0ZqcHdPd2UrOTZTcFd5RFpZcGlrSjR1S1UwNk13WlA5RzhlUVBLdmxPU1o4K0MyYi8vc0UzN3hMaCs3YVpWTUNXbHBQVDk5dXZpbFZiYjdZbUl0QTRxRGZ0c0RPTy9uWlZnMzQ4YzI1cGdteGRWcjE0Sk56ZFhIajkrZ3YrTlc4eVkvaVBEUHYrUVByMC80Y2poNC9IM015S1NkOHJVamJjdmQrN2NvM3ZYUWVyM0JiQUUrYUovL2tjYk9Xb29PWEprWmNlT3ZlcTZIK1l1NG9lNWkzaVJoNGM3MTI0Y1NmUjd6SnU3WEtMYkFwdzZ2WXRjdWUwUE9JblB5Wk5ubVRKNWp0VzY2ZFBtVWJseWVlbzNxR2wzbndYemw2cjMxRysvL21Hei9lK3QvNmdEZG1aLzl3dnQyalhueU5FVFJFWEZ6R0ZZdlVibEpQZFZDQ0dFRU9KTklzR1VkT0RtelZ1RWhWc2VjSHQ3eHgxTXNXZlhic3N2Q1hxOW5wSWxpaWQ3Myt5Wk5YMlMxWEpFUkFSVHAzOUh5UkxGYWRTd1hoeDdXWk1KNk5QR3pUVzNyWlk5eXJyam1NMlJ3NmNmczNXL2RjWkt4OFkrdURpOStrZUk2ZW9CSXRjTnM4MUlNVGlqYnowVEpXdmhWejdIbThwZzBGc0ZDMTVXNXN5VzhtbEdvNUV4MzB4VjE0OFpPNHlBMjNlWU1tVU9nd2UvSDlmdWlWS29VQUcrK0hJd0FQZnZCZHB0TStmN0JUYnJqaDA5eWJHako2M1dIZnIzR0lmK1BRYkVCRk9jbkozVWtiUkhqNXhnL2JvdGJOdTJoNWt6eDFDNGlIVXd6c1BEM1dyNStuVi85WFgrL0hrUy82WkVpcERzcXpjaiswcXVZL3pYOGRLbHEvSDJJMDllSDI3ZUNvaTNEWUJlcjZOd1lWL0tWeWhOVUZBd3JxNHVSRVVaR2ZEQk1MVnZZQm1KLy9QODZUYUJwSXVYRDhSNWJOLzg3eVo0L3Zna3gzMVlvRUFlOVhYKy9MbHR0Z01NSE5TYlpVdlhjTzdjSll4R0l4LzBIOFkvZTlhUkxadjFYSUU2blJaSFIwY2NIQXhXMlFQTm10VW5RMFkzTW1Sd0kyTkdOOXpjWE1tYkwxZVMzKy9MU09uNzdlSERSM0ZtT3NUbC92MEgzTC8vSUtsdkpWSGMzVE15OU5QK2pCaitMUUF6Wi94SXI5NGR1ZWwvTzhGK21zM21lTnZjdW5XSDVrMjdxQUhXK0J3NGNJVHQyM1lucmZPcHpOYzNINUZSa1Z5N2F2bU9FanRJOXVqUll6cDMvRUROcmlwVnFpakhqNS9CYkRiVHJldEExcTFmUlBrS3RobG9JMGQrd2w5L2JlUDZOWCsrbnozZmFzQU13TmpuZ1Vzblp5ZVdMSjJMVHk1djlWcUJaWUJNcFVwSkN4WUpJWVFRUXJ4cEpKaVNEcHc3ZjFGOVhiUklvVVR2ZCtyMEdhNWN1UVpBdVhmSzRPenNsTnhkUzVUK0h3NWgvNEYvMGVuK3dOWFZsV3ArTXFMcGRmVHNVcEROeFBNNUdtWWpJdExFbElXWHJOWjdaRFRRcW02T1Z6Nm44ZVE2b2phUEE3UEplb1BlRWYxNzA5SGtTSjBBWUhwVm9VSlovdHEwSk40MkljRWhPQ2V5ZnZyOCtVczVjK1lDQURWcVZLWlI0enIwNmptWTVjdldzbmpSQ3F1MjBjY01pVFdxT3ZaNVF1SVliWjFTQ2hjdXdONzlHd2dKRHFGVXlWcHFIM3IxSEd6Vnp0bkZtVzdkL3hkbmxrM3ZYa1BvM1d1SXV1enJtKytsUnQrSzE1ZGtYNzBaMlZkdnduV00xcmxMRzd5OE11UGo0MDBCMzd3VUwxNVlEWExIVnF1Mkg3bHplNU1yVjA3eTVjOU53WUw1OGZYTmg4RVFVMjd6L3YwSGRPazBnTDE3LzFYWE9UZ1lXUEw3WExKbHkyS1RDZk1xQVpPVXVnOTM3dHpINlZQbjZOUzV0UnJnenByVkMxZFhGeTVldk1MUFB5MWgrSWhCWk1qZ0JsZ0NTdE5tZkVQRCt1MEJPSDM2UERPbXorT0RBVDJvVTdjYVRrNk9PRHM3cTRHMFc3ZnVVS1JRRmZWOHZ5NzVQc252L2NVZ1ZFUjRCTVdLVmxPWEZ5NmVSZVhLNWEzYTJQdTNUb3Y3TGEzMTd0T1pXVE4vNXM2ZGV3UUZCZlBqUFB2bHBwTENhRFJTdDA0YmJ2cGJCZ1hseWV2RHR1MS9jT2ZPUGFwV2JvclpiRVpSRkk0YzI0cE9xNk5LNVNacUlLSnExWXBzK090WE5tellTcWNPL1FISWxUc254MDlzdHlwclhLOU9XdzRjc0oraEV2Mlo4alRJdGt6WXl6cHliQ3ViTisyZ1RldGVBTlNvYWJsbmc0S0NhZjFlTDY1Y3NRdzZlNmRjS1RadldVYXJGdDM0NTU4REJBZUgwTHhaVnhZdW1rWGRldFd0anZublg5dW9XclVDMmJKNjBhMzcvNncrSjA2Y09FdVBIdTJKQ0krZ1ROa1NQSHNhUkZCUU1KczM3MURiaEFTSDRPbGhPOGlwZHAxcXJGNHozMmE5RUVJSUljU2JTSUlwNmNEQlE1WVNCUWFEZ1dKRkUxL0QrUGRsTWVuYnRXdFZqNmRseWhyUXZ3L0hqaDBuTER5Y2o0Y01ZLzdQY3loWm9saWE5VWZZZDNPTjlRaFlaMjhuUE4vMTRKYzFON2gxTjlScVc0OVd1WEUweEYwbUpXRm1vbmJQeFhqQXppOWVPZ1A2bGxQUTVDejlDc2QvKzl5NmRRZHY3MndBQkFUYzVmdlo4OW04YVFlS29uRHdrUFhvOEtOSFRqQnp4azlVclZhUmF0WGVwV0RCL0Z5NzZzL1hYOFpNS1BwZTZ5WXMvWDAxSzVhdkF5QmI5cXo0MzdnRnhEeDBEQW9LSmtlMmtvRGxRVmZzaDBzdlBxejhjTUJ3bHY2K0dzQ3FYTVRRVDBZeTdEUGJCMFhMVi94b3N5NWEyemE5NDl3MmR1d003dDY5SCtkMmtiNUk5dFdia1gwbDF6SCtoOXV6dngrZnFMNzl0dVQ3QkNjWFAzcmtoTlVEVWtWUm1ETjNvanI1L0t0S2pmdnd4M21MV2I5dUM2TkhUNlZoQTB0d1hLdlYwTHhwRjNidTNJZlpiS1pvMFlKMDZkcFczYWRLbFFxODkxNWovdmpqVC96OEt0SzJiVE9jbkJ5VGZUNk9hRm16ZWxrdGg0V0ZXeTI3dTJlMGFXTlBTdDl2QXdmMVp1Q2czcXhkdXdsSEJ3ZWI4ay9MbDYybGQ2OGhtTTFtZkhKNXMyNzlJckptOVdMZ2dPRzBhTldJWnMzcXEyMTNiTi9EdFdzMzZkN2pmd20rci9nNE9qb3c2S1BlakJzN2d4RmZmRVNmdmwzNGZQakFPTnNuZGdMNnVuV3JNZitYcFpiM3NXNHhYbDZaOGZMS1ROT205YmgwNlNwbHlwYmd5ZU9udkZPdUZIOXZYOG5RSVNPNWN2VUd2eXl3Wkd3MWJseUgzSGw4eUpMRmt6SmxTbkQvL2dPYjdLYWtpcDRiSjdZTEZ5N2JsQjJMeSs3ZE1kbjU5ZXBWNS9idHU3UnIyNXZqLzUwR3dOWFZoUi9tVGNKZzBMTnc4WGZVcnZrZVY2NWNKeWdvbURhdGV6RndVQzgrSHo1SS9YL1FvMXRNNXRMQmcwZXR6clY4MlZxMUxPREprMmZadis4d0h3N3NTV2hvV05MZnVCQkNDQ0hFRzB5Q0tlbkEzbjJXQjVSRml4YkdZREFrYXAvck4veFp2OEV5SWFHam95Tk5HamRJc2Y0bHBIU3BFa3lhTUlaQmd6OGpMRHljRHdZTzRmZkZQNU16cDB6cS9Mb0lENHpnN2ovV0Q2Qnp0ZmJHLzI0b3YyM3d0MXBmcG5CR21sVFA5dkluTTBZUXVXa01wak8yNVY4VTUwem9XazZSakpSRU1wbE1yRnl4bnJsekYzTHl4Rm5Pbk50RDVzeVpVQlNGbVROK1VrZXJIdi92TktWS3h3UXdOMjNhenFwVmY3SnExWjg0dXpoei9jWVJEaDg1enJObk1YUFdmRGpBZXQ2QzhlTy9vR09IZmxicllyZlBsQ2xqdkgyTmpJeFVhOXJIRmhWbHRBcXVSR3ZRc0ZhOHg3Tm41ODU5elA3dWwrZjljYWRXTGNzb3pnY1BIckZ6NXo0QVBGN29wOEdnSjNkdUg1dGpKYlVzaWtnWmtuMFZJejFuWDhsMVREMDFhbGJCMmNWWmZWOVRwNDBtUzFZdmZ2cnBOM3Ixc3AzM3p2L1dzVGlQWlcraStwUytENDFHSTJGaDRlVDB5Y0h0VzNmVVRJM2J0Kzl5Ky9aZEhCd001TTd0d3kwN0pkQytHZnM1RmQ5OWg3N3ZkMEZSbEhnemxHS0xxOTIwNmQrbzJTSHAyWm8xRytuUmJSQW1rNWt4WTRjeDRNT2VBS3hjc1o3Myt3N0ZiRFpUdUhBQjFxeGJoS3VyTXkyYmQrUGd3YU9zWExtQjdqMyt4L1FaWTVnNTR5ZEdmajBKbzlISW5UdjM0ZzErSkVhUG5oMTRyM1VUcTJERjltMjdPWGZ1VXB6N0dJMUdxem1Xb2hVdVhJQmF0ZjNvMWJzVCsvY2Q1dHk1UzVRc1VjT20zWmt6Rit6T0UxS3dRQ1dyNWV2WC9EbjA3ekhtL2JDSXE5Y1AyODBTU3kyN2QxdCtCOVJvTklTRWhGSzFjaE1DQXgrcTYzNytaWm82VjFUbXpKbFl2MkV4RFJ0MjRNYjFtNWhNSnFaUG04ZUs1ZXVZOTlOVS9Qd3FKdm44ODM1WXJMNTJjRENRSTRmbCszK1UwYWdPc0hGMGRDQjc5bGNMT2draGhCQkNwQ2NTVEhuTm5UeDFtaHMzYmdMZ1Y2VlNBcTFqVEozMkhVYWo1UUZsc3lZTmNYTjFUWkgrSlZhdG10WDRlTkFIVEprMmk1Q1FVTTZldXhCdk1DVTBURVpCcGFaclMvMHhSOFZNMXVtUTJVQ1dtbDU4UE9VVVVjWlk2dzBhUHUxWkVJM3ljdWN4QjkwbmFzT1htUHlQMm14VE11VkMzM282aW52U0orRjhXeW1Ld3VqUlU5UjYyai8vdE1SU0xpUmJGc3BYS00yL0J5MFB5VmF1WEc4VlRObTY5Ui8xdFo5ZlJSd2NERFJxV0Fzblp5ZENRNnl6a0FEcTFxdE8wMmEyb3lqdkJNVE1vK1B1SG44d1JhL1g0K0JnQ1FaSFJrWlp6VjhRWFViRFhyQWxzYTVldlVHWFRnTXdtVXpvZEZvR2ZkU2JObTJha2kxN1ZscS8xMU50TjNIUzExYjc1Yzd0dzVGalc1azV3NUlKNCtHUmlVNmRXeWY2SVp4SVBaSjlaWkhlczYva090cUtyK3hZVWprNEdLaGV2UktiTm01bjRxU3Y2TkNoSlJVck51VDZ0WnZvZFRwYXQybHExZjVsNzZXVXVnKzFXaTEvckxJRXhXOWN2MG1ONmkzVmg4ZlZxMWRpMVpvRjZQWDJmMzNKbVRPN09pbDdTa3ZvWjBUenBsMFNkWnpVdU45TUpoTmFyWmFvcUFpR2Z6Nk9KMCtlWWphYm1UaGh0dHJHMHpNekh3MzZnZ3ZuTDZ2bG84cVVMY0VIQTNyUXJtMGZObTNjRGxoK1ptZjJmUFhnZ3Iyc29lWEwxMW5OOC9PaXFDZ2p3ejRiWTdPK1E4ZFcxS3J0UjRrU1JkaStjNVg2Zngwc0F5dVVKSDVualo3WDUwVnIxeTlTdjd2cy91ZUExYjkzd0V2OFgwMUlZT0JETlFNbGgzYzJCZzM4UWgwa0E1YlBzclZyTjluTVRaVS9meDV1WEwrcEx0KzZkUWQzOXd4cVA4MW1NNHNXTG1mMDZLbFd3ZVF2dnhwTVZiK0tsQ3haRklDZE8vYlIvbjk5MWUxTm05Ympsd1V6QUVzcHZVb1ZHd0ZRcDI0MXZwOHpJVG5mdWhCQ0NDSEVhMDJDS2ErNVg1Y3NCeXdQVFpzMWJaU29mZjdhdUlXL3QrOEVMTDlVdjkrblIwcDFMMGw2ZE90RWVIZzREZXJWSm0vZVBIRzJPM3Z1UEhmdldoN1NPanFtVEhrR0VTUDBUaGdCbTYwbjYvUnA1YzJhWFhmNDc5d1RxL1Y5V3VmQk84dkxYUlBUK1cxRWJoa0hZYzlzdG1seWxrYmZjakk0WnJDenA0Z3Q5aS9TR28xQzkrN3QrZm9yeTRQRm4zNzhsWThIOTBXdjE5R29VUjAxbUxKNjlVYStHVE1Nc0V4YUdyczBTSFE5YldjWFowYU8vSVNuVDRQUTYzV01IalVGazhtRWs3TVRVNmVPc3R1WDJDTklEeHc0d29iMVcyblN0SzdkdHJPK0c4ZXM3OFlCbG5yNkZ5NVk2b3BQbWp4U0hmbjdLZ0VNSHg5dnhrLzRnZ25qWjlHOFJRTW1UcHpOTjZPbmtqZHZMbldpNTQ4SDk0MnpmMStNc0pUWjhmWE5SNmZPclYrNkh5SjVTZmFWdGZTYWZTWFhNWGxrejFvaTN1MS9ibHlDbjE5RjZ0V3JRY3VXRGZsZis1WU1HamhDRGJnUEd2Z0ZHVEs2V2UyVDJISkRzYVhHZmZqbzBXUGF0dWxOWU9CRFdyVnF6UDc5aDltMWF6K0RQLzVLL1ZtU0VGL2ZmSGJYUjBWRmNmWHFqUVRidVNkd3J5U0gxTGpmV3JWcWpJZEhKdHExN1lOR1VhaGJ0d2FIRGxsbkpPM1pjOUJxdVdhdHFpejVmUTZQSGo3bThLSC9BRXZtdzZKZlo3OVVoZ05ZQW5jdnpodmo0ZUhPdFJ2MjV5RjVHYTZ1TGxiTEowN3RzSnE0UFRIaStpNFNPL2pqNE9oZ3RTMmg4bnN2WTh2bW5XcndwbCsvcmh3NWZJSlZxLzVFVVJUTVpqTUJBWGZqRFQ1bHplcEZZT0JEQ2hiTXA1Ym1PM1RvUHlaOE8wc3RCYWpSYU5SekxGKzJqbTlHVDZWNTh3YU1HVHVNS1ZQbVdCM3Yrdk1nTmNEdFczZlUxejQrVW1sQUNDR0VFRzhYQ2FhOHhpNWV1c3pHalZzQUtGK3VMRG15SjF4YTZjcVZhNHdlRXpNNnFHdm5EbVROK3Zxa1h2ZnJHek5DdkcvL2p3Z1BEeWREQmpjTWVnTTZuWTdna0dEMjdZK1pUTE5Rd1FKcDFkVzN4clhmL0RISHlqN1J1ZXE0azhlUldUUFBXTFVyN3B1QjkxNW0wdm53WjBUOVBSbmptWTEyTjJ1SzFFZmY4RXZRSnE2RTNkc3V5aGp6Y0VXbjA5RzVTeHZHanBsR1JFUWtkKzdjNDQrVjYvbGYrNVkwYWx5SGtWOVBBaXlqZTQ4ZlAwT3BVa1hadG0yUCtvc3pRS09HdGRYWC9mcDNBM2hlRHNUUzVxdXZCcE03aiswRE1JQURCdzViTGZkNy8xTktsRmdYWjN1QUhUdjJxb0VVZ0RXci82SnBzM3BreWVKcDFhNVVpWm92N2hvdm5VNUxoNDZ0YU4raEpZZisvWStWSzlaejgyYUFHa2h4YzNQRnorOWRkUkpha1Q1STlsV00xTXkrU21wZ002RkpsK1U2eGkvMncvemtDSEwxNk5rZVJWRll2bXd0ODM5WnFxN1A2Wk9EQ2hWZWJlNlUxTGdQVFNZVGJWdjM1c3laQ3pnNU9UTDIyK0hzM0xHWGZ1OS95c0lGeThpUkk1dGFabXIzN29NMGJtaGJpdXRwME9VNHk5ZTlPQUY5U3BlNWkwOXEzVzgxYWxUbWoxVS9zL0d2N1l3ZU5abEZ2ODVteSthZHVMbTVjanZncmhvd0FXamZvU1ZEUC8wQWc4RkFUcDhjOU9qWm5ra1R2K2VYQlROZU9wQ1NWTEUvVStLYU15VXhuMVAyU3RXbHBOZ0RYbDVWZERZUVFJc1dEYWxWMjQvVHA4OHpiY1pvR2pWSXVQeGMxYW9WNk5lL08yZk9uQ2NxeWtqZE9tMDRjdmk0dXIxNDhjSTBhbHhielZDSy9yNjBkdTBtL3Z4enEwMHc3OXpaaTVoTUpqUWFEZWZPWFZUWDU0bm5PNThRUWdnaHhKdElnaW12c1ZXcjEyRjgva3RWOTY2ZEVyWFA2TEVUZUJaa0dZRlpJSDgrcStERjY4WmcwTE5uNy81NDIvVG8zam1WZXZOMkNyNGV3dDN0OTZ6V09UYkx4c2dmejJNeXhmeENxTmRwR05iVEYwMFM2M3VaYmh3aDZxK1JtSi9kdGJ0ZCsyNTNkSDd2QS9Kd083RmlQMVRSNlhWNGVuclFxRkVkMXF5eEJLdm16Rm5JLzlxM3BIRGhBdVRLblZNdDlmRG5oaTJVS2xXVXJWdDJxdnNYSzFhSW5EN1dBYktWS3pld2N1VUdBTjU5OXgwMXdQS2lxQ2dqZi8yNXpXcmRreWRQNmRMbFE3Yit2Y0x1UGdDVFlwVVZBZGkxYXo4Vnl6ZGd6dHlKVnV0amp4cE9yTk9uei9QbmhyOVo4dHNmM0x4cHFhZXYwV2dBeThqMFZpMjdVNlNJTDU4TTdaL2tZNHZVSTlsWDlxVzM3Q3U1am9rWCsyRitmTWYyOHNxTW9paVlUQ2ExOUJXZ0JxTU5lajFnQ1Y0ZFBIRFVLbXZIeWNtUnhZdS93OXM3VzRMQnIvaWt4bjJvMFdnWTkrMXczdS83S2MxYk5NRGJPeHZ0TzdSazdwd0Y1UFRKa2FSNVRON3ZPOVJtWFdoSVdJSnQ1djR3S2Q3ajNndTBIbkFTRVJGQnpoeWwxZVUvVnYyQ1h6WHJMSXdzbmtWdGpwTmE5OXYxYS83TW12a3pHLyt5L055ZVBPbDcxcTVmeEpMZlZ2SHhSMStxN1Q3NnVBOW1zNWxLRlJ2UnMxZEh1blJ0eTZ5WlAyTTJtMm5YcGpjZmZkeUh3VVA2NGZoQ1prWnlpeDFJaUdZeW1leXVqMCtuenEweEdQUkoydWVYbjM5UFVudUE4ZC9PWXZ1MjNaUXNWU3poeG9uazZoYVRaWFBnd0JIYXRHM0d3VU1iMFdnMGRvTk5BS2RPN3lKWGJ1dHl1UlVxV2dKSzllcFZWNE1wVmF0V1pNblNPZXFFOHdDZkRmdVE0T0JnWm4vM0MxRlJSaHdkSFFnTEMxZTNQM3NXeElVTFZ5aGN1QURIanAxUzF4ZC9udlVpaEJCQ0NQRzJrR0RLYSt5amdSOXc3dnhGTkJvTjFmd3FKMnFmRVo5L1F1ZXVmVENaVFV5YU1DYlJFOWFuaFVJRmZkbTFhdzhtczlucW9ZdURnNEVpaFF2Um8xdG5hdGVxbm9ZOWZMT1p6WEIrOW1WaUQ2SlRjamd3NDJRZ3o0S2pyTnIyYkpXYlhObVRVTUlnTXBTb1BUOWdQR3gvd21IRnhRTmRneS9SNUt0aWQ3dUkyN05uTVdYU291ZEM2dHF0clJwTU9YYjBKQ2RPbktGa3lhSTBhRkNMZVQ4c0FtRGpYOXY0ZlBnZy9vNDEwcnR4a3pwV3h6NS8vaElEWXoxODg4cVNtYjU5aG5MclpnRGZUdmpDcXUzS0ZldlVldmxGaXZoeThlSVZvcUtNSER0Nmt1R2YyeS9Cc21YelRwdFNJbUFwRFJPZFJmT3lmcGk3aUtHZnhEeElWUlNGdXZXcU0zTFVVSFE2SGFOSFRXYkQrcTJjUFh1Um8wZXRhNXNicmJKOXRLL1VEL0hxSlB2S3Z0VE12b3FyN0ZGU3lIVjhkUytPY2o5NWFpZk9MczQyNVpJdVhiSCtYRDF6NWdKdDIvUW1ORFFtYURCMzNpU0tGQzM0U2cvbUR4L2RRc0dDK1ZQbFBpeGZvUXg3OXEzSC9QejZhalFhMXF4YlpETVp1S0tnWm5ERS9peVBGbDhacFBqYUpCUk1TU2lZb05QcmtoUndTS243TFNnb21HbFRmMkRXekovVUIrTmFyUmFUeVVUUEhoK3JjdzA1T1RueS9keUpOR2hRa3hyVldoSWVIc0gzcytkVHNHQithdGZ4WThQNnJZU0ZoVFArMjFtc1dMNmVxZE5IVTdObXpIZTRkOHJZRDU1QlRMRFF5eXV6T2wvUmkrVytYbVJ2L3BmSXlLaEV6ME9VVXNMQ3dqbDI3Q1FiMW0yeFdqOXU3SFFBaWhUMVRiWnpUWms2aWwyNzl1Ti80eFpEUHhsRjQ4WjFjSDZGY21JZkR1ekZUei8reHZ2OXVqTGtrMzdVcXZrZVo4OWFNa3pxMWE5QnVYS2xxRk8zR3ExYU5XYkJncVgwN05XUmVuWGJVU0IvSGs2Y3NBUVBkKzdZUzhHQytkaTVZeTlnK1g5WnRtejg1UWVGRUVJSUlkNDBFa3g1alRrNEdKZzVmU0tCZ1E4U3ZZOXZnZnpNbkQ2UnNMQndDdm9tL2hmbVZpMmFVclpNcVNUM3NVYjFxaTlkUm14QS96NE02TjhIc0R3d01EMS9hS0I5UHBKY3BLemJHKy93NVBSVGxPZFpJV1pnYlhZdE4yNEVXYlVyVXpnajdSb2tzaDZ5MllUeDFKOFk5OHpGSEdSL1lscE53WnJvNmc1RGNYNzFDVXpmUnZmdUJhcXYzVE5aNm9EWHJGV1ZIRG15Y3Z1MkpRTm80ZnhsVEprMmlucjFxcXZCbE9QSHo3QmgvVmJ1MzQvNVBHbmFySUhWc2Z2MkdVcFFVTEM2dkQ3V3d3SzNXQ01rb3lJaitTcldCTkRmakJuR3ZuMkhtRHBsTG9CNnp0aENna1A0NUpPUk51dnIxcXZPbnQwSDZkSzFMZjAvNks2dTkzQXZxSmFZZVBMc0VobmRZa3IrUFh4OHdTYm8wYkhUZTR3YU9abWdvR0EwR2cyMTYvaVJQMzhlRmkreVpNbjQrSGp6VHJsU1hMdDZnMkdmZjZqVyt3Y0lqalVCcTZ1YnEwMGZSZXFTN0t1NHBWYjJWWEtVUFpMckdMZkVsZ0tLakxRZTJLQlB4QUNabzBkTzBLcGxkeDQ5c3A1RXUyWExSbGFqekY5RmF0MkhMMDVRL21JZ0JTd2o3Qjg5dWNDVEowOVR0S1JUY3BadnNpZWw3cmMvVm01ZzBzU1lZK2ZKNjhOUFAwM2pnLzdET0g4K0ptUExaRExSLy8xUHJRSndBS05HVHViQXYzL1JvRUV0aGc0ZFRXaElLSmN2WDJQTjZyK3NnaW1KS1UrbjBXakltdFVyU2YxL1ZiOHVYcGxzeDZwWHB5MUhqaHkzK1g4WlcwUkVaTEtkejhuSmtZOEg5Mlh3UjEveDhPRmpsaTFieDZDQkkrTGRwM2d4MjBGb1BYcTJaL3FNTVVSR1JySnV3MkxjM1ROeTVQQnhqaDQ1QVZqbXJaazhlU1I2ZzU1YnQrNlFKYXNYbjM3MklkN2UyWmo5L1hncWxDOU5xWkkxaVlveTh1ZUdyUlF2VVZqTmpDdFJza2lLekJjamhCQkNDUEU2azJES2E4N04xVlVkZlo1WUZjcS9rK1R6Vkt4UWpvb1Z5aVY1djRiMTY5S3dmdHlqMFJKTFVSUzBNbzlCcWdrUGpPRHlMOWZVWlRPd0xiZWVveThFVXJKNU9qQnFRQkcwMm9TdWpSblQxWU5FL2ZNZDVuc1g3RGN4T0tPcjh5bmFZZzJSc2w0dngyUXlXZFgranc1a2FqUWEvdGUrcFJyTVdMWnNMV1BHRHNPdjJyc1VLMWFJeXBYTFU2dHlrS29VQUFBZ0FFbEVRVlMybjlYb2JKOWMzcFFxWlYxeXBFcVZDdW92MTdFNXV6aGJQUUNKSGxrT2xnZFo5ZXJYb0ZyMVNxeGRzNG5MbDYvWjdmdlFvYVBWK1JMMGVwMzZNS0pSb3pwODhjWEhWaVBFSHoxNnJBWlNYRnljRXpXNjJkWFZoU1BIdGxMSXR6SW1rNG10VzNheGRjc3VtM2ExNjFTem1ZdzJPZ2dGa05NN2U0TG5FaWxMc3Evc1MyL1pWM0lkNC9iaVhBUnhaWXVFaE1RRWVyVmFMWHA5d2wvYlY2eFl6OE9IaisxdTArdDFpWnE4UFREd0lhTkdUbGFYby9mSmxpMUx1cnNQWTd0Ni9iRGRnQXhZcm0zZTNIRi9EMzR4NnlXaERKL21UYnNrdWw4cGViOTE2UGdlRXlmT3h2L0dMVHAwYk1Ya0tTTnhkWFdoYnIzcVZzR1VGK2RsaVo3ay9OR2p4d3o0NEhQK1dQVUw1U3VVb1hQSEQ5Qm9GTVpQK1BMRlU3MnliOFlNNDlQUEJxakxQODc3MVdyZ2c4R2daOG52Y3psdzRBanRPN1JVTTVMYzRoa0U0WC9yV0xKTlFIL243cjA0QXltbHl4U25UcDFxdEd6VmlOOSsvU05KNTR0UGcvbzFHZno4OVk3dGUxN3BXQU1IakdEdDJrMDI2eDgrZkV6SkVqVnMxajhOdXN4Nzd6VUdvRnk1MGh3NGNJUi8vamxnRlRCcTFxeitLL1ZKQ0NHRUVDSTlrbUNLRUc4WmM1U1pzMU12WWdvMWdxSmdCdFpsTkhNMHhIckVxb05CdzlpQlJYRjNpNmZXdE5tRTZlSXVvZzdNeDN6M1hKek5ORDVsMFRYNkdpV0RQS2grRlRmOWIxdU5MTTRkcXk1MjdHREswNmZQV0w5K0MyM2JOV2Yvd2IvVU51Ty9uYUcrYnQ3Y09pc0ZMTmtkL3g0OFN2a0taU2hldkRBRkN1UWxmNEU4TmcrZm5Kd2NxVkd6Q3Z2M0hlYjdPUk1BUzhtVHFkTkcwYVA3UjN6NTFSQStHbVQ5UURPNkZJOWVyNk50dStaV0R4dkt2RkFpNHZ6NW1GSW5jWTFpdlhMbE9oNGU3bGFUU1dmUG50VnUyNFNjT0g1YWZSMmQ3U1BTam1SZnBYMzJWWHdsZSt5eGw4a2kxOUgrZFFRSURnNjJXV2RQN0tCSXBrd1o0MmtabzFhdHFsYlhQcmJ6NXk5VHZrTEMyUnUzbm1lYlJJdmVKeXJLK05abUFZYUVocWJNY1ZQNGZ0UHJkWXdhTlJTdFRrdkxsbzNVOWQxNy9JL2J0Kzdna3lzSDN0N1p5WlFwSTFteWVPTHBsWm5zMmJQaTdwNlJXalZiQWZEcHA1WUFSNUVpdnV6YXZZYjc5eDdZWkEyOXlqdzgwYnk4TXVQbGxabXJWMjh3OUpOUmJObTgwMnE3b2loTW5US1hmZnNPc1g3ZEZyNzZlZ2hObTlXTDk1Z2xpOWNrdWNacTVjbnRvdzRLY1hKeXRNcmkrV2YzMnJoMmV5VmVzY3E4WGJ2dVQ0ZU9yV3pheEM1VDE3eDVBMXhjclRORktsUW8rOHI5YU5hOFBnY09ITUZzTnJOL2Y4ekFuQll0Rzc3eXNZVVFRZ2doMGhzSnBnanhOakhEeFIrdThQamtFelFvUkNxd3hzM01hWU4xK1FxTlJtRmsvOEw0NW83allVZllNNHhuTm1JOHRoTHp3MnR4bjgvZ2dxNXFIN1JsMjRFaTVkdGUxWkdqMWxralJZckUxT1l1WExnQUZTcVdJVmV1bkhUcTlCNDFhbHJQUjNQelpnREhqOGRNbU51aWhlMHZ3RVdMRm1Uck51dXlOMUZSUmk1ZnZvYXpzNU82VHRGbytHM0pISzVjdVVhZXZERVpKVFZyVmVYTTJkMDRPVHZaQkZOYXRyU00xdXpWdXhQdTd2RUhMR0pQTU90YjBQN2NEYXRYL2NYRWliTnAzYm9KbjMwMndHYkNWVi9mZkltZTFEbjJTTTM1dnl6bDhhT244ZlpQcEJ6SnZvcGJhbVpmSmFaa1QzemtPc1l2ZHFCSXE5V1NMMTl1TysvRmlSczNicW5MMmJJbHJxUnFsU3JsMGV0MStGV3J4UFp0dTYyMnZWdmg1UjU4UnU4M2ZzSVg5UCtnZTdyTkFodzZaQ1FHQi91bDBpSmV5TXg0VVVyOVhFaU4rNjExbTZZMjYzeDk4N0ZnMFV4MU9mYlB5RldyNTFPbmJqVlcvdkV6bnA0ZWFnbTM2UE82NUUyWnNrNm5UcDFqN3B5RkxQMTl0WnI5NE91YlQvMDhpb3lNNHZUcDg0QWxPNjFqaDM1VXJseWU4Uk8rb0hTWjRuYVArV0s1dTFmUnZFVkQ2amVvU2ZVYWxibC9MNURtemJvbTI3SHRPWGZ1RXZ2MkhsS1h3MExEbVB2REpINythUW52Vm5xSFlzVUtBZGJCbExIalBpZFg3cHljUDMrSmYvNDVRTy9lbmRSdFF6LzdnSzdkMmpGNzlueTIvVzNKL1B0OCtDREtseThOd1BidGUvaHUxcytBNVRNMnR2WWRXakZxNUdTckRLYmFkYW9seS94YVFnZ2hoQkRwalFSVGhIaUwzRndmUU1DV2UyZ1VEWUU2TThzem1MbW5zLzVsWEZIZ2l6NEZxVkltcy9YT1poT21tOGN3bmxpTDZmeDJNTWJ6NEVIUm9DM1ZBbTJWdmpJM1NqS0tudkFUTEhNcWhZV0hjeXhXR1pXSkU3OVNINjRjLysrMDFiNGJOc1FFRmpKbXpJQk9wMVgzZFhaeHdzWEZoY09ILytQRzladGN1K3JQbGFzM3VIcmxPdjcrdDRpS01xb1pLTkYwT2kwRkM5b0dLSnljbmV5V3dhaFJzd29GQ3VSbHhCY2Z4VGxxR2l3UGNlZjlzRmhkOXZPcmFMZmR2WHVCaElhRXNualJDbHEzYm1JVFRFbklnWDh0cFliMjdEbkkwQ0dqckxhdFhtM0o1cGt3OFV2cTFhK1JwT09LVnlQWlZ6SFNjL2FWWE1jWTlxN2o5V3MzMWRjK3VYTEVPVWZORDNOak1tZnNCVnpzY1haeFp0TGtrWFRvMklvc25rVVQzdUVscEpmNzhFWFJjK3k4aklDQU8rcnJBZ1h5OHUvaHpWYmJJOExEeVpZMTV2NVlzM1lCMWFwWHRtcmo0VjdRNXJncGZiOGxWSTdNbmxZdHV5ZmNDUGh6NDVJNGYwWW5WZWVPSDlpVW9QTHpxOGh2djg4aFYwNUxab1ZlcitQRXFSMU1ualNISCtjdEppd3NuSDM3RGxHOVdndCtuaitkMXEyYkFOWlpNZ0VCZHlua0czTWRuank3WkJPRWVuRytuWHVCWjNCMGRMRHBZODllSGRUWE8ySjlIMHNwZmZ0OFl2VWRMNmRQRGk1ZHVzb25RMFppTkJvdEU4WEhDb2dCUEhuNmpHNWRCckptelVaTUpoTUZDdVJWNTdZcFdiSW8xNjc2cy9kNVNUbEhSd2Y4cWxXa2F0V0szTDE3bjRFZldrb25Lb3JDMkhHZld4MDNjK1pNVktoUWh0MjdZOHJSOWV1WHNzRWtJWVFRUW9qWGxRUlRoSGlMWEpsL0RiTkd5eUZuTTl1Y0lVcGpHMGo1cEpzdmRTbzlId0ViRlk3cCtyK1lMdTdDZEhrMzVwQkhDWjVEazk4UFhiWCtLSjVKL3dWZXhDMHlNb29ONjJNZXVGV3NXSmI2ZGR1OTFMR2VQSGxLamVvdDFlWFNaWXJUdDI4WCtyMy9hWno3T01YS1RIblIrZk9XaHhNR3ZRR2p5Y2k2dFRFUG1mUTZ5NDhaZzBIUG54dC9JME1HdHppUHMyL2ZJYnAyL2xBdDMrUGk0c3ovMnJlMGFYZlQvelluWW1YWitOb0o2Z1FHUG1URThHL2pQRmZSb2dWWnRIQTVYNDRZcjA0czdKUExHLzlZSThFL0h6YVdlL2NDR2ZIRngybFMzLzl0Sk5sWE1kSXkrK3BWUy9iSWRZeGg3enFlUEhsVzNaNDlXOXlCaWNPSGo2dXZpNWNvRW05Zll1dlJzNzNOdkN3QTI3WmJKdU0rZVBBb1k4ZE1Kemc0aEY2OU90SytnL1huN0szYmQralNhWUROZnZhQzFxOUxGdURoUS85WkxaODVjNEdpUlcyREZ5L3I0b1dyNnV2czJiUFkvRXlJaXJKZVZqU2FSUDNjU09uNzdYVVVlLzZaNXo5KytYYkNGeHc2ZEl6YnQrK2kxV3JwKzM0WHZoa3p6R2Flb0V5WjNCazc3blA2OWV2S0Z5UEdzMnJWbjJpMUdpcFZLc2VGQzdhZlczdjN4R1IyT0RvNjJNMjZDM3BtWFhidjBxV3JHQXpXSlc1OWN1YUk5M3RRWEo0K2U4YURCOWJmblo4OFR0eDkvMDdaa2xiQmxDNWQyL0xGaVBIcXYxKysvTFlCMW93WjNBZ0pEVldEZEo4TUhzbUJmemVxLzQ3TGw2OVRzMHZDd3NKcDFLQUQrZlBuQVN5ZnZRQkRQdWxIMlhkS3FzYzBtODBNLzN5Y1ZTQUZZTnk0R1ZTb1dNWXFVQ3lFRUVJSThUYVFZSW9RYjVFTEJ0amhaaUpRcDBGNVlSSjRnMTdEcUY2NXFKVGRuNmk5NnpIZitnL1RyUk1RRlI3SDBXSlQwQlN1Zys3ZDdpaGVCUkp1THBMczl5V3JyRXJETkcvWmtILytPWkJzeHk5ZXZIQ2MyN0pseTRKSFBQWDZ2eGsxbFhYck50dmRsak5uVENtWHVFWXozNzU5bDNGanAvUHI0cFhxQXdDQUtWTkhrZVY1dlhCSFJ3ZDFwSHZzaVZJelpIQ3pPa2UwUjQ4ZU0ydm1UemJySThMRFdibHlBek5uL01oL3gwNnA2OXUyYTg3Y0h5WXg3NGRGalB4NkVtRmg0WmhNSnFaTW5zT1pNeGRZdG54ZW5POWZKQi9Kdm9xUm5yT3Y1RHJHc0hjZFkzOTI1ODJYeSs1K1JxUFJxa3hYeFhkZmZkNkQ2TGxQL3Zwcm16cC95WUlGUzJuWXFEWjE2MVZYMjJXNmROWHVmaThqTmU3RE0yY3UwTFhMUUt0MXJkL3J5WnExQzVKbExnK0FRNGRqZ2pWNTh0cS9adkVKaVRWZlRHd3BmYjhsdGd4VDdDQ0R0M2MybkowVEx1WGwvTUs4S1lrUkdocEc5MjZEMU9WSGp4NHpkc3cwaG8vNGlJV0x2dU9iMFZNWVAvSExlTCtUZ0NWTFk4R2ltZlR0MTRVZDIvZmc3WjB0d1N5Y3NMQnd5cFdOZjQ0VmdNcnZOclpaOTdKWk9OMWV1QytUb21DaC9MaTRPRk8wV0NINjl1Mk1UcXZqcnovL0JpeURUZnAvME4xdTBIVEd6REdVZjZjK1Q1OCtlMzdmTE9LREFUMEErUFN6RDJqMVhpTm1mL2NMUzM1YlJXaG9tRlhKUXljblI2cFdyWURaYkVaUkZCNC9mc0xBQVNOWXMyYWp6WG1PSGpsQjQ0WWRXZlRyZDJwQVJnZ2hoQkRpYlNEQkZDSGVJc3N6bUZBMEdseVVNTHdjbnBMSDhTNjVIZTZTenpXUWN0a2Y0YkRuT3BGbVU4SUhpdWJnaHJaWVE3UmwyNkprU3ZyREJaRjRsU3FYVTJ1SHU3bTUwclp0TTRaOC9IV3lIYjl3RVYreVpQR2tVS0g4RkN0ZW1LSkZDMUtrU0VHS0ZQV05ONXNrdW05eEJWTmVIUEZzajlsc1p2T21IVmJsVHFaT0cyMDEwV3I1OHFWdFJrVUMxS2xUTGNIangzYnYzZ09HRGhtcGpoUjFkWFhocTYrSDBQZjlMaWlLUXY4UHVsT2paaFc2ZHgzSTJiTVgwV2cwOU9uVEtZR2ppdVFnMlZjeDBuUDJsVnpIR1BhdTQ3MTdnZnl6YTUrNkxxNkh4bHMyNzFRRDZLNnVMalp6R0x5S0w3OGF6S0Yvai9IUFB3ZUlpakl5YnR3TWF0YXFxdDREc1lNNHNlZkxzQ2V0NzhNN2QrN1J1bFVQbmo1OVpyWCtwdjl0L0tvMG8yZXZqclJxMVlnaVJRdmk0cEs0dVQ1TUpoUGh6NFAzVHM1T25EbHp3YXEvMFhOVkpHVDVzclhvRFhxY0hCMXRma1pxbm1jR3AvVDlGbGNKdVJmRkRrVE0rdTViNnRSTjJzL1d4QWdKRHFGRjgyNGNPSERFYXYyRThkK3hZOGRldW5adHg5VHBvL0gwekV4WVdEaDZ2UTZ0VnN1UzN5MWxBYlZheTcxb05wc3htVXhFUlJrcFdiSW9SWXI0OHVSSnlzOTFkdTllSUU1T2pqeDUvSlNWSzlhcjZ4TTdkMDFTdmQrdksrOC9MNlYxKy9aZC9LckV6SDNUc2xVam9xS2krSFh4Q3B2OXNtZlB5amRqaGpGbzRBZ0FKazZZVGVjdWJWQVVoVXNYcjNMcTFEa2VQWHlDWHE4bk5EVE1hdC9RMERCYU5POUcyWGRLMHFWTFc3NFpQY1VxczBhbjArTGo0ODNWcXpjQU9IbnlMSlVyTldIYUM5L1poQkJDQ0NIZVpCSk1FZUl0MHFUeWV0eTFvVGhwbzlCanh0bGt4TlVjanBNeGttdmhFYmpvM1hBeFJlQnNqTVJnTnFKZ3Ruc2NqYzg3YUV1MVFPTmJBM1MyZGFWRjh2UDF6Y2VPWGF2bzhMLzNxVjZqTWhrelpzRC8xckZrT2JaT3A4UEJ3Y0NsSzdiQmlzU0ludmhWVVJRY0hBeGt5T0JHN2p3K3RHblRsTDd2ZDBsd2YyL3ZiQ3hjUEl2R0RUdFNzR0ErNXN5ZGFGVmlBbURHckxHODMzY29odzhkeDJReVlURG9xVjZqTWhNbWZXblY3c09CdlFEdzhzck1SeC8zVWRjdlhMQU1zR1RLR0J3Y0dOQi9HTzA3dEtKUDM4NTRlTGhiSGFObzBZTHMvR2NObjMzNkRmbno1NkYyRWdNMjR1Vkk5dFdia1gwbDF6SCs2emgyekRTcmpKaktsY3Zibk1ka01qRisvQ3gxK2IzV1RXektEcjBLalViRHZKK21VdDJ2T2IxNmQ4TE56UVVQOTRJNFBKK2NQZllrMHpseXhEOC9TbHJmaC80M2JxbmxpY0FTZUlvT09vU0dodkhkckovVlNiVVZSVUduMDZMVDY5RnB0ZWgwT2hRRlRDWXpVVkZSR0kxR0lpSWkxVEpLVTZlUHBsZXZqdnc0YjdIVk9lMWRNM3VXTGwzRDMxdi9zYnZOMHl0bVhyclUvTnhJUzFxZGpyTm5MNnJMZm40Vk9YandLQkVSa2Z4NzhCai9IclQvblNaMlFDLzJ2ME5zUFh0MVVMT1FJaU9qbURiMUI3NGROME85bGc0T0JuYnZYVS9od3JiWjA0bWRNNlZZMFdwV1FiVm9ucDRlZHZ1VW5NWjhNMVg5WEMxY3VBQ1pNcmxUc0VBbG0zWU96L3ZkdFZ0YkZpeFl5ckdqSjNueTVDazdkdXhsMXN5ZjdQNGJaOGpnUnJQbTlWbXplcVA2ZitmSzVlczJKUkQxZWgwTEZzNmlRc1V5MUtuZGh1dlgvQUVJQ3cwamExYlBaSDIvUWdnaGhCQ3ZNd21tQ1BFVytUWjNWUlNOQnFML2dHV2lGRHQwWmhNdXBnamNqT0Y0Um9YZ3FkZVQyVFVUbmg0NThYVE5oS2ZlZ09lalIzZ1pITWpwNkVRV2d3T2FGQnFkSnl3eVpIQmoxWm9GNmlqSWpCbFRkd0xmaDQ4dkFMYTNUSlVxRlhqMDVBSmFiZUpHRkgvMFVSLzY5TFVFV2FKSENsZXVYSjYvTmkyaFhMblNOalhTd1RMaDc5L2JWbUkybXpFYVRYR09YbjV4MHRSb1hidFpqNHcvZm5KSHZIMTBjbkprNXF5eENiNFhrWHdrKytyTnlMNlM2eGovZGV6ZW93T3JWMjNrd29YTGVIdG5zNWxrSENBb0tKaXc1eVBHTlJvTi9mcDNTN0J2U1pValIxWk9uTnFKazVNamx5NWRaZGhuWTZ5Q0tORzZkSDI1cktMVXVnL0xWeWhEZ1FKNXVYVHBLb1VLRmVEUGpiK3g5UGZWakJzMzA2YTBsdGxzSmpJeXltNTVOM3NhTmFxRDBXamt6T2tMNmpxZlhONlVLbDBzVWZ2WHJWdmRiakNsY09FQ0NaYXhpdTV2YW4xdXBBWUhCd090M212RS9GK1c0dWRYa1RYckZ2SHZ2MGNaMFA5enExSlRMNG9yZ0JKYnMyYjFBWGp3NEJFdG1uV3htbmZKMmNXWmhRdG4yZzJrSkVYdDJuNHNtTC9VWnIyOWVaMmlyVm85M3liTDU4S0Z5NGtxTnhiYnpGbmpLRkFnTDFPbnpHWEJvbGxjdVh6ZEpvaVpLM2RPc21iMUFpeWZHeE1uZnNXSUVlT1lQSGtrcGNzVXAwQ0J2RlNwMUVUOTkzUjBkS0JYNzA0TS9iUS9tVEs1TS9xYnp4ZzNaanJIVDV4aDBlTHZhTm04SytmT1hRSXMvMzkvbVQrZEJnMXJBYkJ1L1NKYXRlak81Y3ZYNk5xdG5RdzZFVUlJSWNSYlJZSXBRcnhGUmhrM01VZng0eTRKVHhZWnBXaDRvblhraWRhUm00Ym43Y09CZ0FBZ3dLYTlRYVBCMjhFSkh5Y25jam82azh2UmlWeE96aFJ3Y2FXUWl4c1pkY2szcXZadGxweWprNU1xdnZJcmlRMmtnS1ZzaXIxU1BKVXFsVXR3MytpUnhlTE5JOWxYYjBiMmxWekgrSzlqamh4WjJiajVkK3JYYlVlSGpxM3NsZ2pLa01HTnZ6YjlUcjA2YmFsY3BYeXlUcVFlbTlQek9TOEtGTWhMN2p3K1BIbjhGSU5CajVPekV6NDVjOUNpVlVONjk3WWY0SGlkN3NQL3RXL0piNyt1WlAyZmk4bVN4Wk9CZzNyVHFYTWJmbCt5aXUzYjkzRGh3aFh1M2IxdlU5SW9QaVZMRmxXemNqWnRXY3BQUC8zR2wxOU1vSC8vYm5hdm1WYXJ0ZXAvNXN5WnFGeWxBaHFOQm8xR3djSEJBVSt2ekx6NzdqdDhQZktUQk11blFmSiticnd1Mm5kb3hiNjloMW15ZEM1NnZZNHFWU3J3NytITmJOcTRuZTNiZDNQOStrMGVQMzVLWkVRRWtaRlJSRVVaTVJxTlJCbU5tRXdtVEVZakpwTVpzOW1zbG8xemNuYWtxdCs3Z09YZmZkT1daVXliT3BkWnMzNmhicDFxakJuN09Ybnkrc1RaSjUxT3AzNDJRTnlsN1NwVUtLTUdVeFJGd2Nzck0wMmExbVhNMkdGVzdXSm5jem5ZeVhCeE1CaXM1ckxSNlJQK1hxZlRhUms4NUgxNjl1cEF4b3daMVBjZTNaZGl4UW94WStZWXEzMHF2bHVXdjdldFZKZUxGU3RFang3dGVSWVVUS1BHdGFsYnR6cXVyaTdxZGs5UEQ2Wk9IMDFVbEJHZFRzdjZQMytsYnAwMjVNNlZrKy9uVE1Bbmw3ZmFObS9lWE96YXZZYkJIMy9OeUZGREUreS9FRUlJSWNTYlJESEgvamIyR291dWoyczBXcjVVT3puRlhSTmJDR0hmczlWRkNOTTQ4TFcrTWIvcnltRkdpVE16SmJsbGMzQ2trSXNiaFZ4Y0tlVHFSakhYREpSd3k0aUxWbUs2UW9nWUVSR1JLSXBpTjBNcHBVVlA1cXNvdGdGQ285R1k2S0JoYUVnb0ljOGYzTHE0T0tzbFkvYnZQeHhuOWxXMGhMS3YwZ3U1anZGZngxdTM3dURoNGE0R05PeTU2WCtiak80WmNITnp0Vm9mR1JuRjRWZ1Rvc2NWaUw1eTVicjZPbCsrM0hHZUo3MjdlVE1BazlGSXJ0dzU0MjFuTXBtZVA2Q1BzanlZTjVuVWgvTFJBUkpGVVN6ejZoZ01OcVdlcmwvenh6dG5qaFQ3djVtV254c3JWMjVRWC92NVZWUXpIRkxDN2R0M0V5d2ZseHpDd3lQVTBuWEpJVEl5aXFDZ0lQUjZQVTVPamtrYVJKSllOLzF2RXhFWkNjVC9mOVprTWhFWStCQzlYb2VycTJ1S2ZjNCtlUEFJRHcvM0ZKc1hSZ2doaEJEaWRhRWs0UXVQQkZPRWVJczhXMTBFclVaQnE0RXR1cUo4cEduSkE0MXJ3anVtRUFYd2RYR2xkQVozU3J1NVV6cURPMlV6dXVPb1NkOFBFWVVRUWdnaGhCQkNDQ0dFRUs4L0NhWUlJZXlLSFV6UmFCUWluSHc0VzNReUQzVmVoQmlOQkJ1akNEWWFDVEZHRVdJMDhpd3Fpa2VSRVR5SWpPQkJSRGlCa1JFRVJvUVQ4bnhDejVSZzBHaDRKMk1tcW1YeXBHb21UOHE3WjVMZ2loQkNDQ0dFRUVJSUlZUVFJdGxKTUVVSVlkZUx3UlFGVUJ5OTBGU1loK0tXK0pyc1lTWWpEeUlpdUI4UlRrQjRHRGZDUXZBUERjVS9MQVQvMEJEOHcwSzVIeEdlTEgxMjBHZ29sOUVEdjB5WnFlcmhTYm1NSGpnbW90YTRFRUlJSVlRUVFnZ2hoQkJDeEVlQ0tVSUl1NEl2clVRNVB4R3RLU2dtbUtJQWVqYzBsWDVGY1MyUWJPY0tNeG01R2hMTStlQWd6Z2MvNDJLc3Y4Tk1MNS9aNHFEUlVENmpCN1V5WjZHT1p4Wkt1R1ZFS2prTElZUVFRZ2doaEJCQ0NDR1NTb0lwUWdpN1FrSkMwSVlIb0p6OERPWFoyWmhnQ29Cak5yU1ZsNEJqeWs0S2FqS2J1Ullhd245UEgvUGZzOGNjZS9xWTQwK2Y4RFFxOHFXT2w5WGdRQzNQTE5USm5KV2FtYjN3MENmZlpLTkNDQ0dFRUVJSUlZUVFRb2czbHdSVGhCQjJoWVNFb05WcTBTcEdPRDRVN3UwazlzZUY0bFlRVGFYRm9FdmRTZWxOWmpOWFEwTTQrUGdCL3p3TVpQZWpRRzZGaFNiNU9BcndUc1pNMVBITVN1M01XU2lkSVNONlJVcUNDU0dFRUVJSUlZUVFRZ2doYkVrd1JRaGhseHBNMFdyUllNUjgvRk80KzdkVkd5VmJYVFJscDBFYUZzOHlBOWREZzluOU1KQTlqeDd3ejhQN0JJU0hKZms0emxvdEZkMDlxT3p1U1pWTW1TbWJNWlBNdHlLRUVFSUlJWVFRUWdnaGhBQWttQ0tFaUlOVk1FV2pRY0dJK2VnZ3pQZDJXYlhURlA4S0pWZTdOT3FsTFROd0pTU1lQWThDK2VmaGZYWTh1TS9EeUlna0g4ZWcwZkJPeGt4VWNjOU01VXlacVpEUkExZWRMdms3TElRUVFnZ2hoQkJDQ0NHRWVPMUpNRVVJWVpkTk1FVlJVSXpCR1BkMWdLRExNUTAxQmpSVmxxRzRGVXk3enNiRGFEYnozOVBIL1AzZ0h0c0M3M0g0NlNOTUwvbFJsc2ZKaFdKdUdTam1hdmxUME1XVlhFN091R2dseUNLRUVFSUlJWVFRUWdnaHhKdE1naWxDQ0x2c0JsTVVCVUw4TWU1dEM1RlAxYmFLYXdFMFZWZUNScCtHUFU2Y2g1RVI3SHh3LzNsdzVTNTNJOEpmK1ppWjlRWnlPVG1UMjhrWmIwY25QUFFHOVU4bXZRRVB2UjVYblE2OW9rR3YwV0JRTk9nMWlycWNka1hTeE92dVJtZ0lOOEpDQU5DaW9JMitieFFGblVhRFRvbGpXYU9nVlJSMGl0eGZRZ2doaEJCQ0NDR0VFTWxCZ2lsQ0NMdmlES1lBNW51N01CM3ViOVZlVStnamxQeTkwNktyTDgwTW5BbDZ5dDVIRDlqN0tKQjlqeDV3UHhtQ0swSzhUblRQZ3lxNkZ3SXhXaXdCRjYwQ1drVkJveWhvZWY1MzlCK3JaZEFRczAwVHE0MWwrZmx4WXJXSldjYm11TkhIa0ptSmhCQkNDQkdmWWZrTHAzVVhoQkJDQ0NFQUNhYUlWTFJuNzM0bVRabEpzeVlOYWRLNEFWbXpab20zL1lVTGwvaGk1QmpxMTZsRmd3WjE4YzZSSFlDUWtGQysrMzRleFlzWHBWR0R1cW5SOWJkU2ZNRVVBTlBKcnpENy94R3pnOFlCYmJXMTRPeVRCcjFOSG1iZ1VuQVEreDQvWU4rakIreDVGTWl0c05DMDdwWVFRZ2doaEJCdnJjZDFtNmQxRjRRUVFnZ2hnS1FGVTJSU2dIUmt5OWJ0UEgzMkxGWE8xYnBWNHI3Y0xsdXhpa3VYcnpCMXhteGMzVnhwMTZaVnZPMFgvN2FVMDZmUGN2cjBXWnhkbkduZnJqVmg0ZUcwYk5PUm16ZHY0ZXpzUkpGQ3Z1VE5tK2VWMzROSU9rMlJUekVHN29mUTI1WVZwbkJNcDBhanFUQVAwbWxoSVFYd2RYSEYxOFdWcnQ2NUFmQVBDMkgvbzRlY0NuckNtV2RQT1JYMGxEdmhZV25iVVNHRUVFSUlJWVFRUWdnaHhHdExNbFBTa1NiTjIzTDEydlZVT2RmcDR3Y1RiSFAzN2ozcU5taU8wV1RDeTlPVExSdFhZekFZNG16LzhORWo2dFJ2Um5oNEJCNGVtZGk2YVMyT0RnNEF6Ri80RzVPbnpnUWdmNzY4TEYrNlVOMG1razlDbVNrQTVzRDltUDd0WmJWT1UrNTdsQ3pWVTdPcnFlNWhaQVRuZzU1eFBTeUU2NkV4ZjI2RWhuQS9JcHd3a3pHdHV5aUVFRUlJSWNRYlFUSlRoQkJDQ1BHNmtNd1VrU3FXclZpRjBXUUNvSHUzanZFR1VnQ1dyMWhOZUhnRUFKMDZ0TE1LbG5UcjBvRjkrdyt3Yi8rL1hMNXlsVm5mL2NEUUlRTlRydk1pVG9wbkpaUnNkVEhmMmFxdU0xK1loWktsR3VrMU95VXhQUFFHS21YS1RDVXkyOTBlWmpMeUtES1NoNUVSUEl5STRGRlVCS0ZHSTVFbU14Rm1FeEVtRTVIUC82N283a0hWVEo2cC9BNUVlaEU5QWIzWkRDYk1SSnJOUkpsTWxyL05KaUpOei8rMnQ2eStqbDRmc3kzU1pNSm9ObVBDak5Gcy9jY0VtR0t2ZTk3R1pEWmpNcU11cSsydGpvTzZqK241dHRqSE1LcnJVUGNSUWdnaGhCQkNDQ0dFZU5OSVprbzZFanN6WmMrdXpRbTI3OUM1SnpkdTNIeXA5Z2xscG9TRWhGSzdmbE9lUG4yR2gwY210dnkxT3Q1ckVoSVNTcjJHTFhqMCtERnVibTVzM2JRR04xZFhxelozNzkybldZdDJCQVVIbzlGbytQM1hueWxlckdpQy9SYUpsNWpNRkFCQ2IySGMxUlJNTVJPM2E4ck9RTWxXSnhWN0s0UVFRZ2doaEJCQ0NDR0VFQ2xITWxQZUFwbmMzUk5zbzlWb1g3cDlRbGIrc1lhblR5M3p0L1RzM2puQjROYmkzNWJ5NlBGakFEcDNiR2NUU0FISW1zV0xqd2IxWjhLazZmVHMzb1dDdmdVUzNSK1J6Snk4VWZMM3dIeHhqcnJLZlBFN2xLeTFRTkdrWWNlRUVFSUlJWVFRUWdnaGhCQWk5VWt3UlNSWlJFUUVDeFl2QWNEVE16UC9hOWRhM1hibHlqVnk1OG1GVmhQendQMVpVQkFMRnYybUxqczdPN055MVZxN3g5YnJkSFRwOUQreVo4L0t1ZzBiN2JZcFhhb0VCZkxuUzQ2M0l1S2h5ZHNONDdWZklkSVNORE0vdTRnNVlCTktqa1pwM0RNaGhCQkNDQ0dFRUVJSUlZUklYUkpNRVVtMmJNVnE3dDY5QjhEN2ZYcW9jNThFQjRmUXVYc2ZuSjJjNk5xbEE1MDZ0QVBnbC9tTDFTd1dRSjFvL21WOU52UmpDYWFrQnAwclNwNU9WdGtwcG92Zm84MWVINVRFWnpFSklZUVFRZ2doaEJCQ0NDRkVlaWYxZWtTU2hJYUdNdStuK1FEa3lwV1ROdSsxVUxjdFdicUN4NCtmY0R2Z0RqZHYzZ0xneG8yYkxGaTBKRTM2S2w2ZEpuY24wTVlxNFJaOEZmUHREV25YSVNHRUVFSUlJWVFRUWdnaGhFZ0RrcG1TVGhVclZURkYyOGRsd2FJbFBIejRDSUJCSC9aRHA3UGNRc0hCSVdvcHI0d1pNOUQvL2Q0QWpQbDJFaEVSRWVyKzhVMXNIOTNIdkhseXMySHQ4bVRwcjNoRkJuZVVYTzB3WDEyZ3JqSmQvQjV0anNhZ3lNZUhFRUlJSVlRUVFnZ2hoQkRpN1NDWktTTFJiZ2ZjNGFlZkZ3SlFwblFwR3RTcm8yNWI5T3Z2UEg3OEJJQVBQK2hMaGd4dWJQMTdCM3YzSFVpVHZvcmtvOG5YRFRTR21CVWhOekhmV3BkbS9SRkNDQ0dFRUVJSUlZUVFRb2pVSmtQTDA2bFJYdzlQc00yczJUOFFHUGpncGRyYk0ySFNkTUxDd3dIbzNMRWQvdjQzaVlxS0lqZ2toSVhQUzNrVjlNMVAyemF0ZVBtd2xLa0FBQ0FBU1VSQlZQam9FZCtNbTVpWXR5SmVkdzVlS0RsYlliNnhWRjFsdnZZclNzNldnSkoyL1JKQ0NDR0VFRUlJSVlRUVFvaFVJc0dVZEtwMXErWUp0bG13OERjMU9KTFU5dmFjTzM5QmZUMTRxUDNnelBCaG42RFZhUGp5NjdFOGVQQXd3WE9LOUVHVHJ6dEcveFZnTmdKZ2Zub2U4K09US080bDA3aG5RZ2doaEJCQ0NDR0VFRUlJa2ZLa3pKZEl0RVlONmxvdE96bzQ0T3Jpb2k0M3JGK1g4dVhLc216RktuYnUyZzJBUjZaTWVIcG1UdFYraWhUZ25CTWxSeE9yVmVZYnk5S29NMElJSVlRUVFnZ2hoQkJDQ0pHNkpETkZKTnFnRC92Ui8vMWVtTTFtZERvZEdvMkdUejc5Z28yYnQrTHM3TVRRVHdZQm9OWEV4T2krL21vWTAyZDhyMmE4UkU4eUg1K3IxNjdIMjI3RG1tWGt6WnZuVmQ2S2VBbEt2bTZZYjYxVmw4MjNOMEtSejBDZklRMTdKWVFRUWdnaGhCQkNDQ0dFRUNsUE1sTkVrdWoxZWd3R0F4cU5oa09IajdKeDgxWUErdlh0UmRZc1hnQzBmcThGNzdWc1J1dFd6YWxUcTBiYWRWWWtLOFd0SUVyRzRqRXJUT0ZXd1JVaGhCQkNDQ0dFRUVJSUlZUjRVMGxtU2pyMTdObXpCTnVZVEthWGJwOFFvOUhJdVBHVEFjdWs4MTA3dDdmYVB1elR3V2cwdHBPVGovcmEvbHdyQUYrUEdnZUFwMmRtUHZ5Z2I1enRQTDA4RTkxUGtid1VuMWFZbjV4U2wwMDNscUhOMHdtWmlGNElJWVFRUWdnaGhCQkNDUEVtazJCS092VnUxVG9wMmo0aFAvNjhrQXNYTDZQUmFCajUxWEMwV3EzVmRtZG5KN3Y3dFc3VlBNNWpSZ2RUM0Z4ZDQyMG4wbzZTdlJHY21RQ21jTXVLb0t1WUh4NUc4U2lmdGgwVFFnZ2hoQkJDQ0NHRUVFS0lGQ1JsdmtTU1hieDBtUjkrbkE5QSszYXRLVld5ZUFKN2lEZUczZzBsbTNWZ3pueGplUnAxUmdnaGhCQkNDQ0dFRUVJSUlWS0haS2FrVTE5OThWbUNiVXhHRXhwdDR1TmxzK2Y4eUlNSEQrTnRFeFlXeHBDaEk0aUlpTUE3UjNZK0h0VGZianV6Mll5aVNPbW5ONUhpMHdyejdUL1ZaWFBBRmlqNk9SZzgwckJYUWdnaGhCQkNDQ0dFRUVJSWtYSWttSktPbEM1ZGdxeFpzd0RRcmsycmVOdXVXYnVCT1QvOHpBOXpacEFuZDY1RUhmL2txZE1FQk55TmM3dkpaR0w0bDZPNWZPVXFBQjNhdDJIdi9vUGN2bjJIZ0R0M3VIMHJnTnNCQWR5NkhjQ0VjYVB3cTFvNWtlOU1wQ2VLUndWd3lnR2h0eTByekZHWS9WZWo1TytadGgwVFFnZ2hoQkJDQ0NHRUVFS0lGQ0xCbEhSa3pLZ3ZFOVh1eU5IL0dQSFZOd0QwNnZzaHZ5MzhVUTNDdk1yeE4yN2F5dVl0MjlUbFNWTm14dGsyaTVlWDNmWGg0UkVKOXNOc05zZmJ6bURRUzlaTFdsSTBhSEsyeEhSeHRycktmSHU5QkZPRUVFSUlJWVFRUWdnaGhCQnZMQW1tcEJPelp2OUFwa3p1MUtqdVIwN3ZIT3I2S2RObWNlOStJQUFUeG8wQzRKMnlwZW5ab3dzLy83S0lnSUE3OU96N0lVc1cvVVNHREc3eG5tUFppbFZjdkhpWkw0WVB0YnM5WjA3dk9QZlZhalJreVpxRkhObXo0WjBqZTV4dHkxYndpN2NQQU5ldTM0aTMzWVkxeThpYk4wK0N4eEVwUjhuWkFpNStENWdCTUQrN0NFRlh3RFZmMm5aTUNDR0VFRUlJSVlRUVFnZ2hVb0FFVTlLQlI0OGY4K1BQQ3pFYWpVeWNOSjJkMi83Q3d5TVRBRHQyN3VicXRldEFUREFGNE9PQi9ibHh3NSt0ZisvZzZ0VnJmRFJrR1BQbXpFQ25zMy9KcDgzNG5wOStXUWlBZzRNRFE0Y010R2xUcUpBdjJiSmxKVytlM09UTG00ZmN1WDNJa3pzWE9YTjY0NTBqZTV6SEZtOGdweHdvbnU5aUR0eXZyaklIYkVieDdaZUduUkpDQ0NHRUVFSUlJWVFRUW9pVUlVKy8wNEZObS83R2FEUUM0T2RYUlEya3hFZFJGTWFQSGNtVks5ZTRmT1VxQi84OXpEZmpKakhxcTgvVk5tRmhZVGc2T2dMUW9ubGpsaTMvZzJkQlFTeFk5QnRlWHBucDFxV2oxVEVkSFJ6WXRubmRLNzJYOGVOR3hybHQySERMTmk5UFQ0WU1IaEJuTzY4czlrdUlpZFNsNUdoaUhVeTVJOEVVSVlRUVFnZ2hoQkJDQ0NIRW0wbUNLZW5BK2o4M3FxOWJ0MnFlNlAwY0hSMlpPbmtjN2RwM0l5dzhuS1BIL3VQcDAyZHF1YS9sSzlld2V1MTYyclp1U2N2bVRaZzhjUXo5Qmd6R1pESXhlZW9zY21UUFRyMjZ0WkwxdlRSdDNERE9iZEhCRkZkWGwzamJpZGVEa3FVR0tGb3dXd0o5VXVwTENDR0VFRUlJSVlRUVFnanhwdEtrZFFkRS9LNWR2OEh4RTZjQVM4Wkd0V3BWa3JSL2dmejVHUDc1SjlTdVZaMmx2ODYzbWpmbHpwMjdYTGh3aVRIakpoRVkrSUNxVlNveCtDTkxSb2paYkdiWWlLODVjZkowOHIwWjhXWXh1S040bExOYVpRN1luRWFkRVVJSUlZUVFRZ2doaEJCQ2lKUWp3WlRYM0srL0xWTmZ2OWVxT1ZwTjBpL1pleTJiTVhQYVJGeGNuSzNXWDcvaEQ0Q2JteHZlenllMTc5NjFJNDBhMUFVZ1BEeUNBWU0rNGM2ZHU0azZUMlJrSktkT24rSDNwU3Y1Zk1SSWR2MnpKOGw5RmVtTGtxMk8xYkk1WUZNYTlVUUlJWVFRUWdnaGhCQkNDQ0ZTanBUNWVvMDlmZnFNTmV2K0JNREJ3VURIOW0zaWJXODBtWklVYkxsMDZUSUFKWW9YUVZFVWRmM0lyNFp6NXV4NXJsMi93WU1IRC9scytOY3MvR1d1MWI0UkVSRmN2SFNGczJmUGNmck1PVTZmT2N1Rmk1ZUpqSXhVMjlTc1VTM1JmUkhwazVLMU5wd2VxeTZiZ3k1QjBHVnd6WitHdlJKQ0NDR0VFRUlJSVlRUVFvamtKY0dVMTlpS2xhc0pEUTBGb0VXekpuWW5uamM0R05UWC92NDN5Wk03VjZLT2ZlNzhCVzdldWcxQXVYZktXbTF6Y1hGbTJwVHh0Ty9ZSFcvdkhJejZlamhnbWJ0bHo5NERYTGh3a2N0WHJtRTBHdU04dmxhandkWFYxV2I5NmRObkUreGJlSGg0dk8wTURnWjhDOGpEK3RlQ1kxYVVqTVV4UHptbHJqSUhiRWJ4N1orR25SSkNDQ0dFRUVJSUlZUVFRb2prSmNHVTE5ampKMC9RNi9VWWpVYTZkKzFvdDAxTzd4eWNQMzhSZ0ltVHB2UDFsOFBJbWpWTG5NYzBta3ljTzNlQkVWK09Ca0JSRkJyV3IydlRycUJ2ZnViTW5rYnhZa1Z4ZG5ZQzROU3BzMno0MDM0WnA1emVPU2hlckNqRml4ZWxSUEdpRkN0YUdDY25KNXQyYlR0MGkvYzlBOXdPdUJOdk94K2ZuR3phOEVlQ3h4R3BROGxXeHlxWVlnclloRmFDS1VJSUlZUVFRZ2doaEJCQ2lEZUlCRk5lWTBNKy9wQ3VuVHZ3NytHaitQamt0TnVtUWIwNmJOdStDNEJkdS9kU3ExN1RKSjJqZHEwYTVNcGwvOWdWeXI5anRWeXhRamwrWGJLTUxGNmVGQ3RXaE9MRmlsZ0NLTVdLNHU2ZU1Vbm5GVzhPSlZzZE9EODlaa1hRWmN4QmwxQmNDNlJkcDRRUVFnZ2hoQkJDQ0NHRUVDSVpTVERsTmVmcG1WbWRFTjZlUmczcjhlL2hJNnhZdVNiSng2N3VWNFZ2eDN5ZDZQWlZLci9Mcm0xLzRlbVpPY25uaXZiSDhzVXZ2VzgwZzk2UWNDT1JlbHp5Z21zK0NMb1NzeTVnSy9oS01FVUlJWVFRUWdnaGhCQkNDUEZtVU14bXN6bXRPNUVZWnJNWms4bUUwV2pFYURUYUxTSDFOcnQ0NlRKSGp4MG42RmtRWnVLK3BJcWl3ZE16TTBVS0ZhUmd3ZFI1Mk4ya2VWdXVYcnNPd09uakIxUGxuTUsra0pBUXRGb3RXcTBXalVhRG9pZ29pdkxLeHpXZG40SDU4angxV1hFdmhhYnlrbGMrcmhCQ0NDR0VFRUlJSVlRUVFxUVVKUWtQUnlVejVRM2hXeUQvYXpzcGU1UEdEUWg4OENDdHV5RlNrSkt0amxVd3hmejRCRVE4Qm9ON0d2WktDQ0dFRUVJSUlZUVFRZ2doa29ka3BnanhGa21wekJRd1k5eGVHOEx1cW1zMHBTZWg1R2lVRE1jV1FnZ2hoQkJDQ0NHRUVFS0k1SmVVekJSTlNuWkVDUEcyVUZBOEsxbXRNUWZ1U2FPK0NDR0VlQk9FaFlVVEZoYWUxdDBRUW9nMEVSUVVURURBLzltNzY3Q29zamNPNE44N1E1ZUlJRWhKMjJKMzY3cDJyVjJJM2VzcUZuWmhkOWZhdGY1VzdGNVpGYnRiUWVtMjZCcG03dStQV1M1Y1pnWm1xQUY5UDgvRHMzUFBQZWZjTThISW52ZWU4MGJuWFZFRm1kK3JxYWxweU1nUUYycmZoQkJDQ0NFL0F3cW1FRUlLaFV3dzViTXZ3RXJVTkJwQ0NDR2wzYzRkQitIazBCQVR4cytDcjIvUjVsd3pNbkRrZmdJQ2dubm5BZ0tDZWVjTElqQXdCTGR2NS8xY0VoT1RjT09mMjVnM2R3VkNROExsMWtsTlRjT0EvbVB3NFA1VHJpd3VMbDdsSDFYTm5iTUM3bTZUNGU0MkdRc1hyRmE1Zlc1RW9neTQxbWpOL1p3NmRhRlEreSt0cjM5eVVqSmlZK01BU0ZmcmI5M3lKNlo3TEpKYmQ4eG9EK3phZFFoSlNjbEs5ZjJqUzA4WElUNCtBZEhSbnhFVUdJcDM3L3p4N09rcjNMMzdxRVMrUmk5ZXZNVXZiZnZBMGI0QkxDMXFvbE9IZ1NqTWpTVEttMWJsZnVaNGV1V3JqN1MwZEZSMmFjTDlFRUlJSVlUOFRDaG5DaUdrVUREbCtNRVVwSDBGbS9BQmpGRVY5UXlJRUVKSXFTVVNaV0RIOXYySWowL0FvWU1uQVFETm1qVUVBRGc1TkVSTXpCZWwrNHBQL01ROW52TDczRHpyTDEyeUhrWkdCbG50NHhONTUrWDFvYXVyaStVcjV2REs0dUxpNGZmaEU5Njk4OGVqUjg5eDk4NGorUHNId05xNkF0Nis5MFZDUWlKaVlyNGdJaUlhWWFFUkNBd01odCtIQUx4NTh3SCsvZ0dRU0tRM0pCZ1pHV0w2akFtOHZsbVd4Y1FKczNIaC9IVmN2Zkl2bGk2YmphRnVmV0ZqVlR2dkZ5U0h5T2hYME5mWFU2cnU4V1BlMkxSeE4zZHNiVjBCMHp6R3dkRFFJSmRXeXN2SXlFQmdZQWgzbkpxUy81VkpwZTMxRHdvTXhjdFhieEVSSG9XSWlDaUVoVVVpT0RnTXdVR2hpSW41QXJkaC9iQjVpeGNHRGhpTEMrZXZBd0EwTlRYaHRkeVQ2K3ZKNHhjNGR0UWJ4NDU2dzJ2cEJyeDQ1WU15Wll6a1hyZWdnVUVBdUhEcEtKbzNiNWp2OWhFUjBVaE5UUVVBbUp1YjVmazVEQXdNd2NUeHN5QVNaVUNVa1lHTWpBeGtpREtreHlLUnRFeVVnZlQwZEtTbXBTTTFKWlY3SCtYNTYrUnVkT2pZSnM5eEppVWxJenI2TXdCQVIwY0hscGJtS2p4TDFWU3Q2b0tBZ0dCOC9pek5OL25wVXhCdTMzNkFGaTBhRmRrMVZjV3lMQ0lpWkZmTVJFZC9ock9qYXVOa0dBWnhDUjhMYTJpRUVFSUlJVVdPZ2ltRWtNS2hYUTZNb1F2WUJMK3NzcysrQUFWVENDR0VxT2pFOGRNSUQ0OENBT2pyNjJIK2dtbUYwdStmZTQvbFdlZC9KOCtwM0llUmtTRVhUS2xUcXgwaUk2TVYzdlVlRmhhSnAwOWVvbFhMbmtxTUdEaCs3RFJ2TXA5bFdVeWZ0Z2gvblRnRFFCcDRPbi91S2dZUDZhMVVmL2tWSEJRS2oybjgxUkJoWVpId21MWVFPM2V0S1pScnBLZW44NDYxdExWVTdxTzB2djdIanAzQ2NxOU5DcysvZXZVT0FOQi9RRTh1bUxKbDgxN1kybHBoN0RnM0FNRDZkVHU1K2dNSC9hWXdrRklTK056d3hXKzloaU1qUXd4SFJ6dmM4ajJUWjV2eTVVMlZXbG1rckpjdjN5a1ZUR0ZaRnIxNnVDTWdJQmdhR2tKNG56bUFsaTBiNTlrdXA5VFVOSlEzcmFweXV5NmRCdVY2ZnVHaTZaZzZiYXpLL1pZRTJ2bjRIU2VFRUVJSVVTY0twaEJDQ285cEV5QmJNSVg5N0F2R2NaUWFCMFFJSWFTMFNVOFhZY1dLemR6eE5JOXhNRGMzNDQ0ZEhlMXluU1FPQ2dxQlNKUUJBRElySm1yVWtCL2d6NXlvQm9CS2xaeWdwYVhKRzgrSEQxbDNUc3ZydzhCQW4zdjg4V09nd3JFQmdKMjlEY0xDSTNPdEF3Q2FtaHFvWE5rWjlSdlVRbUppRWd3TTlKR1JJY2JFQ2JOdzlNZ3BycDZaV1RuczNiY0JBZ0YvOTE3L1QvY1Y5cTNxM2VNcHlTa1lQSGdDNHVNVFpNNGRPK3FOZXZWcllkU293U3IxS1U5Q2psVkF4dmtJQnBUVzE5L1cxbHB1WFYwOVhkaFZ0SWE5blEwQW9IdjNEaGc0cUJjM0JzL1p5OUNtYlRPa0pLZmkzTG1yQUFBckt3dDR6dms5eitlb0x1SGhVWEFiT2hrWkdXSm9hQWl4Yi85R3BWWTM2ZXZyd2RuWkFYRng4ZERTMG9TbXBpYTB0TFNncGFVSkxXMHRhR3BvNFA3OUoxejlidDErNWM1SjYwbnJhbXRMLzF1enBuSTMvQmdZNkdQdm4rdlJ0azF2WkdTSU1Xem9KRHg0ZEJubHk1dm0relVvQ284ZVBrUGJOc29IOWJadjI0L3QyL2JuV3VmK3cwdW9XdFVsWCtOeGRuYVFXNTZjbk13RnkvWDBkUFBWTnlHRUVFS0l1bEF3aFJCU2FCalRKbUFEOTNQSDdQZG5RRVlDb0dHb3ZrRVJRZ2dwVmZic1BveVE0REFBZ0wyOUxTWk9Hb0hMbDI3ZzRjTm5tRGhwQks1Y082R3c3WEt2VFZqdXRaRTczcjV6RmUvOG5Ydm41YmJMdnVYUmlaTzc0T0JRa1RzT0NBaEdyWnBaZDY4cjZrT2VJVVA3d015c0hHeHNyT0RrYkkvcTFTdWpYTG15TXZYYXRHMk9paFd0WUd0ckRRZkhpbkJ4Y1lTenN3TXZxUFA1ODFjTUhUd1JkKzQ4NU1xMHRiVnc5TmdPV0ZpVWwxbUpvV3JBUkJHeFdJd1JJLzdBaStkdnVESzNZZjN3enorM0VSWWFBUUNZNGJFWWxoVXMwTGxMdXdKZEszTnJvMHhseTVZcFVIK2w2Zld2Vjk4Vk0yWk9nRVVGYy9qZWVzRGxpL0h5OHNTSWtRTUJBRE5uTEpGcFY2Tm1WZXpkY3hSMzd6emtjbXRZV2xYQWtzWHJBQUFyVjgzTDg5b1RKNDNBTVBkK2VkWjc5ZW85M04wbUsvMmNGSms4eVpQTEFUTnV2RHRxMWE2dWROc256NjRwUEpkejVjZmhvOXZ5UDhnYzZ0Wnp4Y2lSZzdCcjF5RjgvZm9kSGxNWDR1RGhMZm51VHlBUW9QK0FIb1V5dG1yVktoVktQM2xSdERXY2tZRWpiR3l0Y01QbmIxNjVvdmRxejU0am1EcGxQZ0NVNk5WVGhCQkNDQ0h5VURDRkVGSm9HSk82Z0VBVGtJaWtCYXdZN0pjSFlDd0tOcmxDQ0NIazV4QVZGWU5sU3pkd3g1dTNMZ2ZETUpneFl6R0NBa094ZmR0K0xGOHhCOFBjKy9QYXBhZUxNR3ZHRXV6WmM0UXJtKzA1R2QyNi9TcHpqVzFiOThtVXpmYk1taUMrZU9FNmI1V0JSQ0xoblpmWGZ2d0VkN25QWit1MkZYTExjenB5ZEZ1ZStTS2VQbm5KbThobkdBYmJkNnhDdzBaMWxMcEdma2drRW93Yk94UG56MlZOaXRyWjIyRDVpam53dmYwQWZmdElWNStLeFdLNERaMkkvUWMybzB2WFgvSjl2Y2hJZmg2R2hNU2tmUGNGbEs3WHYxSWxKOHlkTnhVQThGbEJUaUI1cXdpZVBYMkZaMDlmOGNvZVBYeUdSdytmQVZBdW1HSnFhZ0lYbDd4enFNVEZ4dWRaSnk4My9ybU5hMWR2QXBCT3BFK2ZNVjZwZHVmUFhjUEFBYXB0WmFWc1hwanNlWlZ5TTNQMkpCdys4amVTazVKeCt2UWwzTC8vQkkwYTFWVnBUSmswTlRXd1krZHE3dGphc2hiM09Deml1ZHcyeXRRcGFjTENJdkZyKzM0d01qU0FscllXUk9raXZIMmJ0WXE5ZW8zS2Fod2RJWVFRUW9qcUtKaENDQ2s4UWgwd1pldUEvWnExbnpYNytUWUZVd2doaE9TSlpWbE1tdWlKaEFUcFZrOXV3L3FoUll0RzhGcTJBVUdCb1FBQUNjdWlTZFA2dkhidjN2bGoxSWlwZVBueUxWZld2WHNIelBhVXY4M1JySmxMQzMzc2lvSXBoYWxWNjZiUTA5ZEQ4bjhySU5hdFg0enk1bWJZcytjSVJvNlV6YWtRR3Y1TVlWL0tKRXBQUzB2SHlPRi80TXlaeTF5WnRyWVc5dS9mQkFNRGZYVG8yQWFqeHd6RnJwMEhBVWdEV2tNR1Q4REsxZk13ZXZRUVZaOGVBTmt0dXA0OWZZVldyWnJrcTYvQ1Z0eXYvNDhxZTE2WFllNzlZR3hjc05WSHhjbk1yQndHRGV5RjNic1BBNUErbHhOLzdjcDNmek5uTEpFYklGTW1DSlM5anFKZzBIdS91eWhUaHI4NnZJSjVEZTd4cUZHRHNYanBUTjc1eU1obzFLbFZlSCszVzF0WGdDaGRoRGR2UHNpY1l4Z0c3dTREQ3UxYWhCQkNDQ0hGZ1lJcGhKQkN4WmcyeVJGTThRWEFBbURVTmlaQ0NDRWwzNFh6MTNIbHNnOTMvT1R4Q3pSdDNBWHYzL3R6WlY1ZW50d2Q5SEZ4OFZpL2JpZTJiZDJIMU5RMFhsL256bDNGNkZFZW1EdDNDbXdyeXM5RlVSemtUWXJxNmVzaEt2cVZuTnE1MDliV1FzdVdqWEg1MGcyc1dqMGZBd2YyUk1PR0hSRWNGQVpORFEzMDd0T1ZWejg2K25PK3h4MFQ4d1dEQjQ3bjVaL0lYSWxScDI1TnJtekZ5cm53Ky9BUi8vNTdGNEIwaFlySDFJVjQ5dlFWMXExYkJGMFY4eUZrdjJNZEFCNC9MdGpkOTZYcDlaODAwUlBIajNrREFESXl4Rno1ZEkrRm1EVlRkbnV2djA3dVZ0aFg1b29oWlMxY3NCb0xGNnpPdTJJQmhZYUU0K2JOZTl6eFVMZStTcmQxZGEyS3pWdThaTXJEd2lLd2Z0MU9wS2VMRkxhdFY3OFczRlM0Vm03YzNQdHh3WlFybDMwUUUvT2x4T1ZPeWFTdnI1dnJpaXNOVFEyWjg3cTZpbjluSS8vN3ZVbExTNGVkYlYxZXVZQmhFSitRS0xlZGE2MXFpTG9jayswYU9xaFUyUWxUcDQxRnUxOWFLUFZjQ0NHRUVFSktDZ3FtRUVJS2wybGo0TVA2ck9QVUtDQXhDREN3Vjl1UUNDR0VsSHoxNnJ0Q0tCUkNMSlpPSkw5Ky9aNTN2bXUzOWhneGNpQytmWXZGL24zSHNYSERibnovSHN1ZEZ3Z0UwTkFRSWoxZEJJbEVndVBIdkhIcTcvTVlNOVlOTTJaT2tObWIzOW5aSWRmOEMzbXBXL3NYK1BzSDVMdDlkdG52RnBmbndxV2phTjY4SWRxM2I0V2VQVHVpLzRDZStIM3lIRzdGenUrVDU4SW94eDNvOWVxMHo5ZFlidDI2ajlFanB5SWlnci9sMXVxMUM5QzdUMWN1bncwQUdCb1o0T2p4SGVqUjNRMFBIMlN0eERoeStHL2N2L2NFVzdldlFKTW0vSlZFdWNuZUJ3RDg2M01YNmVraVh1NlNvbEFTWG4rUlNJUzB0SFNaOG93TU1TKzRrcWxEeHpZeVpTWGRoUXZYdWNlVkt6c3BURkF1ajQydEZkeUdaZVYxWVZrV3g0K2R4bzd0QjdsQVN2dGZXK0hxbFgrNU9xMWJONFdQengwOGZ2UWNwcVltV0wxNlBpcmEyUlRvT2RTc1dSVTJ0bFlJRFFtSFJDTEJ4UXZYWmJZZFZGYnIxazJobzZNTmdMOWk1NCtwWStUV1Y2Wk9ka2xKS2REUVVQeS8reG1pREpsY1B5a3BLUXJyWndaZWhFS2gzSEpGd1pTVC85c0RsbVhCc2l3WWhnSEQwQTFXaEJCQ0NDbTlLSmhDQ0NsVWpGRmxRTE1NSUlyanl0aHZqOEZRTUlVUVFrZ3VMQ3pLbzIyNzVyekowRXpXTnBid25ETUZvMFpPdzJudml6S1R6ZzRPRmJGejF4cVVOU21EeVJQbjRPN2RSd0NrVzA5dDNyUUgzdDRYOGV6NVA5RFcxdUsxVXphbmdqektUQVJucjFNWWdaZmhJd2FBWVJqOGRlSU05djE1bkN1M3RyRkVnd1lGeTkyUmtweUNwVXMzWU91V1B5R1JTTGh5Z1VDQWRlc1hZL2dJNlhZODFhdTE1TTZOSGowRWE5WXR4T2t6QnpCbzRIajQzUERsem4zNkZJU092dzVBL3dFOXNHanhERmhZbE0vMStpSEJZVExiZkNVa0pPTG12M2Z4Uy91V0NscmxyalM5L3BxYW10em5VeVRLNE40RERRMGhOM2t0TDloU210eS9sN1hTS2VkMmZhcTRlZk1lRmk5YXkrV0ZBWUFCQTN0aS9mckZzTWdXR0R0K1lpZTZkM1BEL2Z0UGNQblNEZnh6L1JiYzNQcGh6TGlocUZUSktkL1hiOUtrUGs2RWhBTUE3dDU5bk85Z1NvZU9iYmlnV1BaQXlhTEZNK1RXVjZaT2RwVmRjdDhpYi9mdXc5d3FtNkpRdDdaeStaUFdybDlVWXJiekk0UVFRZ2pKQ3dWVENDR0ZpeEdDTVcwRU52SUtWOFIrZXdUR3RvOGFCMFVJSWFRMDhGcnVpZCtuakVhR1NJUUJBOFloT1NrWkdocEM3TnUzRVE0T0ZYSDM3aVBlaERMRE1CZzVjaENXTHB2RmJTbDE2Y294SE5oL0FuTThsM1A1VnlaUEhzbE5WR2R1eVdOcWFsS2dDWFpUVXhQRXhlV2VrRHY3eXBmY0FqZG1adVhBTUF3a0VnbStmUG5HbFdlT1ZVdFR1aktEWVJnOHVQOFVreVo2Y25WMGRYVnc2TkFXV0ZsWktKMUlXNTdaczVmaHo3M0hlR1g2K25yWXMzYzlPbmZKUFllQ2dZRSsvdmYzWHN5ZXRZekxvUUpJVncrY08zc1ZzMlpQenZQNnAwOWZrbHQrNVBEZitRNm1sS2JYZi9NV0wyNGJxM3AxMnNQUFQ5clg2alVMTVdMa3dEeWZneXBZbHVVZFQ1bzhFbTdEOHQ0RzY5V3I5M0IzeS91OVZDVDdsbjFWcTFWU3FXMWlZaEpPZTEvQ3JsMkg4UHpaYTY1Y1Mwc1RpeGJQd1BnSjdraFBGOEhFeEpnN3A2dW5DKzh6K3pGKzdFeDRlMStFU0pTQlBYdU9ZTStlSTZqZm9EWTZkMjZIVnEyYW9GYnQ2aEFJQkVxUHBXYk5Lamh4L0RRQTROMWIyVndnaXJEWmdwUzVyYzRvclBlNXVLeGRzeDEzN2p6RTloMnJlT1hLZnI4bUppUVZ4YkFJSVlRUVFvb0VCVk1JSVlXT01hbWZJNWp5R0pRM2hSQkNTRjVjWEJ4aFkyMko5ci8wNVJKOUwxNHlFdzBiU2UvNlg3Um9Pb2E3VHdIRE1PalM5UmZNbURrSnJxNVZlWDB3RElOaDd2M1JybDBMVEJnL0MrbnBJb3daTzVRNy96RWdLNjlYNXFTbHJwNHVuajY3anJ6VXFkME9LY25TYlhDdVhEdVI3K2VaY3pMNzFldC9vYWV2aCtqb3ozQjJiQ1IzcklBMHAwamZQcU9Ra3BMS2xlM1l0UnBWcXJvVWFBTDI4ZE9ybURkL0dpNWUrQWRSVWRMY0JzN09EamgwWkN1cVZuVlJxZzlOVFEyc1dic0F6VnMweEpUSmMvSDE2M2NBd1BvTmkyRnZiNXRyVzRsRWd2Mzc1TCtlWjg1Y1JtaElPR3hzclZSNFJya3JpYTkvWmk0Z0g1ODdYQ0FGQUU1N1gwVFhidTFsOG5LNDFtaWQ3K3VKeFJMZXNZV0ZHWGY5M01URjVoNDh6RXQ0ZUJUMzJOWkcrZmN6STBPTUJ2VitSVmhZSks5Y0lCQmc5SmloTURVMXdWOG56Z0FBVnE2YXg1M1BESGgwNnR3V29XRVJlUHdvS3dmUG80ZlA4T2poTXdpRlFnU0hQb0dSRVgrYnR0eGsveXlHaGtZbzNTNHRQU3NRTE1peFZWWko5KzFiTEh4ODdzRGZMd0IrSHo3eXppMWF1QWJHeG1YeTNUZHQrMFVJSVlTUTBvU0NLWVNRd21kU2wzK2NHZzBraHdONjZrc0NUQWdocE9TVFNDUVlOWElhWHJ4NEN3RDQ3YmZPbURocEJIZit0OTVkOFB6NUd3d2MxQ3ZQU1g1ckcwdWNQbnNBOGZFSlNrM1dKU1VWL083b25KUDBpb2hFR2J4alRTMHRCVFd6UEgzeUVyMTZ1dlB5eEFCQXo1NmRrSnFhcHZ3Z0ZTaFhyaXgyN0Z5Rm5qM2NNV1JvSDZ4YU5ROTZ1U1N2VnFSNzl3NW8wcVErNW5ndVIzcGFPdnIxNzVGbm01Ti9uZVZ0OFRYTXZUK09IL05HYW1vYXhHSXhWcTNhS2pmNWVFNmwrZlhQdEhybFZ0N3h6WnYzMExCK0I1bTcvZ01EUS9KOWpkVFVWTjV4Um9ZNHoxVldBSkNZSTcrR3FyTC9qdWtiNkN2ZFRrTkRpTkZqaG1MK3ZKVUFBRHQ3RzVRcFk0UVh6OTlneSthOUtvMWgrb3dKT0hUd0pCYzByRlc3dWtxQkZBQXdNalRnSGljbUt2KzlrWDFWblVhT1lJb3luMjlWaFlZL2s4a1ZsVDNvTjI3OE1GN3dDWkFHdktwVWFpclQxOHVYYjNOZGxaUnpDMFVBaUUvOGhNdVhidURidDFnTUhOU0xkNDNxVlZ0QUxCWkRLQlNpWG4xWHBaOFRJWVFRUW9pNlVUQ0ZFRkxvR0FOSFFNTUF5TWhLUk1sK2V3S0dnaW1FRUVJVVlGa1dFOGJQd3RteldTc2IvZndDMEtEZXIwaE1USUpGQlhQYzhQa2JIejU4UktNR0hWWHFPNi90bDFLU1UvS2RzRDI3bkluQ0ZhMVdTRTdPbXBRV0NvWFExTXo3VC9LVEo4L2gyN2RZdWVjME5UV1Vtb3o5OHVVYkZpMWN3eDFudHNuTVo5S21iWFBjZTNCUjZkVW9pcGlabGNPdTNXdDR1VmNVaVl1THg3eTVLN2xqb1ZDSXFWUEhJaWtwR1NmL09nc0FPSGpnTHd3ZDJnZjFHOVRPdGEvUy92cGZ2Zkl2ZkgwZnlMVDcrdlU3Rmk1WW5XZi95b3FMUytBZEw1aS9DZ3ZtcjFKUXUvQmtEMm9xRy9qS05IekVBSno4Nnl4R2pocU13VU42WTdySFFyeDQva2JsTWN5YlB4V3pQWCtIencxZm5EOS9GWFoydWErYWtpZS96eU0xMjRvbWZYMDloSWFFWTgrZUl5cGZINUMrWjZOR0Q0RzFkWVY4dFZlVnVibVp3blB0Zm1tQnJsMS9sU2xmdFhJcmxpNVpCMlBqTXVqUXNRMjNCZHUrUDQ5Q0xKYityclpwMnl6WHZna2hoQkJDU2hvS3BoQkNDaDhqQkZPMkZ0alBXWWxvMlcrUHdWaDNWK09nQ0NHRWxHUU13K0Q2dFZ1OHNsZXYzbkdQTGEwc2ludElLbE4yZFV2MlNmbXlaWlhiSHFkTm0yYll1dVZQdWVjK2ZQaVVaNkFCQU1KemJKT1UyU1o3RUtLZ2daVHM4c3BEd2JJc0pveWJ4YTBTQUlEK0EzckF6dDRHRXljTzU0SXBMTXRpN0pnWjhMbDUwZlBNSVFBQUlBQkpSRUZVS3RkVkJLWDU5VTlPU29hSHgwS1pOciswYnduZjJ3OHcxSzB2eGs5dzU4cE5qRjI0OXkwdTRTUEtHR1lsVlA4VzZ3Y05EY1hiU01WRWY4NXpyRVhCME5DQWUrM2pjd1IwOG1Ka1pJZzc5ODV6eHhzMkxzV0dqVXZsMXIxeTJRZkxsMi9DMHljdnViS21UUnRnNXV4SkFLUXJYWDVwM3pMZnVYamlFN0p1RmpJd01NaWxKbDk0Uk5ZMlp3WUcrZ2dMaitRbGxWZFZseTYvNUJwTXNiSEsvVE81ZmR0K2JOKzJYNmxyV1ZoSUF4NW1adVZRdTA0TlhMM3lMM2Z1bFBjK0FFQjBqczlWNVNyU3oyUnNiQnltVHBtUC9RYzM0ZlBucjlpek95dUFOQ0hiWjVvUVFnZ2hwRFNnWUFvaHBFZ3daZXZrQ0tZOFV1Tm9DQ0dFbEFhdDJ6VEQ4V1BldkRLR1lXQmtaQWg3KzRvQUFHdnJDbkIyZHVET2k4VmlCQVFFYzhmVzFoV2dxNnVyMVBVS2tqQmNucytmdjNLUGhVSWhIQndxeXRUUjA5ZEZTRWc0ZDV5NUtpRXZUWnZXaDZhbUJwcTNhSXdiLzl6bW5WTjFwVTdPZGl0V3p1Vk4xQmVYeFl2VzhsWWk2ZXZyWWM2Y0tRQ0EyblZxNE5jT3JYSGxzZzhBYVRMcjRlNVRjT0t2WFJBcXlEZFJtbC8vTjI4K0lDZ3dGSUIwcFV2bVZtU2RPclhEM0xsL29LS2REZGZ1Ky9kWUxwQ2lyNituY3M2SmdBSnNFVllRTmphV1hEQWxKQ1NzU0s3UnZac2JmRzVrL2YzWm9rVWp6UEtjakdiTkdoYmFOVUt6Zlg1VVdSa1NsaTIvU3M0Y09DVmQyYkxHZVAzbUptd3JXaU0xTlEzbFRhdm0yYVpidDEvUnFsVVQvUHZ2WFp3NmRRRlZxMVhDcTVkdnVjOUFvMFoxMGFadDg2SWVPaUdFRUVKSW9hSmdDaUdrYUpqVTRSOG5oMHB6cCtpWXEyYzhoQkJDU3J4aDd2MVFwWW96SEJ3cm9xS3ROY3FibTZGOGVWUGVYZmJyTnl6aHRjbVpOSHpyOXBWbzNWcDJ6LzlNeWs0RUtpdDdRQ1k0S0d1QzJNYldFaytlWFpQYlp1ZU9nOXhqZVJQKzh1anA2MkgxbW9VWU9LaFhvWTVmWGJ5V2JjRGFOZHQ1WlFzV2VzRGF4cEk3WHI1aURueHUrQ0k5WFFSQXVnM1dvSUhqc2YvQUp1am9hTXYwV1pwZi84d3QwVFExTmRDM1gzY2NPZnczZDY1Mm5ScTh1aDgrWkgzbUZHMlJGQkFRREJNVFk3bUp3UjgrZU1vN1BuditFS3BVY2M1empDK2V2MEh2MzBia1dVK1JhdFVyYy9tUVhyNThxMUxic21WY3VLMmhWSEhyMW4zY3VuVS8xenFxQmxXenI1aXJWTmtwbDVwOEFRRlpRU3hMS3dzMGJsd1A4WW1mNE8xOUVjT0dUZ2JMc2loWHJpd09IdDZLNXMzNXdaL1kyRGlNR2ptTkN5NjJhZHNjcnJXcXF6VHVnckt0cVBwMnZadTNlS0ZwazY2SWowL0EwaVhydUhLaFVJaFZxK2NYNXZBSUlZUVFRb29GQlZNSUlVV0NLVk1EWURRQU5pdkpLL3Z0Q1JqTFRtb2NGU0dFa0pLc1NaUDZhTktrUHErTVpWbEVSRVRqNDhkQXVMcFdsVW1vWEpKa24yU3RZS0g0NW9ISGoxOXdqNnZYcUtKMC84TkhESkRKQ3dJQS85ejRId0Rnd1lPbldMWjBBNUtTa2pGeTVDQU1HTmlUVnk4OElncERCMCtVYVplZlNkTDhTazFOd3g5VDV2R0NCUURRc1ZOYmpCazdsRmZtNUdTUE9YUC80T1h6dUhqaE9qcDFISWc5ZTlmSkJFSks4K3Z2NUdTUEk0Zi94c2hSZzJGc25QdG4vUEtsRzl4alp4Y0h1WFc4VDEzRXFsVmIwYnQzRjh5Y09aRjdqOVBUUmZBK2RaR3JKeFFLMGFCK0xlanA2K1Y2VFVENUxkRVVhZEtrUG80ZU9RVUE4UFY5V0tDKzFPbk9uYXpWMW8yYjFGTzYzYjI3V2UyY25PeTV4ejE3ZGtMWXNnak04VnlPcjErL28zdlhJWmcrWXdKKy8zMFU5UFQxY09iTVpYak85dUpXeE5SdlVCdEhqMjZEbHBabXJ0ZDc3M2NYWmNyd3Q4V3JZSjRWbUJzMWFqQVdMNTNKT3g4WkdZMDZ0ZG9wL1p6eVV0SE9CaHMzTDVOSlhqOTEybGpVcWwyOHdTQkNDQ0dFa01KQXdSUkNTTkVRNm9BcFV4VnNiTlorMVJSTUlZUVFvc2ozNzdHNGRQRUdJaU9qRVJrUmpjaW9hQVFGaHVManB5Q2tKS2NBQUo0K3YxN293WlNMbDQrcXRPVk9XR2dFZW5RZkp2ZGM5anZnN1Iza0o3WVdpOFc4YmFJYU5xb2p0NTRxTW5OdlhMejRENUtTcE1uVjkrOC9qbzZkMnZMeVFwVDlHQ2kzWFhGNTgrWURSbytjeGd0NkFFQzFhcFd3YS9jYXVkdFZUZmxqTk83ZGU4d0xJRHgrOUJ5TkczWEc3Tm1UTVhyMFlDNFFVSnBmLzFhdG0vNFhQSnFpTURjTElOM3ViTmZPUTl4eHpoVU1tV0ppdmlBbE9RV0hEcDVFNzk1ZHVHREtycDBIZVRscWF0U3NvbFFnQlFBQ2Myd1BwdUx1WXVqVXVSMkVrK2RDTEJZakpEZ01MMTY4aGF1cmNxdDhSbzBlRElsWWttc2RsbVd4ZS9kaDdyaGpwN2F3c2JiTXBZWHFYcjU4aTVCZzZRb29obUhRcVpOeWdZZU1EREVlUEh6R0hkZklFY1NiTkhra3RMUzBNR3ZtVW1Sa2lMSGNheFAyL1hrY0ZTek44ZXpwSzY1ZWg0NXRzRy8vUnJudldkVnFsYmdBSFFDWW01c3EzQklQQURRME5hQ2ZveDliVzJ0ZUgvYjI4bitQbEJVVDh3WC9PM2xXcHR6NzFFWFVyMThMSFRxMktWRC9oQkJDQ0NIRmpZSXBoSkNpVTdZT3dBdW1VTjRVUWdnaDhzWEZKbURzbU9tNTF0SFJsdDNhcWFEczdTdkNTb1hrOWhvYTh2OThqb241Z2xzMzczTEgxYXRYbGx2djZwVi91ZHdlQmdiNmFOcTBnUXFqemQyOCtWUHg2T0V6M0xwMUh4a1pZbmg1YlVUck5zMjRiZEt5QnhIeVNnNWYyRmF0M0lxVkt6Wnh1VUF5T1RyYXdmdk1mb1ZCTW9aaGNPREFKblRwTWdTUHNrMUdweVNuWVA2OGxkaThhUTl1M3prSERRMWhxWDc5dGJRMGNlSFNFUmdaOFZjU1pIZjM3aU80RFptRXhNUWtBTko4S2YwSDlKU3BGeFlhZ1pjdnNyYlJjblp4QkFDOGZldUhKWXZYOGVyMjZ0VlpwcjFZTE1iS0ZadWhwNmNIWFYwZENEV0UrUEw1RzNidk9zU3JaNmhDOG5VQU1EVTFRZWZPN2JnOE9mdjNIWlBadGs4UlpiYUVldlR3R1MrWU1tclVZTFQ3cFlWS1k4ekxnWDBudU1kdDJqWlgrcnZqd29WclNQNHYwTVl3REJvMDVBY3kwOUxTVWI5K0xkN3JFeFVWd3d0OG1aZ1lvM1BuZG5qeDRnMnNyU3JBekt3Y2RQV3k4a1BwNitzVk9FQ3FwYVVwdHcreFdJeVltQy9RMGRIR0hWL2wvcDVmdFhJck5tN1loWVNFUkpsekh6OEdvbStmVWFqZm9EWkdqUnFFSGowN3lkMjZqeEJDQ0NHa3BLRmdDaUdreURBbWRjQUc3czhxU1B3RXBIOER0RXpVTmlaQ0NDRWxrNDJ0SmJTME5MbjhHUEpVclpKM3N1THVYWWZLbEpVdmI0cVBBUS9rMXE5U1NYRitGVlhzM25XSUZ5akl1VjBaSU0yTHNXTEZadTc0dDk1ZDh0eXFSeFVDZ1FDNzlxeER5K2JkTVhMVVlCZ2E2c1BFMkFYYTJsb0FwQk8ybVN3dGl6ZUhtWU9EclV3Z3hkVzFLazZkM2c4enMzSzV0dFhWMDhYWmN3Y3hhT0I0bWVUdlk4YTZ3ZExTSE11V3JpLzFyMytGQ3ZMZms0aUlhSGd0MjRERGgvN0g1VllCZ0xYckZuR3JxblIwdEpHYW1nWUFxRm1qRlZmSHlNZ1ExdFlWa0pTVWpONi9qVUJLU2lwM3JseTVzbkFmM2wvbWVrS2hFSmN1M2NDTDUyOFVQbGR0YlMyNEtOaGlMRGQvVEIzREJRdU9IdlhHck5tVEZlWjl5Y3ZsU3pjd1k4WmlhR3RwZzJWWkJBWHhWODZZbUJqbnExOUZZbUsrNE1qUlU5engxR2xqbFc2N2QvY1I3ckZycldvNGZmb1NIajk2Z2Vqb3o0aU9pb0cvZjRETTcwZE8zNzdGWXRKRVQxNlpwcVlHMXE1YmhHSHVzdTlqWVdJWUJzMmFkT1VDa1puS2xTdXJzRTMySENrQTBMUnBBelJxWEJmcjF1NEF5N0lBcEFHd2x5L2VvRTdkbW5ENUwraEhDQ0dFRUZLU1VUQ2xsSG54OG5XUlg4TzFadTc3MTE2NmNnM3YzdnNWK1Rqa3FWTFpCUjEvL1VVdDF5YXFZOHJLM3RuR2Zuc0t4cUx3OW1JbWhCRHlZeEFLaGJDenM4WG56MS9oNkdRSFIwYzcyTmxadzhxcUFxeXRMV0ZsWFFFTjYzZFE5ekFWY2g4K0VONm5Mc0hQN3hPc3JDeGtrb1lEUUdKaUVsTC9tOHdXQ0FRWU4zNVlvWS9EMHRJY0wxLy9DMTFkSFh6OEdJaFpNNWZ5SnZFekRYWHJWK2pYemszdlBsMXg2OVo5N045M0hBRFF0MTkzYk42OGpIZG5mVzcwOWZYd3Y3LzNZc1h5alZpN1pnZkVZakc2ZGZzVk0yWk9BUEJqdi80c3krTEtaUjlla3ZwMTZ4ZGo0S0JlWEozNjlXdmg5bTNaZ0dHN2R0S1ZHZnI2ZWxpNDBBTVRKOHptZ2k2cjF5NVV1Q0tvVmFzbXVRWlQzTno2S2YzZVpWZTNuaXY2OU8yR2szK2RSVXB5Q3BaN2JjU0dqVXRWN2djQW1yZG9oUEN3U0xsQmlQTGxUVkdsaW5PKytsVmsyZEwxM09xU3J0M2FLOXhpVFo0SkU0Zmo2ZE5YaUk5UHdJQUJQZUhrYUFlUHFRdmwxcld4dFVLYk5zM1FvVU1ic0N5TDgrZXY0dGJOZXdnTGk1U3BhMnBhVHU3cXBNSW1FQWp3YTRmV09Iem9mN3p5MXEwVkI2TmRYYXZpeFg4cnBOeUc5Y082OVl1aHFhbUJoZzNyWVBRb0Q4VEd4Z0VBcG5tTXAwQUtJWVFRUWtvTkNxYVVNZ09IakNqeWE3eDVJZi9PelV6LzN2VEYrUXVYaTN3YzhuVHAzSUdDS2FXSmxnbWdidzhrWmUwUnpuNm5ZQW9oaEJENWJ2dWV5WFdDMXRsWjlUdmhBZW4yUW9yTW5UY1Z4c2FLdDFiSzZldlg3MWp1dFVtbTNOTFNISmV1SE1PdnYvVER3RUc5NU9iL01ESXl4TVhMeDlDK1hWODBhVm9mVmF1NktIMWRWZWpxNmdDUUpybXVhR2VEdU5oNGFHbHBRbGRQRnpiV2x1alJxeU5HalJwY0pOZk96ZklWYy9EMHlVdE1uRFE4WHhQQUdocEN6SjAzRmQyNmQ4Q21qWHV3ZnNOaTd0eVAvUHBiV1ZuZ3dLSE42Tnh4RUZ4Y0hMQjl4eXJVcVZ1VFYyZmo1bVVZTzJZNkhqOTZBWWxFQWkwdFRiUnMxUVFyVjgvajZ2VHQxeDMyOXJibzIyY1VldmZwaXQ2OXV5aThac09HZFFIc2xpazNOVFhCZ0lHOXNHQ2hoOUxqejJuVjZ2bTRkZk1lb3FNL1k5K2Z4OUd2Znc4MGJxeDhJdmRNK3ZwNnFGdlhGZmZ2UCtIS3RMUTBVZE8xR2xhdW5KdXZZSThpZCs0OHhQNy90dmd5TXl1bmNnRG8xdzZ0Y2VYYUNZd2FNUldEaC9TR29hRUJXcmRwaG1kUFg2RmF0VXFvNlZvVjllcTVvbUhET2x4K20weGR1a3IvM3ljMEpCelBuci9HNjFmdjhPSDlKd1FFQkdHSVc5OWkyeDZyZGV1bU9Iem9meEFLaGJDMHNrRExsbzJ4ZE5sc2hmVzNiRjJCdm4xR1lkMzZ4ZWpjSmV0di93NGQyK0RwOCt0WXRIQU43dDE5akQrbWppbU80Uk5DQ0NHRUZBcUd6VnhqVzhLeExBdUpSQUt4V0F5eFdBeGQzY0w3NDdnMHFlYXEvQjFRK1pWWE1HV201d0sxQmxOV2VpMVN5N1YvQk1uSnlSQUtoUkFLaFJBSUJHQVlSdTVrUTJHU3ZKd0hOaXhyU3dTbWJHMElHaC9PcFFVaGhCQlNkRmlXeGJ0My90eXhpNHNqbDlOQ0dlbnBJbnpNbGtnODU0UjhlSGdVVEV5TXVRbDFlY0pDSTFERzJBaUdodnljRXlKUkJoNC9mczRkSzVwZ0RnZ0k1aDQ3T0ZSVWV1eUZ3Yy92RS9mWTJMZ010ODJVc2xpV0xkSy9QWDZFMXo4bE9RWEovNjJnMGRmWDR5Ykw3OTE3akhyMWFrRlRVL0g5Y0N6TFFpeVc1UHFaRGcrUFFvVUs1WFBObXlNV2k1R1FrTWk5WHhvYUd0RFcxczcxMnFxNGQrOHh1blllalBSMEVXeHNyZUI3NXl6S2xsVjlXNjYwdEhSa1pHUkF3REFRYW1nVTZyWnRtYjU4K1libVRic2lQRHdLMnRwYU9IZmhNQm8xcXB1dnZqSXl4Tng3azU0dUtwTHg1aVo3TW51ejhxYXd0cTZnZEZ1eFdJeTAxRFRvNk9ySS9leUl4V0tFWjFzOVkxdlJHbWxwNmR3MmQvS2twcVpScmhSQ0NDR0VxQjJqd3YrZ1VEQ2xsTWtNcGxoV3NNQ2FWY3NLclYrUEdYTVFFUmtGUUxWZ1NsNTFrNU5UOE9EaFk3UnVsZmNlNTduSmZONFVUQ2tZZFFSVDJMQlRrTHpNdWlzU1FoMEkyejhBR0ZvWVJ3Z2hoQkR5czRxUFQrQzI2REl3ME05MTBsMmQwdExTa1ppWUJFQzY4aVZuRUk0UVFnZ2hoSlJ1cWdSVGFEYXpsTkxXMXM0enQ0bXEvUldGRmF2VzRXL3ZzNmhab3hwV2VpMkdyYTExM28zSWo2Vk1qcytwT0JWc2dqOFlveXJxR1E4aGhCQkNDRkU3SXlQbHQ5ZFRKMjF0clJJYjZDR0VFRUlJSWNWTDhkcHVRZ3JvaHM4dC9PMTlGZ0R3K2N0WG1KbVZVL09JaURvd0JvNkFNTWRXRzdHdjVGY21oQkJDQ0NHRUVFSUlJWVNRRW9oV3BwQWlFUkFRQk0rNVdkdHhqWEFmZ3Fpb2FLWGJtNWlZb0V3Wm82SVlHaWx1akJDTVVWV3czNTl5Uld6c1N6QzJmZFU0S0VJSUlZUVFRZ2doaEJCQ0NGRWVCVk5LS1ZGR0JrSkN3Z3ExdjhMeTdmdDNqSnY0QnhJU0U3bXlwVjZyVmVyamo5L0hZK1J3dDBJYkUxRXo0K3BBdG1BS3JVd2hoQkJDQ0NHRUVFSUlJWVNVSmhSTUthWEN3c0xSc2V0djZoNkdqTGk0ZUl3Wjl6dkN3aU1LMUEvRDBBNTBQeEttVEEydzJZN1p4RTlBUmlLZ1FRazhDU0dFRUVJSUlZUVFRZ2doSlI4RlU0aEMrdzRjd2V2WGI5R2plMmMwYWR3UVFxRXcxL3F4c1hFWU1Yb2kzbi93NDhxV0xaNkhIdDI3NUhtdHpWdDNZY2V1dlFBQVJ3ZDc5TzdWdldDREp5VUtZNXdqQ1QxWXNIRnZ3WlJyb0pieEVFSUlJWVFRUWdnaGhCQkNpQ29vbUZKS21adVh4K0lGbm9YVzMveEZYb2lPanVHVnZYMzdEcGV2WHNmbHE5Y3hkL1owRE9qZlcySDc0SkJRVEpqc2djREFJQUNBazZNRFBuNEt3SUxGeTJGa1pJUTJyVnZJYlNlUlNMQjYzU1ljUEhRTUFGRFIxZ2E3ZDJ5aWZDay9HajBiUU5NSUVNVm5sY1crQkNpWVFnZ2hoQkJDQ0NHRUVFSUlLUVVvbUZKSzZlbnFvbG5UeG9YVzMvZ3hJeEFiRjhjcmUvYythNFZKclZvMUZMYTllKzhocHMzd1JIeDhBZ0RBM1cwUXB2MHhDY3RXck1HeDQvL0RsS2t6TVh2V05Bem94dy9HZlA3eUJaNXpGK1B1dlFjQWdHcFZLMlBIdGcwd0tWdTJzSjRXS1RFWU1HV3FnLzF5bHl0aDQxNkJVZU9JQ0NHRUVFSUlJWVFRUWdnaFJGa1VUQ2xsR0lZQnk3SklTMHNyMUg1Ny85YURkL3p0MjNjRUJnVURBQXdORGVIaTRxeXdyVWlVanRUVU5HaG9hR0QyektubzMxZWF5MlhPTEErSVJCbjQzOStuc2RSck5SNCtlb0s1czZlamJGbGpuRDU3QVd2V2JVSmNuSFNsUXZldW5UQi8zaXpvYUdzWDZ2TWlKVWlaNmtEMllFcnNTelVPaGhCQ0NDR0VFRUlJSVlRUVFwUkh3WlJTeHREUUFQSHhDWWlLamtGWVdEaXNyYTJLNURvblRwN2lIamRxV0E5Q2dlS0U4QzFiTk1QbURhdWdxNnVMdW5WcWNlVU13MkRSL05sd2NYYkVxalViY2ZYYURkeTc5eEFWTEMzZzUvZFIrbndNRERCeitoL28yU1B2dkNxa2RHT01xL09TMENNMUJraU5CblRNMVRVa1FnZ2hoVUVpQXB2Z0J5UUZBNkk0UUJRSGxoV3JlMVNFRUVKK0VnTG5DZW9lQWlHRUVFSitFaFJNS1dWY2E5YkFiZCs3a0Vna0dENXFBZ1lPNklNS0ZoWmdtSUp2bU1TeUxHTGo0bkR2L2tOY3UrN0RsZmZxMFMzUHRybHRPZGFsVXdlOGVmc2VaODVlUUVKaUloTCtDNlF3RElNeG80ZWpiWnVXQlI0N0tmbVlNam1UMEFOczdDc3dGaFJNSVlTUVVpYzFHbXprSmJCUjE4REd2UVVrNmVvZUVTR0VrSjhWQlZNSUlZUVFVa3dvbUZMS2pCNDVESGZ2UFlCWUxFWjRSQ1JXcjkxVXBOZHIxN1kxV2pSdm9uSzdyMSsvNGQ5YnZ2RDU5eFo4Nzl5SFNDUUNBQWdFQXBReE1zTDMyRml3TElzMTZ6WmgvWVl0cUZ6WkJiVnJ1YUpHOWFxb1hOa0Y5bllWSVJRS0MvdnBFSFhTTVFlMHpZQzB6MXdSRy9jU2pFVTdOUTZLRUVLSUt0anZ6OEYrM0FuMjgyMkF2OTZRRUVJSUlZUVFRZ2o1b1ZFd3BaU3BVOXNWdTdadnhQcU4yL0RtN1R1d2JORk1aTmhWdEVXZjNqMHdaUEFBcGVwL2o0M0Z5NWV2OGVEaEV6eDQrQmdmL1B4NVl6TXpOVVgzYnAzUnQwOVBXRmlZNCs3ZCt6aDcvaEwrdlhrYnlja3BlUFAyUGQ2OGZjL1YxOVRVaExXVkpSd2Q3TEY2NVpKQ2YzNUVQUmpqNm1DanMxWTlJZmExK2daRENDRkVlVW1Ca0x4ZUN2YnJmWFdQaEJCQ0NDR0VFRUlJVVFzS3BwUkNqUnJXeDRtais1Q2NuSUx2c2JFUVp4VGV2dVNhbWhvb1Y4NEVXbHBhU3RXUGlJekNpTkVURUJJU0puUE9wR3hadEc3VkhKMDZ0a2VEK25VaHlKWjNwWG16Sm1qZXJBblMwOU54OTk0RCtOejB4WjI3OXhFWkdRVUFFSWxFQ0F3S1JxT0c5WlVlQ3luNW1ESTFlTUVVTnY0ZHBIYzJGM3liT2tJSUlVV0FGWU1OT2dMSmh3MkFKRTNkb3lHRUVFSUlJWVFRUXRTR2dpbWxtSjZlTHZUMGRBdlVSNGN1dnlFMFZCb0llZlBpZ2NydExTdFl3Tm5Ka1F1bXVEZzdvbG5UeG1qZHFnVmNYV3ZnOEpIalNFeEtRbUJRTUd4dHJLR3BxY2xycjZXbGhWWXRtNk5WeStZQWdNREFJRHg0OUFSUG5qN0g4K2N2TWN4dFVJR2VIeWxoeWxUbEg0dmlnWlFvUUxlQ2VzWkRDQ0ZFc2VRUVNGN01BZnY5cWVJNjJxWmd6RnVETWE0RkdGVUJvMTBPMEN3RENEUVZ0eUdFRUVJSUlZUVFRa29oQ3FhUUFwc3lhVHphdG1tRnBvMGJ3dFMwSEZmKy9vTWZWcTNaeUIwTEJRSllXVnZDM3M0T1RvNzJjSFN3aDVPakF4d2M3S0NyS3cwSzJkdmJ3ZDdlRHYzNy9sYWNUNEVVRThhd2trd1pHLzhPREFWVENDR2tSR0ZEVGtEeWJoVWdUcFY3bmpGckNzWnVDQmpUSmdCRE9jNElJWVFRUWdnaGhQejRLSmhTd20zZHZydEkrNCtMaTFQcVdnS0JBT1BHakpCN3pzSEJEZzRPZGpMbHI5KzhnNDZPRGxKVHBSTXhZb2tFSVNGaENBa0p3ODFidmx3OWhtRlF5N1VtRGgvWWxjOW5RVW9OSFROQXF5eVEvcDByWXVQZmdURnZvOFpCRVVJSXljSkM4bUU5MkU5NzVaNWx5dFlDVTJVbUdPT2F4VHd1UWdnaGhCQkNDQ0ZFdlNpWVVzSnQyN0duUkZ4TG1Fc3dSWkhldmJyanQ1N2RFQmtWamNEQUlBUUdCU013TUJnZi9EN0N6OThmU1VuSkFBQ1daZUhpN0ZpZ3NaUFNnZ0ZqVkJuc2wzdFpSZkh2MURjY1FnZ2hXVmd4Sks4WGdRMzlXL1ljSTRUQVpSSVloK0cwRW9VUVFnZ2hoQkJDeUUrSmdpbWtTREVNQThzS0ZyQ3NZSUdtVFJweDVTekxJanc4QXUvOS9QSCt2UjlhTkcrcXhsR1NZbVZZQ2NnV1RHSGpLSmhDQ0NGcUowbUQ1Tmwwc05IL3lKNHpjSURBZFNXWW5IbXZDQ0dFRUVJSUlZU1Fud2dGVTBxNDNKTENSMFJHWWYzR3JaZ3p5d1BHeG1YeTFYOUJFOURuTkgzV1BIejQ0SStLRlcxZ2EyT0RpaFZ0VU5GVyttTnVYaDRNd3dDUUJsbXNyYTFnYlcyRmRtMWFGZmk2cFBSZ2pDcUJ6VjZRR2dXa3h3SmF4dW9hRWlHRS9Od3lFaUY1TWhIczEwY3lweGpybmhCVW13c0lkZFF3TUVJSUlZUVFRZ2docE9TZ1lFb3A5VDAyRnFQSFRrWmdVREJldm55Tkxadld3TmxKdlZ0bHBhV2x3K2ZmMjBoSlNjR25nRUNaODlyYVdyQ3h0b2E5ZlVVNE96bkN4ZGtKVGs0T3NMVzFnVkFnVU1PSWlWb1lWWllwWXVQZmdURnRySWJCRUVMSVQwNGlndVRwRlBtQkZQdGhFRlR4QU1BVS83Z0lJWVFRUWdnaGhKQVNob0lwcFpTdWpnNXNiYXdSR0JTTXNQQUlEQm82RXF0WExrVkxOVzZYbFpTVWhDR0QraUU0SkJSQndTRUlDUWxEU2tvS2R6NHRMUjBmUHdYZzQ2Y0FYTHZ1dzVWcmEydkIzczRPTHM2T2NISnlSSmRPdjhMY3ZMdzZuZ0lwQm95QkF5RFFCQ1Npck1MNDl3QUZVd2docEppeGtMeGV3TTlqOVIrQjgwUXd6bU5CZ1JSQ0NDR0VFRUlJSVVTS2dpbWxsSTZPRGpadlhJMDU4NWJnM0lWTFNFcEt4cVRKSHBnOWN4b0c5Tyt0bGpHWm1KVEY3NVBHOGNxaW8yUHc4Vk1BUG4wS3hLZUFRSHo4RkFBLy80OUlUdVlIV2Q1LzhNUDdEMzRRQ2dUbzNyVlRjUStkRkNkR0E0eUJJOWo0OTF3UkcvK09wdXNJSWFTWVNmeTNnUTA3STFNdXFESVRqUDFRTll5SUVFSUlJWVFRUWdncHVTaVlVb29KaFVJc1g3WUFCb2I2T0hiOGZ4QkxKRmk2ZkRXaVkySXdaZko0ZFE4UEFHQnVYaDdtNXVWbGtzK0hoSWJod3dkL3ZQL2doMWV2MytMTjIzZUlpNHRIbzBZTllHcGFUbzBqSnNYQ3FMSjBOY3AvMkhoS1FrOElJY1dKRGZNRzY3OU5wbHhRZFRZWXU4SEZQeUJDQ0NHRUVFSUlJYVNFbzJCS0tjY3dET2JPbmc0ZGJXM3NPM0FFZ0RUSW9xenYzNzRYMWRBVVloaUdTMHJmL3BjMlhIbG9hRml4ajRXb0IyT1lJd2w5VWhBZ1RxVUV4NFFRVWd6WUwzY2hlYlZBcHB5eEd3SUtwQkJDQ0NHRUVFSUlJZkpSTU9VSDRURjFNclMwdEpDY25JeEpFOFp3NWFscGFkQVFDcUdod1grcnhSSUo5dXc5Z01Ta0pBQ0F2cjVldnE2N2J1UFcvQSthL0x4eUpxRm5KV0FUUG9BeGRsWFBlQWdoNUdlUkdnWEpNdytBRmZPS21mSXRJYWd5WFUyRElvUVFRZ2doaEJCQ1NqNEtwdnhBSms4Y0sxTjI2dFJaTEZ1eEJycTZ1akRRMTRlMmpqYUVBZ0crZlAyS3BLUmtybDZONnRYeWRjMjlmeDdNOTNqSno0c3hxaVJiR1A4T29HQUtJWVFVSFZZTXliUHBnQ2lPVjh3WVZZS2cxbXFBVVg1bEt5R0VFRUlJSVlRUThyT2hZTW9QenNYRkNRQ1FrcEtDbEpRVXVYV0VBZ0hHamg1ZW5NTWlQenZOTW9DT0JaQWF4Uld4Y1pTRW5oQkNpcExFZnh2WTcwLzVoZHBtRU5UYkJtam9xMmRRaEJCQ0NDR0VFRUpJS1VIQmxCK2NnNzBkR0lZQnk3SXk1d3owOWVIcVdnTmpScm1qYnAxYStlci96WXNIQlJ5aGNxcTVOaXlXNjVEaXd4aFZBcHN0bUlJRWYvVU5oaEJDZm5EczEvdGdQKzdrRnpJQ0NHcXZsZ2EzQ1NHRUVFSUlJWVFRa2lzS3B2emdURXpLNHZYeit3QUFsbVc1SDRaaElCQUk4dFZueStaTllWcXVYR0VPTTAvRGhnNENBRlNyV2ptUG1xVFVNS29NeE56a0R0a0Vmd0FzUU90VENDR2tjS1Y5aGVUNVRFaS9ZN013VG1QQW1OUlh6NWdJSVlRUVFnZ2hoSkJTaG1IbExWa29nVmlXaFVRaWdWZ3NobGdzaHE2dXJycUhSRWlwazV5Y0RLRlFDS0ZRQ0lGQUFJWmh3RERxQ1Y2d0VSY2hlYzVQZGl4c2ZRM1F0VlRMZUFnaDVNZkVRdkpvUE5qUHQzaWxUTm5hRURRNlFIbFNDQ0dFRUVJSUlZVDgxQmdWSmtmenR6U0JFRUlLeXRCSnBvaWxyYjRJSWFSUXNlRm5aUUlwMERTRW9OWXFDcVFRUWdnaGhCQkNDQ0Vxb0dBS0lVUXRHSDA3MlltOGhJOXFHUXNoaFB5UTByNUE4bmFGVExHZ3htSmFCVWdJSVlRUVFnZ2hoS2lJZ2ltRUVQVVFhQUY2dHJ3aU5wRldwaEJDU0dHUnZGa0tpT0o1Wll4bEZ6QVc3ZFUwSWtJSUlZUVFRZ2docFBTaVlBb2hSRzBZUTBkK0FXM3pSUWdoaFlLTnVnWTI2aHEvVUtzc0JGVm5xV2RBaEJCQ0NDR0VFRUpJS1VmQkZFS0kraGp3ODZhd2lRRUFLMWJUWUFnaDVBY2hpb1BrelJLWllrSFYyWUJXV1RVTWlCQkNDQ0dFRUVJSUtmMG9tRUlJVVJzbVp4SjZTVHFRSEtxZXdSQkN5QTlDOG40dGtQYVZWOGFZdFFCajJVbE5JeUtFRUVJSUlZUVFRa28vQ3FZUVF0UW54OG9VQUdBcENUMGhoT1FiRy9zS2JPamYvRUtoSGdRMUZnQmcxREltUWdnaGhCQkNDQ0hrUjZDaDdnRVFRbjVlakw0ZHdBajVXM3NsK0FNVzdkUTJKa0lJVVlSbFdUQk1DUTVJc0JLdzhyYjNxdndIb0dPaGhnRVZqZFRVTk82eGhvWUdORFNFYWh5TjZqSXlzdjdOSzIxakowUlptYituT2pyYWFoNEorWkhROS8rUGdWNEhRZ2docFJtdFRDR0VxSTlBRTlDdnlDdGlFeWtKUFNHa2FIMzU4ZzIvdE8yRFRSdDNJeXdza2l0UFMwdEhaWmNtc0xhc0JkY2FyWkdlTHVLMXUvSFBiZGhZMVVhWFRvT3didTJPNGg1Mm50aXdVMkRqM3ZES0dLUEtZR3o3cVdsRVJhTzhhVlh1WjQ2blY3NzZ5SHl2TTMrS1MzaDRGRXlNWGJpZlowOWZGZHUxaTlxZVBVZGdaT0NJWmsyNkFnQ1dMRjRISXdOSHRHbjltMHI5ekoyekF1NXVrK0h1TmhrTEY2d3UxREdLUkJsd3JkR2EremwxNmtLaDloOFlHSUxidHgva1dTOHhNUWszL3JtTmVYTlhJRFFrWEc3U3RrVlRBQUFnQUVsRVFWU2QxTlEwRE9nL0JnL3VQK1hLNHVMaVZmNVJSbkpTTW1KajR3QklnOFpidC95SjZSNkw1TllkTTlvRHUzWWRRbEpTY3E1OTd0eHhFRTRPRFRGaC9DejQrdWI5bWhTRWtZRWo5eE1RRU13N0Z4QVF6RHRmRUtYcC9UMTc5Z3A4Zk82QVpkbGN4enA0NEhnTTZEOEdBL3FQNFUxd3E2SW9QaitLMFBkLzZWZlNYNGRPSFFiQ3lNQVJDK2F2QWdDMGFmMGJqQXdjc1hYTG4yb2VHU0dFa0pLQ1ZxWVFRdFNLTVhDU0pwNy9ENXRBd1JSQ2ZrWXZuci9CY1BjcGVkWnIxYW9KTGx5NHBsTGY3LzN1OG81Mzd6cU1CdytlNHNHRHA3aDQ0UitjUG5zQWNYSHh1UEdQTHlJaW9nRUF2ZnQwd2ZmdnNRQUFJeU5ENk9ycXdNZm5MdUxpNG5IcjFuMDRPZHVyTklZaUo0cUg1TU1HbVdLbTJoenBDa0RDdzdJczkxNW5GeDM5R2M2T2pWVHFpMkVZeFAza1cxU3lMSXV0bTZVVFRlUEdEME5xYWhyKzNIc1VBREIrZ3J2Uy9Sdy81bzFORzNkeng5YldGVEROWXh3TURRMEtaWndaR1JrSURBemhqbE5UMG5LcG5idTR1SGo0ZmZpRWQrLzg4ZWpSYzl5OTh3aisvZ0d3dHE2QXQrOTlrWkNRaUppWUw0aUlpRVpZYUFRQ0E0UGg5eUVBYjk1OGdMOS9BQ1FTQ1FEcDk4djBHUk40ZmJNc2k0a1RadVBDK2V1NGV1VmZMRjAyRzBQZCtzTEdxcmJLNDR5TWZnVjlmVDBFQlliaTVhdTNpQWlQUWtSRUZNTENJaEVjSEliZ29GREV4SHlCMjdCKzJMekZDd01Iak1XRjg5Y0JBSnFhbXZCYTdzbjE5ZVR4Q3h3NzZvMWpSNzNodFhRRFhyenlRWmt5UmpMWEZJa3lzR1A3ZnNUSEorRFF3Wk1BZ0diTkdnSUFuQndhSWlibWk5TGpqMC84eEQyZTh2dmNQT3N2WGJJZVJrWlpuNWY0K0VUZWVYbDk2T3JxWXZtS09ieXkwdmIrWmljU1pXRDZ0RVdJakl5R2cwTkZIRHk4QlRWclZwWGIvdno1YTl4WUJRTEZLeStMOC9OVDFINlc3LytJaUdpa3BxWUNBTXpOeldRK0p6K2FwS1JrUkVkL0JnRG82T2pBMHRJOFgvMk1HejhNdnI0UHNIL2ZDY3lhTlFuanh3L0RjUGNwMkw3OUFNYU9jNE5RU0g5VEVVTEl6NDZDS1lRUTlUSjBBcUt1WmgwbkJVc1QwUXUwMURjbVFraXhTMDVKZ2I5L1FKNzFhdGFzSW5jU1JGa3B5U25ZdGZNZ2Q3eGdrUWZPbkw2RVVTT244ZXI5dWZjWS90eDdEQUN3ZmNjcURCcjhHM3h1K0hMbnUvZm9tTzh4RkFXSjMyWWcvVHV2akxIc0FxWnNIVFdONk9laHJTMzk5eW91TGw3bHlkQ1dMWHJrV2VmQ3BhTm8zcnhodnNaV1hDNWQvQWVmUGdXaGZIbFQ5TzdURmNlT25zTFhyOTloYVdtT0hrcityZ1FIaGNKakd2OXU5ckN3U0hoTVc0aWR1OVlVeWpqVDA5TjV4MXJhcXYrdFVhZFdPMFJHUml1OHN6NHNMQkpQbjd4RXE1WTlsZXJ2K0xIVHZNbDJsbVV4ZmRvaS9IWGlEQURweFBqNWMxY3hlRWh2bGNlYTNiRmpwN0RjYTVQQzg2OWV2UU1BOUIvUWs1c00zN0o1TDJ4dHJUQjJuQnNBWVAyNm5WejlnWU4rVXpnUmZ1TDRhWVNIUndFQTlQWDFNSC9CTkxuMVZKWDVuWnliLzUwOHAzSWZSa2FHWERDbHRMNi8yZjM5djNPSWpKVCtPNW1Ta2dvWGw3eFg1REFNQTRGQThhWVZ4Zm41S1UxSzZ2ZS96dzFmL05ack9ESXl4SEIwdE1NdDN6TXE5d0ZJZjE5eUJpQm56cHFJT1hQL2tGdGZuYThEeTdMbzFjTWRBUUhCME5BUXd2dk1BYlJzMlZpbHNRQkFwODV0WVZ2UkdpSEJZVGg2MUJ0dXcvcGg3cHpsQ0FrT3c5bXpWOUN6WnllVit5U0VFUEpqb1dBS0lVU3RHQU1uOERZZ1lNVmdrNExBR0xxb2EwaUVrQi9ZL3YwbjhQV3JOT2pRdVVzN05HNWNEeUhCWVhtMisvTGxHMTYvZmc4QXNMQW9uNi8vUVM4eWlaL0FoaHpubHduMUlLaGNPQk9ZeGVuUncyZG8yMGI1U2NYdDIvWmorN2I5dWRhNS8vQVNxbGJOMzc4cHpzNE9jc3VUazVPNXlXSTlQZDE4OWYwajJmTGZxcFFSSXdkQ1cxdUxlMDlHalI2aTFINzRLY2twR0R4NEF1TGpFMlRPSFR2cWpYcjFhMkhVcU1FRkhtZENqbFVLeHZtWXpQMzRNVERYODNiMk5nZ0xqOHkxRGdCb2FtcWdjbVZuMUc5UUM0bUpTVEF3MEVkR2hoZ1RKOHpDMFNPbnVIcG1adVd3ZDk4R21ZbHUvMC8zRmZZdDcrNTZXMXRydVhWMTlYUmhWOUVhOW5ZMkFJRHUzVHRnNEtCZTNCZzhaeTlEbTdiTmtKS2NpblBucERlL1dGbFp3SFBPNzNMN1MwOFhZY1dLemR6eE5JOXhNRGMzNDQ0ZEhlMXluVVFQQ2dxQlNKUUJBRElya21yVXFDSzNUZVpFUGdCVXF1UUVMUzFOM25nK2ZNaGFPU0N2RHdNRGZlNXhhWDEvTTdFc2k0MGJzbFozelpnNU1kZThOWm1yVXZMNlBTMk96dzk5L3hlTzhQQW91QTJkakl3TU1UUTBoTmkzZjJPK1YvY2RQZnEzVE5tSkUyY1VCbFBVeWNCQUgzdi9YSSsyYlhvakkwT01ZVU1uNGNHanl5aGYzbFNsZm9SQ0ljYU9IUXJQMlY3WXZtMC9obzhZZ0ZHamgyRFJ3alhZc3ZsUENxWVFRZ2loWUFvaFJMMFlReWZad2dSL2dJSXBoUHhVR2pldWgvakVUL2orUFJabHl4b0RrRTRLOWVqbUJoK2ZPd0NBUm8zcVlzZXVOZGl5YlFXdnJmdXczM0g1MGcwQTBvbWNIYnZrNTFsSVRVM0Rodlc3QUVnbnVoWXZtU2xUeC8vVGZaaWJtOGxzOStIdGZaSGJlejRxS2diR1JzN2NPUk1UWXdTRlBNbnZVeTh3eVlmMUFDdmhsUW1jeHdJNjVkVTBvcEpMVWM0RUl3TkgyTmhhNFlZUGYrTG95VFA1VzhydDJYTUVVNmZNQndCdVlsaExVeE1EQi9YSzlmb3B5YW53OXI3SUhYZm8yQVltSnNhNXRqRTNWMjBpcUxpOWVQNEd2cjRQb0tXbGlSRWpCOEhuaGkvZXZmT0hycTRPM0ljUHlMTzlXQ3pHaUJGLzRNWHpySHcvYnNQNjRaOS9iaU1zTkFJQU1NTmpNU3dyV0tCemwzWUZHdXZuejE5NXgyWExsaWxRZjBPRzlvR1pXVG5ZMkZqQnlka2UxYXRYUnJseVpXWHF0V25iSEJVcldzSFcxaG9PamhYaDR1SUlaMmNIM3FULzU4OWZNWFR3Uk55NTg1QXIwOWJXd3RGak8yQmhVVjVtcFlTcTJ4SFZxKytLR1RNbndLS0NPWHh2UGVEeXhYaDVlV0xFeUlFQWdKa3psc2kwcTFHekt2YnVPWXE3ZHg1eTM0R1dWaFd3WlBFNkFNREtWZk40OWZmc1Bzd0ZxTzN0YlRGeDBnaGN2blFERHg4K3c4UkpJM0RsMmdtRlkxenV0UW5MdlRaeXg5dDNydUtkdjNQdnZOeDIyWCt2VDV6Y0JRZUhySHg4QVFIQnFGV3pUWjU5eUZPYTN0OU1GODVmeDVzM0h3QUFUazcyY0J1V2xUTXJ0NXd4SWxHRzNQTjYrbnFJaW41VmJKK2ZvdlN6ZlA5UG51VEo1YkFaTjk0ZHRXcFhWN2tQQVBqMEtRZ1BIendESUEyMlplYlVDUW9NeGYzN1Q5Q29VVjJaTnVwK0hlcldjOFhJa1lPd2E5Y2hmUDM2SFI1VEYrTGc0UzFLdGMxdXFGdGZMRnU2QVg1K24zRDkyaTI0RHgrQVZTdTM0TkhEWjNqNDRCa2FORlI5U3o1Q0NDRS9EZ3FtRUVMVVM3OGl3R2dBYkFaWHhDWjhoT0pkbXdraFA2cHJWMjlpekdnUC9IVnlOK3JWcjRWZE93OXhnUlFEQTMzczNyTVcydHBhM0xZYWdQU3UydnYzc2dJWmpSclhWYmd2K081ZGg3aXRUOGFNZFlPbWhpYmV2K2Z2ZGU0NTJ3dTZ1anBJU1VubGxXZnUrMS9Tc04rZmdvMzI0UmZxMllLeEc2cVc4ZnlJd3NJaThXdjdmakF5TklDV3RoWkU2U0s4ZmV2SG5hOWVveklBNlIzYU8zYm1uakE5UER5S040azBlL1prMUs1VG8yZ0dYa3cyYjk0TEFQaXRkeGVVTDIrSzhWdjNBUUQ2OWUrUjV3U1pSQ0xCdUxFemNmNWMxcVNsbmIwTmxxK1lBOS9iRDlDM3p5Z0Ewb0NMMjlDSjJIOWdNN3AwL1NYZlk4MzgvYytVa0ppVTc3NEFZR3VPd0s0aVI0NXV5ek5md2RNbkwza1Q3UXpEWVB1T1ZXallxSEMyNnF0VXlRbHo1MDBGQUh4V2tMTkUzbDMrejU2K2tra1EvZWpoTXp4NktKMWt6VDRaSGhVVmcyVkxzM0kzYmQ2NkhBekRZTWFNeFFnS0RNWDJiZnV4Zk1VY0RIUHZ6K3N2UFYyRVdUT1dZTStlSTF6WmJNL0o2TmJ0VjVueGJQdnY4NVhkYk0vSjNPT0xGNjd6Vm5sSUpCTGVlWG50RmVYMUtVM3ZMeUQ5UFZtNlpCMTN2SFRaTEVSR1JHSHQydTJZT25Wc2dmb3VqczlQU1ZUYXZ2OXYvSE1iMTY3ZUJDQU45RXlmTVQ3ZmZSMDdtcldDcW1yVlNvaU8vc3psSkRsK3pGdHVNS1VrdkE0elowL0M0U04vSXprcEdhZFBYMUlZK01tTmtaRWhCZzN1alYwN0QyTExsajl4NXV3QjlPdmZBL3YzSGNlV3pYdHhzS0hxQVJwQ0NDRS9EZ3FtRUVMVWk5R1FCbFN5SlJoRlV1NWJMQkJDZmp5SmlVbVlPR0Uydm56NWhpNWRobUR4a2htWVAyOGxkMzd0dWtXbytOODJJazRPV2Z0bXN5ekwzWUVKQUN1V2IrYnR5dzRBSHdNZTRQUG5yMWkxY2lzQXdOTFNISjV6ZnNkdzl5bTRmT2tHckswcmNIVlAvblZXWm15dlg3L0g4MmV2QVVpM1pERTJMb09FaEVSRVJjVUFBR3hzTEF2NjlQT0pCZnQrclV5cG9QSWZnRUJUVHYzUzU3M2ZYWlFwWThncnEyQ2VOZWt5YXRSZ0xGN0tYMkVVR1JtTk9yVUt0b0loTzJ2ckNoQ2xpN2k3dmJOakdBYnU3bG1yTDc1Ky9RNzdpdldVN2p1dnZlS2Z2N3pCdTh1K3BJbUlpSWIzZjNlb2o1OHdIQjgvQm5JVGVlUEdEOHUxYlZwYU9rWU8vd05uemx6bXlyUzF0YkIvL3lZWUdPaWpROGMyR0QxbUtKZmpLRDFkaENHREoyRGw2bmtZUFhwSXZzYWJjd3VuWjA5Zm9WV3JKdm5xcTdDMWF0MFVldnA2U1A1dmhjSzY5WXRSM3R3TWUvWWN3Y2lSZzJUcWg0WS9VOWhYZmhLWkZ4VExzcGcwMFJNSkNkS3QxTnlHOVVPTEZvM2d0V3dEZ2dKREFRQVNsa1dUcHZWNTdkNjk4OGVvRVZQeDh1VmJycXg3OXc2WTdTbC9HN0ZaTTVjVyt0Z1ZCVk1LVTNHOHYvdjJIZWNtK2x1MWFvSk9uZHRoNUlpcCtPdkVHWmtiQXZUK0MvNGtaMXNSbzVjdElKU3NJR2RNY2FMdmY5Vy8vN1AvL1RQTXZSK01qZk8zK281bFdSdy9ucFZucFVuVCtnZ05EZWZ5NFhpZnVvUlZxeGZ3Vmw5bFV2ZnJZR1pXRG9NRzlzTHUzWWNCU0YrVEUzL3RVcnA5cG5IajNiQjcxeUZ1dGVYNENlN1l2Kzg0enAyN2l1Q2dVTzV2VWtJSUlUOGZDcVlRUXRTT01iQUh5d3VtQktsdExJUVE5VEF3ME1lWXNVT3hlTkZhSkNjbHcyUHFRdTVjejU2ZE1HQmdWckxmR0FWM3hRTFM1S2Z5Yk55d216dVhuSnlLNWsyNzRkT25JQURBdCs5WndSaDUyM3dkUCtiTm5SODlaaWhtenBxSUhkc1BZTWIweFFDQWc0ZTNxdlprQ3drYmZRUHM5K2U4TXNhNEpoaUwvTis1WDlMbzYrdm1lc2UzaHFhR3pIbGRYY1Y3MkVkR1MrK1FUa3RMaDUxdFhWNjVnR0VRbjVBb3Q1MXJyV3FJdWh5VDdSbzZxRlRaQ1ZPbmpVVzdYMW9vOVZ5S3k1OTdqMkh4b2pVUUNBUll2R1Jtb1NhMnptbkg5djBRaVRMUXRHa0R1THBXeGJRL0ZvQmxXYlJ1M1JSVnFqZ3JiQmNUOHdXREI0N0gvZnRacThveTc5U3ZVN2NtVjdaaTVWejRmZmlJZi8rOUMwQjY1NzNIMUlWNDl2UVYxcTFiQkYwVjh4Vmt2Nk1jQUI0L2ZxNmdwbkp5MnhaSlZkcmFXbWpac2pFdVg3cUJWYXZuWStEQW5tallzQ09DZzhLZ3FhR0IzbjI2OHVwbjNpR3VyRWtUUGJudnNzenRlZ0JndXNkQ3pKb3B1ejNUWHlkM3k1Umx5bHd4bE4yRjg5ZHg1WExXS3JrbmoxK2dhZU11ZVAvZW55dno4dkxra3FISHhjVmovYnFkMkxaMUgxSlQwM2g5blR0M0ZhTkhlV0R1M0Ntd3JTZy9WMGR4S0UzdmIxQmdLQmJNeTlvVzdiZmVYWEQ4bURkM2c0QkZCWE9FaG9Uem5rTmlZaElzTGFTL2IrYm1acnc4TFRtZmUxRi9mdVNoNzMvVmhJYUU0K2JOZTl6eFVMZSsrZTdMMS9jaEw1OWNsNjd0RVJ3VXlnVlR2bitQeFpYTFB1amFyWDMrQjF5RTNOejdjY0dVSzVkOUVCUHpSZVhjS1k2T2Rtai9heXRjdWV5RGJWdjNZZk1XTDdSdTB3dytOM3l4YmR2K0VyK3FpaEJDU05HaFlBb2hSUDMwN1hpSGJGS3dkUDkvUmlDLy92L1p1K3V3cUxJM0R1RGZPME1PSVNBbGtpclk5VFBXV0x0YmQyMWRzYnRkdTd0ckZYV3h1N3ZYWGp0UldSc0ZCUUV4Q0lrQlp1YisvaGpuTXBlWmdSa0Vab0QzOHp3OHpqMDM1a3dLNXozbmZRa2grZExZY1lQaDQxTWMvZnVQNVdiRnVyZzRZZldhbjUrSlhMSmsyc0JRVEV3c3Q1ckYxTlFFbzBZTjRQTDBmL255amZjdkFLNWdQUUNFaDBmOCtEZVNhM05XS3E2Y2ExaXB2RlpLT2t5cFA0RjhsQ2d4SVNFSlJrYWFmMTJWcEVwVWFnMGtKU1ZwUEY0eDhDWVVDdFcyYXhwTU8zaG9FMWlXQmN1eVlCZ0dES1ArT1RZek04MHdYN3l1dWVKMUxScjg5V3MweG8yZENhbFVQdGc1Y3NRVXRHbmJOTU9DMzFtVm1KQ0lyVnYyQVpEUDdJK0ppY1h1SDJsaE1scVY4dSsvZHpDdy8xaUVoL05UYmkxZFBoTWRPN1hoRGVCWldWdGl6NzROYU4vT2w4dmREd0M3ZHgzR25kc1A0YmQrRVdyVjRxOTB5SWp5TlFEZzZwVmJTRWxKVlR1N09qc3B6NlpYNS9UWlBhaFQ1eGMwYlZvZkhUcTBRTmR1SFRCcTVGUnVSY2Vva2ROZ25XNkdmdFgvNlRhSW1acWFpdVRrRkpWMmlVVEtHeHhYYU42aW9VcGJScXBXcXdpaFVNaTk5Lzc3N3lWdmY1dTJUZEd2ZjNkOCt4YURiVnYzWWZXcWpZaU9qdUgyQ3dRQ0dCa0prWktTQ3BsTWhuMTdqK0xJNFZNWU5OZ1hFeVlPVTNrUGUzc1gwMWpUUWh0VktqZkJtemZ2c255K01rTjRmUjg4Zk1LdENnTGt3UTlsaXhaTlE0L3VRM2h0eXNkblZqOG9wOTgvNnREM3YyN2YvNmRQWCtSdWx5cFZBdDdleFhRNlg1bHlpaTg3T3h2VXJsME5aY3VXNUgzRzkrMDdxamFZb3UvbkFRQXFWQ2dETi9laUNQM3dFVEtaREdkT1gxUkpMNmlOb1VONzQveTVLOWkvN3hobXpSNlBZY1A2NE1ybEc5aTU0eUNtVGhzTmEydXJ6QzlDQ0NFazM2RmdDaUZFN3hnTFQ3REtEYklVUUJ3Qm1CZlZWNWNJSWJscytMREoyTEg5Z0VwN2VQZ251THVtNVpRUC9POHFiMy9VbCtjd016UGx0WW5GeVhDMEw4TnJhOUNndHRyN0hUdHVNSW9WYytlMmEvN1NNc04rZnZ3WXlmVUxrT2ZWMW5WMmZIWmd3NDRDOGZ5VVJZeFRBekIydXVVRk4zU2xmREpPd2JSeDR5NXU5bWxPcUZKWnUxVSt5MWZPUnYzNnRXQmhJY293WDN4TzU0b1hDQmdJQkF4K2pIVkJLQlJxSFBqN1dUdDNIa0pzYkJ3OFBOM1FxblZqL0xWNkV4SVRFbEdzbUFlYU5XK2djbnhTWWhMbXpWc0Z2N1ZiSUpQSmxQb3N3SXFWYzlDM256eGRUcm15OWJoOUF3ZitnV1VyWnVIWThlM28wWDBvcmx5K3dlMTcrellFTFpwMVE5ZHU3VEY3emdRNE96dG0yTjhQNzhOVTBueDkveDZQYTFkdm9VblRlaHJPeXBqeVlHVjJETXozN2RjTkRNUGd3UDdqWEtBS0FGemRYRkM5K3MvVjFqQTJOdWJxVGFXbVNyalh3TWhJeUEwdXF4c3MxNWF6c3lNYU5hNkRmODVmVmRubjZ1YUNLVk5IWTBEL2NUaDI5SXpLL1JRcjVvRy8vWmZCMXE0UVJnNmZpbHUzN2dPUXAzWmI4OWNtSEQxNkJnR1BML0hxWlFFWkYxVFBqRFlEelhucDlXM1pvaUhNUmVaSVNsUU5KalJwV2svdG9IZGtSTnBxaTh6U1FlWDArMGNkK3Y3WGpYTDl1UFRwOUhTUmxKaUVZMGZQY3RzdFdqYUNVQ2hFNGNLMnFGbXpLbTdjdUFzQStPZjhWY1RFeEtxOGQvVDlQQ2pVcWxVTiszK3N4cnAxNjBHV2dpa05HdjZLVXFWSzRPWExJR3pldEFmakp3eEZpUkplQ0FvS3hyYXQrekJ5bEhhcnJBZ2hoT1F2RkV3aGhPaWZoWmRLRXhzZkFvYUNLWVNRZE93ZENxdHQ3OVoxRUFEQTNNd002ellzVWRudjZ1YUNzK2Yzd3RiV0J2MzZqTWF6WjY5UXJKZ0h4b3dkak9QSHpxb2NuNTZwcVFtU2sxTzRORUV2ZnZ4YnZJUm5GaC9KVDVDS0lYdWRydmdwSTRDZzVOamM3MHMrc1h6WmV0eThlUS9yMDcxM3RCMUFqZitlZ0JuVEYyZVlnZzZRejhoVnRuRGhYNWtXYVFlUWFVRmZCVnRiRy96dHZ3eno1NjJDUUNEQTFPazVNM05XSnBOeGhid0hEZm9ETE12QzMzOG5BUG1xRkhVQm5NbVQ1MlBMNXIyOE5nc0xFVFp0WG9sV3JUT3VjV0JwYVlGRGh6ZGo4cVQ1WEEwVlFKN1gvK1NKZnpCcDhzZ016cFk3cHVGenZudlg0U3dIVTVSWFJtUTBzTy9nVUJnTXcwQW1rL0ZXdlNuU3pwZ1l5MWZHTUF5RHUzY2U4VllWbUp1YlllZk90U2hhMUJseHlpbFJkYlJtN1FLc1dic0FnSHpWdyt2WDhtc3RYVFlML2ZwM3ovUXhhR1BCd2lrWU5Yb2dKS21wNk5adENCSVRFbUZrSk1UV3JhdFJySmdIYnQyNnp4dHdaeGdHL2Z2M3dMejVrN2lnOU5uemU3RjkyMzVNbmJLUVd6a3hjbVIvYmlCZjhaeloyOXY5VklERDN0NU9ZMXBJaGJ6MCtvb3NSSmcxNjAvRXhjWEQyTmdJYzJZdmgwd21nN25JSEN0V3pGWjd6c3VYUWR6dE8zY2U0dFRKQzJqZFJuMEFJVGZlUC9xU1g3Ny9sVlBxbFNsYlVxdHoxRGw1OGgvRXh5ZHcyMjNhcEFYaTJyUnR5Z1ZUa3BOVGNPVHdHUzRRRHNBZ25nZUZDaFZLWS8rK1l3Q0FGODlWYTk1b2E4alFQaGcxY2lvMmJkeUZNV01IWWZCUVgvdzVkaFkyck4rT29jUDZ3c2hJbVBsRkNDR0U1Q3Q1SXBpaVdGYXIvRU1JeVQ4WUN6VkZCUk9DQVFmMU04a0pJZm1QdGJVVk4vQ2svSWU0ZzBOaFNDUlNSRWZId016TVZHMytkSlpsdVR6ZUdhV0RxRjI3T3BZczl1TUt5YTVjUFJkbVpxYm8wclU5dW5SdEQ1WmxVYWxDUXdRSGY0Q25seHVlQmw3bCt2UHZ2M2ZRdC9jb2hJV0c0ODZkaDF3S201SWxTMlRMNDljRkc3SURTT2JuMDJmY2ZnY3NzNTdTb3lENDlpMEdWNjdjeEp2WDcvRDZWUkJ2Myt4Wnk3SmNxQmVRRDVJZVAzWU93Y0VmZERydjNObkxXaDJueXlCU3gwNXRWT292WkxmYnR4OXdqN1ZydHc2NGZ2MHV3a0xEd1RBTU9uZHBxL2FjNlRQRzRjenBTNGlNbE0rRzkvWXVocDI3L1ZDbWpJOVc5MmxzYklSbHkyZWlUdDFmTUhya05DNzkzc3BWYytEbDVaN2h1VEtaRE51MjdsZTc3L2p4Y3dqOThCRnU3dGszZ1NQOTN5cUIvMTJGeUVMRXE4VUVBRUh2N3ZLT2UvNzhOVHAzR29Da3BMVEJ4ZzMrUzFHNmpNOVBEVlEvZVBRUFY2dmt5cFdiM0VBNEFCdzdlZ1p0MmpaVnFTZFFzYnpxNnFMTStQZ1VoNXVyQzVvMjZjeWxhcHd6ZHlKK3FTRmZkVEY3OW5qMDdUTWFETU9nZFpzbW1EQnhCQ3BXNUs4aVpCZ0d2ZnQwUmVQR2RURnM2Q1NrcEtSaTBPQmUzSDdsNTB6eG5KaUx6UEVvNENJeTg3L0tqYm1WRytjdnFIOC9hTU5RWDE5RmVyMit2VWR4SzBkbXpCaXJzVkQyblRzUGVOdERCazlBK2ZJbk1peXNuWlB2bjV4VUVMNy9GU3RuQWNEZExldmZaM3YycE5XSkUxbUkwTEJSSFc2N2Rlc21tRGdoclViT3ZyMUhlY0VVUTNnZUZKUy8wME5EdzNVNlYxbm5MbTB4ZHN3TVJFWkc0Y3JsRytqYXRUMG0vRGtIWVdFUitQZmFMZDd6UXdnaHBHRElFOEVVUWtnK1oySUxHQmNDVXRPS1FMTUpJZmtvNno4aEpETUxGazdCZ29YeTJicktnMHBQLzd1SzYvL2VRZWRPQTFDNHNLM2FjOFZLQTFNWjFUNjRkdTAyVnh1bFcvY09YT292VC9jcStQWXRobmRzU0hBb3J4K1BIcWNOMU0yY3ZvUWJUQ3Y3RTdNL3N5UWxHckszbS9sdFFqTUl2SWZsYmo5eVNlakhBSlZhQ2Nxdnk1Q2h2VldLd0g3OEdJblNKVldEOFUrZlBrY2ZYODByR05LbkVBS0F1UGkzT0hmMk1yNTlpK0hsZ1AvNE1STGx5dFNGVkNxRlVDaEUxV29WdFg1TStjSC8vbGNCaFF2YjR1dlhhRnk4Y0ExdDJ6WkRvVUxXaUkyTnc2V0wxOVVHY3dvWHRzV0d2NWVnUS9zKytLTlhKeXhaTWgyaURJcExhOUt1WFhQVXFsVU5VNmNzUkVweUNycDBiWi9wT1FjUG5PQ2wrT3JkcHl2MjdUMEtzVGdaVXFrVVM1YjRjYlB1TTZMdGhLN1VWQWx2MjloRTliMlYzcU9IVC9GYmh6NjhPaUlBMEtGRFM1VUM3VDlqNldJLzN2YTFhN2Z4UzdYbUtyUHlkUjBRQmVSQnF3SDl4K0hKaytjQWdOOS9iNFhoSS9weCszL3YyQnFQSHo5RDl4Ni9aUnBFYzNWendiRVQyeEVYOTEyclZIVUpDUW1aSHBPWi9QRDZIanAwQ29jT25RSUExS2hSUldQOUlvbEVpak9uTC9IYVltUGowS3ZYQ0Z5NGVGRGo5WFB5L1pNZWZmL3JSdmt6WUdGcGthVnJSRVI4d3RVck43bnRKbzNyOGxLcHVya1hSY1ZLWmZIazhUTUF3TjI3ai9BK0pEVERBSnkrV0N0TnJsRmVhYU9yUzVldVF5cVZ3dExTQWpWclZjV0ZDOWNnazhsUXFKQTFmcW1SdjFLckVrSUkwUTRGVXdnaEJvR3g4QVFiOHlTdElTRkViMzBoaEJpV2lCOTUzUXNYdGxPN1g3bEF2SlcxK3BVcFFVSEIrS1BITUs1d2FsaG9PSm8yN295cTFTcHAxUWN2TDNlWW1CZ2pKU1VWdDIrbnplYXRXYk9xVnVkbkY5bGJmMERDTDVMTGVQVUdUQjF5dFI5NWtaT1Q1dWVvY1pPNmFOT21tVXI3a3NWK21EZDNCV3hzQ3ZHSzVHN2Rzb2Q3THpWczlDdWNuQnp3SlBDSzJtc2ZPbmdTUXdaUFVGdFB3TGQzRjVWQi9JTUhUbUQwcU9tWU8yOFNiOGF2SVRFM044T0FnVDJ4YU9FYStLM2RncTdkT3FCUDM2NVl0ZElmZm41Yk5hNk1hZGlvRG03ZlBhUDFhaFJOSEJ3S3czL2pNbDd0RlUxaVkrTXdmZHBpYmxzb0ZHTHMyTUZJU0VqRXdRTW5BQUE3dGg5QXIxNmRVSzE2NVF5dmxiN1F0cWJWQkltSmFVV3hoVUloakkwei81UHI0TUdUS2tGZEJXTmpJNjJDUFYrK2ZNUHNXY3U0YmNVNWlub3kvNXkveXFYb1VmYjFhelJtemRSdDFuZDZMTXRpMk5CSk9ISGlQTmYyK3ZVN1ZLL2FEUEh4Q1hBdTRvVExWdzdqMWFzZzFLamVRcWRyWjViK0tpa3hTZWVDN2VyazlkZjMxYXNnakZSS0llYmdXQmlEQm83SHg3QUlMRnc4alhldFF3ZFA0Tk1uK1FySDBxVzk4ZWJOTzBna1VnUThDc1NVeWVyN2twUHZuNXhXRUw3L2xZT09XYzNrc1gvZmNkNzM2dkhqNXpKY05jV3lMUGJ0TzQ2Sms0WURnRUU4RHdyWjhYd0F3THExOHBTV3ZYdzd3OHJLRW40L3R2djI2NloydFRRaGhKRDhUNkR2RG1RVnBmb2lSRGNHLzVteDlPUnRzdWtLS3hOQ0NxN0lTSG14OThMMjZvTXBiOSs5NTI3YjI2dXZxWktRa0lTWW1MVFZiOWV2MzhXZE93OFJFeE9Md0dmWHVEL1diV3dLSWZSamdNcVBVQ2hFMWFyOHdJdTV5RHhIaXFacWxCZ0dObVFQdjgzRURvSmlmWE92RDduTXJXaGxXRnNXNS8wb1c3OXVtOHArZGJPU0FjRFpXVDZZNXVCUUdFMmIxZWZ0TzNKMEsvcjBWUzFPVzZxMFBJMWJURXdzeG82ZUFRRDQvUGtyTm0zY3pSMHpiRmdmdGZjbmxVb3hkODRLOU8wem1odEFjblMweCtZdEt5RVF5SDhGMzc1dFA0NGZQd2RBbm9hbWIrOVI2TmQzREw1L2o4ZWtpWE81bEhTR2FNREFQMkJtWm9vblQ1N2p4bzI3R0RUWUYwWkdRang4OEFSMzd6elNlTjdQQmxLVUtaNUhUVmlXeGJBaGs3alVZZ0RRdFZ0N2VIcTVZZmp3dnJ6akJnK2FnTGk0N3hsZVQ5dlZEOHFENXJhMjJxVVBhdGp3VjQzN1hyMTZpMnJWSzJmNlU2RUNQMldXb2wwaWtTSXhJUkYvL2psTDVkcE5tdGFEdWJrWmV2bDJSbHo4Vys1SHVRNUE3SGQrV3FSdk1hKzU0eFFZaHNIRkMvL3lqZ3NNZklHWEw0TVFGaFlCZ2NEdzF4dm41ZGNYQUFZTkhNK2JnWC95eEQvWXYrOFlidHk0Q3l1cnRKVUtrdFJVekppZXRwSms3cnhKdkVMYXluV0pGSEw2L2FNT2ZmL3I5djJ2bk9ZMExqYmo3ekpOOXU0NW92TTVpcm9rNnVqei84RzQ3MmtUVHl3dE5hZUF6Y2lUeDg5dzY5WjlDSVZDREJuaWkvdjNBbkQvWGdDTWpZMHdlSWh2bHE1SkNDRWs3OHV6SzFOWWx0VnF5VGNoUk03UWd5bU1oU2Q0UFJSSEF0SWtRR2l1cnk0UlFneEUyc29VOVdtKzd0eCt5TjMyMEZEM29IejVVckN4S2NRTHFBRHkxQjVXVnBiY1lKUzZHY2FXUDlKbHRHalpDTGR1M2VmYW16U3VxOVdNNU93aWU3TVdZRFdoNFVRQUFDQUFTVVJCVlBucFpRVGVRd0dqcktYektHaHNiVzN3MzdOcmNQZHdoVmljREVmN01wbWUwN1p0TTlTdlh3dFhyOTdDa1NPblVhWnNTUVErZmM0TnB0YW9VVVZ0dnZSMzc5NWowSUEvY2ZjdVA2aHc2c3h1bENwVkFqZHYzdU9Lc1Evc1B3NHZYd1RCLys4ZCtQejVLM2NzSXhEZzl1MEh1WjlLVGtzT0RvWFJ0VnNIYk51NkQrdjh0bUxQM2cxbzM2RWxEaDA4aVhWK1c3azZHZm8wWi9aeTNrb0pDd3NScGs0ZERRQ28vTC95YU5hOEFjNmZrOCtrZnZQbUhmcjJHWTM5Qi93aEZLb3ZLS3o4K2dpRlFoUXJwbHJ6VFdSaGpnOGZQbkxiaWxVRG1hbGR1eHFNalkxUXAyNU5YTDUwbmJkUDE1VWM2YzlidEhnYW5qMTdoWkRnVUFEeTd6bEZxcXFXTFJ0ajJyUXh2RFE5MGRFeDNIZWloWVZJNjcrNUdqVDhGZnYySHVXMU1Rd0RhMnNyZUhuSm55dFgxeUx3OWs2cjd5U1ZTdkZPS1NEdTZsb0U1dWJhL2U3M013WGIxY25McisvUVlYMVF1M1oxUEhyNFZFMmZSYnlWR1NrcHFWeUE4ZGRmZjBIVFp2VlJ0MTVOSEQ5MkRtL2ZocWk5ci9IajUrVDQreWNuRllUdmZ6YzNGNjV2SHo2RWFYMmV3dU9BLy9EaVJWb1JleXNyUzQzdjc0L2hrVnhkcEtDZ1lEeDg4QVJWcXZMVG5lbjcvOEZRcGMrcHEyc1JuYzhIZ0xWcnR3Q1ExNHJ4OEhUalZtQjE3TlFHUllvNFplbWFoQkJDOHI0OEYweFIvREltbFVvem5ZMUdDRW1qV0k1dUNIL1FxR1hocGRMRUpyd0hZMTFLRDUwaGhCZ1NTMHNMVktwY0RoVXJsbFhaSjVOS2VZTjNaY3VwLzg0UUNBUm8wS0EyZ29LQ1ViSmtjYmg3dUtKSUVTZFUvNUhXSnlaYUhtVDUvUGtyM0lyeVUvMmN2N0FmTld0V1JjdFdqVEI5MmlLdXZmMXZMWC82c1dtTGpYc0o5dU1wZnFPRkJ4ajNUcm5XaC96QTNjTlY1M1BXckYyQTJyWGFJQzd1TytiTlhjRzFDNFZDTEZrNmczZHNVbUlTVnF6WWdGVXIvZFdtTXlsVlNqN1RlZmFjQ2ZqMzJoMEVCUVVqS1VtTStmTldjc2VZbUJpamQrK3VHRDl4V0lhcGFUUTVmdndjRnN4YkJZRkFnQmt6eDZGRnkwWTZYME5idzBmMHhmWnQrM0htOUNXRUJJZGkrUEMrT0hUd0pFNmNPSSt3MEhDNHVybmsySDFuWnNIOFZWaStiRDJ2YmVhc1AzbDlXcmhvS3E1Y3ZvR1VsRlFBOGpSR1Bib1B4YmJ0Zi9IcUJDaThEMGtib0hSemQ4SERnQXRxNy92dkRXa3orOVVOeUtzanNoQmg2YkpaNk43ak42MEdlbldsU04xamJHeUV6bDNhWWZldXc5eSs5Q3ZzWHIxS0MxSm9lZysrZS9jZWRuWTJ2TUxkdmZ0MFFlblMzaWhXM0FNZTdxNXdkSEtBbzZNOWI1WEN5bFZ6ZWRkSlg3VGRiLzFpcnA2Vk90b09oR3RMT1NDVGwxOWZBT2pSODNmY3Uvc0kxYXBYUnJseXBWQ2loQmVLbC9CVW1ZaGdibTZHK2cxcTQvYXRCMWkzWHA0Q3o4ek1GQ3RXemtiZlBxTXhmY1k0akI3RlR3dVdHKytmbkpiZnYvL0xsaXZGMVN0Nit2UzVUdWNDd083ZGgzbmI0eWNNdytneEE5VWVPMmYyY2l4YnVvN2IzcnYzR0JkTTBmZnpvQkFZK0lLN1hmTEhmZW9pTWpJS1J3N0xmKzhhTnFJdndzSWl1QlUweXJXZ0NDR0VGRHg1SXBqQ01JektTaFNKUkFKalk4MUZaZ2toZkJKSjJteG14V2ZKb0FJckZtcitHRTBJQVNpWVFraUJweWhNcjdCbDIrcTBmUXYrNHMya1hlZTNGZFdxVitZZG83Qjk1eHFOOTZGcE5pNEFHQnZKZjExU1hnRUR5QXNLZCt6WU9xT3VaeHYyMVFxQXYzNFBncEpqQVNaUC9DcVhaUzlmMzBLaFFsYTh0aUpPYVFOM0F3YjB4Sng1RTNuN0l5SSs0WCtWR21kYkh6dzgzYkI2elh5VjRzVmp4dzFHcGNybEFNZ0xVcTlmdHhXclYyM2t6YXJWcEZBaGF4dzZzaG1OR3Z6T3EvbGphV21CNHllMloxcTdRNVBZMkRqMDZ6T2FDdzc0OWhxQmR5SDN1ZFZWMmMzSHB6aWFOcXVQOCtldVlOMjZyVml5ZEFacTFLaUNPM2NlWXNPR0haZzNmMUtPM0c5R3hPSmtqQms5blRmWUM4aFhsZzBhM0l2WFZxS0VGNlpPRzRPWk05SlNIcDA1ZlJFdFczVEhwczByVkFiS2xRZm5pamhybnBYODRFRmFEYmh5NVV0cjNmZSsvYnFwMU8wQWdFdVhEd0dRRjN1ZVAyOFZFaElTMGI5L0QzVHIzb0YzM01md1NQVHFPVnpsUEhjUFY1UW80WVhkdXc2ai80Q2VzTEhoRi9WTzc5elp5OXh0YjU5aWFvODVldVFNbGl6eFE4ZU9yVEZ4NG5DNGU3aWlWcTFxcUZXckd1ODRsbVVSSHY0SlFVSEJxRml4akVwQmNVT1NsMTlmUUo1Qzc4SWxmdkY0aVVTS3QyOURJQktscmZaaEJBTHMzck1lNzk2RndOTXJiVVZKZzRhLzR2bUw2ekFYbWFzRVV6cDBhSm5qNzUvMDZQdGZON1ZxVmNPZTNmSTBYVGR1M05QcDNOUlVDUTRkUE1scmE5dE90WTZNUXJ0MnpYbkJsTU9IVG1MdXZFblk2TDlENzgrRHdzMmJhU3VKYTliU3ZiN2RSdjlkU0UyVm9FclZpcWhSb3dxbVQxc0VpVVNLQmcxcW83d09uM3RDQ0NINVQ1NzVDMXdSVUZIY2xrZ2trTWxrdERxRkVDM0laREpJSkJJWUdhVjk1QTBxa0FLQUVia0RZTUFiTEtRaTlJUVFOVHAyYkEyeE9CbFRKeS9BeG8yN2VQdStmUG1HRHUxOHNXRGhWSlY4MW1KeE1qNThDRU5JY0NqZXZYdVBONi9mNGMyYmQ5amd2d3h2M3J3REFQelJxeFA4MWkzQytYTlgwS2xqZndDQXNZa0pJaU9qVklyeStxM2Rnc2FONjZoTjg1R2QySzkzd0g2K3lXdGpiQ3VEY2M2NUZRZjZVcVpzU1c2QUVBQ2NuT3cxcGx3Q0FDTmpJNVVDc083dXJyeHJlSG01LzFTZm9xSys0TkRCRXlydFI0K2NRYlZxbGRDOFJVTXdESU5WSy8zeDVjczNicisxdFJVR0QrbUZKWXY5ZU9lbHBrcHc5KzVEL0hQK0tzek56V0JpWXN3RlArTGpFOUM2VlUvNDl1NkNZY1A2OEZMbmFDTTFWY0lickpWSUpMekpGRGxoeE1qK09IL3VDbmJ0UElUcE04WmkySWkrdUhQbkliWnYyNDhwVTBaQ2xJc0ZlcDg5ZTRXQi9jZnhCc1VCb0d6Wmt2RGZ1RXp0N3o2anh3ekU3ZHNQZUFQQUQrNC9SczBhclRCNThrZ01ITmlUZXd6Ly9udUhPOGFybVByM2xWUXE1YVZ4eW81MFo0cEJ4VE5uTGlIaFIycWRiZHYyb1VYTFJtalN0QjUzbkcxUXNOcnpBS0IrZzlvL2drZWo0ZmNqZFkwNmI5NjhnLy9mTzdudE9uVitVWHRjVk5RWEpDVW1ZZWVPZytqWXNUV3NyQzF4OXN4bFJFUjhRa1Q0SjBSRWZrSkljQ2lDM29ZZ0tURUpBUERvOGNWc0Q2YWNPYmNIam83MldoOGZGaHFPOXUxNnE5MlhsMS9mc0xBSVBIandHQi9lLy9nL0x2Z0RndCs5UjJqb1IwZ2tVbTRGaW9LUmtSQStQcXFGeGMxRjVsd0tMMlU1L2Y1eDkzQ2w3LytmL1A1djJhb3hoQ09uUVNxVjRzUDdNRHg1OGh3VksycTNDdXFmODFkNUFZMnlaVXRtdU9xcVlxV3k4UFJ5NDFLL2ZmMGFqY3VYcmh2RTh3RElWK1o4ZUM5ZmFjWXdERnEyMUMzQUpoWW5ZOHRtZVkyNlljUDdJakVoRWR1M0hRQWcveitQRUVKSXdaYm5JaEVNdzNBL1lyRlkzOTBoSkU4UWk4Vzh6NDVCRXBvQjV2eDh0bFNFbnBDQzUvWHJ6SFBnbno1MUVUVi9hY2tMcERnNjJtUEkwTjRBNUROeEo0eWZnMUVqcDNJRHl3ZjJINGVUUTFsVS9WOVRkUHk5SHlhTW40T05HM2ZoNnRWYk9IUG1JdmRIdkdLMm9XSWJBS1FTQ2JwMUhZelkyRGhlUDFpV1JmZnVRM2tEY05tT2xZRjl1VUtsbVNrOUFmSUFkUDVpWVNIaUZWek9hQ0JORXhNVFk5NDF6TTNOQU1nSFFTTWlQaUU2T2thbFVMWW1TeGI3b1hMRlJqaDk2cUxLdnFDZ1lIVHVOQUNOR25iRW9ZTW4wTFpkYzI1ZnE5YU5jZS9CZWRSUGw2N29qeDdENE9sZUJTMmJkOGVxbGY0SUM0dkE3ajNyOGI4cUZiaGprcExFMkxCK084cVhxNDhhMVZ0ZzVvd2wzQUJyWnV6dDdiQjArVXpZMnRyQXpzNEdLMWZOemZFME9uWHIxa0RGaW1VUUg1K0E3ZHYybzNYckpuRDNjRVZzYkJ4MjdUcVUrUVd5eVpMRmZxajdhMXVWUUVyeDRwNDRlbnlieGtGOGhtR3dmZnRmS3JPZ2t4S1RNR1A2WXBRdlZ4L2g0WjhRRmZVRi8xNjd4ZTB2cHlHbDREL25yM0t6c2kwdExWQzdkdldmZVZnODAyZU1SZDI2OHBSWUVva1VDeGFzNWdYUGxBZjUwMDg0TXpFeHh1bXp1MkZ0elovcHIreldyZnRvMmJ3N1Y4VGN3a0tFcnQwNnFCd1hGaHFPcDAvUzBnaDUreFJIYk14M0RCNDBIck5uTFlPLy8wNmNQUEVQQWdOZmNJRVVBREF6VlUyZDlyTzh2RHpnNDFOYzZ4OVBEWVByZWYzMXZYYjFGbnIxSEk1cFV4ZGgwNmJkdUh6cE9vS0RQM0RubTRzMDE2RjU5U29JcjErL1JVaHdLTjYrRGNIYU5adTVmWXFWbVRuOS9sRWNUOS8vUC9mOTM2cFZXdEJnMjlhOVdwMEhxQmFlejJoVmlrSTdwY2NNQUFjUG5NQnZ2N1hpdHZYMVBBREE5cTM3dWRzTkc5VkIwYUxPV3A4TEFQdjJIc1hYcjlGd2RTMkM5dTFiWU5mdXc0aUppVVhwMHQ1bzNLU3VUdGNpaEJDUy8rU1psU2tBUDVBaUVBZ2drVWdnRm90aFptYW03NjRSWXJERVlqRzNLc1hRQXlxTWhTZllwUEMwaGdRS3BoQlNVSnc5Y3drenBpOUJXRmc0cjExNVJkMnRXL2N4ZnR4c2xjRlNMeTkzSERxeUdkN2V4VkN4WWxrTUh6WUpFb2tVVzdmc1ExaFlCSGJzWEl0U3BiMjVGYTdwTFZtMGxydGRySmdIM3I0TndmbnpWN2kyS1pNWDRPR1B0QzdHeGtiWXRuME5SbzZZZ3E5Zm81R1lrSWlwVXhiZytnM1ZtYXZaZ1kwOER6YjJHYStOS2RJQ2pFMEZEV2NRVFJpR3dhKzEycWlrSDBsZlQwQ1pjbzU4QUtoZHV6cHExS3lDRmNzM2NPK24rL2NDOFBUSk02eGNOUWYzN3dWZy9zSXBxRisvRmdCNTNRNWxpbnpyeWp3ODNYRGg0a0dzWGJNWml4YXQ0UTArUDMvK0doVXJsVldaZloyUkFRTjZZc0NBbmxvZm54MUdqT3lQL3YzR1lzT0dIUmd5dERlR0RQSEY1RW56c1g3ZGRnd1krRWV1L041UnJKaTd5b3o2aWhYTDRNaXhiWEJ3S0p6aHVlWWljNXc0dVFNOXVnOVZLUTQrYUxBdlhGeWNNSC9lU3Q3MTA2ZXpBdVFyZ1JjdFNrc24rSHZIMWpBeHliNjB4QUtCQVA2YlZxQmVuWGJvUDZBbnJLd3NZR2ZqQTFOVEV3RGcxU2R3Y1ZGTlU2V3BZSEo0K0Njc21MOEt1M1llNG1wakFNRHlGYk81VlI5bVpxWVFpNU1CQUJYSzErZU9zYmEyZ3F0ckVVaWxVdDdzY25YS2xNNThGVis3TnIxVTJod2Q3UkgwN3E3YTQwdVgxRnhmUlJjYi9YZm02ZGRYVS9BSEFKeWRIV0ZucXptb09uZjJDcHc0Y1Y3dFB1WEMzVG41L3NscEJlWDdmOHpZUWR4cnVXZlBVVXlhUEZLcm1pTzc5cXpMOUpqMDVzNmJoTG56K0trY3IxeTVpZHUzSCtqMWVZaUsrb0xkU3NHaHNlTUdhLzJZRk5hdjJ3WkEvdjB2RkFxdzNrKytUYlZTQ0NHRUFIbHdaUW9BWGtCRkxCYlRDaFZDTkZCOFBnUUNnVUVIVVRnV25yeE5OaUVFNldzRUVFTHlKdzlQTjd4NkZjU2JlZWp0WFl3YlJBTGtNOHdqSWo3eHp1dld2UU91M3p3QmIyOTVYdmJ1UFg3RC9nTWJ1ZG1vVjYvY3hNc1hiMUNtVEVtWW01dkIzY01WTFZvMndyZy9oK0J2LzJWd2RuWkVaR1FVQUtCM242NFlQbXd5S2xkc2hCM2I1ZWtjek14TTBiNURDKzcrcGt3ZGpUWnRtMkxUNWhYY3pPQnVhbWJlWmd0WkttU3YrSU1RRUJoRFVISjB6dHhmUGljUUNOQ3NlUU9WOW95S1hTdW5TUEh0M1FVblR1M0V6RmwvWXY4QmY5NktqM0YvRGtYM0hyL2orczBUM0FBU0FGU3BVbEh0ZGMzTnpWQ3ZYazFNbVRvYUxpNU9NRFkyd3BpeGcvQTA4QXBHak96UDFUZ3BVY0lMcTlJVjdEWkVIWDVyaGFKRm5mSGhmUmhPbnZ3SHZYdzd3OUxTUWg2WVBIY2w4d3RrZzQ2ZDJxQjNuNjdjZHVjdTdmRFBoUU9aQmxJVUxDeEVPSFI0TXlaTUhNYk5pRy9idGhrbVRCd0dBT2pUdHp1WEZxbG9VV2VWb3R1QVBEMk5PRW4rZDRsQUlPQld5MlVuRnhjblBQM3ZLaVpPR282bXplb0RrQSt5cHkvMDNNdTNpOWJYWkZrVzU4OWQ0UlVaWDdOMkFicjMrSTA3cGxxMVNtclBiZHhZUGt0YktCVEMwOU1kdHJZMnFGcXRFcnAwYlkrSms0Ympyelh6Y2VUb1Z0eTlyenFBYWtqeSt1dGJxclEzSEIzdFVhZk9MeGc4eEJkL3JabVBDeGNQSWl6OE1WNEgzVWFEaHI5cXZNK002a21rcjl1aVRuYThmM0phUWZuK3IxSzFJanAxYmd0QXZycHU0UUxWK25FNXFWNjltbnAvSHViUFc0bkVINzlMdG1uYlZHT3FPVTJ1WEw2QkZ5L2VRR1FoUXU4K1hYRHU3R1c4ZlJzQ0p5Y0hkTzdTVHFkckVVSUl5Wi95ek1vVTVZTFppa0FLeTdKY1FDVTFOUlVpa1NoTHk0RUp5VytrVWlrU0V4TWhsVW9oRUFpNEgrV1ZLWVlZV0dFc3ZmaWhFMGtDa1B3Vk1OVStGelloSkcveThTbk9tN25xNWVVT3YvV0xlTWM0T1RsZ3hhbzU2TlZ6T0twVXJZaDU4eWVwVGJIU3BHazlIRDY2QlIxLzc0OEZDNmFnU2xYNUgvSWhIeDV5UVJhRndvVnQ0ZHRyQkZ4ZFhUQjMza1RFZjQvSG9VT25BQUFpQ3hGbXpmb1RmZnQxeDZxVmY2Tlc3ZXJjRE1kR2pldmliLytsR0RseW1sYURUVm5CaGg0RUVzTjRiWXhIRDBDa1dxaVhhS2RCZzlyWXRmTVFoRUloWElvNm8xNjltcGczZjdMRzQ5ZjZMVUxuVGdPd1l1VWN0R3FkbGo2bGVZdUdlUFQ0SW1iUFdvYmJ0eDVnek5oQmF1djQ5ZnlqSTVZdFc0ZXcwSEJVcUZnR3paclZSNzM2dGZITEwvOVRPNlBkeWNrQjh4ZE14clJwbzNIOCtEbVVMbE15dy9ROGhzTFkyQWhEaHZiR3RLbUxzRzd0VnJSdjN3SzlmRHRqbmQ5VytLM2RndVl0R3VaS1B4WXVtb3BIRDU5aStJaSthdE1MWmNiSVNJaHAwOGVpYmJ2bStHdjFKcXhjTllmYjUrTGloTFBuOTZKWmt5N28zdU0zdGI5SFdWdGI0Y3k1dldqYXVETnExYTZHTW1WOGZ1cnhhS0w0SGl0Undnc2VubTZJalltRGlZa3h6RVhtY0hOMVFmdmZXdWkwT3Fsb1VXZHMzN2tHclZyMGdJOVBNYXpmc0lTWGNnY0FWcStaajhHRHh1UEIvU2VReVdRd01URkd2ZnExc0hqcGRPNlk2emVPWi9oK1ZRUzlkV1Z2YjZkeDM3VHBZMkZqb3puMVZIcGZ2MFpqNFlLL1ZOcnordXRyYW1xaWNmVk9aaFNGMUJtR2dhbXBDYXl0cmVEaDZZWk9uZHBnMEdEVmxVTHBaZGY3SjZjVmxPLy9KVXRuNE45cnQvSHAwMmRzM2JJUFhicTJSODJhdWhkZ3p3cDlQdzgzYjk3RHRoOHB2aHdjQ21QVjZuazZQNGExUDJvQzllelpFWVVLV1dPZDMxWUF3TUJCZi9BbStCQkNDQ200R0ZaVHpnc0R4TElzV0phRlRDYmpmcVJTS2FSU0tYZmJ4TVFFSmlZbU1ESXk0Z2FQQ2NudkZKOExpVVNDbEpRVXBLU2tRQ2dVUWlBUVFDZ1VjcmZUQjFVTURmdmxGbVQzQnZEYUJEVzJnYkZUVGJWQUNNbC9GSVZNQzlsWXdkYldSdU54OSs4RnFOUTNVQ2M0K0lOV3hXY0RIZ1hDMGNrQlJZczZJeXJxQzc1L2o0ZVZsU1VLRjdibEptbGN1M1lidFdwVmc3RXhmeDdLOCtldmMyWkFUUklQNmRVV1FFcGFJVmNZVzBOWS96eGduTDBGblBPYWdFZUIzRzBIUjN1ZFVzUklwVklraTVOaFptNm1kdEJIS3BYaVkxZ0V0KzN1NFlyazVKUU1CMURFNG1TWW1XbXVCZkgwNlhQWTJ4ZFdtM1lwUDBsTmxlRGJ0Mmd3REFOSFIzc2tKNmNnSmlhVzI5YVdjdDBrRzV0Q09wMEx5SDhueXNuZmNUNStqSVNkblkxS1lGWlpXR2c0Q3RsWXc4cktrdGVlbWlyQmd3ZVB1VzFOQTV6djNyM25ibWRVQkRxcmtoS1RrUGhqaFlXRmhZaDcvOTYrL1FCVnExWlMrWjVUeHJJc3BGSVpqSXowTTRHTlpWbThlUEdHMi9ieEthNVRYMUpTVWhHa1ZNZzkvZmQzZm5oOU5WSFVUMkVZcUV4QWxFcWxXazlLMU9mN2g3Ny90WFA3OWdPMGFkVVRLU21wY0hNdmloczNUMlQ0ZTFWT3k0M240Y3VYYjZoVHV3MCtmb3lFcWFrSlRwN2VoUm8xcXVoOG5jK2Z2MEltazhIR3BoQk1UVTBRRmZVRkxNdkN6czQydy9jMklZU1F2STNSNFErSVBCVk1BVlFES3NxQkZKbE14dTFUZmxoNTdDRVNvaFBsejd0aTFaYmlYK1dBaXFFSFVnQUFTZUdRWG1uQ2F4S1Vtd1hHdlpPZU9rUUlJZm9oZTdVYTdGdC9YcHVnOUVRd1hwblBFaWFFRUVKSXdSWVg5NTJyQTJScGFaSHZWMVVrSjZjZ1BqNEJBR0JpWXF3UzdDU0VFRUl5b2tzd0pVK0cxcFZUZlNsdkt3SXNpaFJnaWlBS0JWTklmcFkrQlo3aXM1SCt4NkNES0FwbXpvREFGSkFsYzAxc1FqQU12TmVFRUpLOUV0NkREZDdLYnhPNWdmSG9wcC8rRUVJSUlTUlBzYmJXUHYxZGZtQnFhcEx2QTBhRUVFSU1RNTRMcGpBTXcxdStuejZnb3RoUGdSUlNrS2lyS2FTOFFrVTVrR0xRQVJWR0FNYkNBK3ozMTJsdENTRjY2dzRoaE9RK0ZyTG5Dd0JaS3E5VlVHb3NJRkROTFU0SUlZUVFRZ2doaEpEY2tlZUNLUUIvNEZnNWFLSmNtRjQ1b0VKSVFaQyt1THh5WUNWUEJGSVVMRHdBcFdBS1M4RVVRa2dCd242NkRQYnpEVjRiWTFzWmpITVREV2NRUWdnaGhCQkNDQ0VrTitUSllBckFYNkdpTHEwWDFVd2hCVVg2bWlucTBuNmxQODZnV1hqeXR4UEQ1RE8wYVVZMklTUy9rNG9oZTc2STM4WVlnU2svQzZDRWg0UVFRZ2doaEJCQ2lGN2wyV0FLb0RxSXJDNjFGd1ZTU0VHUS9yT2c3dCs4Z3JId0F1OVR5MHJsQVJWTEwzMTFpUkJDY29YczdVWWdLWnpYeGhUdkQ4YXloSjU2UkFnaGhCQkNDQ0dFRUlVOEhVeFJTRDlZck5oV3JxMUNTSDZuNlhPUTUxaDRxRFN4Q2NGZ0tKaENDTW5QRWtQQnZ0dkNiN1B3Z3FERVFQMzBoeEJDQ0NHRUVFSUlJVHo1SXBpaWtHY0hqd25KQnZubC9hODJhSklRblBzZElZU1EzQ0lWUXhZd0RwQ2xLRFV5RUpTZkJRaE05ZFVyUWdnaGhCQkNDQ0dFS01sWHdaVDA4c3ZnTWlFRmluRWh3TVFHU0luaG10aUU5MVF0Z0JDU1A3RVN5SjVNQWh2N2pOZk1lQThCWTFkVlQ1MGloQkJDQ0NHRUVFSklldms2bUVJSXlac1lDMCt3S1kvVEd1SnBaUW9oQmk4bEd1eVgyMEJTT0ZoWnNyNTdZOURZcU90QVlnZ0FGcENJQVZiQzI4OFVLZ1BHdGlyWW1DZUEwQnlNd0JRUW1xWDlDRXhBQmVrSklZUVFRZ2doaEpEY1JjRVVRb2poc2ZBRW90T0NLV3hDaU42NlFnakpoRGdLc2xjcndJYWZBVmlwdm51VEw3Q3h6OEhlNjV2QkVRd2cvQkZnRWNnRExJelFGQkNheTlPQ0tRSXVRck1mMjZZL2pqTUZJekFEaENiY05uZTgwUFJIa0VZQU1FS2xId0dZZE51cXR3VUFZNVMyRFlIOE5pR0VFRUlJSVlRUWtvOVFNSVVRWW5BWUN5K3d5ZzBwMzREVU9NRFlXbDlkSW9Tb3dYNitDVm5BV0VBU3IrK3VGREFzSUJYTGY5SmF0RDJURUVJSUlZVGtNY0tXenpJL2lCQkNTSTZqYVlPRUVNTmo0YW5TeEZJUmVrSU1DaHR4SHJJSGd5bVFRZ2doaEJCQ0NDR0VrQUtCZ2ltRUVNTmo2YW5hUnFtK0NERVliRXdnWkU4bUE2eE0zMTBoaEJCQ0NDR0VFRUlJeVJXVTVvc1FZbkFZa1J2a3haWFRFdEt3OFNGVWJwa1FReUNPaE96aGNDQmRrWG1tVUZrd3BjYURzYTBFQ0l6MTFMbThSZ2IyMHhYSUhvOEhwRXJQcDRrZEJPWG1BRUtqdEhSZVVqRWdrLy9McW1uamJjdFNmaHlUTEgrZHBNay8ybFAxOTFBSklZUVFRZ2doaEpBOGpvSXBoQkRESXpBRlJFV0J4TEMwTmtyelJZait5VklnZXpBY1NQN0NhMmFLTklPZ3dnSjVJWE9pQXdFWXAwWVFWRmdBV2NDNHRPYVViMkRERGtKUTFROVFFMGJPY21DWmxjb0RLbEt4UE1naVMrWUhYV1FwOHRWR3JQVEhqL0x0SDl0UXRFdVU5cXNleDFKMUZrSUlJWVFRUWdnaCtRd0ZVd2doQm9rUnVZTlZEcVlvM3lhRTZBVWJ2QU5zM0F0ZUcxTzBIUVFWNWdFTVpRN05LcVpJY3pDeHo4QysyOEsxc1ZIWHdJWWRCK1BhUGh2dlNBZ0loYnlnVjA2dCtLT1ZoSVFRUWdnaGhCQkM4aHNhK1NDRUdDYVJPMitUVFF3RmFLWXpJZm9qam9Rc2FEMi96Y0lUZ25MVEtKQ1NEUVRld3dBeloxNmI3T1Z5SURWV1R6MGloQkJDQ0NHRUVFS0lNaHI5SUlRWUpFYmt5bStReEFNcE5LaElpTDdJWGl5VnA0ZFNZSXdncUxRVUVJcjAxNm44UkdnR1FhbHgvTGFVYjVDOVdxMmYvaEJDQ0NHRUVFSUlJWVNIZ2ltRUVNTWtjbE5wa3E5T0lZVGtOdmJyWGJBUjUzaHRUTEUrWUFxVjBWT1A4aWZHcFFVWW00cThOdmJEQWJDeC8rbXBSNFFRUWdnaGhCQkNDRkdnWUFvaHhEQ3BDYWFBZ2ltRTZBRUw5dVZ5ZnBPeE5RVEYrdW1uTy9rYUE2Yk1wSFJ0TE5qLzVvTFNIQkpDQ0NHRUVFSUlJZnBGd1JSQ2lFRlNTZk1GVURDRkVEMWd2OTRERy91TTF5WW9QZ0F3dHRKVGovSTN4cVlDR0pmV3ZEWTI5ait3a1JmMDFDTkNDQ0dFRUVJSUlZUUFGRXdoaEJncUl3dkF4STdYeENhRzZha3poQlJjN050Ti9BWXpSekFlM2ZYVG1RSkNVR29NSURUanRjbGUvUVd3VWozMWlCQkNDQ0dFRUVJSUlSUk1JWVFZTEpYVktiUXloWkJjeGNhOUFQdmxGcTlONE5sTFphQ2ZaRE16WnpERit2RGJFb0xCaGgzVFQzOElJWVFRUWdnaGhCQkN3UlJDaUFGTEYweGhFei9vcVNPRUZFenMyODM4QnFFWkdMZmY5Tk9aQWtiZzFSc3dzZUcxeWQ3NEFiSmsvWFNJRUVJSUlZUVFRZ2dwNENpWVFnZ3hYQ0ozL3JZNGlnWVNDY2t0U2VGZ0k4L3ptaGlYMW9CeElUMTFxSUF4c29TZ1dEOSttL2dUMlBmNzlOTWZRZ2doaEJCQ0NDR2tnS05nQ2lIRVlLa1dvV2VCeEhDOTlJV1Fna1lXZGhSZ1pidzJ4ck9IZmpwVFFERWUzUUhUd3J3MjJWdC9RQkt2cHg0UlFnZ2hoQkJDQ0NFRkZ3VlRDQ0dHUytTbTBzUW1VZDBVUW5JY0sxT3B6OEhZVlFGajVhT25EaFZRUWpNSWlnL2l0NlhFUUJhOFhULzlJWVFRUWdnaGhCQkNDakFLcGhCQ0RCYWpKcGlDQkFxbUVKTFQyRy8zZ1NUK0tqREc5WGM5OWFaZ1k5dzdBV2JPdkRiMjNUWWc1WnQrT2tRSUlZUVFRZ2doaEJSUUZFd2hoQmd1VXdkQVlNSnJZcFBDOU5RWlFnb09OdlFJdjBGb0JzYTVrWDQ2VTlBSlRDRHdIc0p2a3laQzluYWpmdnBEQ0NHRUVFSUlJWVFVVUJSTUlZUVlMa1lBaUlyeTJ4SSs2S2N2aEJRVWt1OWdJeS93bWhpbmhvQ1JwWjQ2UkJqWDlrQzZHbExzKzcwcXE0Y0lJWVFRUWdnaGhCQ1NjeWlZUWdneGFJeDV1bFJmaWJReWhaQ2N4SWFmQTJUSnZEYkdwYldlZWtNQUFJd1JCTjdEK0cyeVZNamUrT21uUDRRUVFnZ2hoQkJDU0FGRXdSUkNpR0d6NEFkVDVHbStXUDMwaFpBQ2dJMDR3Mjh3c1FYalVGcy9uU0VjeHFVVllPbkZhMk0vbmdEaWcvWFVJMElJSVlRUVFnZ2hwR0NoWUFvaHhLQXg1dnpVTnBDS2dlUXYrdWtNSWZsZFNqVFlidzk0VFV5UjVnQmpwS2NPRVE0amhNQjdCTCtObFVIMlpxMSsra01JSVlRUVFnZ2hoQlF3RkV3aGhCZzJrWnRLRTVzWXFvZU9FSkwvc1o4dUE2eU0xOFk0TmRSVGIwaDZqSE1UTU5ZbGVXMXN4RG13Y1MvMDFDTkNDQ0dFRUVJSUlhVGdvR0FLSWNTd1dhZ0dVMERCRkVKeVJQckM4eENhZzdHcnFwL09FRldNQUl6UFNKVm05dlVhUFhTR0VFSUlJWVFRUWdncFdDaVlRZ2d4YUNwcHZrQXJVd2pKRWFuZndYNjV6V3RpN0dzQ0FoTTlkWWlvd3pqV0EyTlRnZGZHUmwwREcvMVlUejBpaEJCQ0NDR0VFRUlLQmdxbUVFSU1tOUFNTUxYbnR5V0c2YWN2aE9SajdPZHJBQ3ZodFRHTzlmVFVHNklabzM1MXlxdFZBTmpjN3c0aGhCQkNDQ0dFRUZKQVVEQ0ZFR0x3bVBSMVUyaGxDaUhaVGlYRkZ3REdvWTRlZWtJeXc5alhBR05YamRmR2ZydXZzcktJRUVJSUlZUVFRZ2doMlllQ0tZUVF3NWN1bUVKcHZnakpacklVc0o5djhwb1k2OUtBbVpPZU9rUXl4b0R4R2FIU1NxdFRDQ0dFRUVJSUlZU1FuRVBCRkVLSXdWTlptWkw4RlpBbTZxY3poT1JEYkhRQUlFM2lOMUtLTDRQRzJGVUI0MUNiMThiR1BnUDc2YktlZWtSSTNoTWZuNENJaUUvNjdrYWVrSlBQbFVRaUZ4eXBqZ0FBSUFCSlJFRlV6WkhyRWtJSUlZUVFrdDBvbUVJSU1Yd2lkVVhvcVc0S0lka2wvYW9VQUdBYzYrcWhKMFFYNm11bi9BV3crV05nOHNTSjg3aHk1U1pZTnVQVk5qMjdEMFczcm9QUXJldWdMQS9LSmlZa0lpWW1GZ0RBc2l6ODFtN0IrRDlucXoxMjBNQS80ZSsvRXdrSjZvUDZJMGRNUmFlTy9kR3BZMytWZllyMmZuM0haS21mNU9jOWVmSWNUUnAxUW5HdjZuQnhyb0NXemJ0bitoN0xLMUpTVWhFWDl4MmZQbjFHU0hBb1hyeDRnNEJIZ2JoMTY3N0c5MnRHc3VPNTJydm5LR3BVYjRFNXM1ZmoyYk5YYW8rWk5HRXVQTjJyb0Uycm5qaHg0cnpPL1RSMEZDeEtrNWlRaUNxVm0zQS9xYW1TekU4aWhCQkNDREVnREp0Zi9ub2doT1JiYkhRQVpMZDc4dG9FVmY0QzQ5UklUejBpSkgrUlhlOEE5dnZydEFZVFd3Z2JYUU1Zb2Y0NlJiUWllemhDWlRXS29OSmlNQzZ0OWRTajdKR2FLa0c1TW5VUkVmRUp4WXA1WU1ldXRhaFFvWXphWTIyc3ZTR1R5UUFBTVhGdklCQ29ueXNVRWh5S3A0SFBFZjR4RXVIaGtRZ0xpOEQ3OTJGNEh4S0txS2d2OE8zZEJXdldMa0Mzcm9Odyt0UkZBTUR3RWYyd1lPRVU3aG9QSHp4QmcvcS9BUURzN0d6d0pQQUtDaFd5NXQxUHhmSU5FQno4QVFBUUYvK1d0OC9hc2poM2JzaUhoN3cyVFJ3ZDdSSDA3aTRBb0VTeFh4QVY5VVh0Y2FhbUp2ajg5UVdjbmNwbmVMMzBJajhGNm5SOGRzbnNjV3ZqOU5rOXFGUG5GNTNPU1UyVm9KUlBMWHorL0pWck8zVm1OK3JXcmZIVC9jbE93Y0VmTUh6b0pLU21TcEFxa1VBaWtVQ1NLcEZ2cDZiSzIxSWxTRWxKZ1RnNUJlSWtNZmM1VU9mQXdZMW8zcUtoVG4zSWp1ZXFWWXZ1dUg1ZC92NWQ2N2NRdlh3NzgvYkh4WDFIU2U5YVNFaElCTU13dUhYbk5NcVdMWm5wZGJQai9aUGVyTm5qTVhiYzRBeVBrVXFsU0V4TXd2ZnZDWWlQajBkYzdIZkV4c1loT2lZTzM3NUY0K3VYYUh6NS9CV2ZQbjFHUkdRVXdqOUdJQ0lpQ3ZzUCtLTlo4d2JaM3Vlc09IYnNiTFpjeDlQRERaVXFsOVBwbk5qWU9MZ1ZyY3h0ZjQxK0JXTmpvMnpwRHlHRUVFSklWakVNdzJoN0xQM21RZ2d4ZUNwcHZnQXFRazlJZGhGSDhRTXBBQmlIdWhSSXlTTVlIOVZnaXV6MUdnaWRtd0VDWXozMTZ1Y2RQblNTU3ltVWxDU0dqMC9tQTZjTXcyZ01wQURBM3IxSHNIREJYeHIzQndhK0FBQjA3ZGFCQzZhc1hiTVo3dTVGTVhpSUx3Qmc1WXEvdWVPNzkvaWRGMGdKREh5QjNyMUdJaXdzbkd1clVybUoydnVLamYyT0twV2I0R0hBaFV3Zmw2NFNzN0FDSWI4UWk1UGhhSzgrNkphUjFpMTdaTGhmbTBIMjdPYm9hTThGSWJMRDA2Y3ZlTUdVM0hpdTNyMTdqeHMzN2dFQVhGMkxvRnYzMzFTTzkxdTdoVnMxSXhRSzBLdm5jSTNYWHJob0twbzJxNjl6bjdQcTlldTM2UGg3UHlTTFU1Q1VKRVpTVWhLU2sxT3lkSzJSSTZiaTNvTnpLc0ZYaFUrZlBpUGdVU0FDQXY1RFFFQWdrc1hKT0g1eWg4YnJhUnRNU2gvUUJaRGhjNnlMWHI2ZHNkWnZvVTducEYrSkloUlNvZ3hDQ0NHRTVDMFVUQ0dFR0Q3VHdvRFFESkNLdVNZMk1ReGFoNDBKSVJxeFgyNnB0RkdLcjd5RHNmSUJVNlFGMkFpbG1jYUpZV0RmN3dYajFVdC9IZnNKTE10aTlhcU4zUGFFaWNOaFptYXE4WGpGYkh3am80d0RnTzd1cWlrakFjQmNaQTVQRDFkNGVjb0Q5KzNhTlVmM0hyOWh6KzRqQUlBcGsrZWpZYU5ma1pRb3hzbVQvd0FBaWhaMXhwU3BvM2pYRVNlSjhlYk5PMTViK20wRnFWU3FjWisydkwyTElTRWhBZUhoOHFDVHJhMk55akZDb2ZyblJDcWx0RU9HenNKQ0JHL3ZZb2lOallPSmlUR01qWTFoWW1JQ0V4TmptSmlhd05qSUNIZnVQT1NPYjl1MkdiZFBmcHo4V0ZOVCtiOFZLcFRPOWNld1pmTmVMaTNZcU5FRFZWWWdSRVY5d1Yrck4zSGJFa25HbjR1NDcvRTUwMUVOeE9Ka2hBUm56K1NkaUloUG1EaGhMamI4dlpSclc3eG9MUUlDQXZFNElKRDdIQ3VVTHUyZExmZWJtMlF5R2I1bjhocDkreGJOM1dZWUp0UGpMUzB0Tkg2UEVVSUlJWVRvQXdWVENDRjVBQU5HNUFiMis1dTBwc1FQK3VzT0lma0krL2tHdjRFUmdyR3ZyZjVnWXBBRTNzTWdqVHdQc0drcGZtUkI2eUFzMmhZd1VSMWdOM1NuVDEza2FpdVVLT0VGMzk1ZHVIMFp6Y1pPVFpXbzNTK3lFQ0h5VXlDcVZxdUlDUk9Id2JtSUUyNzhleGRIanB3R0FDeFlNQVg5K25jSEFFeWNNRmZsL1BJVnltRHpwajI0ZGZNZU56RHNVclFJNXM1WkFRQll2R1I2Rmg4cG4zSTZMeUR6bWVjUEF5NWc5YXFObUQ1dEVRQ2dkV3ZWVlREUnNhOVYyclM1ZG00YlBxSWZldmZwa3VseGdZRXYwY2RYdFZhUU9nS0JBRjI3dGYvWnJnR0FWbW1uY2tKR0s1ZlNyeXpadFdkZGx1OG5KNTZycE1RazdOaCtBQURnNU9TQVhyNmRzV25UYnBRbzRZWDY5V3NCa05kSzBhV1dpL0lxaHRObjkyU3BmeXpMWXUyYXpUaDNscitpejkzREZZMmI2RGFSd05qWUNKYVdsckF1WklWQzFsYXdzYkdHcmEwTmJPMXNVTGl3TFFvWHRvV2pvejBjSE8zaDdPd0lGeGNuM3ZuejU2M00wbU5JejhURUdCNGVhbFp4NTdLWEw0TlFvM29Mclk5bldaYVg4a3VkRzdkT2FrenhTQWdoaEJDaUR4Uk1JWVRrRFNKWFFDbVlRZ1hvQ2NrR3JFeGxaUXBqK3ovQTJFcFBIU0paWXVrRnhxMGoyQThIMHRwU3YwTVd0QjZDTXBQMTE2OHNrRXFsbURkM0JiYzliLzRrUklSSFl2bnk5Umc3OXVmU0xKVXNXUUxUcG84RkFIeldVSGRrL2JwdEttMEJqd0lSOEloZlYrVCt2UURjdnhjQUlDMllVcTE2WmNURnY5VzVac3JQdUhFakxmalM0ZmRXUDMwOWZiRzN0OU1xbFZ0c1RKelcxelEyTnVLdEFuQjFxY1RkRGd0L3JQWWNiWTdKRGFkT1hrRDNicnE5MzM4bTdWTk9QRmZidHg5QVRFd3NBR0Q4aEtHSWkvdU95UlBuSVRrNUJSVXJsY1dZc1lOdzZOQXA3dmdWcSthZ2YzOStDckZqeDg1eUthbmNQVnpSckdsOWJwK3V0WElBZVNxdFFRUEg0L0tsNjd6MjMzNXJoYi9Xem9lMWRjYi85eDArc2dVK1BzVmdZV2tCUzB1TERGZk02Y3JKeVFHZlBuM08wcm5GaTN2aTd2MXpXVHBYMTFSZGhoYUlKWVFRUWdqSmJSUk1JWVRrRGVucnBpUitCRmdwMVhVZzVDZXczOThBcWJHOE5rcnhsVGNKZkVaQUduNEdrS1NsVEdIZjd3VTh1Z0lXWG5yc21XNjJidDJINTgvbHF5bnExNitGbHEwYW8zKy9zVGl3L3poMjdqaklPMVprSVFMQXJ4R2lhRXZmcmk4elp5ekpzV3ZMWkRMY3VTMFB5QlFwNG9UYXRhdXBIRlBRQno0blRwaXJOa0NtemZPaWZJeTZBRVJPa1VqMGs0SXRPNStyeElSRXJGaStBUURnNWw0VXZmdDB3NXpaeTdsNkkwV0tPR0hNcUJtOGE4eWFzUlRObXpXQXE1c0xBT0REK3pDTUdEYUYyNzlxMVZ6ZTUxdFhaODljd3JDaGsvRGx5emV1VFdRaHdwSWwwOUhMdDdOVzF5aGV3aE1lbnRtM0FtVEV5UDZvV3EwaXFsV3RCRmMzbHdML2VTV0VFRUlJeVFzb21FSUl5Uk1Za1J0WTVRWldBb2cvQWVZdSt1b1NJWGxmdEpxWjhZVjFuKzFMRElDSkhRUWxCa0wyTW0xVkIxZ3BaQytXUWxBMTYrbC9jbE5JY0NobVRrOExQdnplc1RYMjdUMktnd2RPQUFDY2l6Z2g5TU5IQUdtcHUrTGpFK0RpWEFHQWZHYjNtN2QzdVBQVEQweU9HRDRGKy9ZZUJjQWZzQjcvNXl4TW1xaWEzdXZBd1kwcWJRcWRPdzNRNmpFcEY2elB6TmV2MFJvTDFxc1Q4Q2dRc2JIeWxScS9kMndOZ1NCM0NqbHYyYndYYzJZdmcwQWd3Snk1RTlIemo0NC9mYzFaTTVkaTFzeWxtUjlvUUs1Y3VZbGRPdy9oM3IwQVJQMVlVZURvNUlCZmZ2a2ZmSHQzMGJoeVF2bDlXYnEwTjY1ZFA0NzU4MWJpd1A0VGlJeU13cVRKSTlDelowZXNXYnRBNWR5d3NIQ3NYUEUzVWxKU05mYXJhclZLOE5VeU9KQlRWcTN5UjJSa0ZBREF6cllReG95ZWppT0g1V24xTEMwdDhQejVhMFJIeHdBQW5KMGRFUmtaaGJpNDcralF2ZzlPbk5xQitQZ0V0R3ZyeTcyLy8ralZTZWNVWEFxSkNZbVlQSGsrdG03WngydXZVS0VNdG01ZkRXL3ZZbHBmcTFLRmhsbnFnN0pGaTZkaDZMQStBSUQ1Qy9MV3lrRmRmWXQ1clZMTHFvL3ZTQnorOFY3dzhuTEhrOEFyS3VkUlVJa1FRZ2doaG95Q0tZU1F2RUdrV2ppWVRRd0ZROEVVUXJLTS9aWXVtQ0lVZ2JFdXBaL09rSi9HZVA0QmZEZ0FLS1ZCWktPdWdmMXlDNHg5TGYxMVRFc1BIajdoRlNNZU1Yd0tiLytpUmRQUW8vc1FYcHZ5OGJhMmhUSzhmbXBxS2pjelhwbEVJbFc3R3FCNWk1OGZPTldGcmtYcEwxNU1TMVhVcFVzN3RjZDA3L0diMnZZOXU0L28xcmtmdm42TnhyaXhNN2tDOWlOSFRFR2J0azFScUpCMWxxNlgweG8wcU0ybFlsSU9iSTBaTzBqdDhkb2NFeCtmZ0lFRHh1SFVTZFY2SnU5RFF2RStKQlFIOWg5SHQrNGRzR2J0UXBpWUdHZll4OEVEeDNQMWV4VGMzSXZ5YWdXeExJdDllNDlody9vZFhDQ2xhYlA2K09mOFZkNWp2WExsSmg3Y2Z3eDdlenNzWFRwRHAxVVUyZmxjT1RrNWNyZWZQSG1PSjArZWM5dWp4d3hDaFFxbDhVZlBZWEJ3S0l4cjE0OWo1SWdwT0gzcUlsNjlDa0tUeHAyUkVKK0FyMS9saGNvYk42bUxWYXZuYWYwNGxOMjdHNENCQThiaDNidjNYQnZETUJnOHhCZHo1MDNLOUxVaDJVK3g4aENRcjFBaWhCQkNDTWxyS0poQ0NNa1RHSE0xQXdLSm9UU0xucEFzWThGK2U4QnJZV3dyVWVxOHZFeGdBa0dwY1pBOUdzTnJsajFiQUdHZEk0REFSRThkMDA3TEZnMWhMakpIVW1LU3lyNG1UZXVoVGR1bUt1MlJFVkhjYlJ1YmpJTXB4c2JHTURXVlB3ZXBxUkxJWkRJQWdKR1JFRUtoL0gydkx0anlNelRWVE1rT1Y2L2NCQURZMnRxZ2JEbjFRVkRsT2hqS3NocE1FUWdZQ0FRTWZzUlNJQlFLd1RCTWxxNlZHNXEzYU1nRnhaUUgvMmZQbWFEMitNeU9ZVmtXUGJvUHhaWExOM2p0TGk1T2tNbFlialVHQU96ZGN4UU13Mmg4RFFBZ0pDUVVMMTY4QWNNd2NIVnp3ZmU0ZUpWanJsMjdqVG16bDNNMWVnQ2dXL2NPV0xseURweWR5bk50Ky9iL2pYWnRmWEhuemtPY08zc1pseTcrQzEvZkxoZzBwQmRLbGl5aHNROEsyZmxjdFd6VkNHUEh6QURMOHRZVW8wZ1JKNHdZMFJmbUluTnMzN0VHUllzV2dZTkRZV3pac2dyTm0zZER3S05BZkhpZkZneXUvTC95MkxYTEQ4YkdXZnVUZGVsU1AxNGd4ZDdlRGh2K1hvcW16ZXBuNlhxRzZ2WHJkM0FvWEJveW1ReE9UZzZvVmJzNlJvem9oNHFWeW1aNmJsVFVGOXkrL1NEVDQ3TERoL2RoZVBFaXJmNWhzZUlldVhLL2hCQkNDQ0haaVlJcGhKQzhRYVM2QW9WTi9BakRIY0loeE1BbGhnTEovQ0xjakYxVlBYV0daQmZHdVFrWXV5cjhWVWNKd1dEZmJRVlRRdjBNYzBNaHNoQmgxcXcvRVJjWEQyTmpJOHladlJ3eW1Rem1Jbk9zV0RGYjdUa3ZYd1p4dCsvY2VZaFRKeStnZFJ2MXFiTFdyRjNBcFU2cStyK21lUDFhSHVoWXVtd1crdlh2RGlENzA4dm9Vak1sc3pSbDZiVnAyeFEzYjk1RGRIUU1GaTVZamVrenhxb2NvMHZhTUczWTJ0cmdiLzlsbUQ5dkZRUUNBYVpPSDUxcDBXNTEwZyt5anhqWkg3NjlNMDlORlJqNEVuMThSMnErN284QUdZQU1nenhaZlowUEh6N05DNlI0ZWJsajk5NzFLUGNqbVBVNDREOTA2em9JSHo5R0FwQUhyZnIwNllaZmF2eFA3ZldTa3NUdzhuTEh3Y09iNE9OVEhDekw0dHUzR01USEorRFkwYlB3OTkrSnh3SC9jY2VibUJoajlwd0pHRHFzRDFKU1VtRm5aOFB0TXhlWjQranhiUmc2ZUNLT0hqMkQxRlFKTm0zYWpVMmJkcU5hOWNwbzFhb3g2dGV2aFVxVnkwRWdFT1RvYzFXa2lCUHVQVGdIVzFzYmpCc3pFOGVQeTR1ano1ejFKOHhGNWdDQWxxMGFBd0J1M0xnTC93MDdFZmowdWNwMUFwOCtSNTgrbzlHelowYzBibElYNXVabU92ZEYyZTI3WitEazVKRGw4OCtjMndOM3Q2SS8xUWRicGRjc3UwaWxVbTYxV0ZoWUJBN3NQNDdEaDA1aHhjbzU2Tk8zYTRibm5qdDdHZWZPWHM3MlBxbXpmdjEyM25aZzRBdEVSa2JCMmRsUnd4bUVFRUlJSVlhSGdpbUVrTHhCWUFxWU9RTGl0Rm1mU0FyVGZEd2hKRVBwVjZVQUFPeXE1SDVIU0RaandKU1pDdlptSjRCTlMxMGxDL29iUXBlV2dDajdpaWZuaENGRGV3TUErdllleGEwY21URmpyTVowUlhmdThOL0hRd1pQUVBueUp6Sk1iM1RseWswdWtBSUF4NDZlUVp1MlRlSG9hTTg3cm1MNUJsbDVDRHk2MUV6UnRlYko0Q0crMkxSeE40S0NnckY2bFQ5NjkrNENOM2YrUUs4dWFjTzAxYkZURzNUczFPYW5yaUdWeW5qYnpzNE84UEhKZk5BK05pWXV3LzNKS1drcml3VEM3RjlsdDNjUGYwWFBCditsWENBRkFDcFZMb2Y1QzZlZ2Q2KzBnTS9CZ3ljMUJsTUFZTzI2UmR4alp4Z0doUXBabzBLNWVnZ0xpK0FkSnhBSU1IQlFMOWpiMitIQS91TUFnTVZMcG5QNzkrODdCa0MrS2lRMExCd1A3ai9tOXQyL0Y0RDc5d0lnRkFyeFB2UWhySzJ0Y3Z5NUtsbXlCSzVldmNVRlVpcFZMb2R1M1RzQUFDNWQvQmRuVGwvQzJiT1hWQjZubFpVbFVsSlNrSnljQW9sRWlyTm5MdUhzbVVzd01URkdsU29WMGI1REMrNTdRbGU2QmxKazZkNm5ya1ZkNE82aG1uWldINHlOaldCblp3c0xDeEZrckF5ZklqOGpLVW5NN1pkS3BSZ3planFxVmEvRWU0L3F5N05ucjdEUmZ5ZXY3Y25qWjZqN2F6dnMzck1PMWFwWDFsUFBDQ0dFRUVKMFE4RVVRa2lld1pnWEJjc0xwb1RycnpPRTVIRXE5VklFeG1Cc3lxcy9tT1FwakhWSk1KNS9nQTNlbHRZb1M0YnMyVHdJcW0wQURIeE4zNkZEcDNEbzBDa0FRSTBhVlRRT25Fb2tVcHc1ZlluWEZoc2JoMTY5UnVEQ3hZTWFyNzkwc1I5dis5cTEyL2lsV25PczM4QmZSUkljL0NFTHZkZU5jcTBXWGJObENRUUNEQmpZRXhNbnpFVktTaXEyYmR1dmRuV0tJUktMeGJ4dGlVVEtGUnZQU0h4Q1lvYjdsZE8wR2FVTEVLZ3I2SzRyNVZVaWRuWTJxRmxUZFRWZnZYcjgra1RQL251cDhYbzJOb1ZVQ3RVYkdRa3hjRkF2ekppK0dBRGc2ZVdHUW9XczhlVHhNNnhkczFtbi9vNmZNQXc3ZHh6azBvOVZxbHlPVzBtVTA4L1Y5Ky94dkxwSGk1ZE01MWJBN045L0F2djJIdVVkYjI1dWhrR0RlMkhNMkVHSWkvMk91WE5YNHNqaFU5eG5KQ1VsRmJkdlAwQzkralYvdW0vYVNremlweHcwTVRYQnhRdi80cmNPZmJKMHZmUnAvMzdHbDI4dmVTdUtaRElacmwrL2l6R2pwaU1vS0pocjI3cDVMNWF2VkwreUw3ZEVSWDFCajI1RHVIby9nSHlWVlVwS0tpSWpvOUN5UlhlczlWdUlMbDNiNjdHWGhCQkNDQ0hhb1dBS0lTVHZNQzhLUktmbERHY1RhV1VLSVZtVlBwakNGQ29uWHdGRzhnV0J6ekJJSTg0QjRraXVqZjE4QTJ6a0JURE9xclZIRE1XclYwRVlxVFFBNitCWUdJTUdqc2ZIc0Fnc1hEeU5kK3loZ3lmdzZkTm5BRURwMHQ1NDgrWWRKQklwQWg0RllzcGs5WVBCLzV5L2loczM3cXEwZi8wYWpWa3pOZGUyeUtyTWFxYWtKQ2R6dDhQRFArbWNVcWxobzErNTIvLzhjMVVsbUJJWC94YU5HM1hFdmJ2eS96dnZQVGlQVXFYazlUTU9IVHlKblRzT2dtWFpYSzk3RWh2N25iYzljOFlTblZLaWFTSldtcGx2WVNGQzZJZVAyTFJwZDVhdU5YUEdFZ3dZK0FkY1hZdHdiZEhSTWR4dGUvdkNhczhyVk1pYXR4MmZrS0R4UGpTdGxPamJyeHNPSGppQi9nTjZvdWNmSFRIK3oxbDQ4dmlaTHQwSEFFeWZNUmFUcDR6Q2xjczNjT3JVUC9EMGRPZjI1ZVJ6SlpQSk1IalFlTHdQQ1FVZ1QvdDE3T2hackZycGo1RGdEMWoxMXp3Y09uZ0NFb2tVYnU1RlVhOWVUVXlaTWdxdWJ2S1VycmEyTnRpMGVRVm16aHlIclZ2M1llK2VJL2o0TVJJQ2dRQzlmTHRrcVk5WjhmVkxORy9iMGxLVWEvZWRtZlNmV1lGQWdIcjFhbUxMMWxXb1c2Y2QxLzVVVGZvMFpiMThPMk90MzBLdDcxZlg3NmkzYjBQUXVlTUFYdTBhSDUvaU9IeGtNM3IyR0lvblQ1NGpPVGtGQS9xUHcrdlg3ekJ0K3BnTXJrWUlJWVFRb244VVRDR0U1QjJpZEtrVmtyOEFVakVnL0xrYzJvUVVPT0lvZWMwVVpaVGlLMzhSaWlBb093MnloOE41emJMbkN5RXNYQk13MXIzT1JXNFlOSEE4NHVQVEJwOVBudmlIdTIxbFpjSGRscVNtWXNiMHRNSDN1Zk1tNGRhdCsxaXhmQU1Bd1AvdkhTclhUa3hJeEo5L3psSnBiOUswSG01Y3Y0dGV2cDB4ZEZqYWpITTdHeDl1Vm56czl5QVVza29yNHYwdDVqV01qSDQrTlZMY2Q5V0M0N3B3ZDAvN2YvR1ZVdjBZWlkwYTFlV0NLVWNPbjhLVXFhTng5T2daREJ3d0RoS0pGT3ZYYmVNOTd0d1E5U01JbHQwK2hxY0ZEeTB0TFJEMk1VS25WR3ZwdFc3ZGhCZE1zYkt5NGdJcU1UR3hhcy81K3ZVYmI3dHdZVHVOMXhjSTFBZXhySzJ0Y1BQMktXNTcxZXA1V0xWNm50cGp6NSs3Z29VTC84S2poMCs1dHRxMXEyUGk1QkVBNUN0ZG1qU3RoeVpONi9IT3k4bm42dHUzR0p3K2RaSGJGeEh4Q2V2WGJRTWdIL1N2WHIweWxxK1lnK0lsUEZHbnppOG9YNjQrRHV3L0RoK2Y0aWhUdGlUS2xTdUY4dVZMb1Z6NTBwZ3hjeHltenhpTEIvY2Y0L256MTd6WEk2ZDkrSkEyYWNmRXhEaEw5WUZ5VzVteUpYbmJxUktKbm5vQzdOdDdGSk1temtOY1hGcncxTm5aRVFjT2JZU0hweHRPbjkyRDN6djB4ZDI3andBQVM1ZjRRU3hPMW5RNVFnZ2hoQkNEb0Z0eVprSUkwU1BHWExVSVBaSWlWTnNJSVJsaW94K3F0REVVVE1sM0dLY0dZSndhOFJ2RlVaQTkvL2tVUGptbGR1M3FhdHRGRmlMZUxINUZlaGdBK1BYWFg5QzBXWDFNbWp3U3hZdDdhcnoyK1BGekVCSXNEeUlhRzZmTkoyclpzakhPbmQrSHJ0MDZjRzNSMFRGY0lNWENRcVRWeW8yNWMxYkEyckk0THoyWXRXVngzby9DdDI4eHNMWXNqaytmdm5CdDV1Wm04UFl1eHYxa0ppVWxGUThlUE9HMnhlSmt0UU9SSFg1cnlkM2V2dTBBL1AvZWdUNitvN2pITjJ2bVVtNEZRVzU1bDBNcDFNSkMwOUovcHErQmt4M0tsMCtyUFJFVjlRV0JnUzlVanJsODZRWnZ1K3IvMmJ2djhDaXFMZ3pnNyt5bTdhWlJRa3VGQUFGQ1J3S0lnRFFWRUVTVTNoRkNCeEdRanRLYkNFZ1JRVUFVYWFJZ3ZhamdwNGgwcEF1QlVOSkk2Q21idWp2Zkgyc21tUzFwaEd4MjgvNmVKNDg3ZCs3TW5wMkVDSFBtbmxPL1ZyN0hrYTdqTy8zUXBmTWdLWkhTckZrakhEaTBCUWNQYjBYejVvMnpQUFpsWGlzUGp4SjRwWDV0bzNHRlFnRmZQeThvbFVvTStLQTdtalZyaEpzM2IrUCt2WENrcEtUaXlwVi84Y1AyM2ZoaytrSjBlbmNBS2xkc2hNb1ZHK0dIN2JzUjFLQXUrdlV2dUZVcGdMN1BSem9mTTQzbm82SXZtLzNhc3ZXcmdncFZjdWJNQmRtMm42L2xlcng0KzNoQ0ZFVnB1MUtsQ2poNGVDdjgvZjBBNkpPR3UvZDhLLzNlTDF1Mk5BWVA3bTJSV0ltSWlJaHlpc2tVSXJJZWhpdFRBSWhzUWsrVWEwYjlVaUJBS01ibXI3WklVWDBLb0pTWHBoRWo5a0I4Y01UTUVaYlZxL2Y3YU5pd0hrYU9Hb2l2MW55R1gzLzdFWGZ1bmNXRDZNdHdkczc0SENxVkU5cTJhNFZpeGR6eDVXcDlid2tuSjBjc1dUb1RKVXNXTi9rVWYzcERlM3Q3TzNUdDFsRzJyMjY5bWloUm9waTBmZU5HUm5rdWM2V1lRa1B2bVYyZGtGTjM3MllrRlZxMGJJSnpGMzZSdnJMVDVxM3VlTHR0VDJuYnlja1JUazdHcGZxcVZxMkVoZzMxRGRDam9xSXhmdHhNNlZxVUsxY0dYNjVlQ0wveVBqbU9lZmZ1UTJnWTFBYXZObXlIZ3dkK3kvNEFFMDcvOXlSNnVqMzdOaUhrOXNsc3YzNzhLZXVlSWFHaEdkZlQwNnNzWG4yMVBtTGpiK1BiVFN1a2hGakprc1d4LytBV3hNYmZsbjNkRHorUHQ5cTBrSTV2MmFvcGF0ZXBJVHUvNGMvTmtPRHh1SDM3cnJSOS90d2xXYmt5cFZJcFM5TGxWSEgzQUtORW5LbXZZMGZsaVpzLy9qaUpkbTE2Wm5sTVFWMnI0T0JlR0RscUlGWi90UWkvL3ZZai9yMTVBbytmL290TGwzK1h6Yk8zdDhlWWp3YWpSY3NtS0ZteXVORzFpSTUraUhLZVpYTjlEZlBEeWI4ei9sOFpVTVYwZVN0blo3WFpMMU4vSHZQRE54dTJZZmtYWDhzU1lvQysvMVB3b0hHeXNRNGQzM29wTWVSRWt5WU5zZU9uZFZDcG5OQzVTd2NjKzk5T280UzMybG1ObjNhdVI5dDJyZkR6bm05ejlidUlpSWlJeUJKWTVvdUlySWFnTXZGVVlHSkV3UWRDWk8wTSs2VzRWU20wWlovb0JUbVZoYUxhT09pdXpKWU42eTdQZ0xKNFhjRFJkS0xBVWdJREEvRExiL0xtOFdscFd0eStmUmRxdFVvYUV4UUtiTjZ5R3FHaGQxRytRc2JOdHhZdG0rRGE5VCtoVXFzdzVrTjVqNVZPbmRwaDgvYy9ZVkJ3YnhRckp1OXJZZWpRd2FQUzY4b0JwbGVKN05wNUFJc1dyVUxuenUweGNlSkllSGlVa0ZhVVBIbnlGQzZ1TG5Dd3Q1Y2RvOUZvb0ZabkpJVXVaK3BuNEpYTEc4WTFhbFRGMlRQL1NOc3RXall4TzNmTVIwUFFvL3NRYWR2T1RvbWh3L3BqeXRRUDRlTGliUFk0UTgrZngyTGdnREZTSStsK2ZVY2g5TzZaWEowakpTVVZ1M1lla0xhVlNpVWFCTldCMmpuN2ZoVEZpN3RudWYvdkUyZWsxNVVxVlpCZWQrclVEdUZ6SXpGMXludzhmdndVSFR2MHdjY1RSdURERDRPaGRsWmo5KzVEbURKNUhzTHU2LzlPRWRTZ0xyWnMrUklPRHZMdlg4OWU3K1BiYjMvQW1kUDZwLyt2WFBrWGRXdTNncmQzT1dpMU9rUkZSY3ZtangwM1ZCWkhZZkt5cjFYM0hwMk1Fa25QbjhmaSt2VVFxTlVxMUtvVkNBRHc5L2ZEck5rVHBUbmg0Vkc0Y1A0eXpwKy9oUFBuTHVIYXRadG8wQ0J2eWY3SGo1OW1QOG1Na0pCUXFaRTdBTlN0V3pQUDV6TG5sYnB2bU4xMysvWmQyZjdNQ2RZSEQ2SXhmOTV5VEp1NkFDVktGRU94WXU1NDlPaUpySndXb0U5bXZQLysyMW5Ha0phV2hvUUVUUjQvUWZZYU53N0NoWXRINGVsWnh1d2N0Yk1hMjM5WSs5SmlJQ0lpSXNwUFRLWVFrZlZRbFFVRUJTRHFwQ0ZSRTRHQ2JadExaT1ZTbjBPTUM1R1BzY1NYVFJOOHUwR0krUU5pelA4eUJsT2ZRM2RwT2hSQnE0RkM4bHMwUER3S1o4LytnL3Yzd25IM1RoaEM3OXpIbmRCN0NBdUxRRnFhVmxxQmtzN09Ub21BQU9PbnhWVnFGVkpUamZzRU5HL3hHaXBWcW9DcDA4WmcxY29OWnVNSUNRbkYyaldicE8ybVRSdWFuQmNUOHdpSm1rUnMrbTRIT25kdWoySEQrMlBZOFA1NDl1dzVtamJwQ0hjM1Y2emJzRlJxK1A3TmhtMllQbTBCWnMyZWlDNWQzd0VBdEd6eHZuUSt3MTRIMmZIMXpYakF3Ti9mRDRzV1RaZFduQmlxV3EwU1BEM0xJREpTZjdOZnFWVEN4OGNUS2xYdWVvNmxwcVpKNWNFQS9ZM1l0RnoyWkZpNzVqdXBSQnNBMUt4VkxVZUpGQUN5RW1vQWtMbjZXbHFhRnFkT1o1UTRxbG16bW16dXFOR0Q0T0RnZ0VrVDV5QXRUWXY1ODViam13M2JVTTZ6REM2Y3Z5ek5hOU8ySmI3WitJWEptT3pzbFBoaHg5Zm8wMnNFamg4L0pZMkhoeHVYSFAxd1RIQ2VtMmtIRCs0Tm5kYjA5ektkS0lyNCt1dnZwZTIyN1ZyQng5dEVPVlFUWHZhMWlvNStpQ3VYcitQV3JidTQ4ZTh0M0x4NUd6ZHUzRWIwZjcxeXBrNzdDTzV1cm5qempXNm9YcU1LcXYvWEp5V3dlaFZVcVZJSkhkNTVFeDNlZVROSG53WFEvMWxNU1VsRjhlTHVVS21ja0phbXhaSER2K05jcGpKNHFrekoySno0N3RzZlpOdk5YbStVcStOeklpUWsxT3krbEpUVUxQZW5lL0xrR1o0OGVXWTAvbGFiRnRqd3piSnNTeFJ1MmJ3VFd6YnZ6RDdZRjVCVklzV1F1ZDloUkVSRVJJVUZreWxFWkQwRU84Q3BMSkNZcWF5QmhtVytpSEpEZkhvQmdDZ2JFNG96bVdMYkJDaHF6WUgyajQ1QVNrWnpiUEhobnhEdi93REJ0MkQ3RUpqenY5OVBZTmpRQ1diM1ozVXo5TWE3ZjJYbUFBQWdBRWxFUVZTTld4QUVBUTcyRHREcXROaXorN0Mwejk1Ty85ZGRCd2Q3N0QrNE9jc20waWRPbkVHL1BxTVFINThBUUYvQ3gxU1pwdkN3U0Z5Nm1MR3FwUEovU1IydFZvdEJBOGRLUFVqZWFOVUZsNjRjdzQ0ZGV6Ris3QXdBd0pEQjQrSG01Z3EvOGo2eW03MzFnK3JnK2ZOWXFGUXFuRHVYTVc1TzgrYU5rWktTZ3BvMUEvSG1XODNoNk9nZzlZUko5OEdBTVRqeDEybEVSa2FqM2l1MW9OT0plUEFnQnNuSktaZzRZVGJXcjl1Q0VTTS9RT2N1N2VIcTZwTHRlM3A0bE1Cbm4zK0tPYk9XUWhDQW1iTW1vRml4ckZlTFpIYnQyazNNbnJWRU52YmVlOFpQem11MVdpeGNzQUpxdFJvcWxST1Vka284ZXZnRVg2L2RKSnZuNnBJUjgvNzl2MER6M3hQMmdpQ2dRVVA1YW9iazVCUUVCZFhCMjIrM3hwNDkrcCtQQnc5aVpJbWRFaVdLNGUyM1crUGl4YXZ3OWlxSFVxVktHdjNjbFN4WkhQc09mSSs5ZTQ5Zys3YWZjZjdjSlR4NjlBUjI5dmJ3OGl5TEprMGJZT0NnWHRMS2k3eFk5TmtuMmM0NWMvcUNMSmtTSE53YnJkOW9scVB6dit4cnRYTEZlbnl4N0d1ejc2OVNPZUxvMGI4UUZSV05xS2hvL1ByTEg5SStPenNscWxTcGhGcTFBMUc3ZG5YVXJsTWR0V29GWnZueitmdXh2ekJvNE5nc1AzTVZNMlc2VEhuNjlCazJyTjhxYlpjc1dSd05HdFF6T1RkejZiU0M4dDc3YitQeDQyYzRkZW9jN3QwTlIxeGNQQndjN0ZHbWJDa0VCZFZGcjE3dm9XV3JwZ1VlVjE2a3I0cEpMNG0yYjUrOHhLR0RnME9CeDBSRVJFU1VGU1pUaU1pcUNHb3ZpSm1US1N6elJaUXJ4djFTMkh5K1NIQW9BVVh0dWRDZEdTWWIxbDFiQ0lWN0RRanUxUzBVV0lZYU5hcWEzVmUyYkdtVXlLTEUwK3laUzZTYnZvYTh2Y3RKcjh1Vk0vMkVkR1JrTk9iTlhZYnZOLzBvZXpMNjh5VXpwZWJjVGs2T1VvUDNXaldiUzNQYzNGemg3VjBPb2loaTFNZ3BPSEw0ZHdENm05UmZySmlENHNXTDRZTVBldUxvYjhkeFlQK3ZTRXZUb20vZlVhaFNwYUxVbk5uZjN3OEJBZjd3OGFvamxkQktaMjl2K3EvcjlZUHFvSDVRSGRuWTRzVmZ5clovM0xGWGV1M242NDNsSytiaXZYY0hJQ1pHMy9qKzVzM2IrSGo4RERSdDFqQkh5UlJBZjlNK09EajNUYUlURWpUby9QNUFKQ1ltU1dNbFN4YkhnQSs2RzgxVktwVTRlUEFvTHY1ejFlejVIQjBkRUpDcEJOdjZyemRMcjJ2WHFZNmZmejZJczJjdUlqcjZJYUlmeENBa0pOVGtpcVhNbmp4NWhsRWpwOGpHN08zdDhQbVNtZWcvSUNOT2hVS0JqaDNib0dQSE5sbWV6NVRZK052WlR6TGgwTUdqbURCaEZod2RIQ0dLb3F6ZkRnQlp6NS9zdk94clpkZ1hJek5IUndlVUtGRWNmLzExMnVUK3REUXRybDY5Z2F0WGIyRHJsbDBBOUgrV1BobzdCRE5tZm16eW1DWk5zMTgxTW5CZ3oyem5wRnY5NVViRXhjVkwyKzkzN2dBN08yV09qOCtwdlA0c1ZLbFNDWXMvL3pTZm83R016ZC8vaVBIalpwcmNaMjl2Qno5ZkV5VitpWWlJaUN5SXlSUWlzaTRxTHdBWmRiNUZKbE9JY3VmSldmbTIyaGR3OUxCTUxGU2doRkxOSVBqMWdIZ3Y0NGxyNkpLaE96Y0t5dGQyQUk0bExSY2NnS3JWS3FOMGFROVVxVklSMVd0VVJXQmdBS3BWQzBDMXdNcFpyaVlCZ0ZjYjF6ZWJUT25STS9zRzRLSW80dkNoWTdJbTlVdVd6a0xQWHU5SmM0S0M2dURQUDA4WkhkdTZ0WDQxd1BYcklmanB4MzNTK0lLRjA2UlZGM1oyU216OGRqazZ2TjBicDA2ZFIxSmlFdTVrYWdEZXUwOW5xRlJPcUZ1M0prNFpOR2MzYk95ZGxmUWtpU0YzZHpkVUN3eEFyVnFCK08zb2p4ZzQ4Q09jUHFVdjh6UjRTTjhDNmV2aDdLekdqQm5qTVhMRVpDa3A5ZG5uTStEdWJycC9UZlBtamJOTXB2VHIxMDIyYW1URXlBOXcvdnhseE1iR29VZVBUcWhVc2J5MEdzaVFqNjhYV3Jac2dqWnRXa0lVUmV6YmR3Ui8vTzl2aytXNlBEeEs1cW1KZkg1cjJxd1JJc0tqVENZNVNwZjJRTFZxbFhOOHJwZDlyVTZmdmdCQkVGQyt2QTlxMUt5S0dqV3FvbHBnQUtwWHJ3Si9mejhvbFVyMDd0TVpVNlo4aUgvK3VZcExsNjdxLzN2eG1sSGZHVUQvNXpPOVhKNHBucDVsWkdYc01uTnljc1NIWTRMUnIzL09WK0NOSFRjTVR4NC93OXExbTZCUUtEQjBXTjhjSDJ0dFdyVnVoaEVqQnVSNC9udWRjajQzSnhvMk5QOHdSNi9lblhOZG5vMklpSWpvWldNeWhZaXNpcUR5bGhjb1Nua0dwQ1VBZGpsdmZrdFVaR2tUSVQ2WDM1emtxcFNpUlZGMVBMU1BUd0h4bVdyeEowVkRkMzRNRkEwM0FBcDc4d2UvWkk2T0RyZ1ZhcHlzeUlrNmRmVUpCMEVRNE9qb0lKWFI2dEtsQTRZTXpmNUdxSmRYV1h5N2FRWGVidHNMQVFIK1dQM1ZJdFI3cFpac3poY3I1bUxva0k5eDlzeEY2SFE2T0RqWTQvWG1qYkh3cytrQWdNREFBT3phdlJIdmQvb0FreWFQeHJEaC9XWEhPems1WXV2Mk5YaW5mUjlNbWpJYVRabzB4TWZqWitMb2IzOUtNZFlQcW9QVHB5L0EzdDRPcnE0dWVLVitiU3orZkVhT3I4UFNaYk54L005VFNFbEpRWk9tamRDNmRWTTBlLzFWMUtoUkZRcUZBZ0RnVjk0SGg0OXN4NFlOVzdGeStYcDhOSFpJTm1mTlAxMjdkVVNGQ3I3bzJpVVluYnQwUU9mTzdjM08xZDlrTlM0VjVlRlJBajE2dm9kUFo0eVhqYi9WcGdVTy83SWR3UVBIb25lZnpuQjFkVUdMbGsxdzRmeGxWSzllQmJWcUI2SisvZHBvMkxBZWZQMjhaY2UyNzZCdjlCMTJQd0lYL3JtQ0s1ZXY0OGEvdHhFYWVoZDkrbldWU2hCWmtyT3pHcSs4VWhzblQyYXNMblJ3c0VldDJ0V3hjT0cwWE4xMGZ0blhxbEdqVnhBUmRSRXVMbG4vM2N6SDF3cyt2bDZ5L2lqUjBROXgvdHdsbkQ5L0NlZk9YY0tGODVmeCtQRlRORzRjbE9XNVZuMjVBREV4ajZGUUNGQW9GRkRhS1ZHaVJISFVxMWN6MjJTc0lTY25SeXhlTWdPTkd0ZkhYOGRQeVpLTjd1NnVzaFZoZS9kdE1uVUtBTUQ1ODVmeDZTZUxjdlhlQlNIektxWXFWU3JtdUR5YzRiSFpmWDl6SXJCNkZiaTV1U0k1T1JtQ0lNREp5UW5seXBWR3gzZmJZUHpISTE3NC9FUkVSRVQ1VFJEVDZ3c1FFVmtCTVdJM2RCZmxaU1VVVFhkQmNBMndVRVJFMWtOOGNnNjZrL0lieTRwYWN5QjRXLzZwYXlwQThYZWdQZEVEU0l1VERRdStYYUdvVWJoTHg2UTNQeGNFZlNtb3pMUmFyZEdZT1ltYVJHaitLemZsN0t5V2JwYi8vZmRaMUs5ZngyeHBMVUQvbEx4V3F6TmI5aWN5TWpyTGhzdWlLTXFhUXQrL0YyNTB3OXFjL2Z0K1JXS1NQbTV6aVlpTEY2L0IzOTgzUjJXN0RHTXBLQkVSRDFDdVhHa3B3V09LVnF0RlhGeThGS09kblIwY0hSMnovTjRBK3ArUjlPOU5Ta29xSEJ3c2x5RE1iOG5KS1VoTFM0TkNFS0MwczN2aHoyWXQxeW84TEJMZVBwNldEb095a1pLU2l2RHdqRks4L3Y1K0ZveUdpSWlJS09lRVhQeWppTWtVSXJJcUptOEd2N0lTUXBrV0ZvcUl5SHFJZDc2RDd2cEMyWml5MlQ3QTVlV1grS0hDUlh4MEFyb3pRd0JSSnh0WDFKZ093ZGU0aHdVUkVSRVJFUkdSTGNwTk1zWDg0MkJFUklXUW9EYng5Qzc3cGhEbGlQajhpbnhBcVFhYytlUm9VU1I0TklhaTJpU2pjZDJWT1JERGY3WkFSRVJFUkVSRVJFU0ZHNU1wUkdSZEhEMEFRVjdpZzAzb2lYTEdxRitLZTNWQTRGOEZpaXFoZkU4SXZvWk5tVVhvTGsyREdMN1RFaUVSRVJFUkVSRVJGVnE4ZzBKRTFrVlFBaXFEdXRrYUpsT0lzcFVXQnlUY2xZKzVWN2RJS0ZSWUNGQlVud0toWkVPRGNSRzZTOU1oaHYxb2thaUlpSWlJaUlpSUNpTW1VNGpJNmhpVitrb010MHdnUkZaRWZQNnYwWmpBWkFvSmRsRFUrd0pDc1pwR3UzU1hQNFY0ZjVzRmdpSWlJaUlpSWlJcWZKaE1JU0xyWTdBeVJkUkVBQkF0RXd1UnRURHNsd0tZdklGT1JaQzlLeFFOMWtFbzhZclJMdDJWMmRCZG1ncG9OUllJaklpSWlJaUlpS2p3WURLRmlLeU8wY3FVdEhnZ05jNHl3UkJaQ2NOK0tiQjNCUXovTEZIUlplY0NSZEFhQ0I2dkd1MFN3MytHOW5oWGlMSEdxNXVJaUlpSWlJaUlpZ29tVTRqSStxaThqSVpFRFV0OUVXVkZORmlaSXJqWEFDQllKaGdxbkpRcUtPcXZnbEQ2ZGVOOUNYZWdPOUVkNHQzdkFWRlg4TEVSRVJFUkVSRVJXUmlUS1VSa2ZkVEd5UlFrUmhaOEhFVFdJalVXMElUSng5Z3ZoVXhST09wN3FIaTJNOTZuUzRYdTJuem9qcjhQTWZvWVdGNlJpSWlJaUlpSWloSW1VNGpJNmdncUU2V0oySVNleUN5akVsOUlYNWxDWklMQ0hvbzZpNkFJbkFRSVNxUGRZdHhONk02TmhQWi83U0hlWGc5b3dzSEVDaEVSRVJFUkVkazZPMHNIUUVTVWE0NGxBS1VUb0UyU2hrUk5PQXNXRVpsak1wbkNsU21VRlFGQytUNVF1TmVFN3RJVUlPR2U4WlNFdTlEZFdBTGNXQUk0bGRZbjZCeExBdmJGQUlWOWdVZE1SRVJrU0NqUkFFTEpJRXVIUVVSRVJEYUN5UlFpc2tJQ29QSUU0a016aGxqbWk4Z3N3MzRwY0NnT3FNcFpKaGl5S2tMeE9sQTIyUW5kclRVUVE5Y0RvdGIweEtRWWlFbEhDelk0SWlLaTdGUUdreWxFUkVTVWIxam1pNGlza21EUWhKNE42SW5NTXl6enBWK1Z3clZjbEVOS0p5aXFmQWpsNi9zZ2VIYzBXZnFMaUlpSWlJaUl5Tll4bVVKRTFrbHQwRGNsTVFLczJVOWtRc29UNDVWYjdKZENlYUgyaGFMV1BIMVNwZUlnd0ttTXBTTWlJaUlpSWlJaUtqQXM4MFZFVmtsUWVjbFRKOW9rSU9VcDRGRENVaUVSRlVyaTgydEdZK3lYUWk5RTdRdEZsWStBZ05FUW4xMEVubDZBK093U3hQZzdRT296SU9XWitYSmdSRVJFUkVSRVJGYUt5UlFpc2s1cUw2TWhVUk1CZ2NrVUlqazJuNmVYUlZCQ0tGNFBLRjZQUmVPSWlJaUlpSWpJNXJITUZ4RlpKNVZ4TWdXSjdKdENaTWl3WHdvY1BRQ24wcFlKaG9pSWlJaUlpSWpJU2pHWlFrUldTVERzbVFJQW1vaUNENFNva0JPZlg1RnRzL2s4RVJFUkVSRVJFVkh1TVpsQ1JOYkozZzJ3YzVZTmlZbE1waERKcER3QmtxSmxRNEo3VFFzRlEwUkVSRVJFUkVSa3ZaaE1JU0lySlVBd0xQV2xZWmt2b3N6RTJCdkdnMjVWQ3o0UUlpSWlJaUlpSWlJcngyUUtFVmt2Z3liMFltS2toUUloS3FUaWJob05DVzVWTEJBSUVSRVJFUkVSRVpGMVl6S0ZpS3lYeXFCdlNtSUVJT29zRXd0UklTVEdHYXhNc1hNQlZPVXNFd3dSRVJFUkVSRVJrUlZqTW9XSXJKWmdzRElGdWxRZythRmxnaUVxakdMbEsxTUUxd0N3K1R3UkVSRVJFUkVSVWU0eG1VSkUxc3V3WndwWTZvdElJbW9oeHQrU2o3SEVGeEVSRVJFUkVSRlJuakNaUWtUV1MrMXRQTVltOUVSNkNYZjFxN1V5MGE5TUlTSWlJaUlpSWlLaTNHSXloWWlzbHFEeU5CNU1qQ2o0UUlnS0lUSDJodkVna3lsRVJFUkVSRVJFUkhuQ1pBb1JXUzg3RjhEZVhUWWthcGhNSVFJQU1lNm0wWmpnV3RrQ2tSQVJFUkVSRVJFUldUOG1VNGpJcWdtR3BiNFNXZWFMQ0FCZ21FeFJld04yenBhSmhZaUlpSWlJaUlqSXlqR1pRa1RXemFEVUZ4dlFFK2tabHZsaXZ4UWlJaUlpSWlJaW9yeGpNb1dJckp2UnlwUW9RTlJhSmhhaXdpSTFGa2g2SUI5ak1vV0lpSWlJaUlpSUtNK1lUQ0VpcXlhb3ZPUURvaFpJaXJaTU1FU0ZoTWwrS1c1VkxCQUpFUkVSRVJFUkVaRnRZREtGaUt5YjJzdG9pRTNvcWNnejJYeWVLMU9JaUlpSWlJaUlpUEtLeVJRaXNtcUN5dHQ0a0Uzb3FZZ3o3SmNDcFJPZzlyRk1NRVJFUkVSRVJFUkVOb0RKRkNLeWJnWU42QUZBVE9US0ZDcmk0Z3lhejd0VUFnU2xoWUloSWlJaUlpSWlJckorVEtZUWtYVlRPZ0dPSmVWakxQTkZSWm1vaFJnWEloOWp2eFFpSWlJaUlpSWlvaGZDWkFvUldUMmpVbDljbVVKRm1TWWMwQ2JKaHRndmhZaUlpSWlJaUlqb3hUQ1pRa1RXejZBSnZhaGh6eFFxdWtRVHplZmh5cFVwUkVSRVJFUkVSRVF2Z3NrVUlySitLbmt5QlVreGdDN0ZNckVRV1pobzBDOEZBQVRYeWhhSWhJaUlpSWlJaUlqSWRqQ1pRa1JXVDFBYmxQbUNDQ1E5c0Vnc1JCWVhhN0F5eGFrTTRGRE1NckVRRVJFUkVSRVJFZGtJSmxPSXlQcXBQSTJHV09xTGlpb3gvcFpzbTZ0U2lDd2pLU2taU1VuSmxnNkR5R2FscHFaaDFjb05PSGpnTjl5OGVSdXBxV2tGK3Y3eDhRbUlpb3JPMTNPbS85NUlTa3BHV3BvMlg4OU5SRVJFUkMrT3lSUWlzbnJHSzFNQUpFWVdmQ0JFbHFaTEJqUmg4akdYU3BhSmhhaUlXL1BWZDZqazN4QWpoay9DOGVPblh1cDd1YmxVbEw1Q1ErL0o5b1dHM3BQdGZ4RjM3dHpIbjM5bS8xbmk0eE53OUxjL01YM2FBb1RkanpBNUp5a3BHVDI2RDhHcGsrZWxzZWZQWTNQOWxWdlRwaTdBZ0g2ak1hRGZhTXo0OUxOY0g1K1YxTlEwMUs3WlF2cmF1WE4vdnA3ZldxKy9Ka0dEWjgrZUF3QkVVY1NxbFJ2dzhmaVpKdWNPR1R3ZWE5ZHVRa0tDSnR2ekhqcDRGSk1uelVXM3JvTlJ2OTZibURKNWJvN2llUkVYTDE3REc2MjZvR0tGQnZBc1d3dnQydlNFS0lyNWR2N1NIb0hTMTlRcDgvSjBqdVRrRkZRTmFDeDlFUkVSRVZIK3NiTjBBRVJFTDh5cEhBQUJRTVkvWmtWTk9BU0xCVVJrR1dMQ1BVRFV5Y1lFMXhlN2VVcEV1WmVhbW9hdlZtOUViR3djTm4yM0F3RFFwRWxEQUVBbC80YUlpWG1VNDNQRnh0K1dYby81Y0ZxMjgrZk1YZ28zTjVlTTQyUGpaZnROblVPbFVtSCtncW15c2VmUFkzSHp4bTFjdng2Q00yZit3WW0vemlBa0pCVGUzdVZ3N2QvamlJdUxSMHpNSTBSR1JpTThMQkozN3R6RHpSdWh1SHIxQmtKQ1FxSFQ2WDhYdWJtNTR1TUpJMlRuRmtVUkkwZE14djU5ditMSTRkOHhaKzVrOU8zWEZUNWVkYk8vSUFhaW9pL0QyVm1kbzduYnR1N0M4aSsrbHJhOXZjdGgzUGhoY0hWMXllS29uRXRMUzhPZE8vZWw3YVRFdks5TXNyYnJmL2RPR0M1ZHZvYklpQWVJakh5QThQQW8zTHNYam50M3d4QVQ4d2o5K25mRGlwWHowTFBIVU96Zjl5c0F3TjdlSHZQbVQ1SE9kZTdzUld6ZHNndGJ0K3pDdkRuTGNQSHlNYmk3dTVsOTczWHJOa3V2bFVvbFJvejRJTmZ4NTFaZ1lBQkNRKy9oNGNQSEFJRGJ0Ky9peno5UG9WbXpSaS85dlhOS0ZFVkVSaHF2bUltT2ZvaktGWE1YcHlBSWVCNTNLL3VKUkVSRVJFVUVreWxFWlAwVTlvQlRhU0FwMHo4Y0UwMC9pVWxrMDB6ZDhIakJKOUdKS1BlMmIvc1pFUkg2M2wzT3ptcDg4dW00ZkRudmh2VmJzNTN6NDQ2OXVUNkhtNXVybEV5cFY2YzFvcUtpemE0TUNBK1B3dmx6bDlEODlVNDVpQmpZdHZWbjJjMThVUlR4OGJpWitHSDdiZ0Q2eE5PK3ZVZlF1MC9uSEowdnIrN2REY1A0Y2ZMVkVPSGhVUmcvYmdiV3JGMmNMKytSa3BJaTIzWndkTWoxT2F6MSttL2R1aFB6NXkwM3UvL3k1ZXNBZ080OU9rbkpsSlVyMXNQWDF3dERoL1VEQUN4ZHNrYWEzN1BYKzFrbVVpNWR1b2Jmai8wbGJXdTFXdFN0MHlwUHNVZEUvZ08xc3hwSlNja283UkdZNitQYnQrdVY1ZjRaTXovRzJIRkQ4eFNicFRubTRXZVlpSWlJeUpZeG1VSkVOa0ZRZTBQTW5FelJNSmxDUlkrWTZRbjJkSUtMdndVaUlTcTZVbEpTc1dEQkNtbDczUGhoS0ZPbWxMUmRzV0w1TEc4UzM3MTdYK3I5WUxoaW9tYk5haWFQU2I5UkRRQlZxbFNDZzRPOUxKNGJOeklTcmFiTzRlTGlMTDIrZGV1TzJkZ0FvSHdGSDRSSFJHVTVCd0RzN2UxUXRXcGxCRFdvZy9qNEJMaTRPQ010VFl1Ukl5Wmh5K2FkMHJ4U3BVcGkvVGZMb0ZESXF3K0gzRDVwOXR5NWZibytVWk9JM3IxSElEWTJ6bWpmMWkyN1VEK29Eb0tEZStmcW5LYkVHYXdDS3BiRjk5a2NhNzMrdnI0bVNxNENVS2xWS08vbmpRcmxmUUFBSFR1MlFjOWU3MGt4VEprOEZ5MWJOVUdpSmdsNzl4NEJBSGg1bGNXVXFSOW0rZmxtejFwaVZGNUxxODFiajVIOEs5S1Z0VE9uTDZCVnk1d25yVlovdVJHcnY5eVk1WnlUcHc4aU1EQWdUL0ZVcm16Njd3Y2FqVVpLQnF2VnFqeWRtNGlJaU1oV01abENSTFpCNVFYZ25MUXBKcklCUFJWQmhza1VwektBbmF0bFlpRXFvdFo5L1QzdTM5UC9QNmhDQlYrTUhEVVFodzRleGVuVEZ6QnkxRUFjL21XNzJXUG56MXVPK2ZPK2tMWlhyMWtrMi8vWDMvdE1IcGU1RjhyMkhXdmg3KzhuYlllRzNrT2RXaTJ6UFljcGZmcDJRYWxTSmVIajQ0VktsU3VnUm8ycUtGbXl1Tkc4bHEyYXdzL1BDNzYrM3ZDdjZJZUFnSXFvWE5sZmx0UjUrUEF4K3ZZZWliLytPaTJOT1RvNllNdldyMUMyYkdtamxSaTVUWmlZbzlWcU1YRGdSN2o0ejFWcHJGLy9idmp0dHo4UkhxYnZyelpoL0N4NGxpdUx0OXUzZnFIM1NpLzlsSzU0Y2ZjWE9wODFYZi82UWJVeFllSUlsQzFYQnNmL09DWDFpNWszYndvR0R1b0pBSmc0WWJiUmNUVnJCV0w5dWkwNDhkZHBLVG5pNlZVT3MyY3RBUUFzWERUZDZKaERCNC9pOEtGanVZb3Z0eFFLQmJyM2VEZGZ6bFc5ZXBWOE9VOTJ6UFZFY25PcENCOWZMeHc5OXBOcy9OeUZYMHpPWDdkdU04YU8rUVFBc2t6OEVoRVJFUlZGVEtZUWtXMVFlOG0za3g4RDJpUkE2V1NaZUlnc3dIQmxpc0FTWDBRRjZzR0RHTXlkczB6YVhyRnFQZ1JCd0lRSnMzRDNUaGhXZjdrUjh4ZE1SZjhCM1dYSHBhU2tZdEtFMmJJZUVKT25qTVk3Nzd4bDlCNWZydnJHYUd6eWxOSFM2d1A3ZjVXdE10RHBkTEw5cG80ZlBtS0F5Yyt6NnNzRkpzY05iZDd5WmJaOVM4NmZ1eVM3a1M4SUFsWi90UWdORzlYTDBYdmtoVTZudzdDaEU3RnZiOFpONC9JVmZEQi93VlFjLy9NVXVuWUpCcUJQdVBUck94SWJ2MTJCOWgzZXlQUDdSVVhKKzFURXhTZmsrVnlBZFYzL0tsVXFZZHIwc1FDQWgyWjZBcGxhWlhIaC9HVmNPSDlaTm5ibTlBV2NPWDBCZ0hFeTVjbVRaN0srUHhVcmxzZVpjMGRnWjZlVXpjdWNXRmo4K2FjWVBLUnZ6ajhNOUN0N3ZscnptYlR0N1ZsSGVoMGUrWS9KWTNJeXA3QUpENC9DVzI5Mmc1dXJDeHdjSFpDYWtvcHIxMjVLKzJ2VXJHckI2SWlJaUlnS0h5WlRpTWdtQ0NwdjR6SU5pWkVBU3h4UlVhRkxCUkx1eWNkY0sxa21GcUlpU0JSRmpCbzVCWEZ4K2xKUC9mcDNRN05talRCdjdqTGN2Uk1HQU5DSklocS9GaVE3N3ZyMUVBUVBISXRMbDY1Sll4MDd0c0hrS2FiTEhFMmFPQ2ZmWXplWFRNbFB6VnU4QnJXekdwci9Wa0FzV1RvTHBjdVV3cnAxbXpGb2tISFBpYkNJQzJiUGxaTkc2Y25KS1JqMHdVZll2ZnVRTk9ibzZJQ05HNWZEeGNVWmJkcTJ4T0FoZmJGMnpYY0E5QW10UHIxSFlPRm4wekY0Y0ovY2Zqd0F4aVc2THB5L2pPYk5HK2ZwWFBtdG9LLy95NUNXcHNXQS9oL0ttcXQvTW1PY1VTSWx2MHljTU50a0FzamNDaEJ6YzJKTmxPQUVnSDl2bm9DN3UzejFhTGt5TmFYWHdjRzlNV3ZPUk5uK3FLaG8xS3Z6WWl1b012UDJMb2ZVbEZSY3ZYckRhSjhnQ0Jnd29FZSt2UmNSRVJHUkxXQXloWWhzZzhyTGFFaE1qR0MvQ0NvNk5QY0JVVjR2bml0VGlBck8vbjIveWtvUG5UdDdFYSs5Mmg3Ly9oc2lqYzJiTndVQkFmby9sOCtmeDJMcGtqWDRjdFUzU0VwS2xwMXI3OTRqR0J3OEh0T21qWUd2bitsZUZBWEIxRTFqdGJNYUQ2SXZtNWlkTlVkSEI3eisrcXM0ZFBBb0ZuMzJDWHIyN0lTR0RkdmkzdDF3Mk52Wm9YT1hEckw1MGRFUDh4eDNUTXdqOU80NUhDZFBacFQvVEYrSlVlK1ZXdExZZ29YVGNQUEdMZnorK3drQStoVXE0OGZPd0lYemw3Rmt5VXlvY3Rrdkl2TVQvUUJ3OXV5THJVNndwdXMvYXVRVWJOdTZDNEErNlpIdTQvRXpNR21pY1htdkgzWjhiZlpjNlN1R010T3ZNcHFBWTBlUFMyT3Z2ZFlBblRxMXkxV2NoWW16c3lyTEZVVjI5blpHKzFVcTh6K1RVZi85WENRbnA2Qzg3eXV5Y1lVZ0lEWXUzdVJ4dGV0VXg0TkRNWm5ld3dsVnFsYkMySEZEMGZxTlpqbjZMRVJFUkVSRkJaTXBSR1FUQk1NeVh3Q2dZZDhVS2pwTU5aOEhreWxFQmFaK1VHMG9sVXFwQ2ZhVksvL0s5bmQ0NTAwTUhOUVRUNTQ4dzhadnR1R0xaVi9qNmRObjBuNkZRZ0U3T3lWU1VsS2gwK213YmVzdTdQeHBINFlNN1ljSkUwY1k5UzZvWE5uZmJNK0RuSGlsN2hzSUNRbk44L0daWlg2YTNwVDlCN2VnYWRPR2VQUE41dWpVcVMyNjkraUVEMGRQbFZic2ZEaDZHdHdNbnRDdlgrL05QTVh5eHg4bk1YalFXTm5xQlFENDdQTlAwYmxMQjZtZkRRQzR1cmxneTdhdjhHN0hmamg5S21NbHh1YnZmOExKdjg5aDFlb0ZhTnhZdnBJb0s1blBBUUMvSHp1QmxKUlVXZStTbDZFd1hQL1UxRlFrSjZjWWphZWxhV1hKbFhSdDJyWTBHc3VLVGlmaWFxWS9VdzRPOWxpMjNEaEprNTlhdEhnTlRrNk9BSUNsUzlaSTR4K05IV0p5Zms3bVpKYVFrQWc3Ty9QL0hFOUxUVFBxWlpPWW1HaDJmbnJpUmFsVW1odzNsMHpaOGVNNmlLSUlVUlFoQ0FJRVFjZzJkaUlpSXFLaVNoRFRPLzBSRVZrelVRdnRvYnF5Si9NRi93RlFWQjF2d2FDSUNvNFlzaHE2a0pXeU1lVWJKd0Q3RjJ1QVRFUTUxL245Z1RoeStIZWpjVzhmVCt6NGNSMldMVjJMbjNjZE1McnA3Ty92aHpWckY2TjRDWGVNSGprVkowNmNNVHIrd2orL3dkSFJRVnF0VUxteS93c2xReklmbjdrTVVlYlZFSlVyWjZ6dVRKK2J2aklpSjZXTzBxWGZ6RSsvV2Z2RDl0MFlOSENzdE4vWHp4dUhqMnhIdFNxdjVmcHpSRVZmaHJPekdvbWFSTXlac3d5clZtNkFUcWVUOWlzVUNpeFpPZ3NmRE94aDlQa0dEKzZEeFV0bUlENCtBYjE2RHBldGVnRDBxMW02OTNnWE0yZE5RTm15cGJPTTQvNjljTlNvL3JyUitFODdOK0NOTjQzSHpiSFc2NTk1WlVwcWFwcjBQYkN6VTBvMzl6UC8zSnNyZlFXWUw1RjErdFFGdk5HNkMvTHpuNjluengrUlZvc2xKU1dqdEVjZ0FQMUtub2VQcjJjYlUwN2lUbmZtOUFXMGF0azVYK0pPZC9MMFFRUUdCc2pHTW4rT3pMRkVSejlFNVlxTnBQSE1QMTlaK1h6cHpFSlRybzZJaUlqb1pSQnk4VFFKVjZZUWtXMFFsSUNxbkh3MWlpYkNjdkVRRlRDamxTbU9Ia3lrRUJXd2VmT240TU14ZzVHV21vb2VQWVpCazZDQm5aMFMzM3p6QmZ6OS9YRGl4Qm5aRFdWQkVEQm9VQy9NbVR0SktpbDE4UEJXZkx0eE82Wk9tUy8xWHhrOWVoQWNIUjBBQUtWTGV3QUFQRHhLdkZBeXhjT2pCSjQvajgxeVR1YVZMMW5kdkM5VnFpUUVRWUJPcDhPalIwK2s4ZlJZSGV6MUt6TUVRY0NwaytjeGF1UVVhWTVLNVlSTm0xYkN5NnRzbGpmWXN6TjU4bHhzV0w5Vk51YnNyTWE2OVV2eGR2dXNlMHk0dURqang1L1dZL0trdVZJUEZVRGZCMmZ2bmlPWU5IbDB0dS8vODg4SFRZNXYvdjZuWENWVE1yT202NzlpNVR5c1dEa1BnSDVWeTgyYituTjl0bmdHQmc3cW1lMW55SWtHRGV1aVI4OU9xRnpaSHpObkxINmhjNWtpWmtyQ1pmWHY2UmY5SEFYdDg4V3I4ZGRmcDdINnEwV3k4WnorL29pUFMzZ1pZUkVSRVJGWkpTWlRpTWhtQ0NvdmlKbVRLWWxNcGxBUkVuOUx0c2wrS1VRRkx5Q2dJbnk4UGZIbUcxMmxSdCt6Wms5RXcwYjFBQUF6WjM2TUR3YU1nU0FJYU4vaERVeVlPQXExYXdmS3ppRUlBdm9QNkk3V3JadGh4UEJKU0VsSnhaQ2hmYVg5dDBKUFNhL1RiK3FxMUNxY3YvQnJ0dkhWcTlzYWlScDltYUREdjJ6UDgrYzBYQmx3K2NydlVEdXJqWjU4enh3cm9POHAwclZMTUJJVGs2U3hyOVoraG1xQkFTOTBnL3JzK1NPWS9zazRITmovR3g0ODBQZCtxRnpaSDVzMnJ6SjZhdDhjZTNzN0xQNzhVelJ0MWhCalJrL0Q0OGRQQVFCTGw4MUNoUXErV1I2cjArbXc4UnZUMTNQMzdrTUl1eDhCSDE4VDVVanpxREJlLy9UVkhjZU8vU1VsVWdEZzUxMEgwT0dkTjZYRVRycmFOVnZrNmIyV0xwc05sY3BKbGt5eHQ3ZURRcUdRemN1Y3RNeThPc1pRNXVPU1U1dXhKU0lBQUNBQVNVUkJWREtPVVppWlgxZzllZklNeDQ3OWhaQ2JvYmg1US83M2daa3pGcU5Zc2J3L1hNR3lYMFJFUkVRWm1Fd2hJdHRoMElSZVpES0ZpZ3BSQ3pIK2puek10WkpsWWlFcXduUTZIWUlIamNQRmk5Y0FBTysvL3paR2pob283WCsvYzN2ODg4OVY5T3oxWHJZMytiMTlQUEh6bm04Ukd4dVhvNXVaQ1Frdi92UjRUc3NucGFhbXliYnRIUnl5UGViOHVVdDRyOU1BV1o4WUFPalVxUjJTa3BKekhxUVpKVXNXeDFkckZxSFR1d1BRcDI4WExGbzBIZW9zbW51YjA3RmpHelJ1SElTcFUrWWpKVGtGM2JxL20rMHhPMzdZZzF1M01uNEg5eC9RSGR1MjdrSlNVakswV2kwV0xWb2xyZHJJaWpWZi8zU2ZMVndsMi83Zi8vNUd3NkEyUnFzaTd0eTVuNmZ6cTFST1JtUGJmL2phcUZGNjV1VFFnb1hUTUhoSVg4UERqTWdTTUFiSmxKeDgvM0lyTE9LQ1VTK2t6SEVQRzk0ZkN4ZE5sKzJQaUhoZ3NoemJwVXZYTUtDZitSVlU2U3ZiTW91TnY0MURCNC9peVpObjZObnJQZGw3MUFoc0JxMVdDNlZTaWZwQnRYUDhtWWlJaUloc0haTXBSR1F6QkxVWFpMY2hVcDRCYVFtQW5iT2xRaUlxR0pyN2dDaS91Y2FWS1VRRlN4UkZqQmcrQ1h2MkhKYkdidDRNUllQNmJ5RStQZ0ZseTVYQjBXTS80Y2FOVzJqVW9HMnV6cDFkK2FWRVRXS2VHN1puWnRnbzNOeHFCWTBtb3ltMlVxbUV2WDMyLzZUWXNXTXZuang1Wm5LZnZiMWRqbTVXUDNyMFJMWWlJZjJZOUg0bUxWczF4ZCtuRHVSNE5ZbzVwVXFWeE5xdkY4dDZyNWp6L0hrc3BrOWJLRzBybFVxTUhUc1VDUWthN1BoaER3RGd1MjkvUU4rK1hSRFVvRzZXNTdMMjYzL2s4Tzg0ZnZ5VTBYR1BIei9GakU4L3kvYjhscGFVYWNXT3M3TWFZZmNqc0c3ZDVqeWQ2OU5QRmlGNGNCOTRlNWZMci9DeVZLWk1LYlA3V3IvUkRCMDZ2R1Uwdm1qaEtzeVp2UVRGaXJtalRkdVdLRkdpR0FEZ213MWJvTlhxZnhaYnRtcVM1Ym1KaUlpSWlob21VNGpJZHFpOWpZYkV4QWdJcmk5MlU0V29zQlBqVE54b1pUS0ZxRUFKZ29CZmYvbERObmI1Y2tZRGEwK3ZzZ1VkVXE3bGRIVkw1cHZ5eFl2bnJIeFF5NVpOc0dybEJwUDdidHk0blcyaUFRQWl3cU5rMituSFpFNUN2R2dpSlRQRDBsR0dSRkhFaUdHVHBOSmlBTkM5eDdzb1g4RUhJMGQrSUNWVFJGSEUwQ0VUY094L08rSG01bXIyZk5aOC9UVUpHb3dmUDhQb21EZmVmQjNIL3p5RnZ2MjZZdmlJQWRKNGlXSUIwdmZ0ZWR3dHVHZGFUZm5rMlUzWTJSVjhtYTJJeUFmU2F4Y1haNFJIUkdIcGtqVjVQbC83OW05a21Veng4Y3I2bXEvK2NpTldmN2t4Uis5VnRxdys0VkdxVkVuVXJWY1RSdzcvTHUzYnVlc2JBUG9HOUpsVnJhYS81cytlUGNmWU1aOWc0M2ZMOGZEaFk2ejdPaU9CTkNMVDk0eUlpSWlJbUV3aElsdWlNazZtUUJNR01KbEN0czdFVSt0Y21VSlU4RnEwYklKdFczZkp4Z1JCZ0p1Ykt5cFU4QU1BZUh1WFErWEsvdEorclZhTDBOQjcwcmEzZHptb1ZLb2N2ZCtMTkF3MzVlSER4OUpycFZJSmYzOC9vemxxWnhYdTM4OG9vNW0rS2lFN3I3MFdCSHQ3T3pSdDlpcU8vdmFuYkY5dVYrb1lIcmRnNFRUWmpmcUNNbXZtNTdLVlNNN09ha3lkT2dZQVVMZGVUYnpWcGdVT0h6b0dRTi9zKzRNQlk3RDloN1ZtKzNkWTgvVy9ldlVHN3Q0SkE2QmY2WkplaXF4ZHU5YVlOdTBqK0pYM2tZNTcrdlNabEVoeGRsYm51Q2RIcVpMVlRJNTM2eHFjWmVKcjBzUTVtRHBsdnZuUDBlZ1Y3TjMvUGNMRElxVXh3eDR2aFYzeDRzVnc1ZXIvNE92bmphU2taSlQyQ016Mm1IZmVlUXZObXpmRzc3K2Z3TTZkK3hGWXZRb3VYN29tSmVzYU5Yb0ZMVnMxZmRtaEV4RVJFVmtWSmxPSXlHWUlKbGFtUUJOVzhJRVFGVERSOElhcVF3bkFvYmhsZ2lFcXd2b1A2SVpxMVNyRHY2SWYvSHk5VWJwTUtaUXU3U0Y3eW43cHN0bXlZd3liaHE5YXZSQXRXaGozUkVpWDB4dWxPWlU1SVhQdmJyajAyc2ZYRStjdS9HTHltRFZmZlNlOU5uWEQzeFMxc3hxZkxaNkJucjNleTlmNExXWGUzR1g0ZlBGcTJkaW5NOGJEMjhkVDJwNi9ZQ3FPSFQyT2xKUlVBUG95V0wxNkRzZkdiNWZEeWNuUjZKeldmUDNUUzZMWjI5dWhhN2VPMlB6OVQ5Syt1dlZxeXViZXVKSHhNMmV1aEZSbzZEMlVLRkZNMWpnOWMwK1R6QXg3eUJoS1M5TWFsVkRMTFAyOG9hRVpmVnc4dmNyaTFWZnJJemIrTm5idE9vRCtmVWRERkVXVUxGa2MzMzIvQ2syYk5wU2Q0OW16NXdnZU5FNUtuclZzMVJTMTY5VElNcTc4NXV0bjR1L0IyVml4Y2g1ZWE5d0JzYkZ4bURON2lUU3VWQ3F4NkxOUDhqTThJaUlpSXB2QVpBb1IyUTdIa29CU0JXZ1RwU0V4SVF3NWU5NlJ5SW9aSkZPNEtvWElNaG8zRGtManhrR3lNVkVVRVJrWmpWdTM3cUIyN1VDamh0T0ZTZWF5Wk9YS2xqRTc3K3paaTlMckdqVk5yeFl3NVlPQlBVemUxUDd0Nkk4QWdGT256bVB1bkdWSVNOQmcwS0JlNk5HemsyeGVST1FEOU8wOTB1aTR2TnhFenF1a3BHUjhOR2E2TEZrQUFHM2J0Y0tRb2ZJbTU1VXFWY0RVYVIvaDAwOHltcThmMlA4cjJyWHRpWFhybHhnbFFxejUrbGVxVkFHYnYvOEpnNEo3bzFpeHJIL0dEeDA4S3IydUhPQnZjczZ1blFld2FORXFkTzdjSGhNbmppeVE3L0hmSjg1SXJ5dFZxaUM5N3RTcEhjTG5SbUxxbFBsNC9QZ3BPbmJvZzQ4bmpNQ0hId1pEN2F6Rzd0MkhNR1h5UElUOXQySW9xRUZkYk5ueUpSd2M3TE44djM5dm5vQzd1N3pzVzdreUdZbW40T0RlbURWbm9teC9WRlEwNnRWcG5lZlBhTWl2dkErK1dESFhxSG45MkhGRFVhZHV3U2FEaUlpSWlLd0JreWxFWkVNRUNHb2ZpSEUzTTRZMDk4MVBKN0lGb2haaS9CMzVHSk1wUkFYdTZkTm5PSGpnS0tLaW9oRVZHWTJvQjlHNGV5Y010MjdmUmFKR24rUS8vOCt2K1o1TU9YQm9TNjVLRW9XSFJlTGRqdjFON3Z2amo1UFM2d3IrdmlibmFMVmFXWm1vaG8zcTVmaTl6VW52dlhIZ3dHOUlTTkEzVjkrNGNSdmF0bXVGTjk1OFhacFgvTllkazhjVmxLdFhiMkR3b0hHeXBBY0FWSzllQld1L1hteXlYTldZandiajc3L1B5aElJWjgvOGcxY2J2WTNKazBkajhPRGVVRHVyQVZqMzlXL2U0clgva2tkanpQWm1BZlRsenRhdTJTUnRHNjd3U0JjVDh3aUpta1JzK200SE9uZHVEMTgvNzF5VnRYUEw5UC9CeFo5L2lzRkQrbVl4Vzc5NjVkVHBDOUoyVFlNazFhalJnK0RnNElCSkUrY2dMVTJMK2ZPVzQ1c04yMURPc3d3dW5MOHN6V3ZUdGlXKzJmaUY5RDNOTExCNkZTa0JCUUJseW5pWUxma0dBSGIyZG5BMk9JK3ZyN2ZzSEJVcW1QNDV5YW1ZbUVmNGNjY2VvL0ZkT3c4Z0tLZ08yclJ0K1VMbkp5SWlJckkxVEtZUWtXMVIrd0Naa2lraWt5bGs2eElqQVYyeWJFaHdaVEtGcUtBOWZ4YUhvVU0rem5LT2s2TnhhYWNYVmFHQ0g3eHkwZHplenM3MFgvOWpZaDdoai8rZGtMWnIxS2hxY3Q2Unc3OUx2VDFjWEp6eDJtc05jaEZ0MXFaL01oWm5UbC9BSDMrY1JGcWFGdlBtZllFV0xadElaZEl5SnhHeWF3NmYzeFl0WElXRkM1WWJsWlNxV0xFOGR1M2VhRFpKSmdnQ3Z2MTJPZHEzNzRNem1XN1dKMm9TOGNuMGhWaXhmQjMrL0dzdjdPeVVWbjM5SFJ6c3NmL2dacmk1eVZkYVpIYml4Qm4wNnpNSzhmRUpBUFQ5VXJyMzZHUTBMendzRXBjdVhwTzJLd2U4L1ArbjdkLy9DelQvSlpJRVFVQ0RodkpFWFhKeUNvS0M2dUR0dDF0TGZYSWVQSWpCZ3djeDBwd1NKWXJoN2JkYjQrTEZxL0QyS29kU3BVcENwYzdvZitUc3JIN2hCS0NEZzczSmMyaTFXc1RFUElLVGt5UCtPbjdHeEpIR0ZpMWNoUytXclVWY1hMelJ2bHUzN3FCcmwyQUVOYWlMNE9CZWVMZFRPNU9sNllpSWlJaUtHaVpUaU1pMk9CczhvWmNZQllocGdNQmZkMlNieFBoUTQwR3VUQ0VxY0Q2K25uQndzSmY2WTVnU1dDMzdaczRkT3hnL1FWKzZ0QWR1aFo0eU9iOWFGZlA5VlhMajY3V2JaSWtDdzNKbGdMNHZ4b0lGSzZUdDl6dTN6N2FVVVc0b0ZBcXNYYmNFcnpmdGlFSEJ2ZUhxNm93U3hRTGc2T2dBUU40enc5UFRmQm1zbDhIZjM5Y29rVks3ZGlCMi9yd1JwVXFWelBKWWxWcUZQWHUvUTYrZXc0MmF2dzhaMmcrZW5tVXdkODVTcTcvKzVjcVovcDVFUmtaajN0eGwrSDdUajFKdkZRRDRmTWxNYVZXVms1TWprcEwwRHdiVXF0bGNtdVBtNWdwdjczSXYvTm15cy83cnpkTHIybldxNCtlZkQrTHNtWXVJam42STZBY3hDQWtKemJZM3k1TW56ekJxNUJUWm1MMjlIVDVmTWhQOUIzUi9LWEduRXdRQlRScDNrQkp0NlVxV05OOC9MWE9QRkFCNDdiVUdhUFRxSzFqeStWY1FSUkVBY09iMEJWeTZlQlgxWHFtRmdBSklhaEVSRVJFVmRnWDdTQmNSMFVzbXFIM2tBNkpXbjFBaHNsVUpkNDJHQk9jS3h2T0k2S1ZTS3BVb1g5NFh4WXNYUS8yZ091alcvVjFNbkRRU3kxZk14YzVkMytEVW1VT1dEakZMQXo3b0tkMHM5ZklxYTlRMEhBRGk0eE9RbEpnRVFIL2pmZGp3L3ZrZWg2ZG5HVnk2OGpzbVRocUpOOTlxRGtCL0U5K3crWGpmZnQzeS9iMnowcmxMQjlrTjhhN2RPdUxJTHo5a20waEo1K3lzeG84L3JjZUVpU09rMGs3dnZQTVdKa3djQWNDMnI3OG9pamg4Nkppc1NmMktsZlBRczlkNzBweWdvRG9tajIzZHVsa3VQMEhlakJqNWdiU3Fwa2VQVHFoVXNUeTJiZDJGWTBlUDQ5cTFtN0pFaW8rdkYvcjE3NGF0MjlaZ3k5YXYwTFBYZTJZVFBoNGVKVTJ1dnNsdkNvVUNiN1ZwWVRUZW9vWDVaR3Z0Mm9IUzYzNzl1MkhQdmszNGRNWjRiUDloTFlvVmM1ZjJqUnMvbklrVUlpSWlvdi93VVcwaXNpMkd5UlFBb2liTU9NbENaQ1BFQklOK0tVbzE0RlRLTXNFUUZYRi9IdDh0Syt0anFISmwwODIycytQaFVjTHN2bW5UeDZKWU1mT2xsUXc5ZnZ3VTgrY3ROeHIzOUN5RGc0ZTM0cTAzdXFGbnIvZE05djl3YzNQRmdVTmI4V2Jycm1qOFdoQUNBd055L0w2NW9WSTVBZEEzQWZjcjc0UG56MkxoNEdBUGxWb0ZIMjlQdlB0ZVd3UUg5MzRwNzUyVitRdW00dnk1U3hnNTZvTTgzU0MzczFOaTJ2U3hlS2RqR3l6L1loMldMcHNsN2JQbDYrL2xWUmJmYmxxQnQ5djJRa0NBUDFaL3RRajFYcWtsbS9QRmlya1lPdVJqbkQxekVUcWREZzRPOW5pOWVXTXMvR3g2bmo1RHg0NXRwTmYrL3VXem5mOVdteFk0L010MkJBOGNpOTU5T3NQVjFRVXRXamJCaGZPWFViMTZGZFNxSFlqNjlXdWpZY042OFBYemxoM2J2c01iQUlDdyt4RzQ4TThWWExsOEhUZit2WTNRMEx2bzA2OXJnWlhIYXRIaU5YeS82VWNvbFVwNGVwWEY2NisvaWpseko1dWR2M0xWQW5UdEVvd2xTMmZoN2ZZWlRlM2J0RzJKOC8vOGlwa3pGdVB2RTJmeDBkZ2hCUkUrRVJFUmtWVVF4UFExdkVSRXRrQVREdTN2YjhtR0ZEV21RL0I5dWVVVmlDeEZkN0kveENjWjlkRUY5K3BRdlBhREJTTWlvcGRKRkVWY3Z4NGliUWNFVkpSNld1UkVTa29xYm1WcUpHNTRRejRpNGdGS2xDZ20zVkEzSlR3c0V1N0YzT0RxNmlJYlQwMU53OW16LzBqYnI3NWEzK1R4b2FIM3BOZisvbjQ1amowLzNMeVowY1M4V0RGM3FjeFVUb21pYURMUmtWOXM0Zm9uYWhLaCtXOEZqYk96V2tvbS9QMzNXZFN2WHdmMjl1YWY1eE5GRVZxdExsYy8wL2twTFUwcnZYZEtTbXErbGxITGljek43RXVWOXNoVmlUT3RWb3ZrcEdRNHFaeE05aFRTYXJXSUNNOVlyZTNyNTQzazVCU3BqSnNwU1VuSjdKVkNSRVJFTmsvSXhWL3dtVXdoSXRzaWFxRTlWRmRmM3VzL1FvWCtVRlRMdWlrd2tiWFMvdlk2a1B4STJoWTgyMEZSNXpNTFJrUkVSRVJFUkVSRVpCMXlrMHhoenhRaXNpMkNFbEI1eXNjMFlaYUpoZWhsUzR1WEpWSUE5a3NoSWlJaUlpSWlJbm9abUV3aElwdGoxQjlGYzk4eWdSQzlaS0tKNXZOd0xsL1FZUkFSRVJFUkVSRVIyVHdtVTRqSTlxaDlaWnVpSmd3QUt4cVNEVEtWVEhIaHloUWlJaUlpSWlJaW92ekdaQW9SMlJ6QjJXQmxpamJKcUJRU2tTMFE0KzhZalFsY21VSkVSRVJFUkVSRWxPK1lUQ0VpMjJOWTVndnBxMU9JYkl6aHloU25Nb0JTWlpGUWlJaUlpSWlJaUloc0daTXBSR1I3VENSVGtNQmtDdG1nQlBuS0ZLNUtJU0lpSWlJaUlpSjZPWmhNSVNLYlk5U0FIb0RJSnZSa2EwUWR4SVI3OGpGbjlrc2hJaUlpSWlJaUlub1ptRXdoSXR1alZBR09Idkl4bHZraVc1TWNvKzhIbEluZ1V0NHlzUkFSRVJFUkVSRVIyVGdtVTRqSUpobXRUbUV5aFd5TXFlYnpYSmxDUkVSRVJFUkVSUFJ5TUpsQ1JMWko3U3ZiWkprdnNqbUd6ZWZCbmlsRVJFUkVSRVJFUkMrTG5hVURJQ0o2R1FTMUQ4VE1BeW5QZ0xRNHdNN1ZVaUVSNVN2Um9QazhGQTZBcXB4bGdpR3lWcUlXNHROL0lFYi9Dank3QWpFNUJraUtCblNwbG82TWlNaG1LTnRkdFhRSVJFUkVSUG1DeVJRaXNrM092a1pEWWtJWUJQZEFDd1JEOUJJWWxQa1NuUDBBUVdtaFlJaXNqRFlKNHYxdDBJVnVBSklmV3pvYUlpSWlJaUlpc2dKTXBoQ1JiVExzbVFMbys2WXdtVUkyUWt5NEp4OXc5ck5NSUVSV1JZUVlzUWU2ZjVjQ3lROHRIUXdSRVJFUkVSRlpFU1pUaU1nbUdUV2dCOWlFbm15SE5nbElqSlNQc2ZrOFVkWlM0NkM3TWhOaTFFRkxSMEpFUkVSRVJFUldpTWtVSXJKTkRzVUFPeGNnTFY0YUVqVmhFQ3dZRWxGK0VUWDNBWGxYSUFoTXBoQ1pGeDhLN1ptaFFHS0UyU21DZTNYQXVUemdWQlpRT2haY2JFUkVSRVJFUkdRVm1Fd2hJaHNsNkp2UXgxN1BHTkxjdDF3NFJQa3A0YTd4bUV2NWdvNkN5Q3FJenk1QmQyWW9rUHJjZUtkRENTajhCMER3YktkUG9oQVJFUkVSRVJHWndXUUtFZGt1dFErUUtaa2lKakNaUWpiQ29Qazh3SlVwUkthSWowOUNkM1lrb0UyVTd4Q1VFUHo3UTFGeHNINFZJeEVSRVJFUkVWRTJtRXdoSXR2bGJOQTNKU2thMEtVQUNnZkx4RU9VVDR5YXp6dVVBT3pkTEJNTVVTRWxQcjlpT3BIaTZBRkYzU1VRU3J4aW1jQ0lpSWlJaUlqSUtpa3NIUUFSMGNzaXFIME5Sa1JBWTc1ZVBwSFZTSkN2VEJHYy9Td1VDRkVobFhCWFg5ckxJSkVpdUZXRHNzbFBUS1FRRVJFUkVSRlJyakdaUWtTMlMrMWpOQ1N5YndwWlBSR2lRVElGTFBGRmxDRXREdG96UTRDVXA3Smh3YjA2RkEzWEE0NGVGZ3FNaUlpSWlJaUlyQm5MZkJHUnpSSk1KRk9nQ1N2NFFJanlVOHBUSURWT05pU3crVHpSZjBUb3Jzd0NOT0d5VWNFMUFJb0c2MWdPajRpSWlJaUlpUEtNSzFPSXlIWTVsUUVFZWM2WUsxUEkyb2ttbXM5elpRcVJuaGl4QjJMa0FmbWdZeWtvZ2xZemtVSkVSRVJFUkVRdmhNa1VJckpkZ3RLNENiMnBHOUZFMWlUaHJ0R1F3R1FLRWFDNUQ5MlZPZkl4cFJNVTlWY0JUbVV0RXhNUkVSRVJFUkhaRENaVGlNaW1DYzcrc20weFB0UkNrUkRsRDlFd21TSW9BYlczUldJaEtqUjBxZEJkR0E5b05iSmhSYlZKRU55cld5Z29JaUlpSWlJaXNpVk1waENSYlhPUkoxT1E5TURvWmh1UlZURnNQcS8yQmhUMmxvbUZxSkRRaGF5RStQeXFiRXdvMVJTQ2IyY0xSVVJFUkVSRVJFUzJoc2tVSXJKcGdtRXlCV1o2VGhCWkNUSCtybXhiY0M1dmtUaUlDZ3Z4OFJtSXQ5ZkxCKzNkb0tnNUM0QmdrWmlJaUlpSWlJakk5akNaUWtTMnphV2k4UmhMZlpHMUV0TUF6WDM1R0pNcFZKU0phZEJkblFWQWxBMHJhbndDT0pXMlRFeEVSRVJFUkVSa2s1aE1JU0tiSnJnWU4rWVdEY3NrRVZrTFRRUWdhbVZEYkQ1UFJabDRiNXRSZ2x6d2JBZWhYRnNMUlVSRVJFUkVSRVMyaXNrVUlySnRTalhnVkVZK0ZuL2JNckVRdlNDajV2TUE0Rksrb01NZ0toeFNua0lYc2xJKzV1Z0JSZlZwbG9tSGlJaUlpSWlJYkJxVEtVUms4d1NEVWw4aXkzeVJ0VEt4cW9vclU2aW8wb1dzQWxMalpHT0tLaDhCOXU0V2lvaUlpSWlJaUloc0daTXBSR1Q3REp2UUo5elg5NTRnc2pKaXZFRXl4YzRGY0N4cG1XQ0lMRWlNdXdueC9uYlptT0JXRllKWEJ3dEZSRVJFUkVSRVJMYU95UlFpc25tQ1lUSkZUQU0wWVpZSmh1aEZHSlQ1RXB6OUFBZ1dDWVhJY2tTSTF4WUFvazQyS2xUN0dCQ1VGb3FKaUlpSWlJaUliQjJUS1VSays1ejlqWVpZNm91c2tWSFBGSmI0b2lKSWpENEs4ZkVwMlpoUXFobUVrbzBzRkJFUkVSRVJFUkVWQlV5bUVKSE5NMXFaQWdDRzVaS0lDcnUwZUNENWtXeEljR0V5aFlvWVVRdmR2NS9MeHdRRkZOWEdXeVllSWlJaUlpSWlLaktZVENFaTIrZFlBckIza3cxeFpRcFpHNk5WS1FEZ1hMNmd3eUN5S0RIcUlKQndUelltK0hRR1hDcGFLQ0lpSWlJaUlpSXFLcGhNSWFJaVFEQmVuWkxBWkFwWkdWT3JxVmptaTRvU1VRZmRyVFh5TWFVS2lzb2pMQk1QRVJFUkVSRVJGU2xNcGhCUjBXRHcxTEorWllwb21WaUk4c0RVeWhSOUEzcWlva0dNL2hVd1dGVW8rUFVBSEQwc0ZCRVJFUkVSRVJFVkpVeW1FRkdSSUJnK3daK1dBQ1RGV0NZWW9yd3dUS1k0bFFXVVRoWUpoYWpnaVJCdmZTVWZVamhBVWFHdlpjSWhJaUlpSWlLaUlvZkpGQ0lxR2t3MG9SY1QySVNlcklqQnp5dWJ6MU5SSXNiOEQyTHNEZG1ZNFAwdTRGaktRaEVSRVJFUkVSRlJVV05uNlFDSWlBcUNZS281Y1h3b1VMSlJ3UWREbEZ1aURxSkIwMjAybjZlaVE0UVlzbG8rSkNpZzhCOW9tWEJlVUZKU3N2VGF6czRPZG5aS0MwYVRlMmxwV3VtMXRjVk9sRlBwZjA2ZG5Cd3RIQW5aRXY3K3QyNUYvZk1URVpFZVY2WVFVZEdnS2djbzVQOGdGdVBaaEo2c1JISU1vRTJTRFFsTXBsQVJJVDc2RytMeks3SXhvVnhiUU8xdG9ZaGVUR21QUU9scjZwUjVlVHBIY25JS3FnWTBscjRLU2tURUE1UW9GaUI5WFRoL3VjRGUrMlZidDI0ejNGd3Fva25qRGdDQTJiT1d3TTJsSWxxMmVEOVg1NWsyZFFFRzlCdU5BZjFHWThhbm4rVnJqS21wYWFoZHM0WDB0WFBuL253OS81MDc5L0hubjZleW5SY2ZuNENqdi8ySjZkTVdJT3graE1rNVNVbko2TkY5Q0U2ZFBDK05QWDhlbSt1dm5OQWthUERzMlhNQWdDaUtXTFZ5QXo0ZVA5UGszQ0dEeDJQdDJrMUlTTkJrZWM0MVgzMkhTdjROTVdMNEpCdy9udjAxZVJGdUxoV2xyOUJRK1lNVG9hSDNaUHRmaERWOWYvZnNPWXhqeC82Q0tHYmQzN0IzeitIbzBYMEllblFmSXJ2Um5Sc3Y0K2ZISFA3K3QxNkYvZk8zYTlNVGJpNFY4ZWtuaXdBQUxWdThEemVYaWxpMWNvT0ZJeU1pc2oxY21VSkVSWU9naE9Ec0J6SHVac1lZa3lsa0pjUjRFeVhwRFBzQUVka29vMTRwQUlTS2d5d1FTZUVoaWlJaUk2T054cU9qSDZKeXhkeXR1QlFFQWMvamJ1VlhhRlpKRkVXc1dxRy80VFJzZUg4a0pTVmp3L290QUlEaEl3YmsrRHpidHU3QzhpKytscmE5dmN0aDNQaGhjSFYxeVpjNDA5TFNjT2ZPZldrN0tURTVpOWxaZS80OEZqZHYzTWIxNnlFNGMrWWZuUGpyREVKQ1F1SHRYUTdYL2oyT3VMaDR4TVE4UW1Sa05NTERJbkhuemozY3ZCR0txMWR2SUNRa0ZEcWREZ0RnNXVhS2p5ZU1rSjFiRkVXTUhERVorL2Y5aWlPSGY4ZWN1WlBSdDE5WCtIalZ6WFdjVWRHWDRleXN4dDA3WWJoMCtSb2lJeDRnTXZJQndzT2pjTzllT083ZERVTk16Q1AwNjk4TksxYk9RODhlUTdGLzM2OEFBSHQ3ZTh5YlAwVTYxN216RjdGMXl5NXMzYklMOCtZc3c4WEx4K0R1N21iMG5xbXBhZmhxOVViRXhzWmgwM2M3QUFCTm1qUUVBRlR5YjRpWW1FYzVqajgyL3JiMGVzeUgwN0tkUDJmMlVyaTVaZnk4eE1iR3kvYWJPb2RLcGNMOEJWTmxZOWIyL2Mwc05UVU5INCtiaWFpb2FQajcrK0c3NzFlaVZxMUFrOGZ2Mi9lTEZLdENJWmg5bjRMOCtYblppc3J2LzhqSWFDUWw2UjhrS2xPbWxOSFBpYTFJU05BZ092b2hBTURKeVFtZW5tWHlkSjVody92aitQRlQyUGpOZGt5YU5BckRoL2ZIQndQR1lQWHFiekYwV0Q4b2xWeEpRMFNVWDVoTUlhS2l3NlVpa0NtWndwVXBaRFVNbTg4REVKejlDajRPb2dJbVByOEc4Y2s1MlpoUXVqa0Uxd0FMUldSN0hCMGRBT2h2dnViMlp1anJ6ZDdOZHM3K2cxdlF0R25EUE1WV1VBNGUrQTIzYjk5RjZkSWU2TnlsQTdadTJZbkhqNS9DMDdNTTNuMjNiWTdPY2U5dUdNYVBrei9OSGg0ZWhmSGpabUROMnNYNUVtZEtTb3BzMitHLzcxMXUxS3ZUR2xGUjBXYWZyQThQajhMNWM1ZlEvUFZPT1RyZnRxMC95MjYyaTZLSWo4Zk54QS9iZHdQUTN4amZ0L2NJZXZmcG5PdFlNOXU2ZFNmbXoxdHVkdi9seTljQkFOMTdkSkp1aHE5Y3NSNit2bDRZT3F3ZkFHRHBralhTL0o2OTNqZDdJM3o3dHA4UkVmRUFBT0Rzck1Zbm40NTdvZGpUYlZpL05kczVQKzdZbSt0enVMbTVTc2tVYS8zK1p2YlRqM3NSRmFWUEZpUW1KaUVnSVBzVk9ZSWdRS0V3WDNTaklIOStyRWxoL2YxLzdPaHh2UC9lQjBoTDA2Sml4Zkw0NC9qdUhCMW5idldXSUFoUXExWHc5Q3lMVityWFJvK2VuZENpeFd2U2ZrdCtmbEVVOGQ2N0F4QWFlZzkyZGtyczJ2MHRYbi85MVZ6RkFnRHQzbTRGWHo5djNMOFhqaTFiZHFGZi8yNllOblUrN3Q4THg1NDloOUdwVTd0Y241T0lpRXhqTW9XSWlnekJ4Uit5WWdISkQ0RzBPTURPMVZJaEVlV0lhSmhNVVRqb1M5Y1IyVGp4M21hak1hRmlzQVVpeVprenB5K2dWY3VjMzFSYy9lVkdyUDV5WTVaelRwNCtpTURBdkNXUEtsZjJOem11MFdpa204VnF0U3BQNTdZbEsvOWJsVEp3VUU4NE9qcEkzNVBnd1gxeVZCYy9VWk9JM3IxSElEWTJ6bWpmMWkyN1VEK29Eb0tEZTc5d25IRUdxeFNLNWVGbTdxMWJKbFk2WmxLK2dnL0NJNkt5UFkrOXZSMnFWcTJNb0FaMUVCK2ZBQmNYWjZTbGFURnl4Q1JzMmJ4VG1sZXFWRW1zLzJhWjBZM3VrTnNuelo3YjFOUDF2cjZteS9xcDFDcVU5L05HaGZJK0FJQ09IZHVnWjYvM3BCaW1USjZMbHEyYUlGR1RoTDE3andBQXZMektZc3JVRDAyZUx5VWxGUXNXckpDMng0MGZoakpsU2tuYkZTdVd6L0ltK3QyNzk1R2FtZ1lBUml1U2F0YXNadktZOUJ2NUFGQ2xTaVU0T05qTDRybHhJMlBsZ0tsenVMZzRTNit0OWZ1YlRoUkZmTEVzWTNYWGhJa2pzK3hiazc0cUpicy9wd1h4ODhQZi8va2pJdUlCK3ZVZGpiUTBMZXpzbFBobTR4Y3Z2THBQRkVVa0pHZ1FFaEtLa0pCUWJOdTZDMTI2dm9PMVh5KzIrSW9ORnhkbnJOK3dGSzFhZGtaYW1oYjkrNDdDcVRPSFVMcTBSNjdPbzFRcThYLzI3anM4aXFvTDRQQnZkdE1UUXVpOTl3NEMwaEdRSWxJRUJlbTlWeEZVaW9DQU5CRUJwVXJ2SFduU3UvVGVQbEI2Q3kzVUJCTFNkdWY3WThra2s5ME5TVWhJSU9kOUhoNTM3dHladlp1ZGpIRFAzSE82ZG0zTm9JR2ptVDV0UHUwN05LTlQ1MVlNSHphZUtaUG5TakJGQ0NIaWtBUlRoQkJKaDRmMVB5clVsemRRdklvbXdHQ0VpSUZJd1JURlBSc29zbHhmZk9DQ242TGUyNnhyVXBJWFJrbFJQSUVHbFBEc1BYWHI2WkdMTEZrenNYdlBHbDM3eWRNN2JQYWZQWHNKZmZzTUJkQW1ocDBjSFduZTRzc28zLzlWUUNCcjE0Wi9KNS9WcmtiS2xGNVJIcE11WGN3bWhONjFzMmN1Y09EQVVaeWNIT25Rc1FWN2RoL2czMyt2NE9ycVFydjJ6ZDU0dk1sa29rT0hiemw3NW9MVzFxWnRFM2J0Mm8vM25Yc0EvUERkQ0RKbVNFK2R1dFhmYXF5UEhqM1JiYWRJa2Z5dHp0ZXFkV1BTcEVsRmxpeVp5SjBuQjRVTDV5ZFZxaFJXL2FwOVdvbHMyVEtSTld0bWN1YktSdDY4dWNpVEo2ZHUwdi9Sb3llMGJ0bVRnd2VQYVczT3prNHNYVGFEOU9uVFdxMlVpR2s2b2xLbGkvRkQveDZrejVDT0EvOGMxZXJGakI0OWlBNGRtd1BRLzRlZnJZNHJVclFnU2JpNTl3QUFJQUJKUkVGVWMyWXY1ZERCWTFyOWpZeVpNdkR6aUFrQS9ESnVpSzcvN0ZtTHVYM0xHNEFjT2JMU3MxY0h0bTdaemJGanArblpxd1BiZHF5d084WXhvLzlnek9qZnRlM3BmNDdUN1Q5NCtHK2J4MFg4dlY2eGFpWTVjNGF2UEwxKy9SYkZpMVo3NHpsc2VaKyszekNiL3Q3SmhRdVhBTWlkT3dkdDJqYlI5a1ZWTXlZa0pOVG1mamQzTng0OFBQL09ycC80bEZUdS83MTdEZEpxMkhUcjNvN2lKUXJIK0J3QVRrNk9aTXRtQ1pLOWZPblBnd2MrdWhvOHExWnVvSFRwNG5UdDFpYkJQMy9KVXNYbzJMRUZNMmN1NHNtVFozelhkeGdMRjArSjFyRVJ0Vzd6TmFOR1R1THk1V3ZzM1BFUDdkbzNZOXd2VXpoKzdEVEhqcDdtNHpJeFQ4VW5oQkRDbWdSVGhCQkpoNDFnQ2krdmd3UlRSQ0pudFRKRlVueUpKRUM5c3hyTStyUkdTdmJtQ1RPWTk1aTM5MzFxMVd5Q1p6SVBuSnlkQ0FrTzRlTEY4SlNYaFl2a0J5eFBhTS80TStxQzZYZnZQdEJOSmcwYzJKc1NIeFdKbjRHL0k1TW56d0hncTBaMVNaczJOZDJuemdPZ1NkTUdiNXdvTTV2TmRPdmFuNzgzaGs5YVpzK1JoVEZqZitUQS9xTjgzZGl5aXNwa010R21kVS9tTDVoTTNYbzFZajNXc05SSFlWNjg5SS8xdVFDbVRoc2JyWDVMbGs1N1k3MkNVeWZQNlNiYUZVVmgrb3h4bENuNzBWdU5NVXkrZkxrWlBLUXZBSS9zMUN5eDlaVC82VlBuclFwRkh6OTJtdVBIVGdQNnlmQUhEM3dZTlhLU3RqMTU2aGdVUmVHSEgwWnc4OFlkcGsrYno1aXhQOUsyWFZQZCtZS0RReGp3dzgvTW5oMitrbTdnb043VXIxL0xhanpUWGw5ZkVRMGMxRnQ3dlhuVFR0MHFEN1Back50djYzaDdkWDNlcCs4WExMOG5JMytlb0cyUEhEV0ErL2NlOE50djArbmJ0K3RibmZ0ZFhEK0owZnQyLzkrOWF6ODd0dThETElHZTczL29IdXR6NWNxVm5hUEh0MnJiUGo2UEdUaGdGS3RXYnREYU5xemZSdGR1YlJMRjUrOC9zQmVMbDZ3aHdEK0FkZXUyY09USVNjcVdMUm1qYzNoNkpxTkZ5MGJNL0hNaFU2Yk1aZjJHQlRScDJvRDU4NVl6WmZJY0ZwYUplWUJHQ0NHRU5RbW1DQ0dTRE12VC9BWlF6VnFiNm44ZCsrVXFoVWdFekVFUWNGZmZKc1hueFlkT0RjVjhhN20relNrRlNvYlBFbVk4c2ZUZjVVTWtUNjVQSlpraFhmamtTNmRPTFJreHNyOXUvLzM3RC9tbytOdXRZSWdvYytZTWhBU0hhRTk3UjZRb0N1M2FoYSsrZVBMa0dUbXlsWXIydWQrVU0vN011ZDI2cCt3VG0zdjNIckwyOVJQcTNYdTA1K3JWRzlwRVhyZnViYU04Tmlnb21JN3R2Mlg5K3ZESk9tZG5KK2JQL3dNUEQzYytxMTJOemwxYU0vUFBoWUJsd3IxVnl4Nzg4dXNRT25kdUZhdnhSazdoZFByVWVhcFVLUityYzhXMUtsVXI0T2J1UnNEckZRb1RKbzRnYmJvMHpKNjloSTRkVzFqMXYzUDN0TjF6eGFhUStkdFNWWlZlUFFmeDRvVWxsVnFidGsyb1hMa3NvMGRONHVhTk93Q1lWWlh5RlVycmp2djMzeXQwNnRDWGMrY3VhbTFmZlBFWkF3ZlpUaU0yb1AvSU9CKzd2V0JLWEhvWDMrKzhlY3UxaWY0cVZjcnplWjNxZE96UWw1VXIxck5vNFNwZFg3Zlh3WitBQ0N0aTNDSUVoQUxzMUl4NWwrVCtIL1A3ZjhTNk5HM2JOY0hMNisxVzMwV1VObTFxSms0YW9RdW12SHBkNEI0Uy92T25TWk9LRnMyL1pOYXN4WURsWjdGaTVjeG9IeCttVy9jMnpKcTVTRnRsMmIxSE8rYlBXODdHamR1NWRmTU8yVjZudEJOQ0NCRjdFa3dSUWlRZEJtZHd6UVFCZDhMYnBBaTlTT1RVZ0R1Z3IvYUQ0cDQ5UWNZaXhMdWlQdGdGZ2ZxbjhKVXNqUzMzOGZlSXU3dHJsRTk4T3pnNldPMTNkYldmdy83K1E4c1Qwa0ZCd1dUUFdsTFhibEFVL0Y2OHRIbGNzZUtGZUxEVko4Sjd1SkF2ZjI3Njl1dEs5UnFWby9WWjNwVzVjNVl4WXZoNERBWURJMzd1SDZlRnJTT2JNWDArSVNHaFZLandNY1dLRmFUZnR6K2hxaXBWcTFhZ1FJRThkby96OFhsTXkrYmRPWExrcE5ZVzlxVCtSeVhEVjd1Ty9XVXdseTlkWmUvZVE0RGx5ZnZ2K2c3ajlLbnpUSmd3SE5jWTFpdUkrRVE1d0lrVFoySjBmR1JScFVXS0tXZG5Kejc1cEJ4YnQreG0zSzlEYWQ2OElXWEsxT2JXVFc4Y0hSeG8xTGllcnYvRGg0OWlkUDVlUFFleGZObGFBRUpEVFZyNzk5OE5ZMEIvNi9STUsxZk5zbW9MRTdaaUtLSk5mKzlrMjlZOTJ2YkpFMmVwVUs0dS8vMTNSV3NiUFhxUVZnemQxOWVQaVJQK1pOclVlUVFHQnVuT3RYSGpkanAzK283QmcvdVFOWnZ0V2gzdnd2djAvZDY4Y1llZmhvU25SZnVxVVYyV0wxdXJUWHluejVDT083ZnY2ajdEeTVmK1pFeHYrWDFMbHk2TnJrNUw1TThlMzllUExYTC9qNWs3dCsreWI5OWhiYnQxbTYvai9EMThuL3ZwdGlNV29VOE0yclJyb2dWVHRtM2RnNC9QNHhqWFRzbVZLenMxYTFWaDI5WTlUSnM2ajhsVFJsTzFXa1gyN0Q3QXRHbnpFLzFxS2lHRWVCOUlNRVVJa2FRb0hqbGZUMDVicUJKTUVZbmR5NXZXYlJKTUVSODRxOEx6aWdGRHRpYTJPeWRpL3Y2dmNIQ3cvOWZ0MEpCUXExb0RyMTY5c3RzL2JPSXRjc0hjc0haN2sybXJWczlHVlZWVVZVVlJGQlRGOXBwTUZ4Zm5LUFBHeHpSbmZFeUxCajk1OG94K2ZYL0NaTEpNZHZidU5ZaDY5V3RHV2ZBN3RnTDhBNWczMTdMNnFYdVBkangvN3N1U3BaYWkwMUd0U3Zubm55TjA3dGlYZS9mMHdiNWZmL3VKUm8zcmFmVTJBSko1ZXJCMCtRd2FmTkdHWTBmRG45UmZzbmdOUnc2ZlpPcjBzWlF2cjEvcEVKV0k1d0RZdStjUXdjRWh1dG9XOFNIaTAvUzJiTnF5bEVxVnlsQ3paaFVhTnF4TjAyWU4rYWIzajlxS2ptOTZEOFl6MGhQNnBUNnFHYU14aElTRUVCUVViTlVlR21yU1RZNkgrYXgyTmF1MnFKUXFYUXlqMGFoZGUvLzczMys2L2ZYcTE2UkR4K1k4ZmZxYytmT1c4L3VrV1R4NzlsemJiekFZY0hBd0Vod2NndGxzWnZteXRmeTE1bSs2ZEczREQvMTdXRjNEZWZMa3RGdlRJanBLbHFqQmxTdHg4M2ZZeFBEOW5qaDVWbHNWQkpiZ1IwUmp4dzZtUmZOdXVyYUkvZDlVUHlpK3J4OWI1UDRmcy92L3BrMDd0ZGY1OCtjbVR4NGI2Wm5md3EyYmQraldOWHdsVU9IQytlbmJMeng5WEVKL2ZvQ2lSUXVTSldzbTd0eStpOWxzWnZPbW5WWnBCYU9qZS9lMmJOdTZoeFhMMXpGcytQZjA2TkdPUGJzUHNHamhLbjRjM0FkUHoyUnZQb2tRUWdpN0pKZ2loRWhhUEhLQno3N3c3UUJ2UzA1K2cxUENqVW1JcUVTdWw0S3NUQkVmTnRYdlA5U25KM1Z0U3JwcTRKSStnVVlVZS9uelJwMkNhZGFzeGRwVHFQR2haSW5vMWVmNGJlSndxbFFwajd1N1c1UjU0K003Wjd6Qm9HQXdLTHllejhab05OcWQrSHRiaXhhdHh0ZlhqMnpaczFDbmJuWCsrSDAyQWY0QjVNeVpqVnFmVmJYcS95cmdGU05IVG1McWxMbVl6ZUhwUWcwR0F4TW1qcUI5QjB1Nm5NS0ZQdEgyZGU3Y2l2RVRockZ1L1FKYU5PL09udDBIdEgzWHJ0MmtkcTFtTkczV2dPRWpmaUI5K3JSUmp2ZjJMVytyTkY4dlhyeGszOTVEMUtqNWlaMmpvaFp4c2pJdUp1YmJkMmlHb2lpc1hMRmVDMVFCWk02U2tZOC9mcnZhR282T2pqZzdXLzZ1RmhJU3FuMEhEZzVHYlhMWjFtUjVkS1ZQbjVaUHExZGkrN2E5VnZzeVo4bklvQi83MEtsalA5YXQzV3oxUGpselp1UFBtZU5Ka1RJNXZYdit5S0ZEeHdGTGFyZkpmOHhtN2RyTm5ENnpTeHQvbUtnS3FyOUpkQ2FhMzZmdjkvUGExWEIxYytWVmdIVXdvVWJOVDZoWDN6bzQ4K0IrK0dxTE42V0RpdS9yeHhhNS84Zk1rY1BoLzkrUG5FNHZOcTVkdTZuOURBSUNBcmg3OXdGZ1dablRzbVVqZmhyK0hSNGU3bHIvaFA3OFljcVhMODJLMTZ1d0RoMDZFYXRnU3RWcUZjbWZQemYvL1hlVk9iT1g4djBQM2NtZE93ZFhyOTVnL3J6bDlQNG1lcXVyaEJCQzJDYkJGQ0ZFa3FKNDVOUW5URkpOcUM5dm9Iam1TNmdoQ1JFbDFWOC9lWWFUbCtXUEVCOG85ZFpTcXpZbG0zVk9maEh1dC9IVE9YandHTk5uak5PMVIzY0M5ZVVMZjRZTytRVWZPNFdadzd3S0NOUnRqeG56eHh1THRBTnZMT3diSmtVS0wvNmNPWjVSSXlkaE1CajRjVWo4UEVGck5wdTFRdDVkdXJSQ1ZWVm16bHdFV0ZhbDJBcmdEQnc0aXJsemx1bmEzTjNkbUQxbkluWHFSbDNqd01QRG5kVnI1akJ3d0NpdGhncFk2blJzM0xDZEFRTjdSM0cweGJwMVcyeTJMMW04SnRiQmxJZ3JJNkthMkUrVEpoV0tvbUEybTNuOCtLbldIcForeHNuUnNqSkdVUlNPSGptbFcxWGc2dXJDb2tWVHlKUXBQWDR2cjhWcW5BQ1RwNHhtOHBUUmdHWFZ3K1hMbG5QOU9uNFlIVG8yZitObmlJN1JZd2J4VFovT2hJYUUwS3haTndMOEEzQndNREp2M3Uva3pKbU5RNGVPNnliY0ZVV2hZOGNXakJ3MVFFdlp0bVhiTWhiTVg4R1BnOFpvS3lkNjkrNm9UZVNIL2N4U3AwNzVWZ0dPMUtsVDR1dnJGMldmOStuN2RYTjNZOWl3Ny9EemU0bWpvd01qaHYrRzJXekcxYzJWQ1JPRzJ6em12Lyt1YXErUEhEbkozeHQzVUxlZTdRREN1N2grRXNxSGN2K1BtRkt2WUtHMy8zZFpjSENJelo5Qi9nSjV5RmNndHk2bFdtTDQvR0dLRmkzQWl1WHJBUGozb25XdG0ranExcjBkMy9UK2tkbXpGdk50M3k1MDdkNkc3L29PWThiMEJYVHYwUjRIQitPYlR5S0VFTUltQ2FZSUlaS1daSG10MjE3OEJ4Sk1FWWxWcEpVcHNpcEZmTkJDL1ZIdmJkWTFLUjY1VVZLOS9WT3E3N3VuVDUrelo4OUJybHkrenVWTFYzWDdoZzhiLzFhRmVoVkZZZjI2cmR5NGNUdEd4MjNkc2p0YS9XSXltZFNvY1QycitndHg3ZkRoRTlwbmJkcXNJZnYzSDhYN3pqMFVSZUhySnZWdEhqTmthRDgyYjlyRmd3ZVdwK0h6NU1uSm9pVlRLVmpReHQ4cmJIQjBkR0Q4Yno5UnFYSVordlFlekpNbnp3Q1lPR2tFT1hKa2pmSllzOW5NL0hrcmJPNWJ2MzRyZDI3ZkpVdldUTkVhUjNTb3FyNU8xL24vN2NYTjNZMkhEeCtSSjFkWnJmM3E5YU82Zmhjdlh1YnJ4cDE0OVNwODBuSEd6RjhwVUREdlcwMVVuemkxWGF0VnNtZlBRVzBpSEdEZDJzM1VxMS9UcXE1QXNTTFdxNHZlSkcvZVhHVEpuSkdhTmI3V0NwaVArTGsvWmNwYVZsME1ILzQ5N2R2MVFWRVU2dGFyd1EvOWUxR3NXRUhkT1JSRm9XMjdwbFN2WHBrZTNRY1FIQnhDbDY2dHRmMFJmMlpoUHhOWE4xZE9uZDdKbTN4VW9ycTJjbVBiRHR2WFEzUWsxdTgzTEwxZSs3YmZhQ3RIaGc3dGE3ZGc5cEVqSjNUYjNicitRSkVpRzZJc3NCMmYxMDk4U2dyMy83Q1ZJd0JaczhUZC9TeXkwNmZPYy9yVWVmNWF2WWwxR3hiZzR1S2NLRDUvbUlqMzhqdDM3c1hvMklpK2JsS2Z2dDhPNWNFREgvYnNQa0RUcGczNDRic1JlSHZmNTU5OWg2ajJhYVZZbjFzSUlaSTZDYVlJSVpJVUpWbHVVSXlnaHVkSFZ2MytROG4wUlFLT1NnajcxTWhwdmlTWUlqNWc2djB0WU5LbmVWR3lOUUhpSjlWVGZMdHo5N1JWcllTSWs0N2R1cmUxS2daNzkrNERDdVN6TG9wNzd0eEYycld4djRJaGNnb2hBTCtYMTlpNlpUZFBuejdYNVlLL2UvY0JoUXRXeG1ReVlUUWFLVlc2V0xRLzA0ZmdvNCtLa2lwVkNwNDhlY2JPSGZ1b1g3OFd5Wk43NHV2cng2NmQrMjBHYzFLbFNzR01QOGZSc0VFN1dyVnV6TGh4UTNDTG9yaTBQVjk4OFJubHk1Zm14MEZqQ0E0S3BrblRCbTg4WnRYS0Rib1VYMjNiTldYNXNyVUVCZ1poTXBrWU4yNnE5dFI5VkNKUG90c1RFaEtxMjNaMGVuTXExRk1uei9GbHczYTZPaUlBRFJ0K2JsV2cvVzM4K3N0VTNmYStmWWNwVS9venE2ZnlZem94Q3BhZ1ZhZU8vVGg3OWlJQVgzMVZoNTY5T21qN3YycFVsek5uTHRDOHhaZHZES0psenBLUmRSc1c0T2YzSWxxcDZ2ejkvV004M3NnK2hPOTM5ZXEvV2IzNmJ3REtsaTFwdDM1UmFLaUp6WnQyNmRwOGZmMW8zYm9YTzNhdXNudisrTHgrSXBQN2Y4eEUvQjF3ajVCK0s3WUtGTWpEMGVOYkFRZ01ET0xNbWY4eGNNQW9UcDQ0QzhDaFE4Y1o5OHNVaHY3VTc2M2ZLeTU1UnFpMTh2Smw3TzhMdTNidHgyUXk0ZUhoVHJueXBkaXhZeDltczVua3lUMHBVN1prWEF4VkNDR1NMQW1tQ0NHU0ZvT3pKZFhYaS9DbDVQakZmZ20xRVBFcStMbmxUd1NLZTQ0RUdvd1E4VSs5czFyZllIQkN5VmczWVFhVHlLUkxsOGJ1dnVvMUtsT3ZYaTJyOW5HL1RHWGt6eFB3OGtxdUs1WTdiKzVTcmRCMnRVOHJraTVkR3M2ZTMyUHozS3RYYmFSYjF4OXMxaE5vMDdhSjFTVCtxcFViNlBQTkVINGVPVUNySTVMWXVMcTYwS2x6UzhhT21jelVLWE5wMnF3aDdkbzNaZExFbVV5ZE9zL3V5cGhxbjFiaThOSE4wVjZOWWsrYU5LbVlPV3U4cnZhS1BiNitmZ3daL0l1MmJUUWE2ZHUzSy83K0FheGF1UUdBaFF0VzBycDFZMHAvWENMS2MwVXV0RzF2TlVGQVFIaFJiS1BSaUtQam0vL0p1R3JWUnA0K2ZXNXpuNk9qUTdTQ1BZOGZQMlg0c1BIYWR0Z3hZZlZrdG0vYnk0RURSNjJPZS9Ma0djTitpdG5UMzVHcHFrcVA3Z1BZc0dHYjFuYjU4blUrTGxXTGx5LzlTWjhoSGJ2M3JPSFNwYXVVL2JoMmpNNzlwdlJYcndKZXhiaGd1eTN2Ky9kNzZkSlZla2RJSVpZbWJTcTZkUDZldTk3M0dmUExZTjI1VnEvYXdNT0hqd0RMcFBtVks5Y0pEVFZ4K3RSNUJnMjBQWmI0dkg3aVcxSzQvMGNNT2tZM01CaGRMaTdPbEMxYmt0VnI1cEEvYjNudDg2eGF0WkdoUC9WTEZKOC9URno5SEtaTnNhU3liTjNtYTVJbDgyRHE2KzMySFpyaEhvc0hBWVFRUW9RekpQUUFoQkRpbmZQTXI5dFUvZjRENHZZdjdVTEVCYXRWS1NBclU4UUhTMzF4R2ZYNWVWMmJrcjRHT0hyYU9TTHh5NUtwQko0ZXVYUi9JcG8rYmI3VmZsdFBKUU9rVDIrWlRFdVRKaFUxYTFYUjdmdHI3VHphdGJjdVVwdS9RRzRBbmovM3BXK2ZvUUE4ZXZTRTJiT1dhSDE2OUdobjgvMU1KaE0vajVoQSszWjl0SW1rdEdsVE0yZnVSQXdHeXo4aEZzeGZ3ZnIxbGlkL256NTlUdnUyMzlDaC9iZThlUEdTQWYxLzVzS0Z4UHV3UXFmT3JYQnhjZWJzMllzY09IQ1VMbDNiNE9CZzVPU0pzeHc5Y3NydWNXOGJTSWtvN09kb2o2cXE5T2cyUUVzdEJ0QzBXUU95NThoQ3o1N3RkZjI2ZHZrQlA3OFhVWjR2dXFzZklrNmFwMGdSdmZSQjFhcFZ0THZ2MHFWcmxQNjR4QnYvRkMycVQ1a1YxaDRhYWlMQVA0RHZ2aHRtZGU0YU5UL0IxZFdGMW0yK3h1L2xOZTFQeEhvQXZpLzBhWkdlUHIrczlRdWpLQW83ZC95ajYzZisvTC84OTk5VnZMM3ZZekFrL3RWeDcvUDNDOUNsOC9lNkovRTNidGpPaXVYck9IRGdLTW1TaGE5VUNBMEpZZWlROEpVa1A0OGNvQ3VvSGJFdVVaajR2bjVza2Z0L3pPNy95U0tzeVBEempmcGVGbHVwVXFVZ1M0UVVZdmZ1M3JmWkx5SC8vK2YzdXRZU2dJZUhSeFE5N1R0NzVnS0hEaDNIYURUU3JWc2JqaDg3emZGanAzRjBkS0JydHpheE9xY1FRb2h3c2pKRkNKSGtLSjc1VWU5dURHOEk4WVhBaCtDU1B1RUdKWVF0dG9JcEh0bmY5U2lFZUNmVU8ydXMycFFzWHlYQVNCS25GQ204K04rRmZXVE5scG5Bd0NEU3BpNzR4bVBxMTY5RmxTcmwyYnYzRUgvOXRZbUNoZkp4L3R4RmJUSzFiTm1TTnZPbVg3OStpeTZkdnVQb1VYMVE0ZS9OUzhpZlB6Y0hEeDdUaXJGMzd0aVAvLzY5eXN3L0YvTG8wUk90cjJJd2NQandDUXJGUVNIaCtKQW1UU3FhTm12SS9IbkxtVFoxSGt1WHphQkJ3ODladldvajA2Yk8wK3BrSktRUnczL1RyWlJ3ZDNmanh4LzdBRkRpb3lMVStxd3EyN1phbnFpK2N1VTY3ZHYxWWNYS21SaU50Z3NMUi94K2pFWWpPWE5tcytyajV1N0s3ZHQzdGUyd1ZRTnZVcUZDYVJ3ZEhhaFV1Unk3ZCszWDdZdnBTbzdJeDQzOVpUQVhMbHppNW8wN2dHVWxSRmlxcXM4L3I4N2d3ZC9xNm1ROGUvWmNtNkIzZDNlTFZwb3RnS3JWS3JKODJWcGRtNklvZUhvbUkwY095ODhxYytZTTVNbVRVOXR2TXBtNGZ2Mld0cDA1Y3daZFlldW92RTNCZGx2ZTUrKzNlNDkyVktqd01hZE9uck14WmpmZHlvemc0QkF0d0ZpeFlobHExcXBDNVUvS3NYN2RWcTVkdTJuenZiNy9ma1M4WHoveEtTbmMvN05reWFpTjdmWnQ3MmdmRnhNdlhyemtib1FBU3NxVUthejZKUFQvLys1RStQM01uRGxEakk4SG1ESmxMZ0IxNjlZZ1cvWXMyc3FyUm8zcmtTRkR1bGlkVXdnaFJEZ0pwZ2doa2g3UEFsWk5xdDkvS0JKTUVZbU02bjhqVW91QzRtYS9zS29RN3kxekVPcmREZm8ydDh3b0thWHdmRVJaczJXTzhUR1RwNHltUXZsNitQbTlZT1RQRTdSMm85SEl1RitINnZxK0NuakZoQWt6bURSeHBzMjBKdm56VzU1MEhqN2lCLzdaZDRTclYyL3c2bFVnbzBaTzFQbzRPVG5TdG0xVHZ1L2ZJOHJVTlBhc1g3K1YwU01uWVRBWUdQcFRQMnAvL21tTXp4RmRQWHUxWjhIOEZXemV0SXViTis3UXMyZDdWcS9heUlZTjIvQytjNC9NV1RMRzIzdS95ZWhSay9odC9IUmQyMC9EdnRPTmFjellIOW16K3dEQndTR0FKWTFSaStiZG1iL2dEMXhjbkszT2VldG0rQVJsbHF3Wk9YbDZoODMzL25ORytKUDl0aWJrYlhGemQrUFg4Y05vM3VMTGFFMzB4bFJZU2pSSFJ3ZStidklGU3hhSEIxOUxmRlJFMS9mU3BmQWdoYjFyOFByMVc2Uk02YVVyM04yMlhSTUtGTWhEemx6WnlKWTFNMm5UcFNGdDJ0UzZWUW9USi8yc08wL2tvdTFUcC85QzFhcTJWeGNBMFo0SWo2NklBWm4zK2ZzRmFOSHlLNDRkUFVYcGowdFF1SEIrY3VmT1FhN2MyVW1WU2ovaDdlcnFRcFdxRlRoODZBVFRwbHRTNExtNE9ETmg0bkRhdCt2RGtLSDk2UE9OUGkzWXU3aCs0dHVIZnY4dlZEaS9WcS9vM0xtTE1UbzJPbng4SHRPcjV5QmV2UXJVMmlwVkR2L2RUZWpQSCtiOCtYKzExL2xldjJkTVBIamd3MTlyTEhXSGV2UnFqN2YzZlcwRlRjUWFVRUlJSVdKUGdpbENpQ1JIU1diaktTRy8veUJ0bFhjK0ZpR2lGSGxsaWxzbU1GaFBrQW54dmxNZjdJSVFQMTJiSVhORFVON3ZqTFQvWFQ1RTh1VEpkRzBaMG9WUDNIWHExSklSSS92cjl0Ky8vNUNQaWxlUHN6Rmt5NTZGM3llUHNpcGUzTGRmVjRxWEtBeFlDbEpQbnphUDN5Zk4wajFkYTAveTVKNnMvbXNPbjFiOWlpZFBubW50SGg3dXJOK3c0STIxTyt6eDlmV2pRN3MrV25DZ1RldGVYTDk1SEk4NEtFWnNTOTY4dWFoWnF3cmJ0dTVoMnJSNWpQdDFLR1hMbHVUSWtaUE1tTEdRa2FNR3hNdjdSaVV3TUlodit3elJUZllDMVA3OFU3cDBiYTFyeTUwN0J6OE8vcGFmaG9hblBOcThhU2VmMTI3TzdEa1RyQ2JLSTA3U1pVaHYvK25rRTY4TE5BTVVMbUw5QUlvOTdUczBzNnJiQWJCcnQ2VVcwdEdqcHhnMWNoTCsvZ0YwN05pQ1pzMGI2dnJkdmZlQTFpMTdXaDJYTlZ0bWN1Zk93WkxGYStqWXFTVmVYbEduL3R1NlpiZjJPay9lbkRiN3JQMXJNK1BHVGFWUm83cjA3OStUck5reVU3NThhY3FYMXdkd1ZWWGwzcjJIWEwxNmcyTEZDbG9WRkU5TTN1ZnZGeXdwOUhiczBoZVBEdzAxY2UzYVRkemN3bGY3S0FZRFM1Wk81L3IxbTJUUEVmNkFTZFZxRmJuNDczNWMzVnl0Z2lrTkczNGU3OWRQWkhML2o1bnk1VXV6ZE1sZkFCdzRjQ3hXNTRqbzJyV2JsQ3hSQTRDZzRHQzg3OXpUMWFseWNuTGt1Kys3SjVyUEgrYmd3ZVBhNjNMbFM4WDQrRmt6RnhNU0VrckpVc1VvVzdZa1F3YVBKVFRVUk5XcUZTZ1NnOTkzSVlRUTlra3dSUWlSOURoNVdWSjZCVDdRbWxTL2YwbjRSZnhDUlBMeXBtNVRjWS9lRTZSQ3ZHK3NDczhyQnBUTURXMTNUc1FLRnNxblRSQUNwRXVYMm03S0pRQUhSd2VyUXJCWnMyYlduU05IanF4dk5TWWZuOGVzWHJYQnFuM3RYNXNwWGJvNG45V3VocUlvVEpvNGs4ZVBuMnI3UFQyVDBiVmJhOGI5TWxWM1hFaElLRWVQbm1UN3RyMjR1cnJnNU9Tb0JUOWV2dlNuYnAyV3RHbmJoQjQ5MnVsUzUwUkhTRWlvYnJJMk5EU1UwTkRRR0owanBucjE3c2kyclh0WXZHZzFRNGIycFVldjlodzVjcElGODFjd2FGQnYzTjVob2Q0TEZ5N1J1V00vM2FRNFFLRkMrWmc1YTd6TmRFTjl2dTNNNGNNbmRCUEFKNDZmb1Z6Wk9nd2MySnZPblZ0cW4rR2ZmNDVvZlhMa3RIMWRtVXdtWFJxbnVFaDNGamE1dUhuekx2ejlMY1hQNTg5ZlR1M1BQNlZHelUrMGZpbXUzckI1SEVDVnFoVmVCNC82TVBWMUNodGJybHk1enN3L0YybmJsU3FWc2RuUHgrY3hyd0plc1dqaEtobzFxa3N5VHcrMmJON04vZnNQdVgvdklmY2ZQT1RtalR0Y3ZYYVRWd0d2QURoMVptZWNCMU0yYjExSzJyU3BvOTNmKzg0OUduelIxdWErOS9uNzlmYSt6NGtUWjdoOXk1dWJOKzV3L2NadGJseS94WjA3ZHdrTk5Xa3JVTUk0T0JqSm0xZGZnd1RBMWMxVlMrRVZVWHhmUDFtelpaYjcvMXZlL3ordlV4MWo3OEdZVENadTMvTG03Tm1MRkNzVysxVlF3Y0VoWExseTNlWStEdzkzWnMrWlFNR0NlUWtOTlNXS3p3K1dGVG0zYjFsV21DbUt3dWVmeHl5d0ZoZ1l4Tnc1U3dIbzBiTTlBZjRCTEppL0VyRDh2MDRJSVVUY2tHQ0tFQ0pKVWp6em8rcUNLWW0zU0s1SW9sUVRhc0J0Zlp0N2pvUVppeER4S2NBYjljbFJYWk9TdWlLNHZIOTV2ZDNkM2Q3NnFWUW5KMGViNXpDWlRQajRQTWJGeFptREI0N2JPTkxhdUYrbTh2dWttYnlJVU5BMnpOV3JOL2k2Y1NkS2YxeUNUcDFhVVArTHo3UkptRHAxcS9QYmhCRmN2MzVUTjVuVXFrVVBkdTgrb0R2ZnF0V3pHVFBtRDYzV3dhdFhnY3lZdm9BWjB4ZFFzR0JlYW4xV2xSLzY5N1NhTkxRbGRlcVUvUHJiVDR3Y01SRkZzYVJUaWU4ME9wVXJsNlZZc1lLY1BYdVJCZk5YMEsxN1c3Sm15OHp0Vzk0c1hyeWF6bDFhdi9ra2NXRGNMMVA1WmV3ZlZoUEJ1WEpsWiszNitYWW44UlZGWWNHQ1A2aGJ0eFhIajUzVzJsOEZ2R0xva0YrWS9NZHM5aC9jaUlPRGtYLzJIZEwyRnk2YzMrYjV0bS9icXoyZDdlSGhUb1VLSDcvdFI5TU1HZHFYNDhkTzg4OC9Sd2dOTlRGNjlPOVVyVlpSUzZNVmNaSS9yTWh6R0NjblJ6WnRXWUtucC81Si80Z09IVHBPbTFhOXRDTG03dTV1TkcxbUhaVDF2bk9QYzJmRDB3amx5WnNMMytjdjZOcmwreWpINytJYzl5dERjK1RJUnFaTTBVOHo2K0JnKzUvdlBqNlAzK3Z2ZDkvZVEzVHIrb1BkYzd1NjJhOURjK25TVlJSRndjblJDWlBaeEliMTRYV0dIRi8vdk9MNytnbnJML2YvdDd2LzE2bFRYYXNUTlgvZU1xdTBlckdsS0FydTdtN2t5cDJkNnRVcjA2bHpLekptdFB3ZHc4SEJ5SmRmMW1IbXpFVUordmtCRnN4Ym9iMnU5bW1sR04wYkFKWXZXOHVUSjgvSW5Ea0REUnJVWnU3Y3BUeC83a3VCQW5tb1hxTnlqTTRsaEJEQ1BnbW1DQ0dTSnMvODRMTTNmRHZnRG9TK0JBZVBCQnVTRURxdjdvTlpuN05aY2MrZU1HTVJJaDZwOS82MmFwUEM4OVlVUmFGaStYcFdhVWdpMXhPSUtHS09mSUFLRlQ2bWJMbVNUUGh0QnFxcUFuRDgyR25PbmIzQXhFa2pPSDdzTktQR0RLSktsZktBcFc1SFJHRjUxeVBLbGowTE8zYXVZc3JrT1l3ZE8xbDdpaC9nNHNYTEZDdGVLTm9UU1dCSmZkT3BVOHRvOTQ4THZYcDNwR09IdnN5WXNaQnUzZHZTclZzYkJnNFl4ZlJwQytqVXVkVTdLVUNkTTJkV3EwQktzV0lGK1d2ZGZOS2tTUlhsc2E1dXJtell1SkFXemJ0YkZRZnYwclVOR1RPbVk5VElpYnJ6UjA1bkJaYTZFbVBIVHRhMnYycFVGeWNueDloOEhKc01CZ016WjAvZ2swcGYwTEZUUzVJbGN5ZWxWMTZjblowQWRIVUt3aVk2STdKWE9QbmV2WWVNSGpXSnhZdFc2OUw0L0RaaHVMYnF3OFhGbWNEQUlBQ0tGcW1pOWZIMFRFYm16Qmt3bVV5NnA4eHRLVmpBdWxoM1pGL1VzdzYrcFUyYm1xdlhqOXJvRFFYeTJhOUpoL1hDQUFBZ0FFbEVRVlN2RWhPelppNTZyNzlmZThFZmdQVHAwNUl5aGYyZzZzL0RKMmdUOEpGRkxPQWRuOWRQZkVzcTkvOXYrM2JSdnN1bFM5Y3lZR0R2R05VZWlWaERLQ2JxMUt2QjRjTW5FdlR6Ky9nOFpzblN2N1R0dnYyNnh2aHpUSjgySDdEYzk0MUdBOU9uV3JhbFZvb1FRc1N0OXpzUnRSQkN4SkppcXdqOWk4c0pNQkloYkZQOWIxazNTakJGZkhCVXpIYzM2cHNjazZPay9jUjI5eVRNWURCUTY3T3FWdTFSRmJ1T21DS2xUZHNtYlBoN0VUOE4rNDRWSzJmcVZuejArNjQ3elZ0OHhmNkRHN1NKSklDU0pZdlpQSytycXd1ZmZGS09RVC8ySVdQR2REZzZPdkJ0M3k2Y083K0hYcjA3YWpWT2N1Zk93YVE0ZXJJNFBqWDhzZzZaTXFYbjlpMXZObTdjVHVzMlgrUGg0YzYxYXpmWnRuWFBPeGxEbzhiMWFOdXVxYmI5ZFpNdjJMNWo1UnNES1dIYzNkMVl2V1lPUC9Udm9hVVdxbCsvRmovMDd3RkF1L2JOdGJSSW1US2x0eXE2RFpZME5ZR3Zpek1iREFhNmRXLzdOaC9KcG93WjAzSHVmM3ZwUDZBbk5XdFZBU3lUN0pFTFByZHUweVRhNTFSVmxXMWI5K2lLakUrZU1wcm1MYjdVK3BRdVhkem1zZFdyVzU3V05ocU5aTStlbFJRcHZDaFZ1amhObWphZy80Q2UvREY1RkgrdG5jZlI0OVlUcVluSisvNzk1aStRaDdScFUxT3BVaG02ZG12REg1TkhzV1BuS3J6dm5lSHkxY05VclZiUjdudEdWVmNpY3QwV1crTGkrb2x2U2VYK1g3SlVNUnAvWFIrd3JLNGJNL3IzR0IwZlc1OThVaTdCUC8rb2tSTUplSjBtcjE3OW1uWlR6Tm16Wi9jQi92MzNDbTd1YnJSdDE0U3RXM1p6N2RwTjBxVkx3OWROdm9qUnVZUVFRa1JOVnFZSUlaSWt4ZFBHRTNDKy8wS0t0ODhkTFVTYzhMOWgxYVI0U0pvdjhXRlJmUytBLzAxZG01S2hOaGppN21ucEQwblZxaFZZdkdnMVJxT1JqSm5TODhrbjVSZzVhcURkL2xPbWp1WHJ4cDJZTUhFRWRlcUc1MTcvckhZMVRwM1p5ZkJoNHpsODZBVGY5dTFpbFhZSG9HV3JSb3dmUHczdk8vY29XcXdndFdwVjRaTXFGU2hUNWlPYlQ3U25TNWVHVWFNSE1uaHdIOWF2MzBxQmd2bWlUTStUV0RnNk90Q3RlMXNHL3ppV2FWUG0wYUJCYlZxMytacHBVK2N4ZGNwY1BxdGQ3WjJNWTh6WUh6bDE4aHc5ZTdXM21WN29UUndjakF3ZTBwZjZYM3pHSDcvUFp1S2tFZHErakJuVHNXWGJNbXJWYUVMekZsL2FYRzNqNlptTXpWdVhVYlA2MTVTdlVKcUNCZk8rMWVleHg5WFZCYkJNTm1iTG5nWGY1MzQ0T1RuaTZ1Wktsc3daYWZCbDdSaXRUc3FVS1QwTEZrMm1UdTBXNU0yYmsra3p4dkZSeWFLNlByOVBIa1hYTHQ5ejR2aFp6R1l6VGs2T2ZGS2xQTC84T2tUcnMvL0EraWl2MXp4NWJCY2pmNVBVcVZQYTNUZDRTRis4dk95bm5vcnN5Wk5uakJuOWgxWDcrLzc5T2pzNzJWMjk4eVpoaGRRVlJjSFoyUWxQejJSa3k1NkZ4bzNyMGFYcm05UDB4ZFgxRTkrU3l2MS8zSzlEK1dmZllSNCtmTVM4dWN0cDByUUI1Y3JGdkJCN1RDVDA1ejk0OEJqelg2ZjRTcE1tRlpOK0h4bmp6ekRsZFMyZ2xpMGJrVHk1SjlPbXpnT2djNWRXMnVvd0lZUVFjVU5SdzlaNENpRkVrcUppMmw0T1FsOW9MVXFtK2hpS2pVbkFNUWtSem54aEpPcXRaZUVOUmhlTU5ZK0RJb3RLeFlmRGZIRXM2czFGdWpaRHVTVW9LV3cvQmZ3aE9IM3F2UFk2VGRyVU1Vb1JZektaQ0FvTXdzWFZ4ZWJrajhsazRxNzNmVzA3YTdiTUJBVUZSem1SRWhnWWhJdUwvVm9RNTg1ZEpIWHFWRGJUTG4xSVFrSkNlZnIwR1lxaWtEWnRhb0tDZ25uKzNGZmJqcTdMbDhQVHpIaDVKWS9Sc1dCNVNqNCswNHJkdmZ1QWxDbTl0QWx2Vzd6djNDTzVseWZKa3VsVG40YUVoSExpeEJsdDI5NEU1L1hyNFNzcmMrYk05cFlqdHZZcTRCVUJyMWRZdUx1N2FkZnY0Y01uS0ZXcU9JNk85cDhYVkZVVms4bXMxZkY0MTFSVjVkOS9yMmpiZWZQbWl0Rllnb05EdUJxaGtIdmtnTWlIOFAzYUV4cHFBa0JSc0Nyc2JqS1pvaXoySGxGQ1hqOXkvNCtldzRkUFVLOU9TNEtEUThpU05STUhEbTRnUlFxdmR6b0dlRGVmLy9IanAxU3FVSSs3ZHgvZzdPekV4azJMS1Z1MlpJelA4K2pSRTh4bU0xNWV5WEYyZHNMSDV6R3FxcEl5Wllvb3Iya2hoQkFXU2d6K0FpN0JGQ0ZFa21VKzFnbjFjWGl4VHR4ellQekVPbmUvRUFuQmZLd2o2dVBEMnJiaW1ROUR4YitpT0VLSTk0eHF3clNyQ2dRL0RXOXp5NHl4eWxZZy9tdFVDQ0dFRUNKeDh2TjdvZFVCOHZCdy8yQlhWd1FGQmZQeXBUOEFUazZPVmtGT0lZUVE3MFpNZ2lrU29oWkNKRjFlUlNGaU1NWC9Cb1M4QU1mb3Axc1FJcjZvTHlPbCtaSjZLZUlEb3o0K3JBK2tBRXJHdWtnZ1JRZ2hoRWphUEQyVHhyL0huSjJkUHRoQWtSQkNmS2drVjRnUUlzbFNVbGdYRmxSOXo5dm9LY1E3WmdxRXdBZjZObmVwbHlJK0xHcmt3dk9BSVZQZEJCaUpFRUlJSVlRUVFnanhaaEpNRVVJa1dVcnlvdGFOenlXWUloS2U2bi9McWsyUmxTbmlRMklLUUgyNFU5ZWtKQzhzUVVNaGhCQkNDQ0dFRUltV0JGT0VFRW1Ya3hlNDZ3dG5xcy9QSmRCZ2hJakEvNFoxbXdSVHhBZEVmYkRMc2dJckFpVlR2UVFhalJCQ0NDR0VFRUlJOFdZU1RCRkNKR21LbHo3Vmx5WE5sNW93ZzNtUHFLckswNmZQRTNvWUh5Ny9tMVpOc2pKRmZFalVlNUZTZkNsR2xBeTFFMll3UWdnaGhCQkNDQ0ZFTkVnd1JRaVJwQ2xla1ZKOUJUMkJWdzlzZDA1RUFnT0RtRE43S1NhVEtkN2VJelRVaEtkSEx1MVBZR0NRdHUvYzJZdGt6MXFTZ3ZrcjByUkpGNTQ4ZVJidDgrN2RlMGc3WjdFaVZRa050ZjhaL1B4ZWtDVlRDVHc5Y3BFaWVkNjMranp2RXpWeU1NVXBKVGdtalVLY0l2Nm9haUlKRkFjOXRoU2ZqMEJKWFI2Y1V5WFFnSVFRUWdnaGhCQkNpRGR6U09nQkNDRkVndkt5VVlUKytUa1Uxd3dKTUpqb1VWV1ZibDIrWjgyYVRheGNzWjQ1Y3llU09VdkdkenFHYmR2MkF1RHRmWitYTHdOSWtTSjV0STRMOEEvZ3U3N0R0TzNpeFF1elpQRnFxMzQ1Y21hamN1V3kvRDVwRnI2K2ZnQVlEQW9MNXErdzZ0dXlWU09lUG4xT2tjSlY3TDV2bXpaZnMyVHhHdno4WGtScm5HRlNwdlRpNXUyVE1Ub21Ua1FLcGlnZVNhZU94TXlaaTlpOGFSZHo1azRrVmFvVThmSWVZMGIvenVGREo3VHRjZU4vSW4vKzNGYjl6cDY1d01BQm93RElsVHM3azZlTWZ1TzVGeTFjUllXS0g1TXpaN1lvK3oxNjlJUVN4VDdWdHBldi9KT0tGY3RFYS95UEh6K2xXWk11MUt0Zmt5Ky9xa3ZtekpiN1ZWQlFNTVdLVk9IbHl3QlNwVXJCOFpQYmNYSnkxSTdidldzL2JkdDhRN0ZpQmFuMmFTWDY5dXNhcmZlTGErcTl6YUNhZFcyS0ZKNFhRZ2doaEJCQ0NKSElTVEJGQ0pHa0taNTV3ZWlpeTkyditwNUh5VkFyQVVjVnRlKy9HOEdhTlpzQU9IejRCRDE2REdUTTJCOHArM0hzVXVRY09iYUZnZ1h6TW52MkVnTDhBd0RvL1UybktJL1pzbVdYOXJwUzVUSVlERzllNkdneW1lalMrWHN1WDc2bXRhMWR1NW0xYXpkYjlmM3FxenFrUzVlYVAzNmZwYldGaElUU3ErY2dxNzVObWpiQWJEWnJZN2NsS0NqSTdyN0VSMFY5ZVZQZmxFUlNmSzFjc1o3dit3MUhWVlVxVmF6UHNtVXpLRmE4RU43ZTk2bFlQdmFUN1VlT2JTRjkrclFBSERwMG5MRmpKbXVyTklvVks0akJvT2l1eXpScFVwRWloUmREaC96Q2dRTkhBU2hVT0ordVR4Z0hCd2N0Y0RKbjlsSys3VE1FZDNjM2ZoMy9FeTFiTlFLd3Vmb3FKQ1JVRjl3TERncTJ1MHJMd2NHbzI1NDFjekZIajU3aTZORlRiTjYwaTNVYkZ1RHI2OGZ1WFFlNGQrOGhBSTBhMStYWk0wc3FQay9QWkxpNnVyQm56eUY4ZmYzNDU1OGo1TTZUY0FFNjlkN2YrZ2FqSzBxNlQyMTNGa0lJSVlRUVFnZ2hFZ2tKcGdnaGtqYkZBU1Y1SWRTbkVWWWZKT0lpOUFNSGpHTG1ud3UxN2N5Wk16QnoxdmdZcGRteVorem9QL0R4ZVF4RUhVeTVjdVU2SjArYzFiYUxGaTNFN1Z2ZWR2dW5TWk1LRklXdW5iOW4vZnF0QURnN081RTFhMlp1My9ZbUtDaVlQSGx5Nm83eFRKNk1kbTIrSVNnb0dBQlhOMWZTcEVuRjdWdmVlSGtsdDV6enRlZ0VjaUpyM3VKTEFKWXUrY3VxTFhMN094ZjBCRUwxSzJpU1NyMFVvNE1Eam80T0JBZUg0SDNuSGpWcmZNMjBHZU1vWGFyWVc5WG9NWmtzcXlBZVBQQ2hYWnR2ZE9tdXpwNjlTS21QYXVyNkR4ditQUmt6cG1QUG5vTmEyNTh6RnZMbmpJVkVGclo2eWMvdkJXUEgvQUdBdjM4QTNidjE1OENCb3d3WTBKdWlSYXE4Y1l3TnZtaHJkNS9meS9BZ3pxdUFWN3A3d0UvRHYyUDl1aTEwNnRoUGQ4emNPY3VZTzJjWkFOTm5qS05GeTYvWXMvdUF0ditMQmdsVW4rVGxEVlRmQzdvbUpYMTFNTG9tekhpRUVFSUlJWVFRUW9ob2ttQ0tFRUo0RllNSXdSVDErWGt3QjRIQk9RRUhwUmNhYXFMUE40Tlp1R0NsMXVibGxaelZmODBsWGJvMGNSSk1pYTRsaTlmb3RrZU5uTWlva1JQdDlsKzRlQXBQbnp6WFZxQVlEQWJtemY4RGs5bEU2NVk5QVdqVXVCNERCL1VHTEttS2ZwODBpL2tYd2xONlRaMDJsczEvNytEMkxXL01aak5UcDQrbGJObVMydjUwNmRKb0U4NmVIcm0wOW9pVDBLdFhoVDhOUCtQUFh3RjkwQ1NzTFhMN3U2YSt2R3JkR09FemZjaSsrcW9PYWRPbXBsbVRMdmo1dmVEVnEwQkdEQnZQaWxXejNuendHOXk5KzRBdjZyWG0vdjJIYit4NzVNaEpkdS9hSDZQemUzb21ZOWZ1MVh6ZHVCTVhMMTRHTE5kUnNXS0ZZalZlZStiUFg2SDl2dGVwVzUxeTVVcEZHY3dNOC9qeFUvNzN2LzhBU0o4K0xaOThVaTVPeHhWZDVzaXJVZ0FsWTcwRUdBbUFDcThlb0FZL2dXQmZDQW4vbzZyeFY0OUtDQ0dFRUNLcFVGSitqSktxZEVJUFF3Z2g0b3dFVTRRUVNaNlNvZ1M2c3N6bVlFdmRsSlNKNXk5OVk4ZjhyZ3VrdUxtN3NlYXZPUlFzYUNuS1hyQmdYbDNnSUtLSXdZVURoelpTdEdqQldJOGp3RCtBK2ZPV3gvaTRkdTJic20zYkhyWnYyOHZ2ZjR5a2JyMGFQSG55alBUcDAzTC8va01tL0RhZFJvM3IwcTdOTjF5OGVJbDA2ZEt3YnYxOHVuYjVnZW8xS3RPb1VWMGNIUjFZdmZwdi9QeGVzSHpaV2wwd0phWUNBNjNUZnRscVN4QXZySU1wU2hJSnBnQlVxbFNHVFZ1VzhtV0R0aGlOUnRadldJakJvT2o2bkRpMW5ieDVvLzh6TVpsTUZDbGNCZTg3OXdESW5pTUx1M2F2NGNFREh5cVdyNGVxcWlpS3dzblRPM0F3T2xDaGZGMkNnME1BcUZpeERIOXZYc3pmZisrZ1pmUHVBR1RObHBtejUzWmpOT3JUYjJYTmxwbnRPMWZ5ZGFOT0hEcDBuSEcvRHFWcnR6WjA3dEtLeUxYZmZYd2Vrejl2ZVcxNzNmcjVWUDZrUEpGRlRQRVZHQmpFcElrekFYQjBkR0RFei8ydCtsKzVkb1IwNmRMdzhPRWo4dVFxcTdXdlhidFpXNUh6NElFUFhwNTV0SDN2cmphUWlucDNvNzdKT1JWSzZySzJ1OGUxb0Vlb3o4NmkrdjRQZkM5WVZzaUUrTDZiOXhaQ0NDR0VTSXJ5SU1FVUljUUhSWUlwUW9na1QwbFpHaFNEdmlEeWsrT1FpSUlwNWNxVjBsNTdlTGl6WnUxY0NoZk9qOGxrc3ByUWpVOXo1eTZMVmJvbFJWRW9WNjRVRGc1R1ZGWFZDc2xYcVZxZVpVdlgwcnpGbHh3NmVKd1hMMTRTR21yaTd0MEhuRGx6Z1M1ZFc1UE0wNE1GODFkZ05xdTR1YnRSbzNwbFNwUW93b0w1SzNCMmRxSnBzNFl4SGsvYTFOWUJKVnR0Q2NGcVpZclJCVnd6SnN4Z0VzRExsLzRVSzFhUTdUdFhFaFFVVFBZY1dhSzE4aUlxUnFPUkdqVXFNMi91Y3JKa3pjU0dEWXRJa3lZVmFkS2tvbDY5bWx5OWVvTVNIeFhCOTdrZkpVc1ZZK2Z1MVh6ZmJ4alhiOXhtN3Z4SkdBd0c2dFNwVHJic1dVaWJOalVsU2hUaDBhTW5XaDJXaUR3OWs3RjIvWHkyYjkvTEYxOThCa0MyTENWMTlWRnNzWmZtSzJLUWROYk1SZHJLbWk1ZDIrRG80TWgvLyttdmwwRURSK1BxNnNLclY0RzY5a1VMVjczeDV4VGYxR2RuNE5WZFhadVNzUTRvOFhnUGUzVVA5Y0VPMUFmYkxlOHZoQkJDQ0NHRUVFTEVrcUtxa1orVkZFS0lwTWQ4cUJscWhGb3BTcXJTR01yTVQ3Z0JSV0l5bWNpUnJUUkdvNEhWYStaUXNsUXhXclhvd2JWck4vbHQ0bkRLbFN2Rml4Y3ZXYmxpZzNaTWg0N05nZWl2VE1tZHM0eFdNOFh2NVRWQ1EwMms5TXFyN2I5Ni9Tamx5OWJSK21UT25JRUwvKzVIVWNKWERTeGNzSktlUFFZQzhPV1hkWmkvOEE5dG4yYzhySzd3OUV5Rzl6MzlCS205TkYrWk14Wi80NFIyWk8vdWlmMXc1c010VVorZDFyYVY1SVV3VkZnWnhSRWZqaFhMMXpGbzRHaG16NTFJMWFvVnRQYmJ0N3dwWE9nVGJUdW1LMU1BenAvL2x3N3QrbGdGSDk3R2pWc25TSlVxaGJidDdYMmZodzk4S0ZtcW1LNWZiSzY5TUdIWDhLTkhUL2lvZUhWOGZmM0ltREVkSjA3dG9IMjdQbXpkc3B2TW1UUGc3WDNmN2psNjlHelAxQ2x6QVVzTkl5K3Y1THg0OFpJSEQzd0FLRmFzSVBzUGJyUjdmRnd4LzI4RTZ1MFZ1alpEaFpVb3llTTJGUnFtUU5TNzYxRzkxMXJTTmdvaGhCQkNpQVNoNU9tT0lVK1BoQjZHRUVKRVNZazRzZlVHc2pKRkNDRUFVcFhWRlo1WG41MU5WSFZUakVZakhUbzJwMldyUnVUS2xaM3AwK1pyeGR3L3E5bVVQMmYreXNkbFB1TGJQa08wWThLQ0tYRmwxTWlKV2lBRjRNbVRaNFNHbW5CMERQOWZ5WWtJaGVrTEZNeExZalZ4MHM4QXVwOVhXRnZrOW5kTFJZMmNyczBqZDhJTTVSMDdjZndNdlhvT0lqQXdpSVpmdEdYZ29HLzRvWDhQWXZCM21pZ1ZLVktBM1h2L0ltUDZvbHBiaWhSZXhQVDA5bFptK2ZtOW9OR1g3Ymw2OVFhanh3eWljNWZXZ0tYZWthMkFYSFRUZklXR21qQWFEZncrYVJhK3ZuNEFCQVFFVXFsQ2ZhNWR1MmtaMDdQd1ZGVzIwbnd0WDdaVzI5KzVTMnY2RCtqSmpPa0wrT0g3RVFBc1hEdzFKaitDMkRHSG9ON2ZxbTl6ejRHU1BBNVhoQVUveFh4cktlcXRaUkFjOHhWMFFnZ2hoQkJDQ0NGRVZDU1lJb1FRZ0pLNkxPcTFtZUVOaWJCdXlrL0R2Z05nNTQ1L0dEUnd0TmFlSzFkMjZ0ZXZ4WU9IaitMMS9UZHYycVhiZnZVcWtGTW56MUdtN0VkYTI4RUR4N1RYQlNNRlV5S21JL3Zud0hxS0ZDa1FxM0VjT0hDVWVuVmFBZnA2RXJsemxySHFHOVkyZU1pM3V2YXdRSk85NEZPQ0JWT0NIa09JbjY1SlNaWTA2cVc4ZU9tUG82TWpnWUZCbU0xbVJvMmN5Smt6NTVrMWUwS2N2WWVIaDd0dSs5ei85cEE4dVdlTXptRnZoVlcvdnNPMHd2UGY5UnZPNmRQLzQvYy9ScEU2WmY1b25kZGVtaSt3QlByeTVRdC8zK2ZQZlhuKzNCSkFjWFoyNHB0dk9qRm05TytBcGRCOHhQOENXc0Y2Z0h2MzdyLys3d090TFgyNk5ORWE0OXRRSHgyd3FrOWl5RlFYaUlOZ1dkQmp6RmVtb1hxdkJYTnc5STV4U29tU29oaUtWekZ3enc1T1h1RG9oZUtVQWh5VGc4SHg3Y2NsaEJCQ0NDR0VFT0tESXNFVUlZUUFsQlRGTGF0UXpCR0trQ2V5dWlrQXAwNmVvM1dybnBoTUpnQmNYVjJZdi9BUDNOemRvblY4eGZMMWROdExsODJnYnIwYTBUcDI1dXpmK0twaE8wSkRUVnJiaGczYnRHREt6UnQzdUhMbE92QzZSa3I1VXJyam4vbGFKcG85UFhKUm9WemRhTDFuVlB3aXJlQ0l1R29tY2x0QXdDdGRlOWN1MzF2MXRkWDJycWsyaXM4bmxaVXBWYXRXWVBmZU5UUnUxSkdiTis0QXNPbnZuUXdkL0F0OXZ1MGNMKytaSlZPSk9EdlgwS0Y5T1hYeW5QWTdzR1R4R25Ma3lCWm41NCtZOWl5aXZ2MjZrak5uVm0yN1hKblBvenpQM2J1V0lNcTllNWJhSzU2ZXlYQjFjNDJqVWRxbjN2dmJxazNKK0piM0FWTWc2czJGbUsvT0FsTkExSDBWSTBxYWlpZ1phcUdrS0FsdW1ZaVRRSTRRUWdnaGhCQkNpQ1JEZ2lsQ0NBRmdjRVpKK1JIcTQ4TmFrL3IwR0FyZEUzQlFlaGN1WEtKaGczYThmT212dGYwNi9pZTdOVkRpV3JseXBlamJyeXVYTDExbjNib3RBS3hldFpGaHc3L0gwZEdCVmF2QzY3VVVLMTZJMUtsVHZwTnh4Y2JTSlg5RnErMmRpMXg4SGxEaW9kWk1ZcFV2WDI1MjcvbUx4bzA2Y3ZMRVdRb1h6cy93bjMvZ21aM1VXbStyWmF0R09EbkZiQVhDM0RuTGJMWm55WnFKN1R0WDByQkJXODZjL2g5bHluekVOMzA2OFVQL0hwak5abDY4ZUJtck1VWmNPYk5sMnpKU3BQQ2lRN3MrWExod2ladzVzL0Z0MzY2c2YvMzdHQlZuWnllQ2dvSzExVFAvdnY1dnJ0elpZeld1R0FsOWlmcHdqNjVKU1ZFYzNETEg4b1FxNnYydG1QK2JBSy91UmRsVFNWRWNKVk05bFBTMXdDbEZsSDJGRUVJSUlZUVFRb2lvU0RCRkNDRmVVMUtWMVFkVEVsSGRsRk1uejlHd1FUdWVQZE5QS2xlc1pKM2FLaXF1cmk0b0JvTzJIVEZOVm5UODBMOFhBTjUzNzNQaStCbnUzMy9JWDJ2K3BsSGplaXhjdUVyclY3djJwOUU2MzlKbE04aWJMMmUwK3I0S0NLUlN4ZnAyOTRldFZMRlhnSDcwcU4rajlUNEp5V3BsaXRFRlhETW16R0FTU09yVUtkbThlUWtEQm94a3dNRGVKRXZtRVcvQmxMaVdLbFVLTm0xZXdyZDloakptN0k4NE96c0JjUFBtSFlvWHJSYXJjMGE4aGl0VStKaHh2MHpsd29WTEFFejgvV2RjWEp4cDByUUJUWm8yUUZWVmloZXR4bzBidDhtZUl3dm56dThGTEN1MC92bm5DTzNiZm9QM25Yc2NPWEtTLy8zdlA4QVN3SXB2Nm9PZCtsVi92TVdxbEVBZnpQOGJodXF6TDhwdVN2cnFLTGs2eDMxeGV5R0VFRUlJSVlRUVNaWUVVNFFRSWt6cXNuQXB3clk1R1BYWldaUlVIeWZZa01LTUdESEJLcEFTR3p0MnJZcldTcGJBd0NCbVRGOWcxUjcyRkgvekZsOXk0dmdaQUVhT25NU0xsLzdjdW1sSnpXUTBHbW5WdXZGYmp6V3VlZDg3WTlWbUwvQ1NZQ0tOUWZISUJZckJUdWNQMTg2ZCt4azhwQzlwMHFTSzEvZFp2R2gxbko4eldUSVBacytKdXpvdkVlM2JkMWlyamRLc2VVTXQ5VmYyckNWNUdpbmdkUFBHSGQzMWZlck1UdTMxVDBQR29hb3FBSVVLNVl1WHNVWmtsZUpMTWFKaytDeW1aMEc5dXdIenhURVE4c0oyRjhXQWtxRTJTcTVPS01ueXhHcXNRZ2doaEJCQ0NDR0VQUkpNRVVLSTF4VFBBdUNZVERkUnAvcnNTeFRCbEU4L3JjanVYZnZqN2Z4bXN4bC8vL0NhQXlXS1ZkTnFLOWpTckZsRHhvNytBeCtmeDl5NmVZZnYrdzNYOW4xV3V5cVpNMmVJMXZzMmI5WTE5b1ArNEtpb2tkTjhKVXNhOVZJaUNna0pwVk9uZmdRSEJWR3hZaGwrSGpXUUZGNHhLeElmWFhmdW5vNnpBdlJoTGwrK3hvK0R4bEN2WGswK3JWNlpUSm5TVy9XNWN1MkkzZU52My9MbTAycU5yTnF2WHIxQnF4WTl0SHBKM25mdVViUDYxNVFxWFR4YTQ4NlJJeXRPVG80RUI0ZHcrUEFKcmIxY3VWSlJIQlVIQW4xUW54elZOU2xwS3NZczVWYUlMK2F6ZzFCOTl0cnRvcVFvZ1ZKb01JcG4vbGdPVkFnaGhCQkNDQ0dFaUpvRVU0UVFJb3hpdEtUNmVyQkRhMUo5OWtDQmhDOU0va21WOGdDMGE5K1VlWE9YeC9uNTE2L2ZxZ3VtUkJWSUFYQjNkK1BId2QveVRlOGZBYlFKWHFQUnlPQWhmZU44ZkhIaFRaUGd0dmJYcVZ1ZFpjdi9qSzhoNlFVK3NucmlYa2tpeGVjak9uM3FQQUd2cjhXOWV3OWhNTVJma2ZDaWhhdWl4UEhwanh3K3liYXRlOWkyZFE4RkN1VGg2UEd0Vm4yS1JaSHlLMnpGU0dUKy9xOTQvdHhYMjk2LzN4S2d5SjBuQitjdjdHUEk0TEhNbmJNTUw2L2tuTCt3MStwNG85RklxVkxGT1hUb3VOYm02dVpLaVkrS1JQZWp4WXA2Znd1b1psMWJURko4cVM4dVl6N1pDd0s4Ylhkd1RvVWhmeitVVFBXUmd2SkNDQ0dFRUVJSUllS1RCRk9FRUNJQ0pYMTFYVEFGLzF2Z2Z3UGNjeVRjb0lEQ2hmUHp5N2doZE92ZU5sNkNLUWYzSDlOdEs0cEMvZnExV0wvZWVpSTRUUE1XWHpKaStIaWVQSG1tdFRWc1dEdEdhWU5pVWpNbE1sVlZVYUl4RS83MDZYTnUzcmdkcS9kNGw2eFdwUUFrb2VMellmYnNPYWk5OXZKS1RxRkMrZkMrRTNXUjhkaUtpOVI1a1IwN2RscDdYYkdpN1pwR0FSRUNsOUZWcEVoK3ZMeVM2d0lxWUNrc255eVpCNkdobG9DbW82UDFYKzA4UE53QnFQMzVwN3BnU28zcWxXMzJqMHRXS2I2TWJpanBvbGMvUnIyL0JmTzV3V0FLdExsZnlkSUlRNEh2d0NIWjJ3NVRDQ0dFRUVJSUlZUjRJd21tQ0NGRUJFcmFLbUJ3QW5PdzFxWSszSU9TTTJHREtRYURnVzdkMjhiYitYdjI2c0NjT1VzeG1VeDhXcjB5UDQvc1QvNzhlVWpwbGRkbWZ4K2Z4N1JyMDFzWFNBSExDcGNwaytmUXMxZUhhTDN2MjZUNXV2L3dQTzd1YmxIMnFWU3hQdWZQL1V2RGhyWEprOGM2YUhQbHluWHR0YTM5bVRKR0wxMVpuSWhjZkI1UWttQ2FyejI3RDJpdksxYjZHSU1oYm12R1JLeU5jLy8rUS9MbEthOXQrNzY0YWhXZzgvWDFJMHVtRXRxMnorT0x1TGc0MnozL29ZUGh3WW9LbFd5bkNJeXFQcy8xNjdkc0ZxczNHQXhVclZxQnExZHZrQzlmTHJKbXkweUdET240K0dQTDJKNC9zd1JaSGoxNm9oc3Z3TFlkS3loWHJoU2YxL21VSVlQSGF1ME52dnpjN2pqaXhNdnJxTDRYZFUxSyt1cGdkSW42T05XRStkSWsxT3R6YmU5M1NvbWg2TStXKzdVUVFnZ2hoQkJDQ1BHT1NEQkZDQ0VpY3ZCQVNWTUI5ZUVlcmNrU1RHbWZnSU9LZjlselpLRjkrMlpVckZ5R2hnMHRFNnhoVDdwSHRuM2JYbnIxSE1UOSt3K3Q5b1dFaERKbzRHajI3ei9LNkRHRHlKVXJlM3dPVzNQenhoM1dyZHVpVzlVQWNQYk1CUUNNRGc2Y1BMM0Q2cmlJcWIxczdYK1hWTC8vOUExR04zQjVoOEdjUk9ERmk1Y2NQeDYrc3FQSzZ3THJjZUh5WmVzQXhzRUQ0WUVQRnhkblhYQXR6TXNYL3JydHExZHY0T1RrcUd2TGtqa2pybTZ1K1BnODV1clZHMXA3aFFxMmd5bVpNOXF2YzJJMm0rM3VXN0Jvc3QxOTE2N2R0THZQMGNIeTE3MGpoMC9xMmsrZFBFZWpSdEZQdVJWVDVzaXJVZ0FsVTcyb0R3cCtqdm5NZDZpUEQ5dmNyYVNyaHFISWNIQktHUmRERkVJSUlZUVFRZ2dob2syQ0tVSUlFWW1TdnBZK21QTDhEQVEvaTFuQjVIZklYaTBRVyswVnkxdFBaQjQ1dG9XQ0JmUHkyOFRoVnZzaSt2ZmlaWVlQLzQzZHUvYnIydE9tVFUzN0RzMzRiZngwUWtKQ0FkaXllUmZidCsybDRaZWY4K1BnUG5hREtnY09iYVJvMFlKUnZtOUU5ajdycmwzN0dUcmtGN3ZIaGI0ZVY2TG1GK2tKL3VRRlFJbmJWUm1KM1k0ZCs3UnJDT0RUVHl2RjJibExmVlF6eXYyQmdVRnY3QU5Rdm13ZHE3Wk5XNVpTcVZJWi90a1hIZ0RJa3ljbjZkS2xzWGtPUDc4WE50dmZKREF3aU51M3ZibDU0dzdYcjkvaXl1WHJYTGx5blJrengydUJvRmF0R3pOMTJsaTJiZDFENDBZZEFYQjBjdUxCQXg4R0RSeXRPOS9VS1hPcFhyMFMxZUx3NXh4T1JiMjNTZC9rbkFvbGxlM1Vad0NxM3lYTXAzcmJybytpR0N5MVVYSzBRV3FqQ0NHRUVFSUlJWVJJQ0JKTUVVS0lTSlIwVmNEZ0NPWVFTNE5xUm4zMEQwcW1MeEowWEFsdHhvd0ZWb0dVd29YenMzTFZMREpueVVpbHl1Vm8wYXliVnRQQlpES3hlZk11QnYzNGpkMXoyZ3J1eEViaHd2bXQycnk4a2xPajVpZVVMMSthYi9zTTRhKy9OdGs0TWx4VUJlcWpTc3NVSjB5QnFKSGZJM21oK0gzUFJHanJsdkFnWnM2YzJld0c0V3JWYUlMUmFJejJlUWNQK2ZadGh4WXRFVmRHVmJTVDRndWl2cDR1WGJwSzZaSzFyTnBYcmxoUHA0NzliQmFvMzd4NUo4SEJsdnRWa1NJRkFMUnRBRk5vS00yYWRzWFgxMDkzbktxcU5HL2VuWldyWmxHNWNsbTdZNG9OOWRsWnE2Q0lrdUZ6VUd4L2I2clBQc3luKzlxdWorS1lERVB4MzFEU3hOMUtKU0dFRUVJSUlZUVFJcVlrbUNLRUVKRTVKRU5KWFFIVlo2L1dwRDdjbmVTREtTTkhEV1QzcmdNOGZQZ0lnOEZBcXpJdVFtSUFBQ0FBU1VSQlZOYU5HZnZMWUsxdVNhVktaZGo3ejFwNjlSakkvdjFIQWZoNVpIOXk1NDcvZWpPRkN1ZERVUlF5Wmt4SDNYbzErYUxCWjVRclZ3cWowY2lUSjgvNHRzK1FlQi9EMjFCZlhBSlZuOTVKOFN5UVFLTkpHQ0Vob1d6WnZFdmJydlZaVmJ0OUk5ZnFlWk9BZ0ZkYUFDTWtKSlNKRS81a3pPamZNWmtzcWV5Y25aM1lmM0FqK2ZOYjE2aUpTYzJVWFR2LzBWN2JLejRmMmVKRnEzRjBkTURaeFJtandjamFDRUUvVjlmdzJpTDVDK1N4R1VnQkdEZDJpdlk2Wjg1c1hMdDJrMjNid2dOVGd3YU81dVNKczRDbFFQMzhCWlBwM1dzUVQ1NDhJOEEvZ0I4SGpXYi9nUTNSR205MHFYYzNXclhaUy9HbDN0dU0rZXdBVUcya0Z2VElpYkhrRkhEUEZxZmpFMElJSVlRUVFnZ2hZa3FDS1VJSVlZT1NvWlkrbU9LekQ0S2ZnNU5Yd2czcXRZd1owMm12SFl6RytGODE4VnF5WkI1OC8wTjNWcTNjeUsvamY2SjRpY0pXZlhMbXpNYW1MVXRadm13dDY5WnRwVU9INWxHZWM4WEttZVN6TVlGdGo2M0MzQUFlSHU3c1A3aUJJa1VLV0JVUWQzQXcyaXd1bjZoRUt0SU5vQ1N4bFNuMzd6MmdRSUU4bkRoeGh0QlFFM1hydlRubFZrdzllZktNQnZWYmMvWnMrTS9iemQyTkJRditzQmxJaVltelp5OXk3MTU0SGFFSzBReW1MRm04aG9NSGo5bmNGN0ZtVE1HQytYQjFkU0ZOMnRRVUtwU1BnZ1h6a2pkdkxuNGFPbzRIRDN3QWFOdXVLVDE3RE5TMndWSUxwa0hEMmh3NlpLa1BNK2pIUHRTclh4TTNOeGUrK3JJRFpyT1paczBheHZqelJza2NqUHBncTc3TlBUdEtjdXVVZnVydGxaai9Od0t3RGhRcGFhdGdLUDRMT0hqRTdmaUVFRUlJSVlRUVFvaFlVRlI3anprS0lVUlNGdklDMDg2S29JYlhiekFVNkkrU28zVUNEdXJkaTFpRTNzSEJpTWxrd21Bd1dBVXNZaUpzMVFyQVJ4OFYwVmEyeFBUWTh1Vkx4U2pWVTJKbVBqY0UxZnV2OEFhakM4YWF4K3ltUlBxUVBYL3V5L1p0ZS9tcVVkMTQrWDc5L1FPWU9HRUdreWZQcFViMXlvd2NOWkRzT2JKRTJiLzJaODIwN1oyN1Zsc1ZvQWZMQ3BhTkc3YXpaY3N1cmwrN3hlR2ptN1Y5MTYvZjBnVUNJd1pBZngwM2xaOUhUTkNkeThzck9aOStXcEZ4NDM4aVRacFVXdnVyVjRHNjFTb0EyN2Z0cFUzclhtVE9uSkdkdTFmeDdUZERXTDNhVXZqZHpkMk5ZY08rbzMySDVoUXQvQW5sSzN6TW5Ma1R0ZC9mRmN2WDBidjNZUDY3ZElBVUtlSXVVS3plMjR6NXpQZTZOa09lbmloNXV1bjdYWnVEK1pMK3M0ZFJjbmZCa0tkbmtxc2JKSVFRUWdnaGhCRGkzVkppTU1rbHdSUWhoTEREZkxJMzZzUHd0RU9LUjI0TWxkY2h4WTlGWERNZitBclY3ejl0VzBsUkhFTzVKUWs0b2c5ZlVGQXd6czVPOFhKdXM5bU13YUFQQWtRT1RJWUpDUW5sMWF0WEdBd0dqRVlqenM1T1ZzZSt5ZWxUNTBtYkxnMlpNcVhIeCtjeEwxNjhKRmt5RDFLbFNxRUZwUGJ0TzB6NThxVnhkTlF2U3I1NDhUSUZDK2FONlVlTWt2bElHOVNuSnlLMEtCaXJiZ1BYVEsrM1ZjeVhKcUZlbTIxOXNORUZROUZSS0JrK2k5TXhDU0dFRUVJSUlZUVF0a2d3UlFnaDRvRDY1QmptbysxMGJZYnlTMUc4aWlYUWlNUUh5UnlFYVZ0cFhiMElKWHNMREFVSEpkeVloSWl0bDljdy9WTmYxNlNrcVlpaDlKK1dEZFdNK2NKSTFOc3JySTkxVEk2aDFEU1VGTVhmd1VDRkVFSUlJWVFRUW9pWUJWTWtkNElRUXRpaHBDcU5ra3oveExaNlowMENqVVo4cU5RWFY2MEtieXVlMXJVbGhIZ2ZtRyt2dEdwVHNuNXRlYUdHWWo0N3dIWWd4VFVEeG5KTEpKQWloQkJDQ0NHRUVDTFJrbUNLRUVMWXBWalZTRkh2YllaUS93UWFqL2dnMlNnK2o0MUMzVUlrZXFaQVZPLzEramJuTkNocHE0QXAwSkk2OGQ0bXE4T1VaSGt4bGxzS0hqbmV6VGlGRUVJSUlZUVFRb2hZa0dDS0VFSkVRY240T1RpbERHOHd2WkxWS1NKT3FYNFg5QTBHWnhTUFhBa3pHQ0hlZ25wL0M0UyswTFVwV2I2eUJGSk9kRVgxMldkMWpKS3FOSWF5QzhFbDdic2FwaEJDQ0NHRUVFS0kvN04zMytGUlZGMEFoMyt6bTVBZU9xR0hsZ0NoZDBSQVFNR0tmQ2pTcGZjcXZRbUNWS25TUVZDVUlpcFZCS1NEQ05LbFNpY0p2VU02S2JzejN4OHJteXk3NldVRG52ZDU4ckJ6NXM3TTJSQkNNbWZ1UFNKRnBKZ2loQkFKMFRtaGVMZXdDS2xYRjBGTWFEd0hDSkU4MnFNakZ0dUtaMGxROVBHTUZpTHpzbDYrUzBHWDl5M1VJeDNSSGgrekdxL2tleHRkdFcvQTBTTmpFaFJDQ0NHRUVFSUlJVkpCaWlsQ0NKRUlYZUdXb0hPTURjUUVvMTViWXIrRXhLc2o0aVpFM0xDTTVhaGluMXlFU0FVdCtEeGEwRm1MbUpLckpzWlR3OUNDLzdFYXJ4UnBnNjdpZE5CbHlhQU1oUkJDQ0NHRUVFS0kxSkZpaWhCQ0pNWXBGMHIrRHl4Q1d1QUtlSGJIVGdtSlY0WDI4SUJWVE1sUnpRNlpDSkU2Mmszcnh2TmE2QlVJdTJZVjE1VWNpTTV2QkNqeVk2Z1FRZ2doaEJCQ2lKZUgvQllyaEJCSm9QUHBEVHFuMklBYWpYcDVqdjBTRXE4RTdkRkJ5NENpUThsZTJUN0pDSkZTTWFGb3QxOW9MSy9vSU9yUkN6RTl1dktUVUlwM0JwUU1TMDhJSVlRUVFnZ2hoRWdMVWt3UlFvaWtjTW1IVXF5alJVaTcvUnZhZzMzMnlVZTgvTlFZRy8xU1Nrdi9DUEhTVWYyL0JXT0VaVkJUTGJmMXp1aXF6a2NwMkNUakVoTkN2QlFNQnFPOVUwaVZsem4valJ0L1orV0t0ZHk5ZTkvZXFZaFVldmp3Y1pLK0ZtL2V1SjBCMlFnaGhCQ3ZMaW1tQ0NGRUV1bUtkd1puTDR1WWVtb1loQVhZS1NQeE10T2VucksrQVozcmRmc2tJMFJLUlQwMExYdVlrQ3c1ME5YOEFTVjNuWXpKU1FqeDByaHgvUllWeXRkbjA2YnQ5azRsUmV5Vi8rSkZ5Mm44Zmx2MjdQNHpWZWY1WXZSVWV2VWN4ckZqcDlJb00yRVBlM2IvU1pWS0RlbmRhMWlDNHc0ZlBrR0Y4dldaL2JYMGZoUkNDQ0ZTeXNIZUNRZ2h4RXRENzRxdXdoVFVJNTBBelJRemhHRTgzQTVkdFlVb1djdmFOVDN4Y3RFZVdkOEFVZksrWllkTWhFZ2g0ek9NZi9jSFkyVDhZOXk4MFZkZENHN2VHWmVYRUNKRlRwMDh4N3g1M3lWNS9MZ3ZoMUtnUU41VVhiTi8vOUhjdkhFYnZVNXZqbm02RjAveThUNCt4VGh4Y3FkVlBEbzZocENRVU83ZmY4anRXM2Z4OTcvT2xjdituRGx6bmpadFA2WkR4NVlXNHcwR0k0OGVQZWJodzhmY3ZuV1htN2Z1RUJod2swdVhybEs1Y2psR2p2b3N3L0kvZmVvZmlwY29ncnU3Vzd6SC9icHhHd2NPSEtGZi82NUp2dGFMRGg4K1FVREFEY3FXTFVYanhvMVNmSjYwVnFSd0ZaNDhDVXJSc1RseVpDUHd4b2swenNnMm85R0lYcTlQY0V5VlNnMVRmUjFiWDk4dktsZmVEM2NQTjFiL3VJRWlSUW94WW1SL3F6RWhJYUgwN0Q0VWc4RkltVElsVTUyWEVFSUk4VjhseFJRaGhFZ0dKV2QxbE9LZDBLNTlHeHVNZm9KNnFDMktkeXVVZ2sxUi8yeHF2d1RGeThNeHUrVjJsdXdRY1IwdHpCODBBNmdHMDU4V3I0MW9ha3ljbVBIZjEvL0dOUFhmMkw5L0VuYzd6bXZpak5FMHE3RmFQUEhZNDIzRU5DT2dXUy92SlA2ekZLLzY2Q3BNQmdkWnVrNklsOEd0VzNmNTVlZGZrencrcVdObmZUMmV6bDFhVzhYbnpsbks3bDM3NmRDeEplOS9ZUGt3UWE1Y09lalR0M09DNXgzN3hUU2I4ZXBWMytiaXhhdnhIdWZ1NFU2SGppMzVxR2xIL2psM2lkRFFNTUxESTlBMHplYjRNNmZQTTJKa2Z4VEZzdGRUZXVSLy9OZ3AzbisvTGRXclZXVHQrdTl3Y3NwaU5lYkpreUFPSHo1Tzl1elpxRmMvNVROYTU4MHgvU3g3NTg0OXFsWk9lVEhsemJmcU1IWGFHUFAyNWN2WCtPN2IxZnl4N3k4Q0FtOFNFeDJOVjk0ODFLdFhpMEdEZTFLOGVKRWtuZGZIcDFpeThyaHl4VC9CL2FuTkt6bzZob01IajdKait6NjJiOXZMcU5FRCtQamo5MU9WVTFySm5Uc25LMWZPcCtGYm56QnI1bUxhdG0xR29jSUZMTWIwNmpHTWE5Y0M2ZGJ0VTk1cVdEZEQ4aEpDQ0NGZVJWSk1FVUtJWk5MNTlrTU44MGU3dnpjMnFNYWdCU3hIQzFodXY4VEV5eVhtcWVWMjlGUFVrMFBzazRzUWFVbHhRT2ZiQjZWWVoxTWplaUhFUytHRHhnMEpDYnRHbFVvTnVYTEZuNUN3YTFaalBOMkw0K05UakdNbnR2TkpzeTdzM1BFSGRlclV3TWZYK3NiMytYOHVjL2p3Q2JKa2NiVGE5K2VmUi9oaXpGUXFWUERqcTZtanJmWm56NTZOZ1lONkpKaHZmTVVVbzlGVTFIK3JZVjN5NXMxRHZueGU1TStmbDJMRnZTbFJ2QWdGQ3VZRDRIcmdMZTdldlkrWFYyNEtGc3hIN3R3NThjcWJoN3g1ODFDZ1FGNEtGTXhINFVJRktGUzRnRlVoSmIzeUwxdXVOQlVybE9HUFB3N1J0Zk5Bdmw4K0I1M084dnZvbWw4MllUQVlhZGJzQXh3ZFUvYnIvT1hMMTlpODJUVGo0Y21Ub0JUUEJBSHc4L08xMk83WXZqOW56MTdBMGRFQkw2L2NoSWMvNDliTk82eGNzWloxNjdhd1p1MVM2dGF0bWVoNWt6SWpJNjdFWmdTbE5LL3ZsLzNFamgzNzJMdm5JT0hoc2N1enhsZDhzOFhXdjZYRXhQZCt1blFlR084eGVmTGtJbzlYYnNhTm0yRzE3K25USUJSRjRjR0RSemJQNGVIaHhxeXZ4eWM3VHlHRUVPSy9Sb29wUWdpUlhJb0R1a296VUkvMVFIdDgxTjdaQ0NGRXBxRjRsa1NwOEJXS2g0KzlVeEZDcENPZFRzZUlFZjNZdWVNUDNubTNBWDM3ZGJFYU0zTEVKQTRmUG9HdnIrVk40Vk1uejlHeWVUZXladlZrMVk4TGNYRnh0am8yTEN5Y3RXczNweXJIOVJ1V0pXbmNsV3VIazNYZTlNemYyZG1KMVQ4dnB2NGJUZG00OFhmR2pKN0toSW5ETGNhc1hMa1dnTjkrMjhHK2ZYOGxlazR2cjl4czNmYWpSV3pzRjlOUVZaVmZmMXRPL1FSbXQzaTZGeWRQbmx4YzlUK1M1UGZnWGFRZy9mcDNvWEhqUnJpNnVRS216MW5uVGdPNGNzV2ZycDBIY3ZhZlAyd1cyZEpUU3ZQcTEzY1VZUHFhcjE2akVrZVBuTXpRdkYrVTJJeXcyN2Z2Y2ZMdnMvSHUzN2p4ZDV2eEhEbXlTVEZGQ0NHRVNBSXBwZ2doUkVyb25OQlZXNFI2WVJyYTlkWDJ6a1lJSVRJRnpSaUp6aVdmdmRNUVFtU0Fnb1h5QTZhYnQ3YjhjKzRpaXFMZ1Z5WjI1c0tSdzMvVG9ubFhqS3JLMm5YZlV0aTdvTTFqNzk2OVQ2Y08xbjBmN0MwajhzK1JJeHVyZjE1TWcvb2ZNMmYyRW54OGl0SytRd3NBRGg0OHl1bFQvd0J3Nzk0RDd0MTdrT2o1d3NQRExiYjM3UDZUemIvdHBHR2pOeElzcEtUVWlwWHpyWHFKVkt4VWx0bHpKL0RlTzYyNWUvYytSNC8rVGUzYU5kTDgydW1SVjlPbTcvSE91dzFvOUhZOWN1Yk1ucXllT09raEpiTmNoQkJDQ0pGMnBKZ2loQkFwcFhOQ1YrWnp0TngxMEs0dVJnczZEWURpMHd1ZFQyODdKeWN5SytPUkR2RDRXT3BPb2ppQXpzSHlUOFVCRkwxcFdhVi8vMVNlYjZPemlKdi81UG4yQy90NHZxM1lHUHZDTWJ4NFhnVlFFc3Bldk9TMEIzOUNSQ0FBaW1wRU04WXVlMEw0ZGRTelk5QlZtb0Y4SFFqeGNwczhhWGFDKzcyOGN1UHE1a3BBd0EyYiswK2VQRWVKRWtYeDhIQUhJQ0RnQm8wL2FBdkFUejh2cGtyVkNrUkZSVFBnczlGMDc5R2VDaFg4ek1jV0srYk45cDAvSjNoOW4rS0pMeFdWbGpJeWZ6OC9YK2JPblVqblRnTllNSDhaYmRvMnc4RkJ6NnlaaXdHWVBuTXMzYnA5bXVENU4yellTdnRQKzFLeFVqbHpMQ3dzbkFHZmpVR3Yxek5oNG9oRTMzTkt4TmVVdlZxMVN1YlhxVmxXTEtWU210Y1BLK2FtVzA3MmR1SENGU0tmUlZLcGNybkVCd3NoaEJBQ2tHS0tFRUtrbXBMbkRaUThiNkNGWG9iUUt5QlBaWXNFNkgzN29nYWROOTJNZnZJM29LS0ZYa1hKVmdaZCtTbW1nb1M1VU9MNGI0RWlidEZFaDl5a0ZuWVZ0MWlzR1ZGUDlFTjdzQzgyZEhjN1dvNnFLTjdXRGFlRkVDK1B5WlBtSkxoZlVSUjhmSXB5NGNKbHEzMVhyd1lRRkJUTU8rODJNTWVLRmkzTVd3M3IwcjFIZTk1NDR6VUFaczFjek1vVmF5bFZxb1JGTVVLdjErUGxsVHRWK2NjM2d5Q2xUL1puZFA2Zk5QK1F1M2Z2MDdyTnh6ZzQ2UG43eEJsMmJOOUg3dHc1K2ZUVFR3QlFWWlV5cGV1UXYwQStkdTlaYTNIOHQwdFdBZEN4WTB0emJNQm5Zd2dJdU1HZ3dUMHBYVHBqbDJNTUNRazF2eTVjcUVBQ0kwMnFWR3FZbnVtWUpUZXZ6R0R5cE5uY3YvOHcwWEZlWHJrWk1UTCtHVkp0Vy9lS3R6K1NFRUlJSVd5VFlvb1FRcVFSeGNNWFBId1RIeWorMjdKWFFaZTlDdHJUVTZqWGZ6S0h0YUIvUUpjRlhHMHZHU0pFcHFUbzBWWDhDdU5mclNIT3pSajEvRmZvY2xRMWZWOFVRcnlVNG10QUgxZjU4bjZzWExHV29LQmdzbVhMYW83L2RkQTBBL1AxMTZ0WmpGLzE0MEp6TS9kcjF3S1pPV01oeFlwNTA2Tm5CNHR4VjY3NHAzbzVwUmY3dU96WXZvOUxsNjZtNnB3Wm1UOUF2LzVkemE5SGpwZ0VtTjdYOHo0dDRlRVIzTDU5enp6NzU3bXpaeSt3Zi85aENoVXVRTU5HYndDbWh1bEdveEUvUDE5R2pPelBxSkdUazNSRFBpUWtOTUdtNStPK0hFcUJBbmtUUGMvS0ZhWmlUOG1TSmFoUXNVeWk0NjljOFU5MFRGcElibDZad2RvMW01UDArZkh4S1daUlRQRjBMNDZQVHpGT25OeVpudWtKSVlRUXJ6UXBwZ2doaEJCMm9IaVdNczAwMFF6bW1IYjdOeFNmbm5iTVNvZ1VjSEJIVjJrNjZvR1BRVk5OTWMyQWRtNGNTczBWLzg2bUVrSzhpaXBYTHMrSzVXczRmT2lFeFN5VXZYc09BUERHRzdVc3hqOHZSQmdNUnJwMEhraGtaQlRUcG45aDFmUTdaODdzOU96Vk1jRnJUeGcvTThIOUV5ZFpMbU4xLy81RG04V1VwQlE5Um96c3g0aVIvVE0wLzdqdTNyM1B6VnQzS0ZBZ0x6MTZ0amZISHo5NkNwaWFvOGMxZGNvOEFQcjE2MkxlcHlnSzN5eVp3YTJiZDhpU3haSE52KzJJZDRtMnVDSWpveEpzZWo1d1VJOTRpeW5QSXA1eCtiSS9xMWR2WU5IQ0g4aVZLd2ZmTHB0bC9qemFvbW1tOXhNVWNpWFIzT0pLVHZFcUpYbGxSZ25OS0xGM2J4Y2hoQkRpVlNYRkZDR0VFTUllOU00bzJjcWhQVDFwRG1rUDkwc3hSYnlVRkE5ZmxNSXQwYTcvYUk1cFQwK2gzVnFQVXFpWkhUTVRRcVNuMm5XcUE3Qjc5NS9tWW9yQllHVFBub1A0K2hhblNORkNObytiUEdrMko0NmZwbWpSd3VhWkU4OHRYemtQVHc5M0dyeFpKOEZyKzVZc2h1Y0xNekpTb2wzNzVoYmJHemY4VGtoSXFFVzhRZ1hMR1FzWmxmK21UZHNwWDg2UElrVUxjZno0ZGk1ZHVvYXpzNU41djc5L0lBQ1hMbDBqTkRUTVBFUGwvUS9lSXNaZ29GMjdUeXpPNStDZ3QvbzdTZXlHZko0OHVianFmeVRCUEYvMFNiTXViTisyMTd6dDVKU0Y3ajNhTVdSb2IzTGx5cEhnc1RFeE1WYkZxYlNTbXJ4U0k2T1dMQk5DQ0NGRStwTmlpaEJDQ0dFdk9hcEMzR0pLOERtSUNRVkhEenNtSlVUSzZIejdZTHk3RmFKakcvaXFGMmVnOTJvQVdkTHZKcFVRSW4wazFvQWVURXNqRlN5VW55MWJkakYxMmhnVVJXSGYzb004ZlJwRXA4NnRiQjZ6Y2VQdlRKKzJBQUFIaDloZlI2ZE1ua3RvYUpoNWUvZnVBMG5LYy9mdUExYXpVSkl6dzJEZS9Na1cyNGYrT2s1SVNLaFYvTG1NeUI4Z09qcUdJWVBHRVJJU3lxK2JsbE85UmlVcVZpcHJNZWJjdVlzQUdJMUc5djl4bVBjL2VBdUFscTJhMHJKVjB5UmRQejNreStkRjBhS0ZpWXFLNHVIRHgwUkZSYlBrbXhWY3VlTFArQW5ES1ZPbVpMekh4c1RFNE9MaWt1bnlTbzMwV3JKczhNQ3g2WEplSVlRUVFzUlBpaWxDQ0NHRW5TZzVxcUpkV3hJYjBGUzBKOGRRdkJyRWY1QVFtWlZqVm5TKy9WSFBqWXVOeFlTZ1hweU9ydndrKytVbGhFaVJ4QnJRUC9mQkJ3MVp0UEFIL3Z6ekNIWHIxbVRWU2xNUGl1WXRtbGlOUFhMNGIzcDBINHFibXl0aFllRVcrNVl1V2NtREI0OVNsR3ZjWW9TbWFWYkxYdGtTRlIyTm8yUHlmaDNPaVB5ZiszSFZPdTdldlkrWFYyN0tsclY5ay8vdzRST0FhVm1zdFdzMm1Zc3A5alpuN2tUemE0UEJ5TkdqZi9QVmxIbnMycm1mdi80NnpvNmRQMU8rdkovVmNURXhCcUtpb3NtYnp5dFQ1WlZhS1dud25wUmx1cjc1WmtWSzBoRkNDQ0ZFS2tneFJRZ2hoTEFUSlh0RlV6K0o1MzBtQU8zeFlTbW1pSmVXVXVoamxCcy9vNFZjTk1lMFc3K2lGZmtVeGJPMEhUTVRRaVJYVWhyUUE3UnA4ekdMRnY3QXdnWExLRmEwTUwvK3VvMmFOYXRRdXJTUHhiaHo1eTd5VWRPT1BJdDR4dXFmRnRHeVJYZUwvY2xaU2lxaFJ0clJNVEVZamNaRWIwYUhoNFVuYXdaRVJ1VVBwcUxDakJtTEFCajErV2U0dXJsYWpRa0xDMmYzcmo4cFVyUVF4WXNYWmN1V1hUeDQ4SWc4ZVhJbE9ZK000T0NncDFhdGFtell1SXgzR3JYazhPRVRqUDc4SzM3ZDlJUFYyS0NnWUFEdTNybVg3a3RqSlNldnpFcDZwZ2doaEJBWlQ0b3BRZ2doaEwwNHVLTjRsa1lML2ljMjl1U0UvZklSSXJVVVBVcVpVV2lIUHJVSWF4ZG5vbFJmRXM5QlFvaVhXWVdLWmFoUm96SmJ0K3pteWVNZ0RBWWpudzNvWmpYTzA4T2Q4UEFJeG4wNWxQZmVUNzhaRktFaFlYaDZldEMrUXd1TCtJN3QrOHdONkNNam8zajgrQ2srUHNXU2ZONk15aDlnNVlxMVhBKzhTYWxTSmZqMGhiNG56LzM4MDY4OGV4Wko0OFp2VTdac0tYYnYycy9jT1VzWlAyRjR1dWFXVWpxZGp1WXRtM0Q0OEFuempKb1gzYmx6SHpBdGNaWmVTMk9sSkM4aGhCQkNpT2VrbUNLRUVFTFlVN1lLRUtlWW9vVmVBVFVLZEU0SkhDUkU1cVZrcjR5Uy8zMjBPMXZNTWUzUlgyaVBEcUhrZXMyT21Ra2gwdEwxd0p0NEZ6RTFNeC81K1djMGFkeU9RNGVPVTZOR1padkZoc0xlQlZtK2NoNGZmdmkyMWI0NXM1ZncrYWdweWJyK2xTditGay9maDRSZHcyQXdFaHdjUW9XS1pheVd6dkl1VXBCREI0OEJjT0g4WlhNc3FUSWlmekFWZXFaTm5RZkFGMk9Ib05mcnJZNk5qSXhpeHZRRktJcEN4MDR0S1ZTb0FLTS9uOEtpaFQvUXZrTUxTcFFvYW5YTWllT242ZFoxc0huNzFxMDdRT0xOMFI4L2ZwcWtXU0x4emJLSlM2ZVlsbDl6ZExCOUcrTHExUUFBZXZSc3o5UnBZeEk5WDF5cG1ZbVJXRjVDQ0NHRUVNL0pUd3RDQ0NHRUhTbFp5NkRGRFdoR3RKRExLTm5LMlNzbElWSk5WM0lBeG5zN1FJMHh4N1NMTTFCZS84VzB0SjBRNHFVUUVSNUI0UFZiQlBqZklDRGdPZ0EzYnR6Q3UxQVZvcUtqdVhmL0xBQmx5NWJDMWMyVmlQQUlYcXRWTmQ3ejJTcEVBRlN1VXA2Ky9ib0FwcDRubHk5Zm8yVEpFdkdlWis2Y3BXVFBubzIybnphemlOKzljdzlWVmZFdWJGMGs2ZGJ0VTdwMU04MmFPM1RvT0FBVktwU0o5eHIyeUI5Zy9yenZ1SFhyTGpWcVZJNjNCOHE0c2RPNWRlc3V6VDVwYkM2Y0RCM1dtOEdEeHRHcnh6QzJibHVOZzRObEVTYmlXYVROMlI2SnpRQXhHbzFKbmlVU0ZSV05rMU1XbS9zMFRXUGQydDhBcUY2amtzMHhmNTg0QTVEbWplQlRtMWRtSlV0NUNTR0VFQmxQaWlsQ0NDR0VQV1cxMGVnMDVCK1FZb3A0bWJua1F5bmNFaTB3dGptdUZuSUI3ZTd2S1BuZnQyTmlRb2o0SER4NGxQMS9IREkzVVM5ZXREb1BIejYyR3Fjb0NuWHExRERmZU5ZMGpXNWRCeE1SSG9HenN4TnpaaS9salRkZTQ4MjM2aWI1MnJWcjE2QjI3Um9BdEczZGl6LzIvVVhmZmwxNDR3M2JzOW5temxsS3JsdzVyR2FmblA5M3hrbkpVZ25mWk43OG0ya1dSWjA2TlpLY1kwTFNLdjhIRHg0eDg5OWVLV1BHRHJaMUtMOXQyc0hDQmQvajRlSE9sMThPTmNjN2RXN0RpaFZyT1h6NEJNT0hqbWY2ekxFV3g5V3BVeVBaamRBOTNZdVRKMCt1SlBlRG1mMzFFbTdkdWtPblRxMG9YOEVQbmM1VVBMOTZOWUN4WTZieDU1OUgwT2wwREIzV3grYnhPN2J2QTZEVzY5V1NsV2Q2NTVWWlBTOE8yaUxONllVUVFvajBJY1VVSVlRUXdvNFU5K0tnZHdaanBEbW1CWjlIc1dOT1FxUUZYWWx1R0crdUJlTXpjMHk5TkJ0OTNvYWdzLzJFc0JEQ2ZyWnUyYzNjT1VzQmNIRjFJWDkrTDk2b1Y0dVNKVXZnVzdJWUpVdVdvR2IxZHlsVXFBQXJmMXhnUG03RThJbnMzcldmRHo5OG05NTlPL0hCZTIxbzI2WTNHMzc5bnBvMXF5UTdqeTdkMnJKdDJ4NWF0ZWpPcmoxcjhmUHpUZkt4UjQ3OERVQ1ZLaFhpSFhQcDBsVU9IRGlDcDZjSHRldlVUSForaVVsTi9zT0hUU0EwTkl4NjlXclpMUFRzMi9jWFhUb1BRRlZWdnA0OW5vS0Y4cHYzT1RqbytXYkpET3JYKzRodnZsbUJoNmM3WDhSVGtFa3ZScU9CNzVmOXhQZkxmc0xWelpXY09iTVRIaGJPa3lkQkFMaTZ1VEp2L21TYlh4ZEhqNXprMHFXcmxDaFJORm05Yk5JN3J3cmw2dHM4NS9DaDR4ay9ib1o1Ky9UWnZXbWFjMUs4V0RDTHkxWXhwVysvTHVUT25UTWRNeEpDQ0NGZWZWSk1FVUlJSWV4SjBhTjRsa0o3ZWlvMkZyY2h2UkF2cXl3NVVJcTJSN3U2S0RiMjdEYmFqWjlSaXNUL05LMFF3ajVhdC9tSXVuVnJVcXBVQ1FwN0YwUlJFaS9yVDU0MGh3WHpsMUd1WEdrV2ZUTU5kM2MzWnN3Y1I3KytvMmphcEFOTHY1MFY3MUpWOGFsWHJ4WUxGbjVGbDg0REdmMzVGTmF0Lzg1aXY4RmdqUGZZYmIvdndkSFJJY0daRFpNbXpBYWdUZHVQeVpMRk1WbTVKVVZLODc5Mzd3Ry9iOTBOd0loUi9hMzIvL3pUUm5yM0drNTBkQXpEaHZmaGsrWWZXbzBwWGRxSHhkOU1vLzJuZlpreGZTRjM3dHhqOXB5Sk9EdG5UQisyemwzYW9Lb3FPM2Z1NStxVkFPN2N2b2VycXdzVkt2alI0TTA2ZE8zYTFxSUFGTmVzV2FiL0syd3RmWmFZME5Bd0FKdjlaVktiVjBEQURadng1ek80a2lJcFBXY3l3b3N6b1F3R2c1MHlFVUlJSVY1ZVVrd1JRZ2doN00zVEQrSVVVNlFKdlhoVjZJcDF3SGg5TmNRRW0yUHExVVhvQy80UEhEenNtSmtRNGtWbHlwUk1jcStLbUJnRHc0Wjh5ZEtscXloV3pKdjFHNWZoN3U0R1FJZU9MYmwvL3hFVEo4eWlkYXNlOU83VGljOC8vd3hYTjljazU5SzhSUk9jbkoxbzFQQU43dHk1ajZ1ck02NnVydWgwT3RhdTJRUkE5aHhaTFk0NWNmdzA1ODVkcE5IYjlmRDB0UDM5WmR2dmU5aXdZU3ZPems3MDY5ODF5ZmtrVjByeXo1czNEMGVQYmVPSEgzN210ZGRpKzg2RWhJUXliT2g0VnExY0I4RGdJYjBZOWZtQWVLL2RwTWs3ekprN2tiNTlSckw2eHcyY09YMmVPWE1uVXExNit2Y0R5Wk1uRjZNK0g1QmdmcmJzMnJtZkxadDM0ZUhoVHFmT3JSSWNHeDF0NnNYMXZCQm1NQmlaTlhNeEFQbnplNlZwWGtDeWwwYXpKYWs5WjlKS1pHUVVnSGs1cytlZVBnM0NhRlRKbGkwclo4K2M1K2JOMjJUUG5pMURjeE5DQ0NGZWRsSk1FVUlJSWV4TW10Q0xWNWFEQjdyaVhWQXZ4aTZGUW5RUTZyWHYwSlcwZnZKYUNKSDVSVVJFOEdhRGp6bDE4aHhseXBSazQ2WWY4UExLYlRGbTJQQStLSXJDaFBFem1UZjNXNG9WOTZaTGx6Ykp1azZUSnU4QTBMUEhNTmF2MzJLMXYwR0QyaGJiWDR5WkNrQ25Uclp2eGwrN0ZrajNia01BR0Rpb0p3VUs1RTFXUHNtVjNQd0JDaFV1d09lakI1cTNkKzNjVC9kdWczbjQ4REhPems1TW5UYUdEaDFiSm5ydGR1MmI0K2J1Um85dWcvbm5uMHNNR2pTV1BYdlhXeldsend4dTM3NUg5MjZtNWNnR0RlNUp0bXhaRXh4LzhPQlJtalJ1UjVZc2pqZzVPZkhzMlRQemJKL21MWnFrZTc0cGtaS0NUSEtieTQ4Y01ZbExsNjdpNXVySzlSdTNBQ2hTdEpERm1MMTdEOUtoWFQrTFdLM1hxeUtFRUVLSXBKTmlpaEJDQ0dGdjBvUmV2TUlVNzlZUXVBSWlINWhqV3VCeThHNEp6cmFmSWhaQ1pGNnVycTdreStkRjNyeDVXUHJ0ekhobmdRd2QxaHR2N3dMczMzODQyWVdVdUdyVnJzYTVjeGRSVlJWVlZjbWF6Wk0zMzZ6RHdFRTlMY2E5Kzk2YmhJU0c4ZTU3YjlvOGo3dTdHMjd1cnZqNStUSjRTSzhVNTVOY1NjM2ZsakpsUzZJb0NoVXF2VjZsR0FBQUlBQkpSRUZVK0xGZzBWVEtsU3VkNU90Ky9QSDdGQ3RhbU1HRHg3RnkxZndVRlZMeTUvZEs5eDRia1pHUnVMdTdrVGR2SHZyMjY1TG9lRDgvWDd5OGNtTXdHREFZakxpN3UrUGxsWnVXcmY1SDd6NmQwalhYNUJvd3NIdUdIWnMxcXlmNzloN0VZRERpNEtDbmZIay94bnd4eUdKTXVYS2w4ZlV0anRGb3hOSFJnYkxsU2xzdC9TV0VFRUtJaENtYXBtbUpEeE5DQ0NGRXV0R01HSGRVdDJoQ3J4VDhDRjM1OFhaTVNvaTBvOTM0QmZYY09JdVlVcWdadW5MajRqbENDSkVaL2ZubkVWeGRuQ2xlb2doWnMzb21xYTlLZkU3K2ZSWm5GMmRLbC9aSnMvd2VQSGhFbmp5NTR0MS80Y0lWOHViTm5lRFNSa2VQbkNROElvTDY5VjlQOEZycGtiOHQxNjRGVXFSSW9YajdnYndLSGo1OFRHaG9HTVdLZWRzN2xaZUMwV2hFMDhpVU00MkVFRUtJbDVHU2pCOXFwWmdpaEJCQ1pBTHFYNjNSZ2s2YnR4WFBrdWhxcjdkalJrS2tJYzJBOFkvR0VCR25rYStpUTE5bkU3Z1h0VjllUWdnaGhCQkNDQ0grMDVKVFRORWxQa1FJSVlRUTZlNkZwYjYwMEt1Z1J0c3BHU0hTbU9LQXpyZXZaVXhUVVMvUHRrOCtRZ2doaEJCQ0NDRkVNa2t4UlFnaGhNZ0VGTTlTbGdITmlCWWVhSmRjaEVnUFNyNTNVRHhMV3NTMGV6dlJnczdhS1NNaGhCQkNDQ0dFRUNMcHBKZ2loQkJDWkFZZU50WmNENzJhOFhrSWtWNFVIWXB2ZjZ1d2Rta21JS3ZPQ2lHRUVFSUlJWVRJM0tTWUlvUVFRbVFDaW50eHE1Z1dkczBPbVFpUmZwUThkVkd5VjdLSWFZK1BvajM4eTA0WkNTR0VFRUlJSVlRUVNTUEZGQ0dFRUNJemNIQUg1N3lXc2RBcjlzbEZpSFNqb0pRY1lCWFZMczBFVGJWRFBrSUlJWVFRUWdnaFJOSklNVVVJSVlUSUpKUVhsdnJTd21TWkwvSHFVWEpVUWNsZHh5S21oVnhFdTd2TlRoa0pJWVFRUWdnaGhCQ0prMktLRUVJSWtWbDRsTERjanJnSnhrajc1Q0pFT2xKS1d2ZE9VUy9QQmpYR0R0a0lJWVFRUWdnaGhCQ0pjN0IzQWtJSUlZUXdVZHg5TE50d2F5cGFlQUNLWjJsN3BTUkV1bEE4UzZQa2V4ZnQ3dSt4d1loYmFEZlhvbmkzc2w5aWFXalRwdTE0ZUxoVHIxNHRGRVdKZDF6YjFyMHdxa1lBVnF4Y2dJT0RQdG5YaWdpUElEb21obXpac3FKcEdndm1MeU13OENiVHBuOWhOYlo3dDhGVXFWcUJObTAreHMzTjFXcC92NzZqdUh2M1BnQnIxaTYxMlBkSnN5NEFlSHA2OE8xM3M1S2RweEJDQ0NHRUVFSzh6QlJOMDdURWh3a2hoQkFpdlduQi82QWViRzRSMDFXWWdsS2dzWjB5RWlJZGhWL0h1TDh4YU1iWW1GTk85UFcyZ2Q3Nkp2L0xKQ2JHUUZtL3V0eTllNTlpeGJ4WnZuSWU1Y3Y3MlJ5YnpkTUhWVFgxaXdrS3VZSk9aM3ZpZUdEQVRjNmNQYytkMi9lNGMrY2V0MjdkNWZyMVcxd1B2TW1EQjQ5bzM2RUZjK2ROb2xYTDdtelp2QXVBUG4wN00ybnlTUE01VGh3L1RmMTZId0dRSTBjMlRwL2RTOWFzbmhiWHFWQ3VQZ0VCTndBSUNidG1zYy9UdmJqNTJNQWJKeXhpOGNtVEp4ZFgvWThBVUtKWURSNDhlR1J6bkpOVEZoNCt2a0JlcjNJSm51OUY5KzZmVGRaNElZUVFRZ2doaEloTFNlanB0eGZJekJRaGhCQWlrMURjaTFuRnRMQ3JKUGwvZFNGZUptN2VLQVdib3QxY0d4dUxlb3dXc0J5bFJBLzc1WlVHMXEzOXpUeTc0OW16U0h4OUV5NDRBQ2lLRW04aEJXRDE2dlZNbmpRbjN2MW56MTRBb0dXcnB1Wml5cnk1MzFLNGNBRjY5R3dQd0t5Wmk4M2pXN2Y1MktLUWN2YnNCVHEwNjhldFczZk1zU3FWR3RxOFZuQndLRlVxTmVURXlaMkp2cS9raWdpUFNQTnpDaUdFRUVJSUlVUmFrR0tLRUVJSWtWbm9YY0MxSUVUY2lvMkZTaE42OGVyUytmVENlSHNUcU5IbW1Pci9IZnJDelNGTERqdG1sbkthcGpINzZ5WG03YUhEK3VEczdCVHYrT2V6VWhKYjNxdHc0WUkyNHk2dUxoVHhMa2pSSW9VQWFOTGtIVnEzK1lnZlY2MEhZT1NJaVRSNHN6YlBJaUw1N2JjZEFCUW9rSmVSb3l6NzFrUStpK1RLRlgrTDJJdmJ6eG1OeG5qM0paV1BUekhDdzhPNWM4ZFVkTXFlUFp2VkdMM2U5dWZFYURUYWpQOW5HQ1BSUWk1QzhEblRuMUdQSVNZWUxTWVlZa0lnSnRoeXhwY1FRcVF6eGFjWE9wL2U5azVEQ0NHRVNIZFNUQkZDQ0NFeUVjVzlCRnFjWW9vV0pzVVU4UXB6OWtMeGJvVVc4RU5zekJDT2Vua091ckpqN1paV2Ftelp2SXQvL3JrRVFJa1NSV25mb1lWNVgwSkxZc1hFR0d6dWQzVno1ZDc5czFTdFZvR2h3M3FUTjU4WEIvWWZZZjM2TFFCTW1qU1N6bDFhQXpCczZIaXI0OHVWOStQYnBUL3kxOEdqUEYvZE4zK0JmSXovY2lZQVgwMGRuY0ozYWludWNsNlErUEpmSjA3dVpQYlhTeGo5K1JRQVB2akFlaGJNMCtETE5vOU43Tnl2SE0yQTl2Z28ycjJkOFBTVTZmOEZUYlYzVmtJSUlZUVFRdnpuU0RGRkNDR0V5RXc4Zk9EQnZ0anRpRnRnZkdhYXRTTEVLMGhYdkN2R20rdkFFR2FPYVRmV29oVnVpZUpaeW82WkpaL1JhR1RDK0pubTdRa1RoM1AzemoxbXpGakl3SUdwVzdxc1pNa1NmRDU2SUFBUDQrazdzbkRCOTFheGszK2Y1ZVRmbG4xRmpoMDl5YkdqSjRIWVlrcTE2cFVJQ2J1VzdKNHBxWEhnUUd6eHBlbkg3NmY2Zks4VXpZRDI2QkRhM2UxbzkzZWJacHdJSVlRUVFnZ2g3RXFLS1VJSUlVUW1vbmlVUUhzaHBvWDVvMlF0WTVkOGhFaDNXYktqOCttRmVtRnFuS0NHZG40S1NzMWw4QkoxRFZxMjdDZk9uemZOcHFoWHJ4YnZ2ZjhXWFRvUDVKZWZmMlhGOGpVV1kxM2RYQUhMSGlIUFl5L0c3ZVdMTVZNVEg1UkNxcXB5K0pDcElKTXZueGV2djE3TmFzeC9iZ1lLZ0NFVTdjWWExTUNWRUhuZjN0a0lJWVFRUWdnaDRwQmlpaEJDQ0pHWnVQdFl4MEt2Z0JSVHhDdE04VzROTjM2QjhFQnpUSHR5RE8zZVRwUzhqZXlYV0RJRUJ0emtpOUd4eFllUG0zM0FUNnMzc09hWFRRRGt6ZWZGelJ1M2dkaWx1OExDd3NtZnR6d0FYbDY1dVhMdHNQbjRGd3NKZmZ1TTVLZlZHd0F3R0dMN1lRd1pQSmJodzZ5WDkvcGx6UktyMkhQTlArbWFwUGNVdDJGOVloNC9maHB2dzNwYlR2NTlsdUJnMDJ5TGo1dDlnRTZuUy9LeHI2Um5kMUVEbDZQZFhBZUc4S1FmcDNkR2NTMEVXYktCWXpiSWtoMGNzNExPTWYxeUZVS0lGeWc1cXRzN0JTR0VFQ0pEU0RGRkNDR0V5RVFVOXlLWW5zU1BuWitpaGZ1L1JNL21DNUVDT2tkMGZzTlFqL1cwQ0tzWHBxUFBYUmYwem5aS0xPbU9uemhOYUdqc1VtVjkrNHkwMkQ5bHl1ZTBhVzM1L3VLT3o1NDlhNExuajRtSklTb3EyaXB1TUJndGlpdlB2Zk51Z3lUbG5WYVMyNVIrMTY0L3phOWJ0R2hpYzB6ck5oL1pqUCs0YW4zeWtzdk1ES0dvVnhlakJhNEVOU2J4OGE0RlViSlhSc2xlQWJKVlFQSHdCVVdmL25rS0lZUVFRZ2docEpnaWhCQkNaQ282SjNBdFlPcVY4bHhZb04zU0VTS2pLTG5yb3VTdWkvWndmMnp3MlcwMC8yVW9QajNqUHpDVGVPL2RCcmk0dXZBczRwblZ2b2FOM3FEeGg5WXpiTzdkZldCK25TMWJ3c1VVUjBkSG5KeXlBS1ptOWFwcWFrRHU0S0JIcnpmZFRMZFZiRW1OK0hxbXBJVjlldzhDa0QxN05zcVV0ZDBiWjlIaWFUYmpyMFF4UlRPaTNWeURlbmtlUkQ5TmVLeFRMcFQ4NzZIay93QWxxeDh2MDlKM1FnZ2hoQkJDdkVxa21DS0VFRUprTW9wYlViUTR4UlF0UE1DTzJRaVJjWFIrUXpIdVB3aGE3RXdMOWRvMzZQTy9DMjVGN0pkWUVyaTZ1VEoyN0dCQ1FzSndkSFRneTNFelVGVVZGMWNYWnM0Y1ovT1lpeGV2bWw4ZlBueUN6Yi90NUlQR3RwZkttanR2RW5QblRRS2dhdVZHWEw1c0tuUk1tejZXemwxYUEybmZZeVE1UFZNU1c2YnNSWTAvYk1UQmcwZDUralNJeVpObU0zck1RS3N4eVZrMjdHV2lCWjFCT3pzR0xmUktndU9VUEcrZ0ZHbUxrck9HekQ0UlFnZ2hoQkFpRTVCaWloQkNDSkhadUJlRmg3Rkw0QkIrdzNSeldXNm1pVmVkVzFHVUlwK2lCWHdmRzFPalVjK05RMWZqT3pMN0UvazllM1VBb0ZPSC91YVpJMlBHRE1TN1NDR2I0dzhmUG01NWZJK2hsQ3UzS2Q3eEFIdjNIalFYVWdBMmJ0aEs0dzhia1NkUExvdHhGY3JWVDhsYnNKQ2NuaW5KN1huU28yZDdsaTVaeGRXckFjeisraHM2ZEdoQm9jSUZMTVlrWjltd2w0SWFoWHA1UGxyQU10RFVlQVlwS1BuZVJpbmVEY1d6WklhbUo0UVFRZ2doaEVqWWY3elRveEJDQ0pINUtDOCtnYThaNE5sdHUrUWlSRWJUK2ZZR2wvd1dNZTN4VWJSYnY5b3BvK1JadTNZemE5ZHVCcUJtelNybUFzdUxEQVlqVzdmc3RvZ0ZCNGZRcmwxZm9xUGo3NTB4N2F2NUZ0dC8vSEdJR3RYZVlkdnZleXppQVFFMzR2MUlLM0Y3dFNqSnJIUHBkRHE2ZG1zTFFIUjBETjkvLzNPYTVaVVphVUZuTUI1b2h1Yi9iYnlGRkNYdlcranIvb2F1MGd3cHBBZ2hoQkJDQ0pFSlNURkZDQ0dFeUd6Y2lscUZ0REJaNmt2OFIraGQwWlVkWXhWV0wweUY2Q2QyU0NqcExsMjZTcjg0amVkejU4bEo5MjVEZU8rZDFwdytmZDVpN05vMW03aC8veUVBcFV2NzRPQmdtbmwyOHUrempCd3h5ZWI1ZDJ6Zng0RURSNnppang4L1pld1h0dnVMcEVaSTJEV0xqeGRGUjBXWlg5KzVjeDlQOStMbWo2Um84R1p0OCtzZE8vYlp2SDcxR3BYTTIwZVBiemZuOHQyeXI2bGYvM1UwVFV2R083SUhEUzFnT2VxaHRoQVd6MHdidHlMb3FpOUJWM20yYVdhaUVFSUlJWVFRSWxPU1lvb1FRZ2lSeVZqTlRBRUlEOHpvTklTd0d5VjNIWlQ4NzFzR1k0SlJMNlI5d1NBdGRlODJoTEN3Y1BQMmI1dDI4UE5QR3psdzRBZ2VIbTdtdUNFbWhqR2pZL3VSako4d25INzl1NXEzdjFtODNPcmNFZUVSREI0ODFpcmVzTkVidUxnNDA2NTljNHZDeC9QaURFQnc2RldMWTU0RVhZNjNRSkljSWFGaHFUcStjT0dDNXRlWExsNjFPZWJOTit1YVg2OWZaNXJ4czJIRFZycDFIY1RldlFkWnVPRDdWT1dRcm95UnFLZEhvRjc0eXFJUGtKbmVHVjNKQWVqcmJFREpWU3ZqOHhOQ0NDR0VFRUlraXhSVGhCQkNpTXpHT1Rmb1hTMUMwb1JlL05mby9JWkRsbXdXTWUzMkpyVDdlKzJVVWVKZWY3MjZ6YmlybXl0ZVhybk4yOUhSTWR5Nzl3Q0EyclZyME9qdGVnd2YwWS9peFl2RWUrNGhRNzRrTU9BbUFJNk9zVzBQMzN2dkxiWnQvNG1XclpxYVkwK2ZCcG1YNEhKemMwVkp3aHBjNDcrY2lhZDdjWXRsd09MT05JazcyK1RKa3lBODNZdHovLzRqYzh6RnhSa2ZuMkxtajhSRVI4ZHcvUGhwODNaa1pCU1JrVkZXNDVwKzlKNzU5US9mLzhJM2k1ZlRzWDEvOC9zYis4VTByZ2ZlVFBSNkdlN1pIZFJEYmRGdS8yWnp0NUt0SFByYTYxQ0tkd0ZkbGd4T1RnZ2hoQkJDQ0pFU1Vrd1JRZ2doTWgwRjVjV2xYc0lDN1pLSkVIYVRKUWU2MGtPdHd1clowUkQxMEE0SkphNU4yNCtwVWFNeWZmcDJadEhpYWV6YXZaYUE2OGU1ZC84c2JtNnhCVklYRjJmZWZlOU5zbVhMeW9LRlh3SGc3T3pFekZuanlKa3pPMS9Qbm1CMTd1Y043UjBkSFdqZW9vbkZ2a3FWeTVFalIyemg2ZEtsMkJrbmNZczRjZm43WHljb0tEamxieFlJREl3dHZOUnZVSnNUSjNlYVB4THp6dHN0ZWYvZDF1WnRaMmNubkoyZHJNYVZLbFdDR2pVcUEzRDM3bjBHRHhwbi9semt5K2ZGZ29WZjRWMmtVS3JlUjFyVEhoL0JlUEFUdEpBTDFqc1ZQVHJmdnVoZVd3VzJaaUVLSVlRUVFnZ2hNaTJIeEljSUlZUVFJc081RllIZ2Y4eWJNak5GL0JjcEJUNUV1YjBaN2RGZnNjSG9wNmluUjZLcnRoaVV6UFZja0orZkx6dDNyN0dJR1F4R3JsMEx4TlhWeFJ4VGREcFcvYmdRZi85QWloU05MUVRVYjFDYjh4Zit4TVhWaGMvNmYyNXhucVpOMzJQVnluVjA2ZHFXYk5rOEU4d2piak42SDEvYnMwUTJyTi9LMUtuemFkYnNBNFlONjBPdVhEbk1NMHFlUEhtS3U0YzdXUndkTFk2SmlJakExVFcyS0hUMlRHd2ZtQUw1OHlhWTA0dktsaTNGOFdPbnpOdjFHOVNPZCt4bkE3clRxbVYzODdhRGc1NGVQVHN3Y2xSLzNOM2Q0ajB1NDJsb0FTdFFMMDYzdmF5WFMzNTBsV2VoWkMyYjhha0pJWVFRUWdnaFVpMXovUVlxaEJCQ0NBQ1VGNXZRUnowQ1E2aDlraEhDYmhSMDVTZGFML2YxNkMrMDY2dnNsSk50dDI3ZFplUEczNWt6ZXdrRFB4dkQvNXAwb0VLNSt1VEpWWnBLRmQ1azk2NC9MY1k3T09qeDliVnUxTzdpNmtKTWpNRXFYcS8rNjVRb1VaUlJuMytXWUI1WHJ2anp6ZUlWNXUwNmRXcllIUGZnd1NPZVJUeGp4ZkkxWExzV1NNOWVIVGh4Y2llNzk2N0YzY09kcko0ZXJGcTkwRHpUcEUvZnpvU0doak44UkY5emJNK2VnK2J6K1pVcG1XQmVMeXBjdUlENWRiRmkza3lkT3RvODQrUkZwVXFYSUg5K0wvTzJYcStuVUtIOHVMZzRKK3VhNlVxTlNyQS9pcEt6R3ZyWGY1RkNpaEJDQ0NHRUVDOHhtWmtpaEJCQ1pFYnVSYXhDV2xnZ1NyWnlHWitMRVBia25BZGQrWW1veDN0YmhOV0xNOURscklIaTRXdW54Q3o5c2U4dmV2YXdYcGJzT1pjNE0xTmVkT25TVlJSRklZdGpGb3lxa1UyL2JqZnZjM1F3L2JpZUpZc2pXMzVmaGFlblI3em4rZXV2WTdUL3RDOWhZZUdBcVY5SzNGNHF6OTI2ZVljenAyTm5sZmo4VzlReEdvMTA2VHpRM0lPazRadWZjT2JjWHRhcytZM0JBOGNDMEwzYllEdzlQZkF1VW9nVGNYcWVWSzFXa2VEZ0VGeGNYRGh4SWpZZW4zcjFhaEVkSFUyNWNuNDBlcnNlVGs1WnpEMWhudXZVOFRQK09uaVVPM2Z1VTdsS2VWUlY0OTY5QjBSRlJUTnM2SGkrWGZvanZmdDBvdGtuSCtEaDRaN29OZE9OSVJ6MVJCKzB4MGR0N2xhOFc2UHpHd2FLL09vbGhCQkNDQ0hFeTB4K29oZENDQ0V5SXpjYlMvT0VCNEFVVThSL2tKS25Ib3AzYTdUclA4WUcxUmpVazRQUTExb05EbmE4a2Y2dnNtVkx4YnN2Yjk0ODVNaWVOZDc5NDhmTlpOT203VGIzRlN5WXovdzZYejR2bTJQdTNMblBwSWxmczNMRldvdlpIVE5tamlOUG5seUFxU2ZKOHdidjVjdlZNNC94OVBTZ1lNRjhhSnBHM3o0ajJiRjlId0NLb2pCNzdnU3laODlHcDA2dDJiUDdBRnUzN01KZ01OS3VYVjlLbGl5T3BtbUFhV2FKcjI4eENoV29TSFIwakVWdWpvNjJmOTJvV3EwaVZhdFZ0SWhObjc3QVludnRtdGptN2Q2RkN6Sm43a1ErK2w5SEhqd3dOYjYvZlBrYVF3YVBwVTdkR3ZZcnBrUUhvUjd2Z1JaMDFucWY0b0N1N0dpVVFzMHlQaThoaEJCQ0NDRkVtcE5sdm9RUVFvaE1TSEh6dG9wcDRZRVpuNGdRbVlTdTlHRHJXU2hoL3Fnbmg5anVUNUhCU3BYMklVK2VYTlNwVTRNZVBkc3paKzVFZHU1YXc2MDdwN2g4OVZDQ1BVRmVxMVUxM24ydFdsdlBMSG1ScG1sczM3Ylhva245M0htVGFOM21JL09ZYWk4VUxwNTc2NjI2QUZ5NGNJVjFhemViNDFPKytweVBQbm9mTUMxSjl2MFBjOHlONENPZlJSTGdIOXQ4dnUybnpYQnhjYVpTSmV0aWI0V0tTVi9XNm5tUjVFVlpzM3BTMnMrWDh1WDkyTDFuTGRWclZETHY2OWE5SFNWS0ZMVjVYTHFMZklCNnVMM3RRb3BUVG5RMXY1ZENpaEJDQ0NHRUVLOFFLYVlJSVlRUW1aSGVHVnp5V2NiQ3BBbTkrQS9UT2FHck5OMzBieU1PN2VGKzFFdXo3SlJVTENlbkxGejFQOEtXMzM5azZyUXhkT2pZa2hvMUt5ZTRMTmR6RlN1WkNnNktvdURzN0VTZVBMbW9WcjBTVTZlTm9XKy9Mb2tlWDZCQVhuNVlNUmU5WGsvcDBqN3MzTFdHOWgxYVdJeVpQWGNpMVd0VVFxY3ovZmlmSllzakRSdTl3VmZUUmdQZzUrZkxobCsveDgzTmxmRVRodE96VndlTDQ1MmRuVmo5ODJMS2xpM0ZpbFh6T1gxMkw1ODAvNUNjT2JQVHZVYzd3RFRiUkZFVXNtUnhKR2ZPN0RSNnV4N1RaNHhOTlAvblpuMDlIbmQzTjdKa2NhVEJtM1dZTkhra0IvNzZqZXMzVHpCOFJGOEF2SXNVWXZ1T241a3hheHhGaXhabXdNRHVpWncxblVUY3duajRVN1N3cTFhN2xLeGxUUDFSc2xleWNhQVFRZ2doaEJEaVphVm96K2ZuQ3lHRUVDSlRVWTkyUlh2MGwzbGI4ZkJGVjJlREhUTVN3djYwVzcraW5obHBGZGVWbjRoUzhIOTJ5Q2pwREFiVERCcEZNVFZSajh0b05GckY0dk1zNGhrUnp5SUJVMThVWjJjbkFBNGRPazdWcWhYalhWb0xUTE5ZakVZVkJ3ZmIxN3B6NTc1RnMzZGJ4eXVLWXQ2K2NmMFdoYjBMSmludkxadDM4U3pTbEhlelpoL1lISFA2OUhtS0ZTdWNwR1c3WHN3bG8yaGhWMUdQZElHb2gxYjdsTHh2b2F2d2xWWFJUd2doaEJCQ0NKRTVLY240cFVLS0tVSUlJVVFtcGY0ejBiSkhoTTRKL2R2SFFaR0pwZUsvVGIzME5kcTFKWlpCeFFGZHpXVW8yU3ZiSnlueG42QUZuME05MmcxaWdxMzJLZDZ0MFBtTkFDVnBSVEVoaEJCQ0NDR0UvU1dubUNKM1k0UVFRb2hNU25GL29RK0FHZ1dSZCsyVGpCQ1ppTTYzSDByZVJwWkJ6WUI2dkpmdC9oVkNwQUh0OFRIVXd4MXRGbEowSmZ1akt6TktDaWxDQ0NHRUVFSzh3cVNZSW9RUVFtUldia1dzUWxwWVlJYW5JVVNtbytqUVZaaU1rdTJGaHVjeG9haEhPNk05UFdtZnZNUXJTM3V3RC9WWU56QkdXTzVROU9qS1QwQXAzZzNJK0NYSGhCQkNDQ0dFRUJsSGlpbENDQ0ZFSnFXNEZiVU9oa3NUZWlFQTBEdWpxeklQWFBKWnhnM2hwbjVEajQvYUp5L3h5dEh1YkVFOTBRL1VhTXNkZW1kMFZlYWlGR3hxbjhTRUVFSUlJWVFRR1VxS0tVSUlJVVJtNWV4bDFjUllDdyswVHk1Q1pFWk91ZEJWV3dST09TM2p4bWVveDNxZ1BUeG9uN3pFSzBPNzhSUHFxV0dnR1MxM1pNbUdyc1l5bER4djJDY3hJWVFRUWdnaFJJYVRZb29RUWdpUldTazZGRGR2eTFpWXpFd1JJaTdGdlFUNm1pdXNaNmlvVWFqSGU2QmVtVzk5STF5SVJHbG9WeGVqbmhzUGFKYTdYQXFnZjIwbFNyYnlkc2xNQ0NHRUVFSUlZUjlTVEJGQ0NDRXlNN2RpRnB1YUxQTWxoRFUzYi9TdnJiVHVNNlNwYUZjV29CNXVCeEczN0pLYWVBa1pJMUZQRFVlOVBNZHFsK0paRW4ydFZXQnJHVVloaEJCQ0NDSEVLMDJLS1VJSUlVUm01bDdFY2p2eXZuVURaQ0VFT09kRi85b0tGTTlTVnJ1MHA2Y3dIdmdZN2ZadldNMHlFQ0t1eUFlb2g5dWozZGxzdFV2SldRTmR6ZVhnbE5zT2lRa2hoQkJDQ0NIc1RkRTBUWDZqRkVJSUlUSXA3YzRXMUZORExXSzYxOWVnWlBXelUwWkNaSEl4b2FnbitxSTlPV1p6dDVLOUlvcHZQNVNjTlRJNE1aSFphY0huVUUvMGhjZ0hWdnVVL08raEt6OFJkRm5za0puOXhNUVkrR2J4Y29vVjg2WjRpU0lVTGVxTm82TkRobDAvTEN5YzBOQXc4dVh6U3JOekdneEdEQWFEZWR2WjJTbk56cDNlakVZakc5WnZ4V2lNWGJxd1ZxMXFGQ3BjSUZYbjFUUU5SVkVTSEtPcUtqcGQ1bndXVTlNMDd0NTlRUDc4dHI5T25qNE5JbnYyYkdsNnpaZ1lBOUhSMGJpNXVhYnBlVE9Ld1dERXdVR2ZidWQvK2pTSTBKQXc4M1poNzRMcGRpMWhMYldmLzhqSUtPRGwrdjZZVkNFaG9ZUUVoMUt3VUg1N3B4SXZWVlY1OWl6U3ZQMnlmcDhSNG1XaUpQYURVQnlaODZjaElZUVFRcGk4dUd3UmdEU2hGeUoramg3b2FueUxydVJub0ZqZjlOV2Vua0k5MGduMXo2Wm9BY3NoOHA0ZGtoU1ppaUVNOWRKczFFT2YyaTZrRkcySHJzSlgvN2xDQ3NDMjMvY3dZdmhFV2pUdlJ0WEtqUmc1WW1LNlgvUDA2Zk0wZlBNVGloZXRUdjY4NVhudm5kYWs1Zk4vbzBaT0lrOHVQL05IU3AzOCt5ejkrbzdpZy9mYW9LcHFtdVdYa0VrVFo5T3A0MmQwN1RLSXJsMEdNWG5TSEx6eTVrblZPUzljdUVMdFdvMVo5dDFQQ1k3cjBYMG9yVnYxNE1LRks2bTZYbnI0ZnRuUGxQV3JRNGQyL1RoeStHOXovUGJ0ZS9Udk53cmZFcTl4N09qSk5MbFdTRWdvczc5ZVF2bXliOUNyeDdBME9XZGFXLzNqQm1wV2Y1Y3Z4ODNnbjM4dTJSd3pmT2g0aWhTdVF1UDMyN0pwMC9ZMHoySEs1TG1VTGZPRytTT2pYTHNXeU9DQlk4MGZ3Y0VoR1hidHVMNmU5UTMxNjMzRTRJRmpPWERnaU0weGYveHhpTjY5aHZObWcyWVV6RitSUzVldXB0bjFVL3Y1WDd4b09TV0sxYUIzcitIeDVwOVdQTjJMbXovOC9hOWI3UFAzdjI2eFB6VWVQbnpNMkMrbVVicGtiVnExN0U1TWpDSHhnK3preFBIVDVQTXFaLzRRcVJNUkhrR1ZTZzNOSDVuNTcxNjhIREx1c1NJaGhCQkNKSnRpbzVpaWhRZVE1TWNtaFBndlV2UW94YnVpeTEwSDdkUXd0RERyR3hSYTZHVzBDMS9CaGEvQTJRc2xheGx3eWdtTzJVRG5hSWVrUlViUm5wNkJDSC9UaW05YURFUUhneHB0UFZCeFFGZG1CRXJoRnZBZi9hNjdkT2txODJ1OVhrL3YzcDNTL1pwK2ZyNzQrMS9uNGNQSGdPbm02SjkvSHFGdTNacnBmdTJrQ2drSjViMTNXeE1lYmxwMjg5dHZmNlJyMTdZY08zcVNEaDM2Sit0YzMzNDNpNW8xcXlRNmJ2V1BHNWcyZGI1RnpOLy9PaHMzYktWNWl5Ykp1dVp6UDY1YXoyZjlQeWN5TW9yUCtuOE9RTWRPTGEzRy9iNTFOeit0M2dEQTFpMjdhZFc2S2ZQbVQwYXZUNytaRFVuMStQRlR4bjR4RFlQQnlQcjFXL2p6ejhPY1Byc1hCd2NINnRiKzBQeDExS3ZuY0E0ZTJreVdMS243L3Y2L0poMDRmdXdVQUJzMmJPV2pYOStuU1pOM1V2MCswdExLRldzNGYvNHk1ODlmcGtpUlFwUXBVOUppZjBoSUtLdFdyU004UElMOSt3OHpaZXBvTzJWcVNWVlY4OTlYUW5MbnpobnZMS2s3ZCs3enpUY3J6TnNEQnZVZ2ExYlBOTXN4cWJiOXZvY1R4MDl6NHZocHFsYXJZSE5NdG14WldiRjhqWG43eDFYckdmZmxVSnRqTTFKTWpJRkZDNzhuSkNUVW5GL3QycWJadkNXSzFlREJnMGRKUGxkSTJEWHo2K2ZmWXhJeVlmd3NQRDNkWTQrUE03c212bk80dUxnd2VjcW9STS85NWJnWi9QRDl6NENwYUQ5OTJnSkdqT3lYNkhFdjJyang5MlFmWTBzUjcwSlVyRlEyUmNlT0d6dWQ5ZXUySkRydTlObTlLVHAvZXJEbjV5M0dZT0RLRmY4MHViNFFJTVVVSVlRUUluTnpjQVBuUEpaUFM4dk1GQ0dTUlBFc2hWTDdGOVJMYzlBQ2ZpRGVmaW1SOTlFaTcyZG9iaUtUYzg2RHJ2TFhLTmxzM3dUN0x6aHo1ano3OWg0MGJ4dU5SaXBWZkRORjU3cDk1eFN1YnE1RVJrYWxhRGJJQisrMVNYRC8ySEZER0Rpb1I0cHlTd2xQVHc4NmQybkRuTmxMQUJnL2JpWWZmL3dCa1ZIUjNMeHhPMW5uaXJ1VVMzeFcvN2lCWGoxdHo0TG8wWDBJV1p5eThMLy92WnVzNndJVUwxN0VQT3RIMHpRR2ZEWWFOemNYaStMTS9mc1A2ZE43aEhsYlZWVXFWUzZYS1FvcEFKLzErNXluVDRQTTIyUEhEY0hkM1EyQXdVTjZNV3pvZUFBdVhicks1Nk1tTTNYYW1GUmRiL0xrVVRScTJOejhlUnMrZER4dnZWVTMweXpENCs5L25RTUhqZ0pRc0dBK1dyWCt5R3JNL0huZm1RdUJlcjJPZG0zN3hIdSt5Vk5HMGVqdGV1bVM2NHNlUG55TVQvSEVpNlpYcmgzR3l5dno5cTRLQ2dybTZGSFREQ2xuWnlmejdJckV6SnE1bUZrekY5dmNGN2Nva2Q1Ky9ta2p0MitiWnUyNnVia3k1b3RCYVhMZTc3NWRuZWlZdFd0K1MvWTVQRDA5a2xSTW1UQnhPTnUzN2VYZVBkUHZWRE5uTEtSRnl5WVVLK2FkNkxGeEpmVHZKVm5uYWQrY2VmTW5wK2pZaHc4ZkV4QndJMVhYdjNqeEt0OHVYY1grUHc0UmVQMFcwVkhSdUx1N1ViUllZWVlNNlUzakR4dlpQTzdrMzJlWlAzOFpCdzhjNGY3OWh6ZzVPZUZYcGlRdFcvMlBqaDFieGJ0OG9EMC9ieS9PUk5IclpaRW1rVHBTVEJGQ0NDRXlPY1d0Q0ZyY1lrcFlnUDJTRWVKbG8zTkNWM29JV29IR2FGY1hvdDNiWmUrTVJDYW5lRFZBVjI0Y1pNbGg3MVRzYXZ5WE02MlcxNHJicXlNNVhwVW1uYmx6bGphL25yOWdDbnE5SHFQUlNGQlFNQXZtZjhjYjlWNVAwK3RwbXNaWFUrWXhlZEpzODkrRnE1c3JTNWZPWk9qWXBERnBBQUFnQUVsRVFWVFFMN2wxOHc0R2c1RU83Zm94YWZKSWV2WHVtS3p6MTZoWm1hOW5UNkJuRDlQVDhHWEtsS1JVYVIvemZsVlY2ZFpsa01Wc2dmNmZkYVZidDAvVDROMmwzb3pwQy9uMTEyM203ZGRlcTByYlQ1dVp0N3QxLzVTZmZ0ckl5Yi9QQXJCbzRRK1VMVnVLZHUyYnAvaWFOV3BXcGtYTC8vSFQ2ZzNvZERxcVY2L00wNmZCbWFhWTh0MjNxODFmSy8wLzYyYlY0K2pCZzBmTW1iM1V2RzB3R0JOOFlqc2tOQ3plZmNLMm5Udit3R0F3ZmEvOG9IRWpjM0h2WlJBZEhjT1VLWFBOMjRNRzk3UW9YQlV2WGlUQm1UNkJnVGZNTjY0OVBOd3Q5cFVyVjlyV0ladzllOEg4dW1USkVoYXp4NktqWXl5V1A3TjFqcVIrZnJObTlXVDhoR0YwN1dJcUR0V29VWm13c1BBa0hadmVidCsrUittUzhmLy9FYmNZOTkzM3MxTjFMVTNUbURCK0ZqT21MN1Jhb2pJNE9JUlRKODl4L1BncG04V1V1WE9XTXZyenJ5eU9NeGdpT0hiMEpNZU9ubVREdXEyc1cvOHRMcTR1cWNveE9WUlZKVFNSNzFOUG5qdzF2MVlVSmRIeDd1NXVtZWFCQVpFNVNURkZDQ0dFeU96Y2lzTGpvK1pOTFR3UTA2MnAvK2F5TTBLa2hPSlpDcVh5Yk5QeVhqZlhvZDNaQ3RGUDdKMld5SVMweDBmUkhoMUd5ZitldlZPeG0yMi83Mkg3dHZSZEhrU24wOUd5MWYvUzVGelBsekdhT1dNUlk3K1lscXhqRTN0aXZGeTUwaHc4dEJtQXFLalk1ZUR5NWM5TDQ4YU5DQXNQcDJ2WHRyejlUbjEwT2wyU25pQlB5bFBxang4L3BVZjNJUlovRDY1dXJxeFp1NVE2ZFdwUXNsUngzbTdZZ2tlUG5xQ3FLc09IVGVEd29SUE1uanNod1dicnBYeHJFUlFjYW5QZjFhc0JOR3JZd3J5dGFSclBJcDVaakZteVpCVkxscXl5aU4yN2Z6YlI5NVBXdG16ZXhmZ3ZaNXEzUFR6Y1diSjBCbkg3eCtyMWVwWitPNVBhcjM5b2ZoOERQaHROb1VMNXFkK2d0czN6SnFjdmc2cXFiTml3bFEwYnRpWTR6c2VuR0NkTzdrenllVlBxV2NRemx2L3dDd0JlWHJscDE3NDVTNWV1b2tTSm90U3JWd3N3emFSNVBpc2xLZUo3Z252OStpMnNXTDdXdkwxaDQ3SlVaSjQ4Wjg5Y3dLZHAwcGI5ZTM2RE91RDZjWExteko2ZWFabjl1akcyd05laFkwdnk1Y3REL2dMNTB2UWE2Zlg1WDdwa0pUZXUzd0tnYU5IQzlPbmJtVzIvNytIbzBaUDA2ZHVaN1R0L2p2Zll5WlBtTUhsUzdJMytoWXVuV3V4Ly9uMzBSWEgvemYyODVodUxtU0wrL3RlcFdMNUJvdWV3ZGE3RTdOOS9tTnExR3NlN1AwZU9iQVRlT0pIazgyV2tlZk1uMjV5ZGNlYk0rUVRmRThDZ0FWOVlMT0VKcHVKQjd0dzVDUTRPNGNtVElKdkgvZnJyTmthTmpMMm1vaWdVS0pDWGUvY2VtSXVIQnc0Y1lkaXdDY3labS83OTFaNjdlUEVxTmFzbmZXYW1wbWtVS2xBcHdURUgvdnFOOHVWVDNsTk52UHFrbUNLRUVFSmtjb3BiRWN1bmVvM1BUTXQrT1h2Wkt5VWhYbHFLaHkrSzN3Z29QUlR0eWQ4UWRBb3Q2S3lwU0JrVEJORkJvS1hzNlh2eGlqQ0VvWjRhZ2hKNkNaMXZmMUQrVzh0QlBIa1NaTEV1ZmZIaVJUaDJZb2ZWMGgxeGIxcE5uL0VGM2JxM1M5WjFIQjBkV0xRNHR2QlJNSDlGOCt0YmQwN1pQQ1lwWXpMU3NoOW1wOHZUcXhzMy9zNmdBVjlZekFqSmxTc0hhOVl1cFVwVjA5SnpQajdGMkx4MUZjMCs2c1N0VzNmTnh4MDZkSnlKazBiRTIwY2xMQ3lDaUhodXBpZGx5Ykg0anMxSVd6YnZvbjI3UHVhbm94VkZZZTc4U1JUMkxtZzExc2VuR0xObWZVbVA3a01BMDNJdkxacDNZK1dxQlJtMmZGVkcrZUdIWHdnS0NnWmd5TkJlaElTRU1tTFlCS0tpb3FsUXNRd0RCblpuN2RyWW05RXp2LzZTTGwwc2w5RGJ1UEYzODNJOGhiMEw4bmFqZWphdkZSaHdrOTI3OXFmUEcvbFgzTUprYXB1UFo1VFEwREIyN05nSG1IcWkxS2xUQTBWUnlKOC9iNG9haWNkWG5FMlB6Lys5ZXcrWU9PRnI4L2JjK1pOUkZJV2hRNzhrTU9BbUN4ZDh6K1FwbytqUTBiS3ZVblIwRE1PSGpyZTRRVDlpWkQ4Ky9QQnRxMnNzbUc5ZDlJbmJ0MlRybGwwVy9YQlVWYlhZYit2NDVNN0lTMHZKWFhJcXZxOWpCd2M5K2ZQSC9sNFhIUjNEbzBleEQvekUzZWZxNHB5Q1RFMDJiTmhxOGZkVXRHaGhwczhZUzRNM2E1di9Md3NJdU1IalI1WVBHejMvTzM3T3pjMlZYemN0cDNxTlNseStmSTIzRzdiZzhXUFQ3SThWeTljd2FGQVB2SXNVaWplUHRQcThDV0V2VWt3UlFnZ2hNanYzb2xZaExUd0FSWW9wUXFTY29rZkpXUTF5VnBNNVh2OVZtb29XZGhYdDNrNDAvKy9BYUhraldidTJGRFgwS3JwSzAwR2ZjVXRXMkpQQllLUmpoLzdjdVJQYlEyak0yRUh4cm9HZVdzT0dqbWZoZ3UrdDRrbTVjUkozVEViMkU0aExyOWVUMTZ0Y2tnb01ybTZ1aWM3Z3VITEZuMkZEeDdOcnArVk4wdkxsL2ZoeDlVS3JZb0dmbnkrNzk2NmplYk11bkQ1OUhqRDFPT25TZVNBTEZuelA2TkVEZVBPdHVzbDhWNW5idW5WYjZOWmxvTVVhK0NOSGZjWkhINzBmN3pHdDIzekV1WE1YbVRmM1d3QWlJNk5vM2FvSEN4ZE41WlBtSDZaN3poa2hJanlDbVRNV0FWQ29jQUU2ZEd6RmwrTm1tR2RUNWN2bnhZRCtsdjFpeG82WnhqdHYxNmRnb2Z3QTNMaCtpNzY5UjVyM2YvMzFlRnd6eWZKbEw0djE2N1lRR1JrRlFKWXNqaFl6cFRJelRkUG8yMmVrZWZtajloMWFVTGR1VFNaTi9KckFnSnNBcUpwR3JkZXJXUngzNGNJVnVuWWV5Smt6NTgyeEprM2VZY1RJL2phdk0zelloRFRQM1o3RmxMVGk1WldiaTVmL01tOGZPM3FTTnh2RUxsa1lkMTlLR1F4R1BoODF4YnlkTjI4ZWR1ejZ4YXIvVU5HaWhTbGF0TEJGYk51MlBlWStPZ0M5KzNTa2VnM1Q3QTVmMytJTUdOamRmRzZqMGNpNmRWc3l0SStaRUJsTmlpbENDQ0ZFSnFlNFdSZFRDQXVBbkVsYjRrQUlJWVFOaXM0MFU4bkRGd3A5akhwNkJGcWNKUlVCdEFmN1VJOTJRVmQxRVRoNjJDblJqS0dxS2oxN0RHWHZuZ1BtMk91dlY2ZHAwNWQzdVROYlM5SXNXdkNEeGJKTXRzWk1uamliZmZ0U2YvTXFPY1orTVkwNXM1ZVlsMHVKNjh5Wjg1UXQ4MGF5enZmM2lUTTAvVjlIWG4rOU9wdTNyalEvZGZ6aWpKNjRSYW1GaTZiU3B1M0hWdWU2ZlBrYVZTdkhycCsvZmVmUHZQWmExV1RsazFwR281RXZ4ODJ3YXREZHVVdHJoZzFQdkxIeGhJbkR1WFh6RGhzMy9nNlluclR1M0drQVJ3Ny96YVFwbzh4OUdxNWNPMncrUnRNMER2eDVoSnc1cytQMzcxSnlpZmxtOFFwcTFhcEsyVGk5SFJ3YzB2KzJ5OWRmZjJOdXJKMGplMVlHZkRhYTlldTJBS1lsZk02ZnY4elRwNmJsZS9MbXpjTzlldzhJQ1FtbDZmODZzbW56Y3NMQ3dtbnlZWHVDZzBNQStMVGRKN3pWTU8wS2NmRVZTR3ZXck1LT1hiOGs2MXlsU3BYZzNEOS8yTngzOU5ncE9uV0l2WkcvZTg5YXZMeHlrejE3MW1SZEk2V1dMZnNwU2VOdTNqNXBNeDRlL294U3ZyWFNNaVVnOGMvL2xzMjdMSllVUEhIOE5LKy85Z0VYTDE0eHh5Wk5Hb212citrOHdjRWh6SnE1bUFYemw1bUxSOC85OXRzT3VuVWR6UC9adSt1d3FMSTNEdURmTzBHRENVaTNnWjNZM2JIcTZxcllLQmhnZDNldjNXSjNkNis1cm11THRRYW9vRFMyZE0zYzN4OGpsN25NRE14UUEvemV6L1A0N054enp6MXpwcGZ6bm5QZUdUUEdLRjB0bHBmdVBiaVlyZXN1WDdxQk9iUC81T1VKRzV4aDFWWkI0dS8vRGoyNmV5bVVwNlNrcUx6bXI4czNFQkljeGgzUG5qTkJJWkNpeXBXLytKKzN6bDM0MjJxMWE5K0NGNmk1ZS9lUld1M21oVzgvQWhRbWdIZ01HSVhqdjc0UEhSeHM4ZXlGNGphbXRQcUZhSUtDS1lRUVFraEJwMjhCQ0hRQWFmcGU3V3hjRU0ybUo0U1EzS0pYQm9MYXZwRCtOd2RzNkNuZUtmYjdVMGp2RDRDZzlsWkF0NVNXT3BqM3BGSVdMLzk3d3gzcjZJaXhldTM4VEs3SXVXYk5Ha0JQVHhjQWVJUGtZOGNOVlZwZm5UcnlsQTM0bnpwNU1jczYyYzJ0MEx2UDd3cGxCL2FmVU92YUJnM3FZUFVxWCs3WTJzWVNvU0hoR3ZlaGVQRmkzRlpQQUREY1oyQ1JTS1RyUFh3eURoNDR5U3NiT3F3Ly9sdytXNjNyQlFJQnR1OWNqYVRrWkZ5OGNJMHI5L1hkQzllSzVUQm9zRHNBY0lPTG16ZnR4cnAxMnhFU0hJYTI3WnJqeU5HdFdkNUhRTUI3L0xsc0F3RFpiTzFwTTBabnVtSW1ONW1ibTNHM256MTd4YTFVQW9BeFk0ZWlTcFVLNk5mWEI2YW1wZkQzUDZjeGF1UTBuRDkzRmY3Kzc5Q3FaUS9FeGNaeDIvUzBiTlVZcTlmay9ncUMzQ0xXRWNQSXlCQkxsNnpEZ0lFOTRlUmt6NTM3S0RkWURBQ1dWaGF3c2lxVEwvMTZjUDhKL0I0L3o1Zjd5bTIxYWxlRlVDaUVSQ0lMNXY0bjkxc0FBSjErYTQzQm5yM3g3ZHNQN05wNUNHdFdiK1dDYzREczh5VVNDWkdjbkFLcFZJcERCMC9peFBGekdEcHNBQ1pOOWxGSVdwL1RQRUkxcTdmQzI3ZUJDdVd1cm1VMWJ1dkk0ZE9ZUDI4Rkw1QXladXdRekp3MUx0djkwNVN6b3hzK2ZmcWk4bnpHZ2Y3YmQ4NGlLQ2hZby91NGVQRTZkMXNvRktKTDEzYTRlT0VhOXUwN2hzRDNIMkZnYUlCYXRhckMyM3Vnd2haZFQ1Lyt4OTBXaVlTb1VJSC9QRHM3TzBCSFI0emtaRmt3SjhCZk82dEZWWG4xS29DN2JXRkJPenVRbktOZ0NpR0VFRkxRTVVJd2huWmdZOUpuaHlFMlNIdjlJWVNRb2tnZ2hxREtBckFHTnBBR3JPT2RZcVA5SWJuWEg4STYyMlFCN2lKSUpCSmk5Wm9GYU5YeUQ3QXNpK1RrRk5TdXFiam52VElUeHMvRmhQRnpsWjU3NVBjWE41czVvN2J0bXFOdE8xbHlZZmxBeWR4NWs1VFdWNmVPTnNubmdFbWpiakNsVmVzbW1EQnhPSmIvdVFtZW5uMHdaOTVFV0phcG9uRWYxbTFZaEpEZ01DeGRzaDU5KzNWWG1yZWdNQm8xMmd2bnpsN2h0aUVDZ0MyYjkyREw1ajBhdDhVd0REZHcyckpWWXd6MDZLbFE1L3Yzbjl3czdzdVhiaUFnNEwzSzkzR2FmWHZURTRJSEJMeEhpZUw1c3hvQ0FOcDNhSUZ4WTJmeEJvUUIyY0RoeUpHRG9HK2dqOTE3MXNIS3lnS21wcVd3WThkcXRHM3JqaWQrTDdpRTR3QlF2VVpsN051M0FXS3g5b2VLVk0wVXYzUG5JYVpPWG9EdzhDaGMrZXR2WEw5NUF2bzV5Q09SVzVZdjM2aDIzYXdTWU9lM01tWE0wS0psSS94MSthYkNPV3NiUzB5YlBnWmVudU54NnVRRmJ1dTROSTZPZHRqaXV4d2xTaGJEcUJIVGNlZk9Rd0N5MVYvcjFtN0R5Wk1YOE9UcE5lanE2dkN1eThsS0FCY1h4MnhmSzIvOXV1MllQbTB4NzNQak0ySVE1czJmck5iMW56NTkwZW9xREUwODhVdmZadExLMmdLTEZxN0J1clhiZUhVZVBuaUNYYnNPNDlDaHpXald2Q0ZYTHIraXhjeXN0TUxLRDRaaFlHWldtc3ZmbFZsZ0tPMThmajF2d1I5RDhmcDErdC9Rams1MitYSy9wR2pUL2k4a0lZUVFRckptYUEvSUJWUFl1QTlhNndvaGhCUmREQmpuWVJBWVdFUDZmQVlnbGRzeUkrNERKSGY3UXVpMlhmYWRYQVRWY2FzTzk5NWQ0ZUxpaUxsemx1ZDYrK3l2aE9FQU1zMGw4UCs2M2NhVXFhUHhXK2UycUZMRkZVRE9jc0gwN2RjZGhvYUd1ZFUxcmF0WXNSdzJiRnFDc2FObnd0cmFncmZ5UWxNdFd6Vkd1WExPT0hiMExIeTNydUFsdkU3ak1hZ1gvbHkySHFtcEVyQXNpdzNyZDJETjJvVXEyMHhObGVEUXdmUlZiYTZ1WlhtRGtYbk53c0ljRHg1ZFFva1N4VEYrN0d5Y1BuMEpnR3dySDMwRFdjNm45aDFhQWdCdTM3NFAzODE3OGVLNTRuUDQ0dmtyZUhpTVFkKyszZEd5VmVOY0MxS28ycFpMOTlmS05FM1kybGdoT2xvV1ZIdjUwaDhUeHMvQmhvMUxzcmdxYnoxNitCU1g1R2IrRnpUcVBQK0xGay9ENkRGRGtKcVNBbmYzNFlpUGk0ZElKTVRPbld2ZzZHaUhPM2NlOGdJcERNUEEwN01QRml5Y3dyM0hMbDQraU4yN0RtUDZ0TVZjNEhQVUtFOHVrR0ptVmhvQVVMcDBTYVVyUzlSVnVuUkpia3U2N0VoS1NzYVkwVE93Zjk5eFh2bUVpZDZZTlh1ODJ1MWN1bmc5VjE1M0syc0xwWjhGK1NDR3RiVUZHQ1hmVllCNnZ4VWY1WUttRWVHUkNvR1VOQW54Q1JnNFlEVDhubDdsVm1sR1I4ZHc1MVg5cnVqcnArZVdTMGhJVkZvblRXNDliK3JZdEdrMzcvakZpOWVJalB5RU1tWE1WRnhCU05Zb21FSUlJWVFVQmhuenBpUkV5SklsQzdVL0U0OFFRb29heHJJakJMcW1rRDd5NWllbVQ0eUU1RzQvQ055MnkzS3RGRUdyVnMrSHZyNGVMNWdpRm9zVUJwemxCOVZFSXFIS3JhVGtyMHRLVHI5R1VBUzJuc29vcDBFZ2tVaklCVkp5cW5nK3JvcklMMTI2dEVQTGxvMHhZL3JpSEFWVGpJMk1zR2p4Tkl3ZE54U2xTNWRVV3FkTUdUTjA2dFNHeTY5ejZOQnB6SjAzU2VYemV2YnNaUzVuQ2FDZHBOamx5am5qNXMwN1hDQ2xXdlZLY08vZEZRQnc3ZW90WERoL0RSY3ZYdU5tajZjeE5qWkNjbkl5a3BLU2tab3F3Y1VMMTNEeHdqWG82SWhSczJaVmRPbmFEc085Qithb2I3bVpPOFBheGhKejVrM0VoSEZ6QUFCNzl4eEZzK1lOMGIxN3gxeTdEMDNKcjVpU2w1b3E0ZkwwN05pMVJ1TjJqeDA3QndBNWZtenFQUDlseXpyQnh0b1NyVnYxUUh4Y1BBQmczdnpKY0t0YkF3QXdkKzVFRFBJWUE0WmgwTEZUSzB5YVBCSlZxL0svcnhpR3dVQ1BYbWpac2pGOHZLY2dPVGtGUTRmMTU4Ni9DN3pQM1U3N3Z0UTMwSWZmazZ0WjlxOUc5WlpJaUU4QW9EelhsYnJDdzZQUXI2OFBIajVJejFzakZBcXhmTVVjRFBic25lMTJjK0x2VzZjUUdQZ1JyMTdLdHFPeXNiRkUxV29WZWI4cGQrOWY0TFpMZTY0a0VKb21JVDRCRXliTVJjOWVYZEN3WVIzdU4xaitQWnFTa29vYU5hdGd3OFlsS0Z2V0NmKzllSTBoWGhQZzcvOE9BUEQ5K3cvczJYMkUyMDVUSWttZkNLRXMrQXp3SjBpazVhRFN0cGN2L2JIVmR5K3Y3Tm5UbDJqY3NEUDJIOWlJMm5VSzFnb3hVbmhRTUlVUVFnZ3BCQmdqZS9BM2JtREJ4Z2NYMmNFOFFnalJOcWFVR3dTMXQwRDZjQmdnU1VnL2tmd04wbnY5SWFpOUJVenhxdHJyWUI1Uk5oUDk4Skd0Q3NtbzVRZDVsaXlkZ1NGRCsyZThUQUV2QUpNaG1MSnUvU0pOdTVvbFpkdUlSRVo4eXJKT1d1NEliY21ObFRtMzc1emxCV2FlK0wxQWs4WmRNcjFtK0xCSkdENHM2KzNUMnJSUzNCWXJKNnRvTkdGa1pJalJZNGFnWnkvWlkzbHcvd2xtemtoZmxiQjh4V3hVVmhLUTZ2TGJBRzYydElHaGJBYTFxV25tT1pBOGgvVGxnaWtKOFFuWXZlc0lSbzlSVFBvTUFOdDg5M0czUzVjdWlSNDlPMnZ3cUhKSFRFd3NSbzZZeGgwdlhUYVRHK0E4ZlBnTURoM2s1NXpSMTlmRDBHSDlNWGJjVUVUL2pNSDgrYXR3NHZnNXBLYks4bVlrSjZmZzd0MUhhTkswWHY0OUNEbnk3Nm1NbndsUHp6NDRkUEFVSGoxOENnQVlQWEk2YXRmUzN2ZHgzYm8xSVJhTDRPTGl5TXZQa0pTVWhFRURSK2U0L2Z3SUZFbWxVbmg1anVjQ2xkMjZkY0NJa1lPNTg5MjZkOFRUcHkvUnU4L3ZXZVltc2JheHhLa3p1eEVkSFpQcEtzUTBjWEZ4T2V1OG1pNmN2d3J2NFpQeDdWdDZ2aGQ5ZlQzczJMa0dIVHEyekpjK3FITDYxQ1hNbnJVTUFOQ25iemRzMnJ3c1crMTgrLzRUZS9jY3hkNDlSMkZxV2dwMzcxK0FtVmxwaU1VaTdqZFlJQkJnNzk3MXNMRzFBaURiM20vNXlqbm8xS0V2MTg3dDIvZTVZSXFlbmk3My9abVlsS1QwZnVQajQ3bmJ4c1pHMmVwN2J2cjA2UXY2dUEvbjhyZ0E0UEs2UkVaK1F2dDJ2YkYrdzJMdXQ0UVFUVkF3aFJCQ0NDa01ESlhzRFJ3YkNGQXdoUkJDOGd4VHNoWUVkYlpDK25Bb2tDbzMySk1TQStuOXdSRFVYQWVtdEhZR0dndWpSTG10UHd3TkRSQVNISVp0Mi9abnE2M1pzNWJCYTBnL1dGdXJ6bUdqYk5BL08zWFVsWk1FOUVSOURnNjJjSEN3QmFDWTZMaFI0M3FvVU1GRjRaclUxRlR1dG9HQmdWcjMwNmlSRzhxVmMrWm1hKy9ZZmdDalJuc3FEQTYvZnYwVy8veVRQdVBlMDZzUDlMS3hmVlZPU0tWU0RCczZFUjgvaEFDUWJmdDE2dVJGckY3bGl3OUJ3Vmk5ZGdHT0hUMkQxRlFKYkd5dDBLUkpQVXliTmhyV05wWUFnQklsaW1QYjlwV1lQWHM4ZHU0OGhJTUhUaUFzTEJJQ2dRRDlCK1RlWnlTM0NBUUNyRm85SDAwYmQ0RkVJa0ZNVEN3R0R4NkxtYlBVMzZJcE4ra2I2S05pcGZLWU0yY0N1blFlcUpVKzVBVExzdkR4bm9Jelp5NXpaUUVCZ2FoVHF3MWlZK05ReHNJYzEyOGNoNy8vTzlTdDAwNmp0ck1LdENiRUo2QldqZGJaNnJlNkVoT1RNR1A2RXZodTRlZFlzcld6eHI1OUcxQ3RlcVZzdGR0L1FBK3MzN0JZN2ZxWkJjb1RFOU9ERk1wV2R0UnphdzlHSUVDTEZvM2c2ZFZIWlR1Zm9qNXp0NzkvLzRFU0pZb0RrSzFXalBwMXp0N2VoZ3VrcEtsVHU1cktka3FibHVLMkhKTXZUOE95TEQ1Ly9zb2RaMnc3bzl4ODNwUjUvLzREZW5UM1FtRGdSNjZzYkZrbkhEK3hIWDM3ZU9QWnMxZElTa3FHbCtkNEJBUUVZc2JNc1JxMVR3Z0ZVd2doaEpCQ2dER3lWeXlrdkNtRUVKTG5tQkxWWlFHVkIwT0FWTG10WENRSmtENGFEa0gxbFdETW0ydXZnNFZJV0hna2Q5dkl5QkNoWVJHOHBQS2E2dGl4VmFiQmxQeVdrd1QwZVUwZ0ZNTEFrQjlFWUZtVzJ6WUhrTTArVnJiOVdzWjYrdnA2S3ZmdXoyOHZYL3J6anUyVURPSkpKQktrcEtRSFU0eU4xYzhsMDh1OUM3ZmxYVkJRTUc3ZStGY2hGOHI2ZGR1NTIvb0crbXF0MHNwdDM3Nzl3UGx6NlZzbFJVUkVZZFBHWFFCa2dZYzZkYXBqeGNwNWNISzJSNk5HYnFoY3FTbU9IRDZOc21XZDRGcXhIQ3BWS28vS2xjdWpVdVVLbURWN1BHYk9Hb2RIRDUvaTFhdUFBdlVaazFlMXFpc0dlL2FCNzVZOUtGYk1CTU85UFZSdVFaUWZaczhlaitZdEdtVmFSOTBWWEhGeDhiQXdyNXdiM1ZJTHd6QzRldVVXcit6Rmk5ZmNiVXVyTXZuV2w5eDI3OTVqK0F5Zm9wQ2pwVlhySnRpMmZTVVhiTkEyK1J3d0ppYkdDdWZUdHVmNy9QbUx3dnM4TVBBakhCMWxpZFZ2M2JySGxidTRPRUlzbGczN2xpdm54QVZURWhNenoya0M4SE9qdUxnNGNzR1VoSVJFM3YwQndOdTNnYnlWcDVVcWxjK3kvYnh5Nk9CSlRKbThnSmZucFV3Wk14dzV0aFYyOWpZNGYvRUF1blVkaFB2My9RQUFmeTdid0F0a0VhSU9DcVlRUWdnaGhZSElHTkF0QlNTbHovcGhZNE9ROWNKNVFnZ2hPY1VVcndxQjIzWklIM2dDS2VsL29FT2FBcW5mR0FpcUxBUmoxVWw3SGN3bHBxVXFLQzN2MmNNcjAwSEtLWk1YWVBvMDFiTk02OWF0aWJQbjl5RTBKSndyUzB0RVhKUU1Hem94MTl1OGV1MFlLbFlxcDFiZHpBWmZxMVoxUldUVUMxN1pyVnYzMExGOStnem5DeGNQb0ZhRzJja0FFQkR3bmpkei9OU1ozYWhYcjVaYWZjcHIxNjcrdzkyMmQ3QlJDQmdCUUx4Y0lBaVFCZkxVMWJOblo4eWJ1d0lzSzl0c2RmZXVJN3hnU2xUVVp4dzVmSm83SGppd3A4bzhMSG1wZE9tU3FGbXJLaThQQkNBTHBOamFXVUVvRk1KalVDOEFnTC8vT3dUL1NrYjkzMzl2OE45L2IzaVB3ZHpjRkFzV1RrSFBYbDBLZkU2QkdUUEhJQ3J5RXhZdm5RRnJhd3ZlQ3FIODFxSmxZNFV5WFYxZDdOaTFoa3Uyclc3UzdkUlVDWHIwN0l4YXRhcWlkQmJiMGVXV1pzMGJLbXdGeHpBTVRFeU00ZUFnR3ppM3RyYUFpMHY2YW5tSlJNS2IvVzl0YmNGTFJKNlp2TndhVUNLUklEbzZCb3NYcllYdmxyMlFTdE56ZmdpRlFreWVNaEtUcDR4UWF3dXkvQklSSHNYZFR0dHFUNVcweFBCcDZybTFSNWt5WmtoSlNlSGxSR3JjSkgzbGJNTkdkYmxBUzNoNEZGNis5RWZGaXVtL0xYZnVQT1MxS1grdWZ2M2F1SDR0L2J2MjNObS9NR3AwK3BhSDhvRmNBR2piVm5zVFRLeHRMTG52YXdCd2RuYkEwZVBidU9DUGlZa3hUcC9aalc2L0Q4YS8vejVBbVRKbUdES2tMOWF0M2FhdExwTkNpSUlwaEJCQ1NDSEJHRHFDbFF1bUlDNUllNTBoaEpEL00weXhTaERVMmZFcm9QSXovUVFyZ2ZUWkZBaFNZOEhZdVd1dmc3bEFmbWFwUFBsWi9jcWtwa295SGZ4SmF6Y3dNSmdyczdRcWczcjFhaUU2OWoxT25yeUFnZjFIZ1dWWmxDcFZBbnYyYlVDalJtNjhObjc4K0FrdnovRzRmT2tHQUtCNWkwYW9XaTN6clZtVURkWk5ualNmbTdHdnFvN0hnRkU0ZnZ4OHBtMHJreGVyVVBUMGRXR29KRUNRRys3ZVNjOFh3ekFNeWl2WkhrdFRFUkZSZVBzMkNJMGIxODF4VzFuWnUrY29iN1o1bzBiSzd6TW1ocCtQd2RoRS9mMzhyVzBzVWE5ZUxXNmc4Zno1Sy9qeDR5ZVhpSDdUeGwzYysxdEhSOHdiWUZRbUw1OGZMNjgrY0hPcmdZb1Z5OEhGeFJIV05wWXdOeThOWVliVlJtS3hHR1BHRHNHelo2L3cvTmxMaFJ4QlVWR2ZZV0ZaT0ZZaUZDOWVESHYzYjhpMTlyNTkrNEVmUDJUZjczcDZlckMwTk05UmV5S1JFTjI3ZCtUeXBzZ0hyZFRSdlh0SHRHMlhQd1BUQXoxNm9rSUZGemc2MmNITzFocG01cVl3TXlzTmtTajkvYk5xOVh6ZU5WRlJuK0hpbFA1ZTNyQnBLWm8xYTZEeVBoSVRrMkJXV2pHblVYWXArLzQrZmZvU3hvNmVpUzlmdmltY2MzRnh4QmJmUDVVR2piVk4vcnZzNElFVG1ESjFKTzk4U05nVExnRTlBTlNzVlJXUEh6MERJRnN0RWhRVXpLdXZveVBHWU0vMFlMbTdleGNzVzdxTys2MzI4WjZDSTBlM3dzeXNORUpEd2pGNTBnTGU5Zko1bjdyLzBSR0xGcTdtZ2xJclYyeEdpNWFOVWJGaU9ieDZGWUExcTMyNXVwYVc1bWpWdWttMm5vUGMwTENoRzQ0ZTM0YXVuUWVpUThkV1dMVjZIdTk1QXdBRFF3TWNQN0VkSGg1ak1Idk9CTmpaMjJpcHQ2U3dvbUFLSVlRUVVsZ1kyUVBmMG1jTnNiRkJBRmlBMXFjUVFraStZSXE1UXVDMkU5SUhnNEZrL2dDazlPVUNXVURGS2ZQQjFQOW5kK1ZtdmpvN08zQzN1M1p0ajlDRjRaZytiVEcrZnYyT3pwMzZZZUlrSDR3ZTdRVURRd09jUG4wSjA2WXU0cllacVYybk9nNGMyS2l3cjN6Rml1V1U1aTNSVkx2MkxXQnBKZHZhS0tlRHFRV1ZWQ3JGd1FQcHdSOEhCMXVOVm13b0V4SWNobzRkK2lJNE9BeExsODNJMCsydWJ0NjhnNGtUNS9ISyt2YnJyclR1bHk5ZmVjZkZsR3loazVtZXZicmd6cDJIRUl0RmFONmlFYjUvbHdWVGZ2ejRDZDh0ZTdsNjdyMS9oMVVtMnlIbDlmUFR5NzByZXJsMzVaWDkvQm1OMTYvZndzQkFIMVdxeUFheEhSM3RNRy8rWks1T2FHZ0Vudmk5Z0ovZmMvZzlmbzVYcndKUXB3Q3NTTkUwVDBKdUdETnFCazZkdWdnQUdPelpXeUY0VUpUVnIxOGI5ZXZYNXBXeExJdnc4Q2k4ZXhlRXFsVmRGUWFsQzVybGYyN0UvSGtyZVNzVEFOa0tyV0hEQjJEMm5BblExOWZMdGZ0TFRVMUZYRng4MWhXemtCQ2ZnRGR2M25MSDM3Nzl5SEtsNCs3ZGF6RjI3Q3pjdnYyQXZ3MmpnVDZxVjZ1RXFkTkhvM3g1WjY3Y3p0NEdQaU1HWWMzcXJRQUF2OGZQNFZxK0lTd3N5eUFzTkp3M0lhS1hlMWU0MWEzQkhUczYycUZmL3ord2U5ZGhybjhONjNlQ2hhVTVJc0tqSUpHa1g3dGc0VlRvNnVwazJ2ZmNldDVVcVYrL05wNDh1NTdwNzdlQm9RRU9IL0ZWZVo2UXpGQXdoUkJDQ0Nra0dFTUg4UDQwa01RRGlaOEJQVE50ZFlrUVF2N3ZNQ2JsWkFHVis0T0FaUDdNVjZuL2FqQ0pueUJ3blFJd2lya25DanBOdGwyUkgraGN2bUoybGdQRHFha1MzSmZiZ3FoeVpmNldZaU5IZVVKSFJ3ZFRKaTlBYXFvRWl4ZXR4YzRkaDJCaGFZNG5mdW5iVTdWdDF4dzdkNjFSdXAxVG03Yk4wS1p0TTdVZmd5bzllbmJtemNwVmx6clBYOFpWUHRyYVp1YkU4Zk84N1htNmRlK1lvL2FTa3BMUnNVTmZibmIwaFBGekVSNGVoVGx6YzNmck00bEVndlhyZG1EK3ZCVklUazdoeWp0MGJJbDY5V3B4eWVKTGxDZ09FeE5qaUVRaW5EOTNoZGRHcVZLYWJjUFY5ZmQyU0U1T1J2Yy9PamtWd05JQUFDQUFTVVJCVlBHMjE5bTRZU2RpWTJXclhvUkNJY2FPRzZxeWpieCtmcUtpUHVPL0Y2L3g3dDBIK0w5NWg0Q0E5L0QzZjgvbFNKZytZeXlLbVJpamRhdWVxRmlwSENyK3lwUGlXckVjeXBWelJxZmZXcVBUYjVrbkFYLysvQlYzT3pMeWs4cHpBQlJXQldROEwwOUhSNGMzNkpzVFVSbVNZMnY2K1hyMCtCbDNPemUzS25yNy9wN1M4cGlZV05TbzFsSmx2YlFWVUVEZVB2L201cVZ4OGNKMVJFUkVJU0k4Q2hHUlVmZ1FGSUozN3o5d0EvVitUNi9tZWpEbHdxVURHbTM1R0JvU2ppNmRCeW85TjNYS1FteFl2MFBwT1V1ck1uQnl0a2RVNUdkWVdKcG5PZGlmUmlxVklqazVCWHA2dWtyUEg5aC9JbGRXSk42NDhhL0M2czZNVzJmSmY5OEJnSzJkTlk2ZlVQNTRXWlpGYXFvRUNmRUpFQWlGM09PZE5Yc0NnZ0tEY2ViTVphN05qeDlDZU5mKzlsc2JyRjIzVUtITlpjdG1JaWp3STdkVm1FUWk0VzNkQ1FCVHBvNUU5eit5M3ZJMHQ1NjN6R2d5RVVKK0d6aEMxRUhCRkVJSUlhU3dNSEpRS0dMamdzQlFNSVVRUXZJVlkrd0NZZDNka056M0FKSys4TTZ4SHc5QUdoOENRZlhsZ0VqOTdZU0t1dlBucnlEKzEweFVobUZReDQwLzh6MHBLUm0xYTFkRGh3NHR1WUdleU1oUHZFSERraVdMbzBPSGxuajI3Q1dzclN4Z2Fsb0srZ2JxN2MrZlYvcjI2WWJFSk9YSmE1T1NrdkgyYlNEMDlmVWdFZ29oa1VweDhzUUZYaDJqTExid2FsZy85M1B4aElaR1lQeTRPZHd4d3pBNVh0R2pxNnVENVN2bW9HOGZieVFreUpJYnIxeXhHYkd4OFZpK1luYU8yZ1prZzExbnpsekduMHMzOEJKakE0Q05yUlZXcnBLdFV0bXdmaWQyN1R5VWFWdXF0alBMYWlYRXhBbHpWWjZUU0NTb1ZrWDU0THV1cmc0K2YzMmRwOC9QK25YYnVSbm55dWpyNitMNjlYOWxnK1VSVWJ4azR5S1JFT1hLT2FOS1ZWZFVyVm9SVmF0VlJKVXFyakEyNW45L1pmWmV6T3A5bXRsNUcxc3J2SHgxUytWNVZaNDllNFVQSDRLaHE2TURIUjB4dm4zL2lZWHpWL0hxR0Jpb3Z3cmgwNmN2M09Dd3ZvRSttalN0cjNHZlZERTNOMVZhbnJiYUxxdDZRTjQrLytmUDc4OXlKWVNlcnZLQVFrNDRPTmhsdXBvckk1RkkrUkRteTVmK3ZFQ0trWkVoWE1vNmNvSDQwSkJ3akI4N20zZGVQZzhZeTdLUVNxV1FzaXhZcVJRU2lRUVNpUlJTcVJUMkRqWjQvdUttaG85TU0vS0JoV3JWS3lFcE1RbXZYNy9sMVhGeXFBT3hXQVN4amc2RUFnRVhLSlR2dTFRaTIzSlRmcVhJc2VQYjBicE5Vd0NBV0N6Q3ZnTWJjZUxFZWV6ZWRRUlAvRjRnSmlZV0pVb1VRNDJhVlRCZ1FFK1ZRVlY5QTMyY1Byc0hlL2NjeFlIOUovRGZmMjhRSDUrQVVxVktvRzY5bWhqdVBSQU5HN29wdmJhZ1NWc1ZreFlrTzVjaDRLNmpvMTZ3amZ6L29tQUtJWVFRVWtnd2hvckJGTVFGQWFVS3gvKzRFa0pJa1dMa0NHSGRYWkRjSHdRazhtY0pzNS8vZ2ZSdVB3aHFiUVQwTGJUVXdZSmwrOWI5M08ycTFTcmkxS21MZVBUd0dhS2lQaU1xOGhQZXZnM01NamZMdDI4L01ITEVORjZaV0N6Q2lwVnpNZENqVjU3ME95dkxWODVSZVk1aEdMUnM4UWNYUk1wSUpCS2liTG44M2Nvb05DUWNYYnQ0NFB2M0gxeVpsMWRmT0RuWjU3anRWcTJiNFBqSkhmaWpteWMzV09XN1pROTBkWFd3Y05IVUhMVWQvREVNbzBmTzRQVWJBS3lzeXVEa3FaMndzSkROUW5aeFVmTC9TbkpxMTZrT2EydnRmQ2J6OHZuSjdQWFQxZFZCeVpJbDhPKy9ENVNlVDAyVjRPVkxmN3g4NlkrREIyUUp5Qm1Hd2RoeFEzTjlaWkVtNUZkcHlPZmxTUFA2bFQrR2VFMVFlYjI1dVNsdlpVZFcwdkpQQUVEVHB2VlZya2JJaVpEZ01OU3Iyd0dHaGdZUWlvVDQvQ2s5R0ovVGJmWnl3c2JXRWpvNllvWFZEL0pjS3pUS3NwM09uUlJYS0pxWmxjYTd3UHRLNjFjb3B6cS9paVlxL2xwaDVlLy9EcnE2T2poOGRDdXFWNitFWGoyR2NDc3A1S1d0S0ZOSHQyNDVXN1duRGwyNTkxcW5UcTNoN3Q0VjNic054cXRYQWJ4NktTbXBXZjVPeWl0ZHVpUmF0RlI4M1g3L3ZRTisvNzJEeHYwVUNvVVk2TkZMYTcrM3VXWC92bU9ZTUY1NWNGd3NGc0hPMWlxZmUwUUtHd3FtRUVJSUlZV0Z2aVVnRUFQUzlEOTAyTmdQbERHRkVFSzB4ZEJCdGtMbG5nZVFHTWs3eGNZRVFIS25Gd1MxTm9JcFZsRkxIU3c0ZkVZTWdwL2ZDMFJIeDhEZHZTdWNuZXd4UVc1MWhEd2JXeXMwYjk0UWJkczJCOHV5T0hmdUw5ejYreTVDUXlNVTZwWXVYVW9oVDBSQm9hTWpScjE2dFhEdHF2Slo5KzY5ZjRlSmh2azdjdXJxMVZzSURrbWZEZS9nWUl1NTh5ZmxXdnNORzdyaDlKazk2Tko1QUdKajQ2QnZvTS9OaXM0SmV3Y2JIRGkwQ1owNjlPVzJ3Mm5kcGlsOHQ2NUF5WkxGdVhvMm1ReUNWYTNxaXUzYlY2azhueC95NnZseGRMSUh3ekN3dDdkQnBjcmxVYWxTZVZSd0xZdUtGY3ZCMGRFT1FxRVFmZnQxeDdScG8vSDA2VXM4Zi81Uzl0OW5yeEFSRWFYUUhzdXl1YmIxbHJvRUFnSHY4eUMvU3FOYTlVcmNiYkZZbGl1cFFZTTZtYmJuTmFTZlJ2Zi9PSSsyK0pKblkyc0ZobUdVUHVlTm05VExrL3RVaDFBb2hMMjlMVDUvL2dvblozczRPZG5EM3Q0YVZsWVdzTGEyaEpXMUJkeHF0OVZhLzlUUnQxOTN6SnE1Rkp0OWw2TlJJOWxFczNNWDl1UEVpZlBZdWYwZzd0MTdqS1NrWkkzYnpTeVplb3VXamVIajQ2RjJXNzkzVlY1M2krOXl4TWZINDhMNWEraitSeWRZMjFqaTF1MHoyTDM3TUk0ZE9ZdW5ULy9qVnJScG9uMkhsaEFLQzk2V283bjF2R1dYbTF0TmxlZjY5TzJ1OVJXdnBPQ2pZQW9oaEJCU1dEQkNNQVoyWUdQZnBaZkZCV3F2UDRRUVFnQURXMWxBNWVFUUlPNGovMXpTRjBqdjlZZWc2bEl3WlZvcXY3NlE2dHc1ZldETjBkRSt5L3B0MmpiRDVTdUg0VFY0SFByMjZ3NWpZeU0wYTk0UVQveGVvR0xGY3FoUzFSVzFhbFdGbTFzTjJOcFo4Njd0MktrVkFObXM3aWRQLzhOL0wxN0QvODE3QkFaK1FMOEJQZkprQm5sdXFWNjlFaStZWW1Sa0NHdHJDM1Q2clEwbVRSNmg5QnI1Z01EKy9SdmhVdFpScmZ1cUl6ZllxV3Fia29FZXZkQ3laV040RDUrTThQQW9uRG0zRjRaWmJEV21xNk9EQ25KYll4a1laRjYvamx0MUhEKzVBLzM2K0dEUHZ2VUtTYTJ6cTBHRE9saXdjQ3IyN1QyR0dUUEhvbjBIeGM5VWt5YjFjUGlJTDVLU2s1R2FrZ3FwVkFvZFhSMDQyTnVpU2xYWFRITm9QSDErUFZmNm1aR0FFZkNPOCtMNXFWdTNKc0lpbm1XNXVzSEcxZ28ydGxhOHJYeWlvajdENy9GeitQazl4K1BIei9IRTd3VytmdjJ1MEM5TmNpcGxoNmxwS1lTR1AxVjY3dFkvcHhYS2JHeXRVS3BVQ1h6OStwMVhibWxwam9FZTdwZ3djYmhHOS8vd1lYb3dKVGR5TDZuaVZyY0dIajE4Q3FsVWxnbFJMQmFoVnUxcTNGWjFxdVQxOC8vUDdkT1pEaUs3dUtqM1BaUlI2ZEtxY3hUTm1Ea094WXVySDFEKyt2VTdGaTlhcS9SY0wvY3VZRmtXM2JyeFYxeWtyY0pJU0VqRXg0K2grUGJ0TzM3K2lFWlNjakpTa2xPUWxKU00xTlJVcEtTbWdwVktrWmE3bm1FQWtVaU0yclg1VzFMS0IyL0xsWE5DeTFhTjFlNi8vTFh5bjFXUlNJaGR1OWRoeStiZGNIQ3dCU0FMeG50NTlZV1hWMThBUUhSMERHSmk0cENZbUlpa0pGbmYwL290bFVvaGtVaTVMYi9ZWHcraWJObjhYZm1ZbWJ4NDNyTEx0V0k1bUpnWUl5a3BDUXpEUUU5UER4WVdadWpjcFMwbVRQVEpjZnVrNkdQWXRFOFpJWVFRUWdvOHFkOW9zSkZ5Q1FuMXJTQnM5cGYyT2tRSUlVUW01U2VrZm1QQWZsVytsWTZnL0Rnd2pvT0EvL1AxaEttcEVvaEVzcG15eWNrcDBORVI1K3Y5aDRaRzhMYldxVjZqY3A3ZVgzSnlDaElURXlFV2lhQ3JwOHZicDErYldKWkZYRng4bm00dGxCQ2ZrQ2N6ZkZtVzFUaXhlRUdVVjg5UGJnZ05DWWUxamFXMnU1R2wyTmc0U0tWU0NBUUNDSDhsMnM3dVorekZpOWRJVEVpRVdDem1yWVFodVlkbFdWNHVrTEpsbmJqZkEzVWtKNmZnM2JzZzd0alZ0V3l1OW84VVBzbkpLUWdORGVlT0hSM3R0TmdiVXBneEd2eVBCUVZUQ0NHRWtFSkU2cjhhN0h2NUJLTU1oRzBlQVVMMUUyd1NRZ2pKSTJ3cXBDOFhnQTArcXZRMFk5RU9nc3F6QVZIK2J1MUVDQ0dFRUVJSVVVNlRZRXJCbUJaRENDR0VFTFV3UmhrVHE3Smc0NE8xMGhkQ0NDRVpNQ0lJS3MyR3dIVUt3Q2orcWNWR1hJVGtuMjVnZnp4VGNqRWhoQkJDQ0NHa0lLTmdDaUdFRUZLWUdHWU1wZ0NJRFZJc0k0UVFvaVVNR1B0K0VOVGFDSWlVYktHVUVBYnAzWDVnMy9zQ3JDVGZlMGNJSVlRUVFnakpIZ3FtRUVJSUlZVUlveXlZRWtmQkZFSUlLV2dZMDBZUTFEOEFHRmdybm1RbGtQcXZnZlNPTzlpZnIvSy9jNFFRUWdnaGhCQ05VVENGRUVJSUtVekV4b0J1S1Y0UlN5dFRDQ0drUUdLTW5DR3NmeEJNS1RlbDU5bWZMeUc5MHhQUzEwc0JTWHcrOTQ0UVFnZ2hoQkNpQ1FxbUVFSUlJWVdNd3VvVVdwbENDQ0VGbDA1SkNPcHNnNkRDSkVBZ1ZqelBTc0VHN1lIazc0NWdRMC9SMWwrRUVFSUlJWVFVVUJSTUlZUVFRZ29iUTN2ZW9XeGxDcXVWcmhCQ0NGRURJd0RqTUFDQ0JrZkFHSmRWWGljeEN0TG4wMlZCbGJEVEZGUWhoQkJDQ0NHa2dLRmdDaUdFRUZMSU1FYU8vQUpKUEpENFdUdWRJWVFRb2piR3VDd0VEUTZEY1I0R0NIU1VWNG9QaHZUWk5FaHVkUUliZkFoSWljN2ZUaEpDQ0NHRUVFS1VZbGlXcGFtc2hCQkNTQ0hDZnZvYjBrZmV2REtCMjA0d3BlcG9xVWVFRUVJMEZoOEM2YXNsWUQvZHpMeWVRQXpHdkRrWXE4NWdUQnNDakRCZnVrY0lJWVFRUXNqL0E0WmhHTFhyVWpDRkVFSUlLV1RpZ3lHNTJZNVhKS2cwRTR4dEx5MTFpQkJDU0hheG4yOUIrbW9KRVBjeDY4bzZ4Y0dVcUE2bVJIV2dSQTB3eFZ3QmdXN2VkNUlRUWdnaGhKQWlpb0lwaEJCQ1NGSEdTaUM1WEJPUXBuQkZqSDAvQ0Z5bmFLOVBoQkJDc28rVmdJMjREUGI5VnJBeEFlcGZKeEFEQnRaZ3hDVUEzWktBdURpZ1UwSjVvbnRDQ0NHRUVKSm5CQzQrMnU0Q3lTWUtwaEJDQ0NGRm5PVFdiMERzZSs2WU1XMEFRVzFmTGZhSUVFSkl6ckZnUC84RDl0MVdzTi85dE4wWlFnZ2hoQkNpSm1IN2w5cnVBc2ttVFlJcG9yenNDQ0dFRUVMeUJtUGtBRll1bU1MR2Z0QmVad2doaE9RU0JveHBZekNtallIWVFFZ2pMb0FOdjZEZUZtQ0VFRUlJSVlTUVBFWEJGRUlJSWFRd01uVGdIeWVFQTVKRVFLaW5uZjRRUWdqSlhVYU9FTGlNQUZ4OHdQNThEVGJ5RXZETkQrelBWNEEwU2R1OUk0UVFRZ2doNVA4T0JWTUlJWVNRUW9neGRBQi9uMDRXYkh3d0dPT3lXdW9SSVlTUXZNR0FLZVlxU3pZUEFHd3EySmgzd0k4WFlILytCeVIvQlpKL2dFMzVDU1QvQUZKK0FxeEV1MTBtaEJCQ0NDR2tDS0pnQ2lHRUVGSVlHZGtybHNVR0FSUk1JWVNRb28wUmdURXBENWlVQjRNL3ROMGJRZ2doaEJCQy9tOEl0TjBCUWdnaGhHaU95YmpORndERUJlVi9Sd2doaEJCQ0NDR0VFRUwrRDFBd2hSQkNDQ21NeENhQVRrbGVFUnRMd1JSQ0NDR0VFRUlJSVlTUXZFREJGRUlJSWFTUVlvd3lyRTZobFNtRUVFSUlJWVFRUWdnaGVZS0NLWVFRUWtoaGxXR3JMemJ1QTVBaExUMGhoQkJDQ0NHRUVFSUl5VGtLcGhCQ0NDR0ZsTUxLbE5RNElQR3pkanBEQ0NHRUVFSUlJWVFRVW9SUk1JVVFRZ2dwckpRa29aZXRUaUdFRUVJSUlZUVFRZ2dodVltQ0tZUVFRa2docGJBeUJRRGlBdk8vSTRRUVFnZ2hoQkJDQ0NGRkhBVlRDQ0dFa01KSzN3cGdSTHdpTnZhRGR2cENDQ0dFRUVJSUlZUVFVb1JSTUlVUVFnZ3ByQmdoWUdqTEw0c0wwazVmQ0NHRUVFSUlJWVFRUW9vd0NxWVFRZ2doaFJoajVNZzdabU1wbUVJSUlZUVFRZ2doaEJDUzJ5aVlRZ2doaEJSbWh2Yjg0NFJ3UUpLb2xhNFFRZ2doaEJCQ0NDR0VGRlVVVENHRUVFSUtNY1l3WXhKNkZteDhzRmI2UWdnaGhCQkNDQ0dFRUZKVVVUQ0ZFRUlJS2N5TU1nWlRBTVMrei85K0VFSUlJWVFRUWdnaGhCUmhGRXdoaEJCQ0NyR01PVk1BZ0kxNXA0V2VFRUlJSVlRUVFnZ2hoQlJkRkV3aGhCQkNDak9STWFCbnppK0xwV0FLSVlRUVFnZ2hoQkJDU0c2aVlBb2hoQkJTeURIR3pyeGpscmI1SW9RUVFnZ2hoQkJDQ01sVkZFd2hoQkJDQ2pzakovNXhYREFnVGRaT1h3Z2hoQkJDQ0NHRUVFS0tJQXFtRUVJSUlZVWNZOFJmbVFKV0FqYnVnMWI2UWdnaGhCQkNDQ0dFRUZJVVVUQ0ZFRUlJS2V3eXJrd0JBTnJxaXhCQ0NDR0VFRUlJSVNUWFVEQ0ZFRUlJS2VRWVk4VmdDaHREU2VnSklZUVFRZ2doaEJCQ2Nnc0ZVd2doaEpEQ1RtUU02Sm56eTJJcG1FSUlJWVFRUWdnaGhCQ1NXeWlZUWdnaGhCUUJUSWF0dmxqYTVvc1FRZ2doaEJCQ0NDRWsxMUF3aFJCQ0NDa0tqRE1rb1k4TEJxVEoydWtMSVlRUVFnZ2hoQkJDU0JFajBuWUhDQ0dFRUpKempKRVRXUGtDVmdJMjdnTVk0N0xhNmhJaHBBaEtURXppYm90RUlvaEVRaTMyUm5PcHFSTHVkbUhyT3lFa1hkcDNrWjZlcnBaN1Fvb1MrbzByM1A3Zkh6OGhKSC9ReWhSQ0NDR2tLREJ5Vml5akpQU0VrRnhtVnRxVit6ZDkycUpzdFpHVWxJenlaZXR6Ly9KTFdGZ2tTaFl2eS8xNzR2Y2kzKzZiNU55MmJmdGhZdVNFaHZVN0FRRG16MXNKRXlNbk5HL1dUYU4yWmt4ZkFvOEJvK0F4WUJUbXpQNHpWL3VZa3BLS3FwV2JjZjlPbkRpZnErMEhCUVhqbjMvdVoxa3ZOallPMTYvOWc1a3psaUFrT0V4cG5jVEVKTGozR29yNzkveTRzcDgvb3pYK3A0NzR1SGo4K1BFVEFNQ3lMRGFzMzRHSkUrWXFyVHQweUFUNCt1NUZYRng4cG0xdTJid0h6bzV1OFBHZWd0dTNzMzVPY3NMRXlJbjdGeGo0a1hjdU1QQWo3M3hPRktiWDk4eVp5N2h4NDErd0xLdXlEZ0QwN2UwTjkxNUQ0ZDVyS0crZ1d4TjU4ZjVSaFg3akNxK0MvdmpidCswTkV5TW56SjYxREFEUXZGazNtQmc1WWNQNkhWcnVHU0ZFVTdReWhSQkNDQ2tDR0dQRlArRFoyUGRndE5BWFFnakpETXV5Q0ErUFVpaVBpdm9NRjZlNkdyWEZNQXgrVXVDNHlHTlpGaHZXeVFhY2huc1BSR0ppRW5ac1B3QUE4UGJ4VUx1ZFF3ZFBZdTJhcmR5eHRiVUZ4azhZRG1Oam8xenBaMnBxS29LQ2dybmp4SVNrVEdwbjd1ZlBhQVQ0djhmcjEyL3g4T0ZUM1BuM0lkNitEWVMxdFFWZXZibU5tSmhZZlByMEJlSGhVUWdOQ1VkUTBFY0UrQWZpNVV0L3ZIMGJDS2xVQ2dBd01USEd4RWsrdkxaWmxzVUluNms0Zis0cS9ycDhFd3NXVGtYL0FUMWdZMVZkNDM1R1JMMkFvYUVCUGdTRjRQbUxWd2dQaTBSNGVDUkNReVB3OFdNb1BuNEl3YWRQWHpCZ1lFK3NXNzhJdmQySDRmeTVxd0FBc1ZpTVJZdW5jVzA5ZnZRTUJ3K2N4TUVESjdGb3dXbzhlM0VEeFlxWktOeG5Ta29xTm0vYWhlam9HT3pkY3hRQTBMQ2hHd0RBMmRFTm56NTlVYnYvMFhJNTVzYU1ucEZsL1FYelY4SEVKUDM5RWgwZHl6dXZyQTE5Zlgwc1hqS2RWMWJZWGw5NUtTbXBtRGgrTGlJaW91RG9hSWM5KzlhalNoVlhwZGVmTzNlRjY2dEFvUHIvU3ZQei9aUFgvbDkrNDhMRG81Q1ltQWdBTURjM1ZYaWZGQlZ4Y2ZHSWl2b01BTkRUMDRPbHBYbTIyaG51UFJDM2I5L0hycDJITVdYS1NIaDdEOFFnanpIWXRHazNoZzBmQUtHUVZ0SVFVbGhRTUlVUVFnZ3BDa1RHZ0o0NWtDajN4MXRzd2Z6aml4QkNjb3V1cmc0QTJjQ2twZ09GVFJwM3liTE8rWXNIMEtpUlc3YjZSbkxQeFF2WDhQNzlCNWlabFViM1B6cmg0SUVUK1ByMU95d3R6ZEdsU3p1MTJ2ajRJUVFUeHZObnM0ZUdSbURDK0RuWTRyczhWL3Fabk16UFZhYno2LzJwaVJyVldpSWlJa3JselByUTBBajRQWDZPcGsyNnF0WGVvWU9uZUlQdExNdGk0dmk1T0hMNE5BRFp3UGk1czMraGI3L3VHdmRWM3NHREo3QjQwVnFWNTErOGVBMEE2T1hlbFJzTVg3OXVPMnh0clRCcytBQUF3S3FWVzdqNnZmdDBVemtRZnZqUUtZU0ZSUUlBREEwTk1HdjIrQnoxUGMyTzdRZXpySFBzNkZtTjJ6QXhNZWFDS1lYMTlaVjMvTmhaUkVUSS9uOHpJU0VSWmN0bXZTS0hZUmdJQktvM1JzblA5MDloVWxCLzQyNWN2NDF1dnc5Q2Fxb0VUazcydUhYN3RNWnRBTURkdTQ5dy9PZzUzTHYzR0VGQndZaUxpNGRZTEVLSkVzWGg0R0NMT203Vk1YL0JGSzArZnBabDhYc1hEd1FHZm9SSUpNVEowN3ZScEVrOWpmb0NBTzA3dElDdG5UV0NQNGJpd0lHVEdEQ3dKMlpNWDR6Z2o2RTRjK1l5dW5adHIzR2JoQkR0b0dBS0lZUVFVa1F3Ums1ZzVZSXBiTXo3VEdvVFFnamZ3d2RQMEtLNStnTnVtemJ1d3FhTnV6S3RjKy9CUmJpNlppOTNrNHVMbzlMeStQaDRiaURWd0VBL1cyMlR3bVg5cjFVcGd6MTdRMWRYaDN2ZmVRM3BwOWErK0FueENlamIxd2ZSMFRFSzV3NGVPSWxhdGF2Qnk2dHZqdnNaazJHVlF2RnNET2ErZXhlVTZYbDdCeHVFaGtWazJZNVlMRUw1OGk2b1hhY2FZbVBqWUdSa2lOUlVDVWI0VE1HQi9TZTRlcWFtcGJCOTUycUZnZTYzNysrcGJGdlo3SHBiVzJ1bGRmVU45R0Z2WncwSGV4c0FRT2ZPYmRHN3orOWNINlpOWFlqbUxSb2lJVDRSWjgvK0JRQ3dzaXFEYWROSEsyMHZPVGtGUzVhczQ0N0hUeGdPYzNOVDd0akp5VDdUUWZRUEg0S1JrcElLQUFvcmtpcFhycUQwbXJTQmZBQW9WODRaT2pwaVhuLzgvZE1ucnlocnc4aklrTHRkV0YvZk5DekxZczNxOU5WZGt5YVB5RFJ2VGRxcWxLdytwL254L3FIZnVOd1JGaGFKQWYxSElUVlZBcEZJaUoyNzFtaTh1aThvS0JnamZhYmkxaTNGOTJGU1VqSWlJejhoTXZJVDd0NTloUGtMcHVSVzE3UEZ5TWdRMjNlc1Fvdm0zWkdhS3NIQS9pTngvK0VsbUptVjFxZ2RvVkNJWWNQNlk5clVSZGkwY1JjR0RYYUgxNUIrbUR0bk9kYXYyMEhCRkVJS0VRcW1FRUlJSVVXRnNUUHc1VTc2Y1h3d0lFMEdCSnJQakNXRWtOeW1LcCtBaVpFVGJHeXRjUDNHY1Y3NTR5ZFhsTmJmdG0wL3hvMlpCUURjb0ttT1dJemVmWDdQOVA0VDRoTng4dVFGN3JodHUrWW9XYko0cHRlWW0yczJXRUp5MzdPbkwzSDc5bjNvNklneDJMTVBibHkvamRldjMwSmZYdzhlZzl5enZGNGlrV0R3NExGNDl2UWxWelpnWUU5Y3UvWVBRa1BDQVFDVEpzeURwVVVaZE9qWU1rZDkvZno1SysrNFJJbGlPV3F2WC84L1lHcGFDalkyVm5CMmNVQ2xTdVZScWxRSmhYck5XelNDblowVmJHMnQ0ZWhraDdKbG5lRGk0c2diOVAvOCtTdjY5eDJCZi85OXdKWHA2dXJnd01ITktGUEdUR0dsaEtiYkVkV3FYUldUSnZ1Z2pJVTVidCs2eitXTFdiUm9HZ1o3OWdZQVRKNDBYK0c2eWxWY3NYM2JBZHo1OXdHWGY4UFN5Z0x6NTYwRUFDeGROcE5YZjl2V2ZRaitHQW9BY0hDd3hZaVJnM0hwNG5VOGVQQUVJMFlPeHVVcmgxWDJjZkdpdFZpOGFBMTN2R25MTXQ3NWYrK2VVM3FkL0hmWDRhTytjSFMwNDQ0REF6K2lXcFhtV2JhaFRHRjZmZE9jUDNjVkwxLzZBd0NjblIwd1lHQlA3bHhtT1dOU1VsS1ZuamN3TkVCazFJdDhlLy9rcGYrWDM3aFJJNmR4T1d5R2UzdWdXdlZLR2wxLzkrNGo5T2p1cFpDVFI5OUFIMlptcFpHYWtvTEl5TStRU05KejdHajc4ZGVzVlJXZW5uM2c2N3NYWDc5K3g0UnhjN0JuMzNxMXJwWFhmMEFQTEZ5d0dnRUI3M0gxeWkxNERITEhzcVhyOGZEQkV6eTQvd1IxM0RUZmlvOFFrdjhvbUVJSUlZUVVFWXlSRTNocFFGa0oyTGdQWUl5ek4yT09FRUswTFRRMEFtMWE5NFNKc1JGMGRIV1FrcHlDVjY4Q3VQT1ZLcGNISUJ1RTJid2w4MlRpWVdHUnZJR1dxVk5Ib1hxTnlublRjWkpyMXEzYkRnRG8xcjBqek14S3czdkRUZ0JBejE1ZHNod29rMHFsR0Q1c01zNmRUUiswdEhld3dlSWwwM0g3bi92bzhZY1hBRm5BWlVEL0VkaTFleDA2ZG1xVjdiNm1iWDJVSmlZMkx0dHRBY0NHalV2VXFyZi93TVlzOHhYNFBYN09HMmhuR0FhYk5pK0RXOTBhT2Vwam1uTGxuREZqNWpnQXdHY1ZPVXVVemZKLzR2ZENJVkgwd3dkUDhQREJFd0Q4d2ZESXlFOVl1R0ExZDd4dXcySXdESU5KaytiaFExQUlObTNjaGNWTHBtT2dSeTllZThuSktaZ3lhVDYyYmR2UGxVMmROZ3EvL2RaR29UOGJmNzIvNUUyZE5vcTdmZUg4VmQ0cUQ2bFV5anV2N0hwVmVYMEswK3NMeUQ0bkMrYXY1STRYTEp5Q2lQQklyRml4Q2VQR0RjdFIyL254L2ltSUN0dHYzUFZyLytES1gzOERrQVY2Sms3eTF1ajZ0MjhEMGYzM3dZaUpTVi9GMTZ4WkEweWFNZ0oxNjliazhvWWtKQ1RpMzlzUHVNOXNRWGo4azZlT3hMNzl4eEVmRjQ5VHB5N2kzcjNIcUZ1M3BrWnRtSmdZbzAvZjd2RGRzZ2ZyMSsvQTZUTzcwYk5YRit6YWVRanIxMjNISGpmTkF6U0VrUHhId1JSQ0NDR2txREJ5Vml5TGVRZFFNSVVRa2cxdkF1NmdXREZqWHBtRmVmckFoSmRYWDh4Yk1KbDNQaUlpQ2pXcTVXeDJ2enhyYXd1a0pLZHdNNkhsTVF3REQ0LzBsUWxmdjM2SGcxMHR0ZHZPYWovMXA4K3Y4MmFnay93WEhoNkZrNzltcUh2N0RNSzdkMEhjUU41dzc0R1pYcHVVbEF6UFFXTngrdlFscmt4WFZ3ZTdkcTJGa1pFaDJyWnJqaUZEKzhOM3l4NEFzZ0gzZm4xOXNQVFBtUmd5cEYrMitwdHhDNmNuZmkvUXRHbjliTFdWMjVvMmF3QURRd1BFLzFxaHNITFZQSmlabTJMYnR2M3c5T3lqVUQ4azdJbkt0cktUeUR5bldKYkZ5QkhUdUVIWUFRTjdvbkhqdWxpMGNEVStCSVVBQUtRc2kvb05hdk91ZS8zNkxid0dqOFB6NTYrNHNzNmQyMkxxTk9YYmlFMlp2Q0RYKzY0cW1KS2I4dVAxM2JuekVEZlEzN1JwZmJUdjBCS2VnOGZoeU9IVDJMdm5LSyt1d2EvZ1Q3emNpaGdEdVlCUXZJcWNNZm1KZnVNMC80MlR6MHN6MEtNbmloZlhiUFhkOEdHVGVJRVVieDhQTEY0eUhRekQ4T3JwNit1aFphdkdhTm1xTVZlbTdjZHZhbG9LZlhyL2pxMWI5d0dRUFJlSGovaXFmWDJhNGQ0RHNOVjNMN2ZLMHR2SEE3dDJIc0xaczMvaDQ0Y1EyUDNhMG80UVVuQlJNSVVRUWdncEloZ2wyd3V3c2UvQktLbExDQ0ZaTVRUVXozUTJ0RWdzVWppdnI2OTZmL2VJS05uczRhU2taTmpiMXVTVkN4Z0cwVEd4U3ErcldxMGlJaTk5a3JzUFBaUXI3NHh4NDRmeEJscEkwYk41MHk2a3BLU2lRWU02cUZyVkZlUEh6Z2JMc21qV3JBRXFWSEJSZWQyblQxL1F0N2MzN3QxN3pKV2x6ZFN2VWJNS1Y3Wms2UXdFK0wvRHpadXlMVElsRWdrbWpKdURKMzR2c0hMbFhPaHJtSzlBZmtZNUFEeDY5RlNqNnpQS2JGc2tUZW5xNnFCSmszcTRkUEU2bHYwNUM3MTdkNFdiV3p0OC9CQUtzVWlFN245MDR0V1BpdnFzVWZzalIwekRvWU1uQVFDcHFlbmI4MHljTUFkVEppdHV6M1RrNkZhRnNqUnBLNGJrblQ5M0ZaY3YzZUNPSHo5NmhnYjFPdUxObTdkYzJhSkYwN2hrNkQ5L1JtUFZ5aTNZdUdFbkVoT1RlRzJkUGZzWGhuaE53SXdaWTJCcnB6eFhSMzRvVEsvdmg2QVF6SjZadmkxYXQrNGRjZWpnU1J3OWNnWUFVTWJDSENIQlliekhFQnNiQjhzeXNzK2J1YmtwTDA5THhzZWUxKzhmWmVnM1RqTWh3V0g0KysrNzNISC9BVDAwdXY3R2pYL3g0SDU2RUs5ZXZWcFl0SGlhUWlDbElCdmcwWk1McGx5K2RBT2ZQbjNST0hlS2s1TTlXcmRwaXN1WGJtRGpocDFZdDM0Um1qVnZpQnZYYjJQanhsMEZmalVWSVlTQ0tZUVFRa2pSSVRZRzlNd0J1U1QwaUgybnVqNGhoR1FpTGk0QklwSHFQeGRTVTFJVjl1RlBTRWhRV1Q5dFVDcHRHNCtNNWFvR21vNGUyd2FXWmNHeUxCaUdVVG53b3Flbm0rbWU2cHJ1cDY1cGlaeVV5UUFBSUFCSlJFRlVRbDJTdStMajRyRnp4eUVBc3RuTFAzNzh4UDREc3FUVG1hMUt1WFhySG9aNGprTjRPSC9MclQ5WHpFYjNQenB4K1RZQXdOakVDQWNPYlVhWHpnTjRnM3o3OXgzSHZidVBzV0hURXRTdnoxL3BrQm41TmdEZzVvMDdTRTVPNGVXMnlBdnlzK21WT1gveEFCbzFja1ByMWszUnRXczc5SEx2aXRHanBuTXJPa2FQbWdHVEREUDBhOVZvclZFZlVsSlNrSlNVckZDZW1pcmhEWTZuYWR1dXVVSlpabXJWcmdxaFVNamxVZmp2dnplODg1MSthNDNCbnIzeDdkc1A3TnA1Q0d0V2I4WDM3eis0OHdLQkFDS1JFTW5KS1pCS3BUaDA4Q1JPSEQrSG9jTUdZTkprSDRXazlTNHVqaXB6V3Fpalp2VldlUHMyTU52WHl5c0lyKytqeDg5NEt3cEdqcGpHTzc5a3lRejA2VDJjVnlaZlA2djhRWG45L2xHR2Z1TTArNDA3Zi80cWQ3dDhlV2U0dURocWRIMWE0QzNOeEVrK3ZDM3pzcUx0eHc4QVZhcTR3c2JXQ2lIQllaQktwYmh3L3FyQ3RvTHE4UFllaU11WGJ1RHdvVk9ZTTNjaWZIdzhjT1A2YmV6ZGN4VFRaNHlCaVlseDFvMFFRclNHZ2ltRUVFSklFY0lZT1lHVkM2YXcwUUdaMUNhRUVOWEtsODE4ZTZLdFcvZHhNelR6UXMzcTZ1V3VXTEZxTHBvMnJROURRNE5NOTFTbm5DbUZ5OTY5eC9Eelp6VHM3RzNRb1dOTHJGMnpEZkZ4OFhCMHRFT2J0czBVNmlmRUoyREJndFhZc0g0SHBGSXBWeTRRQ0xCeTFUd01HaXpiTHFkU3hTYmN1U0ZEK21INXlqazRkWG8zK3ZUMnhvM3J0N2x6Nzk5L1FMczI3dWpsM2dWejUwMUNtVEptbWZZMytHT293alpmTVRHeCtQdm1IYlJxM1VURlZabVRINnpNallINVFZUGR3VEFNamh3K3pRV3FBTURheGhKMTZ1UXN0NFpZTElhdXJnNEFXYkx4dE5kQUpCSnlnOHZLQnN2VlZhYU1HVnEwYklTL0x0OVVPR2R0WTRscDA4ZkF5M004VHAyOG9IQS9qbzUyMk9LN0hDVktGc09vRWROeDU4NURBTEt0M2RhdDNZYVRKeS9neWROclhQL1RaSlpRUFN2cUREUVhwdGUzZmJ2bTBEZlFSMEs4WWpDaFZlc202UFNiWW5BbU1pSjl0VVZXMjBIbDlmdEhHZnFOMDh5OXUra3IvVEp1cDZjTytXQ3pycTRPR2pXdXE5SDEybjc4YWVyWHI0M0R2MVpoM2JuektGdkJsR2JORzZKOGVXZThlZk1PMjdjZHdNUkozbkIyZHNDN2QwSFl0Zk1RUm8xV2IzVVZJVVE3S0poQ0NDR0VGQ1VtNVlBdmQ5S1A0ME1BU1R3Z3pEeHhLU0dFYU11SzVadnc3NzhQc0duek1sNjV1b09Mc1RGeG1EVnpLVDZwU0ZxY0ppRStrWGU4ZVBIYUxCT1lBOGd5NlMzSmZWS3BsRXZrUFhSb1A3QXNDMS9mdlFCa3ExS1V6ZHllT25VaGRtdy95Q3N6TkRUQXR1MnIwS0ZqNWprT2pJd01jZXo0ZGt5ZHNwRExvUUxJOG5TY1BmTVhwa3dkbGNuVk1xZE9YVlJhdm4vZjhXd0hVK1JYUm1RMnNHOXFXZ29NdzBBcWxlTExsMjljZWRyMk16cGkyY29ZaG1Gdy81NGZiMVdCdnI0ZTl1NWREeXVyTW9pT2ZaK3RmZ0xBdXZXTHNHNzlJZ0N5VlE4QkFiSzIvbHcrQjRNOWUyZjVHTlN4YVBFMGpCNHpCS2twS1hCM0g0NzR1SGlJUkVMczNMa0dqbzUydUhQbklXL0FuV0VZZUhyMndZS0ZVN2d0Mnk1ZVBvamR1dzVqK3JURjNNcUpVYU04dVlIOHRPZXNkT21TT1Fwd2xDNWRFajkvUm1kYXB6Qzl2Z2FHQnBnelp3S2lvMk1oRm9zd2IrNEtTS1ZTNkJ2b1krWEt1VXF2ZWZNbWZYWDB2WHVQY2U3c0ZYVHNwRHlBa0IvdkgyMHBLcjl4OGx2cXVWWXNwOVkxOGtKQ3dyamJaU3pNRllLWG1Ta0lqejlObFNvVmNQalFLUURBNjFlS3VXN1VOZHpiQTZOSFRjZTJyZnN3ZHR4UURQTWVnQW5qNW1EenB0M3c5aGtFa1VpWWRTT0VFSzJnWUFvaGhCQlNoRERHNWNEeVNsaXdNVy9CRksrcXBSNFJRZ2p3N2RzUDNManhMOTRHQkNMQW43Lzk0Tnc1eXpWT1lpdVBZUmljUG5VSlFVSEJHbDEzNmVKMXRlcFJNQ1gvM2IzN2lIczllN2wzeFQvLzNFZG9TRGdZaGtHUG5yOHB2V2JtclBHNGNQNGFJaU5scytGZFhCeXhkLzhHdUxxV1Zlcyt4V0lSbHErWWpVYU4zVEJtMUF4OC9mb2RBTEJxOVR3NE9OaG1lcTFVS3NXdW5ZZVZuanQ5K2hKQ2dzTmdZMnVsVmovVXdiTDhYL29YLzkyRWdhRUJvcUkrdzhVcGZiYjN1OEQ3dkhxdlhnV2d4eDllU0VoSUgzVGM3UHNuS3JpV3pkRkE5U08vdjdoY0pUZHUvTXNOaEFQQXFaTVgwT20zMWdwNUJhcFdWbHhkbEpXeVpaMWdZMjJKMXExNmNBbk01ODJmRExlNnNsVVhjK2RPeENDUE1XQVlCaDA3dGNLa3lTTlJ0YW9ycncyR1lURFFveGRhdG13TUgrOHBTRTVPd2RCaC9ibno4czlaMm5PaWI2QVB2eWRYa1pVYTFWdHlLemN1WDFIK2ZsQkhRWDE5MDdiWEd6UndOTGR5Wk5hc2NTb1RadCs3OTRoM1BIellKRlN1ZkNiVEJOdDUrZjdKUy84UHYzRmhZWkhjYlZzYnpiL1A1QU9kUWcyMjl3SlFJQjUvR3ZudjhwQ1FjSTJ1bGRlajUyOFlOM1lXSWlNLzRjYjEyK2pWcXdzbVRaaUgwTkFJM1ByN0RwcTNhSlR0dGdraGVZdUNLWVFRUWtoUllxSmtwbGkwUDBEQkZFS0loa0xDbmlqa0VaQWZrQnZ1UFZBaFVXcFlXQ1FxbEd1ZzBOYno1Ni9nTVVEMTdINWxNMVNqWTkvajBzWHIrUGJ0QjIrZjlMQ3dTRlJ5YlF5SlJBS2hVSWhhdGVuN3JhaXBVYU1LU3BVcWdhOWZ2K1BxbGIveDIyOXRVS3lZQ1g3K2pNYTFxLzhvSk5NR2dGS2xTbUR6bG1YbzJzVUQvZnIvZ1dYTFpzSWdrK1RTcW5UdTNCYjE2OWZHOUdtTGtaeVVqSjY5dW1SNXpkRWpaM2hiZkEzMDZJVkRCMDhpTVRFSkVva0V5NVp0NEdiZFp5YmpJTG9xS1NtcHZHT3hUdFl6dlAwZVA4ZnZYVDE0ZVVRQW9Hdlg5Z29KMm5QaXo2VWJlTWQvLzMwWGJyWGJLc3pLMTNSZ0ZKQUZyYnc4eCtQWnMxY0FnRzdkT21ERXlNSGMrVzdkTytMcDA1Zm8zZWYzTElObzFqYVdPSFZtTjZLalk5UktnQjBYRjZkeGZ6TXFDcS92c1dQbmNPellPUUJBM2JvMVZlWXZTazJWNE1MNWE3eXlueitqMGIvL1NGeTVlbFJsKzNuNS9zbUlmdU0wSS84Wk1EUXkxUGg2SXlORFJFZkhBQUNpb2o1REtwVnFsRE9sb0RDUnk3VVNHNXY5NzRWcjEvNkJSQ0tCa1pFaDZ0V3ZoU3RYL29aVUtrV3hZaVp3cTFzek43cEtDTWtqRkV3aGhCQkNpaERHMEFGZ1JBQ2Ivb2M0R3hPQXJJY0pDQ0VrNzVpYm02bzgxN0pWWTNUcTFFYWhmTm5TRFZnd2Z5V0tGeS9HU3lTN2M4Y0JMZ2wxOHhZTllXNXVpbWN2YmlodCs5alJzeGcrYkpMU3ZmWUhET3lwTU1COTlNZ1pqQms5RS9NWFRPRnliSkQ4cDYrdkI2OGhmYkZrOFRwc1dMOER2ZHk3d21OUUw2eGU1WXNORzNZcURhWUFRUE1XalhEMy9nVzFWNk9vWW1wYUNyNWJsL055cjZqeTgyYzBaczVZeWgwTGhVS01HemNNY1hIeFhNTGxQYnVQb0gvL1AxQzdUdlZNMjhxWWFGdlZhb0w0K1BTazJFS2hFR0p4MW4vV0h6MTZGdCsrL1ZCNlRpd1dxUlhzK2ZMbEcrYk9XYzRkcDEyVGxrL21yOHMzY2Z2MmZZWHJ2bjc5amptemM3YkNpMlZaK0hoUHdaa3psN215Z0lCQTFLblZCckd4Y1NoallZN3JONDdEMy84ZDZ0WnBwMUhiV1cxL2xSQ2ZvSEhDZG1VSysrdnI3LzhPbytTMkVETTFLNFdoUXlZaUxEUUNpNWZPNExWMTdPZ1pSRVY5QmdCVXFPQ0N0MjhEa1pvcXdSTy9GNWcyVlhsZjh2TDlrOWYrSDM3ajVJT082Z1lHNVRtN09NRHY4WE1BUUZ4Y1BQd2VQMGV0MnRYVXVyWWdQUDQwT1gwZTBteGNMOXZLc3YrQUhqQTJOc0tHWDhlREJydkRNQnNUQVFnaCthZndoWUVKSVlRUW9wcEFETVk0d3gvbjBXKzAweGRDU0tGbVkxVWRKa1pPdkgveU5tM2NwWEJlMll4ZEFDaFRSamJRWkdwYUNxM2JOT1dkTzNGeUp6d0dLU1p3TFYvQkdRRHc0OGRQakJzekN3RHcrZk5YYk51Nm42dmo0K09oOVA0a0Vnbm16MXVKUVI1anVFRVdNN1BTMkw1akZUY1RkdmV1d3poOStoSUEyUll0Z3dhT3h1QkJZeEVURTRzcGsrZmo1Y3ZzNzRWT2NzNXJTRC9vNmVuaTJiTlh1SDM3UG9ZT0d3Q1JTSWpIajU3aC9qMC9sZGZsTkpBaUw2dFoweXpMd21mNEZHNXJNUURvNWQ0RjlnNDJHREZpRUsvZXNLR1R1Rm5acXFpNytrRiswTHhFQ2ZXMkQycmV2S0hLYy83KzcxRzdUdlVzLzFXcHd0OHlLNjA4TlZXQytMaDRUSmd3UjZIdFZxMmJRRjlmRC8wSDlFQjA3SHZ1bjN3K2dKOHgvRzJSdnYwSTRPcWxZUmdHVjYvYzR0Vjc4ZUkxM3J4NWg5RFFDQWdFQlgvYVNHRitmUUZnNkpDSnZKbjRaOC84aGNPSFR1SDI3ZnN3Tms1ZnFaQ2Frb0paTTlOWGtzeGZNSVdYVUZzK0wxR2F2SDcvS0VPL2Nacjl4aG5McmNpSS9wbjVkNWt5VFpyVTR4MnZXN3RkNHpiU2FQTTNQdnBYcmlVQU1ESXl5cVNtYXMrZXZzU2RPdzhoRkFveGZQZ0FQSHp3QkE4ZlBJRllMTUt3NFFPeTFTWWhKUC9ReWhSQ0NDR2txREV1TDl2YTZ4YzJKZ0FBQzlENkZFS0lscFFvVVJ6L3Zmd2J0bmJXU0V4TWdsbHAxeXl2K2UyM05tamF0RDV1M3J5REV5Zk93N1ZpT2J4NC9vb2JhS3hidDZiU1BjVURBejlpcU5jRTNML1BIM0EvZDJFL3lwZDN4ci8vUHVBU2xRL3hISTgzcjkvQmQ4c2VmUDc4bGF2TENBUzRlL2NSS21ZanlTN0pIYWFtcGRETHZTdDI3VHlFalJ0MjRzREJ6ZWpTdFQyT0hUMkxqUnQyY25reXRHbmUzQlc4bFJLR2hnYVlQbjBNQUtCNmpjcG8wN1laTGwrU3phaCsrellRZ3p6RzRQQVJYd2lGeWhNTHk3OEhoVUloSEIzdEZPb1lHT29qT0ZndWtmT3ZWUU5aYWRDZ05zUmlFUm8xcm9mcjEvN2huZE4wSlVmRzY1WXNuWUdYTC8zeElTZ0VnR3dsUk5wV1ZlM2J0OFNNR1dONWVUSytmLy9CRGRBYkdocW90YzBXQURScjNoQ0hEcDdrbFRFTUF4TVRZemc0eUo0cmEyc0x1TGc0Y3VjbEVna0NBejl5eDliV0Z0RFgxMWZyL25LU3NGMlp3dno2ZXZ0NG9FR0RPdHpLQW42ZkRYZ3JNNUtUVTdnQVk4T0dibWpkcGlrYU42bUgwNmN1NGYzN0QwcnZhK0xFZVhuKy9zbEwvdysvY1RZMmxsemZnb05EMWI0dVRmOEJQYkIyelRadTFjM0preGZRZUZzOURQYnNyVkU3MnY2TkQ1SDdmRnBiVzJoOFBRQ3NYNzhEQU5DeFl5dlkyZHR3SzYrNi85RUpGaGJtMldxVEVKSi9LSmhDQ0NHRUZER01TVG13WVhJRnFYRkFmQmhnWUsyMVBoRkNpSzJkNXQ5QjY5WXZRb1A2blJBZEhZTUY4MWR5NVVLaEVNdituTVdybXhDZmdKVXJOMlAxS2wrbFczNlVMeStiQlR4MzNpVGMrdnNlM3IwTFFrSkNJaFl1V01YVjBkRVJZK0RBWHBnNDJTZlRiVnRJL2hneGNoQjI3enFNQytldjRVTlFDRWFNR0lSalI4L2l6Sm5MQ0EwSmg3V05wZGI2dG1qaGFxeFl2b2xYTm52T0JGNmZGaStaamh2WGJ5TTVPUVdBYkJ1alByMjlzV3YzV3VqcDZTcTArZkZEK2dDbGphMGxIais1b3ZTK3QyeE9uOW12YkVCZUdRTkRBL3k1ZkE1NjkvbGRyWUZlVGFWdGlTWVdpOUNqWjJmczMzZWNPMWU5Um1WZVhYLy85Q0NGcXM5WllPQkhsQ3habkplNGU2QkhUMVNvNEFKSEp6dlkyVnJEek53VVptYWxlYXNVVnEyZXoyc25ZOUwyRFp1V29sa3o1YXNMQUtnOUVLNHUrWUJNWVg1OUFhQlAzMjU0Y044UHRldFVSNlZLNWVIczdBQW5aM3VVS2xXQ1YwOWZYdzlObXpYQTNUdVBzSEdUYkFzOFBUMWRyRncxRjRNOHhtRG1yUEVZTTVxL0xWaCt2SC95V2xIL2phdFlxVHlYcitqNTgxY2FYUXNBVGs3MjhQYnh3THExMjdpeXNXTm13cy92T1VhTzh1VDZEOGhXa2x6NTZ5WTJiZHFObTMvTEFxamFmdnhwWHJ4NHpkMHVKOWRuZFVWR2ZzS0o0N0s4UXo0akJ5RTBOSUpiUVNPZkE0b1FVbkJSTUlVUVFnZ3Bhb3dWdHpoaFl3TEFVRENGRUtLQk53RjNVS3lZTWEvTXdqeDlVTXZMcXkvbUxaak1PeDhSRVlVYTFWcm1XaC9zN0cyd1p0MUNoY1MrNDhZUFE3WHFsUURJa2pWdjJyZ1RhMVp2NWMwOFZhVllNUk1jTzdFZExacDF3OWV2MzdseUl5TkRuRDZ6Tzh1OEZpVC9sQzNyaE5adG11THlwUnZZdUhFbmx2MDVDM1hyMXNTOWU0K3hlZk1lTEZnNEpkLzdsSmlZaExGalp2SUdld0dnWGZzV0dEcXNQNi9NMmRrQjAyZU14ZXhaNlZzZVhUaC9GZTNiOWNhMjdTc1ZCc3JsQitrc3lxaWVuZnpvMFRQdWRxWEtGZFR1KzZEQjdncDVPd0RnMnZWakFJRDc5LzJ3Y01GcXhNWEZ3OU96RDl4N2QrWFZDd3VQUlArK0l4U3VzN1d6aHJPekEvYnZPdzVQcjc3L1krK3V3NkxZM2ppQWYyZDM2VVpDQ1ZGc1VMRXdzTDFpSzNhM0l0akJ6NDVyZDNkZ2Q3Zm90ZlhhWGFpQW9JSWdXSFR2enUrUHZRdzc3QzZ3MUNxOG4rZnhlWGJPbkprNUN4dDQzam52QzJOamZsSHZqQzc2WE9NZWx5dHZyN0RQeVJNWHNIVHBCblR0Mmc2VEo0OUNTVHNidUxnNHc4WEZtZGVQWlZtRWhvWWpJQ0FJVGs0T2NnWEZmeWQvOHU4WGtLYlF1M3lWWHp3K05WV01EeDgrUWxjM2ZiVVBJeEJnLzRGTkNBejhpRktsMDFlVU5HM1dBTDV2YjBOSFYwY3VtTktwVTV0OGYvMWtSTjl4cW5GeGNjYUIvU2NBQVAvKyt6Qkg1NWc5WnlMOC9ENXdLL1lBWU8rZW85aTc1eWlNalkxZ1ltS0V1TGg0UkVSODUvYi9MczgvelowN2o3akg5VnhxcVh6OHRxMzdrSktTaXBxMW5GQzNiazNNbkxFWXFhbGlORzFhSDFWVWVMOFRRdFNIZ2ltRUVFSklJY01ZS2xpeUh2MGVzR3hXOElNaGhQd3hIQndyY0pObkFHQnBhYVkwSFJFQWlEUkVja1ZTUzVhMDRaMmpkT21TdVJwVFJNUjNIRHQ2UnE3OTVJa0xjSGF1aGxhdG00RmhHS3hldFJYZnYvL2s5aHNhR3NCemVIOHNYYktCZDF4S1Npb2VQSGlDZnk3ZGdJNk9OalExTmJoVkE3R3hjV2pYdGk4R0RPeUJrU01IOGRMS0VQVVpQV1lvTGwyOGpuMTdqMkhtckFrWU9Yb3c3dDkvZ3QyN0RtUGF0REhRTGNCQ3ZXL2V2TWV3b1Y2OFNYRUFjSFNzZ0szYmxpdE1OelJ1L0REY3UvZVlOd0g4K05GejFLdmJGbE9uanNHd1lYMjU1M0RyMW4ydVQybDd4ZThkc1ZqTVMrT1VGK25PMGlZWEwxeTRpcmc0YWZIelhic09vWFdiditEYW9qSFh6eVFnU09GeEFOQ2thZjMvZ2tmanNPRy9GRGFLK1BzSFl1dVd2ZHgydzRaMUZQYUxpUGlPaFBnRTdOMXpGRjI3dG9PQm9UNThMbHhEV0ZnNHdrTERFZlkxSEIrRGdoSHc0U01TNGhNQUFFK2ZYOG56WU1xRml3ZGdZV0dXN2Y0aHdhSG82RFpRNGI0LytmY2JFaEtHeDQrZjQvT25FSHdNQ2taZzBHY0VCWDVDY1BBWHBLYUt1UlVvYVVRaUljcVh6MURERDRDT3JnNlh3a3RXZnI5K1N0clowSGRjTHIvajJyUnREdUdZR1JDTHhmajhLUVF2WHZqQ3lVbTFWVkFhR2lJY1BMUUY4K2F1d1BwMTIzbXZoY2pJS0VSR1Jza2Q4N3M4ZjBDNkl1ZnpweEJ1WEczYXFCWllTMHhNd283dEJ3QUFJMGNOUm54Y1BIYnZPZ0pBK2wxSENQa3pVRENGRUVJSUtXdzBUUUV0Y3lEcEc5ZkV4cnluaWltRWtFenA2ZW5tK281TlRVME5oZWNRaThXSWlQZ09iVzB0M1BuM2tZSWo1UzFkc2dGclZtOUZqRXl4MXpRQkFVSG8zczBkenJXcnc5MjlEenE0dGVJbUtOcTJhNDRWSytjaU1QQWpiNktsWDUrUnVIYnRYOTc1amg3enhxSkZhN2s2QUFrSmlkaThhVGMyYjlvTkI0ZnlhTm1xS1NaTkhpVTNvVVlLVHFOR2RlSGs1SUFYTDN5eGU5ZGhEQjh4RUNYdGJQRDVVd2oyN1R1R1lSNzlzejVKSGxpNlpBT1dMRjRyTnhGY3Brd3BuRHk5Uytra1BzTXcyTDE3TGRxMTY0ZEhENTl4N1FueENaZzFjd25XcmZYRzdUdG5JUklKY2V2bVhXNS81Y29WRlo3dm4wczN1THV6OWZYMVVMOSs3ZHcrTmM3TVdSUHc2T0V6M0xwMUg2bXBZaXhjdUFaTm16WGcwbWpKVHZLbkZYbE9vNm1wZ2ZNKysyRm95TC9UWDliZHU0OHdvTjlvcm9pNW5wNHVldmJxSk5jdkpEZ1VMMStrcHhFcVY3NE1vaUpqNE9reE1kUHhhMnZKcDA3THJkS2w3V0J0WFR6Yi9VVWl4Vk1zRVJIZi8ramY3ODBiZHpIY2M1TFNjK3ZvS3E5RDgvNTlBQmlHZ2FhR0pzUVNNYzZjVHE4enBQSGZ6eXUvWHo5cC9lazdMdWZmY1dabXBtamJ0amxYSjJyWHpvTnlhZld5UXlRU1lzN2NTUmd5cERmMjd6K082OWZ1d00vdkE2S2lZc0F3MHFMdU5qWWxVS1ZxSmJpMmFBS1JTSWpPbmR0aTY5YTlhbjMrQUxCNzUySHVjYk8vR3FyMDJRQUFodzZleEk4ZnYyQmpVd0lkTzdiR2poMEhFQmtaaFVxVnlxRzVheU9WemtVSVVSOEtwaEJDQ0NHRkVHTllIdXczbVdDS1RFRjZRZ2dwYUF6RG9JRkxlN2tVSFJsejdjdVN6UjhQQVBYcjEwYmRlald4Y3NWbXNDd0xBSGowOEJsZXZuaURWYXZuNHRIRFoxaXdhQnFhTkhFQklLMXBJU3N0Sjdrc3UxSzJ1SHpsS05hdjI0N0ZpOWR4ZDdnRGdLK3ZINXlxT1ZJZzVUY3dlc3hRREIweUFaczM3OEh3RVFNeGZQZ0FUSjJ5QUpzMjdvYjdzSDRGVW9EYTNyNmtYQ0RGeWNrQkowN3Rncmw1c1V5UDFkSFZ3Wm16ZTlDbjl3aTU0dUFlbmdOZ1pXV0pCZk5YOGM2Zk1aMFZJSzByc1hqeE9tNjdTOWQyME5UVXlNblRVVWdnRUdDcjkwbzBidWlHb2U1OVlXQ2dCMVBqOHREUzBnUUFYcDBDS3l2NU5GWEtDaWVIaG9aajRZTFYyTGYzR0ZjYkF3QldySnpEcmZyUTF0WkNZbUlTQUtCcWxTWmNIME5EQTlqWWxJQllMT2JkWmE2SVF5WDVZdDBadWJXWEQ3NVpXSmdoSVBDQnd2NlZLaWl2cjZLS2JWdjMvdEcvWDJYQkh3QW9YdHdDcGliS2E1UE1tN09TbTREUFNMYUFkMzYrZnZKYlVmbU9Hei9CZy90ZEhqaHdFbE9tanNseDdaR1NkamFZT20wc3BrNGJtMlhmdHUxZGNlL2VZN1UrLzRpSTc5aC80QVMzUGNITE0xdkh5ZHEwY1JjQTZlZStVQ2pBcGczU2JhcVZRc2lmUlpCMUYwSUlJWVQ4Y1F3eS9LYzNQaGdReDZ0bkxJU1FJazhnRUtCbHE2Wnk3WmtWZ3BaTkh6SmdZQStjT2JjWGY4LytIdzRmMmNvckt1ejF2eEhvM2FjTGJ0ODV3MDJ5QUVETm1rNEt6NnVqbzQzR2pldGgydlJ4c0xLeWhJYUdDT01uZU9EbHErc1lQV1lvOVBYMUFFanJYYXpPd1YyM0pPOTE2dHdXMXRiRjhmbFRDTTZlL1FmOUIzU0h2cjRlUG56NHlNdTluNSs2ZG11UGdZTjZjdHZkZTdqaG44dEhzZ3lrcE5IVDA4V3g0OXN4YWZKSUxyVlFodzR0TVdueVNBREFvTUc5dWJSSTF0YkY1WXB1QTlJME5Za0ppUUNrNzZuaEl3Ym01aWtwWkdWbGlaZXZiMkR5bEZGbzBiSUpBT2trZThhQ3ovMEg5TWoyT1ZtV3hhV0wxM2xGeHRldFg0amVmVHB6Zlp5ZHF5azh0bmx6NmQzYVFxRVFwVXFWaEltSk1XbzVWME9QbmgweGVjb29yRjIzQUNkTzdzU0RSL0lUcWIrVFAvMzNXN0ZTT1ZoWW1LRmh3enJ3SEQ0QWE5Y3R3T1VyUnhFUytoeCtBZmZRdEZrRHBkZk1ySzVFeHJvdGl1VEY2eWUvRlpYdnVKcTFuTkN0ZXdjQTB0VjFpeGF1VWVuNG5HcmN1Sjdhbi8rQythc1EvMSthdlBZZFdpaE5NYWZNOVd2LzR1MWJmK2pxNldMZ29CNjQ2SE1OSHo1OGhLV2xPYnIzY0ZQcFhJUVE5YUtWS1lRUVFrZ2h4QmhXQU10clljSEcrSU14VnZ3ZkQwSUl5VzlObTliSHZyM0hJQlFLWVdWZEhJMGIxOFA4QlZPVjlsKy9ZVEc2ZDNQSHlsVnowYlpkZWw3eVZxMmI0ZW56SzVnemV6bnUzWDJNOFJNODVGTFNBRURmZmwyeGZQbEdoQVNIb3FxVEExcTJiSUxHVGVxalRwMGFDdS8ydHJRMHg0S0ZVekZqeGppY1BuMFJsUndxWkpxNmhoUWNEUTBSaG84WWlCblRGMlBqK3AzbzJMRTErZy9vam8wYmRtTEQraDFvMWJwZ2FvSXRXandkVDUrOHhLalJneFdtRjhxS1NDVEVqSmtUME1HdEZkYXU4Y2FxMVhPNWZWWldsdkM1ZEJBdFhYdWdkNS9PQ2xmYkdCb2E0TUxGZzJqUnZEdGM2anZEd2FGOHJwNlBNam82MmdDa2s0MTJwV3dSRlJrTlRVME42T2pxd05iR0NoMDd0NGE3ZTk5c244L2F1amgyNzEySHRxMzdvSHg1ZTJ6YXZCUTFhbGJsOVZtemJnRThQU2JpOGFNWGtFZ2swTlRVUU9NbUxsaXliQ2JYNS9hL3B6TjlUNVlycDdnWWVWYk16RXlWN3BzeGN3S01qWldubnNyb3g0OWZXTFJ3clZ6N24vNzcxZExTVkxwNkp5dHBoZFFaaG9HV2xpWU1EUTFnVjhvVzNicTFoNGRuMW1uNjh1cjFrOStLeW5mYzBtV3pjT3ZtUFlTSGY4UE9IWWZRbzJkSDFLdW5laUYyVmFqNytkKzU4eEM3L2t2eFpXNWVES3ZYekZmNU9hei9yeFpRMzc1ZFlXUmtpSTBiZGdJQWhubjA0MWFIRVVMK0RBeWJ0bjZRRUVJSUlZVUdHK01QeWUyT3ZEWkI1ZGxnU25aVDA0Z0lJWVhCczZldnVNZm1GbVlxcFU4Umk4VklTa3lDdG82Mndva1JzVmlNTHlGaDNIWkpPeHNrSlNWbk9zbVFtSmdFYlczbGRSSmV2dlNGbVZreGhTbUp5SjhsSlNVVlAzLytBc013c0xBd1ExSlNNaUlqbzdqdDdQTHorOEE5TmpZMlV1bFlRSHFYZkg2bUZmdnk1U3RNVFkyNUNXOUZRb0pEWVdSc0NBTURmVjU3U2tvcUhqOSt6bTBybStBTURQekVQYmEzdDh2bGlPVWx4Q2NnL3I4VkZucDZ1dHg3OU42OXg2aFZxeG8wTkpUZjA4bXlMTVJpQ1ZmSG82Q3hMSXUzYi8yNTdmTGx5NmcwbHVUa0ZBVElGSExQR0JBcERMOWZaVkpUeFFBQWhvRmNZWGV4V0p4cHNYZFo2bno5MEhkYzl0eTc5eGp0Mi9aRmNuSUtiRXRhNDk4N1oyQmlZbHlnWXdBSzV2bC8vLzRURGV1M3g1Y3ZYNkdscFltejUvZWhidDJhS3AvbjI3Y2ZrRWdrTURZMmdwYVdKaUlpdm9ObFdaaWFtbVQ2bWlhRUZBeEdoVC91S0poQ0NDR0VGRVpzS3NTWGFnR1M5TnppakYwdkNCeG5xSEZRaEJCQ0NDR0VrRDlkZEhRTVZ3ZElYMSt2MEs2dVNFcEtSbXhzSEFCQVUxTkRMc2hKQ0NrY1ZBbW1VUGlURUVJSUtZd1lFUmo5c21DajM2YTNVUkY2UWdnaGhCQkNTQzRaR21ZLy9kMmZURXRMczlBR2lnZ2hPVU1GNkFraGhKREN5cENmV29LTjhRTkFDMUlKSVlRUVFnZ2hoQkJDVkVYQkZFSUlJYVNRWWd3cThodFNZNEg0TCtvWkRDR0VFRUlJSVlRUVFzZ2ZqSUlwaEJCQ1NHRmxXRUd1aVkyaFZGK0VFRUlJSVlRUVFnZ2hxcUpnQ2lHRUVGSklNUWJsNWRyWUtGODFqSVFRUWdnaGhCQkNDQ0hrejBiQkZFSUlJYVN3MGpRQmRLejRiVkZ2MURNV1FnZ2hoQkJDQ0NHRWtEOFlCVk1JSVlTUVFvd3hjdVJ0czFHdlFVWG9DU0dFRUVJSUlZUVFRbFJEd1JSQ0NDR2tFR09NcXZBYmtuOEJDYUhxR1F3aGhCQkNDQ0dFRUVMSUgwcWs3Z0VRUWdnaEpCOFpWNVpyWWlOZmc5R3hWc05nQ0NGNWpoV0RqZkVINGo0Q0taRkFjaFJZTmxYZG95clMyUGhRSVBFTHI0MHhkVmJUYUFnaGhCQkNsR05NYTRNcFJuK25FSkpkRkV3aGhCQkNDakhHeUVHdWpZMTZEYVpFU3pXTWhoQ1NKNUovZ2czMUFmdjFIMm5xUG5HaXVrZEVzc0QrZUtUdUlSQkNDQ0dFeUNzSENxWVFvZ0lLcGhCQ0NDR0ZtY2dBMENzTnhBV2x0MFc5VnQ5NENDRTV4a2EvQXh1d0dXejROWUFWcTNzNGhCQkNDQ0dFRUZLa1VEQ0ZFRUlJS2VRWUkwZXdNc0VVTnNvWFlDVUFRNlhUQ1BrakpINkY1TTFDc09GWDFUMFNRZ2doaEJCQ0NDbXlhQmFGRUVJSUtlU1lqSFZUVW1PQnVFL3FHUXdoUkFVczJDOW5JYjdWa1FJcGhCQkNDQ0dFRUtKbXRES0ZFRUlJS2V5TXFzZzFzVkd2d09pWFZzTmdDQ0haa2h3SnladTVZTU11S2UramFRTEdvaWtZMCtxQW9TTVlyV0tBaGhFZzBDaTRjUkpDQ0NHRUVFSklFVUhCRkVJSUlhU1FZd3dyQW95UVYyT0JqWG9EeHJxREdrZEZDRkdHL1hZSGtwZlRnYVJ2Q3ZjenBqWEJsQjRBeHJ3UkJVNElJWVFRUWdnaHBJQlFNSVVRUWdncDdJVGFZQXpLZ28xK245NUdSZWdKUmgrOEFBQWdBRWxFUVZRSitTMnhJU2NoZVRWTFd0Y29BMGEvTEJpSHlXRE02Z0ZnQ241d2hCQkNDQ0dFRUZLRVVUQ0ZFRUlJS1FxTUtnTXl3UlEyNmkzQXBnSU0vU2xBeU8rQy9iZ1hFdC9GQ3ZjeHBmcENVSEVDSU5BcTJFRVJRZ2doaEJCQ0NBRkFCZWdKSVlTUUlvRXh5bENFWHBJRU5pWkFQWU1oaEdUQWd2WGZwRGlRb21rS2dmTm1DQnltVWlDRkVFSUlJWVFRUXRTSWdpbUVFRUpJVVpBeG1BSlFxaTlDZmdzc0pHK1hRdUsvWG00UFU2d3VoQTFQZ1RGdnFJWnhFVUlJSVlRUVFnaVJSY0VVUWdnaHBBaGdETXNEQWsxZUcwdkJGRUxVVHZKdUpkaWdQWEx0akVVVENKdzNBVnJGMURBcVFnZ2hoQkJDQ0NFWlVUQ0ZFRUlJS1FvWUVSakRpdnkyU0FxbUVLSk9iUEF4c0lFNzVOcVo0aTBncUxGYUxnQktDQ0dFRUVJSUlVUjlLSmhDQ0NHRUZCVkdqcnhOTnNZUGtDU3BhVENFRkczczkzdVF2SjRyMTg1WXRZV2crbkpBb0tHR1VSRkNDQ0dFRUVJSVVZYUNLWVFRUWtnUndSaFY0VGV3WXJEUjc5UXpHRUtLc3RnUGtEd2REN0JpWGpOajFRNENwMFVBSTFUVHdBZ2hoQkJDQ0NHRUtFUEJGRUlJSWFTSVlJd1ZGS0gvOWF6Z0IwSklVWmI4RStMSEk0RFVHRjR6WTFJRGdxcnpLSkJDQ0NHRUVFSUlJYjhwQ3FZUVFnZ2hSWVZlYVVERGlOZkUvbnlzcHNFUVVnU3hZa2llVGdEaVEvanRPbFlRMUZ4RE5WSUlJWVFRUWdnaDVEZEd3UlJDQ0NHa3FHQUVZRXhyOHByWW4wOEFWcUttQVJGU3RMQWZ0b0g5K1lqZktOU0JvTllHUU5OVVBZTWloQkJDQ0NHRUVKSXRGRXdoaEJCQ2loREd0QmEvSVNVYWJHeUFlZ1pEU0JIQy9ub09pZi9HREswTUJOV1dnVEVvcjVZeEVVSUlJWVFRUWdqSlBncW1FRUlJSVVWSnhtQUtBUHg4VXZEaklLUW9TWW1CNVBsRStZTHpaVDNBV0RaVjA2QUlJWVFRUWdnaGhLaUNnaW1FRUVKSUVjSVlWZ1NFdXJ3MnFwdENTSDVpSVhrOUIwZ0k1YlV5eGs0UWxCdWhwakVSUWdnaGhCQkNDRkVWQlZNSUlZU1Fvb1FSZ2pHdHptdVNCbE5ZOVl5SGtFS09EVGtGTnN5SDN5alVoYURhVW9BUnFtZFFoQkJDQ0NHRUVFSlVSc0VVUWdnaHBJaVJxNXVTOUIySSs2eWV3UkJTbUNXR1ErSzdTSzVaVUhrR29HdWpoZ0VSUWdnaGhCQkNDTWtwQ3FZUVFnZ2hSWTJDdWltVTZvdVF2TVpDOG1ZK2tCckhhMlZLdEFaajNVRk5ZeUtFRUVJSUlZUVFrbE1VVENHRUVFS0tHTWFvTWlEUTVMV3hWSVNla0R6RmZyMENOdndhdjFIYkFvTEtzd0F3YWhrVElZUVFRZ2doaEpDY28yQUtJWVFRVXRRSU5NRVlWK1UxMGNvVVF2SlFTclIwVlVvR0FvZnBnSWFoR2daRUNDR0VFRUlJSVNTM0tKaENDQ0dFRkVVWlUzMGxmQUVTd3RRekZrSUtHY203RmRKYVJESVl5NlpnaXYrbHBoRVJRZ2doaEJCQ0NNa3RDcVlRUWdnaFJSQmpXbE91alZhbkVKSjc3TTlIWUlPUDhSdUZ1aEE0emdDbDl5S0VFRUlJSVlTUVB4Y0ZVd2doaEpBaWlER3BCakJDWGhzRlV3akpKVllNOXMwQ3VXWkJoVEdBZG5FMURJZ1FRZ2doaEJCQ1NGNmhZQW9oaEJCU0ZBbDF3Umc1OEpxb0NEMGh1Y04rUGdJMnhwL1h4aGc1Z3JIcnJhWVJFVUlJSVlRUVFnakpLeUoxRDRBUVFnZ2hhbUphQzRoOGxiNGRGd1FrL1FDMGlxbHZUREpTVWxLeGRjc2UyTnZib1V6WlVpaGQyZzRhR2dYM3AwdHNiQnhpWW1KUm9vUmxnVjN6ZDVlWW1NUTlGb2xFRUltRW1mUXVZcElqSWZGYm02R1JBVlA1YjdsVllJUVVkbS9mK3NQVzFncjYrbnJxSHNwdktlMnpWRnRiUzgwaklXbkVZakZPbnJnQXNWak10Ym00T01PMnBIV3V6c3V5TEJnbTh4U1BFb2tFQWdIZDUwb0lJWVQ4Q2VnYm14QkNDQ21pbUl4RjZDR3Q5L0M3dU9oekRWT25MRUNQN3NOUXEwWUxUSnNxbno0cHI3MTQ0UXZYdjdxaFRPbmFzQ3BlRlcxYTlRYkxzdGsrZnV2V3Zlam9OaEEvZnZ6S3gxR21pNDZPd1hidkEramJld1RpNCtJVjlubnkrQVVtakp1RlBidVA0T1ZMWDZTa3BPYjRlaFptRHR5LzZkTVc1dWdjU1VuSnFGamVoZnRYV0VqODF3TXAwYncyeHFZVEdDTkhOWTBvWjRLQ1B1Ti9FMllqS1NrNTI4ZWtwb29SR1JtRmtPQlF2SG56SG5mdlBzS0Y4MWV3Yis4eGxjNlRYMGFPbUFKRC9USXcxQzhEaDRvTkVCMGRrK3R6TGwyeUFaMDZEc0xXclh2eDVjdFhwZjBPSHpyRlhkdFF2d3ppbEx4UEM1TXZYNzZpam5NcldCV3ZpckwyZFhpVDB4bjd5ZjVzc3ZyY1RFeE1ncC9mQis2ZjdHZFphcW9ZTzNjY3dzbVRGNVFlSHhvYWp0MjdEblAvZnY2TVZQbTVOV3JveHYwYjV2NC9sWTlQczJYekhwUzFyNE9SSTZiZzMzOGY1UGc4MlNIN013NE0vTVRiRnhqNGliYy9ONEtDUHVQMjdheWZTMnhzSEs1ZHZZMlpNeFlqK1BNWGhYMFNFNVBRcTZjSEh0eC95clZGUlVXci9FOFZDeGVzd2VCQjQrQSsxQXZ1UTcyd2FPRmFXQmEzVU9rY0diMTk2NDhHTHUyeGM4ZWhUUHQ1ZWt4QzcxNmVlUHZXUDlOK0tTbXAyTGhoSi81cTFoVUo4UWxaWGwvMmR6dHY3c3BzalhuUndqWG8wSzRmOSsvZHV3Q0YvVjQ4ZjRNMnJYcWpUYXZlR0QxcVdyYk9UUWdoaEJRR3RES0ZFRUlJS2FJWWt4cVFGc1JPRHhhdzMvNEZVNktWMnNZa3k5dDdQL2RZS0JSaTVNakIrWDVOQjRmeUNBejhoRy9mZmdBQVBuejRpTnUzSDZCUm83cFpIbnZrOEdsTTlKb0RsbVhSc0VFSEhEeTRHVTdWSEJFU0VvWUdMdTF5UEtiN0QzMVFYTUdFVG1Sa0ZLcFdib3JJeUNnQWdKNitMclpzWGM3cms1aVlCSTloRStIbjl3RUFZR0ppakZ1M1Q4R3VsRzJPeDVOYkxNc2lORFJjcmowOC9CdktsY242NXl5TFlSaEV4U2llNkNsSWJJd2YyTStIK1kwaVBRZ3FqRlhQZ0hKbytiS05XTEo0SFpLU2txR25yNHM1Y3ljQkFMWnUyWVBqeDg0aktUa1pTWWxKU0VoSVJHSmlJdUxqRXhFZkg0L2s1QlNsNTNTdVhRMFZLcFRsdHE5Y3ZvWE9uUWJsMlpoUG5OeUo1cTZObE83ZnVHRW45dTQ1Q2tENk9iTFZld1VNRFExeWY5M2o1K0RyNjRlclYyNGgrUE1YekpzL0JjK2V2c0wzN3o5UnAyNk5QTGxHWHN2dFpMa3l0WnlyNGRyMTQ5ejIweWN2dWNjbFNsaEFLTXlibFZtdlh2cmlyMlpkdWUzbkw2L0IzdDRPNTg5ZHdZenBpL0RodzBjWUdocWdkdTBhc0xhV3IxSDArdFZiM3FSdjdUbzFZR3Bxck5JWW5qOTduZk1uOEorVWxGUnMzclFMMGRFeDNHdXpRWU02QUlDeTluVVFFZkU5MitlS2p2M0FQUjQzZGthVy9lZlBXd1ZEUS8zMDQ2TmplZnNWblVOSFJ3ZUxGay9udFVWRlJjUHYvUWU4ZmV1UFI0K2U0KzZkUi9EM0Q0U05UUW40dnZzWE1UR3hpSWo0anREUWNJUUVoeUlvNkJQODNnZml6WnYzOFBjUGhFUWlBUUFZR2hwZzRxU1J2SE96TEl0Ukk2ZmkvTGtyK09mU0RjeGZNQlg5QjNTSHJYWDFySDhnR1lTRnY0S2VubTZXL1E0ZU9JbGxTemZ3MmdJRFArSFV5UXZvM3NOTjVlc0N3SUg5SnpCdTdBd2tKaVp4UDlkQmczdks5Zk81Y0JXSERwNEVBRnc0ZnhXOWVuZkMrZzJMNU40MzhYSHhhTmpBRGY3K2dRQ0FLVlBtWTgzYXZMM0o1TzdkUjFpOGFCMTNFNG1Ua3dNRUFvYjdHd0lBek0yTHdjVEVHTE5tTHVFQ2dZNlZLL0Q2cEJHSlJMQzN0OHZUTVJKQ0NDSHFSc0VVUWdnaHBLalNNQVJqWEJtc1RLb3ZOdUltd0VvQVJyMkxWMSsrOU1XTjYzZTRiYkZZak9yVi9zclJ1YjZFUG9ldW5pNFNFNU5nWWVhUTlRRVp0R3ZUSjlQOXMrZE14QVF2VHdoRkltaG9pSkNjbklLUTRGQzBjTzJPalp1WHdybVdVNDd1Z0U0akZrc1V0aHNiRzJIOEJBLzhQV3NwQU9sa2tLdHJZM1R0MXA3ck0zUEdZbTZDUXlnVVl0ZnVOV29OcE9RMUxTMU5kUThCQUF2V2Q0bjBmU05EVU5ZRDBESlQwNWh5aG1FWWJpWEoyalhlY0hOcmhSbzFxeUltSmc3MzdqM08wVGsvZlF6aEJWTUswdGF0ZXpGMVN2cGtvMWdzUnB0VzJhOWZzMlBYR25UdEtoOElEUXI2REY5ZlAyN2J6VTBhZ1BiMjNvKzllNDVDSUJDZ2E3ZjI4TjZldlR2QkM1dW5UOU9ES1RWcVZzMzM2MzM2Rkl3UEh6NENrSzdXR3p0bU9vNGQzeTdYTDJQUVQwZGJPOS9IcHNqaFE2ZTQxVXg2ZXJxWTliZFhucHgzeC9hRFdmWTVkdlNzeXVjd05EVGdnaWsxcWpWSFdGaTQwaFZXSVNGaGVQcmtKWm8wN3BTTkVRT0hEcDdpQlZOWWxzVkVyems0Y3ZnMEFHbmc2ZHpaZjlDM1gxZGxwOGkxZ3dkT1lzVHd5UXIzZVhwTWhLYVdKanAyYkszeWVjdVVLY1VGSlZpV3hmaHhNNkducDhNTHpvU0hmOE9va1ZPNWJZbEVndW8xcWlnTVFPcnE2YUs1YXlNdW1MSnp4eUcwYWRNY0xWczFWWGxzaW56OUdvRkJBOGJ5VnVPK2VPR0xXalZhOFByTm5qTVJWbGFXdUM3ek45cVd6WHV3WmZNZXVYT2FtaHJqNDJlcXgwY0lJYVJ3b1dBS0lZUVFVcFNaTitUWFRVbitDVGJxTlJqai9KOEF5OHk4dVN2bDBtc3BTeFdUbGV3bjZjcWRMbDNhd3NMQ0RMMTZlQ0E2T2dZSkNZbVlPM3M1RGgvZGxtL1hIRFY2Q0E0ZFBJbTNiLzFSckpnSjc4N1FpejdYZUpNYmY4LytINW8yYTZEMFhJOGVQdVBkOVoyVlRSdDNZZFBHWFpuMnVmL1FCdzRPNWJOOVRsbmx5dGtyYkkrUGorY21JblYxZFhKMDdyekVmdnNYN0kvNy9FWmRXekNsK3FsbFBMa3hacXc3RGg4NmhYZnZBaUFXaXpGeXhCVGMrdmVNM01vb2tVZ0liVzF0YUdscDhsSXpkZWpRRW9aR0JqQTBOSUNSa1FFTURQUlIycjVrUVQ4TmlNVml6SnE1Rk92V2V1ZkwrVStmdXNnOXRyRXBnWnExbkFCSTMwT0FkRUswV0RHVGZMbjJuMEEyTlZQdDJqWHkvWG9lbnYxeDhPQkp2SGorQmdEd3o2VWJPSEhpUERwM2JzdnJsNVRNVHptbnBWM3d3ZGprNUJRc1hyeU8yL2I2MzNCWVdwcHoyMlhLbElLUmthSFM0ejkrL015bE56TXcwT2Z0cTFLbGtzSmpYcjE2eXoydVVLRXNORFUxZU9ONS96NTlkWitpYzhqV3ZRa0lDRkk2TmdBb1Zkb1dJVi9DTXUwREFCb2FJbFNzV0E3T3Rhc2hOallPK3ZwNlNFMFZZOVRJS1Rpdy93VFh6OXk4R0xidlhDMVhUOFQvdy8yTXArUmtkNFVqeTdKWXNuZzlGaTFjdy8yOW9hdW5DMi92bFpnMGFTNUNna09SbWlyR3dQNWpzSERSTkl3WXFkcUt1anAxYTJEMW12a1k3aWxkNGVmb1dBRVZLNVhqOWtza0Vnd2I2c1d0aEFXQXNlUGNNV3lZOHUrT3YvLzJ3b1VMVi9IcFk3QzAvNWpwZVBEb1lxYXZtZXo0OHVVcjNOcjNSMWlZL0tyUmpPN2ZmNEpyVjIvbjZucUVFRUxJbjR5Q0tZUVFRa2dSeHBnM0JPdS9rZGZHUnR4VWF6RGxvczgxWExwNFBWK3ZJUkFJMExOWHh6dzVsNk5qQmU1eHc0WjFjTjduQURwM0hBaWhVSWpUWi9aQUlPQVhubjM4OUIrVUw1L3pkRHNyVjJ6RzdMK1h5YlgvK1BFTGl4ZXR3K0pGNnhRY0JjeWF1UVN6Wmk3aHRtWFR3eFFFWlNtR0RQWEx3TGFrTlM5TkVBQThlWFpaWVg5djcvMllNRzRXQU9SNkFpblhXQW5ZOTZ2bG1nV1ZKZ0dDMzJIVmpHbzBORVJZdFdZZVdyZnNCUUI0OCtZOTFxemVpcEdqQnFPNWF5UG82R2hEVjFjWElwSDBydWt2WDc2aVVvWDYzUEg3RG14VWVON01aSndVVFU1S2hxTkRldHF1M1h2WHdjWEZtZGNuczhuU29LRFBHRGJVQ3c4ZVBPVzE2K2pxb0d2WGR0RFFVUHpmbjVzMzduR3JHd0RwU2k1RnFhSUE2Y3FDTkYyN3RRZkRNUGo1TXhMdjM2ZS9wMXpxT3lzNlZLMnlNd0d0bzZ1RGw2K3V5N1ZuZHJ6czVIeE1UQ3dlUEVpL0UzMjQ1eVJ1TWxsV1huNytDSVZDckYyN0FFMmJkT2JTUjAyWk5CK3VybzE1QVlma0RQVjdkSFFLZm1XSzk3WjkrUHdwQkFCUXVuUkpqQm85QkJkOXJ1SGh3MmNZTlhvSUxsMCtyUFRZUlF2WFl0SENOZHoycGkxTGVmdnYzRHVuOERqWno5N0RSN2Z5MGk0RkJuNUN0YXJOc2p5SEl2MzZkNE81ZVRIWTJscWpiTG5TcUZ5NW9zSWdZck8vR3NMT3pob2xTOXJBdm93ZHlwY3ZnM0xsN0htdm0yL2ZmcUIvMzFHNGMrY2gxNmFscFlrREJ6ZWplSEVMdVpVd3FxYUV6T2pIajEvdzlKakkrMXREVjA4WFI0OTVvMkhET3FoUXNReGF1dmJBOSs4L0laRklNR1h5Zk55Lzl3UnIxczJIaVlueTFIQVZ5N3NnTWtweFRhYUFnQ0MwY08zQmJiTXNLMWYzWk51Mi9kaTJiVCt2N1d0NCtnMHZ1bnE2V0w3OGIzVHJPaFFBb0srdmo5RFE4Rng5RjRyRllyZzI3NGFRNEZBQTBvRFkxV3ZIOGZWckJCcTR0QWZMc21BWUJrK2VYWVpJS0VKOWwzYmNLcThHRGVyZzNJVjlPSGZ1TXZyMkhnRUFLR2xuZ3hjdnIrVlplajlDQ0NIa2QwUEJGRUlJSWFRSVk0d2NBVTFqSUZrbURWWEVEYUQ4YUxXTTUrZlBTRjdPOWpKbFN1SFJrMys0eWRzMHNwTkR5MWY4aldFZS9WVzZqb2FHQ0p1M3BBY2tiS3lxY1k5RFFwOHJQQ1k3ZldKajQrRGs1SUIvcmh4QlVsSXlTcFcyNVNiT2lPcENRc0xRc2tVUEdCcm9RMU5MRXluSktiejBTcFdyVkZUajZBRDI2eVd3MGU5NGJZeXBNeGpMdkVtN29nNzE2OWRHbHk1dGNmejRlVFJzV0FmZHUzZUFqbzUydmswOHk5NlZEMGpyL01neU5qYVM2NlBNcXBWYnNIanhPdDRFSmNNdzNLVGxtemZ2c1dQbmF0NWs4dmZ2UHpGcjVoSmVJRVZIUnh0YnZWZWdYcjFhY3RkNDgrWTkzcng1ejIybnBmKzVlZk11YnpWZHZ6NGo1WTRGZ0JLV1ZYamIxYXBYeHEzYnA3UDEvSElyT3o5SGhtR1U5c3ZPOGRldjMrRVZobGZWOSs4L2NmellPWGg0cXZhWlhyMUdGUXdjMUlOTFUvWDFhd1RtelYySnBjdG1jWDBTRWhKNXgyZ1hjSnF2cjE4anNHQitldkIxM1laRllCZ0dreWJOeGNlZ1lHemF1QXVMRmsvSHdFSDh1aHJKeVNtWU1ta2VyNDdZMUdsajBLRkRTN2xyYk55d1U2NXQ2clF4M09NTDU2L3dWbmxJSkJMZWZrWEhLMXVSc1dIallvWHRHZTAvc0RITHVpVlBuN3prQlZJWWhzR216VXRScDI3ZXIydzZkY29IWHVQLzVxMElNVE16eGRGajN0d3FzM0xsN0hIdXduNTA3VHdZSVNGaDNISDM3ajNHZ29WVGxkWlJpWTJOUjd5U0ZHZ1pYMytLS0R0V1ZzdFdUZEc1YzF0VWNpaVA4Uk04ZUVHcG5CQUtoWEIxYllTZE93N0J0cVExenB6WkMzUHpZakEzTDRiMjdWc2dJQ0FJMVd0VVFWUmtOR3JXY3NLVmE4Y3cwV3MyQW9NK1k4Y3U2YXFodG0yYnc2NlVMU3dzekZDOWVoVjgrL1pEWWEwM1FnZ2hwRENnWUFvaGhCQlNsREZDTUdiMXdZYWU1NXJZNkhkQVlqaWdiVm1nUTBsTkZXUFF3TEc4NHVTelpudkpCVkx5eXVSSjh4U21xY3BPa1diWlBtbDNXQjgrZEFyVHBpNkU5NDVWYU5xMHZySkQ4NXlGUmZicWNzVEZ4U3ZOYzYvSU83KzdNRExpRjlHV25RaDJkKytMdWZQNWVlYkR3c0pSbzFyemJGOGpLelkySlpDU25NS2J2RTdETUF3R0RlcVZaOWRTR1pzS2laLzhLaUNtNG5nQWpIei9QOGk4QlZOUnAyNU5lSGoyQjhNdzJTNWNycXpmcXRYek1HUm85bXVWNUZSaVlpSVhTTkhXMXNMS1ZYT2hyYU1ORDNjdnBLU2s0dW1UbDZqajNBb2VuZ1BRcDI4WEhENTBDbHMyNytHOUw4cVZzOGZPM1d0UXRhcmkra3I3OS9GWFVCbWJHQUVBcjhaVFVlWno0U3IzV0Y5ZmowdkZKNUZJOFAzN3oweVBQWFhTQi9QbnJjU1BINzhnRUFyZzd0NVhwV3RQbXo0T2h3K2Q1bjZmTzNjY3hBUXZUMjVTTnpFeGZUS2JZUmhvYTJ1cGRQNk1vcU5pY05IbldxWjlLbFFzaTlLbFM0SmxXWXdlTlEweE1kS0M3d01HOWtDalJuV3hjTUZxZkF5U3BteVNzS3pjaXFhM2IvM2hQbVFDWHI3MDVkcmMzRnBoNnJTeENxODNaZkw4M0R3bGhWUk5iNVVUVFpyV2g2NmVMaGRNV0xscUxpd3N6ZUh0dlI5RGg4clhMUXYrOGt6cHVaUVZxdmYzRDhUa1NmTnc1Zkl0WG52VnFnNDRjSEFUU3RyWjhOb2RITXJqNnZYajZONTFLRjY4a1A3OHc4Ty9ZZWlRQ2RpNGNSZG16aHlQdjVvM2dqcnMyck0yVDg4MzFMMHY3dDE5akhmdkFsQzFTaE81L2I2K2ZuS2ZmUUJRdm13OTN2YW5qOEY0OVBBWnRtN1pnNkJQajR0MHVrTkNDQ0dGRndWVENDR0VrQ0tPTVcvSUM2WUEvNlg2S3RtOXdNWWdrVWd3M0hNU3JsLzdsMnVyWDc4Mk9uVnFVMkJqeUkzSGo1NWo5S2hwU0V4TVFpZTNnWmc2YlN3bVRSNEpoc24vU2ZXQXdBZlo2cWNzUFpneWVubzZtZDVOTE5JUXllM1gwVkZld3lUc3YxUWxTVW5KS0ZXeUpxOWR3RENJL20rU01TT25hbzc0ZWpGQzVocmFxRkN4TENaNGVhSzVxM29tc2dDQURUa0Z4SDNpdFRHV2Y0RXhkbExUaVBLT2pVMEplQTRmVUNEWHlpcFE0OVkrK3lzVXBrd2RnMmZQWGlNa09CU2J0eTdqQWlMVzFzVXhlT0JZZlBueUZVbEp5Vmk3Wmh2V3J1SFhNdExVMU1DSWtZTXdkZHBZcGF0d0VoSVNGVTRvc2l3TG53dVpUNnJubFIzYkQyTHVuT1VRQ0FTWU8yK3l5b1c1cy9wNXg4ZkZaNXFTVDVHMGdISmNYRHhPbmZUaDJvOGU5MGI5K3JVQjhOTkp5ZGJna1BYdW5UOVhnMmZxNVBsd3F1cUkyblVVVDR3clltRmhoZ2xlbnBnM2R5V2FObXVBUll1bjgrNk9sdzJhNVRhUUFraWZVL2R1N3BuMm1UMW5JaVo0ZWVMOHVTdThsRkpQSHI5QS9YcnQ4TzZkUDllMmNPRTBMZ1ZrVkZRMFZxM2NnbzBiZHNxdDFqcDc5aDhNYy84Zlpzd1lKeGNBS0VpS1hnKzZlcnE4dEZUWnBhV2xpY2FONitHaXp6VXNYVFlMdlh0M1FwMDZyZkhwWXdnMFJDSjA3ZGFlMXo4OC9KdEs1NS85OXpLc1hiTU5xYW55dGRkZXZ2UkZaY2ZHS3AzdjZaT1g2TlJ4RU9yWHI0MXpGL1p4S2EweXJscVYvUmx0MnJ3VWZmcDJrVHVYbjk4SFhwSDNTNWNQeTYyS1MwNU9RVXBLaXR5eGFkL0IyUWw0TDF1NkFjdVdicEJyVDN1TlhydHhBbGJGMDFPOG1wZ1lROVUvWVg3K2pNeTZFeUdFRVBLSG8yQUtJWVFRVXNReDV2VWh2Wk0rUFVVTkczR2pnSU1wTE42OFRrK1hwS21wZ2RWcjUrWHJOWnMycmM5TnFLMWF1WVZySHovQlEySC96UHJFeE1aQlEwTURpWWxKa0Vna1dEQi9GWjQvZjRWdDNpdnpZZVFGSXk0dUFTS1I4ajhWVTFOUzVWYTZKQ1FrS09tZFB1bVRNWTk2V3J1eVlNclJZOTVnV1piTDIxNFFBYW9zaVJNaHlWQnJDSXdBZ2dyajFET2VmRmF1bkwzQzl0VFVWQVFGZmM2eVg5cnFqZnpHTUF5MjcxZ0ZMUzB0eE1iRzRjSDlwM2p6NWoyZVAzOE5qU3hTNFpTd0tvN282QmhzOTk2UGtuWTJLRkhjQXVibVpqQXlOb0NCZ1FGRUlpRk9IRCtQWDcva0p3c2ZQM3FPcjEvVEEzNDNicDVFVlNkSEFNRFJJMmZnTWV4LzNMNlEwT2ZRMVUwUFFxcnljdjd4NHhlOEp2d05zVmc2SVR4bTlEUzA3OUJDL2JXRC9uUGkrSG5lWjBLTjZ1a3IyV1FMVzVjdVhWTGg4Uk1uamNTVEp5L3grTkZ6SkNlbllPQ0EwYmg3L3p5TWpiUC8raGsxZWdpY25CelJvbVVUdVgzOFlFckJwdmlxNWV3RW9WREkvZTVldithbkIyemZvUVdHRE8yTm56OGpzV3ZuSWF4WnZZMzNXaE1JQkJDSmhFaE9Ub0ZFSXNHaGd5ZHg0dmc1ZUhnT3dLVEpJK1ZlQStYSzJTdXRPNVVkTmF1N3d0OC9NTWZIeThxWTJpNmo4ejRIMExCaEhiUm8wUVNkT3JWR3oxNmRNSGJNZEc3Rnp0Z3hNMkNZWVpXa2JQQWhPK3JYcjQzVnE3WnkyemEyVmx5TkVGVVlHeHNoTWpLSzJ4NCtjbUNCMUFaWnNYd2pGaTJVWDQyU2w3V0hNZ1k1WDc2K3J2Sm5TM1pYTVJKQ0NDRi9NZ3FtRUVJSUlVV2RwaWtZNHlwZ0kxOXlUZXozKzRBNEVSQVd6SVNUU0NURTZqWHo0ZHE4RzFpV1JYSnlDcHhyeXVlRFYrUi9YblB3UDY4NUN2ZGxWdXk5VmV0bWFOVmFlcWUwYktCa3psejVZc2xaOVduYXRENnUzVGlPYmwySGNoTkE1ODlkd2F3WlN6QnUvTEJzUFkvZlRjWHlMcG51MzdadEg3WnQyNWR2MTY5WjNUVmIvVmFzbW9NbVRUSWZhMTVqUHgrU3BzS1R3VmgzQlBRVkJ4UCtCTGR2UDBEYjF2S3B1S0pqUHlpZGxNMVlnRDQzazdkNXdkTmpJcDQ5ZllXUWtEQXVuWkl5SXBHUWQ1ZjZwNC9CWEwyTmpQcjE3NGIxR3haaHcvb2RDdmNmUHBSZTg4VGF1amlxMTZqQ0JmMEVBbjYwUkNnVTVqaDFvVURBUUNCZzhOOThQSVJDNGU4UlhJUjBkYzZXelh0NGJTOWZ2dVZxWHJ4OW03NENvMHJWU2dyUElSUUtzYzE3QlZ6cXRVTkNmQUpDUXNJd2V1UTA3TjB2ZnplOU1qbzYyZ29ES1FBUUU1MyttaWpvOUVQRmkxdmdyK1lOOGMrbEczTDdiR3l0TUczNk9MZ1A5Y0twa3hlUWxKVE0yMjl2YjRjdFc1ZkR4TlFJWTBaTng5Mjdqd0JJVnl1c1crdU5reWN2NE5uenE5RFMwdVFkbDV1SmJXV0JVV1Y5OGlMd01uaElMekFNZ3lPSFQyUG5qa05jdTQydEZXclh6bDN0Rk5jV2pmRy9pY094Zk5rbURCM2FCN1BuVHVTdHdzaXVkUnNXSXZqekZ5eFp2QjU5KzNWVldMZW1zRkNXTG8wUVFnZ3A2aWlZUWdnaGhCQXd4WnZ6Z2ltUUpJSDk4UUNNaFdxcEwzS2pkcDNxNk5XN0U4cVZzOGVjMmN2ei9QeXNSTUk5em13Q01xY1RVQlVxbE1XMTZ5ZlFyZXRRUEhuOEFwVXJWOFNjZVpQd0s1L1RYcFMxcjVPdGZxclVTeWxJSzVadndwMDdEN0ZwODFKZWUzWW41MkpqNHZKaldNcWx4a0x5Z1o4aUNnSk5DTW9yTGpoZVdIaDZUSlJyUzRoUHpMTFA1aTJacDVhTCtPN0wyMDVPVG9hTlZUVnUrL2lKSFdqWXFDNnZqNFdaNG5vbUZTcVV4WUg5SnhUdUV3cUZjS3JtaUpZdG02QjloNVlvWTI4SG40dlhjTkhuT201Y3Y4TmJXWktSaDJkL1hQUzVKcmVhQUFERVlqR09Iei9IYmJmdjBETGZBaHdtSnNiWXNuVTVGc3lYRm4yZVBuTWNEQTBOc2o1UWlYL3Zua1hWcWc2NGV1VVdPbldVMXNXb1djc0oxMjlJZjRiQm43L0EwVUdhU3MrdWxDMWV2YjRCUUpvV3FZRUxQKzNTcVZNK3ZMb2VBSERyMWowdW1QTG9ZWHFOaTFyTzFhQk1tVEtsTUczYVdNeWNJUzF1ZnZyMFJlelpmUVQ5QitSK3BhUnN3Zkc4S0k3dDVPU0FpLzhjenJTUHBtWjZnR1Bob21rWU8yNFlVbE5TMEt2WGNNVEh4VU1rRW1MbnpqV3d0N2ZEM2J1UGVJRVVobUV3ZEdnZnpGOHdCVHIvMVo3eHVYUVF1M2NkeHZScGk3aUE0Wmd4UTdsQVNsb05MVE16MDF3Rk9Nek1UQkVWRloxcEg5bmdhV2JmbStibXhjQXdqRnpkbkxTeGFtcElWNDB4RElNSDk1OWk5S2hwWEI4ZEhXM3MzYnNlMXRiRmM3MEtZOHJVc2VqZzFvcEwvNWViOC9YdDF4VjZlb3JUMWFuRDg1ZUswd3ltcGRZRHBIWE9SbzRlTE5kSFdXQ3hiNyt1S2hlM1Z4YVFKb1FRUWdvVENxWVFRZ2doQkV6eEZzQTdma29xTnVKR2dRWlRBR21oYWgwZGJWNHdSVU5EQklGQXdPc25PK0VrRWdtVnB0bVFQUzRwT2YwWVFUNmw1VEF6TThXRkMvc3haY3A4VEprNkJnWUcrdmtlVEltSStKNnY1ODhMUDM5RzR2cjFPL0QzQzRUZit3RGV2am16bDZ1VXhpZWpncjR6WHhLMEMwam0vMDZaVW4wQTdlSUZPbzY4eGpEcEtkalNVaEhKVWhha3lLcFBWc0dVckdwWGlEUkUyYTV2TVdCZ0R5eGF1QVpKU2Ntd3RpNE94OG9WVWFOR0ZkU3M2WVM2OVdyQzBOQUFRVUdmMGE1dGVtSHpmZnMyWU91MjVmajBNUmlQbjd6RTYxZHY4ZTZkUHdMOFArTHo1eEJVckZRT1ZhczZZUEVpeFFXZmhVSWhMbHc4aUdWTDF1UDQ4ZlBvM3IxRHRzYWFVMTI3dFplckg1RmJqeCtuQjlMall1TVFHeHNIZlgwOUJBUUVjZTJsUzlsbWVvNmpSODdJdGZuNFhNUEVTU09SbWlybXJjajQ2NitHbVo1cjVLakJPSHpvRkY2L2ZvZFdyWnVoWmF1bTJYd21tWk5kSFdOcGFaYnI4ekVDUWFaMXBUSXFYNzRNYkcyczBNSzFPMWRvZmU2OHlWekFhYzZjaVJnOGFCd1loa0c3OXE2WU5IazBuSno0Z1VPR1lUeUdEMWdBQUNBQVNVUkJWREJ3VUU4MGI5NElJMGRNUVhKeUNqdzgwK3NLeWRiUVNndHc2T2pxNE9teksxbU9yMGIxNWtpSWw2WnF2SFE1OHlCUlpsaVc1VzIvZW4wRHVucTZDQS8vaG5KbDBnT2pHZXQ5K2ZyNm9YczNkeVFrcEFkcE4yOWRoa29PNVhPMXlpWnRoYXBJSk9RQ0tibVZtKytzbkpnNmJTeW1UaHNydHhvd2piMjlYWmJuTURZeHlsWS9RZ2doaEdTT2dpbUVFRUlJQVhSdHdSaFdCQnVkZnVjMUczRVQwam9xQlRkWnJhanc4K0VqMitRS2pjdE9yQ3hlTWdQRFBMSXVVczBMd0dRSXBxeGJ2MURWb1NwMTVjcHR6Smc1QWVibXhmTHNuT29RL09XWlhMNTAyWi83OEJFRHNXVHBUTjUrWlJNOUwxLzZZdENBTVVxdmxURTlEU0M5YS9paXp6WDgvQm1KM24wNjg2NVIyYUVSeEdJeGhFSWhhamtYWU1IMzVKOWdBM2Z6MjBRR0VKVEp2QWoxbjZCQmd6cjRGZVdIcUtqb2ZFM3ZrbkdpTlMrWm1ocmova01mRkxjMGg2NlNTZTZVbEJRRWYvN0NiU2NtU1l0NzI1V3loVjBwVzNUcDBwYlhQMjFpMTliV0dvQTBRQ3VSV2VVR1NOTWRiZlZlaWJIamhzR3hja1ZlK2pDSmhQOTh4V0t4WEJGc29WQ2cxblJkRnk2a1Q3Uy9leGVBMWkxNzR0aUpIWGp3SUgwMXlhOWZrZmoxS3hJbUpzWUt6ekZvVUMrY08zc1pETVBBeHRZS3daKy80UEdqNXdnSUNNS0hnSTljWWZtcVZSMlUxa3hKSXhJSnNYYmRBcng1OHg0REJ2YklnMmNJSk1RbjhJSkRsUndxNU1sNVZTR1JTT0ErMUFzdlhraFg4SFRwMGhhalJnL2g5bmZwMmc3UG43OUI3ejZkNGVCUVB0TnoyZGhhNGRTWjNZaU9qc25XYXljdUx2Y3IrTEw3M2sxSlNlVnRhMmpLZjc1bjlQVEpTM1R1TkVpdUpsR25UbTJRbUppVS9VRm1RMTdVOVVoYjFaWG0yZE5YYU55b1k2YkhEUGVjaE9HZWl0T0l5bXJwS3YrYXo4dmFLTm0xYisreEFyOG1JWVFROGllZ1lBb2hoQkJDQUFCTWNWZGVNQVdKNFdDajM0RXhWSnpmL2srVEtITzNxNTZlTG9JL2Y0RzM5LzRjbmV2dldVdmhQcXdmYkd4SzhOcFRVbExoN3U2RjVLUWtOR2hRQi9NV1RJV0pjZDRXaDU3ZzVZa0pYcDRLOS9uNWZVQ0w1dDJSa0pDSVUyZDJvMTY5V25sNjdaeXl0RFJYdXErNWF5TzBieStmZDM3cGtnMllQMjhsakkyTjBLcDFNNWlhU2lkeGQrNDR3SzJjYVBaWGcwelBuZGNrSDdZQlluNjZORUdad1lCR3dkNmxyRzVCbng0clRRM3o0OGN2bExaVC9yckx1T29scTRsTnQvWlpCMHBseWFhMXlRNUZFNWV5TEN6TUVCRDRBRldxU0Q4SEJ3enN6cXZuQUFDbXhwbFBmTXVTVFdHV1p0WHFlUmd5Vkw1ZVRVRjQ5eTRBejU2KzRyVzllT0dMUVFQR0lqNGhnZGZXc0lFYjl1L2ZDRVlnUDNudjJxSXhxbFNwaEVvTzVkR2dRVzJNR1QwZEFMQiszWGE4ZTV1K0dxMkRXNnRzamF1V2M3Vk0wNEVwRWhBUWhFa1Q1K0xFeVoxeSswNmU5T0c5OWhvMHJLM1N1WE9MWlZtTUhERUZaODVjNHRyOC9BSlJ1MVpMeE1iR29YZ0pTMXk3Zmh6djN3ZWdidTNXS3AwN3E0bjJoUGdFbFF1Mks1SXhDS2pzdlJzZm4vNFpLUlFLb2FHUjlaVEQwYU5uOFZQSktrNE5EVkcyYm5qNC92MG5iMVZyMmpGNWtkS3RLRkowUTBWV3FBQTlJWVNRb29DQ0tZUVFRZ2dCOEYrcUw3OTEvTWJ3NjBBaENhWjhDZjNLUGRiWDEwUElsekJlVVhsVnRXdm5LaGRNZWZiMEZaZSs1Y2FOdTNMRnAzTXJKaVlXdXJvNkVBcUZFSXZGdkR0SHUvZHdRNDl1dzdnSnFXNWRoc0xuMGtGdUVqaWpoSVJFaFN1QjBtUzFPbUhUeGwzWXRIRlh0c1pkdkxnMDRHRnVYZ3pWYTFUaHBmeEptL2dNRC8vR082WmlwYklBZ01qSUtFd1lOd3U3OXF6RnQyOC80TDB0UFFBMmN1U2diRjAvVHlSK0JmdUpQNGtPTFRNd3Bmb1YzQmdLQWRrSitqK0pvMk1GbUpnWVkrWXNMN2xneXA5czZaTDEzT08wMmhZUkVkL1J0bDF6VEoyeWdOZjM4NmNRdEhEdGptRWVpbC96NDcwODRlTGlEQ01qQTB5YnVoQ3hzWEhZdmVzSUY4VFExZFBGb01FOTgrVjVlSHZ2eC9ScGk1QVFuNERRMEhCWVdWbHkreVFTQ2JaczJjTnRDd1FDVks5V09WL0dvUXpETUxoeStSYXY3ZFdydDl4aksrdmZQMDFnZGxlM3lBWkZURXl5RjJodTFxd0JOcXpmb1hEZisvY2Y0Rnc3NjlWeVgwTENlTnRweDJRTUF1VUhnVkFvdHhxT1pWa3ViUm9nVFdtb0tNVm94bjQ2T3RwZ01xUTJWWWVxbFp0Q2pRdm1DQ0dFa044V0JWTUlJWVFRSXFWdkwvMFhtMTYwVmhKNkFjSnl3MUVRcWI3TWl5bWU5Ty9SM1YydVpvcXNLWlBuWS9xMFJVcjMxNjFiRTJmUDcwTkljQ2pYbGxiNE5xOWR2MzZIZTJ4c2JBUkh4d3E4NitiVzNEa3JjUExFQmJpNXRVTGZmbDE1aFhvN2RtcU51Zk1tbzMrL1VSQ0x4WWlPamtIWHprTnc5ZnB4THVnakZvdHg0ZnhWSERod0hQL2Vmb2pYdmpkVnZ2TTBKMHhNalBINnpVMlV0TE5CWW1LUzBnTGlzanAwYUlrbVRWeHc0OFpkbkRoeEhnNk9GZkRxcFM4M1VWZTNiazAweTZMMlFsNlMrRzhFSk1tOE5rRzVFWUJRcDhERzhMdVk2RFVibWdwU3N3RkFjbEt5d3ZZMGtiOHlMMnFkVytYSzJmTzJrNUtUSVJLbTExVktUa25CcDQvQjNINGJXeXZvYUV1RGloS0pSTzZ6eHN6TUZBQlFvVUlaTEZrNmc5c3VERzdkdklmang4NXgyNE1HOTBUM0htNDRjdmcwbDRvS0FLeXNMQkVhR2c1QUdvUmRzM3Fid3ZOMTdkcU9lenhxOUdBc1hyU090eHJFdzZOZm5xYy9EUDc4QmFOR1RjUDFhLzl5YmMrZnZlSUZVOWF2Mjg1YmZTT1JTTEIwNlFiOFBmdC9lVHFXckRSdDFnQ0hEcDdrdFRFTUEwTkRBNVF1TGExbFlXTlRndmNhRm92RkNBejh4RzNiMkpTQWprNzJQblB5T2pYVXQyOC91TWRDb1ZCaC9RMWRQUjE4bGttamw5MVZJZlhyTzBORFE0U0dqZXJoMnRYYnZIMnFydFRKZU56aUpUTXdRa25nL2NyVlkzQ3NuTDJVYnlVc3F5amQ1K1RrZ0svaC9CVmV0MjdkUjdzMmZianRDejRIRks2Mjh2UDd3RnM1cE9xcTB1VGtGQ3hhdUFZZE83V1JxN0dUR3hsVHJoRkNDQ0ZFaW9JcGhCQkNDT0V3SlZxQjlkK1kzaEFYQkRicURSaWovTCtMTjBuSkpHekcvT3NacGFiSzF5QlFkTjdBd005Y201VjFjZFNyVnd2UnNSOXc4dVFGRE93L0JpekxvbGd4RSt6WnR3RU5HOWJoblNNeU1ncnVRNzF3NmVKMUFFQ3p2eHJDU2NHZHpiSVRlZzBhMXM0MENLUXFpVVNDVXlkOUVCSHhIZHUyN1VNOUYvbkpsdllkV21EdHVnVVlPV0lLQU9sS2xxQ2d6ekF5TW9DQmdUNVlGcGd3ZmhhM0NtVC92dU5LSjVueVdrazdHNVdQV2JkK0llcTd0RWQwZEF6bXoxdkp0UXVGUWl4ZE5pc3ZoNWU1dUNDd0lmeEpVT2paZ2JIdFVuQmorSTBjazVtQVYxVllXUG9Lc2JKbFMrUGg0MHU4L2NsSlNTZ3VNMmw1NnZRdU5HcnN3dXVUV1ZxdEo4OHVjNC85L1FNeHNQOFlsQzl2ajIzYlYwRWtFc3BOWEc3ZnNRcjE2dFdDcjY4ZnVuWVpnb0VEZTJMTTJLRnlSZTkxOVhUUnMxY25oZGZNYk5MNjhLRlRjQi9xeFcySGhiOVNxV2g1UnFkUFg4VEMrYXNoRUFndzYyOHZ0Rzd6VjQ3UE5XL3VTcTRPaHA2ZUxqdzhCOERjdkJqYXRuVkYweWJwZFlyMjdkK0lzMmYvVVdrbDM0aVJnN0JpK1NiZTUzZGUxVDlKczIzclB1emFlUWh4Y2Z6VWV4RVIzN25INTg1ZXh0dzVLK1NPWGJsaU0ycldkRUs3OXE1NU9xYk1EQnpVQTVVcWxZTjlHVHZZbGJTQmhhVTVMQ3pNSUJLbHIxWll0WG9lNzVpTVJkczNiRnFDcGszbDYxS2x5VzZ3T3J0a1g5dWZQb1p3ajIxTFd2SGVhN0syYkU1ZkJaVGRndWU2ZXJwWXRudzJldmZwbktmano0cTJqbGF1M28rWnVYZjNNZmVZWVJoVXJGUXV6Ni94NnRWYmVBNmJpRmV2M3FKMjdlcTVEcWJJL3I3RHdzSlJvVno2WjI5VVRJQmNmWjZNTmJZaXZ2dktmWFlTUWdnaGhRMEZVd2doaEJEQ0VWaTdRU3diVEFIQWZqbFRJTUdVL0hidjdpUHVjZG15cGJuSG5UcTFRY2lDVUV5ZnRnZy9mdnlDVy90K21EaHBKTWFPZFlldW5pNU9uNzZJYVZNWGNrV3JuV3RYeDRFREc2R3BxY0U3ZjB4TUxCNDlTaS9ZM0NTVENhK2N1SFhyUGhjRU1URXhSc3RXVFJYMjY5ZS9HMEpDUXJGM3oxRWNQYjRkam80Vk1HcmtWSVNFaEdIbXpQRVlNTEE3bGk3WkFFQTZHVGw4eEVDRkJZemYrZDJGa1pFQnIwMzJ6bHgzOTc2WU8zOHliMzlZV0RocVZHdWVxK2NweTY2VUxkYXNXeUJYdkg2Q2x5ZXFWUys0MTZURWJ4M0E4b3VPQzhxUEFaakM5NmYwNDBmUGVkdSt2bjVaRnNOV2hiOWZlaEh3RWlVc2VCUEpBSkNheXQ5bUJBSzVQbG1SU0NUWXNua1Baczllam9UNEJMeDY5UllTQ1l2dE8xY3I3QjhZK0FsdTdmc2pQUHdiNXM5YmlYMzdqbUx4NGhsbzB6YnZYc3Q1SVNvcUdrTUdqVU55Y2dvQVlFRC8wUWo4K0FqNitubzVPbCtDVEIycGNlTTlZRzVlREltSlNSanVPUWtTaWZUMTd0cWlNVmUvSkRvNkJvY1BuY2JJVVlPd1pQRjZaYWNGeTdLWStMKzVjb0h3VG00RHNlL0FScVdwQjdPU2xNd1B1R2RNQzJWaFlZYlZhK1p6QVpLOWU0NWk3SmpwQ29QdExNdkNZOWovY1BQMktkNzNRWDV5Y1hHR2k0dXozRGhDUThNUkVCQUVKeWVIQWxrcG1GT3lhY2xLRkxkVTJ1L3g0eGZjNDhvcS9LNEhEK21sOEhkMTlabzBuZVdEQjAreFlQNXF4TVhGWStqUVB1alZteC9jL0JMNkZmMzdqcEk3TGllQi9OeVNTQ1E0ZU9BRXQxMjZkTWtjdjA4ejA3aWhHL2N6Q3c3SitTcFlQei81Z1BDZGY5UC9adExXMW9LL2Y2QmNuOWdZZnVxM2dJQWd1YitOYkcyc29LTmI5Rlp3RWtJSUtid0szLzhBQ1NHRUVKSnp1alpnek9xQi9YNlBhMkpEZllCS2svSjk0bGlWbENTeVJVNlhyL2did3p3eUwxS2RtaXJHZzRmcGdZNk1rM21qeHd5RnBxWW1wa3llajlSVU1SWXRYSXVkT3c2aGhKVWxMejFNcTliTnNIUFhHcm5jNkFCdytmSk4zdVRoWDNtY2dtcUg5d0h1Y2FmT3JhR2h3Wit3U0x2REhBQ21UaHVMNFNNR3d0aFltcS8rNlpPWGVQMzZIYTVkdlkzeEV6d2dFQWdna1VqdzRjTkgzTDc5QUkwYTFZV0RZd1Z1OGdrQUxDM051TlJJaW9nMFJISjM5SllzYWNNN1IrblNKWFAyWlA4VEVmRWR4NDZla1dzL2VlSUNuSjJyb1ZWcjFZcU41d1FiNVFzMmpMOTZnakdxREtaRXkzeS9ka0h6OWZYRGdQNzh3RlhYTGtOdzZ2U3VQRXNaOU9oeGVyQ21WQTVlSC9FWlZpRms5T3pwSzR3ZlB3dFBuN3prMm5SMHRGR25iZzBJaFFLRks5MHNMYzNSc2xWVDdObDlCQUR3TVNnWVBYdDR3TTJ0RlZhc21wTnZhUUZWbFpLU3lwdHNUazFOUldwcTVpdjNNbE91bkQzOC9RTlJwVW9sVFBEeUJBQjgvL2FEQzdKb2EydGh5ZEtaWFA4VksrZkF5MnM0ZnZ5TXpEU1lNbW5pWEJ3K2RFcXVQU2pvTTVvMDZvak9YZHBoMU9naEtGdTJGT1l2bU1MdDE4MWl3dlhkdXdDbCt6cDJiSTFWYSthaFdERVQvUG9WaVluL200c2poMC96K2pScVZCY2QzRnJpZjE1ekFFZ0Q0SDE2RGNmMUd5ZWdxNmVMaXo3WE1yMStSdEZSTWRrNnh0TFNIS1ZLMjhMbndqV0VoWVVqTERRY1lWL0Q4VEVvR0FFZlBuTDFNcDQrdjVMbndaUUxGdytvOVBvTkNRNUZSN2VCQ3ZmZHVuV2ZlMXphWHZGN1Z5d1c4OUowMWFsYkk5dlhWaWF0OXNtRkMxZTVWVWk3ZGgxQzZ6Wi93YlZGWTY2ZlNVQ1F3dVBVNGNUeDg3ejBiRjFrVXVEbFJtcEtDbi83djg4RERRMVJybElReXE3V1V5UXhNU25MUGdEZ1VyZXRYTnQ1bndOeXEzMEpJWVNRUHhrRlV3Z2hoQkRDdzloMDVnVlRrUHdUN0xjN1lDd2FLei9vTjNmKy9HVnVFcFpoR05TdXc1OWtTVXBLaHJOek5iUnQyeHhuemtnbnpyOStqY0RYcnhGY0gxTlRZN1J0Mnh3dlhyeUJqWFVKbUpzWDQ5MXRlZEhuT3ZmWTN0NE9aY3FVVWppV2xxNDlNZzFTWkRSajVuaTR0bWlDYytmKzRkcjY5ZXNtZDQ0enB5K2hkNTh1M0YzOHhzWkdTRXhNd3BIRHAvSDY5YnYwNjdkcWlpZVBYM0FUWTd0MkhrS2pSbldocDZlYjY4a25UVTBOaGVjUWk4V0lpUGdPYlcwdDN0MnVtVm02WkFQV3JONkttSmhZdVgwQkFVSG8zczBkenJXcnc5MjlEenAyYXBOdnFVVllQL25WREV6Ri82RWc2Z2dWcEs5Zkk5QzE4MkJFUjhmdzJrT0NROUd3ZmdjTUdkb0huVHUzUVNXSDh0bE9peU9SU0pDVW1BUUEwTkhWZ2Erdkg3ZkNDNUFXZGMrT0k0ZFBRME5UQXpyYTJ0ejdNNDFBSVAwOWlNVmlEUGVjak1PSFR2RUNpMm12RWNmS0ZmSDJyVDh2S0FrQVFvRVFlbnE2V0w5aEVkcTArUXVqUjAzamFrT2NQbjBSTjIvZXc3TGxzOUNqWjhkc2pUVS9tWm1aWXRtS3Z6Ri83aW93RERCbjdpUXVZSm9UM3R0WDR2ang4eGd5dERjME5LVC9MYlN4dGNLMUd5ZlFwZk5nOU8zWGxWdTFFUjBkQTIxdGJSUXZZWW1qUjg4cVBGOThYRHpHanAzSkM2VG82K3VoU3BWS3VIZFBtdklvSlNVVmh3K2R3dUZEcDJCalV3SjE2dFJBOVJwVlVLeVlLYTVkL1JmNkJucElUVWxCVWxJeTR1TGlFUjcrRGJZbHJkRzJyU3MyYmRnbGQwMGpJME1zWC9FM2V2VHNDTEZZakIzYkQyTGUzQlg0OGVNWHIxOHQ1Mm80ZUhnTERBejBjZlBtUFp3OUkvMDhmZnZXSHlPR1Q4R3VQV3ZSdlp1N1NqKy93TUJQMlRxbWJidm1XTFJvQmp3OUptYmFUMXNyN3ovRFNwZTJnN1VLeGUxRklzWFRBeEVSMzNIcjVsMXV1M0xsaWdyNy9YUHBCdmYrMGRmWFEvMzZ0VlVZYmVabXpwcUFSdytmNGRhdCswaE5GV1Bod2pWbzJxd0I5NTBuRzhUSmJvck5CaTd0ODJ4OGFVSkN3dUExWVRhM3pUQU1ldmZwclB3QUZmajdCOG0xVmF4WUZ0dThWOEtwbW1PZVhJTVFRZ2dobWFOZ0NpR0VFRUo0bU9KL0FScUdRRXA2b1dnMjVNUWZIVXpadm0wLzk5aXBtaU5PbmZMQjQwY3ZFQjcrRGVGZkkrRHZINWhsYlphZlB5TjVCZDhCNmQyZ0sxYk9RWisrWGVGejRTclhyaXdGRndDNVNiNnN4TWNud044L0VDWW14dmoyN1FjcVY2NkltcldjQUVpTCs2WUZmRWFObklwUkk2ZG1laTU3ZXp2VXExY0wzWHU0NGRhdCs5RFMwbFE2ZVphWEdJWkJBNWYydkFMR0FGQ3NtSW5TWTJScnBBQkEvZnExVWJkZVRheGNzWm1iTEgvMDhCbGV2bmlER2pXcm9uejVNb3BPa3l2c3owZGd2OTNodFRIbWpjQVVjMVp5eEo4citQTVhoSVNFY2R2NitucUlqWldtY0VsSVNNVDZkZHV4ZnQxMkFOTGZwMGdraEVoREF5S2hFQ0tSQ0F3RFNDUXNVbE5USVJhTGtaeWN3aFVmWDdsNkxvWU83WU50Vy9meXJwa3g1WkV5aHc2ZHdwWEx0eFR1TS91dm9MbFFLSVNKaVJIMzJ0RFIwY2EwNmVNd2F2UmdkT3d3QURkdjNsTjR2TFZOQ2U1eG03Yk5VYnRPRFl3WlBRM256a3JyUVVSR1JtVmFrNm1ndWJ2M2hidDczenc1bDFBazVLME1TVk9zbUFrdVhqckVDMUIyZEJzb2x3SU9rS1ljQktTclJ2cjFHWW4zNzlOWGoranA2ZUw0eVIyb1U2Y0dsaTNkaU9YTE52QnFZNFdFaENFazVEeU9IeitmNlRoMzdsNExrVWlJS2xVcThWSU5OV2hRQjF1OVY4REdwZ1MrZi8rSlZpMTZLa3hYMUtsVEcyemV1Z3c2T3RvQWdQVWJGdUhSdytmY1o2ZWVmdjdVekpCbFc5SUttcG9hWElvMlJSd3FaYjJhMGEyOS9DcE1Dd3N6QkFRK1VOaS9Vb1c4U1RlNWJldGUzbmVrb3ZldVJDTEI0c1hydU8wdVhkdkpwWHpLRFlGQWdLM2VLOUc0b1J1R3V2ZUZnWUVlVEkzTFEwdExFd0MvN3BxVmxmSTBaUGtwSkRnVW5Ub080aFZ2ZDNmdnEvVG1DbFhkdi8rWXR6MWdZQThzWFRhTGUyM25WTnJLdzVTVVZLeGF1UVdMRnE3aFByKzF0RFJ4Kzg1WlZLeFlWdTQ0cXBsQ0NDR2tLTXE3cXFpRUVFSUlLUndFV21DcytYZHJzdUhYZ1lRd0pRZjgva2FPR2d4RFEybjlqMTY5T3FGc21WSTRkUEFrcmwvN0Y3NitmcnhKSXR1UzFoZ3dzQWNPSHRxQ0F3YzNvM2VmenJDUm1YQ1ZaV1pXREQxN2RVSlk2RmRVcWxTT3UwTzJYZnVzMDJHb29ra1RGL2krK3hlYk5pL0ZsR25wYVpoNjlIUlQ2VHd6WmswQXd6Qnc2OWdLcTFiUGcvK0grOWk2YlhtZWpsVVJnVUNnTU1DVVdTRmwyVUs2QXdiMndKbHplL0gzN1AvaDhKR3R2THZ4dmY0M0lsOENLUUFMOW4zR1ZTa01tSXJqOCtGYTZ1ZGN1enEzQ3FGQ2hiSjQvdklhNWkrWW9qQ2xIY3V5U0VsSlJVSjhBbUppWXZIclZ5Uisvb3hFWkdRVVltUGprSkNReUUzRUFVQ2JOczBoRm92aCs4YVBhN010YVozdE82bGRYUlVIY2l0V0xNdTdRMzcybkltd3Q3ZURpNHN6N3Q0L2o3SGozQ0VVQ3RHd1VUMkZ4emQzYlNSMzE3NlptU2tPSE55TWpadVdRRjlmRHlOSERVYWZ2bDJ5TmM3Q0pPT0VhSTBhVlJYMmMrdllDZ0R3SWVBakw5QmhZS0NQbzhlOVVhOWVMUWdFQWt5ZU1nb3ZYdDJBaDJkL2xWYlRhR3Ryb2MxLzZmdzJiVjRDSnljSENJVkNUSjh4SHVjdTdPTSttODNNVERIVXZRL3ZXRU5EQTZ4YnZ4Qzc5NjdqVFRhYm1CaGp6ZHI1QUlCcTFTdGp4Y281MlI1UFRnbUZRcFFxVlJJbUpzYW81VndOUFhwMnhPUXBvN0IyM1FLY09Ma1REeDVkelBjeDVNYWd3YjI1ejFscjYrS29YcU9LWEovWTJEZ2svcGNpVGlBUVlQaUlnWGsrRGlzclM3eDhmUU9UcDR4Q2k1Wk5BRWlES0xLQkZBRG9QNkJIbmw4N082NWN1WVhQd2VtcjcwcVhMb2s1OHlibDJmbTl2SWJEd1VFYVFOcTBlU25XclYrWTYwQkttaDgvZnFGWmswNllQMjhsOS9tdHE2ZUxmZnMzS2d5a0VFSUlJVVVWclV3aGhCQkNpQnpHdGl2WWorbXJPY0NLSWZsOEVJSUtFOVEzS0JsdWJxMjR4L2IycGJMczM3SlZVMXk2ZkJqdVF5YWdiNyt1TUREUVI5Tm1EZkRzNlNzNE9sWkFWU2NIMUtybGhEcDFhc2dWcTAwclpoejgrUXVlUFgrTjE2L2U0djI3RHdnTS9JaCtBN3BEVzFzTEplMXM4TStWSTRpTWpNSS9sMjdBeGFVV2QzeEpPNXM4cVRlaHBhVXBONms3WStZRTZPaG80OWpSY3dnSkNaVmJYY1A4djczN0RvK2krdjQ0L3BuZGRFam9MZlFXQVFGQlFKVGVSRkZSVVpxSTlDcUlEUVFSQkdsaW93aDJ4UXBZRUZSQWtLK0NQd1dVcm1JQnBFcm92UVJDa3QzNS9SRXl5V1EzbXcwa1dkRDM2M2w4bnAwN2QyYlBwcXpobnIzbkdNbGxjS3BWaTFIZi9nL283cnZiU0VvZTY5Mm55MlhIbEJYTm16ZlVSeC9PazlQcFZIVEo0bXJhOUNaTm1KanhUcHFacjB4V3h3NTlOV1hxT04xK1Iyb2o4RnZidE5ER1g3N1ZNMk5mMUUrcjErdlJ4L3JuU0x6bTRmK1RlY0wrU1h5ajFGMHlJck92R2Z1VnB2Tjk3VFQ3bzNsYXVQaERGUzFhV0VNZTdxdXVEM1RRM0RuenRYejVTbTNidGxPSER4MnhOUzdQVE0yYTFheFBpUzlkOXJIZWZudTJSbzk2VGc4KzJFT0c0VmtxemVsMHFtV3JKdFp4b1VJRjFLRGhEWEk0SEhJNERJV0docXB3a1VLNjhjWTZHak4ycUsyY1QzaDRtQll2bWFQbzZHSzJlOWVybDd5VEt6ZzRTSG56NWxXeFlvWFZ2RVVqalJxZGNXS3M2d1B0MWJ4Rkl4VXZYc1R2MTNvMVNKc2N5MHE1d1ZwcEVsL2g0V0VxWHJ5bzJ0eldVbVBHUEM0cHVaVFZtTEZETmVicDUxV3Jkblc5LzhFTWo1NUowZEhGOU1LTFkvVHM1Rkg2OFllZnRIcjFPdjN4eDFiOXMyZWZUcDQ2cmJpemNZcVB2NkNFaEFUcnZheFI0L3BXT2NYd2lIRE4vZVJOYmQzeXQrMW5KTVdBZ2QxMTdOaHhUWi8ybHJwMTc2U2h3d2FxZVBHaVhsOVBtOXRhYXREZ1hobzRzTHVWT01xdXZrQVorWEhsbHo0YmNWZXVYT0dTN3V1clY4YW8wWThwZi81SXYrOTE3TmdKUFR2cFpZL3g2T2hpV3ZMTlhOMXljeWQxdWY4ZXI3KzdVVkdSK25ycFhMVnUxVkVOR3RaVHRXbzU4MTZaa2p5b1ZLbTh5cFlyclZNblR5c2tKRmpoRWVFcVhTcGFkOS9UeHVmdXJkSmxTbHFQWjg5K1ZaVmovUHU2MzFBdjllK09rSkFRcjNONjlPeXNWcTJhNk1HQnc3Vi8veUY5dGVqRFRNc2lob2FFcUdyVnl0WnhSRVRHODhNand2WEJSek8xZi84aE5Xdld3Sys0L1ZXb1VBRXRYZmFKcGs1NVhUTm16TkxOclpwb3dzUW5WYTU4NlF5dkNRb0tVcTNhMWExamY4dXJBUUJ3TlRQTXRFV0ZBUUFBTG5LdjdXUHZuUkljSldlTEZaSXplejRGR1FoSlNTNXI5MGhDUW1LMmxpRDVMOWkwY2JQMXVFalJ3aG51MlBIRzVYTHBRdndGaFlXSGVWMXdjYmxjMnBlbXpGU1pzcVYwNFVLQ1ZjTEZtL2o0Q3psVFVzUjB5NzN5WHBsblVuZFN5QkVpWjdNbFVwai8vUWV1TnJHeEIrUjJ1VHdTaXVtNTNlNkx6ZENUNUhhNzVYYTdaWnFtVE5PMEZsa053NUJoR0FvSkNmSDRIdTNadlZjbFMwVmJ2NHU1d2UxMlo5dENYOXBTZlFVSzVQTjUzL1BuenV2NGlWUFdjZnBFejlVaTVYc2VIQnlVNGVzMVRWUHZ2ZnVKN3U5NmI3YTh0eVlsdVdRWVdVdjZTTktSSThkVTVHTDV0LzhhMHpUMTExOS9XOGN4TVJXejlIdVdrSkNvN1drYXVhZFBpT3piZDFBRkMrYjN1UnNpZHU5KzVjc2ZwY2pJdkxieHhNUWtyVitmbXFDKzZhYTY2UytWSkZ2ajlnb1Z5dm9kKzVYRU5FM0Z4WjFUM3J4NUFocEgyckozaFFvVjlGbGFNNjNNL3Q4TEFNQy9qWkdGUDlCSnBnQUFBSy9NWXovTHZhYTNiY3hSNHhrWnBkc0hLQ0lnZDVqN0ZzcjlxNzJYaEZHaGx4eFZIZzlRUkFBQUFBQ0FuSkNWWkFyN01BRUFnRmRHb2ZveTh0bDdHcmgzenBKTTM0M2FnYXVhNjV6Y1c2Zll4NEtqNUtqWU56RHhBQUFBQUFDdUNDUlRBQUJBQmd3WkZmdlloK0wyeU53N1B6RGhBTG5BdmYxTktmNndiY3hSc1o4VUhCV2dpQUFBQUFBQVZ3S1NLUUFBSUVOR3NaWlNIbnZOY3ZmZnIwaXU4d0dLQ01oQjUvNlJ1ZXM5KzFoNENSbmx1Z1FpR2dBQUFBREFGWVJrQ2dBQXlKamhsQ05taUgzc3dsR1p1OTRQVER4QURuTC8rWnprVHJTTk9hcU9rQnc1ME9RZUFBQUFBSEJWSVprQ0FBQjhNa3JjSXFOd0E5dVllL3ViTXM5dUQxQkVRUFl6ai93bzgvRDN0akdqYUZNWnhWc0dKaUFBQUFBQXdCV0ZaQW9BQU1pRUljZTFUMG1PNE5RaDl3V1pHeCtYWFBHQkN3dklMdTVFdWYrY2JCOXpoaVgvM01zSVNFZ0FBQUFBZ0NzTHlSUUFBSkM1UE9Wa1ZPaHRHekxQYnBmN3oyY2xtWUdKQ2NnbTVvNjNwYmpkdGpGSHBRZWw4SktCQ1FnQUFBQUFjTVVobVFJQUFQemlxTmhYeWx2Qk5tYnVuU2YzTHlNazk0VUFSUVZjSHZQUUNybi9mc1UyWnVTdkthTjh0d0JGQkFBQUFBQzRFaG1tYWZKeFVnQUE0Sjl6ZStWYTNWbEtPR2tiTnZKZko2UEtvekx5MTdLWEF3T3VWS1piNXRHVmNtOThYSEtkU3gwUHppZG5vOCtsOEJLQml3MEFBQUFBa0NzTXcvQzd0alBKRkFBQWtDWG04UTF5citrbG1VbUJEZ1VBQUFEL1lzN2IvZ2gwQ0FDQWY3bXNKRk1vOHdVQUFMTEVLRmhIanByalJHTnVBQUFBQUFEd1gwRXlCUUFBWkpsUjhpNDU2czZVZ3ZJRU9oUUFBQUFBQUlBY1J6SUZBQUJjRXFOb016bWJMSlFSZlp0a09BTWREZ0FBQUFBQVFJNmhad29BQUxoOEY0N0pQUGFUZFA2Z1RQZUZRRWNEWk1nOC9LTjBibmZ5Z1N0QlN2L3pHbGxSUnZIV29vd2RBQUNCNTZnOEtOQWhBQUQrNVdoQUR3QUFBR1RHZE1tOVlZak13OS9iaGgzWFBpV2piSmZBeEFRQUFBQUF5RFVrVXdBQUFBQi9KSjJWYTNVWDZleU8xREVqU0k1R244bUlqQWxjWEFBQUFBQ0FISmVWWkFvOVV3QUFBUERmRlpSWGp0b3ZTa2FhUDR2TkpKbS9QeU9aN3NERkJRQUFBQUM0b3BCTUFRQUF3SCthRVJram8weG4yNWg1NGhlWnNmTURGQkVBQUFBQTRFcERNZ1VBQUFEL2VZNll3VkpJZnR1WWU4dExVc0x4QUVVRUFBQUFBTGlTa0V3QkFBQUFndlBKRWZPd2ZTenh0TnhialVJMW1BQUFJQUJKUkVGVVhneE1QQUFBQUFDQUt3ckpGQUFBQUVDU1VmcGVHVkZWYkdObTdKY3lULzhWb0lnQUFBQUFBRmNLa2lrQUFBQ0FKQmxPR2RjKzVURnNicGtTZ0dBQUFBQUFBRmNTa2lrQUFBREFSVWFCNjJWRTMyNGJNNCt1bG5uMHB3QkZCQUFBQUFDNEVwQk1BUUFBQU5Kd1hQT281QWkyalpsYlhwSk1kNEFpQWdBQUFBQUVHc2tVQUFBQUlLM3dFakxLZExZTm1hZi9rbmxnU1lBQ0FnQUFBQUFFR3NrVUFBQUFJQjFIcFg2U005dzI1dDQ2WFhJbkJDZ2lBQUFBQUVBZ2tVd0JBQUFBMGdzcEtLTjhkL3ZZK1gweS8va2tNUEVBQUFBQUFBS0taQW9BQUFEZ2hhTkNEeWs0bjIzTXZmMTFLZWxNWUFJQ0FBQUFBQVFNeVJRQUFBREFtNkJJT1NyMnNZOGxuSlI3eDZ6QXhBTUFBQUFBQ0JpU0tRQUFBRUFHakxKZHBMQ2l0akZ6OXdkUy9LRUFSUVFBQUFBQUNBU1NLUUFBQUVCR25HRnlWQnBvSDNQRnkvMzNxNEdKQndBQUFBQVFFQ1JUQUFBQUFCK00wdmRJRVdWc1kyYnNmT25zcmdCRkJBQUFBQURJYlNSVEFBQUFBRitNSURsaUhyS1BtVzY1dDAwUFREd0FBQUFBZ0Z4SE1nVUFBQURJaEZIaVZobFIxOWpHeklQL2szbHljNEFpQWdBQUFBRGtKcElwQUFBQVFHWU1oNHlZaHoyR3phMVRKSm01SHc4QUFBQUFJRmVSVEFFQUFBRDhZQlJ0SXFOQWJkdVllV3l0ekNPckF4UVJBQUFBQUNDM2tFd0JBQUFBL0dMSXVPWlJqMUZ6NnhUSmRBY2dIZ0FBQUFCQWJpR1pBZ0FBQVBqSktGaEhScEhHdGpIejlCYVpCNVlHS0NJQUFBQUFRRzRnbVFJQUFBQmtnWEdOWis4VTk3YnBranN4QU5FQUFBQUFBSElEeVJRQUFBQWdDNHlvcWpKS3RMRVBub3VWdVhkZVlBSUM4Szl3OU9oeEhUbHlMRnZ1bFppWXBGZG16dEtTcjcvVHRtMDdsSmlZbEMzM1JXQ2NPblZhQzc5YXBuLzJ4UHFjdC95N0g3Vnk1UnJGeDEvSXBjZ0FBUGh2TVV6VE5BTWRCQUFBQUhCVmlkc2oxdzl0SmRPVk9oWmFTTTVtU3lWblJPRGl5aVpmZmZXTklpUHpxbG16QmpJTUk4TjVYYnM4S0pjNytXdnc0VWV2S2lqSW1lWG5PaGQzVGdtSmljcWZQNTlNMDlTcnI3eXIzYnYzNm9VWHgzak03ZDl2cU9yVXZVNzMzMyt2OHVUeC9Eb1BlZWdwSFRod1NKTDAyYnkzYmVjNnRPOGpTWXFLaXRRN3M2Wm1PVTc0THo3K2ducjJHS0pISHVtditqZGVMeWw1TVRpcjh1V0w4bnZ1cmwzL0tEYjJnQm8zcnU5ejN0bXpjVnE3WnFOV3JGaWxmdjBlVU9reUpUM201RlQ4Y1hIblpKcW04dWJONDNWK3orNUQ5UG5uaXhVVkZha2VQVHRyd3NRUldYN09GQXUvV3FiN3V3eTBqdnNQNk9iMWR3cFh0aTFidHV2QmdjTzFhZU5tdVZ3dU5XeDRnNzVlT3NmcisvS09IYnZWNE1iYmRmNTh2RUpEUTNUOTlUVTE0NVZKaW9tcEdJRElBUUM0ZWhpKy9zR1RUbEJPQmdJQUFBRDhLK1VwSzZOVU8vdHVsQXZIWk83NlFFYWxBWUdMS3hza0ppWnAyT1BQNk1DQlE2cFFvYXcrK0dpbWF0YXM1blh1b2tYL2s5dnRsaVE1SEJuL0cyVDNycjM2YmZPZjJyL3ZvUGJ2UDZqWTJBUGFzeWRXZTNidjFlSERSOVc5UnlmTm1EbEpYZTRib01XTHZwVWtCUWNIYTlLekk2MTdiRmovcStiT1dhQzVjeFpvMG9ScCtuWHpDby9GNnYvN2ZyVjI3ZnJIYXd6ZkxGMGhTU3BZTUw4MUZwWFg5eUpqMGFLRnRYM25Ha2xTcFFyMWRmandVYS96UWtORGRPVFlYeXBlckliUCs2VjM4TkRtTE0yL1ZQL3NpVlgxYTV2NlBiOWpwN3YwNlNkZitqWDM5TmtkdG1QVE5EVjQwSk5hdk9oYkxmdm1lMDJZK0tTNmRlK28waVZyWnlsbVNUcHdhTFBYcE5tcFU2ZTFiZXNPL2ZYWDMxcTM3aGV0WHJWT2YvKzlVNlZLbGRDZlcxYnF6Sm16T256NHFQYnZQNlRZdmZ1MWE5Y2ViZHU2VTMvOHNWVi8vNzNUK3BtTmlvclVzQ2NHNVVyODMzMzdneDU2NkNuVnJsMWRzK2U4NWpIMzlPa3pXcno0Vyt0eHBVcmxzdng4YWIzOTltenJzZFBwMUtCQnZTN3JmdGtsczk4NWZ5eGVNaWZUcEZsdStlS0xKZGx5bjNKbFM2dFc3ZW9lNDlkY1UxR2hJU0Z5dVpLVDFxdFdyZFdzZCthcWQ1OHV0bmt1bDB2OSt3M1YrZlB4a3FRTEZ4SlV2WG9WRWlrQUFHUXpraWtBQUFEQUpYQlVmbEN1ZlY5SjdnUnJ6TDF6bHB4bE9rb2hCUU1ZMmVYNWZONUNhM2ZIK2ZQeGZpM0dHWVloaHlQakNzSno1ODdYczVOZXp2RDg1czEvU1pJNjM5Zk9TcWJNblBHT3lwUXBxUUVEdTB1U3BrNTV3NXJmNWY1N2JZbVV6WnYvVW85dVF4UWJ1OThhcTFQN1pxL1BkZXJVR2RXcGZiTTJiUHBmcHE4cnE4N0ZuY3YyZTE1TlROUFVzTWVmc1JJeGlZbEpXclJ3bWJvKzBENWI3bjk5clZZNmNPQ1E0akw0T3NmR0h0REdEYitwV2ROMmZ0M3Y0N2xmMkpJcE9SWC8vUG1MMWFQYmtPUVk5KzdYbEpkZTEyT1AyNU91SDg5ZFlKVm1DZ3B5cXUyZHQxenk4LzMyMjUvNmZzVXE2OWpsY3FsMnJaYVhkSzk5KzM5UnhNV0UwUG56OGZyczA2KzBlUEczMnJ6NUx4MDlja3h1dDF0Rml4Wld2WHExMWExN0I3VnMxZVNTNDc0YzJSWGJvVU5IdEdualptM2E5THMyYmRxc0MvRVg5T1hDRHpLYzM2M3I0R3lKdjF2M2pwcjV5ck9TUE4rN1RwOCtZenQrY3NRRXZmckt1N2F4Q3drSkhpWEFsaTlmNlhHdldlOU8wM1cxcnMyV21BRUErQzhpbVFJQUFBQmNpckJpTXNyZUozUFgrNmxqU1hGeWIzdFpqdXBqQXhiVzVUQk5VOU9udldVZFB6RjhzTUxDUWpPY24vSUovOHpLZTVVcFU4cnJlSGhFdU1xVkxhWHk1VXBMa3U2NjYxWjF1ZjhlelprOVg1STA4c21KYXRHeWtjNmZpOWZDaGNza1NTVkxGdGZJcHg2MjNTZitmTHorL251bmJTejljUXFYeTVYaE9YOVZybHhCY1hGeDJyOC9PZWxVb0VCK2p6bE9wL2V2U2NvbnpQOXRrcEpjR2p4b2hQVzlrNlFpUlFycG5YZW5lU1RhL3Q3eGM0YjNxVnp4eGd6UGJkKyt5MmNNNWNxWFZ1eStBNW5HR2h3Y3BDcFZLcXZlRGJWMDlteWM4dWJOazZQeDMzNzd6YXBXTFVaLy9ybE5ralIrM0JUVnJWZExUWm9rejNXNzNYcGxadXJpdUdsS0RXKzZQZFBYSVVsYnRxMzJHQnMvYm9yU1YvTysxSis3dEhmNTVwc1ZHanpvU1k4NXNiRUhGQnQ3UUFzV2ZLMzd1clRUYTY4Lzd6TzVtaE11SjdibkpzL1VwazJiOWN1bXpkYnZkSXFxVlN2bmFOemVaUGIrRkI5L3dhLzNzQjA3ZG51TW5UdC8vbExEQWdBQUlwa0NBQUFBWERKSHhiNXk3ZjFjU2pwcmpabi96Sk5acHJPTXFDb0JqT3pTTEY3MHJmNzRZNnNrcVZLbDh1cmVvNU4xemxkNW5zVEVKSy9uSS9KRTZPQ2h6YXBiN3pvOU1YeVFpcGNvcHBVL3JOSDgrWXNsU1pNbWpiVEsxUXgvWXJ6SDlUVnFWdE03YjgvUjZsVnJyY1hoNkpJbE5IN2NGRW5TYzgrUHZzUlhhcGUybkplVWVTbWlEWnYrcCtuVDN0TG9VWk1sU1hmYzRia0w1c1NwYlY2dnpZNHlSMWxWcG13cC9mTGJjdFdxMmNJYVMxdWVLMjFNdi95MlhNZVBuYkIyWnhRclZrUy8vTGJjT3IvOHU1VldMNDVDaFFwSWtvNGNPYVp1WFFkcjFhcTExcnpRMEJETm1mdTZpaGN2NnJHVHhGZkN4RjhQZE91Z0lrVUtxWFRwa3FwVXVieXFWNjlpeFpOV2k1YU5WYlpzU1pVcFUwb1ZLcFpWVEV4RlZhNWNRU0Vod2RhY25JNC9ORFJFYjcwelJjMmJ0bE5DUXFKY0xwZjY5SHBVcTM1YXBDSkZDbW5od21XMjhuUXVsOHRqVWQ5ZlM1Y3N0MHJhNWFSaXhZb29QQ0pNKy9jZFZFSkNvalUrZDg0QzFidWh0dnIwdVQvVGV3eCtxTGQ2OU95VTZiek5tN2VvWi9jaE9SYmJ4QW4wVUFJQUFQNGhtUUlBQUFCY3FwQUNjbFIrVU82L25rOHphTXI4YzdLTUc5K1Y1SGN2dzRCenVWeWFNSDZLZFR4aDRnZ2QySDlRTDczMG1oNTc3UEw2d0Z4elRTV05HdjJZSk9sSUJuMUhYbnYxUFkreFRSczNhOU5HZTErUmRXczNhZDNhVFpKU2t5bjFicWl0MDJkMzZMb2F6YTFGNmZTOVBGSVNCZ1VMNXRmdWZ6WmMrb3U1YU9YSzFPUkx1M3Y5MjBWd3RTaGV2S2oxK01pUll3b0pDVkZ3Y1BJL0hmZnMyV3VkcTFvMVJwSzBjY052dGtTRVlSaDY3ZlhucmVidE9lR1ZWeWY3TlcvMm5GZTk5bDFKS3pmaXIxR2pxb1k5TWRoYXVEOTQ4TENHRHh1bnQyZE4xY1R4bDdhWW43NVg2dkhqSi9YSXc2T3M0NG9WeTJuZGhtVWVPOGZTSnM5ZWZHbU0rdlh2NXRmelJVWG0xVk9qSHRVRDNUb29PcnFZcE9UU2RpTkdUTlI3NzM1c3pmdHl3Uksva2ltRkN4ZjBxNHpncVpPbmN5MjJZc1dLNk5DaEk1aytuemRwUzNYNUk2UEVhdnIzTGdBQWNPVWdtUUlBQUFCY0JxTnNGK21mVDZXNDNkYVllWHlkeklQL2sxRzhkZUFDeTZKMzMvM1lLa1BVckZrRDNYWjdLL1hwL1pnKy9lUkxmZmpCWjdhNUtUMFUwdllJaVVpellIMGw5QTRaOC9Uem1VKzZSRzYzV3ovL2xKeVFLVkdpbUJvMnJPY3hKeEE3VUxMaXVock5NenhYckhoUk9aMU91Vnd1dWQxdTdkMjdUeFVxbEpXVTJ0OUdTaTJCMUt4NVEwWGtpYkMrNzFPbWpsUFJZa1gwOXR1enZTNWM3OTIzS2NQbnZwUkc3NWNydCtKLzVORisrdVRqTDdSOSt5NDFiOTVRRTU4ZHFibHpGbWpMbHUzV25LZkhQSzZod3g3TThCN2p4MDNSQzgrL0lrbHFkWE5xRDVDa0pKZDY5bmpZdHFQbDZiR1BaMXFDTHl0YXRHeXNGaTBiMjhZaThrUm8vSVRodG9URnlWT1pKeit5MitYRTl0Q1FQcXBiN3pyVnExdExwVXBIWC9HL3UvNDZlZktVcld6ZGc0TjZCakFhQUFEK0hVaW1BQUFBQUpmREVTeEh0ZUZ5cnh0b0czYi85YUtjUlpwSXpyQUFCZWEvM2J2MmFzem8xT1REdmUzdjBNZHpGK2l6VDcrU0pCVXZVVXg3LzlrbktiVjAxOW16Y1lvdVhsTlM4cWU1MC9hUlNMOFkrZERna2ZwNDdnSkp5WXUrS1lZTkhhc1J3ejNMZTMzNjJWc2VZeWs2ZHVqcjEydEsyN0ErTThlT25jaXdZYjAzbXpadTFxbUxpN0wzdHI4ajEvcER6SHBucnNZOTg2SWNEb2ZHalI5K1dZM1IwNWFWU2k4NE9FZ2xTNVd3R2xyLy92c1dLNW55MDAvcnJYazFhbGFWbEZ6R3FtblRtN1IweVhJOS84TFQ2dEtsbmVyWGI2TTl1Mk1WSEJTazloM2EydTUvcVovOFQ4dFhXYm1zeXEzNFEwTkROSFg2ZVAzNnkrOTZhRWdmblQ1OVJrK1BmczQ2SHhVVnFYNzlINUFrRFJ2NmpNNmNTUzRmT0dyMFl5cFZxb1RPbm8zVFcyOStaTTBmT0xDSHBPVGszc0FCVDJqRjhwWFd1WVlOYjFDN2RyZGRVcHhaZGU2Y3ZROUhsU3IrOVJrWk8rWUZqUjN6UWs2RVpQRW50b21UUEh1dEJGcFdFam9yVnk5VXpaclZWSzVNSFIwL2ZsSlM4dTZXdzRlUGFzVHdDZFk4a2lrQUFGdytraWtBQUFEQVpUS0tOSkZScEluTUl6K2tEcDdmSjNQbnV6SXFEOHo0d2l2RStnMi9XZ3UzVW5MeUk2M0prMGRaZlRKU3BKMWZvRUErbi9kUFRFelVoUXNKSHVOSlNTNWJjaVhGclcxYWVJemxwS3cycGYvMjJ4K3R4NTA2M2VWMVRwZjc3L0U2bnZhVDRsbHg3TmdKUGY3WUdLdVIrSkNIUnFydG5hMlZMMS9VSmQwdk0xV3FWTEtTS2I5cytsMTMzbm1MWW1NUGFQZXUxREpmalp1azlnNXAzYnFaMnJWcm84NzN0ZFBEUTU2eTVqMDhaSlNpOGtYYTdsMzMrdHpic1ZXaVdBMmY1eGN2bWFQR2pldm5XdnhObTk2a3BrMXZraVM5K3NwN09uTGttSFZ1ME9CZWlvcEtmcTVaNzh4UlltS1NKR25reUlldHNaTW5UMGxLTHVIVnNsWHlUZ3kzMjlRZnYyK3g3aE1TRXF4cEwzc21LWFBDOXUyNzlOZ2pUMXZIUVVGT0RicENGdTJ2NU5nQUFNRFZpV1FLQUFBQWtBMGMxWjZRNjRkVmtwbWFISER2ZUZQTzZEWlNubktCQzh3UHQ3VnBvZkNJY0oxUDl5bHVTYnE1ZFZPMXZkTno4ZmpnZ2NQVzQvejVmU2RUZ29PREZSb2FJaW01V2IzYjdaYVV2TGpwZENhWElmS1diTGtjR2ZWTXlRN2ZyMWdsU1NwUUlMK3VyVjdGNjV6WDMvRCtpZnRMVGFZNEhJWWNEa01YY3lseU9wMGVQVE95SXFNRzlDbHExNjZ1WmQ5OEwwbjY4WWZrWFVlTEYvM1BPaDhkWFV3Vks1YXpqbnYxdmsrR1llalRUNzdVdTdOU3l5cVZLaDJ0RzI3SS90NHBsU3RYc0I1bkpSR1drZHlNMysxMnkrRndhUGlJd2FwU3RaSW1qcCttTTJmTzZ1R0grMGlTVHB3NGFTVlNETU5RMFdKRkpFazdkKzVSOGVKRmRmRGdZZlVmME0zNi9nY0ZPVFZ0K2dUZDNLcURUTk5VUWtLaTZ0VzV4YTlZaGo3K2pJWSsvb3pYYytzM0x2UG9hYkovL3lHMXZiMnJUTlBVaVJNbmRlellDZXRjeVpMRjlmS01TYXBWdTNyV3ZpRFpKTkN4SFQ1ODFMWnpLN3VVS2xWQ3djSEJ0akZmTzhzQUFFRE9JWmtDQUFBQVpJYzg1V1dVZTBEbXJ2ZFN4OXdKY3YvK2pCejFaK2xLYmtZZmtTZENZOGNPMWVuVFp4VWNIS1J4ejd3a3Q5dXQ4SWh3VFpuaWZhRTFiWitIbjMvZW9FVUwvNmM3Mm5vdmxUVmo1aVRObURsSlV2S24rcmR0UzE3SWYrSEZzZXJkcDR1azdPOHhrcFdlS1ptVktVdXY3WjJ0dFdyVldwMDRjVkxQVHBxdTBVOC81akVuSzJYRC9GR2dRSDY5OGVhTG1qaGhtaHdPaDU0YS9ZaTFpeUVuM0hoakhldnh4bzIvNmVUSlU1ci8rV0pyckdXckpyYjVobUZvemM4YmJidWF3c1BEOU9HSE0xV3laUEZzYjZxOVlWTnFZc2ZYOTZ0SWtVSXlERU51dDF0SGp4NjN4b3NXTFN4SkNybTRTSjFiOFo4NWMxWU5icnBEL2ZwMVZhL2VYZFN1M1cxcTIvWVc3ZHExeCtvNzlQdnZXNjM1VHFkRGlZbUpDZ3NMMWJUcEV6UnQrZ1FkT25URTQzdC9RLzNhdXE5TE8xV3VYRUhQakgweFcyTDFKaWt4MFd2eXFsR2orcHI4L0NqVnJGa3R3MnROMDdRZFB6U2tqN3IzNkpqcGMyN2V2RVU5dXcvSjBkaXl3OUlseTdWMHlmSnN2Ky9Ibjc3cEVmdS9wYThMQUFCWEc1SXBBQUFBUURaeHhBeVM2K0F5NmZ4K2E4dzh0bFptN0pjeVN0MGR3TWd5Ti9EQkhwS2tYajBldG5hT1BQMzBZeXBicnJUWCtULy9iUDhFOXNBQlQ2aEdqYTh5bkM5SksxYXNzaElwa3ZURmdxL1Y5czdXMXNKMkNsL04wZjJWbFo0cFdlMTVNbUJnZDczOTFteHQzNzVMMDZlOXFSNDlPcWwwbVpLMk9kbXhXeUs5OWgzYWV2VHZ1RlNaZlkwYk5LaW4wTkFRWGJpUW9NVEVKRDAzZWFidFUvZnA0L2p6ejIzcTJLR3Z6cCtQdDhaZWYvTUZWYTBXYzFrTHY5NTJSL2lTZnNGKzgrL2ZLeUpQaEE0ZE9xTEtGVlBMa20zZnVjWTJMN2Zpbi8vNVl1M1p2VmRQalh4V3p6LzNpcjc0OGozVnFYdWRiYWZOaHZXL1dvK1RrbHo2Zk40aTllaloyUm9yZG5HblNucFRwNDFYZUhpWUxaa1NIQnprOGZPZGRoZFkydDFoNldYbDkyTGx5alZxM1BCT1BUaW9weVk5TzlMcnJpbVh5MjA3TGw2OGlGL2YyMU1uTDYraHZUK3hYY2thTmNpZTMza0FBSEQ1Y3FkVElnQUFBUEJmNEl5UW8vclRIc1B1djU2WEVvNTd1ZURLTW0vZUlzMmJ0MGhTOHM2RWxBUkxla2xKTG4yOStEdmIyS2xUcDlXdDIwTktTRWpNOFA0dlBQZUs3ZmovL3U4bjFhOTNxOGVudVhmdCtpZkQvN0pMMmw0dFdWMWJkVGdjNnR1dnF5UXBJU0ZSNzczM1NiYkZsVnN5KzVxR1I0U3JXZk9HMXZFck0yZFpqNHNWSzJMMS9aQ2tqUnQrMDIyMzNxY1RKMDdhN3BHZERkRFRKMGt5a2xJZUswVndTRWltMStSRy9DbG1mL1M1OWRnMFRWV3JGdU14NThzdmw5cU8wemFkOXlVOFBNeGo3Sk5QMzlLUlkzL1ova3RyOG5PalBNNm4vRmVwVW5tUCs1VXBXMHFueis3UXlkTi9hL3ZPTlhwbjFsU1ZLVnZLZWoydnpKeWx0OStlN1RXKytQaDQyM0ZTa2t1blRwM085TCt6Y2VmOGV2MlhFeHNBQUlBLzJKa0NBQUFBWkNPalNHTVowYmZMM0o5YUVrbUpwK1QrNndVNXJuczJjSUZsWXV2VzdScVNwc1JSa2FLRjFML2ZNTzJMUGFCbm54dGxtenZ2czY5MDZOQVJTVkxWcXBYMTk5ODdsWlRrMHFhTm16WHl5VWxlNzcvc20rKzFjdVVhai9GangwNW83Qmp2L1VVdVIyWTlVeEl1WExBZTc5OS9LTXU3RDFxMGJHUTlYcmJzZTQ5U1g2ZlA3bENybHUyMWRzMG1TZExhOWQrb1NwVktrcVI1bnkzVWh4OThKdE0wcitoUHlYZnFkSmUrV2JyQ1k3eDdqNDYyWFF1ZmZiWlF4NCtmOUpnbkplK01TQ254NXN2Um84ZHRPeXBTcmlsZXZLZ2tlL0pMeXJqTTBibHpxUXZ2VHFkVHdjR1ovNU0zTitLWGtudWUvUHp6QnV1NHkvMzNLRHdpM0hhZkxWdTIyM2FtU05MbXpYL3BtNlVyZE11dGw3OWpLN3M0SEE0VkxWcFlIVHJlcWZyMXIxZXQ2MXBZMzZNM1h2dEFmZnQyOWJqbTFLa3p0dU14VHorZnBYSjhPUmxiZHVqV3ZhTm12dUwvZTd5Lzd6bGRIMml2SWtVSzJjYXlzdk1PQUFCa0g1SXBBQUFBUURaelZCc2gxOUZWVWtMcUFxMjU3eXVaeFZ2TEtIYmxMSWltMWIvZk1KMDlHMmNkTC94cW1mVTRNaktQOVRncE1WRlBqMDVkQUIwL1lZUldyMTZuS1MrOUxrbDY4NDBQUE81OUx1NmNoZzRkNnpGK2MrdW1Xdm5qR25YcjNsRVBEdXBwalJmTUgyTXRmcDQ2czEzNUlpdFo1NDZmM0thZ0lPOWxpYkxpOUptemwzVjltVEtsck1kYjAvU1BTYXRseXlaV01tWCs1NHMwOHFsSHRHREIxK3JYOTNFbEpibjAycXZ2MlY1M2JzcXNBYjBrM2RHMnRRb1hMbWpyTlJJZUhxWUJBM3ZZNXJWbzBjaTJjeVd0clZ0M3FONE50VE9OWjEvc0FkdHh5alVwUHdkeGNYRWUxM2lUTmlsU29FQSt2NjdKamZnbGFjN3N6MjF6K3ZTOTMrTSt6MDZjYmowdVVxU1FqaHc1SmtrYTlkUmt0V2paMksva1VHNHJVN2FVeXBZdHJSMDdka3VTZHUvMnZ0dnA4TVVFYkc3eU43WXIyWUNCM1QxNnBwQk1BUUFnTUs2OHY4UUFBQUNBcTExSVFUbXFQaUgzcnlOdHcrN05vK1hNdjBBSzlkN3pJSkFhTnJ4Qkd6Zjg1akVla1NmQzFxTWhJU0ZSQnc4ZWxwVGMyTG4xTGMzVXBPbE4rdktMcGRhQ1pYckRobzNUN2wxN0pTVi8waitsRk5OdHQ3WFNxRkdQMnZxc25EaHgwbHFBenBNbndxK2RHK1BIVGRFTHo5dExpR1dVSURoKy9LU2k4bGJVajZzV1dtUGg0V0VxVlNyYU9zNnMzMGxDUXFMV3A5azlFQjkvUWZIeEZ6em10YnZuTmowN0tYbHgvUDMzUGxYaHdnWDF4TER4VmsrYXNXTmUwTzIzdC9MWlp5YTNmZkQrcDJyUzVFYTFhTmxZWVdHaGF0ZnVOcjMxVm1xWnFaUUVTMW9ORzlaVGNIQ1FHamU1U2N1Lys5RjI3c1liMmx4U0hDblhUWDV1bEI0YzFOTktLa2pKTzA0cVZDanJjVTFFbm5EOTg4OCs2emp0cmhCZmNpUCtwQ1NYUHZwd25uVythZE9iUFBxRnJGaXhTbDk4c2NRNm52VHNTTTJaUFY4clZxelMxcTNiTmZuWmx6MTJRS1VvVXFpcTEvRk9IZnY2N0gweVl2Z0VQVFV5NDkwVU45NVlSd3NYSjMvL0V4T1R2Q1p6enNXZDA0R0w3d21TbEQrLzl5VFd6bXdzMDVmZTVjWjJKWHY5dGZjOWRxWUFBSURBSUprQ0FBQUE1QUNqNUoweTlpMlNlWFIxNm1EQ0NibC9IU2xIdlRjazQ4cHFYM2gvMTN1MWRzMUcxYnVodHFwWHI2SktsY3FyWXFWeUtsU29nRzFlZUhpWW1qVnZxSjlXcjllcnJ6MG5TUW9MQzlXVXFjK29WODlITlBycHgvWEl3L2F5WUNuSmcrRGdJSFhzZEpldGIwVHQ2MnZZNW03ZG1ycGpJcU5HMnp0MzdsSEJndmt2YTJFMDdTZlVtN2RvcEk4L1NmMmtkMmJsZDI2OXBiUFdyL3ZGT2c0TEMxVllXS2pIdkNwVktxbCsvZXUxWnMxR0hUaHdTRU1mZjhZNlY2SkVNVTJjOUdTV0VpbGZmcmxVa3laTWs4UGgwTk5qSGxlYjIxcjZmVzE2NDhkTjBkWXQyN1VsM2E2YUtTKzlydERRRUxWbzJWaC8vTEZWcytmTXQ1MWYrTlUzK21YVDc2cFZ1N28xRnBFblFpKzhPRlpkN3I5SFJRdmJQMEdmWGZic2pyVWVseTRUclEyYi91ZDEzaHV2cCs2TThwWnc4U1kzNHY5aXdkZmF2LytRZGR5clR4ZmIrUU1IRHFsZm44ZXQzakRseTVkUit3NXRWYnBNU2ExWXNVcVM5TktMcjZsT25acTY3ZlpXSHZkUDIxUStyZlE5Wk5KTFNuSjVsRkRMNkw2Tkc3YlZpSkZEZEV2clpsWjVzb01IRCt2UlIwYnJYSnErSm8wYTFmZDZyN1ZyTnRxT3YxcjBvYXBXcmV3elBrbjY5WmMvMVA3ZTNqN25YRzVzVjdLMFNUZ0FBQkJZSkZNQUFBQ0FIR0hJVVhPaVhDdmIyY3Q5SFYwdGM4OXNHZVVlQ0Z4b1hsU3JGcVAvZmZlWmJTd3B5YVVkTzNZcklrMWZCOFBoME93NXIybm56dDBxVno0MUVkQzhSU1A5K2RlUENvOEk5MGltdEd0M20yWi85TG42OU8ycS9QbWpmTWFSdGhsOTVaZ0tYdWNzbVArMW5uLytGYlZ2ZjRlR0R4K3N3b1VMcW5MbDVMbkhqNTlRM3NpOENna090bDF6N3R3NVJVUkVXTWViZi92VGVsd3l1cmpQbU5LclhyMktMWm5TdkVXakRPYys4bWgvM2RlNXYzVWNGT1RVZ0lFOU5QS3BoNVUzYjU0TXIwdnYxS25UNnQzekVTVWtKRXFTdW5kN1NEdDNyL1BySHZNK1c2aEJnNTYwamFYZnlaTldZbUtTWW1NUHFNTzl2VzBMMFZMeUxweDcydlhVd3NVZjZkcHJyN0hHZS9XK3ordWkvSGZMa3hlQzE2elpxSWtUcGlrdTdwejY5TGxmOTNWcFo1dTNiLzlCZGVzNjJPTzZsQWJpbXplbk5rNHZVYnhZaHJHbjNURlV2WWIzM1JyZTVIVDhyNzc2bm5XdWNPR0N1djMybTYzalE0ZU82STdidWxwOWlLVGtIUzFPcDFNTkd0VFQzWGUzMFJkZkxKSGI3VmFQN2tQMHdZY3pkV3ViRm42L3R1enk1NS9iMUszcllBVUhCNm5ZeFYwLysySVBXQWtnU1FvTkRkRVRJd1o3WEp1UWtLZ0Y4NysyanAxT3AyNm9WMHNSZVNJODVxYm5UN20yeTRtdFR1MmJQY1pTN05peDIzWStveVNlSkNVbEpTa3UzZThMQUFENGR5R1pBZ0FBQU9TVXNLSnkxSndvOS9wQnRtSDNscGZrS0ZSZlJtUk1nQUt6aTQwOW9QWHJmOUUvZTJLMWU5ZGU3ZHoxajNidDNLTzllL2NwS2NsbDdVQkpFUlRrOUNoUkpFbmhFZUZlUHduZnJIbERWYXBVWGsrTmVpVEQzaFJTY25tdE45LzQwRHB1M05qN3A4Z1BIejZxOCtmTzY4TVBQbFA3OW5kbzRJTTlOUERCSGpwNThwUWFON3BMK2FJaTlmYXNxVmJEOTNkbmZhelJveVpyM1BqaDZ0RHhUa2xTaStiM1d2ZXJsaVlwNEk4eVpVcGFqeXRVS0t2bm54OXQ3YjVKcjByVlNvcU9MbWJ0U25BNm5TcGRPbHJoNFdGWmVzN0V4Q1RiWW45U1VwS1Nrbnp2T2toUnFIQkJuVDkzM3ErNTkzVnBwL0xseStqV1d6b3JOazBma0h6NW9uVHExR2xKeWMzV1c3ZnFxRGZlZkZGM3RNMTRJVnBLN1IzeTlkZmZXUXZONzczM3NkcmMxbEkzdDI1cXpTdXdmWmZYNjFMODhNUFAxdVB5RmNwNGZTNlh5MlVyMDFYL3h1dDl4dWFQN0loLzNkcE50dVJibC92dlZVaEljckp2NDRiZjFLM2JRL3BuVCtyT203NTl1OXAySFUxN2VZSisvbm1ERGg0OHJQajRDK3JjcWIrZUdENUlRNGNOc3U2VHRnZE9adEx1dkhyeHBUSHExNytiMzlkS0Y1TnRlL2Q3akJjc21GL3Z6SnFxYXRVODM5ZmVmT01EcXp5Z0pOV29XZFd2UklvazdVcFhIc3hYNWI5TGljMVhXYitFaE1STXkvNmxtRE43dnViTW5wLzV4Q3hhdVhxaHJXZUthWnEyUGxJcGxuOC8zL2FlNEszMElBQUF1RHdrVXdBQUFJQWNaQlJ0SnFOc0Y1bDc1cVFPdWhQbDN2UzRuQTNtU2tGNUF4ZmNSZi8zL1dvTkhQQkVodWZEMCt4TVNXL3IxdTB5REVNaHdTRnl1VjM2NnN0dnJIUEJRY24vM0FnSkNkYmlKYk1WRlJXWjRYMVdyMTZuN2c4OHBMTm5reHVONThrVG9jNzN0Zk9ZRjd0M3YzNzdOWFZYU2VXTFNSMlh5NlUrdlIvVG50M0p2Vmx1YnRsQnYvMitRcDk5dGxCREh4c3JTZXJmYjZpaW9pSlZ0bHhwYlVpemc2RnV2Vm82ZGVxMHdzUER0V0ZENm5oR21qVnJvSVNFQk5Xb1VVMnRiMm1tME5BUXF5ZE1pbDQ5SDlIcVZXdTFmLzhoWFYrbnB0eHVVd2NQSHRhRkN3bG1OQVlyQUFBTkZrbEVRVlFhL3NSNHZmUDJIQTBhM0V2dE85eWh5TWpNZndZS0Z5Nm9GMTRhb3duanBzb3dwR2ZHUGVGM21iT0tGOHRkT1oxT2xTbFRVakhYVkZSTVRFWEZ4RlJRekRVVmRjdk5uYXk1L2Z0MzB6M3RldG9hdWNmRVZOVFhTK2VvYzZmK1ZsTGd6Sm16Nm5MZkFBMTdZbENHZlR6U0d2MzBZMXEzZHBOKytPRm5KU1c1TkduU2REVnYwVWhCUVU1SnNpVkIwdmY0T0h6NHFINzR2OVJ5ZWRXclYvSDZITXUrK2Q3cXJaSTNieDQxYkhoRHBuSDU2M0xpLytnamU1bW03ajA2Nmx6Y09VMmQrb2FtVG5uRDJtMGtKZjhzVHBoazMwVlVzR0IrdmZQdU5OM2JycWZpNHkvSTdYWnI4ck16OVBISFgyakd6R2ZWdE9sTjJmWTZmWms5NXpWOVBtK1JObTc2VFFjUEhGWmlZcEtpb2lKVnBVb2wzWEpyYy9YbzJWa0ZDK2IzdU83UFA3ZHAvTGdwdHJGNzdybmRZNTdMNWRKemsyY29JaUpDNGVGaGNnWTVkZlRJY2IzMTVvZTJlWkY1UFg5ZkxqVzJxMFY4L0FXZFBSdW5pUEF3clZ5NTFuWXVwYS9VZ1FPSGxKVGtVbWhvaUZhdlhxYzNYa3N0ZWVkME9uTTFYZ0FBL3ExSXBnQUFBQUE1ekZGMXFOekgxOHM4c3kxMThPeE91VGNOazZQdVRNa0k3RUpYUm92VFVuSVQ3NEkreXV5TWYyYUt2dnJxRzYvblNwVXFZVDB1VWNKN2FhYjkrdzlwMHNScCt1akRlYmJkSFM5TmVVWkZpeGFXbE55VEpPVlQxalZyTkxQbVJFVkZxbFNwRWpKTlV3OE5IcWxsMzN3dktYbHhjZnFNQ1NwUUlMOTY5ZXFpNWQrdDFOZUx2MVZTa2t2ZHVqMmthNjZwYUpYL3FWQ2hyR0ppS3FoMHlWcTJSVzFKWGh0YVM4a0wzblhyMWJLTnZmamlxN2JqZVorbE5yZ3ZXNmFVWHA0eFVmZmMzVk9IRHgrVkpHM2J0a1BEaG81VjR5YjEvVXFtU01rN0Z2cjI3ZXJYM0xSS2xZN1d6MnVYcUdMRmNnb05EZkU1TjMrQmZHcmF0SUVXTEVndXlSUWRYVXdMdm5oWFJZc1cxdWZ6MzlHZGR6eWdYeThtc3h3T2g5cjRXVzdLNFhEb3piZW5xR25qdTlTbmIxZEZSdVpSd2Z3eFZqeHBlM05FUjl0L1Z0NTY4MFBianFjR0RlcDUzTi90ZG12eTVCblc4YjN0NzdCMmJXU0h5NG4vK1JmR3FFYk5hcG8rN1MyVmpDNnV5cFVyYU9TVGt6Unp4anUyZWZWdXFLMHZ2bnpQNjY2bHhvM3JhL2FjMTlUbHZnSFdjNTA1ZmRhdm5pUFpwZTJkcmRYMnp0Wlp1aVl1N3B6YTM5dGI1OC9IVzJPRkNoVlF6MTZkUGVZNm5VNHRXYkpjdi83eVI0YjNDdzBOVVl5WDhuK1hFbHVLck96cUNaVFkyUDI2dnBabnJ4eEpLbGd3dWEvVnpCbnZhUEdpYjczT0tWVTZPc2RpQXdEZ3Y0UmtDZ0FBQUpEVEhLRnkxSDVScmxVZEpWZnFvcUo1NUFlNXQwNlZvOHJRQUFZblZhbGFXVVdMRnRZMTExVFV0ZFdycUZxMUdGV3RHcU9xMVNyNzNFMGlTVGMxcUp0aE1pVjlYd2x2VE5QVU4wdFgySnJVVDVrNlRsM3V2OGVhVTY5ZUxmMzQ0eHFQYTF1MWFpSkordXV2di9YNXZFWFcrT1RuUmxtZmZBOEtjdXE5OTE5VzI5dTdhczJhallvL0g2OWRPMVBMQm5WOW9MM0N3OE5VdTNZTnJVblhJUHU2V3RYbHI1UWtTWHI1OGtXcGFyVVkxYXhaVGQ4dG42ZmV2Ui9WMmpXYkpFbjkrbmRUcFVybC9YNk9TK1Z3T0x5V044ckl4R2RIYXVuUzVTcGNwSkFXTHZwUXBTK1dOU3RRSUwrK1hqcFgzUjU0U045OSs0TWU2TmJCSTZua1MzUjBNZjMyKy9jS0R3L1Q5dTI3TkdMNEJLK04wN3QxNzJRNzd0bXJpeGJNWDZKdDIzYW9aTW5pcW4xOURZOXJ6cDZOVS96RkJYdUh3NkdCRC9id082NmNqajgwTkVSOSt0eXZuajA3NjhERmNtL1BqSHRDZi95K3hXb3VmM1BycG5ydi9aZDlKdFp1YnQxVTgrYlBVcDllaityUW9TT2FPR21rbFhDOFV1WEpFNkd4WTRkcThLQW5yWVRvQ3krTlZiNTgzbnNuTld2V3dHY3lwWHYzVGo1M3lnVlN5MVpOTkdoUVQ3L24zOVBPLzdtVktwVlhnUUw1ZGVMRVNkdjQ5WFZxcW1USjVKNVBkZXZXeWpDWjBxdlhmWDQvRndBQXlCakpGQUFBQUNBMzVLMG94N1ZQeS8zYlNOdXd1Zk5kbVhrcnlTaDFkNEFDUzE3czNiN1RNMW5oajFxMWt4TU9obUVvTkRURUtxUFZvVU5iOVIrUWVTK0draVdMNi8wUForajJOdmNySnFhQ1hudjllVjFmcDZadHp2UVpFeldnL3pDdFgvZXIzRzYzUWtLQzFiUlpBejMzd21oSlVyVnFNVnJ3NVh1NnQxMHZqWGh5aU1kQ2VsaFlxT1orOG9idXZPTUJqUmc1UkkwYTFkZXdvYzlvK1hjL1dqSFdyVmRMYTlkdVVuQndrQ0lqODZwTzNldjA0a3RqL2Y0NlRKMDJYaXQvWEtPRWhBUTFhbnlqV3JWcXJDWk5iMUwxNmxXc3NrOWx5NVhXTjhzKzBheFpjelh6NVhmMDZHUDlNN2xyN3JqcnJsdXR4M255UktoWXNTS2EvdklFdFdqWjJHT3hQakl5cno2Zi80NW12UHlPTGVIbHI1UmRGNVVxbFZmWmNxVjE2dVJwaFlRRUt6d2lYS1ZMUmV2dWU5cDQ3TDZKamk2bUpkL00xUzAzZDFLWCsrK3h5aHFsRlJVVnFhK1h6bFhyVmgzVm9HRzlMQ1dQY2pyK0ZFNm4wOW9oRUJ3Y3BIZmVuYWJtemU3UmdBSGQ5T0Nnbmw1ZlYzcE5tOTZrbjlaOHJaZW52K1ZYc3RLYnROL3ZDaFhLWGRJOXNxSmpwN3RVdm53WmRlelFWKzA3dEZYNzluZGtPTGQrL1RxUzN2SVlMMXk0b083cmNvL0dqQTFzNGptOXRLWERycm1tb2xyZDNPU1NyczJiTjQvdFhOb2RaQ252SDdXdnI2RWYvbSsxd3NMQ1ZLQmdmdDEwVTEyTm56RGNtcGZTVjhYaGNDZzBMRlNSZWZPb2RKbVM2dHo1YnZYci8wRFdYaGdBQVBES01GUDJ0d01BQUFESWNlNnQwMlR1U0xkWWFBVEpjZU83TWdwY2ZzUHNuSkxTL053d1BPdnZ1MXd1djJ2eW56OTNYdWN1N2lESWt5ZENZV0doa3FTZmZscXZ1blZyWlZoYVMwcmV4ZUp5dWEwK0ZlbnQzMy9JbzhSUyt1dlRMbGovc3lkV1pjcVc4aXZ1eFl1KzFmbjQ1TGd6V2d6KzlkYy9WYUZDR2IvS2RxV1A1ZDlpNTg0OTF1TUtGM3UxWkpkOSt3NnFZTUg4WHN0Z3BZamR1MS81OGtkNWZBOFNFNU8wZm4xcUUvaWJicXJyOWZxY2pOK2JoSVRFYkMxSGRpWGJ0KytnU3BRbzZ0RlRKaTJYeTZVelo4NWF2eDlCUVVFS0RRMzErYjRBQUFCd09Zd3MvRkZPTWdVQUFBRElUYVpiN2syUHl6eTR6RDRlSENsSHZiZGs1UGNzWVFRQUFBQUF5SDRrVXdBQUFJQXJtU3RlN2pVOVpKN2NiQjhQeWlOSHZUZGtGS2dkbUxnQUFBQUE0RDhrSzhtVWpQZlhBZ0FBQU1nWnpqQTU2c3lVd2t2WXg1UGk1RjdiVitheHRZR0pDd0FBQUFEZ0Zja1VBQUFBSUJCQ0M4dFI3M1VwdEpCOTNIVmU3blVEWkI1WkZaaTRBQUFBQUFBZUtQTUZBQUFBQkZMY0hyblc5cGJPSDdDUEd3NFpsUWJJVVdtQVpQalgzQjBBQUFBQTREOTZwZ0FBQUFCWGsvaURjcTNwTGNYdDlqaGxGS2dseDNYUFNSR2xjajh1QUFBQUFQZ1hJNWtDQUFBQVhHMFNqaWYzU3ptOXhmTmNVRjQ1cmgwbG8rUWRrdnorV3g4QUFBQUE0QVBKRkFBQUFPQnFsSGhHN2cwUHlUeSt6dXRwbzBBdEdURkRaQlNxbjh1QkFRQUFBTUMvRDhrVUFBQUE0R3BsdW1UdW5DWDN0cG1TbWVSMWloRVpJNk5VT3hrbFdrdGh4WE01UUFBQUFBRDRkeUNaQWdBQUFGemx6Tk5iWlA0eVhPYlo3YjRuaGhXVGtlOWFLYlNRRkp4ZmNnVG5Ub0FBZ1A4VW8rQU5NZ3JWQzNRWUFBQmtLNUlwQUFBQXdMK0IrNExjVzErV3VldDlTZnpaRGdBSUhLUHlnM0pVSGhUb01BQUF5RlpaU2FZNGNqSVFBQUFBQUpmQkVTcEgxV0Z5Tkpvbm8zaXJRRWNEQUFBQUFQOVpRWUVPQUFBQUFJQnZSbFFWR2RkUGwzbG1tOHk5bjh2Yy83V1VjRHpRWVFFQUFBREFmd1psdmdBQUFJQ3JqZW1TZVh5amRQSVhtU2MzeTR6YkxTV2VsQkpPU3FZcjBORUJBUDZGS1BNRkFQZzNvbWNLQUFBQUFBQUFBQUNBRC9STUFRQUFBQUFBQUFBQXlDWWtVd0FBQUFBQUFBQUFBSHdnbVFJQUFBQUFBQUFBQU9BRHlSUUFBQUFBQUFBQUFBQWZTS1lBQUFBQUFBQUFBQUQ0UURJRkFBQUFBQUFBQUFEQUI1SXBBQUFBQUFBQUFBQUFQcEJNQVFBQUFBQUFBQUFBOElGa0NnQUFBQUFBQUFBQWdBOGtVd0FBQUFBQUFBQUFBSHdnbVFJQUFBQUFBQUFBQU9BRHlSUUFBQUFBQUFBQUFBQWZTS1lBQUFBQUFBQUFBQUQ0UURJRkFBQUFBQUFBQUFEQUI1SXBBQUFBQUFBQUFBQUFQcEJNQVFBQUFBQUFBQUFBOElGa0NnQUFBQUFBQUFBQWdBOGtVd0FBQUFBQUFBQUFBSHdnbVFJQUFBQUFBQUFBQU9BRHlSUUFBQUFBQUFBQUFBQWZTS1lBQUFBQUFBQUFBQUQ0UURJRkFBQUFBQUFBQUFEQUI1SXBBQUFBQUFBQUFBQUFQcEJNQVFBQUFBQUFBQUFBOElGa0NnQUFBQUFBQUFBQWdBOGtVd0FBQUFBQUFBQUFBSHdnbVFJQUFBQUFBQUFBQU9BRHlSUUFBQUFBQUFBQUFBQWZTS1lBQUFBQUFBQUFBQUQ0UURJRkFBQUFBQUFBQUFEQUI1SXBBQUFBQUFBQUFBQUFQcEJNQVFBQUFBQUFBQUFBOElGa0NnQUFBQUFBQUFBQWdBOGtVd0FBQUFBQUFBQUFBSHdnbVFJQUFBQUFBQUFBQU9BRHlSUUFBQUFBQUFBQUFBQWZTS1lBQUFBQUFBQUFBQUQ0UURJRkFBQUFBQUFBQUFEQUI1SXBBQUFBQUFBQUFBQUFQcEJNQVFBQUFBQUFBQUFBOElGa0NnQUFBQUFBQUFBQWdBOGtVd0FBQUFBQUFBQUFBSHdnbVFJQUFBQUFBQUFBQU9BRHlSUUFBQUFBQUFBQUFBQWZTS1lBQUFBQUFBQUFBQUFBQUFBQUFBQUFBQUFBQUFBQUFBQUFBQUFBQUFBQUFBQUFBQUFBQUFBQUFBQUFBQUFBQUFBQUFBQUFBQUFBQUFBQUFBQUFBQUFBQUFBQUFBQUFBQUFBQUFBQUFBQUFBQUFBQUFBQUFBQUFBQUFBQUFBQWFmMC83bHhMeUNoK0dWd0FBQUFBU1VWT1JLNUNZSUk9IiwKICAgIlRoZW1lIiA6ICIiLAogICAiVHlwZSIgOiAibWluZCIsCiAgICJWZXJzaW9uIiA6ICIyNiIKfQo="/>
    </extobj>
    <extobj name="C9F754DE-2CAD-44b6-B708-469DEB6407EB-12">
      <extobjdata type="C9F754DE-2CAD-44b6-B708-469DEB6407EB" data="ewogICAiRmlsZUlkIiA6ICIxMjg4OTQyODU1OTkiLAogICAiR3JvdXBJZCIgOiAiMzczNDIyNDgiLAogICAiSW1hZ2UiIDogImlWQk9SdzBLR2dvQUFBQU5TVWhFVWdBQUJrZ0FBQU94Q0FZQUFBQytMU3RJQUFBQUNYQklXWE1BQUFzVEFBQUxFd0VBbXB3WUFBQWdBRWxFUVZSNG5PemRkM2dVNVJyRzRXYzNtMTRnSVNFa2RFTHZ2VXB2S2tpMUFFcXhZMWVPaWcwcllqbDJyTmdSeFFZY1Fhb2dYYnIwM250SlNDQkFRdXFlUDJJbW1ld20yWVNFSVB1N3I4dkxuZG1aMmRsa3NnbmZNOS83V3V4MnUxMEFBQUFBQUFBQUFBQlhBWXZGWW5GbE8ydHhud2dBQUFBQUFBQUFBTUNWaG9BRUFBQUFBQUFBQUFDNEhRSVNBQUFBQUFBQUFBRGdkZ2hJQUFBQUFBQUFBQUNBMnlFZ0FRQUFBQUFBQUFBQWJvZUFCQUFBQUFBQUFBQUF1QjBDRWdBQUFBQUFBQUFBNEhZSVNBQUFBQUFBQUFBQWdOc2hJQUVBQUFBQUFBQUFBRzZIZ0FRQUFBQUFBQUFBQUxnZEFoSUFBQUFBQUFBQUFPQjJDRWdBQUFBQUFBQUFBSURiSVNBQkFBQUFBQUFBQUFCdWg0QUVBQUFBQUFBQUFBQzRIUUlTQUFBQUFBQUFBQURnZGdoSUFBQUFBQUFBQUFDQTJ5RWdBUUFBQUFBQUFBQUFib2VBQkFBQUFBQUFBQUFBdUIwQ0VnQUFBQUFBQUFBQTRIWUlTQUFBQUFBQUFBQUFnTnNoSUFFQUFBQUFBQUFBQUc2SGdBUUFBQUFBQUFBQUFMZ2RBaElBQUFBQUFBQUFBT0IyQ0VnQUFBQUFBQUFBQUlEYklTQUJBQUFBQUFBQUFBQnVoNEFFQUFBQUFBQUFBQUM0SFFJU0FBQUFBQUFBQUFEZ2RnaElBQUFBQUFBQUFBQ0EyeUVnQVFBQUFBQUFBQUFBYm9lQUJBQUFBQUFBQUFBQXVCMENFZ0FBQUFBQUFBQUE0SFlJU0FBQUFBQUFBQUFBZ05zaElBRUFBQUFBQUFBQUFHNkhnQVFBQUFBQUFBQUFBTGdkQWhJQUFBQUFBQUFBQU9CMkNFZ0FBQUFBQUFBQUFJRGJJU0FCQUFBQUFBQUFBQUJ1aDRBRUFBQUFBQUFBQUFDNEhRSVNBQUFBQUFBQUFBRGdkZ2hJQUFBQUFBQUFBQUNBMnlFZ0FRQUFBQUFBQUFBQWJvZUFCQUFBQUFBQUFBQUF1QjBDRWdBQUFBQUFBQUFBNEhZSVNBQUFBQUFBQUFBQWdOc2hJQUVBQUFBQUFBQUFBRzdIVnRJbkFBQUE0TzVTVTFOMThPQkJSVWRIS3pFeFVXbHBhU1Y5U2dBQUFMaENlWGg0eU5mWFYyRmhZYXBjdWJKc05vYjNBS0N3TEhhNzNWN1NKd0VBQU9DdVltTmpkZlRBTGtVRVNJRStIdkwyWklJdkFBQUE4cGFVa3E1ekY5TjAvTHhVdmtwTmhZU0VsUFFwQWNBVnhXS3hXRnpham9BRUFBQ2daTVRHeGlyMjBEWlZEL2N0NlZNQkFBREF2NURkYnRmZVV4Y1ZVcWt1SVFrQVpPTnFRTUljUEFBQWdCS1FtcHFxb3dkMnFYNDVIMG5TeFpSMDdUNlJxTGlFRkNXbmN2OEtBQUFBblBPeVdSVHM1NmthNVh6bDQybFZWRmtmYlRtd1MwRkJ6U20zQlFBRnhBd1NBQUNBRXJCMzcxNlZTb3RXYUtDbkxxYWthL1crZUZVTzlWVzVJRS9LYkFFQUFDQlhTU25wT2hHZm9vTXhpV3BaTFVnK25sWkZuMHRXdkVkWlJVVkZsZlRwQWNBVndkVVpKUHpyR3dBQW9BUkVSMGNyME1kRGtyVDdSS0lxaC9xcWNobHZ3aEVBQUFEa3lkdlRxc3BsdkZVNTFGZTdUeVJLa29KOGJZcUppU25oTXdPQWZ4LytCUTRBQUZBQ0VoTVRqVEFrTGlGRjVZSThTL2lNQUFBQThHOVNycFNuemlTbVNwSzhiVllsSkNTVThCa0J3TDhQQVFrQUFFQUpTRXRMTXg0bnA5cVpPUUlBQUlBQzhiWlpsWlNTYml4bi8vc1NBT0FhL2lVT0FBQUFBQUFBQUFEY0RnRUpBQUFBQUFBQUFBQndPd1FrQUFBQUFBQUFBQURBN1JDUUFBQUFBQUFBQUFBQXQwTkFBZ0FBQUFBQUFBQUEzQTRCQ1FBQUFBQUFBQUFBY0RzRUpBQUFBQUFBQUFBQXdPMFFrQUFBQUFBQUFBQUFBTGREUUFJQUFBQUFBQUFBQU53T0FRa0FBQUFBQUFBQUFIQTdCQ1FBQUFBQUFBQUFBTUR0RUpBQUFBQUFBQUFBQUFDM1EwQUNBQUFBQUFBQUFBRGNEZ0VKQUFBQUFBQUFBQUJ3T3dRa0FBQUFBQUFBQUFEQTdSQ1FBQUFBQUFBQUFBQUF0ME5BQWdBQUFBQUFBQUFBM0k2dHBFOEFBQUFBVjRiekZ4TDE5OVk5MnJoam4wWU82U1ZQMjVYOXAySnFXcHBzSGg0TzYzY2ZPS29qSjJLTTVjNnRHem5kUHprbFZWNmVWL1o3TEM3TDEyM1YyazI3ak9WSGJ1K2Y2N1lKRjVOMDRNaEpIVDkxV2tkUG5sYmNtWE42ZUVRL1dTeVdJam1YcytjdWFPSzArY1p5Nzg2dFZMVml1U0k1ZG43K2JkZThLOUxTMGpWMTdqSmpPVEs4ak5vMXEyY3NSOGVlbGIrZmoveDh2QXY5R21maXordTNQMWFvZmN2NnFsWXg0cExPOTBxeCs4QlJIVGtlbzVpNHN6cDlKbDdKS2FsNmVIaS9TejV1Y2txcUVpOG1xVlNnZnhHY1pjRnQzM05JRDcvOHNiSDg2ZGlIRlZVcHNrVE9wVERXYmRtdHpUdjNhMmkvYnZMd0tQbjdPMU5UMDNRK0lWR2xnd0l1NlRneGNmRUtEZ3B3NlQyZHY1QW9UMCtidkwwOEwrazEzY1hHN2Z0ME1pYk9XTGJaUE5TNWRhTWkrNTBGQUxqNi9Qdi9CUUFBQUFBSHV3OGMxZlQ1Sy9UZ3NMNHVEYXE4L2NXdm1ydDBuZXgydXlTcFpwWHk2dG1odWN1dnQvZlFzWHkzS1JjYUluOC9IMGtaZzNiNXFSQVJxa0IvUDZmUFRaMjdUUC83NHkrTnVuT2dHdGVKTWowM1o4bGFUWisvd2xqT0daQ2twcWJwdys5KzArYWRCL1Q2azNjcUxLU1UwOWM0bjVDWTd6bm1aTFZZNWVmcmZPRDVoZmNtR285N2RXNmxsbzFxRmZqNFJXWDcza1A2ZmVFcVl6bXZnT1JzL0FYOVo5eG5TazFOTTliMTZ0SksxU3NYelNCci9Qa0UwL2VyZWYwYWhRcElydlpyM2xWMjJUWGh4MW5HY3N0R3RkU3VXVDJkVDBqVWp6TVdhZHE4NVdwWXU1ckdqaHBSNEFIbm95ZGk5Tk9zeFpxL2JMMVNVbE8xY3NOMmpYL3hBYWRCcGF1U1UxSUx2VzlPVm90Rk5sdmh6bVhWeGgzNmRzb2ZwblhYZFd5aEdsWEtGL3A4N0hhN1h2LzBSMjNaZFVDajdoaW8xazNxRlBwWUpTazFOVTNwLy95YzVDWHo2Nzk1NTM2OTlmbXZ4dm9QWHJqZmFVQ1VsSnlTNTgvcXZzUEg5Zkw0U1VwSVROTGZXL2ZvNlpHREZGRTJwSEJ2b2dDNkQzdktlSHpmcmIwMW9PYzF4dktLOWR2MTh2aEpDdlQzVTZYSU1BMGIwRjFONjFVdjBQSFQwOU4xeCtpM2xKS1Nwbkpod1NwZkxsUjMzWEtkcXBRUGQ3cjlOMVAvME15RnExUW5xcEthMXErdUc3cTBkaWx3dTVpVUxCZStiUVhtNitQbHNPN3ZyWHVLL29Xa0FuOXROKy9jcjZmZS9GS3BhVm0vcjRiMjcxYWs0Y2c3WDAxUjlPbXp4dkpyVDl4aGV2N3AvMzVsUEs1UUxsUVBETzFUWks4TkFDZ2VCQ1FBQUFCWG1jUEhvL1gwZjcvUzJYTVh0UHZBTWIzMDZGQ0Zod2JudVUvYnBuVTFaOGxhWS9tMytTc0tORmc4OHJrUDh0MW16RU8zcWtPTEJwSmt1cVBabGUyeiszM2hLbjN5L2UrU3BDZGYvMEs5dTdUU3ZZTjd1VFFvZmpvdVhpK1BuNlJ0L3d4V1AvTHl4M3BqOUYycUdCSG1zRzMva1MvbGU3eWNnZ0w4OU9uWVJ6VHl1ZmVOZGQrLys1Ujh2TDMwMTkvYmpIVUZIZlM1bkY3LzlDZUhkUUYrdmpvVGY5NVlIdi90L3hSUnRvekRkbGFyUlUvZWMzT0JYaTh0UGQyMGJMRVdmQ0RyYXIvbUM4TG00U0dMeFdJRVA1bi9uN1Zvalg2YXVWaVN0SGJ6TG4zNncrOEZIcmc3Yys2QzVpeGVheHh6ejhGaitubm1ZZzNwMDZYUTU5dnJ6dWNLdlc5T3RhTXFhdndMRHhScTMrczd0dFNrL3kxUVdsclc5YmgwelpaQ0J5UjJ1MTN2ZkRsRlM5ZHNrU1NOZWZkYjllN1NTaU9IOUphM2w2ZHBsbytySXNKQzFLWnBYVW5TazI5ODRkSStDWWtYVGN2dmZUMU52aTdNSGhvNXVKZXFWY3FZSFhUUHMrL3A4UEhvZlBlcEdCR21yOTc0ank0bXBlallxZFBHK3B3LzQ1SzBhLzhSUGYzZnI5U3ZlMXNONmRQRklheUxqajJyWjkvNldnbUpTWkl5QXNZeDczNmp6OGM5cGg3RG44NzNYUEx5N1grZlVHUzQ0K2VYSzVhdjJ5cEpPbmNoUVZ0M0gxVFpNcVVMZkl4ZEI0NHE4V0t5Sk9uSWlSakZ4TVVySXN4NThKT2VucTdGcXpZcE5UVk5tM2Z1MTg1OWh6V2d4elZPdDgycDc3MHZLdDNKMS81Uy9USHhkWWQxbzEyOEhvdml0WElUSFh0V0w0Ly8zaFNPU05MLzV2Mmw5czNyRjluTXhDMDdEK1Q1ODdCMmM5YnN6TFBuTGhUSmF3SUFpaGNCQ1FBQXdGWG1zOGt6algrVTd6MTBUQSs5OUpGZWZteTRhbGVybU9zK2JacldWYTFxRmJSejN4RkpHWGZqNzlwL1JEV3JWcmdzNTF3UU5hdVVWMFRaRUIwL0ZTdTczYTRaQzFacS9kWTlldnErUVhtZTc2WWQrelQyb3g4VWR6WnJvTDl5K2ZBaUwzMlRucDZ1K1BNSnhuSngzTUZibkJiOHRUN2ZiYmJ0T1dTRVRObFpyZFlDQnlRcE9XWVFlRmdMUGdQZ2FyL21DOHJMMDZhazVCUkpVbnA2eGdWNDgvVWR0T2ZBVVMxY3VWR1M5TDgvL2xLRDJsVUxGTWpVcTFGWnZidTAwb3dGSzQxMVAweGZxSzV0bStRYlNKV1VsOGRQTWtLS2dwbzhZNkVtejFpWTczWTVCM0ZUMDlMMDF1ZS9Pdndzbll5Sms0YzFJd2pJREhrTG9sWGoya1pBc3I2UWQrenYySHZZcGUzT1hTajRERHBYN1R0OFhFKzkrWlhPWFVqUXhHbnp0WHJqVHIzODJIQUZsOG9vV3hVZGUxWlB2Zm1sWXVMaWpYMDhiVFk5Y2ZmTlJUb1RZUGVCby9wMmF0YXNvYkdqUnVTNWZXcHFtbFp0M0dFc1Y2c1VvUXJsUWd2OHVxczI3REF0dDIxYU45ZUFmOTJXUGFad3VsWGoycm5PVW5SbmNXZlA2N20zdnpGOXJUS2R1NUNnSjkvNFF1ODhlNi9UbXlFQUFDQWdBUUFBdU1vOGM5OWd2ZlRCZDBiSmk3aXo1L1g0dUFrYTgrQ3RUZ2UxTStVczdmUFo1Rm1xWDdPS3czWjl1N2RSU0tuQUlqM25ncWhadFlJK2VmbGh2ZjNscjhiQTU1RVRNWnE3WkYydWc5dUpGNVAxK3FjL0dlR0kxV3JWMEg1ZGRXdmZMdFFsTDBhWmcvRjVPWjd0VG5OSjJyeHJ2MHZsemJLWFRydWFyL21rNUJSZHlERUxJRC9aNzhaUFRrbFY3Tmx6a3FUYmIreXBuZnVPNlBTWmVOMTBYUWZWaWFxa3hJdkpUa3ZtNUdiRXdCNWF1SEtqemw5SU5HcjdJOHVGaEl0NmFmd2tod0NqU2IzcWV1SGhvWVV1QVpaVFVFRHVwZGpTMCszNS9neDVlRmpsNyt1VDYvTkZkWjQ1SFQ0ZXJkRnZmS2x6RjdKQzVJcVJZU29kNUc4OC85U2JYK3JVNlRPbS9SNFowVSsxcWhWdGVIa20vb0pEV0pHWHBXdTI2SHkyNE1qTDA2YXZmNTJYNXo2TjZsUlQwM3JWZFRJbXp2aWVaSjlOS0VtZDIrVCtNelJyMFdyVGNvOXJtcmw4dnU3aStLbFlQZlhtbDZaWlM1SGhaVlFwb3F4V2J0Z3VLYU52MHNNdmY2eW5SdzRxMGZLV0FJQXJFd0VKQUFEQVZjYlAxMXV2UG42NzZRNW1UMCtiSXNQTDZMbDN2bkg1T0p0MjdOT21IZnNjMW5kb1dUL1B3ZUl4RDk1cTFOcDNwWHhPOXJKQzJXdS81OFhmejBmUFAzU2JmcDJ6VkYvOE5GdDl1cmJSZmJmMnpuVjdYeDh2dmZYTVBYcnk5UytVbXBhbVorNGJwSWExcStYNUdwbDNoV2MvcDdlZnVjZllML3Y2ajE1NjBBaG5zamVIL1RmNlkrTHJPbkQwcEtiT1dhWTFtM1lxSmk1ZUx6eDhtNjVwWHQvWTVyMnZwMnJtd3RVcUZlaXY1ZzFxcW1mN1ptcmlwR3pZdUk4bkYvajFKMC9QLzQ1OXlSeVFYTTNYL0p6RmEvVGhkOVB6UFdadU51L2NyMXNlZXRWaC9hVGZGbWpTYndzMHRIODNEZXZmVGVNbi9tYnFCZU9LMU5RMHpWbXkxbFNxTEMvNWxjc0pEUTdTN1RmMkxOQTUvUGZ6WHdxMGZYRTZkT3lVWG56L080ZnlPMjJhMXRXWUI0ZkkwMVowLy95ZTh2SHpUdGZ2TzNSY2IzM3hxM1lmT0NvcEl3ek9YbWJKMDJaVFNtcXEwdFB0NnRTcWtlNjgrZG9DelVodzlqMTA5WE43eDk3REd2UHV0NmE3L0R1M2FhVEg3N3BSRm90RmV3NGUwMU52ZnVsUWxtaHduODZtOG5kUDNIMVRycTh4LzYvMXBuREsyYmFsU3hXdXdYcjJ2azFTeHZ0eFpVWk8wM3JWOWRua21ibk9aQnJ6enJlbTVmWXQ2dXY1aDI1VDdObHpXckhlSEtaOCtOMTBwN09QeXBjcm8zR1AzK0d3UGxPTkt1WDE4Y3NQNVh1dXpqejAwa2N1enp5U01tYkV2UFRvc0VLOTFuUHZmRk9nMEdySDNzTjY0YjJKUmdnc1NRSCt2bnIxUDdjclBMUzBubjM3RytONk9IOGhVYys5ODQyRzlPbXNZZjI3eVdyTnV3ZFRXbHE2L2x5eFFaVWl5eFpaT0JkL1BrR2VObHVCUW1rQVFQRWpJQUVBQUxnSzJUdzhOUHJlbXhYbzc2dmZGNjdTeTQ4T3UyeWxKVHc4clBMeUxQby9NL01haEpzMmI3bW16VnZ1OG43L0dUZkJZZDBIejkrdk90VXJtZGJaYzlUSGNwZlpKa0VCZmxxNGNxTXVKbVhVeVI4LzhUYzFxMTlUdmo1ZU9oa1RwM2xMLzVhVVVWLzl6eFViMUt0enk1SThYVWxYNXpYdmJnTDhmTldqZmNIdWtDOW9RUEw1dU1jS3RMMHpFMzZjcVRXYmRwbldiZHR6U0UrOStZWFJXeUxUZFoxYTZKSGgvUjE2YkJTa3Q0SXJUc2ZGNi92cGYycjJvalZHRDRZQVAxL2RmbU1QalovNG03SGRJeVA2NmVOSk01UndNVW5URjZ6UTR0V2IxSzk3Vy9YcDFpYlBXU25aM2Z6UVdFblN0UjFhNkk2YlhBdTBscXpackRjKy9VbkoyVXJxZFdqUlFFL2RlNHN4VUgzNFdMUkRPTksxYlJQZFByQ0hhVjFlMThqTy9VZE1BVWxCcjZmYzdENXcxR2w0V3B5bXoxOWg2b2tqNVI3QSsrUXo0RzYzMngydVRWZmwvRDE0SlVoTFM5ZWszeFpvOG95RnBxK1J0NWVuWG54NHFGSDY3T1ZIaCttWnQ3N1c1cDM3SldXOGwrOS8rMU1yMW0vWEE3ZmRrT3VORW5PV3JOV2sveTNReVpnNGRXalpRR01ldkxWSXpudnEzR1g2N1k4VjZ0VzVwZnIxYUtmUTRLQWlPUzRBNE5Md1Z6d0FBTUJWNkdSTW5NSkRnL1hBMEQ3cTFibVZxbFFJTCtsVCtsZks3TitRS2I4N1RxOTB1WVZNM1ljOXBSN1hORE9WNWZIejhUWUNrdGd6NS9URTZ4TlVwblNRanAwNnJaVFVyRUZPWHg4di9UcDdxWDZkdlZTUzFMOUhPeld1RzFXTTc4STVybm00SXZPNitIYnFIenB5UEZyOWVyUlR2UnFWVGR0TVg3QkNxemZ1TkphZmUyQ0lmTHl6QnFDZGxhYUtxaFNoeXBIaDJyRXY0MDU3aThXaU8yKzZWcmYwN3FobGE3ZW9SY05hdWZhWnVCUzdEeHpWakFVcnRlQ3Y5YWJ3SVN5a2xNWTlmb2NTTHlhWnRxOWVKVkp2akw1THo3ejF0YzVkU05EWmN4ZjA3ZFEvOVAzMFA5VzhmazIxYjFsZlRldlZ5SFBnTnJOVW9hdWwzMll0WEsySjArYWJCdHA3dEcrbVVYY01OSDJtdG1wU1cxNmVOdU45dEd0V1QwL2NmWk5PUk1lcGJKblNEaUhUNWZSTlBxVzBpdHJGcEdSTm43OHkvdzMvWWZQSXV5VGFub1BIMU9jZTU3T09pdHJaY3hlTWNvZUYyVGMvK3crZjBIOC8vOFdZSlpVcHdNOVhyNHdhYmlxVDZPUHRwVGRIMzZXM3Y1eWkrY3YvTnRidk8zUmMveGszUVIxYU50RHdBZDFWS2JLczZWamI5eHd5d3FqbDY3YnFkRnk4eWx4aW1HRzMyN1hncncwNm41Q29uMll1MXFvTk8vVDVhNWNlMkFJQUxoMEJDUUFBd0ZYbTE5bEw5YzJVZVhwNFJELzF1S2FaYWFBNHI3dVc3MzkrdkduQW9hanZjUDQzeVMxSWVQU1ZUNXl1ZitDRkQ0M0hMejR5dEZqT2FlK2hZM3B6d2k4NmRPeVVHdFd1cGlmdXZ1bVNCMnh5eWxrYlA3dk1adVk1SlNRbW1mWnIxNnllMCsxNnRHK21FVG51Qkpla05adDI2dDJ2cGhyTEh6eC92MEpEU2psczkrWFBjM0p0SU85TzEveWtkMGJMM3kvMzNoR1M5TzVYVTdWazlXWkpHZVhIdm44Mzk5bFhYcDRaZy9adG10UnhXa1lzUFQyOVFNRmdVbktLdkR4dGhacHRsWmlVckkzYmkvOHUvVDBIanhsM25pOWF0VWsxcTFiUXpkZDNVUHNXOVdXMVdyVnozeEZUbVI5WEJ1YTl2VHoxMG1QRGROOXpIeWdwSlVWUGpieEZyUnZYMFpJMW0vWEsrTzhWRmxKS2R3KzZ2a2g2dGh3OUVhTUZLelpvMmRvdDJuLzRoTVB6amV0RTZabjdCeXU0VklDMk8rbkJVenVxb2o1NjZVRzlQSDZTOWh3OEppbWpYTnJLRGR1Tm5nM2hvY0Y2YUZoZnRXcGMrNUxQdDNIZEtNMzRjNlZpejJTVVFicXRYMWNOSDlEZFlUcy9IMjgxcUZWVjY3YnNWc3RHdGZUY0EwT1VsSnlpSjE3L1hFRUJmbnJ5bnB1Tm4rM3Nud1ZWS29RcnFsTGtKWjluYmpidDJLZlZtN0lDc3pMQlFmcmgzYWNjZmk1R3ZmcVpNVk9oYyt0R2V1Yit3YmtlODg2YnJ6VXRmL256SE5QeWIvTlhtUHEwVks4Y3FXb1ZJMHpiTEZtejJRaXhQWXVwWjB4aGJOMTlVS1BmK0tMSWozdnMxR2xObkRwZmY2N1k0RENySmFSMG9GNTc0ZzdqYTdSajMyRWxKYVVZejQrKzkyWlZpZ2pUMTFQbW1mWmRzbnF6bHF6ZXJHYjFhNmhmajdacTFhaTJMQmFMZW5WdWFmUi9TVXRMMTh4RnF6V3NmN2RMT3Y4dHV3N29SSFNzc2R5OWlHWTNBUUF1SFFFSkFBREFWV1QxcHAyYThPTXMyZTEyL1hmQ0w5cTIrNkFlSE5xMzJCcnVYazQvdlBkMHJzL04rSE9sZnBtNXhDZ3RrMU5JNlVEMTdOQmNYZG8wenJVeGNYQlE0ZXJTWHk2dmZqVFo2RzJ3YnN0dWZUeHBoc1k4VkRSbFB6Smx2MHUrc0hJYlRQYng5bEtZaytEajNBVnpNK21veXBGT3kxWDU1bkp1Vi9NMTc0eS9uNDhDL0h6ejNLWjBZTmExbkpTY1l0cCs3cEsxOHZmelVkdW1kVTBEdk0wYjFGVHpCalVsWlRRYVg3aHlvK1lzV2FNR05hdnEzaUc5WEQ2L3p5YlAxTHhsNjlTaFpRTjFhdFZJZGFJcXVoeVduSXlKMCtPdk9aYS91eFFocFlNVVdiYU1hZDNtbmZ2bFliVWFwWGwyN1QraXNSLzlvTWl5WmZUbzdmMlZrbTBtaHNWaWNlZ2RFbHc2ME9HWWtoUlNLbERQUDN5YlNnWDZxMEs1VUIwOUVhTjN2cHdpU1lxT1BhdHhIMDlXZW5xNjZrUlZjdGpYVmQ1ZW5scis5elo5TjIyK3czTmVuallOSDloRE4xM1gzdmlhMTZsZVNYTytIbWRzay9uekdWRTJSQis4Y0w4bXoxaWt5VE1XS2pYVi9ObDUra3g4a2ZWZGlBd3ZvM0dQMzY3SFgvdGM5dzd1cFd1ejlSUEpxVkdkYWdydzk5VlRJMitSemNORDczdzFSU2RqNG5ReUprNzNQZitCSGh6YVY3MDZ0OVRybi81azdITkw3NDdGRnBBa3A2U2FBbHdwWTNaSHptdmFicmRyejhHc3NMVlNlZk9NaEp3RzllNWtXczRla0p3N242Z2ZaeXd5bGowOHJCcno0SzJLRERkZmMrdTM3VEVDRW85OFpwRDgyMDJjTmwrVHB5OTAranUrU2IzcWVtcmtMYWFBOTgzUGZqYjFBdnBqNHVzYTNLZXpHdGFwcGpjbi9LeGpKMCtianJGdXkyNXQzM05JWDd3K1NtRWhwVlN6YWdWVnJ4eHBCSWd6RjY3U2tENmQ4NTJwazVmWmk5Y1lqMjAyRC9Va0lBR0FLd1lCQ1FBQXdGVmsvWlk5cHJzalp5NWNyUU5IVHVxRmg0Y3F1SkNOYWE4VU9RZlg3WGE3bHE3ZG9oOW5MSElvdFpGVDdKbHptang5b2FiT1dhYU9yUnJxK2s0dEhjcnFYT21pWTgrYWwrUE81ckpsN3E3cjJFSlN4bXlRZlllUG05YlhxMUZaRDQvb3A5Tng4WVUreC9EUTRBS1h3ZG00ZmEveHVIUlFRSUY3ZVZ6TjEzeGgrZnRuaFlCcGFlbTZtSlFzSDI4dlhVaTRxRTkrK0YwWEVpNHFQRFJZdC9YcjZqQlluWlNjb3R0R3ZXR1VXenQ4UEZwREIzU1RuMC8ramJ4VFU5UDB4N0svZGZiY0JVMmJ1MXpUNWk3WGYrNjZNYzhCOGVMMjROQStVclpKWFZ0MkhkQTF6ZXVyWTh1RytubldZczFZc05JbzZSUjc5cHpLbHdzMWxZNXlGcWplZitzTnV2L1dHNXkrWHVibnlya0xDWHJ1blc5MElTSHJXQzBhMWxTWE5vM1ZZM2p1WVc5K210U3JybnNHWGUvMHVlU1VWSDMrNHl4OS91T3NRaDgvMHpYTjZxbDBFWWJHVVpVaTlkM2JUK1liN2wzZnFhV0NBdnhrc1ZqMCs1K3I5TWV5ckxKSWFXbnBLaC91R0V3VnAybnpsaHN6WHpKZFNMaW9nOGRPcVVyNXJKbHFCNCtlTXZYNHFCeForQkovcDJMUEtEREExL2daN05tK3VVTTRJa25wMlQ3M25NMGd5ZjY1V0xkNkpiMy8vUDI1dnVhVlBwdXVkcldLRHVHSTFXclZzUDdkTktSUFo1ZEQySG8xS212Q3E0OXF3byt6TkdQQlN0UFg2STZiZXByK3p1alpvYm4yZkRkZFVzYmZFSCt0MjZZT0xSc1U2dndURXBPTVdYMVN4a3pMVW9IK2hUb1dBS0RvRVpBQUFBQmNSZTRkMGt0aFpVcnBzOG16bEo2ZWNYZjAxdDBIOWVDTEgrcTlNZmM1dllPL3NNNmV1K0MwNU5ISzlkdWROcEpkdFdHSFltSWRCL1ZkV1QrZzV6V1NwTlMwTk8zY2QwVEwxbXpSb2xVYkZaTmpNTDlVb0wvQ1E0TzFhMzlXT2FqdzBHRGpmSktTVXpSdjZUck5XN3BPMVNwRzZJYXVyZFcxYlJQNTVtaHdPMzNDeTVLa1I4ZCtvbjJITW9LRVRxMGFhdFNkTnhyYlpLL24vczZ6OTZwNjVmS1NKQjl2VDRmQnBhSm9jbnZqdGUwMTZiY0ZraklHaGdiKzh6VXBpRkYzRHBRa2ZmSHpiRk5Ba3JuKzc2MTdMcWsweXFSM1JpczhOTmpsN1dQaTRrMjE2Z3R6ZlY3dDEzeE8vVWUrbE92NWRXM2JSRStOdk1XaDJmYTVDNG55OGZiU3REK1dHd1AySjJQaUZIOCt3ZUVZM2w2ZWF0R29waGF1MkNncFkyQnY3dUsxNnQrelhhNnZtK212djdlWmVnZ0UrUG1xVTZ1RytlNTN1Y1NmVDlDTDczK25DNGtYZFYzSEZocDhRMmNOdkxhOXZwczJYM09YcnRPSWdUMVV0a3hwbmM4MnF5bS9jbWJPSktlazZzWDNKK25JaVJoalhXUjRHVDE5MzZCQ2xSN0xxVnJGY3ZMeDlsSnFhcG9xbFM5cmZFWVZoZll0Nm12VGp2M3FmazNCNzI0L2ZEemFhWG5DV3g1Nk5kOTlyK3ZZUXFQdUhHZ01HbS9aZFVBZlRacHUycVozbDFZRjdtKzBaTTFtMDNKNG1lQUN6WXhwVXJlNkZxL2U1REREWnUzbVhhYUFaTzJXWGFibm95cVp5MkVWUkZTbENEMzN3QkF0V3JWSms2Y3ZWTGQyVFp4dWwvMmNjZ2JUNmVucHB0ODdkdVhkM3lNdDNkd01QcjllSVA2K1Bybk8wbXZidEs1ZWVuU1kwK2MrL242R3BzMWRiaXkvTW1xNFdqZXVrK2RyU1ZMTFJyVjBiWWZtbXJOa3JTU3BWclVLdXFWWEo5V3NXbDZuVHArUmg0ZUh5dzNQdmIwODlkQ3d2dXJWcWFVK25UeFQ2N2Z1VWUyb2l1clRyWTFwdXk1dEd1dXp5VE9Oci9Pc1Jhc0xIWkRNVzdaT1NjbFpKYjk2ZFdwWnFPTUFBSW9IQVFtQUVoY1hGNmVqUjQ4cU9qcGFpWW1KU2t4TU5BWTRBT0JxRlJ6cytpQnlRUTNvZVkwcVJJUnA3SWZmRzNlMDFxaFMzaGc4bU9pa05JdVVVVklsTzJmYlZZNHNxNDcvREhqR3hKM1ZKOS8vN3JCTjVnQkdUdk9Xcml2MCtnRTlyOUdzUmF2MXlmZS9HeVZGY21yZHVJNGV2YjIvZnBpeDBCU1FUSHpyQ1MxYnQxVlQ1eXpUMXQwSGpmWDdEaC9YKzk5TTArYy96ZEoxSFZ0bzVKRGV4bk8rUGw0NmR2SzBhZUN4YmRONkRrRktKbTh2VDlOemRydGRKMlBpNU9YbEthdkZvaldieklObk5sdkIvd3dmUHJDN21qZXNxY1BIbzFXM2VpV0hwckwvUnQvL2I0RlI1a2pLYURqOTh2aEpHblhud0h6dk5NL3VhcjNtQ3lwejlrM09YaUpuNHMvTDI4dFRVK1lzTTlZRit2dnBoaTZ0blI2blQ5YzJSa0FpU2YvNzR5LzE2OUUyMzhIOXpKcjltYTdyMUtKQVpkdXFsQS9YcDJNZmNYbDdTYnIyOW1kYzN2YXpIMllhQTc4ekZxelUzQ1ZyMWJkN1c5MDk2RHJkMHF1aklzcUdTSkxPWkJzY3poazI1U2MxTlUwdmZmQ2ROdTB3OTFJWk8ycUVBdjBMZHF6Y1dLMVdQWG5QeldwUXE0cTI3ajZvRjkvL3puaXVYRmhJZ2ZwUkpLZWttc0s5dnQzYTZ1bjdCc21qQUgxbml0cmg0OUY2L3QySnBnQ2djdm15dW5ldzY2WGVNcjB5L252VGNtYUk2S3FhVmN1cmVwVklmZmJEVE5QNnY5WnQwNDNYdGplVzEyek02bEVTRmxMSzZZeVA3SnoxaHNuT2FyV3FZOHVHT25JaVJrKzgvcm51SGRUTElhVE0vdG1acy9SVGFwcjUzMUxiOXh6U2pRKzhrdWRyWnBmZnRzL2NQN2hRL1hRaVFrTk15OGRQeGVheXBhTjdoL1RTOXIySDFMZGJXL1h1MHNvMEU2dGlSSmkrZXVNL0JUcVhhcFVpOU9ib3U3UnF3dzZWTFZQYTRmTXRLTUJQYlpyVTBkSTFXeVJsM0VEZ0xBalBqOTF1MS9UNUs0emxDdVZDQ3h6MEFRQ0tGd0VKZ0JKejZ0UXBiZHEwU1hGeGNiSmFyUW9ORFZWWVdOc2I2M0VBQUNBQVNVUkJWSmg4Zkh3SzFBd1VBUDZOamg4dnVqdCtuV25ac0piZWVYYWtubjM3YTVVTktXMjZjOWxaN1hwbm5HM1h2a1Y5WTdENGNtdmZvcjYrK21XdVEwQlNPNnFpYnIreHA1cldxKzUwUDZ2VnFnNHRHcWhEaXdiYXVlK0lwc3hacWlWck5odURTd21KU2FabXJwbW16TTBhVEM0VjZLOTJ6WjAzSDNmR1lySG8zdWZlVjBKaWt0UG5Nd2RpQzZwZWpjcVh0VFRZUThQNzVqbW9lK2pvS1dOV1MwR3QzN3BITTNNTXFFdlMwalZidFB2QU1ZMTVjSWhxVm5YOVR1K3I4Wm92S0MrdmpJYnJJYVhOQWNucHVIak5YTGpLTkRQaXB1dmI1eHI0MWE5WlJkVXFSaGl6akk2ZE9xMi8vdDZtZHMxeS94azRHUk5ubWcxa3RWclZyM3ZiQXIrSGdwWm9LNGltOWF0cjA4NzlScVBrNUpSVS9USnJpV1l0V3EwSnJ6NXEvUDJaZlhaUG1kS3UzWldlZWJ5eEgvMmcxZGtHeXpOVmpBZ3pIbzk3L0k0OGovUE1XMThaajhORGcvWElpUDdHY3FuQWpKL0g5aTNxTzkzM2xjZUdHNDNNWGJGOXp5RTkvUExIcG5VNWU2NjR5bUt4eU52TFUrbnA2VWJaTWlralFFNUpUVE51Z1BMMjhuUVlqUGI4Sjl5TGpqMnJwLy83bGFsQnVTUTk5OEN0OHY3bityN2NCdmE4UnN2V2JGR3oraldNRUhYTHJnTTZkdkswSXNQTEtQYk1PVzNZbmhXSU5hMWZJOTlqNXZ5YTUzVHVRb0pHdi9HbFVmYnFzeDlucWtiVjhxcGZzNHF4VFVwcTF0YzQ1MnlPcEdUbk54SmNEcWxwYVVaNXNKeks1Smpsc2YvSWlWeTN6ZVRsNlNrdlQ1c0MvSHoxK2JqSENqVUxhKytoWTA3WCsvdjZxRlhqMnJudTE2MWRVeU1nc2R2dHVZYmhlZmw3Nng1VFA1VCtQZG9WeVV3eUFFRFJJU0FCY05tbHBhVnA3ZHExT25Ub2tFcVhMcTNXclZzcklpS2lVSGZUQXNDL1ZYRUhKSkpVdlhLa3hyL3dnTHc4YlNVMnNGU1VBdjM5TktSUFozM3kvZS95OWZGUzI2YjExS2RiRzlXdGJtNTQzSzF0RTJNUUtlZGR0YldxVmRBejl3L1dYYWV2MDlTNXl6UnIwV3FscEtacFNOOHVwdTB5QjVRejNYUjloeng3WTB5ZHUxekJwUUlVRVJaaWxPbW9VajVjMjV6Y0pWeWhYS2dhMXFwYW9QZGVVcXFVRDFkd2p0a0kyZVVzTytPcUEwZE9hdXhIUDVoS3dBVDYreG1Eb2llaVkvWG9LNS9xZ2FGOTFLdXo2NlZJcnJaclhwS1NzZzAwUzlKN1krNlRqM2ZHZTB0UHQrdis1OGNiei9uODg1N0RnczFseFJhdjNtd3FEVlltT0NqZkdTbzNkRzJ0OTcrWlppeFBuYnM4ejRCazl1STFwdS9uTmMzcXFXeVowbm0reHVYV3RXMFRkV3paVURQK1hLbUowK1liZ1ZIcnhuV01jNDA5Yzg0MHVPOXEyWjRMQ1JjMTV0MXZ0WG5uL255M2JkR3dwc3ZuN092dFZhRHQ1eTVkNnpDREtDK25UcDl4ZWR1Y2NnN3lWaWdYcXEvZStJL1diTnBsQ25rbXZ2MmtQdjl4dHVZdnorZ244dmpkTnprdHZSWWRlMWFQajV2ZzlDNzlnb1ErUmMxaXNlaU4wWGZKYXJWb3l0eGx1cEJ3TVdOV3dJSVZHam1rdCtZdVhXdWEvZDZ5VWExTGZzMUFmeitGaHBReUFwSzB0SFNOL2VnSFRYajFVV05XVTE0elNDNDZDZjB2bDlVYmQrWlpDakM3Mll2V2FQYWlOWGx1TTdSL053M3IzMDJTNHpYbnFwSFBmZUIwZmF2R3RUVjIxSWhjOTJ2WnFKYUNBdnlNY29UemxxNHp3anhYL1R4enNmRTR3TTlYUFdqT0RnQlhIRVlqQVZ4V2lZbUpXcjU4dWVMajQ5V2lSUXRWcmx5Wk8yZ0FvSmg4K2ZNYytmbDRxMHZieHNWeS9LaEtrZnBqNHV0S3VKaWt2dmU4WUt4LzdZazcxTHhCeG9CZTlucjBZeDY2VlIxYU5GQlNjb3A2M3pYR1dEOTIxQWpqRGs1bjIyZlh1MHRyaFljR3EzbURtcmtPZ1A4d2ZhRldidGd1S1dPbWhyTTdyY3VXS2EyUlEzcnJ0cjVkdFczdklZYytGV1dDZzNUL3JUZm80KzlucUhKa3VOTitIMDMrbWJHeWZ1c2VZL0M1WG8zS1JrQVNVYmFNS1NBSkRRNVN3OXJWZE9mTjErWmF1LzFLODU5eEU0cjhtSnQzN3RkTEgwd3k5YjhJRHczV3h5OC9wSThuelRDK2xpbXBxWHJ2NjZuYXNmZVFIaDdSejZWalg0M1hmT0pGOHl5a1dsVXJHTmRQOXByMlV0WU1rdkN3WUZtdFZtUFFObk5nT3RPSWdUM3lEWkM2dG0yaXozK2NwWVIvWG4vVGpuMDZmRHphTkJNaVUxcGF1a1Bac0FIWEZyeEVXR0pTc21rV1NuR3cyVHpVdjBjN2RXM2JSRi8vT2xjcjEyL1BhT1QrajROSFQ1cTJqM0N4S2ZpMGVjdGRDa2VLMjYremx4YnI4Yk5mYzdZQ3pQYXBXNzJTY1IzK3NYU2QwNERrdTJuemRlelU2VXMveVd3SzJtdzhaem5FVEprL0wrMmIxemRtRWZ6KzV5cmQwS1cxcHMzTDZxa1JGT0NudGszcUZ2SnN6UjYvNjBiZDgreDdPdjFQcjYzVGNmRjY3K3VwZXY2aDJ5VEoxTFE4NSsrVStQUG1IaUxYZFdxaFVYY016UFcxcnZRbTdTWEY1dUdoRGkwYjZQYy9NMjZZT0hYNlRJSCs3WHI4Vkt4Mlo1c2hVOUN5Z3dDQXk0T0FCTUJsazVhV3BtWExsaWtwS1VsZHVuUlI2ZEpYMWwyRkFIQzFtYmQwbldMUG50Tlh2ODVWazNyVjllYm91eVRsUHZCUjJBR1NjemthUGVjMzhKcXpSSmEzZC81MytpZGVURFkxUlhmVjhWT3hUcHNHNStiWGo4WVlUWUw3ZEd1alFIOC9SWVNINkVMaVJZZHRuNzEvc0NSenJmYTA5SFNqeDhHZE4xK3I0UU82eTJiemtLZk53eGhVOGZLOE9tWTJGRlJhV3BxK216WmZQMHhmYUJyWTgvYnkxSE1QRGxGUWdKOUczM3V6UWtvSDZwZFpTNHpuNXl4WnEvMUhUcWhpUlA0OVY2Nm1hOTdZOTJMV3ZoNGVWdE5BYU03ait2bDRTOG9ZMUN0YnByUlJTaXE3dXRVcnFhY0xkekQ3K25pcGZjc0dtcHV0cE16c3hXdDB6NkRySGJaZHRHcWpvck9WcGFwVHZWS2hTc0dkakluVDZEZStLUEIrZVhIbDU3Ly9mYm5mN2Y3NWo3UDArWSt6OHR5L2QrZFd1dkc2OXBvNGJiNHhpeWJBMzlkVTB1eHFrVDNZOVAzbmVuTkZrMndsRU5kdTJhM28yTE1Pd1hUOVdsVTBlM0hlc3dtS1V2WVpUNUwwNmtjL2FOR3FUWG51YzMybmxrWkFrcFNjb2xIalBsUGMyZlBHODEzYk5YRXBBSC8zdVpHbTVjZkdmdXF3VFZDQW41NjQreVk5OWVhWHhycWxhN1pvN3BLMTZwcWpjWHZPR1NUWnowbVNnb3FvLzQwNzZ0S21zUkdRMkd3ZXNzaGlLbStXbC9UMGRQbDRlK2xpVW5LaHl3NENBSW9mQVFtQXkyYnQyclU2ZCs0YzRRZ0FYQWFIajBjcjl1dzVZOW12QUFOWkJSV2ZZN0RZMzg4bnorM1BualBmMmVydm0vZjJKV25jSjVNTHRQMk92WWZ6Ylc1YjBDYkJKV25TTzZNVm1xTmNVM2FiZHV6VGt5NE9hS2VtcFd2cjdvT21jTVRMMDZibkg3cE50YXRWbEpSUlB1V2VRZGVyVktDL3Z2aHB0ckZkKytZTm5BNzJaM2UxWHZPbllyTktJT1ZzWEI4WGJ4NEV6WDdjYWhYTE9Yek5QRHlzZW1SRWYrMDlkRnhoSWFXTU1EQTNYZG8wTmdVa2Z5ejdXM2ZjMU5OaE1QYW5iQ1ZrSkdsUTcwNTVIdmRxVkw1Y3FCclZycVlOMi9mcTNzRzl0SFBmNFh3SDI0dkQ1K01ldStRZUpIazVjQ1JyaGsxd3FRQ1g5NnRRTGxRVnlvWHF5SWtZcGFlbjY4dWY1emg4RGphcmw5VzdJeXlrbENsMEt3NlpQWFl5dWZMOXFsTzlrbG8zcm1QTVVvdzlrL1daWS9Qd1VQL3U3WExiMVNSN0w1RzhOS3RmUTkzYU5UVm0zNVFPQ2xCUWdKK3B2RmJtYTJlWHMvbDVaaThwVjI4WXlHdTcvSUxrQnJXcTZ1NWJyc3YxK2FWcnQ1aEM4RDdkMnFoYjJ5YTViaDhha3Z2dklGZDk4UHo5VHRjSCtQczZYWjlkL1pwVkZGVXBVcTBhMTFiZjdtMzArTGdKcHA0aWVTbGZMbFN2UFhHSGZwbTlSR2ZpTDF4eFpRY0JBQmtJU0FCY0ZxZE9uZEtoUTRmVW9rVUx3aEVBdUF3MmJOdHJXbTVZdS9oNlhoelBNUWhiT2pEdlFiT2NnMTZsZzF3ZlpFTkczNCtpTHRIMTArK0x0Znp2clE1My9kODI2bzBpZXcxdkwwK05IVFZDTDd3L1VhczM3bFNwUUgrOTlPZ3dwek1OYnVuVlViNCtYdnB3NG5UZGRjdDF1dm42RG5yLzYybE9qcHJsYXIzbWp4eVBNUjduYkhDOGJ2TnUwM0p3NmF6ajFxaFNYbi85dmMzMC9HMTl1NnBhcFFoOU8vVVBUWm16VkwyN3ROYUFudGZrMm1lalNkMG9oWlFPTkFhQno4U2YxOHIxMjNWTjg2eXlkYXMyN05EK3d5ZU01Y3JseTZwTmt6b3V2NytyeWJVZG02dGJ1eWJxMmFHNVh2M29oeEk1aHpIdmZpdlBBbncrSktma2Z5Zjh5Q0c5alZsMGYyL0p1dVorbUw1UXpSdlUxRnRQM3lNcC81bFJYZHMxMGJkVC9wQWsvYmxpZy9yMWFHdUVvMUxHOVIwWlhrYjl1cmZWNlRQeCt1bjN4YmtkNnBMRm5qMm5IMzlmVktoOWI3K3BoMVp0M09Fd0E2VlhsMWFLS0J0U0JHZG5ObkpJTDYzWnRGTU5hMWZWSXlQNnExU2d2OFBzcEp5L0UzS0dQNkVocnZYU0tRcUIvcjZxazZNM1dIWUIvcjZtZ0dUZm9lT3FNNnl2YVp0dnBzeFQ0enBSYWx3M3Frak9LYS96eVkvRll0R25ZeDh1OVA2bEF2MTExODI1QjBZQWdKSkhRQUxnc3RpMGFaTktseTZ0eXBVTFhtNEJBRkJ3NjdhWUIwNGIxYWxXYksrVmZYRFUwMmJMOTY3aUk5bnV2TFJhclM0MUZQYng5c3oxRHRCTXk5ZHROZDNKbnIzRWpiZVhweDRZMmtkVnl1ZDlaM1hPTy9TdkpGdDNIOVFibi8yazQ2ZGlWYTlHWlQzN3dCQ0hFald1U0VwT1Vkd1o4OHlETDM3T21LMVJuS0dDbERHSTkveER0K21yWCticWxsNGRGVkk2OSs5OW42NXQxS0JtVlZXdFdNNmxZMTl0MTd5VTBkdmo2TW1zZ0NROE5GaXZqUC9lbURteVpkY0IwL2FSWlRQNlpaeU1pZFBjSEQxQnFsV0swT0FiT2t1U1RrVEhLZkZpc242WnRVUkwxMnpSZDI4LzZmVDFMUmFMT3JkdXBDbHpsaG5yWmk5YVl3cEluTTBlS1d4L3VTcmx3L1g1YTQ4VmFKLzg3b2gvNDU4eWEvbTVtSlNzOTcrWlpwb1IwSzVaUGFPblVGNHlmdzY3NW5FWC9PV1MzMHlyd3Noc09wNlNtcXBQdnA5aHJEOGRGNjhuWHZ0Yzd6eDdyOEpEZy9NOXpyVWRXdWo3My81VWFtcWE3SGE3eG4wOFdlTmZlTUEwayttTkorOVV1YkFRNHpPcHVKUUs4SmVmajdjdUpHU1ZUeXdUSEtUaEE3cnJuUytuNUxsdm1kSkJDZzBPY2dnK25mVlZLWkp6RGZUWEo2ODhiUHE4enhsczVld0hzejVIWUZ5OWNubUg0M3A0V09WcHkzOUlLRFUxelRUenJ6QU9INC9Xb1dPbjFLNVpQVldNQ0ZPbHlMSTZkT3lVcEl6UHNmMkhUNWcrNjVldTJhTHZmL3RUamVwVTA3RCszZFN3ZHZGOW5nTUFRRUFDb05qRnhjVXBMaTVPclZ1M3BpRTdBRndHNmVucDJyaDluN0ZjS3RCZjFTcEdGTnZyN1Rsd3pIZ2NVVFlrMzgvNkhmdU9HSS9EUTB2THc0Vkd2eGFMSmRjN1FPMTJ1NmJOVzY1ZjUyUTFKdzd3OTlWSEx6Nm94MTc5VkxGbnppa3BPVVVmVDVxaGg0ZjNVN2QyVFZ6K2ZmVHRmNS9JZDV2aFQvelhlRnlqU25rOTk4Q1FQTGN2U04zKzdETERFU2tqTFBub3UrbDY4WkdoTHU5LytIaTAzdjFxcXJidlBhVFVWT2VEWFpGbHl4ZzlKZzRmanpiMUEralpvYmtxUjViVmhHejlHRHExYXFpYVZTc29KVFZWbTNic3o3ZlVsSlFSVnQxM2EyK1h6dG5WY09ScXZPYWxqSUhEN0UyeHExUUlWMEppa3BhczJleXdiWm5nSUZXTUNOUEptRGo5Wjl3RW5ZeUpNejEvT2k1ZXlTbXA4dlh3TWpVaUR3L05lMlp2MTdaTk5HWE9NdGs4UE5TOFlVMWQyNkc1OGR5MlBZZE1qY25EUTRQVnVYVmpsOTdiNWRJMFcrK0wzR1QrUEdVUFI2U00wSFhQd1dQcTJMS0JPclZ1cEJwVkhBZVozY20wZVg4NTlMWTRkZnFNbm56OUM3M3o3TDBPTTV5eXM5dnRPbmowcEhxMmI2YVpDMWRMeWlnRDllTDczK21OMFhmSnl6TmphS0pjV05IUHdIREd3OE9xdnQzYTZvdWZaOHRxdFdwQXozWWExcis3ZkgyODhneEk5aDQ2cGhmZSs4NXArYThYM3B1b0Z4Nit6YVhCL095ZlY2N0lHWWFmeXpHREpIdHZxNTM3anVqb2lheGcxZGZIUzVVaXd4eU9lVjJIRm5yazl2NzV2dmI0aWI5cCt2d1Z1VDZmczl4WHBtT25UbXZKNnMxYXVIS2o5aDA2cm11YTExZTdadlV5WHJ0akMzMDJlYWF4N1JjL3pkYXJqOTh1U2JxUWNGRkgvam4vamR2MzZWdjdmTDM5ekQzNW5pY0FBSVZGUUFLZzJCMDllbFJXcTFVUkVjVTNVQUVBeUxKMTkwR2RUOGdhUEdsY042cllBdXFMU2NsYXYyMlBzUnhWS2V1ejNsbURZcnZkYmlyUmtuMFEyOVdtcDVuUzA5TzFZdjEyZmYvYm42WkcyNUwwMk8wREZCbGVSczg5TUVTUHYvYTUwdFBUZFRFcFdXOU8rRmxUNWl6VHNBSGQxTHB4YlZtdGVROVVSNGFYS2RBNWVYbmFDcnlQcTg3R20vdFluTW5SZnlJL2ZqN2Vwc0hzbkdwVUthL2FVUlZWcldLRVRzYkU2Ym0zdnpHZXMxcXR1dU9tbmdvcEZXZ0tTRm8wcktVZTdadnA4UEZvZmYzclBOMzk5THU2NmZvT0d0RHptZ0tkbXlzU2N6UWt6KzVxdmVaWGJkeGhXcTVWdFlKT3g4VTdiR2V4V1BUdzhINDZlT3lVbm4zcmE1MDZmY1pobTdQbkx1aURiLytuMi9wMk1aWGZ5VjdpeUprYVZjcnI4YnR1Vk9zbWRSeDZsdnlVbzBUUlRkZTFkem44S1dsSnlTbGF2WEduZnY5enBmN2V1aWZYN1U3R3hPbm5XVXYwODZ3bGlpeGJSaDFiTlZTWHRvM3puWTFXV0E3WFVENlhjYnRtOWZMdENWRVU5aHc4cG9sVE04cGpXU3dXL2VmT2dSby84VGNsSmFmbzJLblRldktOakpDa1ZLQy9RK21wTFRzUDZPZFppM1UrNGFMZWVlWmVMVnk1VVFtSlNSblA3VHFnUjEvNVJDODlPaXpmR1hHNURjVExudTA1ODBzNzNTZnpHdTNWdWFYK1dMNU9qOTkxazJwSDVmMXpZTGZiTlcvcE91TTlPeE4vUGtHUHYvYTVidW5WVWJmMTZ5cHZyOXhMamozKzJvUThYeTh2YVducCttMytYNloxL3Y1WjRmU1V1VXROenpXb1diVlliMUk3ZWRvY3h1NDdmRUwzUHovZTRmZXlwMmRXR2JDZUhacnB1Ly9OTjY2RDFadDI2clBKTTNWcjN5NmFQSDJoMHRPenZtODEzVHlZQkFBVVB3SVNBTVV1T2pwYW9hR2hzcmt3aFJzQWNPbHlEcW8yYjFCVGt1dk5XVFBsdGYwakkvcXJkNWRXV3IxeHAybXdxRTcxU3ZwbDFoSjVlM2xxOWFhZHBuMDhyRmI5dlhXUHFaRjIxUXJsdEdYWEFYbDdlV3JGK3UybTdTMU9SZ2JQeEovWDF0MEh0VzdMYmkxZnQ5WGhqbStyMWFxSGh2ZFZoNVlOSkdVMGkzMzJnY0Y2ODdPZmpmUE11QU40b2tvRitxdDFrenBxMmJDV3FsWXNwOGl5Wll5QnMreU5pQXNpS1RuRjVYMHRGb3NxbHkvcjhyR0g5T2xpbEoyeDJUdzA2SVpPQlRxM01zRkJDaWtWYUh6OVBUeXNhbHduU20yYjFsV2JwblVWRmxKS3NXZlA2ZHVwZjJqYXZPV20wak1kV3pWd1doYnF4RCt6Rkphc3pwalJFQk1YcnhQUmNRN2JGVVJTY29wMjdUOGlYeDl2Mld3ZXNzaWk0OUduamFiSWtod0c2cS9HYXo0cE9VVi9MUHZiV0xaYXJXcFl1NnIySGpxdVFIOC8yZTEyK2ZwNHFYeDRxRzdxMVVFSmlVbDY2TVdQZERGYmtHVHo4RkM2M1c0TU5zNWYvcmZSN0RsVGcxcFY4MzN2cnZyd3UrbjY4THZwdVQ1Zk1TSk1EdzdycTlGdmZPSDArUU5IVDE3U2VlelllOWkwZi9iZ0lDazVSWHNPSHRQMnZZZTBjZHMrYmRpKzEvUzF5dVR2NTZOQnZUdHAwNDU5V3J0NXQybXcvOWlwMDVvOFk2RW16MWlvcUVxUjZ0YXVpVHEzYnBUbnpJbmNwS1psbEpuS1h1TElicmM3bEN4ek5zaHV0OXVObmlERnlkL1hSeGFMUlFlT25OU3piMzl0WFBjZFd6WlF6dzdONWV2cnJiRWYvaUM3M2E1RHgwN3BxVGUvMUZ0UDMrTVEwTDN5NGZlU3BORGdJSVdVRHRUSXdiMzF6bGRac3pSMkh6aXExejc1VWU4OGUyK2U1M1B0N2M4NFhmL1R6TVVPWDdlODl2bDA3TU9LcWhTcEFIOWZmVGIyMFh4RHZUMEhqK25EaWI5cDYrNkREczgxckYxTk8vY2ROcjQyZHJ0ZFAvNitTQXYrV3E4aGZidW94elhOak5reGhURnIwV3A5L2VzOCtmcDR5ZWJoSVl2Rm90Tm40azJmejVJVVhpYWp4Tm5lUThlMGFLVzUyWHpYZHM1THY4MWVza2J6LzFxZjd6bmtOdU13MDU4ck5waVdUMFRINm9TVEh1WWUxcXlBSk5EZlR6ZGYzMUhmVEpsbnJQdDE5bEw5T251cHczN05HK2IvZVg3NGVIU2V6N3Z5dVhMbnpkZHFVTzlPU3J5WXJENzNQSi92OXE0Y2UvZUJvNWZVOEI0QWNIa3dXZ21nMkNVbUppb3N6SEZhTndDZ2VLek1NZWphc21HdFludXRuSU5TclJyWDF0Z1BmM0M0YzFTU2drc0Zha0sya2hwU3hzREg0K01tT0sxdlhpclF6M2g4N2tLQzdoc3ozcUZzVUhZVnlvWHE4YnR2Y21qNjNhRkZBMFdFaFdqTXU5K2E3cjQvZSs2QzVpNVpxN2xMMWtxU3lwWXByYy9HUHFJQWYxL2QvY3k3ZWJ6cjNPMDVlTXpsZlQxdE5zMzZhcXpMeDc2bGQwZTFhRmhUaDQ5SHEwNzFTaXBiSnUvU1NNN1VxMWxaS2FscGF0K2l2dG8ycWFzQS80eWVLNm1wYVJyOXhoZGF2MjJ2dzkzZlpZS0ROSEp3Vmtrc1h4OHZKVjdNR0ZqK2J0cDgvVEQ5VDlOZDJ2VnJWaW53ZVdWbnRWcjAxSnRmNXRrOHVuS091L2V2eG10Kzl1STFwbGxDamVwVVU2Qy9ueHJYaWRMVVQ4eURkNy9NV21LYTJTTmxmSitlZitnMmJkMTFVSk4rVytEMHZmajZlQlZaRStRcjFlYWQrL1htaEY5ME1pYk80ZHJPcVhhMWlucm0vc0dLS0J1aVFiMDdLVHIyck9ZdVhhdDVTOWNaNWUweTdUMTBUSHNQSGRPRUgyZnB0U2Z1VUxQNk5RcDBYaWVqNHpUaXliZGtzM25JeDh0TE5wdUhFaEl2T2x6M0ZjbzUvZzE5NUVTTTdoajlkb0ZlcnpCKy9XaU1ObXpicTNlL25tb015SmNLOU5jRFEvdEl5dmhzSGRhL203NzlaMmJKbm9QSE5IZnBXaTFkczhYcDhjNmVTNUFrWGRlcGhiYnNPcUI1eXpMNjVIamFiSHJ3bjJOZWJ2bUZJNXQyN05lblA4eDBldTEwYWROWVQ5NXpzM2J1UDZJeDczeWorUE1KeG5QUnNXZjEvdGZURkJON1ZpTUc5aWowK1RXclgwUHZmalZWWnh3bmpobThQRzFHL3lndlQwLzUrL29ZTStyOGZMeU5zbFk1cGFXbEt5MHQ5NWw1cmtoTlRkUFVPY3Z6M01iZnowY3RHOWJTZFIyYm05YmYwcXVqbHEzZG9qMEhqK1d5WjBiWnZpWlgrV2NVQUtEay9Udm1Qd1A0VjB0TVRKU1BULzQxeVFFQWwrN3c4V2dkUEhyS1dLNVJwWHllamJBdnhaRVRNVHB3Skt0WmRlMXFGUlZadG96cVJEbjJDb2tvRzZLRXhJdmF0dWVRc2E1U1pGblZxMUZaTmFvNmxzL3c5ZkZTVktWSVl6blEzMDlkMmpydmJWQytYS2dlR2RGZlg3dzJ5aUVjeVZTalNubDlQdTVSM1hSOUI2ZDM4M3JhYkhyMmdTRkdZSENscWxZcFFoMWJOU3hVT0NKSnp6OTBtMTU1YkxoNlhOUE05RjV0TmcvMTY5N1dZZnR5WVNGNmMvUmRwbXNvYzhaQnB1emhTSGhvc05vMHJWT29jOHZrYWJPcHRwTnJLTHRiZW5jMEhsK3QxM3kzdGszVXVVMGpZN2xYcDVhNW5sZlBEczFOVGVuRFFrcnA3V2Z1VmZNR05YVmJ2NjdxM0xxUjAvMzZkRzJUWnhtZ3EwR0RXbFZWUHJ4TW51RklsUXJoR3ZQUXJmcmdoZnNWVVRhckIwWllTQ25kMXJlcnZ2M3ZFL3J2VTNlclk2dUdzbmw0bVBZTkN2QXpCcWNMb255NVVKVXZGNnJVMURTZFQwalVtZmp6VGtQQjd0YzBMZkN4aTlLeGs2ZU5jTVRtNGFGbjdoK3Mwa0VCeHZPMzl1MmlOazNyU3BJRzM5QlpmYnEyY1ZyaXJXSHRhbnJ4MGF5ZVNZL2RPVUN0bTJSOFZnd2IwRTNWS2wyWnBYanIxNnFpV2xVcm1OWlpMQllOSDloZFQ0MjhSUjRlVnRXdFhrbnZqYm5Qb1g5S3hZZ3dEYjZoczlQamZ2VFNnNmIvY2hNZUdweHY2YkVSQTNzWXMrb3FSb1RweFVlR0d0ZHAzeDV0aS9WbjNHYnowSWdidXp1czkvYnlWT2MyalRSMjFBajkrdEVZUFhQL1lJZmVMRGFiaDE1K2JMZ2l5K1plbHZLZXdkZm5Xd29UQUlCTHhRd1NBTVV1UFQyZFAyd0I0REpKU0V4U3k0YTF0R25uZmwxTVNqYmRPVHEwZjdjaWU1MmFWY3VyUXJsUVRYajFVYjMxeGEvYXN1dUFCbHliMFhlaVdxVUlXU3dXZVhuYUZCVGdwOXBSRlhYblRkZXFmTGxRalgvaEFiMy96VFR0UG5EVTZGTlJyV0k1YmM4MmlCemc3NnVIaC9WemFQZzlxSGNuelY2VWNWZDlxVUIvdFcxV1Y1MWJOWEs1MzBTZ3Y1L3VHWFM5QnZTOFJsTm1MOVhTdFZ1TUdTa1BEdXVqdXJrMGdYY1hiWnJXMWZBQjNmWE5sSG55OHJTcGQ1ZldHajZ3dS94eU5KVWZkY2RBZmZyRDc5cXdmWi9PeEorWGg0ZFZ3VUVCYWxLdnVtNi9zYWVwWkZCaDFhbGVVWnQybUpzWVo1WWtHekd3aDJtR3lOVjZ6UWY0KytxWit3YXJhYjBhbWo1L2hkcTNxSi9ydVFVRitPbTFKKzdRaSs5OUo3dnNHbjN2TGNhQXFZZUhWVS9mTjBpTjZrVHBmL09XNi9DSmFQbjZlT3ZhRHMxTmQ3Wm5ENTJLUyttZ0FGV09MS3RSZHd3czl0Zks3cEVSL1hYWDArK1lBb2hTZ2Y2NnBuazlkV3JkU0kxcVY4dnpNOFJpc2FoeDNTZzFyaHVsdUxQbk5YdnhhczFjdUZxblRwOVJ6L2JOQ24zTk42NVR6ZFJNT3p1cjFhcmhBN29WZUdaS1VSdDBReWY5dlhXUHR1dytvS2RIRG5Kb2VtK3hXRFQ2bnB1MWVQVW1YZjlQaUhkYnY2NUdvL1BHZGFJMGJFQTNoMkRWNXVHaEZ4OGVxaWx6bCtuR2ExM3JXZlRVeUZ1SzRCMWxsYU55aGRWaTBRTkQrK2lobHo2U0pFV1dMYVBINzc3UjRmMVVqQWpUWjY4K29pOSttcTNmLzF3bHU5MnVSMGIwenpXY3FKa2pkTWtlRW9TVURuTFlOanIyckt4V3F6eHRIdkx4OWxKUWdKK2lLa1dvWjRmbVJrbkJUSTNxVk5NanQvZlgxNy9NMWVEZXpnTWFTZXJkdVZXUk5HbnYwN1dOVnEzZm9kV2JkcXBpUkpqNmRtdWo3dTJiT2Z6dWNDWXNwSlRHdi9pQUp2dzRTMy8rdGNIb3krVHQ1YWw3QmwydkRpMGFHTnMrTWlML2M3MFVkYXBuOUtHeDJheTZybU9MWW4wdEFNQ1Z4V0xQYjU0eEFGeWlYMzc1UlhYcjFsVzllczZuZHdPQU81by9mNzY2MWNzWXBKbS9OYzU0WEZTU1UxSzFmdXNlVmExWXJ0Q3pEVnlWbnA2dTJZdlg2dnBPTFZ3S0tsTFQwalI5L2dyMTdkWldIaDVXUmNlZVZVenNXWGw2MnVUbjQ2M3cwT0JjeTU1czIzTkkzbDQyVmFzWVVTUk5aL2NkUHE3OWgwK29hMXZuTmRyZGpkMXUxNEsvMXF0Rncxb09mVDRLWTk3U2RjYmpTcEZsODIyRW5PbDhRcUppWXVPTm15dzhiUjRxSFJUZ0VKcGxkN1ZlODVuNzU1eTVrTnQySGxacm51ZmtyamV1VEptelREdjNIVmFkNnBWVXQzcGxWYThjZVVrTjVlMTJ1MVp0M0tGcUZTT2NYbTlMMW13MjlTTWE1aVNzMjd4enZ4Yjh0VjRlSGg3eXN0bms2V21UajdlblFrb0hxVW5kS0lXSEZ1M3ZoY0k2RVIyckV6RnhhbHpIdFZKSGFXbnBlbW44Sk4zUXBiVmFOS3laL3c1TzdEMTB6UFQxdTV5ZjBZTWZHV2M4SGphZ3U2N3IyRUt2ZlBpOXFsWXNwNXV1NjVEdmpJd3R1dzVvMVlZZHV2UG1hNDExQjQ2ZTFObjRDOFp5OWhsZnhlWFl5ZE9LRERmUHpuanVuVytNeHkwYjFWS2ZybTN5UGM3dmY2NHk5WUFhTzJxRXd6YXhaODlwL2RZOTZ0S21jYUYvTjU5UFNOVEJvNmVVa3BxcUdwWEw1L2w1RDdQc2YwZk8zeHFuYnQySzd1WUFBUGczczdqNFM0bUFCRUN4SXlBQkFFZkZIWkFBQUFEZzZrZEFBZ0RPdVJxUXVOK3RRd0FBQUFBQUFBQUF3TzBSa0FBQUFBQUFBQUFBQUxkRFFBSUFBQUFBQUFBQUFOd09BUWtBQUFBQUFBQUFBSEE3QkNRQUFBQUFBQUFBQU1EdEVKQUFBQUFBQUFBQUFBQzNRMEFDQUFBQUFBQUFBQURjRGdFSkFBQUFBQUFBQUFCd093UWtBQUFBQUFBQUFBREE3UkNRQUFBQUFBQUFBQUFBdDBOQUFnQUFBQUFBQUFBQTNBNEJDUUFBQUFBQUFBQUFjRHNFSkFBQUFBQUFBQUFBd08wUWtBQUFBQUFBQUFBQUFMZERRQUlBQUFBQUFBQUFBTndPQVFrQUFFQUo4UER3TUI1NzJTeEtTa2t2d2JNQkFBREF2MDFTYXJxOFBiT0c5ckwvUGpZd1hRQUFJQUJKUkVGVWZRa0FjQTBCQ1FBQVFBbnc5ZlUxUXBGZ1AwK2RpRThwNFRNQ0FBREF2OG1Kc3lrcTdXdVRsQkdXK1BuNWxmQVpBY0MvRHdFSkFBQkFDUWdMQzlPNWkybVNwQnJsZkhVd0psRUhUeWNwS1pXWkpBQUFBTWhkVW1xNkRwNU8wc0dZUk5VbzV5dEppazlNVldob2FBbWZHUUQ4KzloSytnUUFBQURjVWVYS2xiVjlVN1RLQk5qbDQybFZ5MnBCMm4waVVZZE9YNlRjRmdBQUFITGw3V2xWYVYrYldsWUxrbytuVlhhN1hjZlBXVlN2Y1pXU1BqVUErTmNoSUFFQUFDZ0JOcHRONWF2VTFONUQyeFJWMWtjK25sWTFxT2hmMHFjRkFBQ0FmeEc3M2E2OXB5NnFRdFc2OUNBQmdFSWdJQUVBQUNnaElTRWhrdXBxeTRGZEtoZGdWNUN2VGQ0MktxQUNBQUFnYjBtcDZZcFBUTldKOHhhVnIxTDNuNzhyQVFBRlJVQUNBQUJRZ2tKQ1FoUVUxRndIRHg3VXZtTXhTa2c0cjdTMHRKSStMUUFBQUZ5aFBEdzg1T2ZucDlEUXNxclRzTEpzTm9iM0FLQ3crQVFGQUFBb1lUYWJUVkZSVVlxS2lpcnBVd0VBQUFBQXdHMVF3d0VBQUFBQUFBQUFBTGdkQWhJQUFBQUFBQUFBQU9CMkNFZ0FBQUFBQUFBQUFJRGJJU0FCQUFBQUFBQUFBQUJ1aDRBRUFBQUFBQUFBQUFDNEhRSVNBQUFBQUFBQUFBRGdkZ2hJQUFBQUFBQUFBQUNBMnlFZ0FRQUFBQUFBQUFBQWJvZUFCQUFBQUFBQUFBQUF1QjBDRWdBQUFBQUFBQUFBNEhZSVNBQUFBQUFBQUFBQWdOc2hJQUVBQUFBQUFBQUFBRzZIZ0FRQUFBQUFBQUFBQUxnZEFoSUFBQUFBQUFBQUFPQjJDRWdBQUFBQUFBQUFBSURiSVNBQkFBQUFBQUFBQUFCdWg0QUVBQUFBQUFBQUFBQzRIUUlTQUFBQUFBQUFBQURnZGdoSUFBQUFBQUFBQUFDQTJ5RWdBUUFBQUFBQUFBQUFib2VBQkFBQUFBQUFBQUFBdUIwQ0VnQUFBQUFBQUFBQTRIWUlTQUFBQUFBQUFBQUFnTnNoSUFFQUFBQUFBQUFBQUc2SGdBUUFBQUFBQUFBQUFMZ2RBaElBQUFBQUFBQUFBT0IyQ0VnQUFBQUFBQUFBQUlEYklTQUJBQUFBQUFBQUFBQnVoNEFFQUFBQUFBQUFBQUM0SFFJU0FBQUFBQUFBQUFEZ2RnaElBQUFBQUFBQUFBQ0EyeUVnQVFBQUFBQUFBQUFBYm9lQUJBQUFBQUFBQUFBQXVCMENFZ0FBQUFBQUFBQUE0SFlJU0FBQUFBQUFBQUFBZ05zaElBRUFBQUFBQUFBQUFHNkhnQVFBQUFBQUFBQUFBTGdkQWhMZy8remRkM2hVMWRiSDhkOWtKcFVRU0tNRkNEWDAzbEU2aWlBaUNvcUsvZHI3dGJ6ZXF4Zkx0Vjk3UmJBamlvaUlJQ0JTcEVqdkhhUkpBaUdRaElUME51WDlZOGdoSnowaEVIUytuK2Z4Y1U3Zms4dzVaUGJhZXkwQUFBQUFBQUFBZ01leFZYY0RBQUFBUEozZGJsZDBkTFFTRWhLVWxaVWxoOE5SM1UwQ0FBQ29FS3ZWS245L2Y0V0hoeXN5TWxJMkcxMU9BSUFMSC85YUFRQUFWS09rcENURkh0Nm4rb0ZTd3daVytYb0hWWGVUQUFBQUtpVW56Nm0wN0FUdDJaNmdpQ1pSQ2drSnFlNG1BUUJRS2dJa0FBQUExU1FwS1VsSk1idlZvYjUvZFRjRkFBRGdyUGw2ZThuWDIwdWhnUzRkak5rdHFTMUJFZ0RBQlkwQUNRQUFRRFd3MisyS1BieFA3ZXY1U1pLeTg1emFmenhMeVpsNXlyVzdxcmwxQUFBQUZlTmpzeWc0d0ZzdDYvbkx6OXRMemV2NGFlZmhmUW9LNms2NkxRREFCWXQvb1FBQUFLcEJkSFMwNmdkS0ZvdEYyWGxPclQrVXFzZ3dmMFhWODVldnQxZDFOdzhBQUtCQ2N2S2NPcDZhcC9XSFV0V3pXWkQ4dkwxVUw5Q2w2T2hvTlcvZXZMcWJCd0JBc2ZqMkRRQUFVQTBTRWhKVTA4OHFTZHAvUEV1UllmNktEUFVsT0FJQUFQNlNmTDI5RkJucXE4Z3dmKzAvbmlWSkN2SzNLVEV4c1pwYkJnQkF5ZmdHRGdBQVVBMnlzcktNWUVoeVpwN3FCWGxYYzRzQUFBRE9YcjFhM2pxVlpaY2srZHE4bEptWldjMHRBZ0NnWkFSSUFBQUFxb0hENFRCZTU5cGR6QndCQUFCL0M3NDJMK1hrT1kzbGduL3pBQUJ3b2VHYk9BQUFBQUFBQUFBQThEZ0VTQUFBQUFBQUFBQUFnTWNoUUFJQUFBQUFBQUFBQUR3T0FSSUFBQUFBQUFBQUFPQnhDSkFBQUFBQUFBQUFBQUNQUTRBRUFBQUFBQUFBQUFCNEhBSWtBQUFBQUFBQUFBREE0eEFnQVFBQUFBQUFBQUFBSG9jQUNRQUFBQUFBQUFBQThEZ0VTQUFBQUFBQUFBQUFnTWNoUUFJQUFBQUFBQUFBQUR3T0FSSUFBQUFBQUFBQUFPQnhDSkFBQUFBQUFBQUFBQUNQUTRBRUFBQUFBQUFBQUFCNEhBSWtBQUFBQUFBQUFBREE0eEFnQVFBQUFBQUFBQUFBSG9jQUNRQUFBQUFBQUFBQThEaTI2bTRBQUFBQXFwL0Q0ZFNQdjY0MGxodlVEZFZGM2RvWnl3bEpLYW9SNEtjQVA5OUtYK05VYXJwbUwxcWpmajNicTFtaittZlYzcXB3N01SSjQ3V1BqN2ZDZ29OSzNkOXVkMmp6cmdPcUUxWmJUU0xxbnV2bW5WUEhFNUowT1BhRXNkeTdjNXN5ajBsT1NWZDA3QW5GSEl2WDhJRTk1RzI3TUw5SzJPME83VHNjcTdZdEdwZHIvMU9wNlZxd1lxT3hQTGhQWjlVSnJWM21jVTZuVTZmU01vemxvQm9Cc3Rtc0ZXOXdHWmF1M2FiUTJqWFZzWFd6WXJjLy85NVU1ZWJtcVdaZ2dGbzNiNlRSbC9TdDhqWlVSbm52cjV6Y1BQbjZlSit2WnBXS1o5U0ZKVGZQcnVTVU5HTTVORGhJTm12VjMyTkg0aEtVa1pXdDFzMGFWZXI0dWIrdE0xN1hyT0d2QWIwNlZsWFR5dVJ5dVRUaDdhOFU0T2VyeGczcXFIRkVIZlh2MGVHOFhSOEFnTCtEQy9OYkRRQUFBTTRybDF5YS9OMThZN2xucDFhNnFGczdwV2RtNmJ1Zmwybld3bFhxMkxxWlhuejBWbG10Rlp1RUhIczhVZFBuTDlmaWxWdVVaN2RyN2RZOWV2KzUrODlKUjFkRjNQTEU2OGJyZGkwajljNkVlNHZkNzg4angvWDkvQlZhczJXM01qS3pGZFcwb1Q1NDduNVpMQllsSnFjcTluaGloYTlkT3loUWtSRjFLdDMyczdWNjgyNU4vR2F1c2J4b3lxdWw3di9JQ3hPMWEzKzBzVnl6Um9BRzllbFVxV3U3WEM0NW5FNDVIRTdsMmUyeTJ4M0t6Yk9mL2kvUC9mL2NQR1huNWlrN0oxZloyYm5Lek01UlpsYTJNakt6bFphWnBiR1g5VlBqQnVhZm45UHAxTUtWbXpYMXB5V0tQM2xLeno1MG95bklWNUtUcDFMMTJmY0xqT1UyelJ1WEswQVNlK0trYm4veVRXUDVqWC9mcFU1dHpFR01wSlEwblVoSUx2TmNranNvV2F0bURkTzZ2UWVQNkgrVHY1ZkQ0ZFNvb1gxMDU3amhwbURDbGwwSHRITGpUbU81YTdzVzViclcrVkNlKzJ2ZTB2WDY3UHNGZXVhaDhlcmNwbm1SN2NjVGtwU2NrbDd1YTdZcFoxQ3NNSjVSUlZYM00wcVM5aHlJMGVPdlREYVdQMy90TVRXcUgyNHNQL2Z1MTlxMGMzK0Z6am4xclNlTit5d3JPMWZmekY2aW1RdFdLalE0U0orOC9FLzUrL2xVdUozdmZqbkxlTjBrb3U1NURaQ3MzTGhMNjdidU5aYmJ0WXdrUUFJQVFBVVJJQUVBQUlCc1Zxc3NGb3RjTHBja0dmK2Z2MnlEcHM5YkxrbmF1R09mUHY1MnJ1Ni9hVlNGem4wcUxVTUxsbTgwem5rZytwaStuN2RjTjR3YVhLSHpSTWZHbXpxRFN6TnU1SUFxNjl5c0dSaWdWWnQyS2lzN1Y1SzA3OCtqbXZ2Yk9sMHhwTGRXYmR5cEQ3NmVVK0Z6RHV6VlVVL2ZmME9WdE85OEdOSzNpeWxBc21UTmxqSURKTms1dWJyaGtWZmxkRG5sUEIwUXlRK01uSzBXa1EyS0JFaDJINGpSVzUvTk5ENW5yMHo4VG04OWZiZWltalk4Nit0VjFySzEyMHlCcU5JOGNlYzF1clJmTjJNNU9TVmR6Ny8zdGV4Mmh5UnA5cUxWMnJ4enY1NjY3M3ExaUd3Z1NmcHk1a0xUT2Q3KzRrZTk4OFVzbGRkemo5eWtuaDFiU1RxLzkxZG1WbzZlZlhlS3R1NCtLRWw2OFlOdk5mR0ZoeFFlVXN1MDMvUzV5elYzNmJyaVRsR3NzZ0o5SmVFWlZWVEJaMVQ4eVZPYU5tZHBsYlMxSkEvZmRsV0ZqOGs1SFVTdGlJSUJ4czltTE5Ec1Jhc2xTU2NTay9YSjlQbDY2SmJSRlc1SFJWeHk4Ny9LdmUrc2o1OVZZSUIvcWZ0OE4zZVphZm15QVQwcTB5d0FBRHdhQVJJQUFBQklrbnk4YmNySnpaTWtPWjN1anNKclIvVFhnY094V3JwMm15VHBwMFdyMWFGMTB3cU5VRzNYTWxJakIvZlN6MHZXR3V1K25iTlVRL3AyVWQydzRIS2Y1OUNSdUNJZHdpVzVldGpGWjllQm01Mmp2RHk3Sk1uYlp0V05vNGZxa3dJemJMNmN1YkRTTXlndVpPbVpXYnJxbnVmTDNHL2QxcjBsZHZUbGQxTDcrZnJJeTh1aXRMVHNLbTJqSk8zL003Ykl1dlpSVFhUOUZZUDA3WnpmSkxrN1Q1OTVaNG8rZk80QmhRWUhLVE1yUjlFRjBvcmxpejFoSGwwZmZleUVmTHlMZmsxcTJxaWUvSHdyTnJyY2VickR2VEw4ZkgzVXVXMExMVjYxMlZoM0pDNUJVMzlhb3VjZXZrbExWbS9SN2dNeHBtUHlneW5sYnAvelRMRHFmTjVmQWY2K3Bucy9KUzFEejcvM3RkNzV6NzJtTkdWMlI4WGVUMlh4akNyZHFkVDBDZ1dxS2lNL1FISWtMc0ZZRjMveWxHbWZ1SVFrNDNWd3JjQUtYOE5pc1pnQ0pEZGNNVWlMZnQra3pPd2NTZTVVV1lQN2RGYjdxQ1lWUG5kMStIWEZSdTM3ODZocDNadWYvcUEzUC8yaFV1ZHIzYnlSM24vMi9xcG9HZ0FBZnlrRVNBQUFBUDZHY25MemxKRlZzWTdwZ3FtemN2UHNTanFkKy8yMnNjUDB4NkdqT25rcVZkY003NjgyelJzckt6dTNRcWxJYmgxenFaYXUzYWIwakN6WmJGWU42bjFoQnhmZS9teW1scTNiYml6Lzh2bExtck40alU0a3V0TWxwYVpuNnBkbEc0cnRTTWNab2NGQlNpbFFwNk04ckZZditmbjZ5TmZIVzM0K1B2THo5WkdmcjdmOC9YeFAvK2VqeUJMcUs5eDAxUkN0MjdwWEIyT09TWkxxaFFYcmVHS3lRb09EdFA5d3JDbGRUMG5lLzJwMnNlcy9mUDZCQ3M5R1NVM0xyTkQrQmZuNytlakp1NjlWbDNiTjllNFhzNVNiWjFlRE9xRjYvTTZ4U2t4T3JkU3NnTUxLR3AxK0xqMTg2MmdkaW9uVC9zUHVZTmNmaDQ1cThuZnpkZCtOVnhqN25DalVRWDR1OFl5Nk1CUk1XMWZZMDI5OFlieCs0S1pSZXVXSjJ5VzVnMFZYM2ZPOEVmQzdkY3lsR24rbGUvYlBSMU4vMXF5RnF5Ukpmcjdlc2xnc3hqbENhdGZVVFZjTjFhUnA4eVM1WjA2Kzg4V1ArdmpGaDVXWFY3bmduTlBsTW1ieUZIZk5xcEtTbHFGSjArYVh2U01BQUNqVFgrdXZKUUFBQUpUTGd1VWJ6cW9EZGNjZmYycmNneThWV1Q5MTloSk5uYjFFTjEwMVZEZGZOVlR2VDVtdE9ZdlhWT2pjZHJ0REMxWnNOQlhHTGsxbDArWlVKSlhKcnYzUnV1VG1mNmxsa3doOTlOOEhpMnkzMmF5Ni9acGhtdlR0UEEzcTAwbERMK3BxcERtNnNweEZzU3ZTbm5NaExTTlRhemJ2a1NUdFBYVEV0RzNoNzVza1NkMDdScGxtU2RnZER0bnREdm42Rk8za2N6cWR5czJ6bHpxcjR2YXh3NVNTbmlHTExFckx5RlJLV3FZYU53aFh2ZkFRK2ZwNHkyYXpLdnJvQ2FXa1pTZzVOVjJwYVptNmJleWxDcXhoN3JoZnNucUxOdTdZcnpZdEdxbHRpMGcxYTFUUHREMS9ocE1rOWV6Y1NuRUpKelZpUUU5Rk5XdW90UFRLQnltS1U5THZNVC80VW5BVTl1RUNNMVpxMWF5aEh6NmNZQ3lucEdWbzdQMHZHTXNPWi9HcHh5Njl1SnNhMWd2WEt4Ty8wM01QM3lSdm0wMVB2dmFaMGpPeUpMbEh4Yi85bjN2VXJtV2tKT21KVno3UjFqM3UxRlZEK25iUnYrNFpaNXpyMVkrbmE4bnFMWkxjTTI3T1pxVDgyZDVmM2phYm5yN3ZldDB6NFQwalRkTHZHM1pvL0pXRFZhdG1EYVZuWm1sUGdSa3kvbjQrbWpQNXY2YnpUcG8yVHovODhydXg3SEs1aW54T2VVYjlkWjVSbGJWclg3UnBObFRCV2pRRlUzRDUrL2tXT1hiMEpYMzE4NUsxT2haL1VwS1VscEdsbzNHSnV2T3B0eXZWbHBoajhScDExelBHOGxldlA2RUdkVU5MM1AvbHgyOHZjWnUvYjlIMlN1N1ArUnVmL0tDMGpLcDl0Z0VBNEtrSWtBQUFBT0F2cVdESDA0Ky9yaXgzcllmS0d0Uzdrd2IyNmlndnI0b1ZxYjlReEo4OHBkYy9tVkhzdHZ6MTA5OS9XajkvOGw4bEpLVm8xc0pWbXJkMG5leDJoNjRiT1ZBM2poNWlQbWJ5REMxY3VVbDFRbXRyNUtCZXVxUmYxeUl6RW5wMWJxMnBQeTNSbEZtTGpmb09sL2JycGlmdXZNYlk1NTNQZnpUVk4ybFlMMHhYRGJ2SVdFNUp5OUNIWC8rc3RJeE1MVjYxV1JIMXd2VFI4dzhxd1A5TTUrSExIMDByOHA1K1dPRHVPSzhiRnF6ZVhkcVU2MmRVbW9xT0FrODZsYVpOTy9ZWnkyVVZmdjl0elZiVkN3dVdqNCszNm9UV050WGphTnVpc1Y3N3YzOW80amR6MWJOVEszVnAxMXlIanNUSmJuZG85S1Y5amVESTRhTW50RzN2SWVPNGRkdjI2dkRSRTJyU3NLN1NNN05NeFp6dnZ2N3lVdHR6UHU2dmlIcGh1dXU2RVhwL3lteGRQckNuN3J4dWhQRjduVDUzdWFsenUzNTR5WjNNK1ZhczM2Rld6UnJLNVhMUERpaVlUcWs2L0YyZVVWRk5HNVlyQ0pSbnQrdVd4MTlYUWxLS3NXN3M4SDVsZnRiTzFwd2xad0pndmo3ZWF0MjhrYkdjUHhOU2ttcjQreFU1MW1hejZvNXh3L1h5eEdrYWM5bkZHajlxU0tVS3RWZFdqNDVSRlQ3bTArbS9hTzNXUGFaMVk0ZjNLekxEYmVJM1B5czVKZDFZZnVxKzYwczliMzd4ZWdBQVBBMEJFZ0FBQUtBY0xCYUwxbTNicTVjK0xOb1pYNUkzL24yWFdqV3J2aUxobFhVeU9WVXpGNncwUm1WUG5iMUV2VHEzVnNzbUVaTGNNNHdXbmE2TkVYTXNYdC9OVzZZQnZUc1dlNjV4SXdkb3hZWWQrdlBJY1VuUzBqWGJkT2U0NGFvZDVLNGg4STlyTDlPakwwMHk5cCsvYkwwcFFQTFpqQVhHU0dsZkgyODk4K0I0VTNDa3N2STdmQS9HSE5NOS8zblBXUC9Hdis5U3B6Yk50R3QvdEI1NVlhS3h2cXdBUjBHWldUbjY3L3RUbFh1NlJvUWs5ZTNXMXJTUGo3ZTU4MzdyN29ORzBmTG5IN25aQ0pEWTdRN05YTEJTWC8rMFdEbTVlWXBQT3FWSkx6NnNTeS91cGhuelYrak9jY01sU2VrWldYcnBvMitOUUZUK3VpZi85Nm4rYy84TjZ0Q3FxYWE5KzIvOXZtR240aEtTVEozSTFXbms0RjVxMDZLeE1kdEJjczlvbWo1dnVXbS9YbDFhRnptMmNBMlBGei84MW5qOTVmOGVWMFM5c0NwdTdZV3R1cDlSY3hhdk5RVkhiRGFyeGw3V3IwTG5tUFh4czhicm5mc09hOEpiWHhuTEh6ejNnQ0xxdVFOT2ZqN3VJTWE2clh0TmdiL2hBM29vNFBSTWtTTnhDYVpaU0NVRkFQcjFhSyt2bWoxUm9YdTh1dno0NjBwOVAzK0ZhVjJIVmsxMTEzVWppZ1J4di94aG9aSjFKa0J5b2FlTkF3Q2d1aEFnQVFBQThBQlQzM3BTTlFLS2pwNHQ2TzNQZjlTSzlUc2t1WXNvZi9OMnllbFc4anQzKzNScG81QmFOWXRzZHpxZEZSckZuSk9iSng5dlc1WG1hci9wcXFHbGJ2OTYxbUxqZFhoSUxWMDJvSWRDYXdlVmVvekQ0VFNOYWkrTHM0UzBTWlZ4TU9hWS9qZDVobUtPeGF0VDYyWjY0czVyRkJwY2Vuc3JxM1h6UmhvMXBMZCtXclJha3J0V3hjNC9EcXRsa3dqbDV0bjExbWN6alk1NG05V3FaeDY4c2NqbjRJY0Z2K3UzMVZzbHlVZ0hKYmxIbVgvMTR5TDE2OUhCV05lb2ZyaFJuUGx3N0FuOXVtS2p3a05ySytsVXFoWXNQNVBteU50bTB4dWZuQ2xBWEZ5cW9jTEsrdHlYcEdCQjkrQmFnVWJuNmdNM2paSWtKYWVtNjV2WnZ4bjdYSFhwUllxb0c2clU5RXpkKzh4N09uYmlwTEd0ZGxDZ1JnN3FaVHEvdjUrUEd0UUpOVkw3RkpRZnZQaDl3MDU5T3YwWDB6NkhZdUswZWRjQmRXM1hRby9kTVZhU083ank5dWMvbXZhejJheXkyeDFLT3BXbXgxNmVyR0g5dW1uczhQNjY1T0t1bGZwNUZGWlY5NWZGWWpFRlI2Yjl2RlNmei9qVnRJL05adFh3L2oyS0hOdTRRWjFpcjEyelJvQVJIT0VaVmJxcWVrYWRURTdWbEZtTFRPdXVHTks3d3Mrb2dyUFFDcWVZQ3ZEM05XMWZ1WEduWHA4OHczZ1dCZmo1cWt1N0ZocDI2MU95V053L2k0SUtmczRLS3h3YytlcjFKeVM1MDFsdDJYTlFYZHUyS1BIWVc1NTQzWGdkVVM5TUx6OTIyNW56aGxWZDBPWHpIMzdWdERsTFRldHFCUGpwaVR1dk9TZDFUZ0FBOEJRRVNBQUFBRHhBalFDL01nc3kxNjRaYUx6T3ljMHo3Zi9yaW8ycUVlQ252bDNibWpvVnUzZUlVdmNPN2hRaEdablpXcnAybXhhczJLQU9VVTExOXczbFQ2c3lhZG84TFZ5NVNmMTdkdERBWHAzVXBubWpzKzd3dWJrQ25ZOTFRbXVYdVg5MWUrbkRhVVlRWWRQTy9mcG82cythOE9ENGNoL2Z2SEVEWTlaRTRYUS8rZXV2dVBOTTd2eUNIYWZaT2JuNi9JZGY5ZmtQdjhybGNpa25OOC9ZNW5BNjlhLy9mV1lzdDJ3U29iZWV2bHZ4SjA4WkJiZ0xtL3ZiT3MzOWJWMkpiWDNqMHgrS1haK2VtVlhzT2ZNN015WHByYzluYXR1ZU0ybW1icmhpVUluWEtjM1I0NG55dHJtL0xoWHNXTTJ2NTNBa0xzRVVJTG1vV3p0MWF0Tk1McGRMdnI0Kyt2S0hoY3F6MjQxWkwva3paZ3I2djd1djFYdGYvYVRvMkJOR1oyNXdyVUNGMUtxcGx5ZE8wOUkxMjRvY2sxKy81Vmo4U1czYXNWOUxWbTh4cFNqTGI4dDFWd3pVNHk5UFZrNXVubHd1bDFGVG8xbWordXJSS1VxTkc5UlI0L3AxS2oyVHBMTDMxNnBOdTdSNTE0RWkrM2RxM1V6OWUzYlFzSDdkdFhqVkZzVWNpemUyM1RSNmlPclhDU2x5ek9BK25iVjI2eDRqc0p1dlJaTXp2eStlVWVlZXU3ajVMR1ZtNVJqckFtdjQ2NlpDYWZuS0VuczhVYWtGYWdaRkh6dGgybjR3SnM0SXRqcGRMbjAwOVdkbFpydXZhYk5aOWV6RE42bHJ1eFpxMnJDZURzWWNNeDNyNSt0anFzV3kvM0NzMW0vN28wZ2JtamFxcDc1ZDI2cEIzVkFscGFUcDlja3p0SEhIUHQxencwaU51ZXppTXQrRHQ5VmFhczJSeXJMYkhkcTRmVitSOVUvY2VVMng5d1lBQUNnL0FpUUFBQUNRSk5Xb2NXYWtmZjRvWkQ5ZkgyVmtabXZpdDNPVmtabXR1bUhCdW5IMEVGM1d2N3ZwMkp6Y1BOMzQ2R3RLejNSM1hoMkpTOUJOVnc4MVVwMlV4bTUzYU5IS3pVcEp5OUNzWDFkcDFxK3I5TmdkWTR0Y282THNEb2RtekZ1aExYc082dVhIYnl1U2pxY3FGTTdMbjVDVW9oc2VlYVhLcjVOL2J0Tnlja29KZTFaZVNTUFBDd1pFQ25PNVhLYmpLako2dmFya2QwZ2VpVXZROXIxL0d1dmJ0bWlzQWIyS1QvMlZrcFloU1VyUHlEYXR6OGpLVmtwYWhzWmRQa0RqTGg4Z1NSV3FaV0d4V0hUdGlQN3EyYkdWdnZweGtXNGRjNmtpSTRxZjZkQ3VaYVFtdmZpd1hDNlhVV0E4djlPOVJXU0VLVUJpdFhwcDdHWDkxTDVWRS8zbnpTK05lNjJ3M3AzYjZNbTd4OG5mejBmUFAzS3pYcG40bmZGZUplblFrVGdkT2hJbnlWMGo1c1ZIYnkzM2V5dW9zdmZYem4ySFN5eWEzcjluQjRYVXJxazNuN3BMajc0MFNVZmlFdHpCbnBFRGk5M2ZhdlhTaEFmR0t6c25WMGtwYWZLeVdPVGw1VlZzQ2phZVVXN240aGsxNDVmZmk5VEVTTS9JMHRqN1g5U3ZYNzRzU1lxT2pTL3hQc2ozMll3RituM0R6aEszdjFRZ2hWcmRzR0E5ZWZjNFBmSHFKd3F1RmFqSC9qRldYZHU1WjNuMDY5RmVKMCtseXMvWFIwR0JBV3JTc0s3R1hIYXhHaFpJdWZiSG9hUDZjdWJDSXRjWTByZUwrblp0cS8ySFkvWHYxejgzN3AxSjArYXBibGh0WGR5OWZSay9qWW9aZGRjenlzbTFLOERQVjQwYmhLdHZ0M2E2WW5EdklwOWhtODJxQ1ErTTEzM1B2Rys2OTU5NzkrdHlYK3VTbTB1ZUZkcXhkVE85K2RSZEZYOERBQUQ4RFJBZ0FRQUE4QUJYM2ZOOGlkdUc5TzJpZjkwelRrR0JBYWIxYVJsWjh2UDEwYXhGcTVTUjZlNUVQcEdZYkJyaG04L1h4MXM5T2tVWkhicVpXVG42ZGZsR1V5MkprcXpldk52VWdSc1k0SytCSlhScUYxUXdyVWxoZng0OXJuZSsrTkdvZXpIeG03bDY4T1lyeXp6bmhXenNaZjAwZGZZU1NaS1hsNWZHREN0N05MT24rV1Q2TDBhNkhhdlZTdy9kT2xxcDZabnk4eTFhZEhucy9TOFVlNDVuMzVsU1pOMm9vWDNLOWZuSnpNNVJXbnFtM3Z4c3ByYWNuaVd4Y21QSkhiN0Z5ZS9RSGpHd2g3NmV0VmpaT2JscTJTUkNqOTB4UnMwYk41REw1VkxEZW1IYWUraUk2YmpnV29HNi9vcEJHbjFKWHlQSTBxMTlTMzMyNnFPYStNMWNMViszWFhhSHczVE0rRkdEUzJ4SGRkNWZoNDRjMTNVakIyckcvQlVhTWFpbnRoYVlFVlNXSmhGMWk1MHR4elBxM0ZpN1pZOCsrMzVCcWZzc1hMbEpiMzQ2VTFjUHU2allXaG1WMWFsTk16MTkzL1hxM2lIS2xFcHYvSldETmY3S2tqL2I1ZEdvZnJoQ2F0YzBmdTh1bDB1dmZqeGRiLzhuMktqRlZCV3lzdDBCNWZUTUxPMCtFS1BkQjJJMFovRWF2ZkRQVzlTc2NYM1R2dlhyaE9pZi83aGFMN3ovalc0WU5WamZ6dm10dUZNQ0FJQUtJa0FDb05vbEp5Y3JOalpXQ1FrSnlzcktVbFpXVnBYbWJBZUFDMUZ3Y0hCMU44SGc0KzMrazdCd252NVRxZW55OWZIV3pBVXJqWFUxYXdUb2lzRzlpejNQcUNGOVRDUGVmMXEwV3FNdjdWdG1aOWo4WmV0Tnk4TUg5aWkyUTdzaWF0YndWMkpTcXJFOFovRWF0V3NacWNGOU9wL1ZlYXZUTFdNdVVmZU9VVG9TbDZDMkxScVhXSCtoTWc1RUg5T3grSk5GUnB2dk9SQ2poLzc3a1NJajZxaGIreWdONk5WUmJWczBydFExQ3ArN01pWk5tNmNmZnZtOTJHM3J0dTdWbXMyN2plV3hsL1ZUODhZTjlOUWJuK3Q0UXJJdTdkZnRySzlmVUo3ZGJscCs1ZVB2bEhRcVRhTUxwUEU1RzRFQi9obzV1SmVDQWdOMDdZZ0JzbHJkcWUwc0ZvdnV2Mm1VSHZydlJ3b0tERkNuTnMzVXExTnJEZXpkeWJpWEM2cFZzNGIrZGM4NDNUdCtwQmF0M0t3dHV3OW8vK0ZZTmF3WHJqYVYvRjJlNi92cnlkYytOVjQvL2NZWEZUcjJpVHV2S2ZGM3pUT3FhdTNjZDFndmZ2aHRxWCszejFteVJoOU1tU09YeTZVZmZ2bGRwMUl6OVBnZFk0M1A4OWw2c2NDc2t2SW83M1BJejlkSHp6MThrKzUvOWdNanJWZE9icDRtdlAyVlBuenVnWE5XLzBtUzRrK2UwbE52ZnFGUFhuNUVOV3VZQnk3MDc5RkI3MHk0VisxYVJoSWdBUUNnaWhBZ0FWQnQ0dVBqdFgzN2RpVW5KOHZMeTB0aFlXRUtEdytYbjU5ZmhZcG1Bc0JmVVZ4Y1hIVTN3ZUJ6T24xUVNHMXpnT1JrY3FybUxWMW5LckI5elloKzh2Y3J2bU93ZlZRVE5XdFUzMGpmY3l6K3BGWnYzcTJMdXJVcjhkb25FcE5OOVFpOHZMeXFwSU01TExpV0hydGpqQ245eUR0Zi9LaVdUU0xVcUg3NFdaOC9YMmtwUzg2RmRpMGoxYTVsWktXT2pUa1dyLzJIWXhXZmVFb2JkcGh6MmQ4NzRUM1ZEZ3BVL3dLRjB5VnA5dWxVU05HeDhZcU9qVmVIVmszS2ZiMzd4bCtoKzhaZklVbjY4OGp4SWpVQkttUG9SVjEwOS9WRjYwYWNTazNYbTUrWjY1WU1IOUJEc3hhdTBvYlRlZnVuL3JUa3JLOS9NT2FZcHYyOFRJZGk0blQwZUtKcDI4bGtkMmQzUmRKeGxTWC92VDc3emhTdExoRDh5WmVTbHFFVjYzZG94Zm9kZXYyVEdlVSs3NklwcnlvM3oxNzJqaVU0bS92cjd1c3ZOOTdYc0Z1Zk9xK0RZbmhHVloydGV3NXF3bHRmbFpwK1Q1SzI3LzNUbU5VbFNZdFhiVlphUnFZbVBEQyt5TDN5eklNM0ZudU9ndS9oaFVkdlVlL09iYzZpNVc0akIvZlN5TUc5aXB5L29BWjFRdlgwZmRmcnFUZStNTjdEeWVSVVBmZmUxM3JyNmJ1TkdrVVZjY2U0NFFxcFZWT0JBZTd2TzJrWm1mcmowRkV0V3JYWm1LbVpmNTJaQzFicTFqR1hGamxIY2Y4R1JEVnRxTEhEKzVuV1Rmem1aeVducEJ2TFQ5MTNmWW50Q2k2bVJoSUFBSjZDQUFtQTg4N2hjR2pqeG8yS2lZbFI3ZHExMWJ0M2I5V3ZYMSsyU256SkFJQy9xbk1kSU1rcDFQbjV6b1I3NWVmcjdveHlPbDI2NzVuM2pXMStwenVwd29Ocm1ZNVp2bjZIbHF6ZVlpeUhCZ2ZwNmpMU09sMHhwTGZlL1hLV3NmempyNnRLN1h6OFpma0dVK2ZaeGQzYXFVNW83Vkt2a2UrT2NjT05UcDJOTy9jVktXaDlVYmQydXZUaWJscTRjcE1rZHlxVEZ6LzRWdTgvZDMreEkrMy83aGF0M0t6djVpNHJjWHRLV29hcFNMdnkyZ3ZZQUFBZ0FFbEVRVlJVdFBiSWE1TysxMnVUdmkvMU9sY083YU03eGcwM3JYdm92eDlWV1cyU3dpUEE3UTZIWHZqZ1cxTkhvQ1R0MmgrdHlkUG1TM0xQeHJobHpDWDY4T3M1a3R5ek1CWis5WXEyN2ptb2lkL00xVWZQUDJnYTBiNXEweTVUeDNXVGlMcVNwS1JUNlZxK2JudXA3Yk5acmJycnVoRkdLcm9kZS85VVNucEdzYlVMa2xQUzlOcWs3NDE3b0NwbkJaV2xySHZncjNwL2VYbVZQaHVFWjlUWlc3cDJtMTZmUEtQSUxLcGJ4bHlpcjJZdU1xMTcrcjdyNWUvcm93VXJOaHJyMW0zZHF5ZGYrMVF2UG5acmtYUm93Mjk3V3M3VFArL3YzMzlhdFdyV0tIZTd2RzIySWpOVEhBNW5rWFpXUlBjT1VicjU2cUdtOStYdjU2dk1yQnpWcWxueDMxRitYYU9DaGw3VVZlTkdEdFJEejM5b3FqVzFadk9lWWdNa3hRa0xEdEtnM3AxTTY3NzhZYUdTZGVhNVdIZzdBQUJ3dTNELzZnTHd0NVNWbGFWVnExWXBOVFZWUFhyMFVHUmtaSlhsSVFZQW5KR1ZuV05hYnRXMG9XdzJkd0hnd3AzZStUTkk2b1lIeTh2THl4alJ2WGpWWnROK3Q0NjV0TXpSOFVQNmR0RW4zODFYNXVucmI5OTdTRWZpRW9vZEVlMXdPTFh3OTAybWRWZGZWdjY2R3YyNnR6ZUtjNmRuWmhYcGZKU2tlMjhjcVUyNzlodWordzhkaWRQRWIzN1d3N2RlVmU3cmxLWndtaDJYeTFYbWlPcnFFaDVhcTlUdGhZdXRGNmM4UVk3Y3MraU1ySXdaODFabys5NmlOU3JlKytvbjJSME9keUh2QjhjcnAwRGJiVmFyRnEzY3JMYytteW03dzZGbDY3WnBTTjh1Wjg0NWY0VnAzL3hDN3lHMVN4NWwzYTVscFBwMGFhdCtQZHVyUVoxUW5VaE0xdVR2NW12RitoM3k5ZkhXeU1HOTFLeVJ1YWJBeXhPbm1UcmZieGcxcU9JL2dIT2tPdSt2UlZOZVZVWm10cWIrdEVRL0xWcXQ4YU1INjhZcmh4Uzc3Ny8rOTVrMjdkd3ZTUXJ3ODFYUFRxMUxQVGZQcU1vL28xd3VsNmJNV3F4dlp2OW0rdHhLMG9pQlBYWGpsVU9LQkVnc0Zvc2UvY2NZK2ZyNmFQYWkxY2I2WGZ1ajlkaExrL1hLLzkxdXBIZTBPeHltT2puRkZhMC9HcGVvUFlFeGtsUWtSZHhqZDR3eDNjZVNPNWp6OGtmVEt2RnV6eGcvYXJEMkhqeWlqVHYyNmJZeHczVHQ1ZjJyL1B0TFdIQ1FycnIwSWszK2JyNnhMaTdoWkpWZUF3QUFGSThBQ1lEenh1RndhT1hLbGNySnlkSGd3WU5WdTNiNVJ0OEJBQ291Ty90TVo3RFY2bVVFUjZTaW5kd0JmcjZTM0oxUmRVSnI2M2hDVXBIenRXM1JXTVBLVWNQQjM4OUgvWHAyMEs4RlJndi9zbnlEN3JwdVJKRjlsNjNiWmhvdDI2WkY0MHFuanlwSllJQy9IcjVsdEo0cFVIaDcyNTVEU3MvTUt1V284dnY1ay8rYWxoT1NVblRESTY5VXlibXJXdUVaUWdXOStkUmRhdHlnanE1NTRNWHoyS0tLQy9EM0xiS3VwRm9BK1ozQXpSclZWN3VXa1ZxMjlrem50TTNtcGExN0RocWRzZC9OWGFhQnZUckphdlhTOXIySHRHdC90TEh2NEQ2ZEZSVG9yZ01RVXN0OUxhdlZTNDBiMURFS2JFdlNiV09IcVZPYlpzYnlsQjhYYThYNkhVWmJubjl2cXQ1NzVqNWpSUHphTFh0TUhlWXRtMFNVdS83RTU2ODlWdVM5RnJ5dmEvajdtZTc1OTZmTU5vckdWNlZ6Y1gvWkhRNmRTczNRUGY5NTF5aVFQZVhIeFlwcTJsQTlPN1l5N1R2M3QzVkdjRVJ5QnkveWYxY2w0UmxWdVdkVVVrcWFYcG40bmJidVBsaGsyeVVYZDlYRHQ0NHU4VmlMeGFJSGJob2xTYVlneWFFamNmcm5DeC9ydFNmL29YcmhJWEk0ek9uV2ZIMkxCdVFuVFp0bnZLNkt1a2JsWWJGWTlLKzd4K25vOFVTMWJ0N0l0QzMvTTNwbTU4cGZwL0RNcEx3OFJ3bDdBZ0NBcWtTQUJNQjVzM0hqUnFXbHBSRWNBWUR6SUQ3cGxQRzZjQXFUNUZSektxSWEvbjdHNjJhTjZoVUprRml0WG5yNDFxdDBNQ1pPNFNHMXlreDVNcmhQWjFQbjQ2S1ZtM1g3TmNPS2pBYWVQbSs1YWZtNmtRTkxQVzlsOWVuYVZ2MTdkTkRxemJ0MTdlVURkT1Bvd1pYS0hmOVgxNkpKaEI2OWZZeWlta1ZvODg0RHBwSEtIVnU3Ty9iek94d25mVHRQUHl4d0YwUDM5ZkhXVjY4L1lRcEVISXc1cG5zbnZHK01JdS9YbzMySjlRTWtkeWV0M2VIUTY1Tm42TGMxV3lWSnZidTAwUk4zWGxOaWgvYk9mWWYxeXNUdkZIL3l6R2Y1MGR2SEZObXY3ZWtPNjhBQWYxT25jcVA2NFRvU2w2RDloMlAxMk11VDFMcjVtZEhtL242K3VuYkVBQzFhdVZrdWwwdUhqNTdRMU5sTGRPMklBWHJqMHpPMVRDd1dpOGFOUEpNU3AzWlFEZjMza1p2VnFXMXpuVXhPMWUxUHZsbmllMzdvMXRINjgraHg3VDhjSzBrNmR1S2tIbjk1c2w3NzF4MktUenlsbHdxTWF2Znk4dEpEdDR3dTk2ajB3ck1kM3YxeWx1Yit0czVZbnZUaXc2WjkvTSt5b0hocHF2TCt5c3pPMFNzZmZhY1hIcjFGbDF6VTFmZ011bHd1dmZMUmQzcmxpZHVORHVvOUIySk1uZVYxdzRMTC9RemhHVlV4djYzWnFnK216RkZhUm1hUmJjTUg5dEEvYjd1NlhKL2RCMjRhSlpmVHBUbEwxaGpyanNXZjFDTXZmcXhYLys4ZkNpMVFCOHZYeDd2WUdTVFZ4V3ExcW1tamVxWjFUcWRUMDM1ZWFscm40MTM1R2tSSDRoSk15MkVoNXFCMndaU1hoU1VrcFJUWm5wVmpua2xhMnZINUd0UUpMVEl6QndDQXY3c0w1Njh1QUg5ckdSa1ppb21KVVk4ZVBRaU9BTUI1Y0RUdVRBSHB3aVBzTiszWWIxb09McEEycUdXVGlDTEZvRys4Y29pYU5hNnZyMzVjcEprTGZ0Zkl3YjExOWJDTEZWYkN5UDB1YlpzcnBIWk5KWjFLaytRdW9MMTJ5eDVURFlaMVcvZWFSdDlIUnRSUm55NW5YM2kzSlBmZlBFbzNqaDVTcElQcmJKM3ZJdTJTWkxjN1RMTUR5aXM4cEphR0Qrd2h5VDFDdlNRbkVwT040dXlTTzNWVXdkUnFEb2RUSDB5WlkwcXhVNTZPNDIxN0Roa3pLaVQzRElxN24zNUgvL3pIR05QTWdKemNQSDMzOHpKOSsvTlNVd0h2RzBjUE1WSmRGUlJSTjFRQi9yNTYvTTZ4cHJvaFQ5OS92ZDcvYXJaMjdZL1dINGVPNm85RFI0MXRRVFVDRkJsUlJ4ZDFhNmVWRzNkS2txYjl2RlM3OTBjckx2NU1nUENLd2IxTmRVRXNGb3Y2ZEcwclNTb3IrWTJ2ajdlZWYrUm1QZnpmajR4WkNJZGpUK2pSbHlZcFBTUExOT05qL0pXRGk0eE1MeStYeTJYNmZmcjcrU2p5ZE0yVTg2VXE3aStIdzZIbjMvMWFtM2NkVUhwR2x1NjhicmdPUkIvVDFqM3VHUXZwbVZsNi9KWEptdkRBZUFYVzhOZFRyMzl1L0F3dEZvc2V2dldxTWxNQTV1TVpWWDdKS2VrbEJrZHV1bXFvYnI1cWFJWE85OERObzVTWm5XTks0WGd5T1ZWdmZUWlQvNzduT21OZFRtNmV0dTA1WkpxVlZaWTNQNTJwZDc2WVpWcFhlRlpLWmYyK2NZZGVuenhEVnF1WC9QMTg1ZU50VTBabWRwRjBaUkduVTZvVlo4K0JHTld2RTZMYXhSUkVQM2JpcEdZdFhHVmExN25RZTMvMTQra2xubnYvNGRoU3Q1ZDFmTDdoQTNvUUlBRUFlQndDSkFET2kvajRlTld1WFZ1UmtWV2JsZ0FBVUpURDRWVHNpVE1Ca3JwaHdYcmgvVytNbVNNNzl4MDI3ZCtnanJ0RDUwUmlzbjR0bEcrL1dlUDZ1djRLZDEyRTR3bkp5c3JPMVl6NUsvVDdocDM2K3MzL0svYjZGb3RGZzNwMzBzd0ZLNDExdnl6YllPcDhMRzVrZGtWenVxL2V2RnZCdGR3ZFRmditqQzExMzVCYU5ZMDg5MzlWdS9aSDY3VkoweFVYbjZSMkxTUDE5UDAzS0R5azlMb2lsZkh4dC9OTVJZMDM3enFnY1ErOXBJdTd0OWZ3Z1QzMHk3SU5wczlRLzU0ZEZOVzBZWm5uN2RhK3BWNTU0blk5Lzk1VVk2WkhZbktxbm43akMzVnQxMEwvdVBZeUhZeUowNVFmRnlueGREMkdmTmVNNks5YnJyNmsyUFBtcDcvSkQxems4L2YxMVl1UDNhckhYcDZzQm5WQ2RlaEluSTZkY0ljMThqc283eDAvVXB0MjdsTldkcTRjRHFjMkYwaERGUlljcE52R2xxOUFja25DUTJycGphZnUwdU12VHphQ0pMSEhFMDM3OU9nWXBSdXZIRnpwYXl4ZHU4MDA4cnhOODhabEZpb3ZqL045ZnkzOGZiUHh1ZHU1NzdCNmQybWpaeCsrVWY5Ky9YUHRQWGhFa3J2VC9ObDNwOGpiWmpNRm1LNGVkcEY2ZEl3cTk3VjRScFZmY0sxQVBYMy85WHJxalMrTWdLV1B0MDJQMzNsTnBZcCtXeXdXUFg3SFdHVmtaV3ZONldCOG8vcmhldTZobTNUeWxQbSsvK2libi9YT2YrNDFyWHZoMFZ2VXUzUHhnYW84dTExNTU2Z0VVcytPcldTeFdPUndPSldlVVhMNnM0R2wvRXcyN05pbjcrY3RWKzh1YmRTeGRWT0ZCOWRTbnNPaFBRZGlOSC9aZW1WbW5abnhZYkZZZE5XbEYxWHBld0FBQU1ValFBTGd2TWpLeWxLblRwMG95QTRBNThIT2ZZZE5vMXFiTkt5cnpLd2NyZGl3bzhpK29jRkJhbFEvWENjU2svWFl5NU4xSWpIWnRQMWtjcXB5OCt6eXQvb29PdmFFc2I1dVdPbXpBWWYwN2FLWkMxYktacldxZThjb1hkYS91N0Z0OTRFWTdmamp6d0xuQ3RhZzN1V3J2VkJRd2ZRNkZaVmJSYjFvaFFzZ0YrYmw1VlVsMTVGa0JFY2tkN0RrdzYvbjZMbUhiNnF5OCtkNzhPWXIxYlpGWXkzOGZaTU9uLzZkNStiWjlkdWFyVVo2ckh6MTY0UVVtL2FxSkozYk50ZkVGeDdVcXg5UE45WDUyTHpyZ0RZLyswR1IvYTFXTDkxMTNRaGRQYXowd3RpRmd5UDVBZ1A4OWU2RWUrVjB1WFQxdmMrZmFYZmRFRW51blArM1gzT1pQdng2anVrNGk4V2lwKzY3WG9FMXpPbnBLcU5CblZEOTY1NXhldnlWVDRvVXR2YTIyWFQzOVNQTC9KeTBiQkpSN0dkMnplYmRldXV6bWFaMW0zY2QwTmo3WDFEWGRpM1VvMk1yZGU4WXBlRURlbFJvSkw1MC91K3Zna0c1YlhzUHFYZVhOZ29NOE5kclQ5NmgvN3o1cGZITWNEaWNjampPQkVlNmQ0alNuZU9LMWc4cEM4OG90L0k4bzdxMWI2bGJ4MXlpejJmOHFzaUlPdnJQL2VQVnBHSGxaeWxaclY1NityN3I5ZmpMazVXUmxhMDNucnBMSWJWcTZrRE1NZE4raDJMaTlOUWJuMWY2T3VXeGNjYyswL0wrdzdIS3lNeFdqUUEvMC9yYVFZRnEyckNlRGgySksvRmNWd3pwcmI0bFBJdnk1ZVRtYWZtNjdWcStibnVwKzkwMjVsSTFhMXkvak5ZREFJQ3FRSUFFd0hsaHNWaFV2ejUvNUFQQStiQnUyMTdUY3F1bURYV3kwSWg4eWYxc2Z1aVcwWW8rRnErbjMvakNWT3NoWDBwYWh0Nzc2aWZkZU9WZ1U4ZFE2MmFscHdOcTJTUkNqOTh4VnIyN3RDbFNzMlQ2M0dXbTVXdUc5NVBWV25XQmhQSll1MldQYWJteWdZekNCWkJMa2w4TVBKK2xFaVA4VTFMTnhZQlBGYW9sVTFWQ2F0ZlVOU1A2NjVvUi9iVnR6eUZObmIyazJNTE1rcnZqK01qeGhESS9ENFdQZWVEbUsvWDY1Qm1sZGpaSzB2RCtQZFMxZlVzNW5jNUsvNDc4ZkgyMGRPMDJVNnFkL0xSWmZ4NDVyb1dGWmsxSjdyUlYwMzVlcWdCL1h6VnYzS0RZOHhZT2RoVG42UEZFelZxNFNyOHMyMURzL25sMnUrNmQ4SjVHRE9xcDYwY09MTEhnL0kyamh4aXZNekt6dFhUTk5pMVlzY0UwNDZXZzFQUk1MVnUzWGN2V2JaZkZZbEdMeUFicTNhV04rblJwb3hhUnhiK2ZxbFNlK3lzbk44K1VRaTFmMDBiMU5QYXlmc1p5YWxxR0d0VVBOd1VzQ3NySXl0YUs5VHZVcjBmN0NxV2U0eGxsVnRZejZycVJBK1huNjZNUkEzdVdPNVZaYVh4OXZQWGlZN2ZLNFhRYU0yZmlFNHYrRzFSNHhtTmhaMU9vZmRIS3pVVUNqREhINHZYRXE1L28vKzYrVmswS3BhcTdZbWh2YmR0OVVCWXZpN3dzWHJKYXZlUnRzeXE0VmszMTdOaXFTbEpUK2ZwNDY1N3hJelZ5VUsraTdhM2dlNzNsOGRkMUxQNU1Nc0R6VmRRZUFJQy9HZ0lrQU02TGdJQUEyUzZnWXBNQThIZVZrNXVuUlN2UDVIYjM4dkpTeDlaTmRUQW1UalZyQk1qbGNzbmZ6MGNSZGNOMHplWDlsWm1Wb3dlZis5Q1Vyc1ptdGNycGNobWRsNHRYYlRibGk1ZWtEcTJhU3FxYUdod2ZmRDFISHhRYXdWOVFvL3JoK3Z5MXh5cDE3b3pNYkUxNCt5dWpJOHRtc3lrOUk4czBlMEZTaVlYQ0M0dHEybEQvdW1kY2lkdGRMcGVjVHBlcE05WHBkSm9LYUx1dlYzcWgrK0xjTUdxd1B2MytGMG1TeldiVmRWY01yTkR4RG9kVFZxdVg3QTVIbWVsK2ppY2thY3V1ZzFxN2RZOTIvbkc0eFAyMjdqNm9CNS83VUsyYU5kU29JWDAwc0hjbitYaTcvNzEzdVZ4S1RFN1Y4WVFrSFU5SVZ1eUpSTzA5ZUVSN0RzYVlVc21VWnU3U2RacTdkSjE4ZmJ6VnZIRjlSVGFzcTVCYU5SVWNGS2pnMmpWVlB6eEVMWnRFbEhtZXdrR1FPaUcxOWU2WHM3UmcrY1lpSGNQNU5temZwNDA3OXF0TDIrYnExN09ETHU3V1RyVnExcERENFpURll0R09RaitYL0VteXFlbVpXclZwbDM1YnZWWGI5aDRxTTVDU1o3ZHI5cUxWbXZmYk9uWHZHS1ZMTHVxcVBsM2I2SGhDc280bkpDc2xMVjNIRTVKMTlIaWlEa1lmVS9TeCtHTFBHVktycHZ4OGZVd2RvcEw3OTdEL2NLejJINDdWMTdNV0t6UTRTSDI2dEZIZnJ1M1VwVzN6U3RXenlYYzI5OWNmaDQ0VVdkZW1SV085L05odHlzbk4wL3hsNjdWMHpiWXlmNFo3RHNSb3o0RVkxWnBhUXhkM2I2Y09yWnFxZlZRVDFRMExsc1F6cXJES1BxUE9SY3Fud29HcGdxa2h2VzAyMDZ5aWZFdFdiVkg4eVZPcTRlOG5iMitiYkZhck9hV2NTOGEvWDA2bnl6M2p5T21RdytHVTNlR1V3K0ZRcjg2dHRYM3ZuL3JmNU8rTGJkZit3N0c2NXovdnFudUhLSFZwMjBLaHdVSHk4L0ZXblpEYUd0YS91eEdzeXY5Y09weE9wYVpuYXZYbTNYSTZuYWV2NlpUZDRWQlUwNFpHb09YeWdUM2xiYlZxeTU2RE9ocVhvRk9wR1hLNm5Bb004RmZqQm5YVXJYMUxYVDZvWjdFMVNnQUF3TGxEYnlXQTg4TGIrK3hIbWdFQXl2Ykw4ZzJtbVFXZDJqUlR6Um9CNnR5bXVYNmMrSXhwM3huelYyanlkL05ONi96OWZQVE1nemRxMTc1b1RaMjlwTmhyK1B2NXFIUGI1bFhmK0FwNjg2bTdqRTdRQmNzM0Z0dmVHZ0YrU3N2STFPR2pKNHBzSzZodHkvTFZ5QW9QcWFVaGZidVV1RDB1UGttM1BQRzZ2THk4WkxONnlXS3h5TzV3RkNrVUhGR241RUsrSlJrM2NvQjZkSXpTa2JnRXRXblJXSFZDUzA5elZ0ak1YMWZxMCtudUFFdkJEdWY4TkZLZlR2OUYrdzdINmxCTW5GTFNNb285aDlYcXBZdTZ0dE8ydllkTSsveHg2S2hlUHpSRGs2Yk4wOHVQMzY2b3BoRzYrZkhYZFR3aHFkanpGS2RaNC9xS2l6K3ByT3pjSXR0eWN2TzArMENNZGgrSU1hMi84cEsrWlFaSTl2MTUxSlJHeDJLeDZNVVB2eTNTNmU3cjQ2MHViVnRvN2RZekkvZGRMcGM3L2RldUF3b09DbFRQVHExMDFUM1BGeW5NTEVsQk5Xdm9mNU8vMTVMVlc0dWRHU0c1TzRSdnYyYVk0aytlMHZTNXkwM0JHYnZEb2JWYjltamQxcjE2OWYvK29kamppWHJ2cTU5S2ZXLzVtamR1b0djZUdxOEdkVUsxNzgrajdoUSs2M2NVU1prbnVkUG16ZjF0blJhczJLZ3YvL2U0Y1E4VmRxN3ZyNU9uQzZUbjY5Q3FxYUthUnVpZkwzNWNZaEJJY2djS0FtdjRHL1ZrOHFXa1pXamUwdldhdDNTOXZMeThOT21saDR2TUFEamZQTzBaZGJZS0JtNmZmZWhHdlQ5bGRwSFBjUDdNcU1xeVdyMDBxRThuMVN5VVBxOTJVS0Q4ZkgyTVo1YkQ0ZFM2clh1MWJ1dmU0azVUYnU4K2M1L3hPalE0U05lUEdxVHJSdzA2cTNNQ0FJQ3FSWUFFd0huQjdCRUFPRCtHOXUyaTNRZWl0WFROTmtudUVhc2xHZGEvdTladDI2dHRldzVKY25lc1BmL0l6V3JaSkVKZDJyWlE3SWxFTFYyN3JjaHhvNGIwcVpJVUt4Vmw5ZktTZDRGL1Q4SkRhaHVkanczcmg1bnl0UmNjVWR5aFZkTlNPeC9EUTJwcHhJQWVWZExHQm5WREZSNVNTd2xKS2NvdG9aUGNack9xWDg4T2xUcC9zOGIxSzUyWHZudUhsdnFrVUVCTWt0bzBkNmZIOHZQejBaWVNValo1MjJ6cTE2TzliaHc5UkkzcWh5czdKMWR6bDY3VGpQa3JsRlNnb3p1NFZxQmFObWtnaThXaWtZTjZHVE5lU2hJWlVVZDl1N1hUSlJkMU5jNjdmTjEyTFY2OVJUdi9PRnppN0k1OFZ3enVYZGJiMXJ5bDY4M0hET210Zlg4ZU5RcC9TKzRaQUJNZUdLK21qZXBweGZvZGV2dnpINDFDOHBKMGNmZjJ1cWhiTzBudXoxUGh1Z1ZCZ1FHS3FCdXFTL3QxMCtKVlc0cTBJY0RQVjFkZTJsZlhEdTl2QktRRzlPeW90ejZicWIyRlpsSmNOM0tndXJacm9ZNnRtMnI2dk9YRkJqa0t0dnZxWVJmcnNnSGRaYk82WjRKRU5XMm9xS1lOZGVkMUk3VDdRSXlXcmQybTVldTNtMzVQa2pSeVVDOVRjT1I4MzErRGVuZlNiMnUyYXUyV1BlclFxcWxlZnZ3Mi9iNWhwNmx3ZWtHK1B0NjZmRkF2M1RSNmlQeDhmZlREZ3Q4MWZlNXkwKy9KZUcrRGUxVkxjSVJuMU5scFZEOU0yL2NlVW9DZnIzcDBqTkk3RSs3VnhLay9GMXMvcTdJNnRuWVBHdWplTVVwQmdRRktUYzlVU08yYWV2MWZkOHJYeDF2UHZ2TzFEaGFxaFZKWnRZTUNqZWNyQUFDNGNORmpDZUM4b0RnN0FKd2ZnVFg4OWRTOTE2dHJ1NWFhczNpTit2Vm9YK0srUVlFQmV1V0oyL1hjTzEvTEpaZWV2SHVja2ZMRWF2WFN2Kys5VHAzYU5OZFBDMWZweVBFRStmdjU2ckwrM1hYcm1FdU5jNHdiT2VDY3Y2ZjhkQ1A5ZTNaUS94STY3WWIwN1ZMaXFPbW9wZzJMWFI4WTRLK3U3VnZvcnV0R1ZFa3g3b0xYUzBoS0tYYWJ2NStQL25uN0dJV1ZVR3ZpWEdvU1VWZStQdDZtMlE5aHdVRzY2N3JMSlVsakwrdW5XYit1VW1wNnBpUjNKMm1IVmszVnAzTWJEZTdiMlpRT3g4L1hSMk12NjZkUlEvcG83bTlyTlgzdWNpV2xwT21lRzg0VUhMOThjRTlObmIzRWxMNnRmcDBRdFcwUnFmYXRtcWhIaDZnaXN4ZjhmSDAwckg5M0RldmZYWm5aT2RxeTY0QzI3ajZvZlg4ZTFjR1lPRlBiTzdScXFzaUlPbVcrNzRkdkhhMUc5Y1AxNWN5RnNqc2N1dXJTaTVTVG02dDdKN3d2cTVlWHJyeWtqMjY1K2xMNSs3bUxXZmZ2MlVGdFcwYnE2MW1MdGZEM1RmTDJ0dXIrbTBZWjUrdlVwcGtwUUdLMWV1a2YxMTRtYjV0Tm5kczAxL0FCUFRSL21Uc29VemNzV0ZjTTdxMFJnM3FvWmcxemlxU21qZXJwdldmdjArOGJkdXE3dWN1MC8zQ3NvcG8yMUMxWFgrTCsrVnV0dW03a1FMMzc1U3pqbUFBL1g3VnNHcUVPclpxcVYrZldaZForYWR1aXNkcTJhS3g3YnJoY1czWWYxRytydCtyM2pUdmtjcmxUdGhWVUhmZlhvN2VQMFd1VHB1dVpoMjZVbjYrUExybTRxMzVhdEZyNy9qeHE3Rk0zTEZqRCtuWFRxS0Y5VEovQjYwWU8xS2doZmZUemIyczFmOWw2WTBhSnY1K1BicjVxcUxFZno2amlyM2NoUHFNZXVQbEt4UnhMVU4yd1lIbDVlU2tzT0VnVEhoeXYvWWRqdFhMakx1MDlHS1BZRXllVmtwWmhlcTVVUk05T3JTUzU3Ni8rUFR0bzlhYmRldVBmZDZsUi9YQkowa2YvZlVETDErM1FxczI3RkhNc1hrbW4wb3daTmc2SFUwNlhPM1ZYZVdvUTllelVpdTlBQUFEOEJWaGM1Zm1YSFFET3dvd1pNeFFlSHE2QkF3ZFdkMU1BNElLeGVQRmlEVzNuN2h4ZXZDdlplRjJWN0E2SE1hcThyUDJzWGw2bGR1U2NUWkhzNnVad09KV1ZreU12aS9zOWVubFo1RzJ6bHZwK3R1NDVxTGdUWjlKRERSOVkvdEhiS3piczBKck5lK1RsWlpHUHpTWS9YeDhGQlFhb1huaUllblNLVW1CQTFYVjBWdFNTMVZ1VWs1c25mMTlmaFlmV1V1dG1qVXcxS0phdDI2N0U1QlJGTllsUVZOT0c4dlAxS2RkNWMzTHp0R2JMSGczczFkRzBmdEhLemNyS3psRmtSRjAxYVZpM1NNMkJpbkE2blRvV242UVRpY2s2a1ppc3BnM3JGU21LL093N1U0elhEOTkybFZIOFdaSmlqeWRxODY0RHVtS0llOWJKbkNWcjFLVnRDNk5qdERnbkVwTVZmU3hlUFR1Mk10WWRQWjZvNWV1Mks4RFBWL1hDZzlVdXFvbXBQa1JhUnFhKytHR2grdmZvb0U1dG1wVzdnM1RUenYycUd4YXNodlhDakhWNWRydVdyZDJ1OEpCYXhzai9zKzF3emM3SlZjeXgrQkk3NVN1cU12ZFhhVmFzMzZGcFB5OVYxM1l0MUx0TEc3V1BhbEt1OTd4cmY3VFdidG1qa05vMXE3eFd4cm4yZDNwR1RabzJ6M2h0OWZMU0hlT0dWK2o0bExRTW5VeE9MWE9tbk12bE1nSVhUcWU3NW9oTDd2b3ErZHRkTHNrbGMzZEh6UnIreGl5Zi9ZZGo1VzJ6cVVuRGlzODJjanJkZFVZSzF6bHhPbDF5T04yMVRnSnIrRmZyOC83Yk9iL3BWSUZVaVBlTnYrSzhYci9nM3phTGR5VnI2TkNoWlJ3QkFFRFZzcFR6RDJjQ0pBRE9PUUlrQUZEVStRaVFBQUFBVkFjQ0pBQ0E2bGJlQU1sZmN4Z2dBQUFBQUFBQUFBREFXU0JBQWdBQUFBQUFBQUFBUEE0QkVnQUFBQUFBQUFBQTRIRUlrQUFBQUFBQUFBQUFBSTlEZ0FRQUFBQUFBQUFBQUhnY0FpUUFBQUFBQUFBQUFNRGpFQ0FCQUFBQUFBQUFBQUFlaHdBSkFBQUFBQUFBQUFEd09BUklBQUFBQUFBQUFBQ0F4eUZBQWdBQUFBQUFBQUFBUEE0QkVnQUFBQUFBQUFBQTRIRUlrQUFBQUFBQUFBQUFBSTlEZ0FRQUFBQUFBQUFBQUhnY0FpUUFBQUFBQUFBQUFNRGpFQ0FCQUFBQUFBQUFBQUFlaHdBSkFBQkFOYkJhcmNackg1dEZPWG5PYW13TkFBQkExY2l4TytYcmZhYTdxZURmUEFBQVhHZ0lrQUFBQUZRRGYzOS9JeWdTSE9DdDQ2bDUxZHdpQUFDQXMzYzhKVSsxL1cyUzNNR1NnSUNBYW00UkFBQWxJMEFDQUFCUURjTER3NVdXN1pBa3Rhem5yK2pFTEVXZnpGR09uWmtrQUFEZ3J5Zkg3bFQweVJ4RkoyYXBaVDEvU1ZKcWxsMWhZV0hWM0RJQUFFcG1xKzRHQUFBQWVLTEl5RWp0Mlo2ZzBFQ1gvTHk5MUxOWmtQWWZ6MUxNeVd6U2JRRUFnTDhjWDI4djFmYTNxV2V6SVBsNWU4bmxjaWt1emFKMm5adFVkOU1BQUNnUkFSSUFBSUJxWUxQWkZORWtTZ2RqZHF0NUhULzVlWHVwUTZNYTFkMHNBQUNBcytaeXVYUXdQbHNObTdhbEJna0E0SUpHZ0FRQUFLQ2FoSVNFU0dxcm5ZZjNxVjZnUzBIK052bmF5SUFLQUFEK21uTHNUcVZtMlhVODNhS0lKbTFQLzYwREFNQ0Zpd0FKQUFCQU5Rb0pDVkZRVUhkRlIwZnIwTEZFWldhbXkrRndWSGV6QUFBQUtzUnF0U29nSUVCaFlYWFVwbU9rYkRhNm5BQUFGejcrdFFJQUFLaG1OcHROelpzM1YvUG16YXU3S1FBQUFBQUFlQXh5T0FBQUFBQUFBQUFBQUk5RGdBUUFBQUFBQUFBQUFIZ2NBaVFBQUFBQUFBQUFBTURqRUNBQkFBQUFBQUFBQUFBZWh3QUpBQUFBQUFBQUFBRHdPQVJJQUFBQUFBQUFBQUNBeHlGQUFnQUFBQUFBQUFBQVBBNEJFZ0FBQUFBQUFBQUE0SEVJa0FBQUFBQUFBQUFBQUk5RGdBUUFBQUFBQUFBQUFIZ2NBaVFBQUFBQUFBQUFBTURqRUNBQkFBQUFBQUFBQUFBZWh3QUpBQUFBQUFBQUFBRHdPQVJJQUFBQUFBQUFBQUNBeHlGQUFnQUFBQUFBQUFBQVBBNEJFZ0FBQUFBQUFBQUE0SEVJa0FBQUFBQUFBQUFBQUk5RGdBUUFBQUFBQUFBQUFIZ2NBaVFBQUFBQUFBQUFBTURqRUNBQkFBQUFBQUFBQUFBZWh3QUpBQUFBQUFBQUFBRHdPQVJJQUFBQUFBQUFBQUNBeHlGQUFnQUFBQUFBQUFBQVBBNEJFZ0FBQUFBQUFBQUE0SEVJa0FBQUFBQUFBQUFBQUk5RGdBUUFBQUFBQUFBQUFIZ2NBaVFBQUFBQUFBQUFBTURqRUNBQkFBQUFBQUFBQUFBZWh3QUpBQUFBQUFBQUFBRHdPQVJJQUFBQUFBQUFBQUNBeHlGQUFnQUFBQUFBQUFBQVBBNEJFZ0FBQUFBQUFBQUE0SEVJa0FBQUFBQUFBQUFBQUk5RGdBUUFBQUFBQUFBQUFIZ2NBaVFBQUFBQUFBQUFBTURqRUNBQkFBQUFBQUFBQUFBZWh3QUpBQUFBQUFBQUFBRHdPQVJJQUFBQUFBQUFBQUNBeDdGVmR3TUFBQUE4bmQxdVYzUjB0QklTRXBTVmxTV0h3MUhkVFFJQUFBQ0F2dzJyMVNwL2YzK0ZoNGNyTWpKU05odmQ0bkRqa3dBQUFGQ05rcEtTRkh0NG4rb0hTZzBiV09YckhWVGRUUUlBQUFDQXY1MmNQS2ZTc2hPMFozdUNJcHBFS1NRa3BMcWJoQXNBQVJJQUFJQnFrcFNVcEtTWTNlcFEzNys2bXdJQUFBQUFmMnUrM3FOanJJSUFBQ0FBU1VSQlZGN3k5ZlpTYUtCTEIyTjJTMnBMa0FRRVNBQUFBS3FEM1c1WDdPRjlhbC9QVDVLVW5lZlUvdU5aU3M3TVU2N2RWYzJ0QXdBQUFJQy9EeCtiUmNFQjNtcFp6MTkrM2w1cVhzZFBPdy92VTFCUWQ5SnRlVGgrK3dBQUFOVWdPanBhOVFNbGk4V2k3RHluMWg5S1ZXU1l2NkxxK2N2WDI2dTZtd2NBQUFBQWZ4czVlVTRkVDgzVCtrT3A2dGtzU0g3ZVhxb1g2RkowZExTYU4yOWUzYzFETmVMYk53QUFRRFZJU0VoUVRUK3JKR24vOFN4Rmh2a3JNdFNYNEFnQUFBQUFWREZmYnk5Rmh2b3FNc3hmKzQ5blNaS0MvRzFLVEV5czVwYWh1dkVOSEFBQW9CcGtaV1Vad1pEa3pEelZDL0t1NWhZQkFBQUF3TjlidlZyZU9wVmxseVQ1MnJ5VW1abFp6UzFDZFNOQUFnQUFVQTBjRG9meE90ZnVZdVlJQUFBQUFKeGp2all2NWVRNWplV0MzOHZnbWZnbURnQUFBQUFBQUFBQVBBNEJFZ0FBQUFBQUFBQUE0SEVJa0FBQUFBQUFBQUFBQUk5RGdBUUFBQUFBQUFBQUFIZ2NBaVFBQUFBQUFBQUFBTURqRUNBQkFBQUFBQUFBQUFBZWh3QUpBQUFBQUFBQUFBRHdPQVJJQUFBQUFBQUFBQUNBeHlGQUFnQUFBQUFBQUFBQVBBNEJFZ0FBQUFBQUFBQUE0SEVJa0FBQUFBQUFBQUFBQUk5RGdBUUFBQUFBQUFBQUFIZ2NBaVFBQUFBQUFBQUFBTURqRUNBQkFBQUFBQUFBQUFBZWh3QUpBQUFBQUFBQUFBRHdPQVJJQUFBQUFBQUFBQUNBeHlGQUFnQUFBQUFBQUFBQVBJNnR1aHNBQUFDQTh5ODlNMHM3OXgwMnJldlpzWlc4dk03ZCtKbjB6Q3p0UGhDanZRZVA2SVpSZzJTeldzL1p0YzZYRmV0MzZFaGNnckU4L3NyQnB1MGJkK3hUZ3pxaGFsQTM5SHczclZUSEU1SjBPUGFFc2R5N2M1c3lqMGxPU1ZkMDdBbkZISXZYOElFOTVHMjc4TDVLT0oxT25VckxNSmFEYWdUSVpxdjZ6OW5TdGRzVVdydW1Pclp1VnV6MjU5K2JxdHpjUE5VTURGRHI1bzAwK3BLK1ZkNkd5amgyNHFUeDJzZkhXMkhCUWRYWUdqNkhaK3V2K2ptc0RpNlhTeFBlL2tvQmZyNXEzS0NPR2tmVVVmOGVIYzdiOVZQU01qUmwxbUpqZWVTZ1htcmFxTjQ1dWRiN1UyWnJ5NjREeHZMbnJ6MVc1ZGRZc25xTGNuUHRDcW9ab0tEQUFFVTFiU2hmSCsrek91ZXFUYnUwY2ZzK1kvbmgyNjRxY2QvTTdCd2RQbnBDY2ZFbkZYdmlwSkpQcGVtaFcwZkxZckdjVlJ2eW5ZdmZWMkp5cWx3dWw4SkRhcDF0ODBxVWs1c25MeS9MZVgwdUxsaXhVYTJiTlZLVGhuV0xiUHZQVzE5S2tyeHROblZvMVVSWEQ3dll0SDM2dk9YcTNxR2xtamR1Y05idHlNekswY1lkK3hSY0sxQWRXalU5Ni9OVk40ZkRxY1RrRk5VTkN5N1gvaTZYU3dlaWp5azY5b1NHWHRTMVF0ZmlPd0ZBZ0FRQUFNQWpIVG1Xb0FsdmZXVmFOMmZ5ZitYdjUxUGwxenA2UEZIUHZUdEZNY2NTNUhLNUpFa3RJaHVvYjllMjVUN0g4WVFrUGZYR0YxWGV0c0lxMnBHMFpQVVdyZDY4MjFndUdDQ1p1M1NkM3Y5cXRyeHRWdDEwMVZCZE03emZPZjJ5V1JHck4rL1d4Ry9tR3N1THByeGE2djZQdkRCUnUvWkhHOHMxYXdSb1VKOU9sYnEyeStXU3crbVV3K0ZVbnQwdXU5MmgzRHo3NmYveTNQL1B6Vk4yYnA2eWMzS1ZuWjJyek93Y1pXWmxLeU16VzJtWldScDdXVDgxYmxDbnlMbGpUNXpVN1UrK2FTeS84ZSs3MUttTnVmTTRLU1ZOSnhLU3k5WFdCblZEVmF0bURkTzZ2UWVQNkgrVHY1ZkQ0ZFNvb1gxMDU3amhwbzdCTGJzT2FPWEduY1p5MTNZdHluV3Q4K0dXSjE0M1hyZHJHYWwzSnR4YmphM2hjK2hKbjBPWHk2WFU5RXlkVEU1VlluS3FUaVFtcTFaUWpmTVdwRmk1Y1pmV2JkMXJMTGRyR1hsZUF5U3A2Wm1hczNpTnNkeTlmY3R6RmlCSlRFb3hCZTZyV2tabXR0NzhkS2J5N0haSmtzMXExWThUbnozcjgrNDVHS081UzljWnk2VUZTRkpTTS9UWXk1Tmt0enVNZFpjUDdxVVdrV2ZmMFM2ZG05L1hGei84cW9XL2I1Sy9uNDhhL3o5Nzl4M1cxTm1HQWZ6T1lJTnNGQkFaTXQwTDk5NTdiNjIxV3ExdDFiWldhOGZYVm0xcnRYWnFxM1ZidGRhOXJYdnZqWHVnaUNpQ2dDQjdKZVQ3STNMSUlRa2t5S2h5LzY2clYwMXl6c2toZVVrNHovTyt6K1BtZ3E4bnZxRTNXZEpoeEtmQ3Y1dldxNGJwSDQ0bzlQaG5RMjVqM3NwdGFGSTNDTysvMGZPbHp0VVFDcVVTZjZ6YWpwMkh6c0xXeGdxelBoa3RldjFWS3BYb2Q4N2EwbHkwLytFelY3QmszVzRzMzdnWC9UbzF4NGkrSFlxVVpBdTVlUjlyZHg3QmxkdGhVQ2lVOFBhb2hJWGZmbERrWk5rdnl6YUxQanRmVnZNR05mRFJxTDZGYnFkU3FSRHhKQlkzUXNOeDlmWURuTHR5QjVZV1psajEweWRhUDB0YVJpYWVQSDJHeDlGeENIc1VoZEFIa2JnVDloakpxV21RU0NRSXFsb0Y3cFdjREQ3SFYrMmFnS2drTUVGQ1JFUkVSQ1hLdmFJanNyT1Z3b1VRQUJ3NkhXTFV4VkMyUWxtaUFaL2lkdlYyR09hdTJBcVZTb1hNckJ3c1diY2JaeTdmd3FmakJoazhHL0MvcEYzVHVxTEE5TUhUbHdzTlRHZGtabUhvaDdPUW84cEJ6b3RBZEc1QSttWDVlcnJwREV3YjRzaVpLNktnZkVHbWpCbUFqaTNxQzdjVEVsTXdmZTRxSVNpM2JmOHBYTG9laXMvZkd5SUVobFpzMmljNnhpL0xOK1BYNVZzTVByOXBINzZCaHJVQ0FBQVBJMk1NRHRRTTZ0N3FwV2RnYWdibFhwWlVLc1hlRlRPTDdYZ0F4Mkd1MGg2SHVaN0dKU0FwSlMwdmVaU1poWXhNOWYvVE1qS1JucEdKMUxRTXBLU2xJeVV0QThtcGFVaEtTVU5pY2lvU2sxTzFYbk81WEFhUFNzNTZBOC9Sc2ZFNGNPb3lydHdLUTBSa0RKSlMwMkFpbDhIRjBRNjFBNnVpVjRjbUJyLythM2NlRWQzdTNDclk0TmVpT0NoenhEKzdSRm84S3gzS3dxSFRJVUp5QkFCcUJIaVZTQ0JWMDZ3LzEybmRaMjFwZ2VkSktjTHRlWDl0aGF1TDltcE5xVlNDVDhZT05PcjVTdUw5Q3JsNUh3Q1FucEdGNk5pRVlsM0JOLy92SGRpeTl5UUFZT3YrVTJoUTB4K042Z1FDVVA4OWN1MU8rRXMvUi80VnNnOGVSV1AvaVVzQTFDdHVQcG0xQkQ5OVBsYjRmVTVMenhSdFg4SGFVdmozL1lnbitHWFpKZ0RxbFJJN0Q1OUY1MWJCOEhCMU52cTh6TTFNY2ZGNnFPaThUbCsrVmVTQWUxcDZCcEpTMG9xMHI3N2o1WmVUazRPTmUwNGcvcms2WWZ3b0toYVBvMktSbGEwUWJaZWNtb2FMMTBOaGFpTEhtdTJIRVorWWpHY0pTUVdlbjBxbHdyYURwL0hlc0I3RjlqTVVwK0s0SmlBcUNVeVFFQkVSRVZHUnFGUXFQSTZPTTJqYlJuVUNzV1hmU2VIMjJaRGJDSC84RkRKWjRTc3FYSjBkaW55T1phVldvQTltZlRJYVB5N2VnTmo0UkFEQWpkQ0hPSC8xTHJxM2JWVEdaNmRmU2xvNitveWJYdWgyWjBOdTZ3Mm01NjRDTURjemhWUXFRWEt5ZG5EZ1pZVStpQ3p5dmprYUYrWEdNamN6UloxcXZqaHc4cEp3MzZPb1dLemVlaERUUG5nREIwOWR4czE3RWFKOU5HYzRHM1IrR29HNXNFZFJXb0Z1ZmZwMmF2N2FsS2pnT0N4WWFZL0RYRDh0M1NRcTNmU3lGQW9sNWl6ZWdIbGZ2eS82TGxDcFZQaHA2U2JzTzM1UkZFVEwzZWRoWkF3ZVJzYmczeVBuTUhaSVYvVHAyS3pBNTlsNzdBTHVQbmdzL2xtV2JNUlBTellXNmJ3RHEzcGczdGZ2RzdWUGRyN0FwMHo2My81ZDFTd3ZsZC9CazVkRnQzTnlWQVZ1cjArdjlrMjBWa2JwZmM1VGx3dmQ1dWE5Q0sxeEQ2aVR0Y1ltU0lyNy9Ycnk5QmxpbmowWGJqZXVHMVJzNWNBQW9INTFQeUZCQWdBL0x0bUlKZDkvQkZzYksxeThmZzlydGg5NjZlZklueUR4ODNMSFZ4T0c0NnRmLzRKU21ZUGsxRFI4TW51SjhMejVnL2kyRmF3QkFESFBudVB6SDVjalBTTUxBQ0NSU1BEcE80TzBraVBKcVdsNEdCbGowTGxWZExMSDA3aThGWG1ydHg0VUpXUUtFdUJUdWRSTE5TcVVPVmk4OWwrRHR0MTk1RHdhMVFrVUpZRUtzL2ZZQmJ6VnIxT0pKeTQxbGVZMVFVbVVyQ1JpZ29TSWlJaUlpaVJib1JTVmtURkdSbVlXeG56K2kwSGJMcHY5TVR4Y25Rc3N2Nk1aSkYwODh5T2hGbmI0NDZlaTV5bXNoQStnM1QrZ0lKcXphQUYxMlp4Y1hwVXI0dnNwby9ITHNrMjRlUzhDNDRaMlE5UDYxWVJ0YksydERMb1lmSlU1MmxkQW9vR3ZaUzZaVEFwek0xT1ltWnJBM05RVTVtYW1NRGN6Z1lXNTJZdi9UT0hwcmwzcjNGQkp5VVdmR1dwaGJvcXA3d3hFM2VwVjhkdnlMY2pLVnNETnhSR1R4L1JIWEVJU2ZsKzF2Y2pIem1WdGFmSFN4L2d2TVBrUEJUQTREbzFYV3VNd05Ed1NXL2FkUlA4dUxZVDdzaFZLN0QxMm9kQjlGVW9sNXEvZUFTZDdXN1FJcnFGem04VGtWQ3o4eDdCQVpGRWRQbk9sMEcyaVlwNkpibCs3K3dBcGFlbUY3dGVtc1hpRjFPUG9PRnk4ZGxmUDFtclIrVXEzYmR0L3F0RG5BWUJlR2oxcVZobVI4TGg2T3d4WGI0Y1p2SDJ1Tm8xckc1d2dLVTZsK1g3bDBpdzFCUURKS1drNmswciszdTRHOVdMS3IxR2RRTFFJcm9IajU5VXJEcDhucFdEdVgxdng1ZmhoUmgvTEdBMXJCK0REdC9yaXB5VWJZU0tYNCsyQm5ZWDNOREZGL0psclYwRjl2NGxjRGc5WFo4US9WLzh0TkhwQVp6VFJzWHJnNnUwSG1QYmJxaUtkVjJoNEpENzY5aytEdGwzOTg5UUNWL1lhOG5kamZpK3pHbE1pa2NEWndSYiszcFVSNEZNWjFYeXJhUDFPNTJkalpRbFBkeGY0VkhHRm41YzdxdmxXZ2JuWnkvVUVNbFpwWHhNUUZUY21TSWlJaUlpSU5PVHZIMkNNUVJPKzAvdllncjkzaWtycS9ERjlQUHk5S3hmcGVZb2lPVFVOcHkvZEFnRGNEbnNrZW16ZjhZc0FnQWExL0dGdWxqZmpVS0ZVUXFGUXdzelVSR3UyYTA1T0RyS3lGYUx0OHh2VnZ4TVNVMUloZ1FUSnFXbElURTVERlRkblZISjJnSm1wQ2VSeUdSNCtmb3JFNUZRa0pLVWdLVGtOYi9YdkNHc3JjWEQyNEtuTHVIQXRGRUcrSHFqbTZ3bWZmQ1Y1OUFVakpuKy9DSUI0eHJkbVUzQmJHeXRzL09OTDRYWmljaXI2di8rTmNEdC9tWlZjSFp2WFIrVkt6dmgrd1ZwTSsrQU5tTWpsbURwN0tWSlMxUUUwaVVTQ1gvNDNEdFg5UEFFQVU3NWZqSkJiNnZJcTdacld4YWZqQmduSG12WG5PbUYyZEExL0w5VHc5OUx6YWhiT21LRE1qZENINkREaVUvaDV1V1ArakFrQWdKSDlPb3EyT1hMbWl1ajFlck5mQjBpZ2U5YnpsbjBuUlVtSUFWMWE2dHlPNC9EMUhvZW1KbkpZV1pyRDJ0SUNWcGJtc0xJd1J3VnJTMVN3c1lLdHRTVnNiYXhnYTJNRmUxdHJPTnBWZ0lOZGhRSm5PZnQ2dXFGbHc1cndkSzhJaFVLSmtGdjNzZXZ3T2RFS2x5WHJkK3RNa0toVUt2eTRlQ09TVTR1dlhJNHVNK2YvWS9RKy8ydy9iTkIyK1FQdWQ4SWVHWjBBTTNSN3pRVEpmODMrbGJNUUh2a1VtL2Vjd1BtcmR4Q1hrSVN2Snc1SDh3WjU3L3V2eXpkajErRnpzTFd4UW9PYS91alVvajdxNnVpOVU1cnZsM0QrR3F1OUFIWC9KYzMrWmJtNnQybFVwQVFKQUx3N3JBZk9YYm1Eekt4c0FNRHBTN2Z3NEZGMGtZNVZHRjJmZGRrS0JYNWNzaEUvNmxtWk5XZlJCc3hadEVIci9pWHJkMlBKK3QzQzdjSVNGcVZOYzJWS1Nlblh1VG1hTjZnQkovc0tjTEszMVZvaEVSMTdVWFI3OU1ET2NITnhoSXVUSGR3ck9zTEd5ckRWTWtTa0h4TWtSRVJFUlBSS01EUnA4ZVV2ZndtejE3UHpsWlVwNkJqR05taC8xY1E4ZTQ0NWk3V0RFd0NFKzlmTit3STdGczlBYkh3aXR1dzdpVjJIejBLaFVHSnc5OVlZM3J1ZGVKOUZHN0R2eEVXNE9OcWhlNXRHNk5DaW50YXM4MFoxQXJGNjYwR3MzSEpBS0pYVHNVVjlUQmt6UU5qbTEyV2JSWDBsS2xkeVFwOU9lU1Z6RXBOVDhjZXFIVWhPVGNPQms1ZmdYc2tKODZkUGdLV0ZtZEd2UWZ6elpOSHNheGRIdXdLM1AzUTZCSldjN0dGcWFnSVhSenRSUTkxcXZsVXcrNVBSV1BEM1RqU3NIWUM2MWFzaTdGRVVGQW9sZW5kc0tnU2x3eDgveFJXTjJkVm5yNmhMU1hoVnJvaVV0SFRSek9KM2huUXI4SHorbWpNRmJoWFZOZlkzN3oxaGNBOExRK1V2b1JJYUhpa0s1QS9yMlZabldaakRaNjZJa2lNZXJzNFkycXVOenVmZ09IejF4Mkd1ZWRQZWg0V1pHU3d0ekdCaFpnb0xjN05pV3hWbmEyT0ZpU043YXpWU2I5bXdKbHlkSGJCSW96ek5rNmZQOENncVZtdFc4WkoxdTNFbTVKYm92djVkV21nbHBoZjh2UU1KaVhtOUxENS9iMGloNTBhbHI0SzFKUTZmdVlLTVRIVnBwbmtydDZGK0RYOVltSnZpYVZ3QzloM1A2NGR4NkhRSXVyVnBXSmFuS3dpUGZJclE4S0tYNHpPVXM0TXRCbmR2alpWYkRxQnp5d1o0bzA5N09Edll3dHVqRXQ3cTMxSHZmcHI5UzRDaXJaaDRuUTJmTkx2RW55UEF4OE9vcEhTdjlrMUx0WHdXVVhuQUJBa1JFUkVSRlltSlhJYlpVOTgyZVB1cHM1Y0kvNjVjeVFrVDN1eHQwSDY1d1VORG03Ukh4OGJyZmV4VmF2UmVscDRsSkdIVG5oUENMTzNWMnc2aVVaMUErSG01QXdDdTNYa2d6SWlOZUJLRHRidU9vRlhqV2pxUE5haDdLeHc3ZjAyWXlYcjQ5QldNR2RRRmRpL3FrWThlMkJtVHZsc29iUC92a1hPaXdQVFNEWHVFR2VCbXBpYjRhc0t3SWdXbDA5SXpNV1BlYWxFVDFLYjF4V1U5VEUzRUpTbENidDRYR3V0Ty8zQ0VFSmhXS0pUWXRPY0VWbTA5Z015c2JNVEVQOGZDYno5QXgrYjFzZUhmWXhnenFBc0FJQ1UxSGQvTlh5UHFvNUNTbW82cFB5ekIvOTRmaXBvQjN2am50ODl3L1B4MVJNWEdJN0NxaDlFL1Ywbkt5czRXM1g3eTlCbmNLem1KN251ZWxJSS9OR2FvU3lRU2ZQaFduMktwNmM1eHFQWmZIWWVCUGlVelh1VXlLZjZZUGw3dkxQSU96ZXVKRWlTQU92R21tU0RadlBjRTF2OTdUTFJOelFCdmpCM2NWU3ZKdDJMalBpUWdMMEdpYnhWQWVhSXJTTDduMkFWUjM1WUFuOHI0ZmRwNDBUWlBuajVEZW1aZWMrNnFWZHdLZlM1OUs2ODZqUGdVSFp2WEY1VzJzalEzRXhJazhjK1RNV1hXSWpqYVZjQ1RtR2Vpa3BjVzVxYll1UHM0TnU0K0RnRG8wN0VaNmxTcld1aTVsSVIvRDU4emVGdDl6ZUF6czdLUnJWQVVXdnB1WUxkV2FGYS91dEFvL1ZYV3NIWUExczM3UXVkajhjK1RzWFQ5SG93YjJoMDIxdnBmazVobno3RjEzeW04MmJjRHpQU1VuTEpqd3JOWWxQWTFBVkZ4WTRLRWlJaUlpQUFBUGNkK1ZlZzJQbFZjc2ZEYkR3Q29BNkgxZEpTdk1JU0Z1Vm1SOXkxcHJzNE9XRHp6STRPMi9XUDFkaUZ3Q2FEUS9US3pzbUZtcXI1SXoxMEpZS2o3RVUvd3c2SU5pSGdTZzlxQlBwZ3laZ0FjN1NzWWRReERCVmIxUU05MmpiSDFSZTE2YTBzTFhMOFREajh2ZDJSbEsvRHowazFDc0ZVdWsrR3JDY1BoWUdzak9zYkdQY2R4NkZRSUFBZ2xmd0IxR1k2L051OUhDNDJaNFI2dXprTHlLanp5S2ZZZXV3Qm5SenZFUDAvQ25xTjV2UWhNNUhMOHVEZ3ZRSmRiR21yOEd6MEJBQWxKS2ZoN1cxNHoyajRkbThHOW9pT1NVdEx3N2xkejhlUnBYbDE1dXdyVzZONm1rZWljTGN4TjRlYmlpQ2Y1NnMvbnZpWUFjUHo4ZFN4WnQxdTBUVmhFRkM3ZHVJZDYxWDN4OGR2OUFhaUQycjhzMnl6YVRpNlhRYUZRSXY1NU1qNmV1UWlkV3RSSC95NHQwYUY1UGEzbks0bzMrclF2OEhITnZnTE9EcmJvM0NvWWpuYjZ4MUJtbHJqSHp1YTlKekhoelY2aSsrYjl0VTIwZXFSenl3YW9GZWhqekducnhYSDQzeDZIUlduTXJVL2JKblZRK1VYeVRTcVZGbGhpSjMvcE13Q2lwTWV5alh1MVNpSlpXWnBqeXBnQnhkb1lXNWVPTGVwcmxhb0RnUE5YNytDWFpadUYyM08vZWc5T0dpdUJjaTFkdjZmQWh1VHRtdFpGdTZaMUN6eUhyMzlkS1NyZlZCd3JBaElTVTdEd24xMmkrMGIwNmFDMTNRK0wxb3RXWWhYSGMrc3FSWlhyVHRoam5mZW5wV2VLOW10V3Y3ck83VXI2L1lwL25veGRoODhLdDcwcVZ4VDluZkEwTGtHMFFxR2lvL2E0ajB0SXdzVHA4MkZ0WllIWm40eldLcjkwTnVTMjFzU1FxN2ZEdEVxbVhiOGJMdnpiMmNIMnBjcFlHZksrdnZYSmowTFRibGNYQjZ6ODhST2puc05FTHRmNlBBZUF5T2c0VEorN0d0R3g4ZmptOTlYNGZzcG8wYXE2WEFtSktaajE1enBFUnNmaDdvUEgrT0w5SVFZbDdQTFRMRVZvcUZsL3JqTnErNW56LzlGYitxMnNWdlR3bW9ES0d5WklpSWlJaU9pVjgrV0VZYUxTSzBWcDBuN3MvRFY4TSs5dnJXUEw1VExSL24rdTJZa1BSdmFCcTR1RDFyYVc1dUlaNUFxbEVyNmUyaGZnT1RrNW1MZHlHKzZGUDhIc3FXOFhhZWI1ZDMvOEl3UnZMMTRQeGZ6Vk8vRGxCTU1ic0ZhdDRpYjgvUG5MTStYZTMyTk0zZ1d4Wm8zL2pNd3NMTnU0RjhzMjdvVktwUkpxbkFQcS9naWYvckJVdU8zbjVZNmZ2M2dITWMrZTZ5MHJzdlBRV2V3OGRGYm5Zd0QwMWpCUFNVdlhlY3pjUU5DanFGaFJZTHBaL2Vxb0hlUURsVW9GTXpOVHJOaTREOWtLaGJBQ0lIZjFnS1pQM2htSXVYOXR4Y1BJcDFBcTFhK0J2YTAxSEd4dE1IUEJQemg4V3J2QmIyNHZpeWN4ejNEeFdpZ09ucm9zQ2hMbW5zdmdIcTB4ZWVZaVpHWmxRNlZTWWMreEM5aHo3QUo4UEZ3UlhOc2ZWZHhjVU1YVnBjZ3JTVVlZa1NCeGNiUXJkUHVrZkkzTjl4Ni9nSkg5TzRqcW5SODdmMDIwemU2ajU3SDc2SG5SZlRNbmowSndMWDhBSElldjB6ZzBwcEYzWWZ5OTNZVUVTV0UwRTB5NXFyaTVBRkN2cXJsd1ZidUorWlF4QTNSK2hoYzNjek5UbmNIYTVGUnhnKytxbm00d05kRU94MWdVMEV1bnJLaFVLdnk4ZEpNb3dSam80NEdHdFFOSzVma0w2aTlrS0gybDMwcjYvVnE3ODRob3RWamZqczFGajk4TWpSRGR6djNiUTlQZEIzbEpvSitXYnNMVWR3YUtIdDl4Nkl4V0UzaEF1NmVNWnRQeS9sMWFHRnhLcnlpdTN3MFhraU1BVU5QZnUxaU9HM0x6UG1iTSsxdFl6ZmN3TWdZZmZyTUFmMHdmTC9vY1ZTaVYrSFRPVWtTK09JZEhVYkVZUCswUGpCblVCWDA2TmpNcVVWcFlRbElYWXhNa3hqSWtlYUg1dlV0RWhXT0NoSWlJaUloZW1qSE5vUUYxYndORDlpbkxXdGlQb21MeHllekZTRWhNd2J0ZnpjV1VNUVAwemtMTnRYYm5FZnp2L2FHaSt6S3pzdkh0SDJ0dzVySzZGdjVuYzViaSswOUdheVZYQ2hNYm55aStuWkNvWjh1aXl5MWRrcDltSURvL2xVb2wyay9mTWNxU1JDTEJ3SzR0MGJCV0FQN2F2QjhqKzNXRXA3dUx6bTJyKzNsaTRiY2ZRS1ZTUWFWU1FTS1JDTUVVWDA5M1VXQmFKcE9pZitjV3FCSGdoZi85dEVKVUNrWlQ0enBCbVByT0lGaVltMkw2aHlQdy9ZSzFvbFVYWVkraUVQWW9Db0M2WDhhM2swWVc2ZWRVS0pYWXNPc1lMdCs2ajVtVDM0SmNKaXQ4cHdMRUpTU0pibWRtWldQTHZsT0ZKbFplRnNmaHF6ME9TOXFCaytJWit3RStsZUgwWWpXZFhDN0RsK09INGIydjVvbGVoMm0vclRMNCtBVjlOOVVLOU1GUG40ODE4b3lCSzdmeVZocmFWYkRXR1d3dmlFcWxRbFNNL3ZLUm12S1BmVjBKSlgxY1hSeTBnc2RyZHg0UjlYS1JTQ1FZTTdpTHdjY3NUSmRXd1FEVXEwRnl4MS91L2RYOVBERnhaRzg4eS9kWlpJeUtUdlpHOThaNTJmY0xVSzkwMEZ3OTRtQnJnM2JOeE1IMlcvZkZDWkxDU21NZE9Ia0pudTR1R055OXRkSG5VMXlNL1hzUEFQYWR1SWg5Snk0V3Z1RUxYVm9GWTlMb2ZxTDdOdTg5Z1VWci94VVN4b0I2TFBicDJFd3J5U3lYeWZCbTN3Nll2WEFkMHRMVkpkOFVDaVVXL0wwVEY2K0hZdW83ZzFEQjJyREc1a1g1ZWN1NzEvR2FnRjUvVEpBUUVSRVJFUUIxa0ttd1dYV1ZLemtYK0hocG1iOTZCMVpzM0tmek1VT2J0S2RsWktJZ2U0OWZFQnIzcHFabFlOcHZxekMwWjF1TTdOZEI3K3QwN053MWhQZDZLc3dDalkxUHhMVGZWb2xtZ042OEY0Rk51NDhYV2c0cHYvNmRXMkQxdG9NQTFDVm8rblZxWHNnZUJLamY1K1NVTlB5MGRCTXUzN2dIQURoeDRicFJ4OGk5S08vYU9oaXJ0aHhBUm1ZVy9MemM4ZkhiL1ZDMWlodFVLaFVxVjNMQzdiQkhvdjNzYmEweHBFY2I5TzdRVkJnejlXdjRZZW1zU1ZqdzkwNGNQWHNWQ3FWNGpBN3JLVzZVcnVuTktYUDBQdmJnY1RSK1hiNVo2TEd4NE8rZG1EQ2lsOTd0QzVPV2tha3owTDV4OXpIMGFOc1k5cmJhcXg3ME1kZFQrNzA4ZVozR1lWbDZGQldMelh0UGlPNGIwS1dsNkxhcml3TStHdDBYMzh6N0cwTjd0c1dhN1lkUWx1SVNrbkRweFhzT1FPZUtoY0lrcGFRVitQdGZFR1AyMi9qSGw2SW05R2RDYm1IRnB2MmliVHEzS3I0eWVnQ0VRUGlTOWJ0RkNaTGMreS9kdUNmcVYyQ3MxVDlQTmFxY1ZIRzhYeXFWQ2o4dTJTaGFQVEtrWnh1dFJFdUlSaUttb3BPOXp2NEt6ZzYyaUV0SUVzb0pMdHV3RjU1dUxtaFNyNXJXdHNWQk14bVdxNUt6QTd6Y3RWZTNsSWFVdEhUOHRHU1QxdWVsbWFrSlBudDNzTjZKSzAzclZjUHYwOFpqMm0rckVQRWtScmovM0pVN0dQZS8zL0RsK0dFSThxMVNvdWR1cU0vZUhZeFdEZFg5czA1ZnZvbnBjMWVYOFJtOVd0Y0VSTVdCQ1JJaUtuTUpDUW1Jakl4RWJHd3MwdFBUa1o2ZUxpcW5RRVQwT3JLM0wzcnQ1NUl5NTlPeHNERC83NVgzME9WWlFoTDB6WWt0cmlidGJ3L3NBdnNLTmxpMDlsL2hlMm5OOWtONEdQa1VuNDRicExQc2gwcWx3azlMTnVLM3I5N0ZsVnRoK0c3K1A2SVoycVltY293ZDNGV3I5SVVoM3V6WEFRMXErZU5SVkN5cStWWVJTc29VaDNzUG4rQkp6RE90MlhtMzdrVmc0b3o1OEhSM1FmMGEvbWpWcUJhcUZUR2dVQnd6L3hiK3MwdG91cXVMWnBOZUFQait6N1dJZjU2TTNrVjR2WFd4dHJSQTk3YU5VTUhhRWdPN3RoSm1KVXNrRXJ6L1JrOU1uREVmRmF3dFVUdklCNDFxQjZKMTQ5bzZaeDdiMmxqaDAzR0Q4TzZ3N3RoLzRoSXUzN3lIMFBCSVZLN2tYT1NBalkyVkJlTGk4MlpaYno5d0d0WDlQTkcyU1owaUhTOHNJa3JuL2VrWldWaTVaVDgrR05rSGdMcDBrYWFZWjgveDErYThnS3FyaXdOcStIc1o5SndjaDRiNXI0ekQwcDdObTl2Z1huTWxVWjJncW1qVnFKYld0aTJEYStMWEw5OUZkVC9QTWsrUS9MMzFvR2pXZTJoNEpHYk1XNDFKby9zVjJuUzdMTjBJZllodmYxOGp1aTV6c0xYQjJNRmQ4U2dxRnNmT1hkUGFKLzlLUjgxU2M1cUc5bXhUNHYxZ2lxbzQzcThkaDg2SWVuNVVkTEpIZzVyK21EaGpQcWFNR1FBUFYyZUVSVVFKQ1cwQXFGZERkdzhHUHk5M2RHclJRSmdnb1ZLcE1HdmhPdncrYlR3OFhKMkZsVjYvTGQrQ25ZZjFsd3cwMUpjLy82VjFYOC8yVFY0cTRWNVVJVGZ2NDRkRjY3WEdsYjJ0TldaODlHYUJLNHNVQ2lYdVBuaU1lZFBleDV4RkcwUUpsdGo0UkV6NmJpRkdEK3FNL3AxYmlQYXp0REFYVnBja3BhU0pIck94c29TeHc5YlN3cnpRYlNRU2llaHp2RERmVEhvVHBpWW1pSDMyWEZRS2NuanZkcWdab0M1bnBxdmNxekZlcFdzQ291TEFCQWtSbFptWW1CaGN2WG9WQ1FrSmtFcWxjSEp5Z3JPek04ek56U0dWR3JjTW1vam9WUk1WcFR2NCtEb0lydVdQemk5S1ptalM3UGZoNnVLQXR3ZHBsK2o0OS9BNVhMd2VXcUxuWjR4K25adkRxM0pGekppM1dpalRFUEVrQm1rWm1YcnJvdDhPZTRUUGYxeU95emZ2aXdKTFh1NFY4Y1g3UTNYV0dEZFVkVDlQVlBmekxOSytFVTlpRUJvZWlaaTQ1emgvVFZ5ai85MHY1OEt1Z3JXb3J3c0FiRHR3R29DNnp2ZkR5QmpVRFBBeStQbmVHOVlEN3czckFRQjQ4Q2dhOXlPZUZPbThOYlZ2VmxlcmJ2cjlpQ2Y0WjhjUmhFVkVpV3FlQXhDQ0oyYW14YmVDSWZmNTh6ZEN6cFdZbklwajU2N2gyTGxybUxONGc4SEgzYjl5bG1pMnNiR2M3RzN4OGR2OVJLV0VmbDIrR1g1ZTd2QndOWDZXWi80RWlVd21GWUtHL3g0NWowNHRHeURReHdNZFc5UVhiWmUvMFd5ZkR1SjY3eHlIeGFNc3htR1cwTnBodUFBQUlBQkpSRUZVUm1LaXRJUGIyUW9GcHMxZGhmREhUNFg3N0NwWVkyb0JEWlIxZlZiNmUxZEcveTdpZ09pQ3YzY0lxd1VCNFBQM2h1ZzlwcjJPZmpFRnVYempIbllkT2FkMS8vSHoxeEVhL2dSZmpoOEtmKy9LUmgyek5Od0lmWWovL2JSQ3E2eGQrMloxWVcxcGdVczM3bUhGSnQyck9EWHAyMlp3OTlhUXlZbzJoaWE4MlV2VUJ5bS9pTWdZSVpsZ3JPSjZ2MXlkSFVXM1J3L3NqSm56LzBGb2VDUW1UcCtQcnlZTXc3bXJkMFRiTktpaHYxL0VpTDd0Y2VQZVEySDFXVnA2SnI3K2RTWCttRDZoMUlQWWEzNzlUT3Urak13cy9MeDBreWdwQktnRDlsMWJOeFJ1WDc4Ykx2cU9DSzdsanc5Rzl0RzY5cmN3TTRWQ3FjVHZxN1pwSlVjQ2ZUencwYWkrV0xGNVAwNWZ1b2twWXdab2ZROEJ3TVk5eDdGMC9SN1VyK0dIajBiMWhadUxBOWIvZTB4NFhLRlU0bDc0RTZHRVlhNlBSdlhGUjZQNll0bkd2ZmhuKzJIaC91NXRHdUdEdC9vVTh1cVVER1creWFQMXF2dkIxRVN1TmVuSDI2UFNmNjdaK2V0MFRVQ3ZOeVpJaUtqVUtaVktYTGh3QVJFUkViQ3pzMFBqeG8zaDZ1b0t1WndmU1VSVWZyek9DUkpYRjBldEFHZCsxcFlXT3JlNWZQMmVqcTNWQ3BxdHZHVDlicXpiZVZTNC9mbDdROUNtY1cwRHpyWnc5V3Y0NFpmL2pjTVhQeTZIbVprcDVudzZCcGJtWmxpMzZ5aXUzbjZnYzUvOEYzUTkyalhHdUtIZGkxVEh2TGpzUDNFSmEzY2UwZnQ0WW5LcXFEazJvTjN6WWZiQzlaaTljSDJCejlPcmZST3RDOTJKTStZWFcwK0kvT01nL25rS2pwNjlXdUErY3BrTVl3ZDNGV2FEWHJ2OUFJa3BxV2plb0liV3RnbUp5Wmk5Y0wxUXpxUTRWK29VcHJEeDhmYWdMa0tBOXNMMXUxcU51cHZWcjQ2T3plc0x0ZDdUTTdMdzdlOXJNRy9hKzBhUHZTdTN3MFMzUnczb2pNVnIvd1dnYnB3K1o5RUdMUGhtb3VpNEp5L2V3T0V6ZWVmazdHQ0xybTBhaW83RGNmanFqc1BVOUF6aDM3bk5xYytHM0M1dzFWNWhYRjBjQzIzMnJWQW9NV1B1MzBKd0dBQXN6RTN4emFRM2hkNGpobkt5cjZEMTNiQmk0ejRrSUM5QlVsemZIZUdQbitMYlA5WUk3eUdnbm9HZTIyQTZPalllSDM3eko5NS9veWU2NWZzOXljL0swaHd6SjQ4cWNKc25UK013LysrZE9sZmlCMWIxd0lnK0hRbzlaeXRMYzF5OEhvcXZmMTJwcytlUFJGcjJxejY4M0N2QzN0Wkc3K09LZktVMURWV2M3MWR3TFgvNGUxZkczUWVQMGFoT0lCNUZ4U0kwUEJLQXVtVFVaejh1RXlWTUxTM00wS2hPb043alNTUVNmRFp1TU1aKzhTdWVKNm5INnFPb1dQeThkQ08reU5mM3JLVGxMemwyTyt3UmZsaTRYaXRZMzdCV0FFYjBhUzlLUHJScFhCdW5MdDdBa1JlZmxlZXYzc1ZQU3pmaGs3RURkZjR1Zi9QUlNFeVkvb2V3RXJkSHU4WVkwcU1OUHZ4bUFXS2VQUWVnTGlkWnY0WWZIRFgyajB0SUVsWXZYYndlaXJGZi9JcmxzeWVqa3JNRGZsKzFIVGs1T1doUTB4K1R4L1RYU3ZibTVPVGd6elc3c0dYZlNkSDkveDQ5ajMrUG5qZnF0ZEwwKzdUMzRlZmxEc0Q0TVpwL1ZXSnVHZGxYUVVsZEV4QVZOMFlqaWFoVXBhZW40K1RKazBoS1NrSndjREE4UFQzL3M4dXJpWWpvMWZBMExnRmI5dVpkeUZiMzh5eTJBRmN1SHc5WHpQMzZmV1JtWmVQUTZSQ3MyM1ZVVkRvcmw0dWpuWERSRHFnditxYU1IWUNtSlZRcjNCak9qZ1hYVWMvZjVGb1hRNExMV1lxaXI0SW9DZ2M3L1RPNnEvdDVva25kYW1qUnNBYmNYQnp4TkM0Qmk5YitpMlBucnNITTFBVGQyemFDajRlcmFKK1pDLzRSQmNpRzlteFRZdWR1ckJZTmFzQ3RvbnBtY2twYXVsYUNCQURlSGQ0ZEYyK0VDcXNXd2g1RlljSGZPNFNTV0laUXFWUzRmQ092TnI2bGhSa0dkR21CQzlmdUNrSHFpQ2N4V0xobUZ5YTgyVXU0L2VQaWphTGpqT3pYVVd2VkJNZmhxenNPVTlNMEVpUVdaZ0RVcFlUT2h0d3U4akdiMXF0V1lJSkVxY3pCdDMrc0VmVkZzRFEzdzNlVDMwS2dqMGVSbjdla1hidnpBTlBucmhhVjZLbm9aSS81TXlaZy91b2RPSGhLM1dnK1c2SEFyOHMzNC9iOUNFd2MyVnZ2OGVReUdZSnI2VjloOERRdUFiOHUzNnkzVFBIdCs0OXc0ZHBkdkR1c2U2SG5mdVYybU03a3lIL0Z4ek1YRmZzeGkvdjlBdFI5dzM1ZnRRMlRSdldEdVprcHJ0NE93NVZiNnNTelVwa2pyRW9GZ05hTmFoZTZ3c3plMWhvZnY5MVBLSUVsbDhsUXR3UldDeXliL2JIV2ZicEtpeVdscEdIbGxnUFljZkNNMXJpcjd1ZUpMeWNNMDNtZC84RmJmWERud1dORXhhZ1RxNWR2M01QYm4vMk1FWDNhbzF1YlJxTFh3ZFhGQVorOU94Z3o1cTdHeEpHOTBhNnB1c205dDBjbDRXK3RsTFIwZlAvbldzeWFNaHB5dVF3S3BSS3pGNjRUZlU4MHJoTUVCenNiOUdqWEdNNk90dGk0K3ppK25qZ2NjcGs0MFJBYm40Z2ZGcTFIeU0zN3lPOWxTNEJiYVpUYXlzb1cvMzdOblArUDF1cExUYW1wZVorOUpuSTU0eWRFSllBSkVpSXFOVXFsRWlkT25FQm1aaWJhdG0wTE96dnRKblJFUkVTNmRCanhxY0hiM2doOWFOVDJtdkkzcU0yVmtabUZvK2V1WXQzT284THNUVjArSFRjSUg4OWNKQVEyMHpNejhUUTJvVWpuVXR5YzdmVUhwbi82ZkN5cXVMbGd3UGh2Uy9HTWpHZjVJaWlyeWNGV1BXdFVKcE9paXB1THFLYjdXLzA3b1haUVhqUGhsWnNQQ0hYek03T3lNWDN1YXN6OTZqM2hQVDl6K1pZbzZlRG41VzV3RDQvOFFhWE1yR3hSZ01iS3doeHlqVm1mODFadUU4MklMeTdXbGhiNDRNM2UrT3JYbGNKOVYyNkY2V3k0cnMvVjJ3K0VXZE1BVURQQUd4S0pCR01HZGNIN1gvOHVqTy90QjAvRHc4MFpqV29INHZNZmw0dWVvM2FRRHpvMHI2ZDFiSTdEVjNNY0twVTVlSjZVbHhTMk5OZCtEWXBiVGs0T3Z2OXpMVTVldkNIY1Y4SGFFak1uajBLQXozK3ZMQldndnQ1WnRlVUExbXcvTEdwOGIyWnFnditOSDRvSzFwYVkrczVBT05qWllJTkd1Wjg5eHk3Z3dlTm9lTGdhdjFMb1VWUXN2dmhwdVNnNXI4dm12U2VRbFpXTjkwZjAxQW9NYStyV3VpSFc3amdpU3REbDF6SzRwczVWblI5K3N3QTNRaDhLdDB1N1Q0MnhTdkw5YXRHd0J1eHRyZUZncDE3dDh2MlVVWmd4NzIrY3VhemRCTDE3MjBZR25XL2pPa0hvM3JZUmpwMjdocThuRGtldFFKL0NkekpTWVNVWmsxUFRzR1hmS1d6WmUxTHY5OHFOMElkYUt3RUxrcHFXZ1FWLzc4U2E3WWZScm1sZHRHeFlVeWlSVjcrR0gxYi9NbFZVVnUyRGtYM3c5bWMvQzBtbUs3ZkM4TVBpOWZoczNHRDh2SFNUS01GaFkyV0o5NGIzRUc0M3JoT0V4bldDUk0rZmxhM0E5Z09uc1dyckFWSGlxamhaV2VZbFNMS05YRUdTb1BGM3A2Mk4vdkp5UkZSMFRKQVFVYW01Y09FQ2twT1RtUndoSXFKWFJseENFcmJ1UDRsZGg4NXBCUUprTWlrc3pNMlFrcHAzZjgwQWJ3enAwVVpvQ3F4VTVtRCszenR3NmVZOVRCalJDeTZPWmZmOTUrdmxqa21qK3NIZnh4MlhydC9Eb2hmbGtnQUlRWmJjWU5iQ05idXdjWSs2Q2JXWnFRbittak5GVkw3aWZzUVR2UHZsUENHQTFpSzRCcjZhTUZ6dmMrOVlQQU1LcFJKekZtM0FvZE1oQUlER2RZTXdaY3dBb1JscWZ0ZnZodVA3Qld0RlFiOUpvL3BwYldkWHdRb3pQaHlCMnRXcTRsbENFa1pOL1VudmVVd2MyUnNQSGtjTHBVNmVQSDJHeVRNWFlmYW5ieU1tN2ptKzA1akJLWlZLTWZITjNnYlAxTXdmVlBwdHhSYnNQSlRYTUhmaHR4K0l0ckhRMDhPbU9EU3BWdzB0ZzJ2aTFLV2JHTml0RlliM2Jnc1RJMHFaN2psMlFYeTh1dW9WVUg1ZTdoalVyWldvUkpZNnFIVkkxTVBCd3R3VWs5L1dMbDBDY0J3Q3IrWTRmQlFkS3lyem91LzFLaTRxbFFvL0xOb2dLbHZtWUdlRDJWUGZocGQ3d1gyY2NtZjc2eElibjZqMWVIcW1PQ0JhMFA2NTNGd2NkVGF5VnloemNDUDBvU2pZYm1vaXgxY1RoZ3NyWGlRU0NjWU83Z3BiR3lzc1diZGIySzVGZzVwR2x5dTdlRDBVMy82K1J2aCtzalEzZzR1akhjSWo4M3ExOUd6ZkJOdGY5UEhaZWZnczdqK0t3cGZqaDJtVlNzcFYwY2tldFlOOEVITHpQcnEyYm9oL2RmVGtLRXVyZjU0S3B3SVNyVmR2aCtHVDJVc01PbFpKdmw5eW1ReDFxbFVWYnB2STVmaDY0bkNNL2Z4WFVUbXFoclVEaE5KTGhoZzN0RHNHZFd1RlNzNE9oVzc3S0NvVzhjK1RSUW5hbDdWcHp3bWhmRlZ4UzB4T3hlYTlKMkJoYmlycUlaUy81NHl6Z3kwK0hOa1hNeGZrZlZZZVBuMEZqNTdFNHQ1RGNaK3BEMGIyMWpueFJkUDVxM2V3ZU4xdTBTcVJldFY5OGZVSGI4RFMzQXhyZHg3QjB2VjdoTWNxT3RsajZheEpNRE0xd1Q4N0RtUFpocjBhejljSDNkczJ3cXcvMTRrK1N6UlhrQ1FrSmhmMlVvaEVQczNyYStWZ1oxeFpRU0l5REJNa1JGUXFzck96RVJzYmkrRGdZQ1pIaUlqSWFMcG1OQ1lrcG9pU0ZyWTJWZ1VHN1I1SHg0bG14Rlp5ZHRDcTR5eVRxUnVGaG9aSFl0T2VFemg2OXFvb2NBS29neVd0R3RiRXlINGRzV2p0djFvTmt0L3MyeDdSc2ZGQ0FCWlF6d2dQdVhrZnZkbzNRZjh1TFdCblpLTmZUUXFGVWpRRDNGRE9EcmJvMGxyZEtETzN6SWN1VCtNU2hLYllnTHBVaG1iSkM2VXlCNyt2M0M1NkxRZDNiMTNvODErNUZTYk1tZ2ZVcjhrN1gveUtqMGIzUThOYWVTVjJNck95c1hiSEVhelpjVmdVckJqZXV4MWFOYXFsZFZ5SlJJSW1MMHFZUFN2a0hNeE1UVEQ5d3hINFlNWjhvZkZyZU9SVFRQcHVJVkpTMDBVejdZZjFhb3ZBcWtVcjRhTlNxVVN2c1lXNUtUd0xDZW9XdC9kSDlNVHczdTNnN1ZISnFQMFNrMU54L0h6ZSt5U1JTTkNrYnQ1czI3ZjZkOFROZXhHNCtxSkhTVTVPamlnNUlwRklNUFdkUVhxRGR4eUhyK1k0RElzUTk4M1MxeFBGa0JVRGhhM3dVNmxVK0ducEpsRndzYUtUUFg3NDlHMjR1VGdXc0tmYXJEL1g2WDBzTkR5eXdNY0wyejlYbDFiQk9oTWtacVltK0hiU1NIejkyMHFjdTNJSHRqWldtUDdoQ0owTjR3ZDFhd1VMYzFQOHZuSTczaDdVQlFPN3RzUnZ5N2NVK3R5QWV2eXYyWDRJcTdjZEVzYW5SQ0xCWis4Tnh1NGo1MFVKa3ZGdjlFUkNZaktPbjc4T0FMaDFMd0xqL3ZjYjNoblNEUjJhMTlPWmZPdlVvajZhMUExQzMwN055eXhCc203blVaeThkRVBydFJzK2FYYXhQVWRwdlYrNVRsMjZxZFdyNDQwKzdZMCtaME9TSTJjdTM4TDNmNjVGMzA3Tml6VkI4a2J2OXJoNFBSUzM3ejhxdG1OS0pCTGhzOXpEMVJuRGU3Y3JkSjgyVFdyajRaT25vbVJOL3VUSXNGNXRkWDVlNTllc2ZuVjgrczRnZlAvbldxaFVLblJxMlFBZmp1d0R1VnlHTXlHM1JBa1FBSmd3b2hmTVRFMlFuSnFHZGJ2eSt0ODUyTm9JRGVQVE12SVNyNlltY3RIZmJibmx4WExObnpHaHdDU1o1b3BFOTRxRmZ3WVNrZkdZSUNHaVVwR1NrZ0k3T3p0NGVtci9zVWxFUkpRckpsNTNpWkQ4WldNZVJjVmk0dlQ1d20xYkd5dk1uekZCNXdvTmxVcUZ1U3UyaW9JU0haclh3NVF4QTNRR2huWWZQWStmbDI3U2VSNzFhL2hoOU1ET0JWN0lTcVZTVEgxbklGUXFsYWhoZFVabUZ0YnRPb290KzA2aWFiMXFHTml0bFZHelJtK0VQc1RzaGVzUUZST1A2bjZlK09MOW9YcG5BTCtNUDlmc0VzMFV2M1RqSGdaTi9BN05HOVJBbDliQjJIM2tQSzdmRFJjZWI5bXdKdnk5Q3k5M1U3K0dINzZmTWdyVDU2NFdFbHR4Q1VuNDRzZmxxRmZkRjZNSGRzYjlpQ2lzM0x3ZmNTLzZaK1FhMExVbDN1eGJlSU5oUXpnNzJPTEh6OGRpOHN4RlFuQTZNanBPdEUxd0xYOE03OVcyeU05eCtNd1YwWGdMcWxvRjBtSm9ibnpxMGszWTI2cVRhM2NmUkJhNHJZT3REUndLYUdTc3o0YmR4MFQ5QjRKcitRc2xZZ0QxK1A1azdBQ00vT1JIblkxbU83ZHFnR2IxcXh2OXZQbHhIUDYzeG1IK01seFYzRXV1YWZ4dks3WmdyOFlxSmpOVEV3enIxUmFSMGM4UUdhMDcvZVRuNWZaU2llZmlKSmZMOE5XRTRWaTJZUzhHZFdzbCt2M0pyMmU3SnFqcDcyMVVJalBzVVJUbUxOcWdGUXdlUDZJbkd0Y0p3dTRqNGtiU0Vva0VuNzA3R0FybEdweCtrZEJQU2tuRG5NVWJzT1BnR2J3N3ZBZXE1VXYydEcrbVhSNnZKR1ZtWlNQaHViaDg1WkwxNnRVYXRRSzlTL1M1Uy9yOXl2VW9LaGEvTE4wc3VxOWppL29sMWt2bnExOVhRcVZTSVNJeXBsaVBLNU5KTWZXZFFmandtd1ZvMWFnV0JuWnRpWXBPOXNqTXlzYndTYk9GTXFUOU9qZkh1S0c2ZTk0Y1BYc1YzLzZ4UnJqOTI1ZnY0dkRaSzloLy9CTEdEZXRlWUFrNFRXLzI3WUJMTis3aDFyMElyY2VxK1ZZeDZ2TzZUWlBhd25kT2JwSmozL0dMK0dYNVpsRWl2bi9uRm1oVUp4QUE4TWVxSGFMZVRIMDZOWU9waVRyTXFsbU9OWDhQbHlkUHhaOWpqam9hMU9lS2pVOFV2aU9Ba3Yzcy9hL1JkMDFBVkJLWUlDR2lVcUZRS0JBWUdNaUdZa1JFSkVoTnk4REZHNkV3TnpPRlZDTEIzUWVQY2Y3cVhlRnhYVTFCQVNEK2ViSld2NE9zN0d6OHNHZzkvRHpkNGU5ZEdRRlZLOFBOeFJHeDhZbjRlZWttWExpV2Q5d1d3VFh3OFdqZDVYOEFkU1BzaGYvc0VsMzArbnE2WWN6Z3JxaVhyeUZxYW5wRy90MEJxSVBJbjQ0YkJHY0hXMnpZZlZ4MGNaMlZyY0NKQ3pjd3ZMZHhzMFp6a3lPQU9sbnl4NnJ0bVBiQkcwWWR3eEFUUnZSQ05kOHEySGY4b2pBTE9TdGJnVU9uUTBTcllnQjFBMVZkNVliMHFWT3RLaFo4TXdHei9sd25xbE4vNmNZOVhQcjZkNjN0WlRJcHhnN3VpcjZkbWhmeHA5SE56Y1VSbjQ0YmhNbmZMOWFxczI4aWwrT2RJZDBobFVvTFBJYWZsenV5c3JVYmdaKytkRk1yd1hicHhqMzBmLzhiMUt2dWkrQmFBV2hReXg5ZFdnVWJQYXQzNFQrN2pOcGVrNjV6elM4dUlVa294Wk9yV3h0eGJmeXpJYmN4Zi9VT25ja1JBTmh6OUFLeXNoUjRvM2M3dUZkeUt2TDVjaHorZDhhaFFxSEVpUXMzUlBjVlZ1YnFaZXc2TEY2eGtKbVZyVGRwbld2YUIyOFVTMkt1dUppWm1oalVFQjJBd2NIMitNUmtyTnB5QUx1UG5vZFNLVzRZUGY2Tm51alpyb25lZlUza2NreWJPQnkvcnRnaVNxRGNEbnVFRDJiTVI4MEFiL1R1MEJUTjZsY1hWbEtXaGtkUnNmaGwyV2JjdWgraDl6UEZ6Y1VSWXdkM0ZiYmZmVFR2L0R1MWJBQlBOeGRScWI3V2pXckIzN3N5c2hVS1hMMzlRTlQ3UVorU2VMODB4VDlQeG1kemxvbitickdyWUkxeFE3c1pmU3g5c3ZPdGRzMzlUQWw3RktWcjg1ZFN1WklUMXMzOVFqUlcvdHE4WDVRVXlHMm9yb3RtOGxraWtTREFwektDZkt0Z3pLQXVCcFdEek1uSndkbVEyMWl6NDdEZWxTdzM3MFhnNDVtTE1LUkhHOVN2NFZ2b1p5bVFseGpKek1yR3NnMTdzWG52Q2RIanplcFh4OWdoNnJHNGNmZHgwU3EzU3M0TzZOVytxWEE3L25sZUdhMzhZekRrVmw2UEZKbE1DdnNDa3J1bjg2MVNEcXFxdlhMdGRWRFVhd0tpNHNJRUNSR1ZHbGRYMTdJK0JTS2ljdUd6T2NzSzNVWlhZSC9hYnlzTnVvQUVnTFpONnVoc3dHd01Nek1UL0xSa285NkdtUHJLeXR3TmY0eWdxaDZRU2lXSWlvbUhTcVZDZWtZV3J0d0tFNVdUc2JXeFFsWjJOdEl6OHNyVkRPblJCbS8xNzFoZ3d0N2F5Z0o5T2piRDZxMEg0ZXhnaTdmNmQwTDdablcxOXJuNzRERnVodWJOV3N3ZlZKSktwUmd6dUN2cVZQUEZENHZXaXdJSC9ibzBoNmVSc3dBVE5Sb2tBeWl3V2Z6TGNMQ3p3WUN1TFRHZ2EwdGN1UldHMWRzT2locWVhcXJvWkk5SDBiRkd6WUN0NkdTUDhTTjZZYzZpRFlVR2JycTBERWE5R243SXlja3hhR3dXMUZRNDErUG9PR3paZHhLN2o1elh1WDIyUW9GM3Y1eUxybTBhWWtqMzFucG5kbXFXQUVsTnk4RGgwMWV3NTloNVhOTFQ4RG9wSlExSHpsN0ZrYk5YSVpGSTRPdnBoc1oxZzlDa2JoQjhQZDBLUGUrWGxiOHhzSzdYOC9lVjIwUy9MNVVyT2FIeGk1bXlJYmZ1WStYbUE3aDI1MEdCejZOU3FYRHcxR1VjT2gyQ0puV0QwS1ZWTUJyVThqZDRSbkF1anNQL3pqZzhmZm1XS0xBcmw4dFFUVWNKSXNDd1JGeEpNN1l4K0p1VDUrQkpUTjZNN3JKc0xKNnVVVjVOMDRWcmR6Rjk3bXBSK1RWQTNlZml3N2Y2b0ZQTEJvVWVXeXFWWXRLb2Z2Q281SXhsRy9hS3lrZGV1L01BMSs0OHdQUVBSNkRwaTFKeCt0d0pleXdxT3ljNi93engrZW1hMlo4cnlMY0tMTTNOQ3Z4TThmTnlSMkJWRC9oNHVPSnBYQUwrOTlNSzBjOHpha0FuT05qYWlCSWt3YlVDMExGRmZUeUtpc1h5amZzdzVyTmZNS0JyeTJKUGNBTDYzeTlOc2ZHSm1EcDdDWjdHSlFqM1NTUVNUQmt6UUt1M3hzdklYd1lQQU94dHJmSEJ5RDdGOWh5YWN2L21VU2lWV0xubGdLaUpmZDNxdmdXdWtIMzRKSzhFbklPZGpmQzVXbEJ5SkN0YmdadjNIdUxVcFpzNGN1YUtxTFNqUHJuajJzSFdCaTBiMWtSdzdRRFU4UE9DcFlXWjNuM09YYm1EdVg5dEZiMWZnSHB5emVmdkRvRkVJc0hlWXhld1dLTWZqZnI5N0E4TGMxUGhYRFZYZldnbVNES3pzbkh0VHJod3U0cWJTNEYvay82cmtkQTBrY3QxbG44cnlPdCtUVUJVWEpnZ0lhSlNZV0ppQXJrUnpVR0ppS2pvTkZkTEdFTmZRRTBYUTByWkZFWXVrNkZlZFQrY3VIQmQ1MlBEOUpTV2FWd25DSTNycUhzaUpLZW00ZXJ0QjdoeU93eUhUb1VnTVRrdmlhRDViMEFkVExsK054d3J0eHhBN1VBZkJQbFdFZlUwME5TdmMzT1l5R1hvMTdtRnNNMDM4LzVHZU9SVG1KcklrWm1WamNpbnowUkJJbWNIM1QyMmdtdjVZOW5zU1ZpNzR3aTJIVGdOS3d0ekRPMXBmTm1jb1QzYkNpVkg1SElaQnZkb2JkVCtTbVVPWkRJcEZFcGxvZVdab21QamNmbkdmWndKdVlYckdoZnkrWVhjdkk4SjAvNUFnRTlsOUd6WEJLMGIxeGJLUzZoVUtzUWxKQ0U2Tmg3UnNRbUlmQnFIMi9jZjRkYjlDTDBYd1BudFBId1dPdytmaFptcENhcFdjWVZuNVlwd3NMV0JmUVZyMk52WndOWFpBYjZlYmxBcWN5Q1JTRVJCQndESWpUa2twYVRoNU1VYk9IUXFCRmR1aHhVYXdNNVdLTEJ0L3luc09uUVdEV3I1bzBPemVtaFNMd2pSc1FtSWprMUFZbklLb21NVDhEZzZEdmNmUHNIREp6RTZqK2xnYXdOek0xTlI4RFgzdFFrTmowUm9lQ1JXYlRrQVIvc0thRkkzQ0UzclZVZmRhbFdMMUdNbVYycGFCcjc4NVMvSVpGS1l5R1dReStWSVNVMFhyWlFBdEp0c0h6eDFHU2N2aWxjSjlPdlNBZ2RPWHNiVy9hZUVodUw1K1hxNndjZkRGZnRPWE5UNkdVOWR1b2xUbDI3QzJzb0M5V3Y0b1crbjVnandyc3h4K0FxTnc1eWNIS3pjdkYrMFgrMUFIMWlhNnc0d2Rodjl2MEplVFFMVVFkSzdEeDdEd3R3TWNya01Fa2dRRmZzTVowTHlFcG1hamFYclZ2TkZuV3BWUlluT0N0YVcrSHJpY05RS05HNGwyb0N1TFZFejBCc3o1LzhqNm9YUXZXMmpRcE1qQURENSswVmFpUnA5SnM2WXIvZXgvU3Rud2RHK0FoeHNiUkQvb21tMVRDWkZuYUNxYUZxdkdwclVxd1puQjF2RUp5YmpyODM3c1dYZlNkSEt6bGFOYXVvc0l4ajlJckNkMjJ0SS9mdWZvTFdkTVl4OXYzSTlpb3JGWjNPV2FRWGJSL2JyZ0lhMUE3UzJMNnFuY1FsYW45RzFBbjN3eFh0RE1HamlkMXJiYjl4OUhCdDNIOWQ1TEgwOWdsb0UxOEJYRTRZTHQxTlMwM0g0ekJWczNIMWM5TmxpYm1hS0NTTjZBVkQzQkRFMWtjUEMzRXlkUEZDcC85WThkQ3B2RldCVkQ5MlRLQjlGeGVMSzdUQkVSTWJnZmtRVWJ0MkxFSlZkek0vV3hncmQyemJDN3FQblJhczNBUFhxcTYzN1QySHIvbE9RU0NUdzlxZ0VML2VLOEhCelJ0TjYxZUJkdVJMT1hybU50VHVPYUgxWEFzREFyaTB4ZW1CblNLVlNyTjUyRUg5dEVuOG1OcTFYRGQ0ZWxhQlU1a0NaazROTnU0K0wvajUwMGZqN2NQZlI4Nktmdzg5VGZ5THBUTWd0M0kvSUs2VlhyNFl2ek0xTTlXNnZ5K3QrVFVCVVhCaXRKS0pTSVROeTFpQVJFWlVQdFlOOGhJc2hxVlFLYTB0eitIbTVZMWl2dHFqaDd5WGFOaTBqRXltcDZVaEtTVU5jUWlKaW55WGljWFFjSGtZK3hkMEhrVWhPVFN2d3VYSnljb1RaaEt0eEVISzVESUUrSHFnVjZJTmFnZDZvVjkxWG1NVm5iV21obGNTbzdPcU1ZeHJOcS9NTDlORi9nV2hqWllreGc3dWlYK2NXaUlxTjF4dGNMTWlnN3EwUVhNc2ZqNkppRWVSYlJXZS9sWUpzMm5zQ1MxN01lTlFNb2xwYnFjc1dMRm0zRzNmREl4RVdFYVdWWE1vbGswblJyRjUxWExrZEp0cm1UdGhqekFuYmdJWC83TUxNeWFQZzcrMk9FWlBuSURvMlh1ZHhkUEdwNG9xb21HZGFNNUFCZFhEcTVyMEkzTXczRzdsWGg2YndxbHdSZmNaTkYvWE55RlhCeGdvL0xGcVBnNmRDOU01NHRyV3h3cWdCblJEejdEblc3VHdxbWxXdFVDcHg1dkl0bkEyNWpWbWZqRVprZEJ6bS9yWFZvSituYWhVM2ZEVnhHTnhjSEhIM3dXTWNQWHNWUjg5ZDB3cVVBY0N6aENUc1BIUVdlNDVkd0lvZkpxT2lrNzNPWS83MCtWamhzVDFITDJEMXRvTmEyMWhabWlNNU5RM2hqNTlxUGFaSmN3VkFlT1JUL0xKTVhCdmZ5NzBpOWgrL3FQV2E1NUxMWkJqUXRTVkc5RzBQdVV5RzFvMXI0L2RWMjdScXF3UHFRTnFaeTdjd2RuQlhqc05YYkJ3ZU9IbFoxUEFiZ0VGQjlKZFJsaXM0U290VUtzR25QeXd0Y01XTnAwWVpNNWxNaWkvSEQ4UEgzeTNFN2JCSHFCbmdqVS9IRFRMNmV5QlhvSThIRm4zM0lkWnNQNHlOdTQvRDFjVkJiNytJa2xiZDN4UFpDaVZhQk5kQTA3clZoTThDaFVLSnFiT1g0UExOKzFxSlAwZjdDaGczSk85OExjeE5oZC9aVlZzT1lNMzJRNkl5WlBuL25qQ1dzZThYQUp5OGVBTS9MRnd2YXRZTnFIdWdEZW5SNXFYT0o3K0tUdlpvRVZ3RHg4K3IvNTdxMmI0SjNodldvOWpMcGVYazVHRER2OGR4K2VZOVhMa2RwbFVXemNMY0ZQOTdmeGc4WEowQkFQUCsycXIzT3lSWG83cUJPdS9QeU16QzNCVmJDMDBreTJVeWRHM2RFRy8xN3dockt3c003Tm9LS3pidHc0NkRaMFNmbzdsVUtoWENJcUlRRmhFRlV4TTVPalNyaCswSFR1UDNWZHUxdG5Xd3RjRkhvL3VpY1owZ1BFdEl3cS9MdDRpU1lvQzYvNVZNS2tYZmQyZm9QVWZOMVErYVpia0E2QzF4bUpxV2dUOVc3UkRkMTZWVnNON25lQjBZYzAxQVZOeVlJQ0dpVW1Ibzhrd2lJbm8xRlRXZzFhTnRZM1JzVVIrbWNubUJzK1lWU2lXR2ZERFQ0Qm5mcmk0TzZOU2lBV29HZU9IaTlYczRkZW1HVnNCWW9WRGkrdDF3WEw4YmpwQ2JWVkMvaGwrQng2d1Y2STAxMnRmUEFOUmxENFpwbExyUng4SE9wc0FHc0lYeHFlSUtueXBGSzFuWm9LWWZGbXVVSWNrVjlPTEMzZHpjVktzUmN5NFR1Und0Z210Z2VPOTI4SEIxUmtabUZuWWVQb3NOL3g0VHpkUzB0N1dHbjVjYkpCSUp1cmRwSkt4NDBjZlQzUVZONjFkSGgyYjFoT01lUFhzVkIwNWR4dlU3NFRxREc1cDZ0RzBNRTdrY05RTzh0V1pKVnJDMmhIdEZSM1JzVVI4SFRsN1cydGZTM0F5OU9qYkZ3QzR0aFlCY3E0YTE4UFBTVGJnZEpxNXBQcmg3YTlTcjdvdGFnZDVZdCt1b3p1QnlMZzlYWi9UdDFCeWRXelVReWtyNWUxZUd2M2RsakJuY0ZUZnZSZURJbVNzNGV1NnExaXpYN20wYWlaSWpNcWxVVkhMRTJjRk9lTHl5cTVOb0xHZzIzNjRaNEYxZ2dzVFp3UlpkTlFJdGxaenMwYWgyb0NnQk9INUVMMVJ5dHNkN1g4MURVb280K1JoY3l4L3ZEdXNoQk1GeTcxczI2MlBzUG5vZWEzY2UwWHFOaHZWc0N4ZEhPNDdEZlA3cjQ3QlJuVUJVOS9NVVpsV2JtWnFnVmFOYUJiNGVWRGdUdVJ5QlZhdmc2dTB3dmRzTTZ0NUtkTnZVUkk3cEg0M0FvZE1oNk5lcCtVdjNkalEzTThXb0FaM1F1VlVEWkdjcjlhNm9MR21hcXhJMHllVXk5TzdRRkpmemxkYXI1T3lBN3o0ZUtmb3VyUm5nalhOWDdnaTNOWk1qRlowRDVPQjNBQUFnQUVsRVFWVHMwYVJlMEV1ZFkxSGVyMXYzSTdTU0krMmExc1dVTVFOS3BDL25tRUZkY2VIYVhZd2QzQTNkMnpZcWZJY2lrRXFsQ0k5OGlvdlhRN1VlQy9LdGdzbHY5MGNWdDd6eW9UVUR2QXRNa0ZUenJZS3VyUnJxZk16UHl4MDkyamJHOW9PbmRUNXViV21CcnEyRDBidGpNemc3MkFyM1cxcVk0YjNoUFRDd1d5dHMzWDhTdXc2ZlEwcHF1czVqRE96V0NoV2Q3TkdyUTFORXh5VUlxMnBrTWltNnRXbUVrZjA2d01iS0V2Y2pubUR5ek1XaVVvT0ErdjM4Wk93QUhEMTNEWWZQWE5INUhHYW1KcUorTEYrOE53UlRaaTFCZEd3ODVESVptdGJYblhCV3FWUndkWEVRRXZ6cWtwY3ZONDVMUzBsZkV4Q1ZCQ1pJaUlpSWlGNHpyOUxzVzVsTUNrdFo0YXNwNURJWjZnUlZ4YWw4elNwejVkYlNiMURUSHcxckI2QzZuNmNRZ0tnVjZJTzMrbmRFVkV3OFRsMjZpZVBucitIbXZRalJyTVFSZlRzVWVnNyszdHBsRUd4dHJGRE56eFBEZXJZdDBhYkZ4Y0hMdlNMTVRFMUVNOXlkN0N0ZzdHQjFrOWorblZ0Z3k5NlRRakJjTHBlaFpvQTNtdFFKUXR1bWRVVGxROHpOVE5HL2N3djBiTmNFT3crZHdicWRSeEdmbUl4eFEvT2FTbmRyMnhDcnR4MFVsV0p4ZFhGQU5WOVAxQWp3UW5CTmY2MlZFdVptcHVqVXNnRTZ0V3lBdEl4TVhMNXhEeUUzNytQdWc4ZTRIeEVsT3ZlYUFkNUNINWZhUVQ2aXdMUk1Kc1hvZ1oxaElwZWpUbEJWZEdrVmpIK1BxQnMvVjNTeVI0KzJqZEcxVGJCVy9YZHZqMHFZKy9WN09INytPdGJ1UElMUThFajRlMWZHbXkvR2gxd213K0R1cmZIYmlpM0NQcGJtWnZEemRrZk5BRzgwcWhOWWFCK01hcjVWVU0yM0NzWU43WWJMTisvajBLa1FITDl3RFNvVnRGWXR0V3hZRXkwYjF0UjVuSFpONitwdGdxdXYzSVcxcFFYcTFmREYyTUZkaFdBOG9IN2R2NXd3REg5dDJvL1YydzZpYSt1R3dxeldMOGNQdzlRZmxrS2xVcUZoN1FBTTdka1cxWHgxTjRtVnlhVG8zcllSdXJWcGlOT1hiMkhQc1F1NGNQVXVIT3hzMEs5TEN3QWNoNi9hT0xTMXNjS2N6OFpnMW9KMU9IYitHcnEwQ3RaWlNpalhwRkg5Q254ZUFQaDVXY0VOMTh1TElGOFByWUM3UkNLQnA3c0xSdmJyaUlhMXRFc3dPZGphb0gvbkZzVjZIbTR1amtadC8rMmtrVkRxV1FsVjNKclVxNFkzKzNiQWlrMzdZR29pUi9lMmpmRm12dzVhcXpBbmplcUhQOWZzUk1pdE1EeFBTaEVhWDlldDdvdTMrbmN5cVBGM1lZeDl2OTRlMkFYUEVwSng0T1FsQUVDUGRvMHgvbzJlSlpJY0FkU2ZhOHRuVDlicVY1US9jVk5VM3BYVnplbkhEdTZLVXhkdkNNa2ZYMDgzRE96YUNxMGIxOUw2MlhUMWpaQktwWEIyc0VXN3BuVXhzR3ZMQWdQaEkvcTJ4NzRURjRYUGIxc2JLelNxRTRnV0RXcWdYZzAvb1pTaUxrNzJGZkQyd0M1NHMyOEhYTHArRDZjdTNjVDVxM2VFM2lET0RyWVkzTDIxc1AwN1E3b2hJeU1MR1ZuWkdOYXJMU3BYY2hJZXExckZEUitON291NUs3WWlNVGtWY3BrTUkvcTJ4K0R1clNHUlNGQW5xS3JPYzVETFpQanMzY0dpWkY0bFp3ZjgvTVU3K1BDYkJhaGIzVmR2ODNGckt3dDhQM2tVZmwyK0dYdU9YY0RiZzdvVWFVWFE2M2hOUUZRU0pDcERPc2dSRWIyRURSczJ3TkxTRXQyNmRTdnJVeUVpK3M4NGNPQUEybGRYQitVTzNFZ1EvdjA2ZSsrcmVjSy9QZDByWXVvN0E0M2FmKzNPSTFpK2NSOGM3V3pnNG1nSFZ4ZEhWSzNpQ2w5UE4vaDZ1b2tDdm9XSmpVL0U4ZlBYY096Y05VaWxVdno4eFRzRzd5ZVZTR0JtWmdKTGM3Tlhib1hrd1ZPWGtabVZEUXN6TXpnNzJpTFF4ME1VbkRoeTlpcmlFaExoNytVT2YrL0tCdGU2enN6S3h1bkx0OUE2Mzh6eS9TY3VJVDBqRTU3dUZlRlZ1V0tCZ2RYQzVPVGs0RWxNUEo3R0plQnBYQUs4SzFkQzBJdEEvZVBvT0J3OWV4V1c1bWFvNUd5UDZ2NWVvaDRieWFscFdMNXhIMW9HMTBUdElCK0RBMVFYcjRlaW9wTzlLRkNTclZEZ3lKbXJjSGF3aFZ0RlJ6ZzcyTDUwd0Nzak13c1JUMktLcFk0M29KNDluWjZaQ2FsRUNvbEVBcWxVQWhPNXpLRHhldkRVWlRTdFYxMW9OZ3NBWjBOdXc5UGRCWldjSFl3K2w3U01URHhQVElGYnhid2dMTWZocXpjT1ZTb1Y1djYxRlVONnRCR1ZkVnE5OWFCb3BjdTNrMFlXK2p6LyszbUY4TzlxdmxXSzFKT3BPSzNaZmdqUE5VcTF2VGVzaDFINzd6dWUxMytuaXB1THdjMkVVOUxTRVJlZmhKeWNIRWlsNnA1QmRoV3NSUTJkL3d0V2Jqa2cvTHVHdnhmcVZmY3QxZWRYcVZRNGVPb3lnbXNGdk5UdmJxN1NmTCt5RlFwTW5iMFViWnZXUWZjMmhxL3E2RDF1bXZEdlJyVUQ4ZG03Z3czZXR6UnMyMzhLRVZHeGFOdWtUb0ZOdzFVcUZUS3pzcUZRS3FGU3FhQlNBVllXNWtZRitvK2Z2dzVsVGc0Q3ZDdkQxY1g0NzZEOEVwTlRjZS9oRTFoWm1oZWFTTTd2V1VJU0ZxL2JqYjZkbW1sOVRxN2JlUlFaV1ZtUXlhUXdOVEdCalpVRjZsWDMxVnN5TXpJNkRxYW1KcUxWTDdxb1ZDb2NQMzlkNTJTSnRQUk1uTDZjTjNHb1pvQjNrY3Z1bGJhWHZTWW9EcHJYWHdkdUpLQjkrL2FsZmc1VThpUUcvbkhFQkFrUmxUZ21TSWlJdEpYSEJNbkxVaWlVa0VvbHhaNlV5QTEyRUJFUkVSVW5sVXBWWXF0R2lLam9tQ0FwSHd4TmtMREVGaEVSRVJHOUVrcXFIakdUSTBSRVJGUVNtQndoSXZydjQ5VWdFUkVSRVJFUkVSRVJFUkdWTzB5UUVCRVJFUkVSRVJFUkVSRlJ1Y01FQ1JFUkVSRVJFUkVSRVJFUmxUdE1rQkFSRVJFUkVSRVJFUkVSVWJuREJBa1JFUkVSRVJFUkVSRVJFWlU3VEpBUUVSRVJFUkVSRVJFUkVWRzV3d1FKRVJFUkVSRVJFUkVSRVJHVk8weVFFQkVSRVJFUkVSRVJFUkZSdWNNRUNSRVJFUkVSRVJFUkVSRVJsVHRNa0JBUkVSRVJFUkVSRVJFUlVibkRCQWtSRVJFUkVSRVJFUkVSRVpVN1RKQVFFUkVSRVJFUkVSRVJFVkc1d3dRSkVSRVJFUkVSRVJFUkVSR1ZPMHlRRUJFUkVSRVJFUkVSRVJGUnVjTUVDUkVSRVZFWmtNbGt3cjlONVJKa1p1ZVU0ZGtRRVJFUkVSRzkvaklWT1RBenlRdUphMTZYVWZuRUJBa1JFUkZSR2JDd3NCQ1NJdmFXSm9oT3lpN2pNeUlpSWlJaUlucTlSU2Rtdzg1Q0RrQ2RMTEcwdEN6ak02S3l4Z1FKRVJFUlVSbHdkblpHY29ZU0FPQlh5UUlQNDlMeDhGa21NaFZjU1VKRVJFUkVSRlNjTWhVNWVQZ3NFdy9qMHVGWHlRSUFrSlN1Z0pPVFV4bWZHWlUxZVZtZkFCRVJFVkY1NU9ucGlWdFhZK0ZvcllLNWlSUU5mU29nTkRvZEVjOHlXRzZMaUlpSWlJaW9HSm1aU0dGbklVZERud293TjVGQ3BWSWhLbG1DNm5XOHl2clVxSXd4UVVKRVJFUlVCdVJ5T2R5OS9IRS80aWFxdXBqRDNFU0ttaDVXWlgxYVJFUkVSRVJFcnpXVlNvWDdNUm1vN0YyTlBVaUlDUklpSWlLaXN1TGc0QUNnR3E2SDMwVWxheFVxV01oaEptY0ZWQ0lpSWlJaW91S1dxY2hCVXJvQzBTa1N1SHRWZTNFOVJ1VWRFeVJFUkVSRVpjakJ3UUVWS2pUQXc0Y1BFZllrRG1scEtWQXFsV1Y5V2tSRVJFUkVSSzhObVV3R1MwdExPRG01SUtpV0orUnloc1ZKalNPQmlJaUlxSXpKNVhKVXJWb1ZWYXRXTGV0VElTSWlJaUlpSWlvM1dNT0JpSWlJaUlpSWlJaUlpSWpLSFNaSWlJaUlpSWlJaUlpSWlJaW8zR0dDaElpSWlJaUlpSWlJaUlpSXloMG1TSWlJaUlpSWlJaUlpSWlJcU54aGdvU0lpSWlJaUlpSWlJaUlpTW9kSmtpSWlJaUlpSWlJaUlpSWlLamNZWUtFaUlpSWlJaUlpSWlJaUlqS0hTWklpSWlJaUlpSWlJaUlpSWlvM0dHQ2hJaUlpSWlJaUlpSWlJaUl5aDBtU0lpSWlJaUlpSWlJaUlpSXFOeGhnb1NJaUlpSWlJaUlpSWlJaU1vZEpraUlpSWlJaUlpSWlJaUlpS2pjWVlLRWlJaUlpSWlJaUlpSWlJaktIU1pJaUlpSWlJaUlpSWlJaUlpbzNHR0NoSWlJaUlpSWlJaUlpSWlJeWgwbVNJaUlpSWlJaUlpSWlJaUlxTnhoZ29TSWlJaUlpSWlJaUlpSWlNb2RKa2lJaUlpSWlJaUlpSWlJaUtqY1lZS0VpSWlJaUlpSWlJaUlpSWpLSFNaSWlJaUlpSWlJaUlpSWlJaW8zR0dDaElpSWlJaUlpSWlJaUlpSXloMG1TSWlJaUlpSWlJaUlpSWlJcU54aGdvU0lpSWlJaUlpSWlJaUlpTW9kSmtpSWlJaUlpSWlJaUlpSWlLamNZWUtFaUlpSWlJaUlpSWlJaUlqS0hTWklpSWlJaUlpSWlJaUlpSWlvM0dHQ2hJaUlpSWlJaUlpSWlJaUl5aDBtU0lpSWlJaUlpSWlJaUlpSXFOeGhnb1NJaUlpSWlJaUlpSWlJaU1vZEpraUlpSWlJaUlpSWlJaUlpS2pjWVlLRWlJaUlpSWlJaUlpSWlJaktIU1pJaUlpSWlJaUlpSWlJaUlpbzNHR0NoSWlJaUlpSWlJaUlpSWlJeWgwbVNJaUlpSWlJaUlpSWlJaUlxTnhoZ29TSWlJaUlpSWlJaUlpSWlNb2RKa2lJaUlpSWlJaUlpSWlJaUtqY1lZS0VpSWlJaUlpSWlJaUlpSWpLSFNaSWlJaUlpSWlJaUlpSWlJaW8zSkdYOVFrUUVSRVJsWGNLaFFJUEh6NUViR3dzMHRQVG9WUXF5L3FVaUlpSWlFcUZUQ2FEaFlVRm5KMmQ0ZW5wQ2JtY29Tb2lJaW85L05ZaElpSWlLa1B4OGZHSURMOExWMnVnc3BzTVppWVZ5dnFVaUlpSWlFcFZabllPa2pOaWNldHFMTnk5L09IZzRGRFdwMFJFUk9VRUV5UkVSRVJFWlNRK1BoNEpqMjZocHF0NVdaOEtFUkVSVVpreE01SEN6RVFLUjJzVjdrZmNCRkNOU1JJaUlpb1ZUSkFRRVJFUmxRR0ZRb0hJOEx1b1Vja01BSkNSbllQUTZIUWtwR1VqUzZFcTQ3TWpJaUlpS2gybWNnbnNMVTNnVjhrQzVpWlNWSFV4eC9Yd3UvZy9lL2NkSGtXMWhnSDgzWlpONzVWQUVsSklBaVQwMEFUcENBaFNsYUtDcUZpdzkxNngxNnRZUUFVVkVCRUU2U0s5Q1FUcEpSQmFDaUdrOTAzYmN2OEltZXpzN0dZM0lSQkkzdC96M09mdW5Ea3pjNUtkM2VENTVueWZxMnRYcHRzaUlxSnJqbjlwaUlpSWlCcEJjbkl5QXB3Qm1VeUdza285NHM4WEl0amJBVzM4SGFCV3lSdDdlRVJFUkVUWFJYbWxIcGNMS3hGL3ZoQnhvYTZ3VjhuaDcyeEFjbkl5d3NMQ0dudDRSRVRVeFBHL3ZvbUlpSWdhUVZaV0ZsenNGUUNBTTVkTEVlenRnR0F2TllNalJFUkUxS3lvVlhJRWU2a1I3TzJBTTVkTEFRQ3VEa3BrWjJjMzhzaUlpS2c1NEgrQkV4RVJFVFdDMHRKU0lSaVNwNm1FdjZ1cWtVZEVSRVJFMUhqODNWVElMOVVDQU5SS09UUWFUU09QaUlpSW1nTUdTSWlJaUlnYWdVNm5FMTVYYUExY09VSkVSRVRObWxvcFIzbWxYdGcyL3JjU0VSSFJ0Y0wvRWljaUlpSWlJaUlpSWlJaW9tYUhBUklpSWlJaUlpSWlJaUlpSW1wMkdDQWhJaUlpSWlJaUlpSWlJcUptaHdFU0lpSWlJaUlpSWlJaUlpSnFkaGdnSVNJaUlpSWlJaUlpSWlLaVpvY0JFaUlpSWlJaUlpSWlJaUlpYW5ZWUlDRWlJaUlpSWlJaUlpSWlvbWFIQVJJaUlpSWlJaUlpSWlJaUltcDJHQ0FoSWlJaUlpSWlJaUlpSXFKbWh3RVNJaUlpSWlJaUlpSWlJaUpxZGhnZ0lTSWlJaUlpSWlJaUlpS2lab2NCRWlJaUlpSWlJaUlpSWlJaWFuWVlJQ0VpSWlJaUlpSWlJaUlpb21hSEFSSWlJaUlpSWlJaUlpSWlJbXAyR0NBaElpSWlJaUlpSWlJaUlxSm1od0VTSWlJaUlpSWlJaUlpSWlKcWRoZ2dJU0lpSWlJaUlpSWlJaUtpWmtmWjJBTWdJaUlpb3Fhcm9LZ0V1LzQ3QVhkWEo3aTVPTUhQMndNK25tNmlQZ2FEQVZtNUJmRDFjcS8zZGZSNlBXNS80QTFoKzZNWDcwZE1aR3NBd09HRWMzamxrL25Ddm5Yelp0WDdPczNGNzJ1MkNhOFZjamttRE85N1hhNnIwK214Zk1NdVlidUZueGQ2ZDJrbmJHZmxGc0RKMFI2Tzl1cnJNcDY2YWc3MzRmL21yeEJ0UHp6bGRxanRWTmZzZWx2M0hoRmVLeFVLOU9uVy9xck9sNTFYQ0E5WFp5Z1UxcDhWTEM0cGhVcWxyTlBQbDVTV0FaMU9KMnlIQmJXdzJIZnB1aDBvTGE4UXR1OGRNOGptNnhnN2NTWVpyczZPYU9udkRabE1WcTl6QUZYZjE5V2NITzJoVkNqcWZhNkdjdkZ5Tm5iR0gwUHZydTBRMU1LM3NZZERSRVJFVFJBREpFUkVSRVIwVlg3NWN5TTBaZVh3OFhSRGdLK25hRUw3NFBHeitITCtjbUg3enVGOThlREU0Y0syWHEvSDUvT1dZL3UrbzNoK3hnVDA3UlpUcnpFWURFQ2xWbXQwWG9Qb3RmRSsyODlwd0tHVDUrbzFIbXM2dHd1L0p1ZHRLRC85OGJmd1dxVlVYcmNBaVFFR3pQMTluYkFkMXlFU3ZidTBRN0dtRkwrdjNvWVYvK3hHYkZRb1pqMHp6YVlKYmxPRDczMUplTjJyYzF1OC9kUzlEVEx1YXMzaFBseXpkWjlvKy82N2JydW1BWkwzdjEwc3ZMWlgyMTFWZ0VTdjEyUDZpNStpc2xJSGZ4OFBCUHA3NDRHN2hpRWswTTlzLzUrWGI4VGFyZnNRSFJhRXp1M0RNWEpBRDdpNU9OVjZqUmMrL0FGNUJjWEM5c1pmUDdUWWQrbjZIYUsrOVEyUWZQRGQ3OGpJem9QYVRvVXBkd3hBWElkSXE4ZVlDOXlNbi9tdThQcmRaNmFpUjhmb2VvMm5JVzNlZlFnTFYyN0d2R1ViME5MZkc1KzhQQVBlSHE0Vyt4Y1dhNUNkVjRDY3ZDSms1eFlnTXljZm1ibjV5TXpKUjI1K0ViNTk1L0ZyZXI4U0VSSFJ6WWNCRWlJaUlxSW1adEtUNzF2dDg5T0h6K0tPaDk2czEvbTdkNHpDckdlbUFRQXFLclg0WTkxMlZGUldUZngyYmhjdUNwQWtuRThSSGRzMklsaDRiVEFZOE42M2k3RWovaGdBNE4ydkYySFNxUDY0Yjl3UXMwOUJGMnRLTWViaHQyMGE0M01mekxXNHozaVMzTmphbjJiQlRsWHp6K05LclE0dmZ2U2pUZGVycTlvbVRac3pwVUlCbVV3R2c2RXFzRkQ5Lyt1MjdjZVN0ZHNCQVA4ZFM4VDN2NjNCekh0R05jb1llUjgybk5LeW10VVRDb1ZjOUhOZmkvTWtKcVVKZlM5ZXprWjJYaUVDZkR6Tjl0WHI5ZGkrN3lpMFdoMk9uYjZBMCtkVE1YYklMZlVhMzdXVW5WZUlqT3c4QUVCNVJTVjBlajBlZnUwcnE4ZlY1YjNQek1uSDRsVmI2ejFHV3p4NTN4aXo3ZHYyMWF3Z3F0VHFVRnhTaWsyN0Q2S29XSU9pa2xMa0ZSWWp2NkFZdVFWRnlDc290aHFFUEhFbVdSSVl0UFJadkJvaGdYNzQ0WU9uemU2N25KV0xUZjhld3BHRTgwaEp5MFJoaVFZcXBRSytYdTdvRUJXR093YjN0THBhUnF2VDRlOGQvMkhybmlNNG41b09UV2s1WEp3Y0VCWFdDcmNQNkY1cmNHdkxuc05ZczJVZnpxVmNRa1dsRnY3ZUh1Z1RGNE9KdC9lcmRYWGU4eC8rZ01OWGdyVjNqeDZJcVdNSDIvQ2JJQ0lpdXZFeFFFSkVSRVRVeEdUbkZWcnRvemZvRytSYXgwNWZFSUlqQU5DeGJaaG9mOElaa3dCSmVFMkFSQ2FUb1ZQYmNPemNmMXlZQ0YrOGFpc3VaK2JpK1JrVG9GTHluNnJOa1oxS2lmS0tTZ0ExS3pEdUhONFhaNVBTaEhSTGYyMzhGekZScmV1OTRvaWtFaTljck5keDU1TFQ0V0J2WjdXZm80TTlXdnA3aTlwR3phaEpSM1kxSzNwc1BjKyt3NmRFMjcwNnQ3VzRtdURBOGJQSUw2eFozZEc5WXhRY0hXNjgxRzdIRTVPRTEybzdGV0t2cEhTelJYVmd3RjV0aDlVL3ZHT3hYMzVoc1dUbFVFTXpGeUE1azVTR2k1ZXpoZTMrUFRyZ2VHS1NhSVZiWFIwN2RhSFJWdkFaREFaODl0T2YrR2ZuQWVGdlhqV3RWb2ZrdEV3a3AyVmkzYlo0ekpnMEhHT0c5RFo3bnV5OFFyeisrYzg0bTN4SjFGNVFWSUo5aDA5aDMrRlRHTnEzSzU2OWY1emtZWU12NWkzSHVtM3hvcmFMbDdPeGVOVld4QjgralM5ZmZ4ajJhdW5uZWQyMmVDRTRFdFRDRjFOR0Rhanp6MDlFUkhTajRuOTFFaEVSRVZHOS9YdndwR2k3YTB3YjRiV210QnlKU1duQ2RvQ3ZKenpjbkVYOWJ4L1FIUTcyZHZoNDdsTG85VlZCbXpOSmFTZ3VLWlAwVmR1cDhNaVUyODJPUTI4d1lNNXZhNFh0T3diM1FndmZxaWZETDE3T3h1ck5lNFY5MWVjb0s2L0EvR1gvMlB5ek5sZDZneDZMVm02eHVYOUlTejloRlZGNVJTVktTc3ZxZEQzajFGa1ZsVnJrRmhRQkFPNGJQeFNuejE5RVRuNGhKZ3pyaStpd0lKU1dWY0RCM2s1VXQ4Uldsekp6YkQ1dTdOQ2FsUU5OOVQ2YytlYnNlaDFYMnlvWlk1M2FoZVBqRngrbzF6V3VSa1oySG9vMXBRQ2szMWY5ZTNhd2VKenBKUEtRVzdvMC9PQnNzSGpWVnJTUERCRnEyWmo2NzFpaThEcXVRMlNUQ2l5djJTSU95Z3pzM1FuSFR5ZlpmTHlqZ3hvK25tN3djbmVGdDZjYmZMM2MwYjVOU01NT3NnNHF0VHBzMlBHZjFYNWFuUTdmTGx3TmJ3ODNTVXE1OG9wS3ZQekpUMGk2bUZIck9UYnMrQTgrSG02WU9xNW1sY2UyZlVlRit6b2lKQkF6SmcySHZaMGRmbDJ4RWZ1UEp1SmN5aVVzV2J0ZHNqSWtKNjlRU0gwb2s4bnd6UDNqb0ZRMmZuMGFJaUtpaHRKMC92VkVSRVJFUkFDQTk1K2JEZ0RZL084aGJQNzNFQURBMDkwRnp6MHdRZWpqb0ZiamgvZXIwbjg4K01vWFF2dWtVZjB4b0VkSFlkdmNQdU9ucVBjWVRUamFxKzFRVmw0aFBORjg1a0thRVBRQUFEOHZEOUhUemtLN3R3ZEdEKzZGNVJ0MndWNXRoMm5qaGlBdEl4dHBHVlZQRGtlRUJFSnRwNEpLcVJSTlZCdXJxTlNLSnFiNzkraUFkbGZTZVIwOGNWWTBNVjE5am9LaWtqcE5USGR1RjQ1cDQ0Wkkyci83YlEwU3p0YXNsUG5xalVjbGZYNVlzaDdIVGwrdytWbzNFcDFPajUvL3RQMzMxSzk3ckJBZytYdjdmc3hlc0tyZTF6NTIrZ0x1ZXZ3OVNmdkNsWnV4Y09WbTNETm1FTzRkTXdqZkxWcFQ1M01uWGN5dytUamorNDczNGMxbHp1SzEyTG4vdU5sOXIzLytpMmk3VDdmMmVPUHh1NUZiVUlROWg4VEJsTmtMVnBtOVh3TDl2WVR2M0liMjU5KzdNRy9aQmlnVWNqdzBjUVRHREJXdktEQVlETmgvNUxTd2ZXdGNMS0xDV21IdFQ3Tnczd3VmSWpNbkh3Q3c2SXVYNE80cURqamY2RW8wWmNMZkx3Q0lpV3lOa0VBL1NZQmsvRzE5NE9icUJIZFhaNmlVQ256NC9SSmgzMHNQM1lXZW5kdGF2VlpzVktqVlBrZFBuUmR0eDBTMk5wc0tzcHEvajBldDV3c1Bib0crY1RFSUR2U0RWcXZENFlSeldMczFYdlEzODhjLzFrc0NKTCt0MmlvS2psVFhuV25oNjRWbDYzZmkxUGxVWWQvdmE3ZGhlUDg0K0hpNkFRRFdiS241L25uaG9UdUYyanN2ekxnVGR6NytIZ3dHQTNidVB5WUprSHo5NjBxVWFLb0MzU01IOWhDKzA0aUlpSm9LQmtpSWlJaUltcGh1c1ZXck9QNzhlNmZRMWlFNlZHaXZGdEpTV3BqWXk4M0ZiTHVsZlZtNUJjTHJzdklLUFBQZUhJdmpPcHh3RG9kbjFWNXN1cXk4QXJPKytVM1VOdStqWjlFcXdBZEFWVHFacDJkOVgrczVBT0NwZDcrenVLKysrZVpkblIwUkhSNGthWGR5c0JkdG0rdmo0dVJRcjJ2U2pZbjNZZE8yYXRNZTZIVGlOSVRWZFQ1TTJkdVFYcXcrTnY5N0NITVdWd1hiZERvOXZsMjBHZ25uVS9EQ2czY0tUKytmU1VvVFZsZ0JWU3Y0WkRJWjlIcTk4TjNzYUsrR3I1ZjdWWTJsVGV1V050VXNxZFJxTWZXNVQwUi9GOFlQNjRPSEpvMm84elhYNzlndnBOb0RnTkdEZTVudDk5RGttbk1iMTZJQkFKM2V0bFNTbjcweXcyb2YwOC9ySnk4OUtGcnRaaXMzRnljOE1XMjBKRDFnMzdnWUJQaDRDaXMxQU9CU1JnNVMwN09FdjM5bDVSWDRhK051MFhFejd4bUZZYmQyQXdCMGlZbkExT2MrUVdHeEJrQlYycTYvdCsvSFBXTUdBWUNRa3N2UlhpMEVSd0RBM2RVWlBwNXV5TXpKUjNwbXJ1ajhPK0tQWWZlQkV3QUFIMDgzM0gvbmJYWCttWW1JaUc1MERKQVFFUkVSTlVFVmxWclJhbzJPMFdHV085OUVVaTVsTnZZUWlKcmtmYmppK3pkdDZtZGFvSDdoNXkvQ3lkSGVRdThhU3NYTmtaS25yTHdDcXpidHRkN3hpbXZ4YyswN2ZBcWYvckJNVXFlaWxiK1BLTFZSZFUyZWFxb3J4ZW1UMHpLRlk3MDhYQ1gxWlFKOFBlSGk1TmpnNDE2MWFhOG9PS0pVS2pEK3RqNTFQazk1UlNYK1dMdGQxRmE5S3EwMjltcHhQWm5LU2wyZHIzMHRLUlZ5ZlBQMlkvRHpOcis2WlBBdG5VVUJFZ0RJek1rWEFpVHhSMDVEVTFvdTdITnpjY0xRUGpXcDM1d2RIVEN3ZHllczJGQVRSTmw3K0pRUUlDa3Zyd280S2N6Y3M5V3JZZVR5bXFCUFVZa0dzeGVzRkxhZm5EYW0xaUx1UkVSRU55c0dTSWlJaUlpYW9MMkhFa1JQMzNhTGpXekUwVFNjMUV0Wnd1c3U3U1BRczFNMGdLb25ZLysra3R2ZDE4c2Rkdzd2VzNQTTVXeXMzUGl2c1AzWVBhUE1ubHRwNVduZ1M1bTVrcHo0QUpDVm15L2FOdGZuc29XbnordmlYTW9sZkR4M0tWSXVaYUpEVkNpZWYzQUN2RHhjci9xODFxaVVTcXliTjZ0QnptWExaUG9YODVaalIvd3hBRlUxQkJaOVlYbWxoWjJxYWtMVTJ0UHRPK0tQNGQzWml5VHRLcVVTczkrYWlkQ2dBR3RERjJtSzk2R3pZLzFXbHpnNTJ0ZjcyTVpnK2dTOGFjSHZsWnYyb0toRUkyeUhCN2RBYUN2eC9iRmovekdVbFZldFZsQlpxY1ZnblBMSjJMTVBqRFBidnUvd0tiejExUUpvZFRXVCt6S1pESS9kT3dxakJ2WVUyZ3dHZ3lSQVVzMDRIVlJxZXBha3ZzenJqMDFCMzdnWTA4T3VTazVlSVg1ZHNWSFVObkpnajNwOVI2M2N0QWQ1QmNXaU5sdFdhOGhrTXFpVVNsUnF0UUNBMHZKeUswZGNYM0s1M0dKd0JBQ2N6YXp3TWs3amRUaEJ2QUt6UTFTb0tLQlIzV1ljSURtZmtnNnRWZ2VsVWdGZkwzZGN5c3hCVVlrRytZWEZRdHExWWswcHN2T3FBbHRCTFh5Rlk3OWZ0Rlo0SC9yMzZJRHVIYU5zL1ZHSmlJaHVLZ3lRRUJFUkVUVkJ4cm5idzROYkNEbklHNXFsaWVuUGZsd21UQlFEd011UFRNU0FuaDNOOXEwTDR5ZjMrL1hvZ052NmRnVUEvTHBpazlEZU5qd0lkeGlsWXpsNDRxeG9Zdm9PQzZsYXJFbThjRkh5SkxZNS8vdDVSYjNPYjgxNzN5eEdhbnJWeFB5QjQyZnc3Y0xWZVAzeEtkZmtXdGVLTFpQcDdpNDF0UkxLS3lwRi9UZnMrQTlPanZibzFibXRaR0xRa3V5OFFud3hmN25aZlpWYUxkNzdkakcrZmVkeHFPMVVadnVZMDV6dncydmxVbVlPbG0vWVZXc2ZyVTVudFk4MUUyL3ZKOW8yRHBBVUZaZmk5OVhiaEcyRlFvN1hINXVDRm41ZW9tTU9uVHdyQkVqTVBZMXZ6UGk3Mk5pVDA4Wkkyb1RnaUxZbU9LSlVLUERDUTNlaWZ3OXhRZmxESjg4aEo2L1E3TGtQblR4YjY1anFjcS9id21BdzRNdjVLMFNyRzV5ZEhIRFA2SUYxUGxkUmlRWkwxbXlyOTFqczFYWTFBUktUbEZzM3Vrc1pPWkkyNDRERitaUjAwYjVnTStrd1cvcjdpTGExT2gwdVorZWhwYjgzZW5kdGg2WHJkZ0FBdmwyNEdvOVB2UU1BOE0yQzFVSkt1VUc5T3dHbytodnp6NjREQUtyUytzMjBFTkFsSWlKcUNoZ2dJU0lpSW1waUxtZmxZdS9oVThMMjJlUkxvdnpwSVlGKytPR0RwNi9aOWJOeUM3QnBkODJrb0orM0IyNk5pMjJRYzZlazF6eTUvOW1QeS9EWmo4c2tmYmJ0TzRwdCs0NWFQRWR0dFIvV3ozdFBsTUxtUm1LY3VnWUFzdklLTFBTOHVUazUxYXd3MGVuMEtDdXZnTDNhRGlXYU1uejMyeHFVYU1yZzUrMkJ1MGNQRkFJVGxoZ01Cbnd5OXc4VWw1UmE3Sk55S1JQZkxGeUZaNmFiZjZMZjdERk4rRDZzYTIwVTA1UmJ4cUxDV3VIck4yZmFkSjZraXhsbWk2QWIwMnAxVnZ0Y2pjemNmTGc0TzZCWVUzVy9ETzNUVlJJY0FRQzlVZW9yYXl0STZzSTBPS0syVStHdEorOUIxNWcya3I3R0JiZU5sV2pLY0NUaHZObDl4dWR0U0V2WDc4VGV3d21pdHVLU1VveWZPUXNiZm40ZlFGWGFyK0JBWDNPSGkvencrM3FoaG9ZdGFydGZ2Lzl0RGI3L1RYcS9UQnMzQkZQdUdHRHpOYTRYNDcrYkFCQVoyaExlUml0d1RPdmdlTGxMVitkNHVqdEwydklLaXREUzN4dVRSL2JIN2dNbmNDa2pCMXYzSHBHc1FPb1lIWVpSQTN1aXJMd0NYOHlyQ1NvL1BQbDJ1TGs0MWV0bklpSWl1aG5jOUFFU2phNENLeS91UjN6T1dWd3V5MGVacnRMNlFVUjBmZmxYL2QrUE94TnE3MGRFMTQyOVFnVi9lOEV2OWNJQUFDQUFTVVJCVkhmRWVZWGpqcGJkNEtpNE5rVm1xWEVzWGJjVGVodUwwMTRMUzladUY2V0h5Y2pPdzIzM3ZWS25jOXgvNTIyU0o3M0xLeW90RmtwdUNBcUYvSVlOamdEQStOdjZZT0hLelFDcVVyV01HM3BMdmM5VlBRSGNrUDF0U2JOVTIyVDZ3RjZkOE5MRGQ4SFZXVndib2Fpa0ZQWnFPNnpZdUJzbG1qSUFWZmVVTFpPb3Z5emZpSU1ucXA2bWw4dmxvcytGczJQTlJQajZiZnNSMmJvVlJ2U1BzM3JPNW40Zk5tVmhRUUY0YmVaa2JOdDNGSXRYYlJXZXBqZGxITVNvVDZGdVM0elA2K251Z25lZW1vckkwSmFTZmxtNUJkaDk0S1RaYzJ6ZGV3UVZsVlVyS0ZvRitHRGVSOC9DWURCZzJQUlhoVlVDcmk0TlYzOWs3NkVFU1pveVUvL3NPb0RQZnZ3VFk0ZjJ4b3lKdzBWcG80eWRTVW9UclR5ODF1b2FERFJtNjkrMGZ0MWo4ZXJNeVZiN3BhWm5TVlpIVFJqV1Y3UmRaQkxvTlpldTBGNHQvZmRjOVVvYVp5Y0gvTy8xUnpCbjhUcnMzSDlNU01QcDV1S0U0ZjNqY00vb2dWQW81Sml6ZUlQd0hkZWxmUVFHMzlMWjZ2aUppSWh1WmpkMWdPUklmaksrU2R5QXJITHpTNHVKaUlqSXZESmRKWkpLc3BCVWtvVzFGL2FqZTZFWC9NdXRGOW1saHVQaFlUa1ArZFZJdTV5TmRkdmpSVzFPanZaUUtoUW9LQ29SMml4TkRNMWVzQXF6RjZ5eXVtL0oxNi9DMDgxRjBpYzFQUXRydDBwckh6UUVuVTZQbVhlUEZMVVoxM3dBZ003dHd0R3JjMXZ4bUdxcC9WQlFyTUdDSzJtUnJFM3dXNXJvZXZtVGVmanZXS0t3YlM3dDJKdGYvb3AvRDVxZjBMVFYxSEdEMFRXMkRWTFRzOUEyUEVpVWVxV3VhZ3RVbUtyVWFtM3FiNjBPaURWMlZ3cE1tOTVYK1lYRlVOdXA4T2ZmTlpPSExrNk9HRG1nUjYzbjI3RGpQeXhhdVVYWW5qQ3NENVlZRlg2T2pXb05BNEE5Vjk2WHIzNzVDKzZ1VGxhTFFUZjMrL0JtbDNBMnBkYjljcmtjdDhiRjR1TGxiRHovNFE5NGFPSUlqQm5hVzlTbk90QUFXQy9TWHAvUFJWaFFDN3o3ekZTTHFSRTM3VHBvTVFodS9QMWJYV2Vrb0toRU5HWmZML2M2ajhtYzQ0bEptUFhOYjdVRzVGZHQzb1BadjY2Q3dXREFzdlU3a1Y5WWd1Y2VHRzgyc0ZSZVVTa3BUTjhjYUVyTDhjN1hDMFYxd3pwR2grSFc3dUtWbDlXQnIycm1WaStadXgrTjN4OTNWMmU4K05DZGVPYitzY2pKSzRSU3FZU1h1NHNRdEVvNG00Sy9ybnhQMmF2dDhQVDBzY0t4U1drWlZUVk5kRG9FK25raktyUlZnd1lJaVlpSUdzdE5HeUE1a3ArTXQ0NHRiZXhoRUJFUjNmUktGRnBzOGNqQWZTNXhDRk5KVTRuUXRaR2VubTY5VXoxOHYzaXQ2Q2xrb0NyWGZZZm9VTnoxK0h2WDVKclZEQVlEdnBpM1hITDkrcEJCK29TeG80TmFxTnRnTUJpd2Rsczh0c2ZYcERCeWRuVEFpdy9kQlU5MzhRUjdiYlVmOWhoTkZydTczdmdwUk5wRkJLTmRSSEJqRCtPYXNMdVM5c2YwL2N2Sks4VGFyZnRFYWJJbURPOERCM3ZMSzk4T25qaUxMK2ZYMU9BSWF1R0xxZU1HaXdJa0FQRFV0REU0ZHZvQ2lrdEtvZGZyOGQ0M2kvSEI4OVBSSVRyVTRybWIrbjM0L25QVEFRQUdHTEJ1YXp4Mkh6aUJCKzRhSmlsVWJ1cDhhanArWExKZTFOYTVYVVN0eDZ5YSs0N1Y4WXlhOFlidzJsNXRoeisrZnEzVy90WW1iSjk0NTl0YTl4ZVZhUERpUnovaFRGSWFBR0RPNzJzUjBUb1E3ZHVFQ0gycWExd0FhUERWUHIwNnQ4WExqMHcwdXhLZ21uRWFPbU83RDV6QTJlUkx3blpoc1FZR2d3R1hNbk9GTmtkN3RVMnJ2YXc1bkhBT3IzLytpMmhTMzV5anB5NklnaDZiZGg5RVVZa0dyejgyUlpMcUt6UW9BREtaREFhREFZNzJhbWpLckJkWnI3NWZxLzI2ZkNOT25VOEZBRVNGdHNLOVl3ZExqbW5wNzIzMXZOZExwVmFMdDc1YWdLU0xHVUtidTZzelhuejRMa25mNnQ5Tk5aMlp3SlR4NnMxcTV1NVJsVklKZng5UDhiRmFIVDc3YVpsd2pXbmpoc0RQMndNWjJYbjRhTTRmT0hiNmdxaC9Dejh2dlByb0pMUnBMVjNsUkVSRWRETzVLUU1rR2wwRnZrbmMwTmpESUNJaWFsTFdWSnpDbHpIVG1HN3JPcmxXQVJKenF6cXVsL1hiOTBzbVVLbzlPbVVrYnJ1MW05bDkrNDZjd252Zi9DWnNxKzFVd3BQUHBrbzBaZGk4NXhCV2JkcUQ1TFNhUXRseXVSelAzRDhPZG5aS1NUcW9OcTBEc2VMN040WHRZazBwWnYrNkNyditPeTU2SWpjaVJEekoweHlmWkc1bzVTWlBQSC81K2lPd1YxZE5pdXIxQmp6Nnh0ZkNQdnNyazZVK0h1S241cmZISHhNVnV2YnljTVhZV3RLTDdUK2FpTGUvV2lCTUZNcmxjanovNEFTb2xOTC85UEYwZDhIVDk0M0Z1N01YQWFpYXJIejFzL2w0K1pHSnRhNGthY3IzWWJmWU5paldsT0x0L3kzRTRZUnpBSURWbS9maW03Y2ZzMWlIUUZOV2p1OFdyUmExQmZwN1c2M3pVRnVRcXlHUHFRc1hKMGQ0ZTdvSkFSS2RUbzlaMy95R3VlODlKYVIvcThzS2tyb1lQNnhQclNtb3FvVUhCd0tBTUhsZHpiUWcvT3JOZTVHVlU0RDJrU0ZDVyt0Vy9sYzl6cTE3aitDVHVVdEZnU0tnYXBYYkwzOXVGTFc5K3Vna09LanRSQ3VzOWgwK2hSYy8raEd6bnAwbUN0WTQycXZoNytPQkVrMFp4dDEyQytZdis4ZnFXTHJGaXV1emJObHpXQWlReU9VeXlYNWpzVkdXQTZHbWpwNFMxM1dKaVd4dDlYMENnT0JBYVNIMWFscXREdTk4dFFpSHJxUUJCS3J1NzNlZm1TcXFQV0s4cnpyTklBQ1VsVXVMMEpzclRPL3NaRnRBYk5HcUxjTDNXV1JvUzR3ZDJodkZKYVY0OXYyNVp0TUtYc3JJd1VzZno4T1BIend0Q1FnVEVSSGRURzdLQU1uS2kvdVpWb3VJaUtpQlpaVVhZdVhGL1pnVTNOdDZaN3BoamJ2dEZxemJGbSsxMzd5UG5nVUFwR2ZtNHRYUDVndnRqMCs5QTUzYWhndmIwMS84VEhnOTVZNEJHTmlyS2llL3U4bEU2Zm1VZEh5N1VEeEJhdnkwNjQ5L3JFZUh0cUdTcDlEUEpsL0NsL09YaTlydUd6OFVBYjdpSjF2UEpLWGhoeVhyY2V6VUJiTlB5T3IxZXJ6ejljTGFmK2hhT0RuYTQ2NFJ0NHJhVENlbXJSWGRyblkxZWUwYmc2K1hPKzRjM3RkNlJ4Ti9yTnVCekp6OFd2dVVtandCSHRtNnBmQTBzK21UNTlVclNQeDhQRVQxUWpidFBpanFOMjNjRUl0RnByZnZPNG9QdjE4aXVrZW0zREVBVVdHdExJNnhiMXdNN2h6ZUYzK3MyeUdNNisydkZ1TGh5U01rZ1pqbWNoODZPenFJNmh0a1pPZmhyZjh0d0NjdlBTaDVHbDJyMWVIdC95MUFxbEhoZXFWQ2dSZG4zQ21rVGJNMnZsNmQyK0x0cCs2dDkzaE56OWU5WXhSbVBUT3QzdWQ2N29IeG1QSHFsOGpKcS9wdnpweThRbnc1ZnpuZWVQeHVBT0tuOUJ0eUJjbERrMGJZMUMra1pkV2srNVJSQS9ENXZEK0Y5cnRHM0lyNEk2ZEY5OHpld3duWWQrU1VzQjBaYXZtellJM0JZTUN2S3paaDBjb3RrdnR5ZUw4NDNIM0hRRW1BUkNhVDRabjd4MEd0dGhPdG9EcHhKaG5QdmpjWEg3d3dYUlRZYitYdmc2RzNka1ZKU1JucXcvaHZVMzVoU1MwOWdjOWVtV0h6ZVUwL1Q1Kzg5T0JWcFplcURyd1pGN2QzdEZmanZlZnVRNVNGOThqZDFWa1VJTWtyS0piMHlTMG9rclQ1ZVZsUDZabDBNUU8vcjk0R29PcnorK3o5NHlHVHliQjAvVTRoT0hKcjkxZzhNWFUwS2l1MWVPL2J4VGgyK2dLS1NqUll1V2tQN2hzL3hPbzFpSWlJYmxRM1pZQWtQdWVzOVU1RVJFUlVaL0U1WnhrZ3Vja0Z0ZkJGUkVnZ0hPelZraWRlamJVSzhBRlFWYlBFV0hSWWtMRFBsSWVyczlsOWhjVWF2UEhscjZJSjc2NHhiUkRYSVZJSW1sUlVhdkhtbHd2dzZjc1B3cys3YXJMbTFMbFV2UHJaZk5HRVQrOHU3VEIycVBRZURHcmhpOHRadVdZbnBhL1dVL2VOUmU4dWJlSHU2aXhxTi9kMGJsUGs1dUlrU3Zka3F3MDdEMWdOa0pRWlBjMXNXbnpjOVBmcmFLOEdVRFU1NSt2bGpzdFp1VERWTmp3SVEvdDBNWHV0WlgvdnhOekY2MFFUdDMyNnRjYzlvd2RhL1ZudXYvTTJuRXRKeDRIalp3QlVUUVIvdDJnTnppV240OUc3UndyQmd1WjBINzR3NDA0OCt1Ylh3bmZFOGNRa3ZQN0ZMM2h0NW1UaDkxRmVVWWwzWnkvQ3dSUGkvejU3ZVBJSVJJY0hYZmN4MitLTDF4NFdiVDg5NjN0SkgxZG5SenovNEFTODlQRlBRdHZPL2NleFljZC9HR2hTdUwwaFY1Q1k4OHVmR3hFV0hJRHVIYU9FVlZDTzltcjA3TndXdC9hSUZRVklJa05iWVVpZkxyaVVrWU5PYmNQdzY1VzZOc2FmaWZxbTZNc3RLTUlIMy8yT3d5ZlBTZllOdnFVem5wdzIydUt4TXBsTXFMbGpIQ1E1bjVxT3A5LzlIaCs5ZUwrUTdtbnF1TUZvMDdvbDFtL2JYNjl4ZWhtdHZNak16WWZCWUxCcHBjZjFwTmZyOGNIM3YyUDNnUk5DbTZ1ekk5NS9iam9pUXkybnF3cjA4eEw5elRZT1NsWkx1WlFwMm5aemNZS0htN09rbnpHRHdZRFBmbHdtZksvZE9lSldZYVhSdjBaam5IbjNLR0VWMWNPVFIyRG1tN01Cd09MS1VTSWlvcHZGVFJrZ3VWeFcrMytJRVJFUlVmM3diMnpUOE03VFU3RjQ5ZFphQXlUVlRDZFlxb01YdGlxdnFNUTdYeThVcGQ5d2RuVEFzdytNaDdlSEs0NmR2b0NkKzQ4REFDNW41ZUxKZDcvRGh5L2NqN05KYWZoeS9ncFJVQ1VpSkJBdlBIU24yY2tzdFowS2o5NDlFbTk4OFNzNlJJZWlwYjgzMW15cEtVYTg1T3RYUmYwdnBGNkdYbDgxS2VqajVTWk02Z0RBNlhPcGVPUExYNFh0bnAyakpaUFNBRVNCRzZxZnpOeWE3eFRUdWdkNWhlS25uNTBjYWxZc2hMYnlsd1JJRkFvNW5wdzJCdWRTMHVIajZTYWtleXJSbE9HVEg1YUtKaHVCcXZ2cHhZZnVzbWx5VkM2WDQ0M0g3OGJ6SC82QXhBc1hoZlovZGgzQXdSTm44UFQ5NHhBWEc5bXM3a05IQnpYZWV1SWVQUEhPTjBMYW52K09KZUtKZDc3RnJHZW1RYVZTNHAydkYwcUtubzhaMnJ0ZUFiZnJ4YmlXU0cyNnRJL0FvTjZkaFJWTTdxN09jSFYyRktYWEFxNTlnR1R6bmtOWXVISXpuQnp0MGFOak5CNjdkeFNjSFIzdzlIMWp6ZFpxbWpwMk1BcUxTeEFXMUFKeXVSdy8vMW1UcHNwT3BVVFhXbEpPV2JKbHoySE0vblVWaWtvMGtuM0QrbldyR29zTm43UEg3aGtGZzk2QVZadjNDRzJYTW5QdzFLenY4ZUVMOXlNazBPK3E2bGtjUG5sT3RQcFFxOVVoTzY5UUtIYi80ZmRMY1Bmb2dZMWFnOFJnTU9EanVVdXgzV2dWbUtlN0N6NTY4UUdFMUpLT0M2aXFxUkovNUxTd2JTNVlkZVNrK085K3g3WmhWc2YwNTRaZFFscXlWZ0UrdUh0MFRXcThTNWs1QUtTQkZ1UFZvUG1GMHBVc1JFUkVONU9iTWtCU3BxdTlFQndSRVJIVkQvL0dOZzNtY3BkYlVsMWpBS2g2S3RsNEF0ZWE4b3BLdlA3Rkx6aVNJSjZRZWVxK01jSVlubnR3QXJKeUNvVEpsNXk4UXN4ODQydFJ6UVdnS21YTUI4OVBGMVlSbU5Pall6U1dmUFVxUE55Y3NmdkFDZEhFdEhHS2x0S3lDdEdUMzgvY1B3N0RqT3FmdU5qNE0rYmtpMU82OXVnWWplNGRveVQ5L3RxNFcxU0g0c2xwWXlSOVZtL1ppL01wRFZOM1JxdlZOWGhoNkd2bFluck4wODVlSnZmbGdXTm5STnNlN2pXVGJ4RWhnZmpYcUhBNUFOeDl4MENFQmdYZ2wrVWI4ZWZmTzNIN2dCNFlPYUFIWHZsMEhpNmFySVN5VXlreHVIZG5VV29oVXpuNWhkaXgvNWlvYlZpL2J0Q1Vsb25PbDUxWGlKK1cvSTFPYmNPZ1VpcWIxWDBZMHRJUDd6ODNIYTk4T2s4SWtxUmN5c1JqYjgyR1RDWkRRWkU0aGRHd2Z0M3d5T1RiYlQ3L2plN2h5U093LytocHhFYTF4cFBUeHNETnhRbkZKZUxhTXRmNnM1aWJYNVV5cVVSVGhzMy9IaExlVnc4M1o3UDFKbnc4M1lTQXdPUlIvYkYrKzM0aGdOMGxwazJ0MzdIbTVCVVVXd3lPM0RObUVPNGRNNmhPNTN2czNsSFFsSldMVXVmbDVCWGk4NS8reEZkdlBGcW5jeG1QOFljbDY3QngxMEY4K3JJNGJWYlN4UXo0ZUxvSnY3K3RlNDlnM0cyM1lNYkU0Zlc2MXRVd0dBejQ3S2MvUmJWaS9Mdzk4UEZMRDZDRnI1ZlY0M3QwaWhaV0JRRlZxZTkySHpnaDFFc3FLQ3JCNWozaU9qVDllM1NvOVp5WHMzTHg4NVZhTDlYcDBNelZhekpsWENEZU9MaE5SRVIwTTdvcEF5UkVSRVJFZFBWS05HV2kxRGpHaFh5dE1SZ01lT09MWDBURlpRRmcvRzE5Y0d2M1dHSGIwVjZOOTUrL0Q4KytQeGNYVWk4RGdDUTRFaFBaR3U4OGZhOWtoWUU1MWxLRkFCQ3RBQUJnc1Y2Rk5Xa1pPYUx0dUE2UnVIMUFkMG0vM1FkT2lDYW16ZlhaZi9UMFZRZElUcHhKeGtkemxpQTlNeGZ0SW9MeDZzekp3a1RvalVpbjB5TXRveWJRNE9mdGdYZS9YaVNzSERtZW1DVHFYejFCbUpHZGh3MDdENGoyaFFZRllOTEkvZ0NBeTFsNUtDMnJ3TkoxTzdCei8zSGNPYnd2dnZybEw2R3ZsNGNyN2hrOVNGTGJ4dFRwOHhmeDd0ZUxKTzN6UG5vVzc4NWVKTnl2WGg2dW1QWHNOTkdrWVhPNkQ5dTNDY0VIejkrUFZ6NlpCODJWbWpLRnhkTEo4a21qK21QNitLRjFPdmVOenMzRkNkKzkrNFRvYzJiNi9hV3NZeDJLekp4OGJOdDMxR0txT0dQRkphV2lWWFp1TGs1MUtsSy9hdE1lMGVxK2tRTjYxR21zUU5XOS91ck1TWGpsMC9sQ1hTQTdsUkxQUFRqQjZ1UzdPVEtaRE04OU1CNGxwV1hZY3lVSTJpckFCMjg5Y1k5Tng1c1dodjl0MVJZc1dic2RtdEtxZTFPbFVzTEowVjVZZVhYeWJESzZ4YlpCVmw0QmdLcjBWdW1aMHZSOTE4UC9mbDZCRFViRjZ0VjJLa3k1WXdEU0x1Y2c3WEtPMldNaVFsb0lLOHNpUWdJUkZkWUtwODZsQ3ZzLytXRXBNckx6NE9IbWdpVnJ0b3RXbkxVSzhFSFBUdEcxanVuemVjdUZlMnhFL3pqSkNxdVdBVDQ0bjVLT2dxSVNaT1VXQ0o4RjQrKzNxMW4xUTBSRWRDTmdnSVNJaUlpb2lmdmZ6eXZNcG9IWnN1Y3d0TnFhV2dwZFkyeFB2U0tUeVpDVld5QnE2OUkrQWcvY05VelVscDZaaTdWYjl3bFBRWnRUckNuRjV0MkgwS2RiRER6ZFhTejJzNFhCWU1EUzlUdEViWHNQSjhEZnh4UFJZYTNxbEl2K25NbEVzbzlYL1lNUkJ1dGRyS29PamdCVndaSnZGcXpDVzAvYU5xbllHSTRuSm9rbWQwTmEra0ZUV2k1WnRRRlVCU0ZhQmZnZ0l6c1B6NzQvVnpTcEMxUTlZVjVScVlXRHdnN0phUmxDdTUrM08wWU83SUdrdEF5czJyUUhmdDRlK1BDRis0WGkydlhoNGVhTUwxNTlHRzk4K1NzU3pxYmdyU2Z2cVhNZ3FxbmRoNjdPam9nS2F5V3BOVkxOMDgwRnJmeDlVRlplQVh1MTdSUDRqY0YweFpzMXB1OTlrY2tLRWp1VjljQlhibjRSdHNjZnhiYTlSNUJ3TGhVR2d3SDlqQUxKMVV6clpaZ0d4NEphK05vODdoTm5rakZuOFRwaE95eW9CYnFacE5lcVhvbWtWcWtrUmRlTmRXa2ZnV25qQm1QZTBnMElEdlRGYXpPbkNJWGk2ME9oa09QVlJ5Zmh1ZmZub3FTMERKKytNa08wK3FvMmwweCtKL09YL1NQYXpzekpSL3MySWRoM3VHcjEyTTc5eHpCMTdHQlJ5cjY2Zm9iTXBibVR5K3RlMTJUdDFualJkbmxGSlQ3LzZVOEx2YXU4OWVROXdnb1JBSGpzbmp2dzFMdmZDZlZDU2pSbCtHN1JHc2x4Q29VY3o5dy9Ebks1NVFEZTN6ditFeDV5OFBad3hZTjNTVmZWRE83ZEdYTlMxZ0lBUHA3ekI2WlBHSXFLU2kyK1diZ0tRTlcvQlViMGo2djFaeUFpSXJyUk1VQkNSRVJFMU1TWm05d3BMYXZBZ3I4MmlkcTZ4VWJXNmJ6ZE8wUUpOVXdpUTF2aXpTZnVnVUloaDZhc0hQRkhUbVBEanY5dzRQaVpXaWZlZ0tvNkRiTVhyTUkzQzFjalBMZ0ZPa1NGb2wyYllFU0VCTUxYeTkzc1pMS3JzNk9rMkhCNVJTWG1MRjRyVEl4VjI3cm5DTGJ1T1FKWFowZkVkWWhDcDNaaCtQelZoK0RvVUpWcXhzM1p5ZXk0RHA4VVR3YTM4amRmdk40YXJVNkg1SXNaMWp0YVVWQW9UbWZVVUhuZkM0cEtSSVdUNjNKY2JVelRXMFcyYm1rMmNDR1R5ZkRFMU5GSXZwU0pWeitkYjdid2UwRlJDYjc2NVMvY2ZjY0FuRSt0Q1JoRWhiWUNBRHd5NVhaVWFyV1lPbVl3dkR4Y3J5cEFBZ0JPanZiNDhJWHBPSEVtV2JpR09VMzVQc3dyS01idWd5ZXdmZDlSSEVrNFgrdm5PTGVnQ0IvUC9RTmYvZklYT3JjTFI3ZllTTVJHdFVhckFCK2Jna0ZGSmFXU1dpYm1HQXdHbS9yVjVya1A1dGI3V0oxT2o1V2J4SjhWSnlkeGVxRktvNkJ6OWZXT25yb2crZjJaKzMxZXZKeU5WZ0UxNzY5cGpZbndrQlkyalRQeHdrVzg4Y1V2b3RVV0QwNGNKdWszNjVscHd1c2trM3ZEdEw3SnhOdjd3VjV0aCtIOTR1cTlHc3FZMms2RldjOU9nMDZ2dHprNG9pa3R4emFqMmgybUpnenZpOTVkMnFKRVV5WjgvcExUTXJGdVc3eXdJZ3hBbld1US9HMjA2cU42N0kxVitEMHl0Q1ZlZm5RaVBwN3poeWdBYlV4dHA4SUxNKzZzdGQ1T2JrRVI1dnkyVnRoK1l1cG80YnZJMk9naHZiRDNjQUtPSkp6SDRZUnplT0tkYjBYN1owd2NqdENnQU1seFJFUkVOeE1HU0lpSWlJaWFvYm0vcjBWZVFjMEVlMXhzWkowbmpUcTBEY1d5djNjaU5DZ0FyODJjakIzeFI3SHJ2eE00Y1B5TUpBMUtOWVZDamlGOXVpRDVZZ1pPbWt4MEdnd0duRWxLdzVta05DejdleWVBcXFkYWYvcm9XVW5lL0pqSTF2ank5VWRRVUZTQ2hITXArSGJoYW16YmQwVDBNNWtxTE5aZzArNkQyTFQ3SUZSS0pUcTNEMGZ2THUzZzdWRlQ4THZhaGRUTG9uUkZ6azRPQ0xUeDkxTmVVWW5uM3A4THRWb0ZCN1VhS1pjeWhVSzNRUDFUTFUwZU5RQS8vckVlUUZYZGc0a2orOVhyUEtZeWMvSXhlOEdxQmpsWHRmS0tTbXpjVlZOalFDNlhJemFxTmM2bHBNUEZ5UkVHZ3dFTzluWUk5UFBHaEJGOW9Ta3R4K052ZllPeThwcWFDa3FGQW5xRFFVanJVLzNlR1l1SmJDMzBmV2I2T0tHOVEzUW9Odjc2b1dSY2crOTlTWGpkcTNOYnZQM1V2UlovQnBWU2lZN1J0UmM0YmlyM1lXbFpCVkl1WlNMNVVnWk9uN3VJWTRrWGtIUXh3MkpReE5GZURibGNqbUtOZURWRldYa0YvajE0VXFnZlk2KzJRMmdyZndUNGVzSFAyd1BqaDkwQ0Z5ZHA3WlZqcHk5SUpsNHQvVXkyOUdzSTY3YkZZLzZ5ZitCZ2J3ZWxRZ0daVElhYy9FSkp3Tm5QeTBONG5WOVlMS2xSWW1uRlNsbDVwV1QxeVlzZi9ZajJrU0dReStRb0t0SGc0SEZ4Y0t4ZHVEZ1laODd1QXlmdzhady9oSFJvQUhCYjM2N28wajVDMG5mV043OGhQVE1YYWp1VmFHVVdJSzJSSTVQSk1HWkliNnZYcnd2VCs5MmFMWHNQMXhvWXZwU1JBNVZTaVg3ZFkvSGRvdFZDQU9HTGVlSjBlNWFLb2EvWnNnOUwxbTZIbTRzajFIWjJVQ2tWeUMwb0VnVlhBSWdLd1RlR3Z0MWkwQ1lrRU12KzNvVUR4eEp4T1RzUE1BQyszdTdvRmh1SjhiZmRBbitmMnNmNDlTOHJoYzl2MzdnWTlPemMxbXcvcFVLQkQ1NmZqcVhyZG1EVDdrTkl6NnE2WDZKQ1cySDhzRDUxV25sS1JFUjBvMktBaElpSWlLaUplK1hSU2FKYzhVdldiQmNtMnF2ZFBYcGduYy9idmsySVVEOEVBSDVhK3JmRmlXR0ZRbzUrM1R2Zzd0RURoVURNMXIxSHNHamxadEVFc0tseHcvb0l3WkVUWjVLeFljZC9LQ2dxUVU1K0lTNWw1Sm90SEF4VVRjalBtRGdjWFdQYVlIdjhVZXlJUHlxNlRxVldpMzJIVDJIZjRWUDRjdjRLeEVhMlJwKzQ5cml0YnpmWXFaUll2SHFyNkh5eFZ5YmliYUcyVTBHcFZGaWNHTFYxZ3R2VVhiZmZpbTZ4YlpDYW5vWG84Q0Q0ZXJuWDZ6elh3L3J0KzBVVG1SMmlRK0hpNUlpTzBXRlkvdDBib3I1TDErM0EzTi9YaWRvYzdPM3d4dU4zNDBSaU1oYXUzR3oyR2c3MmR1all0dllBeHJYUUZPL0QxVnYyNGdlVDk4QWNwVktCa1FON1lNcW9BVkFvNVBoei9TNHMzN0JMTkJsdnJLeThBaWZQcHVEazJSUjBqQTZEeS9naE5vKy9zWFZwSDRFdjVpMUhmaTJMa2V4VVNzUkcxYndudnl6ZmFQVzhmdDRldUtWck8zaTZPeU80aGE4b25WeFdiZ0cyN2psaTlqaTFuY3JxS3IvamlVbDQ2MzhMUkcwUklZRjQ5TzVSWnZ1N09EbGd1MG10SEtCcVVyeXVBZlByNGJhK1hiSHluMytSZENXWUU5VENGMjNEZzRRVkhyc1BuTUQ2N2ZzeDdOWnVtRENzcjludkRxVkNnVWdMcThLaXdscmhjbGF1S0IyWE9YRjFYRzFaelZ6UXRyNzhmVHp4MkQzbTMxZGJ2UG5FM1RiM1ZTbVZtRHhxQUNhUEdsRHY2eEVSRWQzSUdDQWhJaUlpYW9JNlJJVUtyMDBudXRwR0JNSEgwMDJvSVRLb2QyZEVod2ZWK1JyT2pnNzQ1S1VIb2JoU3BQamh5YmZqZys5K0YvVnhjM0hDNEZzNlk4eVEzcElKL2Y0OU9xQmY5MWpzUDVhSWRWdmpFWC9rdEdqbFNhc0FINHdlM0V2WUR2VHp3cFk5aHkybUZhbldJVG9VRDl3NURGRmhWWk5nOTQ0WmhIdkhERUp5V2lhMnh4L0Y5bjFIa1hLcFpwSmFyOWZqY01JNUZHdEtNWEpBRHhnTUJyZzRPVUlta3dsUDBBL3MxYWxPdjV2TzdjSWxSY2lyVFJqV3AwN25NaFlhRkhCVHBETVoxS3NUVHA1TkZpWjdSL1N6bktOK2FOK3UySGZrbERDUjcrUHBocmVmdWhjUklZSG8xRFljYVJuWjJMcFhPbWs4YW1EUEJrbjFVMWROOFQ0Y04vUVdiTngxUUpKbXFacTNoeXVHOTR2RGlQN2RSWFdDcG80YmpISERic0dXUFlmeDkvYi9jQ1lwemV6eE1wa01qMHk1dlU1anYxYStlZnN4MGZiTU4yZWI3ZWZuN1NINm5qUm4ycmdob2xVUWJVSmFBdGduNmVmdTZveitQVHRnWU05T2lBeXRLV2g5eDVCZWlEOTYycVp4M3p0MnNOa1VTTWJhdHduQkUxTkg0K3RmVjhKZ01LQ2x2emZlZS9ZK2k0WGR3NExOcCt5NmZVQjN1RHBMVi9vME5xVkNnYWVtajhWekg4ekZsRkVETUhGa1A4Z2d3Nm56cWNLOSsvMmlOZWpWdVMwbWp1eUhBeWZPU0ZLeTllcmMxdUwzUmxoUUFCenQxUllEZmdEZzZlNkNDY1A3TnR3UFJVUkVSSTJPQVJJaUlpS2lKcWh2WEF6NnhzV1kzUmNUMlJwejNuc1NzMmIvaHFLU1VqeDEzeGlMNXpIT2grL3M1Q0RaWHgwY0FZQUJQVHRpNWNaL2NTNGxIVjFqMm1CQXo0N28xYmt0bEVwcGdmaHFNcGtNY2JHUmlJdU5SSW1tREhzT25jUi94ODdnME1tem1ERnB1S2k0dkx1ck13YjM3b3cxVzhVVGtIWXFKU0pDQXRFMXBnMzZ4c1ZZTEdRY0hPZ3JURktmU1VyRHh0MEhzWFhQRVdHbHcwT1RSd2g1NVIrZmVnY0c5K21NVCtZdWhjRmdRQzhMNlVjQW9GMUVNT3hVNG45V3gwUzFoa0loaHd3eTJLbVVjSEswUit1Vy9oaldyeHR1NmRyZTRya2FRMFJJSUw1OTUvRTZIL2ZvRzE5Ym5CQjNkbkxBSzQ5TVF1ZDJFVmkxYVEvNmRMUDhNN3M2TytLRDU2ZmpyUzhYd0FBRFhuem9MbUhTV2FHUTQrVkhKcUpEZEJqKyttYzNVaTlud2NGZWpkdjZkc1cwY1kyekdxRXAzb2NLaFJ3UFRoeU9WeitkTDdUNWVMcWhaK2UyNk4ybEhUcEVoWW8rNjhhY0hSMHdhbUJQakJyWUU2bnBXWWcvY2hyL0hVdkU4Y1FrSVdWYXYrNnhrc0RlUnk4K1lQRm5xWThYUC9yUnBuNXRXcmNVYmJmdzlSSmVlN3E3U3ZwbTVSWkFMcGREcFZUQVhtMEhWMmRIaEFVRllHamZycEwwUXJmZDJoWHJkK3dYSnVVN3RnM0Q2TUc5MEtOanRObmZYMXhzSkY2Yk9SbS9yOW1HNUxSTVVZQllxVkRBMWRrUmJWcTN4TzBEdWdzRjFhMFpPYkFIdERvZDloeEt3QnVQVFRIN3ZWMHRzblZMUkljSHdXQXdRS2xRd00zRkNYRWRJakhzMW00Mlhhc3h0SXNJeHM4ZlB3Yy83NXJVWmc5TkdvR1hQNW1INEVCZlBIYlBIY0wzeDRmUDM0K2YvL3dIMi9ZZFFWRnhLVHEyRGNQTWV5MnZ1cERKWkFnTGJvRmpweTlJMnQxY25OQzVYVGltVHhnS2QxZm5hL1BERVJFUlVhT1FHYXhWemJ3QmpkbjVhV01QZ1lpSXFNbGEwZWU1eGg1Q3M3QnAweVlNYWxjMXdiUHBSSjd3K25yUzYvVW8xcFExNkpQQ3VmbEZjSFJRdzE1dC9vbmxxNVdhbm9XVm0vYkEyOE1WQVQ2ZUNHcmhpMVl0ZkVTQmxMclE2ZlE0Y1B3TXpxVmN3cVNSL1NYN0t5cTF5TWpPRXdXS21vTGxHM1lKcnoxY1hkQy9aNGRhZXB1M3FKUzQrQUFBSUFCSlJFRlVkYzhSNUJVV0NkdGpoOTVpdHA5V3A3UHAvZEhxZEZESTViVVdQOWJyOVpETHpVL1UyMkxvdEZlRTE3MDZ0NjFUbWhsalRmVStYTEptTzN5OTNCRWQzc3BxRFFOckRBWUQwak56Y1Q0MUhSRWhnYUlKN1d2QmVQV0xvNE5hV0xHV2xKYUJnc0lTWVYrSDZGREpzUTNwWE1vbC9MWnlLNmJjTWFCUlYzc1pESVpHS1NRK1ozRk40VytGWEk0SDdwSVdoN2RGYm40UlV0T3poRzFyNzl1TytHUG8zYVdkeFVDZXJTcTFXdWgwZXNoa01pamtjc2psc3F2NnpxRzZNLzQzMGFZVGVSZzBhRkFqajRpSWlHNVdNaHYvTWNRQUNSRVJFWWt3UUhKOTNBZ0JFaUlpSXFJYkNRTWtSRVRVVUd3TmtQQlJDQ0lpSWlJaUlpSWlJaUlpYW5ZWUlDRWlJaUlpSWlJaUlpSWlvbWFIQVJJaUlpSWlJaUlpSWlJaUltcDJHQ0FoSWlJaUlpSWlJaUlpSXFKbWh3RVNJaUlpSWlJaUlpSWlJaUpxZGhnZ0lTSWlJaUlpSWlJaUlpS2lab2NCRWlJaUlpSWlJaUlpSWlJaWFuWVlJQ0VpSWlJaUlpSWlJaUlpb21hSEFSSWlJaUlpSWlJaUlpSWlJbXAyR0NBaElpSWlJaUlpSWlJaUlxSm1od0VTSWlJaUlpSWlJaUlpSWlKcWRoZ2dJU0lpSWlJaUlpSWlJaUtpWm9jQkVpSWlJaUlpSWlJaUlpSWlhbllZSUNFaUlpSWlJaUlpSWlJaW9tYUhBUklpSWlJaUlpSWlJaUlpSW1wMmxJMDlnSnVGV3E1Q3ViNnlzWWRCRGFTL2J6dDA4d29UdFgyY3NNcnFjWEtaRE01S2UxRmJZV1dwVGRlMFY2aGdKeGQvNUd3OTltYWxraXZSd1QxWTBsNVlxVUZpVVhvampPamFDSEh5QVFDa2xlYWhVcSsxK2JoWTl5QWtsV1Nqc0ZKenJZWUdBSEJWT1lpMlM3VGwwQm4wb2phRlRBNTNPeWRSVzA1NTBUVWQxN1VtbDhuUTFUTVVNc2lFTm8ydUFzZnlVeHB4VkVRMUZBcUY4TnBPS1VONXBSNXFGWjlkSVNJaW91YXBYQ3YrdDVEeHY1V0lpSWl1RlFaSWJCRG5GWTRaNFlPd0p1MEEvcnE0djFISDBzTXJBczlFM1M1cTAwT1BGdzR2UWtwSmRwM08xY1lsQVBlRjloTzF2WHhrOGRVTnNJNjg3Snp4WFBSSVVkdWJ4NWFpd3Nva3M1TlNEUisxYTlYLzdGM2hiKzhPZndkMzdNbzZoUjJaQ1ZhdkcremtnNTdlYmVvODNnQUhEOHp1TWwzVU5tYm5wellkKzBqNEVQVDFqYTdYc2RkRGZkK0wyandRTmdCRC9HTkZiUlY2TFY0OThudTl6Mm5Ock5pN1JOdW5DeTloUWRMT1d2c2N6a3ZHc3RTOTliN205TkQraUhFUGdnRUdaSlVWSXEwMEQxOGxya2QrUlluRlk5enRuUEJtK3dtUXlXUklMc25DMGZ3VTdNNDZaWFBneU0vZURUUENCMkZweWg2Y0tyeFVhOTlmZXN3VWJUOS9hQ0hPRmw4V3RiVjI4c1VubmU0V3RkMUk5MmQ5VEcxOUswWUZkaFcxelU3OCs1cGY5K09PVTVCV21vZkRlVWs0a3A5YzYzMWdiRVdmNTBUYmU3SVRiUXJjMHMzTHdjRkJDSXA0T0twd3ViQVN3VjdxeGg0V0VSRVJVYU80WEZBSmQ0ZXFhYXB5clI2T2pvNk5QQ0lpSW1vT0dDQ3BoYnVkRTJhRURSUW0wdTl0M1JlWFMvT3hOK2VNcUorOVF0VWcxNnZRYTZFM0dDenVWOG1WdUMrMEgxUnkwNmNvRkJqaUg0c2Z6MjJwMC9XY2xQYUljZzIwdUY4aGsyUFpMYy9VNlp6bTFEYkphcWRRU3NZZ2w5VTg3VDIyVlhkNDJqbkJUZVVJRHpzbmVObzV3MVB0RExYYy9POWNLVk9JQWlTdUtrZVVhTXNrVDh2ZmJHNkU5Nkt1QnZpMWx3UkhBRUFsVjhEZndWMHlRZDlRMnJtMUVtMlg2YVFydjB6NzVKUVgxL3Q2Q3BrY0VTNEJBQUFaWlBDMWQ0Tk1Kck02S1g2TFQ2VHcrdzF4OGtHSWt3OHl5d3BzQ3BDRU9QbmdqZmJqNFdIbmhFNGVJVmlUZGhBTGtuYldhZlZLUTVvUTFBT1RnMis1cHRlb2E3RG1GcDhvU1hEazMreEViTTQ0M3BERGtvaHdDUkQrMTgrM0xRQmdiODRaZkhSeTVUVzlMdDJjZkh4OFVGU1dCYlZLamdoL0I4U2ZMd1FBK0x1cG9GWnlKUWtSRVJFMUQrVmFQUzRYVkNJNXV4UnhvYTRBZ01KU0xieTlmUnQ1WkVSRTFCd3dRRktMbGc2ZW9qUk1Nc2p3Wk9Sd3BCMWVpRlJOanRDK3VOZVREWEs5MTQ4dXdmR0NWSXY3SndmM2hxKzltOWw5STFwMFJtRmxLZjVJMmRNZ1kybG9jK05td0VmdEttemJPdG5aMXljYXdVN2VObCtudlZzcjJDdFVLTk5Wd2xYbGlQZGpKeUt2c2dRZko2eENVUk5QWjJXcityNFhkZEhCSXhpUFJnd3h1MDhHR1o2S0hJNVNYUVVPNUo1djhHdGZieEV1L3BJZzZiOVppVmFQNitNalhrMmtOeGl3Ty91MDFlTlVjaVZlYXo4T0hsZlNZY2tndzhqQUx1am9FWUxQVDYzQkY1Mm5XajJINlVvUlMweFhOQURBMUwzZjNQQ3A0WHA0UmVESnlHR1M5a3E5RmpQQ0J0YnJuTGtWeFZpV3VzOXF2MTVtVnFhZEthb0pCajRTTVFUT1NudWNLRWpGOFlKVXBKWmt3M0pZbkpxNjRPQmdKQnpOZ3BlekFmWXFPZUpDWFhIbWNpbFNjc3BRWG5sekIvYUppSWlJYktWV3llSHVvRVJjcUN2c1ZYSVlEQWFrRjhuUXJtTklZdytOaUlpYUFRWklhbkc4SUJWZkovNk5weUpIQ0JuczdSVXF2TmoyRHJ4d2FDRTB1b29Hdlo2MmxsVU9jVjdoR04yeVc2M0hUd3J1allKS0RUYWtIeEhhQWh6YzhXM1hCMFQ5SG9pZmM5UFVGa2dzU3E5VGdFUWxWNkNqUndpTzVxZmd6ZmJqRWVqb2lVQjQ0cE9PZCtPOUU4dEZnUzI2Tm1MZGcvQnkyOUZReUN3Ly9heVF5ZkZDOUNqTU9ySDhwcThIRVd1bXhzcS9WZ0lkZ1k2ZWFITmwxVW0xSS9sSk5xVmlxdFJyOGNXcE5YaXQzVGhSWUthVm81Zk5nWSttckk5UEZKNk1IRzcyL3J2MXlvcU8ra2pSWk5zVUlERk4zYWN6NkxIRmFOVktuR2NZM08yY2hFREtYeGYzNDVjTDIrczlMcnE1S1pWS0JJYTB3Zm5VQklUNnFHR3ZraU9tbFpQMUE0bUlpSWlhS0lQQmdIT1paV2padWkxcmtCQVIwWFhCQUlrVk96SVQwTUxCQTNjRjlSTGEvT3pkME5VcnpLWmFGM1doTmVqTXRnYzZldUtKTnRLbm9mOU0zWWZiQWpyQ1NWbVRyL3loOEVISXF5aEJmTTdacXg2UEFRYWNNRnJSWXB5V3lBQURUaFpjRkxhalhBTkZFNUluYWxrSlV4ZXBHdXQxVmJabm5rUkdXUUhTUy9PUVhwYVAxSkpzVEE2NUJhSE9OY3R4L2V6ZDhINkhTWGoveEFva0ZLWTF5TmpNbVJUY1cxSm5wSnE3U2pycDlWMjNCOHowclBISS9oOEIzQmp2aFMycWF1U01nTXFrR1AxRlRRNk9GYVJpV0VCSG9jMU9yc1NiN2NmangzTmI4SGY2NGVzMnhxdmxvTEJEb0lPbnNCM25GUzdhcjlHV1F5YVRTUUlnRjB0em9kR1dBd0NHK0hlUW5QZmY3RVRSWjlsVWhWNkxTbjNWZDhTSmdvdDQ1L2d5dk5GK3ZDaEljaVF2R1YwOFErditRelVCY3BrTWs0TnZ3ZGhXM1ZIL3hIQlhKOHpaRDM0bXEveit5ejB2Qkw3ODdOM2diaWYrSGpoWG5ISGR4a2MzSms5UFR3RFJPSjZVQ0g5bkExd2RsRXl2UlVSRVJNMU91VmFQd2xJdExoZkxFQmpTOXNxL2tZaUlpSzQ5QmtqTUNIUVUveUhlbFhVYVhUeERFZTdzajRUQ05QeVJzZ2RaNVlVSWRQUkVtaWEzd2E2cjAwdFhrUGlvWGZGMit3bVNpZFA0bkhOWW1MUVRKd3N1NHJYMll5RzdNaVVvZ3d6UFJJM0FhMGVYNEd6UjFkVjQwQnNNZU8zb2tpdm5CWllicGR2UjZuWENQZ0Q0dGNkTXVLZ2NoRzNqZlZmallONEZ5Qy9Ja0YraFFVR2xCcTRxQnp3ZE9VTFU1OHZUNnlUSC9YcGhCM3pVcnFMSmEyZWxQZDZLbVlCUEUxYlhhUXptMGd5WjI3OGs1Vis0cVJ6aGIrOXU4N2x0N1hzanZCZTFrYUdxWHN5VWtENlN5ZW5DeWxLOGYzSUZMcGZtdzBGaEo5UmxBS3BXa2p3VVBnamhMbjZZYzNhVEVBQ3d4dGZlRFhjRWRzVzZTNGVRVnRwd24wRmozbW9YbE9rcVVhd3RFN1czY1FuQVd6RVRMQjducUZUand3NlRKZTN2SFA4VGgvSXVRQ1ZYb0wrWmxRd3pJNFppWnNSUWkrZGRrTFFUeTQxV01DUVVwdUc5RTh2eFJ2dHhVTW1WU0MvTncrZW4xNkt6UjJ2SnNjOUczUzdhWHBTMEU1ZkxDa1J0L3ZadW1CTFNSOVQyMmFrMWtuTnB0TGF0bkx1YTFHMTFyV25pYnVlRVp5SkhJTVk5cU43WHRLYVc4bENDQVg3dEpXM3JMeDBTWGtlNnRwRHNQM1VOQTdaMDgvRDA5SVNyYTFja0p5ZmovS1ZzYURURjBPbHMrejRrSWlJaXV0a3BGQW80T2pyQzI5c1gwYkhCVUNvNVZVVkVSTmNQLytxWVVNamttTjFsdXNYOTBhNkJlTFA5ZUdGN3pNNVBSUk9CN2R4YVlWYnNYYUpqM2ptK0RJZnlra1J0QS8xaThGZ2I4V1NvYVNGeGR6c252QjB6QVY1cUYxRjdlbWsrdms1Y0Q2QXFnTER3d2s3YzA3cXZzRjh0VitIVnRtUHg0cEZGdGZ5a1YrZDY1Y3hQMCtTS2dsRGh6djQySFZlaDErS2poSldZRVRZSVF3TnFudGEza3l2eFVQZ2c3TTg5MStCamJTeU5YYi9BVmVXQUo5b01NN3R5UWFNdHg5dkhseUc5TkI4QU1EdnhiemdyMWVqcUdTYnFOOUF2Qm1ITy9waHpkaU5PRlY2eWVLM1dUcjRZMHlvT3ZiMXJDcHovY0c1ekEvNDBOU1lHOTBJZm4yaHN6enlKTlpjT0lxWEUrbW9tVy9UMWlSWUZzR3lsTTdQQzdIaEJLajVLV0lXbklvZmpnNU4vUWFNdHg2NnNVNUorcGdHU3czbkpPRnNzRHFDR08vdExBaVRtem5VamtRRVk1QitMcWExdnJYWDFUWHBwUHI1S1hGZnJ2YVdVS1RDNlpWZE1DT29KTzVNVlVNWGFNbngvOXA5YXg2S1VLZERISjByVWRsR1RneVA1eWNKMkI1TjBiQVdWR3FnVktrbFF2cHFEd3M3aXZsSnRCWElyaW1zZEU5MWNsRW9sd3NMQ0VCWVdacjB6RVJFUkVSRVJFVFVJQmtnYW1OSk0zdnNLTTAvRlYwL3VHcXMwbWdEMXMzZkRtKzBuSU1CQnZNS2dSRnVPOTArdUVEM1Z2dnhpUE1KYy9ORExPMUpvYzdkenhLdHR4K0RqaEZYMStqbE15VXpHcTdmbGNlcEdwamNZOFAzWmpkQWI5QmpXb2hNQW9MQlNnN2VQTDhOQXY1aEdIbDM5M1VqdlJTL3ZTRHdZTmtDU05naW9tbFIrNS9pZk9HK1VRa2huME9QamhGVjRMT0kyU1NxeUVDY2Z2TjloTXJabG5NQ3ZGN1lqdjFJak9lZlFnQTZpU2VqK2Z1MndLR2xuZzljRFVzdFY2T1VkQ1R1NUVvUDlZekhZUHhickx4M0MzS3NNeHNnQXE3V0VMTkdhV1dFR0FBZHl6K1BSLzM1QzBaWEM2U3E1NHNxVkxGUEpGWkkwYUZYSG1mYVQvb21vMUd0dEhQRzFwWkRKOFhiTUJGRzZ1V29sMm5KUndDVEF3UjN2eFU3Q1gybjc4VWZ5SHBUckswWDlPM20weHYyaC9jMEdJMUpLc3ZGUndrcGNLczJyZFR6ZHZNSWtnYSsvamVwQkFkSjZOVzRxeDFvRDhoMDlRaXp1MzVWMXl1d0tIeUlpSWlJaUlpSWlzaDBESkExTWFXYVMwWFF5RGpBZklLbGVRUkxpNUlNMzI0K1hURHFYNnlzeDY4UnlYRFJUYVB6Yk0vOGd3aVVBUG1wWDRWeC9wTzZCSHBZTHY5ZUZhY0ZqL1hWYXQrQnJrcy9mdzh4RXZHbWZUSlBVUVQrYzJ3eWxYSW1lM2hGNDg5alNhMXFvL2Z1ekcvSDkyWTFtOXowZE9VSVNGS2hQR3FMR2VpK01CVHA0NHI3UWZoYnJYV1NWRjJMVzhlVklNVk5EcGxLdnd4ZW4xeUtqckFBVGducUk5c2xRRmZUbzdoV09OWmNPWW4zNllWSGg4ZzNwUjBRcmdod1VkaGpnM3g1cjBnNDJ4SThsNk9YZEJnNEtPMUhiaFpLc3F6NXZONjh3dEhUMHF0ZXhwaXZNNHJ6Q2tGbFdpS1NTTENFNEFnQ0xlajVoTnRoaDdQME9rMnk2NWgrOW41SzBqZC8xdVdRc2pVRm4wR05memxsSmdPUm9mZ28rUDdVR1hUM0Q4RWpFWU9IeklwZkpNTFpsSEFiNHRzZXkxTDNZa25FY3ZiemJZR1JnVndRN2VVdk9id0R3VC9vUnpEKy96ZXgzdUtsQi90S2dhNTdSQ285QUIwOTRtNndHSkNJaUlpSWlJaUtpeHNVQXlWVXdOMm1ta2trbkppdk1QSEV0TjdQU1JIdGxwY240Vmowa3daRUt2Ullmbmx4cE1WOTlpYlljWDV4YWkxbXhFNkdISHA4bXJNYStuTE9TRlNoMVVWdnREVWVGWGEzN2pmZGR6ZVQxbkc0UDFybVBhZERCQU9DN00vOWdlZW8rWEM3THIvTVluam40cS9EYTE5NFZMN1VkYlhaL1htVUpycFViNGIwQUFDODdaNHdMNm9FaC9yR1NRRTIxVTRWcCtQRGtTaFFZclFBeHJjMlFYVjZJMzVKM0liMDBEdzlIREpha05ISlVxbkZuVUUrTWJSV0huWm1uc0RydEFDNlVaT0pDU1NZU2k5SkZCZENIQjNUQzJyU0REUm9tR2h3UUs5clc2Q3F3TXl2Qll2OFhEeTlDWWxHNnNCM3U3STlQT3QwdDZpT1h5VERKVEYyTkQwLytoY3l5UWxHYmc5SU83OFZPRkxVWnA5aUtjZzNFYzFHallFRFZLcW10R1Nlcy8xQk4wT3EwQXdoeTlNWWcveGhVNm5WWWt2SXZscWZHd3dBRE5tY2NRMlo1QVo2S0hBNVBPMmZoR0hjN1J6d1FOZ0RUUS91YkRWUURWYW14NXB6ZGhPTUZxVGFObzRXREJ6cVpxZjFpekxnZUVoRVJFUkVSRVJFUjNSZ1lJREdoTStqTlB0WHZxbkxFZDEzdmg2TlIycGJWYVFjay9ld1UwbDlwdVU0YVNER1hpa3Q3NWFuczVSZmowZHVuSmwxV3ViNFM3NTFZZ1dQNUtiV09QYUV3RGI4bDcwSlNTUllPNUo2dnRXOVRKd1B3WU5oQUhDOUl4Yi9aaVREQVVLL2dDQUJjS01rVVhsY1lwTUV1NC8xTmxRd3l6QWdmaUVIK01WQ2FDUUlDVllHb1ZSZi93NEtrSFpJVkJvKzN1VTIwZlNEM1BJN21wMkJyNWdra0ZxWGpxYWpoWnV2TEtHVUs5UGRyQndlbEhUNDZ1UkpBMVZQOXhnR1NBQWNQZFBZTWJiQjdQc2pSRzlHdWdhSzJiUmtuVUdibWMxd1hmWDJpRWVMa0kybzdrcGVNZlRsbkpYMmRsZmFTdHVvVVcvNzI3bmk1N1doaGxjZ1RiWVloMHFVRmZqaTMrWVpZMlZHdHRxQmRRNXA3YmhOMEJqMVdweDFBV21tdWFOL3gvRlI4Zm1vdFhvZ2VDVmVWbzJpZnBlRElQNWVQWXY3NXJYVjZ2Mjl2MGRsS1VqT2doM2VFemVjaklpSWlJaUlpSXFMcmd3RVNHOTBkMGtjVUhDbXFMTVdLMUhoSlA3VmNKV2t6TjlGbWJuSk9lK1VKOGZQRkdUaVVsNFJPSGlIQ09kK0p1Yk5PNDMzNjRDOUlhb0NVUURlckI4TUhZVmhBUnd4cjBRa3JMc1pqWWRMTzYxS3JReWxUU0dxRVZEUFhicTdHUTdVYnBkWURBQmhnZ0FHd0dCekpxU2pHTjRrYmNDanZRcDNQblZhYWk1Y08vNGE3Z25waFhLdnVrczlHaFY2TGVlZTJDdHU3czAvai9yQUJvaFJZdzF0MGFyQUFpWEVLTDZBcThMTXUvZEJWbjdlalI3Q2tiVm5xWHJOOWEvdCtHTjZpRTF4TmFsME1EZWlBRmc0ZStEaGhGVDQvdGNiaTVQL3owYU9FMXljTExtTHRwWU0yN1RPbXY0R0NNRUJWeXJiNTU3ZkJ4OTRWWFR4RDRXL3ZqbGFPWGdoeThrYUlrNDhrVlpvMVEveGpNZGcvQnRubFJjZ3NLMFIyZVNIeUt6UW9yTlNnU0ZzS2phNENwZG9LSkJTbW9WUlhBVWVsR3YxTlZraVo4ckp6Um9SUlVBK29ldThYSmUwU3Raa0dsZlprSnpaWUhTa2lJaUlpSWlJaUlwSmlnTVFHNFM3K0dPUXZuZ0Q3UGVWZmFIUVZHQm5ZQlVrbFdjTHFEbnVGTkVCaXRnWUpwQ3RJZEVaRm1GZWwvWWRBQnc5SmZRMWIyWkl6MzVxalJpdFcycm0xRktWVVN0RmtJNzlDWTNHLzhiRnBwYm5JcXlneG0xYnNXcGphK2xZTUMrZ29iSTlwR1lkUUp6OThuTEN5d1l0NW0vcXl5MVFFT2tnTFBWdGlyc1pETmVPVlREZkNlN0V3YVNkNmVFV0k2c0FZQUd6Sk9JYjU1N2VoUkZ0ZTUzTlcweG4wK0MxNUYvYm1KR0o2YUg5UlhZay9VL2NocTd3bUJWV1pyaEs3c2s1anNGSE5oMDRlSWZCUnU0cjYxWWVEd2c3OS9OcUoybzdrSlNGTmsydmhDTnY5Ny9SNnFCVXFUQXp1aFNCSGJ4ekxUN0dZd3NuYysxTzlPdVRuQzl0Z0oxZEtBamt4N2tGNEtIeVF6WVc3czh1TDhHOTJZcDMzM1NnVU1qays3RGdaZ1E2ZWRRNkNXQ09EREQ1cVY2R21rNm44Q2cwZWpKOERvR3IxaUxudmZXTzMrcldUckREWm5YVzZJWVpLUkVSRVJFVC9aKysrdzZPcTBqK0FmeWVUU2UrZFZFSVNTSUhRZTBkQlFLU0pLTEtvYTFmYzFYWHRQMTE3MTdXc2ltTERnb2lvS0lJZ1JZb1FXdWdrZ1RUU2V5K1RaTnI5L1pIa01uZEtNa2ttSklIdjUzbjJNZmZjYys4OTB5NzduUGVlOXlVaUl1b0NCa2phWVcrandMOEdYUXVaM3ZSV1psMHh0aFdlUklpVE4yNE5ud3E1ekFaL0ZwL0ZsNWw3NEt5M3lnUm9udFEwdFlMRVZQMEdqVjZOZ1ZPVldYams1TGY0ZXR6S1RvMjdxK21BQU9EWk16OEFBT0k5UWhIdklWM0I4dmE1emNpcHYxaUErK3R4SytHcTkxUjc2N0d0dGhXZU5IbU5RYTZCYlk1aDZZRjNKZHQzREpodU5ERnMyR2V3ZXdobUJjUkxWdndNOVF6RHkwT1g0YVd6UDZGY3IzQnlYOUViUGd1bHBnbGZaTzdHdjZQbkFRQ3k2OHVRVmx1SUdrMERGb2VNRmZ0OWMyR2ZCYS9JdE15NkVqeDllajNHK1VUaDF2Q3BzSUVNRy9PT0d2WGJXWFJhRWlDUlFZYXJBNFpnWGZhQlRsOGJBSzRLR0F3bmc4bjJ6V1pXVW5TVWdPWVZBVWZLMDNGdDRBZzBhbFdZSHpRU20weWs2bXNyQlo5T2FLNDdVcTFXWW1ub2VIRi9XVk10UHMvY2JYVGNwU0FJZ3NVcnRBeFh0d2d0eDNlVVZ0QWh1VHJQWkdvMmN4cTBLaHlyeU1UQnNqUmsxNWRpcEZjNHh2c014Q0MzUU1rOXZqMDdpazVESTJqaFpHdVA2NEpHdHR0L2hrSFFMVjlaY1VXdjhDTWlJaUlpSWlJaTZpMFlJR25ISFJFekVPam9LV2xibGI0RGdnRGNGelZMREhSTTl4K01BNlhuNFN5WDFnNW9NTE5pd1ZTQVJMOStnSURtTkY2R3lwdHFvZFlMcEFETms4UCtCaXROVE5VOTZRd2JtUXdyK2srUnRCVTNWa3NtNUMwMUozQTRydklmRExWT0E2MGd3RkZ1aDNBWFAwa2ZqYUNWQkhmMDAweTUyRHBncWwrczBYbDFnZzV6QW9kaGE4RkphQVVkVGxSZXdHT24xdUwvWWhlaG45NW4xOS9aRnk4UFhZWi9IUHV5dzJOdnk5TFE4WWgxQ3phcWYyQnRQZjFaQU1EKzBuTVk1eDJGTTlVNTJGRjBHay9GTHNMVmVvRUtvR3NCa2xhSHl0S1FXSjRKZndkM2s2bkdVbXNMa2Q5UUlWbXRjM1hBRUt6UFNlajBOV1dRNGRyQUVaSzIvSVlLSExjZ2RWZW9zNDlrTzlqSjIyeGZuYUNEQUFGM1Jsd0ZoWTBjVldvbDlwVklDOEMzZDM4QWdIWFpCMUNuYWNUZkIweEhrMWFObDVOK1JwV3FIb0JsOVQrbStNVmdpbDlNaC9hWnFzOEVBRC9tSHNhUHVZZmJ2YWFwc2UwcU9vTVAwLzZ3NkZoRFd3cE80THFna1dhREd4cEJpL1RhSXB5dXlzR1pxaHljcXlsQWtKTW5QQlRPOExGM1JYWjlHYkxyeTVCWlg0SVl0eURFdVFjanhpMElZYzYrc0RPVC9rNkFnQjFGcHdFMHJ4NHhWUzlHbjZQY0R2bktTZ1E2ZW9yajNGbDhwbE92bDRpSWlJaUlpSWlJcklzQmtqWmNHemhDOHBSNkt4dkljRjNRU0VraDU0MjVoM0c4OG9MUkJINmRwdEhrdVEwblFDMHRydnhHeWlhazFoWksydHdVanZqS1lLVkpveFZTYkFIQTNSRlhJOUpWK29TMnVSVUkrcnp0WGNXL3k1dHFBUUExYWlVaVhQemJQQzZsT3Qvc3Z1dUNScHBNWmZOazdFS005QnFBb1I1aGVDUGxONmgxR3VRcksvRFl5YlY0ZHZBU2NmeHFuUmFmWnV6cWNHMFBHUUJmQjNlRU92a2d6ajNZYVAreXNJa0FnSUp1RHBEMGxzL2lyWE8vdFh2Tjl0akxGUWh5TXArS1RLdlRvYWl4cXMyZzArN2lKUHl0LzJSeDI4dk9CYU84SWpvOXB2RStVUWh3OEpDMC9aWi9ESmFzYlZnWmRZMUYxM0JYT09IQlFYUEYra0lBY0gvVUxHVFZsU0pIZVRIUVphcldpOFlnTU5vNlBxV21DZFhxaGg1ZmtlQWt0OE1rMzJnVU5sYWhxS0VLWlUyMUxaVnJ1azlKWXpVU0t6SXgyaXNDOVpvbTVEZFVJS2UrREJsMXhVaXZMVUpXZmFuUiszWmo2QVNNOXhrb2FWdjAxMXM0VXA2T0krWHBBSnFEa2YwY1BSSHU3SWNRSjI4RU9IakF6OEVkL2c3dXlLb3ZFVk81RFhKcmU5VVYwQndrZnpWNUkvd2QzTEVvZUF5bStNWGd6K0t6Vm5vSGlJaUlpSWlJaUlpb0t4Z2dNV084ejBEY0VUSGQ1TDVYaGk2VEZDbytYWldEdGRuTnhYYjFKNk1Cb01iRUtoQUFrTnRJQXlScW5mSGtwNlVjREZJQ3FYVmFxeFFrOTFBNFlieFBsS1N0VnQyQTdTMVBUN2Zsc3pIM2lIKzNQbldlcXl4djh4aTFUb052cy80eXVjL2J6Z1VMZ2tlWjNEZlNhd0FBWUpSWEJKNkpXNHlYa3phaVNhZEduYVlSejU3NUFjOE1Yb0lCTG41NE5ma1huS3pNYW5mcyt1TGNnL0YwM1BYdDFoZ0FnQ2FkQmc4a2ZpRnVoemg1NDZhd2lmZ2k0ODgyMDNwTjhCbUVSMk91azdRZEtjK1FiUGVtejhJYUJydUg0SU9SdDV2ZFg2NnF3NTJIUDI3ekhIdEtrckc4L3lUSjZvRlpBZkdkSHRQMWVtbkNnT2IzZDNkeFVxZlBaNHBHMEJvRllleHRGSGdzWmo0ZU9mbU51R0xIMXNaRWlpMmQ2U0Rxcmw0eTJSN282SVg3b21hSjJ4cEJpN3VQckVabHk2cVc3dkpSNmgrQVRDYXVuckVHblNBZ1gxbGhzdmFNL2xxVnpMcGlqUEFNQjlCODMxWFlHQWUyZ09aL0Z6U0NEaHR5RDJGTHdYRW9iR3lOL3Ewd3hhNmRmZzFhRlpSZHFQMURSRVJFUkVSRVJIU2xZNERFaE9uK2NWZ1pkWTNadEMxeW1ZMjRBcVM0c1JwdnBtd1NBeEpCQnVtNHlscWUyRGRrV0dQQTBoVWtwcmpaT2txMnJWR2dIUUNxMUVvOGRmcDdQRC80Qm5HUzdxc0wrMHhPeUNXVXBjSlJib2VCYnYyTUpvQmJsVFJXRzdYcEJBR1Zxam9rVmVmaDU3ekR5RGFUTHVxMkFkTmdiMk02U0pGWlY0d0JMYXNoaG5pRTRxbTRSWGc1Nldlb2RCb290U284ZjNZRGdwMjhrVjViWk1uTGxtalFxaXdLampTL2x1YlAwTW5XSGplRlRzRGN3T0dReTJ6Z1plZU1wMCt2Ti9rWk84Z1Z1RFY4aWxIN0R3YXBvbnJUWjlGYmxEZlY0bXhWTG9aNGhJcHRJN3pDTzNXdU9JOFFlTnU1U05xMkZwNkVxb09yamRwVHIybkNheW0vNE0xaGY1T2tjQXB5OHNJZEEyYUlxYWJrSmxhUWFFMnNJTEdSeVREY014ekhLeTZZWGEyUjMxQ0JCeEsvZ0t2Q1VWTFRhRmZ4V1h5UXVxMzUrbzVlK0dEVXhZRFY5cUxUV0pXMkhSK011bDJTeHF3dFBnN1NpWHhCYUM1bTN0MFdoWXhCZjJlLzlqdTJDRE5JaHdZQXp3OVphcUtuZWExMWZkTDA3aW0vNVNkS2F2SG8wdzlTZHNSSXJ3RnRIcnM1L3pnK3oveXpVK2NtSWlJaUlpSWlJaUlHU0l4RXVnVGdId1BuV0Z5dXQxR3Job05jZ1RwTkk3enNYT0JoNXl6Wlg5aFFhZkk0d3hSYnB0TG5tR052bzRCVzBJbkh4SHVHU2ZhYlMrdlZHZm5LQ2p4NWFoMWVpRitLOU5vaTdES1RPLy9qOUIwQW1sTU5CUVNZbnBSdjFLcXg0dUFIQUpwZnIwYW5zK2gxVC9BWmlFbSswV2IzdjVUME05NFk5amY0dEFRT0dyVXF5VlJ4bzFadFVYQmtwTmNBZUNpYzRHN25EQStGRTQ1V1pGaFUzK053ZVRyT1ZPV0k2WGx1REowZ0tkd2M3UmFFVzhLbjRrc1RCYlR2anJ3YWZnYjFZLzRxUFllTXVtS2p2cjNocytodDlwYWtTQUlrSFNtMHJjOHdPS0xTYWJDbDRFU1h4bVpPVG4wWlBzdlloZnNOMG5KZEhUQUV4eW95Y2FnOHJjMGk3ZnI2Ty92aTZiakZLRytxeGQ2U1pQeFZlczVzcWkwZk8ya0FvMTd2UGhIazVHbDJuNlg2Ty90S3Rvc2FxeXhLc1RYZFA2N04zN2UreElvTXZIMXVzNlF0d3NVZmNlNGhsZy9VaEhpOTcxQkh0TDdYbGFwNmJNZzlaRFpBUWtSRVJFUkVSRVJFdlJNREpBYnlHeXFnRmJRbWF3QzBxbFUzd0ZYUnZHb2p6TmtIYnc1YmdWZVROeG9WY3dkZ2NxSWJBQlFHQllCTlRYNmFzeVIwTEphRWpJTUFBVHBCTUFxMm1Fb0wweFdsVFRWNDh0UTZxNlJ5Nldqd3h0ZmVEZmRHem15elQ2V3FIaThuL1l4WGg5Nk1oTEx6K0RSalYwdWd3d2tlQ21kNDJqbkJYZUVNRHpzbmVObzV3MTNoakJBVFJiU2ZqbHNzMmE3Vk5PQnNWUTYwZ2s1OGo2dlZTcmdybkNUOVhrditSYks5TnVzdnhIdUVTaWFNNXdlTlJLMjZBVC9tSGhMYkZvZU14WFMvT01teGRacEdmSkZoL29ud252d3NlcU9EWmVkeFQrUlZVTmhGNC81K0FBQWdBRWxFUVZUWUlyK2hBbHNLVHVEdWlLczZmSjdFaWd5azFSYmgyc0FSY0ZNNFlsZlJHZFNvTFYvOThQakp0WkxhUUpFdUFYaHorTi9NOXQ5UmRBWWp2QVpnbkxjMGJkcDlVVE9SVXBNUFd4T3BtclFtVW13TmNtMnVnZUZ0NzRyRklXT3hLR1FzYmozMG9jbHI5bmVSQmpER2VrZmg5NElUS0c2c05scUJVZEZHU2poem9sejdTYll6emR6N0RNbGxOcERMalFOQ3BwZ3JuTjVUU2h1cm9kU3E4Rm5HbjJKNk5DSWlJaUlpSWlJaTZqdDYxMnhUTDlDZ1ZTR2xPbDk4S3YxUWVaclJKT2FUcDlmaDJjRkw0R3Z2QmdCd1ZUaEFZU1BIR085SVNUOEJRRXAxbnNuckdENGhydWxBRFpLaWhpb0F6VS9MeTJYR1Q4enZMejFuOGJrc01jazNHditPbnRmcDR6ZE9mc1Rpdm5jZStVUXNKRzVuWTRzblloZUt3U2dBS0d5b1FqOUg0MVVSV2ZXbGVPemt0N2d6NGlxc20vQmdwOGVxejEzaEJBSEFqN21Ia0tlc1FFcDFIaHhzN2Rxc25RRTByejU0STJVVDNocStBazU2OVdHVzk1OEVaMXQ3ZkhWaEwrWUZqY0FLdlFManJUNU8zNEdxTmlibWUrcXpzTFpqRlpsNEtlbm5McDlIcVZWaFhYWUNzdXRMY2FMeUFnU2dVd0VTcFVhRkgzSU80dGU4Uk16cUZ5K3VCdXBPcTlLMkk4WXRTQXk0TldyVitEWC9HT28walVaQlQ4QjBHajdESXVFNTlXV29OVlAzS000OVdMTHQ3K0NPVjRmZWpPZk9ic0NvbGpvK3JlWUhqY0srRXN2dkl3b2J1ZEg1ejljVVdIeDhYeVVBMkpCekVBbGw1M3Q2S0VSRVJFUkVSRVJFMUFrTWtKaHd1aW9iUXp4Q2NhUThBNnZTdGhzRlNNUlVSME9XSXREUkU2dlRkeUpIV1k1UlhoR1NmaG0xUldZbnV3MVhrSFNrYmtoSlU0M1pmUWRLejJOdlNiTEY1K3JOdk8xZE1NRGw0cFB0V2tHSDc3TDNtdzBRNUNyTFVkMkJwLzdiMHpweC9YMzJ4WG9nUWJhVzFXTW9iS2pFZjg5dHhwT3hDeVdUM1F1RFIyT3dSd2dpWFFLTWp0bVVuNGdEcFp4bzdhaU5lVWVzZHE0bW5ScS81Uit6MnZuYVVxTnV3S2NadS9CSTlIVTRWSmFHenpQL0ZHc1dLVXlzWUZPYlNJRVdheENVT0Z1ZFkvSmFDaHM1eGhyY3h3REEwODRaTDhmZkJHZGJCMG03cjcwYkhvdVozK1pLT24yanZTS05hZ1RKVFJTYTd3NVBuMTV2MU9Za3Q4TjlVYk5RcDJuRUorazdKZnNlaTVtUDhUNERKVzJML25wTC9OdFY0WWgvRHB5TjN3dE80RVJsVnJ2WC95WHZhTHQ5bGlXODEyNGZBRWJCM2NQbDZYajMvQmF6L1RVbVZoVVJFUkVSRVJFUkVaSGxHQ0F4NFV4MUxvNVdaT0RObEUyd2w1dCtpOHFiYXZGL3A3L0hOTDlZYkM4NmphV2g0NkV3U0l0enNEek43RFhzRFFJa0hTa0dYZEpZamZ5R0N0aEFCcTJnUTZOT2phS0dLdVFxeTVHbkxJZUQzQTROV2hXQTVrblliN0wra2h4dmpmUk1sMEpoeTJ0cVRZZTFyZkNrdUhyR25PTEd0dmUzNVZ4TlBxcFVTbFNxNjFHbHFqZWJIczFTeHlveThjNzVMWGg0MER6WTZLMzBNUlVjT1ZTZWhxOHY3T3ZTOWFqdk9WQjZIc1VOMVVpdms5YklNYnlYQU1ZclNIenQzY1JWYkszT1Z1ZWF2TTRrMzJpNDZBVkJqbFZrWXFUWEFEVHAxR2pVcWlYN1dobXVDR25MN0g1RGpkcVdoVTVFUW1scXUrbTZkaGFkRVl2VFcwT2thd0FlaWI0Ty9pMjFmVlE2RGI3TTNHUFJzUTV5Qlo2Slc0d28xMzRZNVJXQmhMSlVmSkh4SjhvN2tYSk1YMmZUYitrRUhWTjNFUkVSRVJFUkVSRjFJd1pJVEVpdkxjSWJ5WnVnRWJTd2IrTXRxbExWNDVlOG8zQ3hkWkFVNVFZQW5TQmdUM0dTMldPZGJlMGwyeXF0NVFHUzRzWnFQSkQ0aFZIN3JJQjRQQm96SHhwQmkzTTFCVGhWbVkyZjh3N2o1OXpERnAvYkZJMU9help0anlFSHVaM1I1SzZseHdMTkU0TDZqcFNuSThUSkc5VnFKYjdQVGtDQWcrbWk0NjFLR3FzQk5OZlhxRkxWbzBxdGJQNnZTb2txOWNYL1R2V0x4V1NEd3RCUG5scG44VGd0ZGFEMFBKemtka1lGdWZXZHFMeUF0MU0ybTB5aFpLZ25Qd3ZxSG9iQkVRQ3dseXVNMnJRR2FmZ01WNDhJQUpKTXBQUlR5T1JZRmpaUjNLN1ROT0tObEUyNHluOHdWRG90N28rYUplbWZVSmFLQ1FZckxOb1M2eDRzcGlUVTUyUnJqMmNITDhGL3p2eGcxWlZkNXNnQXpBOGVoUlg5cDBoV2JjMFBHZ1dWVG9PMVdmdmJQRjVoSThkVHNZc2t0VlFtK0F6RUNNOXdmSjl6QUwvbEg0Tk9hTC9vUEJFUkVSRVJFUkVSOVIwTWtKaGd5VVMxdnVYOUp4azlnWjFZa1dIMnlXbGJtUnhoenRLQ3lVMFdyaUF4TlhIYXFsOUxrWGhibVJ5RDNVTVE3T2d0S1FwdXlNN0VVK3FtSENwUHc2RTJWc1BvV3hsMURhNE9HQ0pwdThWTTBXaExKRlprNHZxUXNmZzRmWWRGUmNWM0Z5ZGpkM0V5TkNiU0Vla2I0bTQ4b2RzZHhucEhZa0h3NkRiN1JMbjJ3dzJoNDdDbDRFUzdoY0Y3OHJNZzgxNGZ0dHlxNS9PMGN6WnFhelJJdzJjWWxEQlhmOFN2WlNWRnE1MUZaNkRTYWJDdk5BV3Z4QytUckc3S3FpL0ZteW1iOEkrQnMrR3VjTUpJZzlva2hteGxjdHdUY2JYWi9hSE9Qbmg5MkhKOG1yRUx4eW95Mnp4WFYvUjM5c1c5a1RPTmFySUF6U3RJcWxRWGYxY3lHTmR0QXBydisyZXJjeEhySGl3SnNEaklGYmd0ZkJvbStVYmpmNm5ia0ZOZlp2MFhRRVJFUkVSRVJFUkVQWUlCa2k0YTVSV0IyZjJHR2JYL2xIc1lBUTRlRUNDZ1R0TUlsVTREalU0SGIzc1gzR3dpb05LZ3RTenQxV1RmR0p5dHlvVUE2WlBNTHJZT1JqVUdNa3c4bWE0dndpRFZVM3RCaFo2UVdsdUFyWVVuY2FqTXNxQkFkNzhHV3hQRnM0Mzd5REhCZHlBV0JZOUJmNE5BbUNrdXRnNVlHam9lQzROSFkxZnhXZXdxT3RQbDlGN2RKY2hKV29QRlZNRE9zSThwOW5LRlJmMkE1cFVzaFMycDFlWUdEcmZvR0gyK0RtN3RIaGZvNk5sdW56cE5JL2FWcEhUNCtoM2xybkRDeklCNFNadE9FSXhTNDhVYkJFak0xUi9SMTZoVlkxTitJbXhsY2p3ZHR4aWh6ajZTL1QrMXJEYjdKSDBuSE9WMldEUHUvamJQZDBmRWRLTnoxS2lWY0d1cDN3TTBGNE4vT200eE11cUtjYkFzdGQweEdwSkJCaHVaREhLWmpmZy9BUUxxTlUxd2t0dGhXZGdrekEwY0xnbjB0RXF2SzhLNzUzNUhma09GMk9icjRHYlVEMmgrajMvSU9ZampsUmZ3cjBIWElyQWw0TndxMGlVQWJ3OWZnZlhaQjdFeDcwaUhBK2xFUkVSRVJFUkVSTlQ3TUVEU0JlSE9mbmc0K2xxajltTVZtVWl0TGNSZEVWZFpQS0ZiMUpJYXlsQ2RwbEVTVEprWk1BVGp2Q05SbzduNHBMZ05aUEMyZDRXZFFWMFQvWFE3azMyajRhWndnbGJRUVlBQVB3ZDNYQmNvVFF0V3A1Wk93SzRhZmFkRlk5ZW5QekhhbGZPazFoVGluZk5ib0JNRWZHcFFaUGxTQzNEd1FLTk9EVGxrbU9FL3hHeS9FQ2R2VFBPTHhWVUJROFFDNzZhb2RCcWp6d29BN0d4c01hZmZNTXpwTnd5RkRWVTRVSFlPZTBxU2thK3M2QldmQlFCOE1QTDJkdnRiMG1ld2U0aEYvUUNnU3FYRTN3OS9CQUM0SytJcWk0N1JGK3JrMCs1eGthNEJpSFExcmcyakw3K2h3bW9Ca242T0huZ3lkaEhxTlkxbzBLcWhFYlRRNm5Sd3RMWERJTmRBT0JnRW5zcFZ0WktRYUtDanA4WDFSNERtUUVHa1N3Qit5ajJFU2xVOUFPRDduQVRjRmo1TkRPSWRxOGpFL3RKekFKcS9vNjRtNnBMb1d4WTIwU2c0WEtOVzRzSGpYK0dKbUFWR3F6a2lYUHdSNGVKdmRKNnJBNFpnaHY5Z282QnZhMkRFbEcyRko3RStPd0Z2ajdnRlhuWXVSdnUxZ2c0LzVSNUdkbjBaSWx6OUVlVGtDWjNRWEZmRmNBektsbnBOcmRKcmkvRHc4YTl4MjRDcFJxL1BWaWJIOHY2VE1NNG5DcThtYmV4eWJSSWlJaUlpSWlJaUl1cFpESkIwVW9TTFAvNHorSG80eXUwazdTcWRCcDltN0FMUVBHRnBhWURrWkdXV3lmYlRWVGxHOVFCY0ZZNXdWVGkyZVQ0QndKR0tkSEU3emowRTE1Z29wS3d2VnlsTkhkTmV2UTlMZGVZODVVMjE0dDg5bmZYLzZiakZabGM3cUZ0U284MEpISTY3MjVtRUZ3RDhVWGdTMzF6WWgybitjVmpSZjRyUlJIaXJmbzRlV0JJeURobDF4Y2hYVnZTYXo0S3NvN0NoQ2c1eUJVS2N2QzNxbjFwVEtOa2U1dGxmc20ydS9raXJaMC8vZ0tXaEUvQnIvakd4N1ZSbE5oNnUvQnBYQnd6QlRXRVRzS2NrR1pFdUFkQUlXdGpaMkdKUjhCakpPZlRUdi9uWXV4cnRCNEExbVh0UnBhckhhOG0vNFAvaUZyY2JkR3JWSEFneEhRd3hKYUVzRlZWcUpVNVVYc0JWQmtITFBHVTUza3ZkaXZUYUl0d2JPYlBkKzE1cFk0MVJXNU5PalUvU2R5S3hJaE1QUk0yR2g1MDAyRmluYmtTbHV0N2k4UklSRVJFUkVSRVJVZS9FQUVrbnhYdUVtWHhDZjgyRnZTaHVXUTJTM01hRXBiNnoxYms0VTJVNlBjNjNXZnNRNXg3YzVvb0VVN1lYbmtLKzhtSmFtYVRxM0hZbkNoTXJNanAwalN2RnNjb0xaZ01rK1EyVkFJRGR4V2R4ZmZBWWVOdTdtdXgzdnFZQVgyVHVSbXB0ODBUMzd3VW5rRmlSaWR2Q3AySzhtWUxZUjhvekxFNHRSajNydzdRL0pMVXBncDI4OFkrQnM5czg1a1JsRm1ZWnBOSXlaMHZCY2NuMktJUGFJT2JxajdSU0N6cXN1YkRIcUYyQWdCMUZwMUdqVnVLSjJJVnRqaUZMNy9XVk5kVmlYZllCM0JJK1JXdzdVNVdEM1NWSkFJQXF0UkpQblBvT2kwUEdZSEh3V0xPQndNNm8welFpcVdXMXpHY1pmeUxlSXd5KzltN1FDUUkyNVNmaXUrejlVTGNVdEQ5ZGxkUHVmUytoN0x6WmZjY3FNdkhnOFRWWUdUVUxZN3dqQVFDRkRaVjQ2OXh2TE5oT1JFUkVSRVJFUkhRWllJQ2tremJtSFVHRnFnNFBETHdHdHJMbVl1ZjdTbEt3dGVDRTJLZGFyVVJwVTQxUktoeDlKeXV6OFBhNXpXYjNGelpVNGFGamE3QWdlRFNHZTRiRDM4SGQ1R1NqVnRDaFJ0MkFIR1VaOWhZbml4T1ZyVExyUzlwOFBVV05WZGhlZExyTlBsZXEwMVhabUI4MDB1UytiWVVuQVRUWGRsaHpZUy8rSFQxUHN2OUNmUWsyNUJ3eVdYdWhwTEVhYjZSc1FxeDdNSmFGVGNSZzl4QnhuMUtyd3VxTW5rMHRScGJMcVM4VGcxOEFMSm84VDZzdGJEZEFJa0RBdHhmK1FrcE52dGltc0pFalR1KzdBbGhXZjZRdHh5c3ZvRkdyTmh2STBBbzZiTWc1S0duN0plOG94bmhISXRvdEVMbktjcnlSc3NuRU1ZZXdKZjg0eG5oSFlvaEhLUG83K3lIQTBRTk9CaXZ2T3VKRVpaYjQvalpxMVZpZHZndTNoVS9GKzZsYkpaOEJBSnpYZTk5TXlhd3J3V2FENEpPaEdyVVNyeWIvMHJMU1ppSmVUdDZJT2sxanA4ZFBSRVJFUkVSRVJFUzlCd01rWGJDM0pGbDg4dnA4VFFFK1NQdkRxTS9XZ3BNSWQvR0RTcWVCU3FkQmsxYU5lazBUcXRYMVNLMHRSSFo5bVlrelMxV3BsZmpxd2w1OGRXRnZwOGRhMUZBRmphQVZnem10MURvTmpsVmN3T2VaZjZKUnE1YnNXL1RYVzUyKzN1VWt1VG9QT2tFUTZ5Rm9CUjJ5NjB1eHMrZ00vaWc4SmZiYlgzb09jL29OUTR4N01FNVhaZU8zL0dNNFZwRnAwZm1mT2IwZTBXNkJtQmM0RXVOOG92QlY1aDVKYXF2ZThsbjA5RGg2K3ZxV1V1azB5REZJV2RkZ290WUYwSndlU3lmb29CRzBVR2sxVUdwVnFGVFY0M3hOQWZhVUpDR3J2bFJ5bkZxbnhYMUhQOE53ejNDTThZN0VjTS8rYmRZZnNZUmFwOFdwcW15TWJWa2wwZm9hNmpTTnlLZ3J4cWE4UktOckNCRHdRZW8yL0YvY1lyeHc5a2V6UVFPbFZvVTlKY25ZVTVJc3RpbHM1SENXMjhOT3JvQ3R6QWEyTm5MWXlteGdBeHZZeUpwcmo4Z2dnMHdtYTBtOEpSTVRjQlViMUd0S3JNakFpY29MSm91bWw2dnFVSzZxZzNkTG5SS3RvRU90dWdFbFRUVTRVcDZPclFVbmpHcVFtTE96NkF4MkZ5ZXhPRHNSRVJFUkVSRVIwV1ZFSmdoOUwwL0lwWndrVmRqWVlubllKRW1iWWFxYWdhNzlrS01zTXdvdzlEWWVkczZ3Z1F3NlFRY3RCR2gxV2pSb1ZUMWU0Nk12Q0hYMmdTQUlMWlBYZFdaWENQUno5QUFnUTJGTDZxM09jRk00U2VvOUVMWEZVVzRIcmFDRHFxVWVEZ0JFdWtocmYyVFVGYlg3TzdlM1VVQnVZd09OVGd1MVRtUHhmY0hPeGxaeTdkNm1kYldLU3FlRlJ0QjI2N1dlSDdKVXNyMCtKOEhpVklzQThQcXc1Wkx0TTFVNStEYnJMNnVNcmFNMlRuNmtSNjVMUkVSRVJFUkVSR1FOTXBuTW9vSzNESkFRRVJHUkJBTWtSRVJFUkVSRVJOU1hXUm9nc2VudWdSQVJFUkVSRVJFUkVSRVJFZlUyREpBUUVSRVJFUkVSRVJFUkVkRVZod0VTSWlJaUlpSWlJaUlpSWlLNjRqQkFRa1JFUkVSRVJFUkVSRVJFVnh3R1NJaUlpSWlJaUlpSWlJaUk2SXJEQUFrUkVSRVJFUkVSRVJFUkVWMXhHQ0FoSWlJaUlpSWlJaUlpSXFJckRnTWtSRVJFUkVSRVJFUkVSRVIweFdHQWhJaUlpSWlJaUlpSWlJaUlyamdNa0JBUkVSRVJFUkVSRVJFUjBSV0hBUklpSWlJaUlpSWlJaUlpSXJyaU1FQkNSRVJFUkVSRVJFUkVSRVJYSE51ZUhnQVJFUkVSRVJIUjVVQ3BWR0xEaGcxSVNFaEFRVUVCR2hzYmUzcElSRVJFUkJJT0RnNElEQXpFaEFrVGNNTU5OOERKeWFtbmg5U2pHQ0FoSWlJaUlpSWk2cUxqeDQ5ajQ1WWZNSDdtWUR4MDNUSjRlTG4yOUpDSWlJaUlUS3FxcU1XRjFEeTgrdllMV0hUdFVvd1lNYUtuaDlSakdDQWhJaUlpSWlJaTZvTGp4NDlqLzhsdHVPL3BKWkRKWkQwOUhDSWlJcUkyZVhpNVl2aTRHQXdiRzQwZnY5d0dtVXlHNGNPSDkvU3dlZ1FESkVSRVJFUkVSRVNkcEZRcXNYSExEMkp3cEx5a0N0OS91aFhuVDJlaXFxSzJwNGRIUkVSRUpPSGg1WXBCOFFPdzdPNjU4UEoxeDVLL3o4S3FsOVpqMEtCQlYyUzZMUVpJaUlpSWlJaUlpRHBwdzRZTkdEOXpNR1F5R1NwS3EvSGNBeDlnOXZXVHNmeStlVXl6UlVSRVJMMU9WVVV0RHV3NGptZFgvZy9QZi9nUGVQbTZZOExNd2Rpd1lRTnV2ZlhXbmg3ZUpXZlQwd01nSWlJaUlpSWk2cXNTRWhJUVBqQVlBTEJ1OWUrWWZmMWtYSHZqVkFaSGlJaUlxRmZ5OEhMRnRUZE94ZXpySjJQZDZ0OEJBUDJqZ3BDUWtORERJK3NaREpBUUVSRVJFUkVSZFZKQlFZRVlERGwvT2hNVFoxNjVSVTZKaUlpbzc1aDQ5WENjUDUwSkFQRHdka05oWVdFUGo2aG5NRUJDUkVSRVJFUkUxRW1OalkzaTMxVVZ0Vnc1UWtSRVJIMkNoN2VicEY1YVEwTkRENDZtNS9USkFJbURYTkhUUXlBaUlyb3M4ZDlZSWlJaUlpSWlJcnBTOU1rQVNZQ0RSMDhQZ1lpSTZMTEVmMk9KaUlpSWlJaUk2RXJSSndNa1k3d2plM29JUkVSRWx5WCtHMHRFUkVSRVJFUkVWNG8rR1NCWkVEd2F2dlp1UFQwTUlpS2l5NHF2dlJzV0JvL3U2V0VRRVJFUkVSRVJFVjBTZlRKQTRpUzN3OHFCMS9UME1JaUlpQzRyRHd5Y0RVZTVYVThQZzRpSWlJaUlpSWpva3VpVEFSSUFHT29SaHVlRzNNQ1ZKRVJFUkYza2ErK0c1NGNzUmJ4SGFFOFBoWWlJaUlpSWlJam9rckh0NlFGMHhWQ1BNTHc3OGpiOG1uY1VSOHJUVWRSWWhVYXR1cWVIUlVSRTFPczV5QlVJY1BEQUdPOUlMQWdlRFNldUhDRWlJaUlpSWlLaUsweWZEcEFBemVtMmxvVk54TEt3aVQwOUZDSXlZOE9HRFlpTmpVVmNYRnhQRDRXSWlJaUlpSWlJaUlnSXdHVVFJQ0VpSWlJaUlpSWlJaW10Vm9mTWM3azRleXdOWjQrbklTd2lFTGY4WTRIWi9vSWc0SzJudm9ST3EwUE04QWpFRG90QStNQmd5T1Z0WjJmWDZYU29yYW9YdDUzZG5HQnJLN2ZhNjJoMWFQY3BlSGk3SWpwK2dNbjk3ei8vTFZRcU5WeGNuUkFSSFlLWkN5ZFlmUXhFZmRtbHVDY0lnb0RzOUFMMGp3b3kyK2Zzc1RRay9IbFMzTDc3MFJ2RXYxVk5hbno2MWdaeCs2cnJ4cG45elhjSFFSRHd6ak5md2NISkhvR2hmZ2dLOWNQb0tVTXUyZldwWnpCQVFrUkVSRVJFUkVSMG1kbTE2U0MrL2VnM2NUczlPUWVqcHd4QnpGRFRrNDE3ZmorS000bXBBSUNrRStrQW1pY3VKODBhMmVaMWl2UEw4Zmp0YjR2YlQ3NTF0OUUxcWl0cVVWcGNhZEc0L1FPOTRlcnVMR25MT0plTDFXLzhBSzFXaDZ2bmo4ZU5kODJCbmIxQzNKOTBJaDJKKzgrSzIzRWpJaTI2Vm52VUtvMVZ6Z01BTWh0WnR3U09pQ3gxS2U0SjMzMjhCZHMzSHNEQ3YxMkZoU3V1Z2t3bU0rcVRuMTJNL2R1UGlkdjZBUktOV29QRGUwNkwyL0dqQnlFNjNzSVhhQVdKKzVOdzh2QTVjVHNxTG93Qmtpc0FBeVJFUkVSRVJFUkV2VXhwVVFVU2RwNUF5cWxNNU9lVW9MNUdDVnVGSE41K0hvZ2VHb0daQzhZak1OU3Z6WE5vTlZyczI1YUlnN3RQSVRlekVBM0tKamk3T2lJaU9nUXo1bzNGc0hFeEZvK25vclFhNlNrNVNFL094dGhwUXhFUkhXTHhzY2tuTTdCL3gzR2tKMldqdkxRS1dvME9EbzUyOE8zbmhWR1RCbVBCOGhrV244dGFZN1BHKzJ0T2Vrb09EdTg1amJTa0xCUVhWS0JSMlFoYmhTMjhmTjB4Y0hCL1RKMHpHcEV4b2QzK0dtY3VuSUNFWFNlUWVUNFBRUE9UMFYrKzh6TmVYdjBRRkhiUzZhQ3k0a3FzVzcxRjBuYlYvUEh0Qmtjc2RXalBLYXhkdGRtaXZuYzllZ01tNjEyM3VySU83ei8vRFRRYUxRQmd4NjhKT0hzOERmYy90UXhoa1lFQWdKL1diSmVjNDh0M2ZzYVg3MjYwZUh3UFBiY0M4V01HR2JYZmNlM1RGcCtqUFJIUklYajJmeXZON3I4Y2Z2T1Y1VFhZdmZrd3ppU21vakN2REUwTlRYQndja0JRbUIrR2pobUVhWFBIR0FXL3VnUHZDYVoxOXozaDl4LzI0WStmOXdNQU5uNnpFOW5wQmJqM3ladXdkK3NSU2I5enB5OUl0bHVQQVpwWGtPZzdtNWdLWlYyRHVPMFg2STNoQnQ5amEzNTJtNy9mSTltZU9udTBSY2RSMzhZQUNSRVJFUkVSRVZFdklRZ0NQbi83Si95MS9SZ0VRWkRzMDJpMHlNOHVRWDUyQ2ZiOGZnVEw3cDZMV1l0TTErT3NMS3ZCZjU5WmcrejBBa2w3YlhVOVRoNCtoNU9IejJIS05hTnd4Nyt2TjNyQ1Y5V2tSbFphUHRKVGNwQ1Jrb1AwNUJ4VWx0ZUkrd2NOQ2Jmb3RkUlUxV0gxR3ovZzlORlVvMzNLK2taa3B4ZEExYVR1VUlDa3EyT3oxdnRyVG5weURsNTQ4Q09qZHExV2hjTGNVaFRtbG1MdjFxT1lmdTBZM1BLUGhTWlQxWFQyTmQ0eTg0bDJ4MWVVWDJieHBQK3VUUWV4YTlOQm8vYi9mdnM0ZlB3OUxUcEhLMEVudE4vSkRIc0hPOFFPaThTQm5jZkZ0c0xjVXZ6eTdTNDgrTndLSk93NmdmVGtITWt4cmNFVVMrbDB1azZQcjZzdWw5Lzh2ajhTOGUySG05RFlvSkswMTljcWtYbzJDNmxucy9EN2hyOXcxNk5MTUdKOGJMdm5zeFR2Q2Izbm51RGw2dzViVzduNCt6dCtNQmt2UHZnUmNpOFV0WG5ldG9LbkIzZWZ3c0hkcDhUdEVSTml4UUNKdFQrN2ZYOGs0a0pxbnFUdHM3ZC94R2R2LzlqbWNlYTBGeFNsM29NQkVpSWlJaUlpSXFKZVFxUFdZdDhmaWUzMjAycTArUGFqMytEcDQ0N1Jrd2RMOXFtYTFIanp5YytSbDFYYzVqbjIvWkVJVDE5M1hIL3JURW43UFF1Zmc3YURFOHlHcWl2cjhOSkRxMUJjVU42bDh4anE2dGlzOGY2MnhkS0o5dDFianNEZTBSNDMzM090MFQ1cnZQKzlUVzJOc3RQSE9qamE0WjdIbHlKdWVBUytmRzhqMUNvTi9BSzljZGNqUzFCWlZvTnZQdGpVNWZFNXVUaDIrUnlkZFRuODVoTjJuY0JuYjdVL2lWeGZxOFQ3ejMyTHA5Kzl0OE1ySnN6aFBhSDNHRGQ5S0Z3OW5QSGVjOStnVWRrRUFFWXJVNnpKbXA5ZGJYVTkxbjN5dTdXSFNIMEVBeVJFUkVSRVJFUkV2VkJZWkNER1RCbUNvREIvYURSYXBKek13TzR0UnlRVGJqOTh0dFZvd21mVGQ3c2xFNlYyOWdvc1dENERmb0hlMlByalg4ZzhseXZ1Mi9MOUhreWZPd1pldnU1aVcxY240Z1JCd0FjdnJqVUtqZ3dlR1lYUmt3YkR3OGNOOVRWS3BDVm5JeWVqc0VQbnR1WWtZV2ZmMy9iSVpETEVEb3ZBc0hIUjhBM3dna2FqUmVyWkxQeTUrVEEwNm9zMUxYYitrb0NGeTJjWVRjNzNoWWxRd1B6VDZhOCtzaHFBOU9ucGZMM3ZvNnU3TXo3ODhSbHh1N2E2SGl1WHZDaHU2N1NtSjVRbnpScUpnR0JmckhyMWV6ejQzQXJZS216eCt1T2ZvNzRsL1k1TUpzUFQ3OXlMcUxpdzVuRTgraWxTVG1ZQUFDWmNOUnozUG5HamVLNlBYMXVQaEYwbkFBQURCL2ZId01IOTIzMjluajV1V1BMM2E5cnRwKy9UTnplMDMwbFBYL3pOYTdVNm94VUFUaTZPbUgvemRBUUUrK0Q4NlF2WTl0Tis4UWwvblU2SFg3N1ppVWRldWIzVDE1UmNuL2VFWGlWdWVDUWVmLzFPdlBua0YvRDBkc1Vqcjl5TzgyZWtLYlZPSEVyQnZtMFhBeHNQUHJkQy9MdXBVWVdQWDFzdmJzOWNPQUd4d3lMRWJROXZONVBYN2Nwbkp3Z0NQbjNyUjlUWGRqNlFTMzBiQXlSRVJFUkVSRVJFdllpcnV6TnUrK2RDbzhLd1k2WU1nVzgvTDN5Lyt1SlRyc1VGNVNqTUxVVy9FRjhBelpOTE8zNDVJRGx1eGNyNW1EcW5PWS82a0pGUmVPVFdOMUhYOGtTL1JxUEYzbTFIc1dqRjFVYmpzTE5YSUNvdURFbkgwenMwL3IzYkVpVVRZaktaREhmOCszcE11V2FVcE4ra1dTTWxrNE1kMGRteEFWMTdmOXZqNGUyR1ovKzNFZ01HQlJ1ZHUzOVVFRmEvOFlQWXB0Rm9rWjFSYUxaQWNrZGY0N3ZmUFdsUnY2N3k4SGJ0VVArcWlscWNPWFl4elpxM24wZWIvUS8rZVJJK0FaNndzMVBBMjg5RE1wRWZHUnVLeDE2L0EydFhiY2JRTVlNUU56d0N1Wm1GMEdpMG1MVndnaGdjeWNzcXhybFRtZUp4cHc2ZlExNVdNWUw3KzBOWjF5QXB3cnpNeEJQN3BqaTVPRXBxbzFqQzBnQkpYLzdOWjZYbG83YTZYdEoyLzFQTEVEOTZJQUJneFBoWTZIU0NwTTZFWVVvMGErQTl3VmhQM1JNaW9rUHcxRnQzd2RYZEJTNXVUaGc1TVU2eXY2eTRVckt0djErLzNnZ0E5SThLTWpwZW56VSt1L1dmYmNYSlF5bVN0amxMSmlOOG9QUXpXN3ZxTjFSWDFvbmI5eisxek95NFdzZEdmUU1ESkVSRVJFUkVSRVM5aE56V0JzOS8rSURaR2crVFpvNlFUUGdBUUhsSmxUamhjK3JJZVRTMHBEWUJtaWRvSmw5emNWTFh5Y1VSRTY4YWpqODJYcHhRUFhub25HU3lkT2tkc3hFZFB3RGhBNE1ndDVWYmxNZStsU0FJK08yNzNaSzI2MjZhWmhRY2FXV3I2TmkwUkZmR0JuVDkvVzJQWHo4ditQWHpNcmx2OU9UQmtzbFFBRkNyakFORW5YMk5Ycjd1VURXcE94eDBhaXU5bEg3QjR2QkJ3WWdiSHRtaGN6Y29tL0MvRjc2VnZNNlJFNlQxSnhSMkNzbDI4c2tNSkxlcy9Iam8rVnZFQUlsR284VzJuL2JqbDI5MlF0V2tSa1ZKRlY3NjVFRk1talVTdjIvWWh4dnZtZ01BcUs5cndFY3ZmeWVwU1ZCZjE0QTNIdjhNSzUrK0dZT0doT085ZFUvaTZGOW5VVnBZWVZGeDYrN1UxMy96ZFNiU3A4VU5qNUJzUjhXRlNRSWtIYTBSMHhiZUU4enJpWHRDV2xJMkFzUDhFQm9SS0xZOWVkYzdSaXZEOU4rL3gyOS8yK3kremQvdmtWeHorUGdZM0hUWFhBRFcrZXorK0hrL2Z2OWhuNlRQb0NIaHVPbnV1VWExZW41Y3N4M1FDNUNNbXo3VTVIV3A3MkdBaElpSWlJaUlpS2lYc0xHeGFiTUF0ck9KaVN2OVNaeldsRUt0b29jT2dJMk5qVkdiL21ScFRzc1QrTGEyY2dEQXZKdW1kV2JvQUlCenB6SlJXbFFoYmpzNU8yQitCNHF3dDZjcll3TzYvdjUyaGFwSmJkUm1hdUswSzY5eDdjZWJzWHZ6NFE0ZDgvV08xOUNvYk1KUGE3YUxiWE51bUFJdlgzZjg4UGsyc2UyYVJSTWxrNkVySHBnUEFLaXByTU92YS84VTIyY3RtZ2ovSUcvVTFTanhuL3ZlbDZSYWMvTnd3ZlI1WXlYWGQzQzBnMStnTjBwTTFLdHBEVjRjL2VzczFuKzJWZEluSjdNUVNjZlRFVGNpRW5mK2V3bUE1dURLRisvOExPblhXalM2cXFJV3IveDdOU1pmTXhKemxrekJwSmtqT3ZRK05UV29rS0szS3NWYSt2cHYzamZBZU95RmVXVUk3dTh2YnVkblMydWpHRDZaM3hXOEo3VHRVdDRUOHJPSzhlWlRYOEREMHhYL2V2RldNUkJSbUZOcWNTMlc5dWgvZDdyNjJmMzR4Ui9ZdEU0YTBIZHlkc0Jkajk1Z3RZL1FldW9BQUNBQVNVUkJWTSs0bzNJeUNyRDZqUTBveUNsQjlOQUJ1T3ZSRytCcEpxMFlXUThESkVSRVJFUkVSRVI5aEttaTU0R2hmdUxmT1puU21oN0JZZjZHM1JFUUxIM3lXYXZSb3F5b0VnSEJQbDBlMzZtajV5WGJ3OGZId3M2K2VZVkFVWDRaeWt1cTRPamtnT0QrL21KN2I5TGUrOXNWVzlidmxXeUhEdWhubGZmY0dwb2FWWklKOUFsWEQ1ZWt0akpsNW9JSkFJREMzRkpKZ0dUa3hEakVEQjBBUVJCZ2IyK0hIOWRzaDBhdGdaMjlBdi80ejNLNGViZ1luZXVleDViaXEvZC9RWDUyTWJRdFQ1cTdlN3JBM2NzVnExNVpoNE83VHhrZDR4dmdCVHQ3QlVvS3luSG1XQm9TZHAxQVdsSzJwTS9JaVhHNDdxWnBlT1dSMVZBMXFTRUlBdlp0UzhTK2JZa0lHZEFQUTBjUFJHQ29IL3FGK3JXN2txU3N1RktzcjNJcDlmYmZmR0NvSDZMaXdpVHYvWnIzTnVLUmwvOE9CeWQ3WEVqTnc3WWYvNUljTS8vbTZWMis3cVhDZTBLejl1NEpkVFZLdlBPZnI5Q29iRUtSc2duUC8rTkRQUGpjQ3NRTWl6QjdUSGRyNjdQVGFMUTRuWmhxdFArdVIyOHd1K0xuVXZqdzVYVW96QzBGQUp3OWxvWnZQL29OLzNobWVZK041MHJCQUFrUkVSRVJFUkZSSDNGZzV3bko5b0JCd2ZEMHVmaDBxV0Z1ZDFNRmJUMjhqQ2VvcXl0cnJUSXhkK0Y4bm1RN2ZHQVFVczltWWMxN0c0MktTRStkUFJvMzNqV25Wd1ZLMm50L0xYWCt6QVUwTlRhbnRpa3Rxa0RpL2lSSlhSWjdCenZjL3EvRlhSNXZieWFUeVRCMzZSVEVqeG1FbjcvYWdldHZtNFdnTU5NVHkxRnhZWGpwa3djaENBSUVRWUJNSmhPZjRBNkxESklFU09SeUc4eGVNaG1EQnZmSDIwK3ZNYXBaMEdyWXVCamM4L2lOY0hDMHcwUFAzNEpWcjM0dnFaV1JtMW1JM0piZ3dyQ3gwWGo0cGR1czlNcXRxN2YvNWdIZzNpZHV4Q3YvWG8zeWtpb0FRT3JaTER4eDUzOHhlRVFVRW5hZEVGTnF5ZVUyK052OTEySElxSUZXdWU2bHdIdUNaZFFxaldUVmhiSytFVzgrK1FYdWZtd3Axdnp4aXNsaldsT0YyZGpZaUgxdXUrWXBjYlhKMXp0ZTY5S1kydnJzYkczbGVPQ1o1ZmpQL2YrVDNFUGVlKzRiaTgvZlZxcXo2UGdCZU9ydHV6czRZcUNpdEZxeVhXbXdUZDJEQVJJaUlpSWlJaUtpUHFBd3QxU1N4eDlvVG51aXI3NVdPbG5zNU94Z2RCNTdCenVqdHNZR2xSVkdhUHpFYm5GK09iNy9kS3RSRG54Vmt4bzdmazFBVm5vK25ucnJic2hiVXYzMEpFdmVYMHQ5K3RhUEpsTkd5V1F5eEkySXhNMzN6cE9rSU9vdWIzNzFxRkhiejJ1Mm0xeVJZVTJOeWliVTFTcngrZHMvSWVsRWMwSHB4UDFuTzNTTzFzblJhWE5IWStNM085SFVxRUwvcUNEYytlL3JFUm9SQ0VFUUVCRHNnOHh6dVpMajNEMWRjTjJ5NlppNWNJSTRZVHQ0WkJSZSsveGhyRjIxR1lmM25vYldvQWFHTmRQQVdWTmYrTTBEemF0NVhsejFUL3kwWmp2Mi9aRUl0VXFEaXRKcTdQc2pFVUR6OTM3SXFDamNjUHRzaEVVR3RuTzIzb1AzQk10NStyamhxZi9lZzFjZldZMml2RElBemFzMExxVG05VWl0RGtzK083OStYcmpqWDR2eHZ4ZlhZdjdOTTdEcHV6L1IwMll2bVl4ZnY5MEZvRGx3ZE0zMWszcDRSRmNHQmtpSWlJaUlpSWlJZXJuV1l0ZjZPZXRqaGtWZzdOUjRTVC9EQXIrMkN1UEFnNmxnaExYeXcrcy9vUThBTzM1TmFMTi9XbEkyTnEvZml3VTlQRUZ0NmZ2YlZRSEJQZ2dmR0d6eWMra08vb0hlUm0wT0ppYlF1OEl3K1BYeHE5K2pxcUlXTXhkT3NNcjVuVndjTVdQZVdMaTRPV0h1MHFtUXk1dnJhOGhrTXF4WU9SOHYvUE1qdUxnNUlXYm9BQXdkRzQxeDA0WkNZV2M4M2VYcTdveDduN2dSeSsrYmgvMDdqaVA1UkRxeTB2SVJFT3lMeUpqUWRzY1IxTjhmTDMzOFlJZkcvdmZaVDNXb3Y3Nis4cHR2WldldmdMZWZCeHlkSEtCVzFVbjIyZGpJb0xCVG1DeEEzbHZ4bnRCeG50NXVlUEt0dS9IS3c1K2d1S0FjTVVNSDRNYTc1a0JaMTRBOVc0K2FQVTRRQlB5K1laLzRkNnZXTm4xekxRaFFkZVN6R3oxbENKNTU5ejVFeFlYMWlnREo5YmZPUlB5b2dTak1MVVZrYktqVjBybFIyeGdnSVNJaUlpSWlJdXJGTkdvTjNuL3VHMG1LS2pjUEY5ejcrSTFHZldVeW1XU0NTYWMxbmdRMWZIb2VnRmlzdWV0ak5UNzM3Q1dUY2UzU3FYQnlka0RLcVV4ODl0WUdWRlhVaXZ1M2J6eUErVGRQNzdHaXVCMTVmN3VxTUxjVXY2M2JqZDgzN01QTjkxNHIxdkhvTG0ybGdPbUtuSXdDL0xadUQzSXlDOFdueFZ0Vmx0Y0FnRlZUcHkyNzUxb0F3THZQZm8zakNjbEcrMnVyNjNGazN4a2MyWGNHbjc2NXdlTHpmcjNqdFE1TjJyY0daN3BiWC9yTkEwQitkZ25lZS9ackZPVmYvQzQ0T1R2QXc5c05CVGtsMEdwMU9IWWdDY2NUa2pGLytReGNmK3RNcTEyN08vQ2UwSG10UVpLUFhsbUhsVS9mREJzYkc5VFdLUEg5NnQvTkhpTUlnc245cHRyYUM1QjA1ck9MaWdzemFnc2ZHSXc1U3laTDJ0YXUrZzNWbFJlRGYvYy90Y3pzT2QwOGpkUGFXU29xTHN6a21LajdNRUJDUkVSRVJFUkUxRXRwTkZxOC84SmFNVTBSQURnNDJ1SGhGMjgxbVFmZndkRU95dnBHY2J1cDBUaU5qcW5VT3M0dWpsWVpyNzJEUW5MK0VlTmpjWFBMNURZQXhJOGVpTCt0bkk4UFhsd3J0dFZXMTZNZ3V3UkJseUM5aktHT3ZyK1dlcXNsalkxV28wVjFaUjFTejJaaDY0OS80VUpxbnRqK3pRZWI0Ti9QRy9GakJuWHRSZlNBcW9vNkhONTd1czArY2xzNWJycDdMdXBxbEFDQWMyY3VvSzY2SHFNbURUYnFXMTFaaTA5ZS8wR2M2TCtVVDAyYldtM1NrL3JhYjc2Nm9oYXZQYnBhTW5FOGRsbzgvdjdnSWppNU9DSmgxd2w4OGM3UFVEV3BJUWdDZnYxMkY5dzhuTHM5RU5CWnZDZDBuWmV2TzU1KzU5NUxmbDFyZm5hZVBtNUdxY0YrWExNZDBQdWU5MFRxTU9vZXZldGZBU0lpSWlJaUlpSUNBR2kxT256NDBuYzRlU2hGYkhOd3NzY2pMLzhkQTZKRFRCN2o1dUVpbVN6Vm43UVUyL1JXYjdUeTl2ZTB3b2liMHlIcFQ4YU9taFJuMUNkdVJLUlJXMlY1elNVUGtIVG0vZTBvdWEwY1hyN3VHRGQ5S0VaUEdZTFhIL3NNNTA1bml2czNyZHZkclpPaC9VSjhqZHFxSyt2TUZqYTNsS21pMzYyaTRzSXdmSHdzeGt3ZURMOUFiNVFWVitMNzFiL2p5TDR6c0xOWFlNYThzUWdaMEU5eXpLcFgxa2xXUWN5L2VYcVh4dGNkbWhwVVNEcWUzbjdITHVpTHYvbU4zK3lVWERNcUxnejNQN1ZNWEJFMjRhcmhrTWxrV1BYcTkyS2ZuOWZzd0xRNVkzcGRjSXIzQk92SXlTaEFZVzRaaG8rUE1ibVM3T3NkcjZHMnVoNHJsN3dJb0htMTJXZWJYMFIxWlIzK3NmUWxTVnR4UVRrZXZmWE5kcTk1S1Q0N3VuejFyanNSRVJFUkVSRVJFVUduMCtIalY3L0hzUU5KWXB1TG14TWVlZVYyREJnVWJQWTQveUJ2U1pxYnd0eFNvejRGT1NXU2JWZDNaN2gzSVIySXZzQlFQMVNVVm92YkNqdmp5VEVIUjN1anRrdWRYcXV6NzI5WHlPVTJtRHBubEdReU5Dc3R2MXV1MWVyMUwvNXQxUGJsZXh1eGUvUGhMcDNYM2F2NWFXeTUzQWFCb1g3SXZWQWs3bHZ5OTJzUU0zU0F1UDN6MXp0eFpOOFpBSUNxU1kzM24vOFcvM24vZnJpNk93TUFUaHhLa1JTSTdoOFZoUEV6aGxrMERzUFhwMnBTUzFaUU9EbzdTRkpKZmYyL1h5VlBsM2RFV1hFbFhuLzhzMDRkYTRtKytwcy9vVGNoRFFCVHJobGw5SHNlT3kwZVg3enpzL2paMU5jMTRFSnFIZ1lPN20rVk1WZ0Q3d2xkdXlmb083ejNESDVidHhzT2puWVlNbm9RRnBnSWVPcC9UeFVLVzZpYTFDZ3JyaFRiV3U4UGx1aUp6NDR1THd5UUVCRVJFUkVSRWZVaWdpQmc5UnNiSkNtTVBMeGM4ZmpyZDdhN3ltSkFkQWhPSFRrdmJpZWZ6RERxazN3cVU3SWRPeXlpaXlPK0tDSW1GR2VQcFluYldlbjVHRHROV2hqWHNHWUZBSGo3ZVZodERPM3B5dnZiVmFwR2RmdWQrZ0EzRDJjODlNSXRpQjBhZ2NyeUdqeCsrOXRtKzk3Mno0WEl1MUFrVHZ3V0Y1VGpsVWRXNDRuWDcwUlpTUlUrZW5tZDJOZkd4Z2EzL25PaHhRRXp3NmZoMTd5M0VYL3FUZlMrOU1tRGtqNzJqbllXbmZkUzY4dS8rWnFxZXNtMnFWVWhOalkyUm9YaTlWZTk5RFRlRTZ5ck5lRFQyS0JDMnRrczJKc0lpcC9SKzNlaXZxNEJINzcwSFdLSFgveGUxbFRWNGVEdVUrMEdPTHJ5MlNYc09tRjJYMFZwdGRIK3BvWW1pNDl2NVJmb2pjaVkwSGI3VWM5aWdJU0lpSWlJaUlpb2x4QUVBWisvL1pOazRzWEgzeE5QdkhFbi9BSzkyejErK0xnWWJQeDZwN2hkVmx5Sll3ZVNNSEppYzZxcjJ1cDZIRFNZMUxGbUh2VnhVK1B4NjdlN3hPMjlXNDlpOXVKSmNQZHlGZHYrK09rdnlUSGVmaDRJQ1BZQkFKUVVsR1AxbXh1UWVTNFgvYU9DY004VE44TGZndGR0cWE2K3YrMk5iOHY2dmJobThVVFlLb3luVzVUMWpkanhhNEtrTFNpc2V5ZGZ1NnNnczB3bXc0anhzYzBiNVczM3RiTlg0S0huYjhFTEQzNGtyaTdLenlyR3l3OS9ndnE2QnNtS2p3WExaeUNpaytsd0JFRkFpbDRnd01IUnJ0dmZYMnZvNjc5NU53OW5WSmJWaU52N3RpVmkzUFNoc0xHNVdORCt4S0VVb3hST2xnWkZlVSt3cnU0dTBxNXFVaVB6Zko2NEhUdmNPS1dpUnFQRnZxMUhKVzBuRHFWSVZuZXBWUnFzZW1WZG05L1ZybjUySDcrMjN1eStyTFQ4TnZlM2QzeXJxWE5HZHlwQW90Rm9KYXZmcUhzeFFFSkVSRVJFUkVUVVM2eDVieVAyL1pFb2J0dlpLN0JnK1F3VTVaZWpLTi8wVEhUL3FFQzRlYmkwL0IyRWlPZ1FaSnpMRmZkLyt1WUdsQlZYd3QzVEZadlg3NVU4dWQwdnhCZkR4OGRJem5mNmFHcWJZOHhPTHpCS25SVS9laUFBSUtpL1ArTEhETUxwbGlmYTYycVVlT2xmSCtQYUc2ZkMxZDBaaWZ1VGNHRG5jY214YzIrWUl2Nzk4V3Zya1o2U0F3QklUOG5CeDY5K2oyZi90OUlxWXdPNi92NjJONzcxbjIzRjd4djJZZVRFT0F5SURvR2Joek1FbllDY3pFTHMzWHBVa240TUFDYk5HbUYwdmE2K3h0N0l5OWNkVDcxMU4xNTVaTFg0SHVpbmhRS2FYOE9DdjgzbzlEVU83VDRsU2RzVEVSTUtHeHZycFc0TDZ1K1BWei85VjRlT3NXUXl1cS8vNW9lT2ljYWUzNCtJN2Nrbk0vRHl3NTlnK3R3eGNISjFSSHBTTnJiL0lnMEMrQVY2STlqQ2xSbThKL1N0ZTBKYVVqYTBHcTI0YldxMTBwYjFlMUZaM2h4VWMvTnd3Y3dGNDNIcTZIbGtwRno4RHR2Wks2QnFVdU9RWHZvOVExMzk3SHFqdEtSc2ZQTDZlcFFVVmlBcUxnd3IvKzltZVBtNjkvU3dMbnNNa0JBUkVSRVJFUkgxRXJ1M0hKRnNxNXJVK1B5L1A3VjV6SVBQclJDZkZnZUFGUThzd0lzUHJSSW5xWlQxalZpN2FyUFJjWEs1RGU1NCtIckprOTRBOE5aVFg3UjV2Vi8wVm9pMCtuckhheGV2djNJKy9uUDJmVFFvbTlPUkZCZVU0NHQzZmpaNXJyZ1JrYmhxL2poeCs0SkIvdjJzOUFLcmpxMnI3Mjk3NHdPYW45amY4L3NSeWFTeEtURkRCMkRHdkhGRzdWMTlqZm91UlVGbVMva0ZldVBlSjI3RXE0OThLaW5JRGdDMkNsc3N1MmVlMFhmUlVQK29JS2hWR3FQMjR3ZVRqVDdIcE9QcFdMbmtSY1NOaUVUODZFR0lIelVRVStlTWx0Ukg2UTM2K205KzRkK3V3dEY5WjFDdjk1MUtTOHBHV2xLMnlYUEpaREtzV0RsZlRLT21yR3ZBZll0ZkVMOFRRV0YrZVBXemg4WCt2Q2Ywclh0Q2lrR0t0OWpoRWRCcWRaSTIvZkhPWGpJWjgyNmNpdXlNUXZFN01HSjhMR1pjTnc3di91Y3JSQTN1YjNUT1Z0YjQ3ZlEycmNFUm9QbDM5TTJIbS9EZ2N5dDZlRlNYUHdaSWlJaUlpSWlJaUM0akF3WUY0LzRuYjhJbmIvd0FWWlBwL1BaMjlncmMvZGpTYmltUzdCL29qVWRldVIzdlBmY05hcXJxelBZYk1TRVc5ejV4azJTeXRuOWtvT1JKK0xDSWZsWWZYMWRZWTN3eW1RelQ1bzdHOHZ1dWcxemVka0NncTB3VlpQN3M3Uit4YjF1aXBNM2R5OVZvUXRXbzJMZVp1aUNHd1E1VGl2TEtzSDNqQWV6WmV0UmtmNDFhZzJmdWV4L1Q1NDdCdkdYVDRPbnRadkk4Qy85MmxmaTNzcjRSQjNlZndyNXRSNUYwM0hUaDlib2FKUTd2T1kzRGUwNURKcE1oTERJUXc4ZkZZUGo0R0lSRkJyWTc3cjZpSjMvelhyN3VlUEt0dS9EK0MydFJVdEIydmpWM1R4ZjgvYUhGR0RwbWtOaVdlVDVQOHAwWTNwcTZyUVh2Q2RiVjNmZUVrM3IxY1B6NmVjSEgzeFBGQnQrTDFrQ2ViNEFYWmk0WWo4VDlaNUc0L3l5QTVtRHBEWGZNUmxDWUgvNjc5Z2xrcGVhWkRaQjBsYmtna2ptUDNQcW01RHZlMGVNdFVWTXRyZW5UMXIraFpEME1rQkFSRVJFUkVSRmRaa1pQR1lMK0E0T3c3Y2Y5T0hNc0ZXVkZsUkFBK1BoNUlINzBJTXhlTWdtK0FWN2RkdjJvdURDOC9zWEQyUDVMQW80bkpLTW9yd3dhalJadUhzNklqQTNEMUd0R0lWNXZrclRWM1k4dHhlbzNma0JXZWdIQ0lnTnh6Mk5MdTIyTW5kSGUrRjVlL1JBU2RwMUE2dGtzRk9lWGkwL1ZPems3SUNEWUI0T0doR1BTekJFSURQVzdaR091S0szR29UMm40T0JvajBabEU0N3RUeEwzdFJiVUZnUUJxMTc5SGpLWkRMYTJjZ2dBa2s5SWd3N09ybzdpMzRJZ1FLdlZRU2FUNGZ5WkxFbS8xam5UdWhvbGpoMUlRc0tmSjNIdVZHYTdnUlNOV29NZHZ5Ymd6eTJIRVQ5cUlDYk9ISUVSNDJOUVdsU0owcUpLMUZiWG9iU29Fa1Y1WmNqT0tFQkJkb25KYzdwN3VjTGV3YzVvc2w0UUJHU2w1U01yTFI4YnY5a0pUMjgzREI4Zmd4RVQ0aEE3UEFLMnRuSWtIVS9INjQ5L1puSjgrVm5GWGFyZmtIRXVWM0s4dFNkWGUvSTNIeG9SaUZkYXZ2dUorODhpTzcwQWRUVkt5RzNsY0hWM1JzaUFmaGcyTmhvVFpneURnNU8wWUxkK2NBSEF4ZG8yTFhoUHNMN3V1Q2NBUUdWNURYSXlMcTZnTVZWL0JBQ3V2MjBXZHY2YWdEdi9mVDNzSGV3d2NtSWNsdDQ1QnordjJZN2w5MTZMb0xEbTk4TER5eFhweVRuaWNUSXpRZHJMeWZ5YlorQ0h6N1lDQUd4dDVianVwbWs5TzZBckJBTWtSRVJFUkVSRVJMMkVOU2ROZlFPOHNPS0IrVDAyQm1kWEp5eGFjVFVXcmJqYTRtUDZoZmhLOHZjYjZ1cll1bnA4ZStNTENRL0FqWGZPNmRJMXJEMXhidTlvaC9XZmJqVVpUR2d0SmkyVHlWQldWQ25XVWpBbEpEeEEvRnVyMGVMZVJjK2JYSzNnNnVhTTFXLzhnSVJkSjZIVDZZejJBNENydXpOdXVQMGFsSmRVWWZQNnZaS2FCVnFORmljT3BlRGs0WE40N0xVN1VKUmZocS9lLzhXaTF4b2FFWWgvL21jNS9BSzljU0UxRDRmM25zYVJ2V2RRVmx4cDFMZXl2QVovYmo2TWZkc1M4Y2FhUitEajcyblJOYXp0Y3ZuTjI5a3JNRzN1R0V5Yk82WkR4MlhxQlVqY1BGd1FFUk1pMmM5N1F0KzRKd0RBS2IzVkk0RHAraU1BTUdiS0VGeXplQkljSE8zRWE4MjdjU3FHakl6Q2h5OTloNTJiRHNKR0xrZERmYVBrdCt2cEkxMVoxaDByT0hyYXZCdW5JbjcwUUJUbWxpSXlKaFRlZmg0OVBhUXJBZ01rUkVSRVJFUkVSRVNYS1djWFIvZ0hlYU1vcjh4bzM4eUZFOFcvSTJKQ3pVNkdoZ3pvSnluc2JhdXd4YUFoNFRpVEtDMGU3ZUxtQlA4Z2IweWVOUklIZHA0d09vK0RrejFtTFppQU9VdW53Tm1sK2Vuek1WUGo4ZmwvZjVKTWxBUEF2SnVtSVc1RUpLTGp3N0ZsL1Y2VFFZNVcvVUo4Y2MzaVNaZzZleFRrdG5JQVFQakFZSVFQRE1aTmQ4MUZlbklPRHUwNWhTTjdUNk9xb2xaeTdQUjVZM3NzT0VKQTV2bUxuL3V3c2RGWHhDcUJudFlkOXdRQU9IWDRuUGkzVENaRDdIRFRBUklBWW5CRVgxaGtJQnlkSFhBaE5jL2tNWk91Tmk1Z2Z6a0tIZEFQb1FONlZ5cTV5eDBESkVSRVJFUkVSRVJFbHdFYkd4dVRoYzRIREFwQlNVRUZiQlZ5MkR2WUlURFVEMU5tajhMa1dTUEZQcTIxRStSeUc4aHQ1WEJ3dEllSGx5c0dqNHpDL0p1bkc1MDNadWdBU1lCRUxyZkIwanRtdzFaaGk1aGhFWmc2WjdSWWxOckgzeE16cmh1SDZYTkh3OW5WU1hLZWtQQUFQUHYrL1RqNjExbHMvbjRQc3RMeUVUNHdHSXR2bmRsOFhsczU1dDAwRFd2ZTJ5Z2U0K0Jrai9Db0lBd2FFbzVoWTZNeElGcTY2c0JRWkd3b0ltTkRjZk85MXlMNVJBWVMvanlKeEwvT1FCQ2FVOXEwQ2d6encrMFBYOS9tdWNoNnlvb3JVVjE1c2NhQzRZUTdkZDJsdkNlc1dEa2ZnMGRFNHZEZU0xRFdOY0ROdzZYRDQ0Mk9EOGVGMUR6STVUWlEyTm5DM3NFT25qN3VHRE5sQ09ZdW5kTGg4eEZaUWlaWVVrMkxpS2dMTm16WWdOallXTVRGeGZYMFVJaUlpSWlJckdybXpKbGltbzliWmo1eFdhYjhJREtsS0s4TWgvZWVob09UUFh3RFBERXdyajljM0M0R1ArcHJsZmp4eSswWVBXVUlZb1lPc0hobHdObGphZkR4OTBSQXNJL1lwbEZyY0dqUGFYajV1c00vMEJ0ZXZ1NWRYbW5RMUtoQ1FVNEp3Z2NHZCtrODFIbEg5cDNCQnkrdUJkQmMrMkxWejgvQ3psN1J3Nk1pYTFBMXFjWFBVcXZWb2JLc1d0em42ZTBtcnZReUpBaENyMTFGdE9tN1AxRmJkYkdJK3ZMN3IrdkIwVmlQL3Y5M3VXWG1FOWl4WTBjUGo4aDZaQlorbWJpQ2hJaUlpSWlJaUlpSU9pUWcyQWNMbHM4d3U5L1oxUW0zL25OaGg4ODdlR1NVVVp1dHdoYVRabG8zdlk2OWd4MkRJejFzekpRaERDcGZwdlFEWFhLNWpjVnA3SHByY0FTUXJqYWp5NHZ4R2lzaUlpSWlJaUlpSWlJaUlxTExIQU1rUkVSRVJFUkVSRVJFUkVSMHhXR0FoSWlJaUlpSWlJaUlpSWlJcmpnTWtCQVJFUkVSRVJFUkVSRVIwUldIQVJJaUlpSWlJaUlpSWlJaUlycmlNRUJDUkVSRVJFUkVSRVJFUkVSWEhBWklpSWlJaUlpSWlJaUlpSWpvaXNNQUNSRVJFUkVSRVJFUkVSRVJYWEVZSUNFaUlpSWlJaUlpSWlJaW9pc09BeVJFUkVSRVJFUkVSRVJFUkhURllZQ0VpSWlJaUlpSWlJaUlpSWl1T0F5UUVCRVJFUkVSRVJFUkVSSFJGWWNCRWlJaUlpSWlJaUlpSWlJaXV1SXdRRUpFUkVSRVJFUkVSRVJFUkZjY0JraUlpSWlJaUlpSWlJaUlpT2lLWTl2VEF5QWlJaUlpSWlJaVl3VTVKVkRXTndJQVpESVpJcUpEelBaTlQ4a1IvM1p4YzBKQWtFKzNqOC9hVGg0K2gwWmxFNERtMXp0MldyeFZ6cXZSYU5IUThqNENnS3U3czltK1ZSVzEwS2cxOFBCeWhhMmk3MDJaYUxVNm5EdVZLV21MR3hIWlE2TWhmZDMxL1NZaW9xN3BlLy9hRXhFUkVSRVJFVjBCdnY3ZnIwZyttUUVBa010dDhPVzJWMHoyMDJxMGVPR2ZING5iWTZZTXdRUFBMTy8wZGIvNDcwOG9MNjBXdHg5OTlYYkovamVmL0VMOE95RFlCeXRXenUvMHRmUjkvYjlmVVZaY0NhRDU5WFpsQWpubFZDYWk0OE1oazhtUStOZFpmUFRLdW92WDJmRWFBQ0R6WEM2OC9UM2g3dWtpN2x1NzZqY2Mzbk1hQU9EWHp3dHZmdlVvWkRKWnA4ZHhxVFUxTk9IMXh6K1R0TFcrWHVwWjF2eCtFeEdSOVRCQVFrUkVSRVJFUk5RTENmb2JiVXpTQ3diYlhaM1FQMzgyQzRXNXBXYjNuMGxNRmYrdXJhN3YwclgwNlhRNjhXKzVyYnhUNTBoUHljRzZUN1lnTFNrYkM1YlB3UFczelRMWnI3NnVBZTgrK3pWVUtnMXV2R00ycHM4YkMwRVFrSHdpUSt6VFB5cW96ZmV5dktRS205YnQ3dFE0TGZYM0J4ZDE2L25iY3N2TUo2eCt6cUQrL25qMTAzK1ozRmRhVklHRW5TZVFjaW9UK1RrbHFLOVJ3bFloaDdlZkI2S0hSbURtZ3ZFSURQVnI4L3hhalJiN3RpWGk0TzVUeU0wc1JJT3lDYzZ1am9pSURzR01lV014YkZ4TXR4N2ZGbXQ4djRtSXlQb1lJQ0VpSWlJaUlpTHFoUVRkeGRCSFd4UDFPcTFPc2kyejZUc3JIdlExTmFyRnZ6dWIzdXJDK1R5a0pXVURBSDVkK3lmQ0lnT04rZ2lDZ0UvZjJJQ3FpdHJtWTlMeU1SMUEzb1VpU2NCbnhJVFlOcTlWVTFXSDNac1BkMnFjbHJKMmdFU24weUhwZURxR2pCcG8xZk4yaFNBSStQenRuL0RYOW1NUUJHbTRUNlBSSWorN0JQblpKZGp6K3hFc3Uzc3VaaTJhYVBJOGxXVTErTzh6YTVDZFhpQnByNjJ1eDhuRDUzRHk4RG44UDN2M0hSWEY5ZllCL0x1RjNsRVFFUkJCd1lvVmJOakZMdGlOQlRYV0pHcE1vckdreDVoZkxERXhhcHJHM251dmlMMVg3TDJCZ3ZUZWQ5bjNEMlJnMkFWMktZcXYzODg1bnJOejU5NDdkM2RIVHpMUFB2ZHAzYmtKUmszdXEvSHZVMG5IRjZVMDdtOGlJaXA5TE5KT1JFUkVSRVJFVkE0cGxVcmh0VnhlOFArK0svTUZTT1R2NksvVDAxTFRoZGNtcGtiRm1zT25Wd3ZVYlZ4RE9ENisvNkphbjVBblliaDE5U0dBN0hvay9VZDJCZ0JjTzM5WDZDT1JTR0J1YVlwSGQ0UFYva1JIeEJWcmJhWHR3TlpUT0hYNENsS1NVclhxSHh1ZGdGK21MTVc4R2N0eC9NQ2xNbDZkOWhTWlNwdzhkRmt0T0pLZlVxSEUyci8yNE5LcFcycm5NdEl6TVcvR01yWGdSbjRuRDEzRzl0VkhTbjI4Tmtyai9pWWlvdExIa0RVUkVSRVJFUkZST2FUSXpBMlF5R1FGQnoweU16SkZ4OXIrT2wycHpNSzVvMEd3ZDdLRmk3dEQ4UmFaVDFKQ0N1UjZjaGdhNmVzMExpVTVEVXBGN3ZzMU1TditBK1JoRS96dzh4Zi9vTS93VG1qYnpWT29LWkxEeWRVZVB5NmVnTVd6MXFIUDhFNUMwZmJMcDI4TGZWUXFGZVpPWDZaeC9xNzlXbUhRdU83RlhsOXBTRXRKeDdhVmg1R1Jub2tWY2hrYXRhaGRhTjJaalBSTS9EanhUOFM4cmkyemNzRU9XRmlab21FaFcwYlY5SEFwY2gzM2JvZ0x3cnZYcTFab2RvV05uVldoODFXdGJnK3YxdlZRcFdvbEtCUkszQTE2akdQN0xvcTJwOXI4M3dGNHRxb3JHcmQ3L1RHOGVCWXVIT3NiNk1GdlNIdlkybGZBZ2EybjhPUmVpSEJ1MzhiamFOZk5DOVkyRnFVMnZpaWxlWDhURVZIcFlvQ0VpSWlJaUlpSXFCekt5QlA0MERmVUs3aGZ1amhBWW1CUWNOOGNKdzlleHM2MWdZZ0tqeTF4VWZlOERtMC9qWUJkNTlDdXV4YzY5V29KcTRybVdvMkxpMDRRSGVmUGl0Rlczcm9aS3hac3g0b0Yyd3Z0czJqbVdrejZ3UjlWcTl2ajJjT1hPbDJybXB1RFZnWFFGWmtLVEJrK1R3aE9BQ1VQc3B3L2NVUDQzaFVLSlF5TkRBcnRyMitnaHo3RGZQRGYvSzBBc3JmYStuUFdla3lmTndiVmF6bHBIUFBWL0xGRnJpTi9uWkxwODhaQUp0TjlzeEl6Q3hPTStMUVhQRnZYRTdWN3RhNEhtOHJXMkxoa3Y5QVdIaHFOc0pCSVZIYTBBUUNrcDJVZ1lPY1owVGovOGI1bzA5VVRBRkN2Y1ExTUdUNFBTUWtwQUxJL3J4TUhMNkczZjhkU0dhK04wcnEvaVlpbzlIR0xMU0lpSWlJaUlxSnlLRDAxUTNodFlGaHdSa1phbm40QVlGREV3M0lndTVoNVZIZ3NBT0RLbWR1SXpmY0F0emhVS2hYT0JnWWhKU2tWK3phZHdOd1ptak13TklrSWpSWWRoejRQVnd2OGxLVlRoNitVMmR4SGRwOFhCVWZrY2htNjlHdFZvamtEZHA0VkhYZjBhMTdrbU5aZG1zREhyNFZ3bkpHZWlkKytXWW53ZkovOW15YVRTL0hqbnhQVWdpTTV2SDBhcWJYbDNlYnMrc1g3U0UzSjNiN0t6TUlFclRvM0ZvNk5UWTNRc2tORDBmaWc4L2RLYmJ3MjN2YjlUVVJFQldPQWhJaUlpSWlJaUtnY3lsdXp3TWpZc01CK3lZa3BvbU5qMDRMNzVtalgzVXQ0clZSbTRmZys5Vm9kdW5wdzZ4a2lYOFVJeDYxOEdoZlNXeXcwSkZKMHJGUm1JZmh4bU01cnFPeG9JL3FqYWJ1bi9IME1EUFZ4NmxCdWdLUlJpOXBZSFRCYitPTmNvNHB3em4rQ3IwNlpIN0hSQ2RpeE9rRFUxcUZuTTFoVjBDNnpScFBiVng4aDVFbnVaMU9qVGxYUkdnc3orT01lb3EyemtoSlM4TnMzSzdXdVkxSVdwRklwS2xZcWVPc3RUZlU2OG42dmQ0TWVpODdWck84Q3FWU3ExcFpYOEpNd0tGNXZlVlhTOGRvb3JmdWJpSWhLSHdNa1JFUkVSRVJFUk9XTVNxVkNTbEthY0Z4WXpZTEUrR1RSc1RaRjJxdTVPYUJxZFh2aCtOaStDNklhQ2NWeElrL2hiN2xjSnZvVmZsSHkxbmpJY2ZmNll3MDlDemRucEhRdGtnQUFJQUJKUkVGVStXVE1XVDRaTTM0ZGkwcjJGVFFXL3Y3MHU2RVkvODFnb1c5R2VxYVFUUU1BRmxhbW92NnhVYm5aSHhWc0xiVmVpMHFsd29vRk8wVFpDU2FtUnVqbDMwR1h0NlJtMytZVG91TnUvVnRyUFZZbWsyTGlkME5FN3lNc0pCSUxmMXhiNHUrL3JHaktjTEYzc2hWZUJ6OFJCeG9jcWxaUzYyL25ZQ002VmlxVWlIb1ZXeXJqdFZGYTl6Y1JFWlUrQmtpSWlJaUlpSWlJeXBta2hCUlJZZXFuOTErSWlram5GUnNsM2g3cnNZYUhzWnEwN3R4RWVCMFhrNGdyWis4VVk2WFpVbFBTY2ZIa1RlRzRjY3M2UXZGemJUeTgvVnl0clRqclNVdk53TUZ0cHpGajFHOEl1cEM5RFZMK0xKS0ZNOWZpMjQ4VzRyLzVXeEVmbTRROUc0Nkp6b2NHNS83YVB5TTlFd2x4dVFHb3dqSWQ4anV3NVJTQ3p0OFZ0U1VucFdKOHYxbkM4Y3ZuRVZyUEIyUm42ZHk2OGxBNHRuT29pRVl0YXVzMGg1bUZDU1orTnhSeXZkeXl0SGVDSG1QVm9sMDZ6Zk9tbkRseVRYVHM0dTRncW0yVE43Z0ZBSllhc25Nc3JVM1YydUpqRTB0bHZEWks2LzRtSXFMU3h5THRSRVJFUkVSRVJPVk0vcUxPeVVtcG1EdnRQM3l6NEdQWVZyWVduWXNJaXhFZDM3LzVWS3RyTkcvZkFCdiszU2RzRlhSOC8wVjRGVkFIb2lpbkQxOFIxVlJvbTJjTHI2SThmeFNxc1FiSzAvc3ZFQk1aRDJzYkM2M211WFR5SnBZdjJDSGFjcXl5b3cyOGZScGh5L0pEUWx2WTYrMk9UaDY4alBQSHJxdlZnZ2g1K2dvcWxRb1NpVVI0RFdRSFdtenN4Sjk5UWE2ZHY0dk55dzRXMnVmMDRTdjRiLzQyZE83VEVoK003YVp4TzdEOHRxMDhMRHJ1TnFDTlZ1UHlVcWxVY0hGM3dMQ0pmbGorMnphaC9mRzlFS1NuWldCTXorOTBtaSt2RDd0OHBWVy9wbTA5TVA3cndVWDJDd3VKeEtIdHAwVnRYZk5sekNRbmlyY0hNelpSMzJKT1V3MmZuTm85SlIxZmxOSzZ2NG1JcUd3d2c0U0lpSWlJaUlpb25Na2Y5QUN5c3p6bVR2c1BjVEhpWDY2L2ZDN09MSW1KakVmSTAxZEZYc1BVM0JnTm05Y1NqbTlmZmFUMmEzcHRxRlFxSE5sOVRqaTJjNmlJMmcxY3RSNS83bWhRZ2ZNZTM2OTliUlFMYXpOUmNLUjUrd2I0Y2ZFRXRhREdwOThQRlI1S2F5cVVuWktVS21TUlBMbWZtNDFUcVVvRkdCa2JGTG1PQjdlZTRjOVo2MFVaUVBrRjdqNkhwYjl1UlZaV0ZnNXNQWVVsYzdkQXFTeTRQNUJkVFB6dTlTZkNjY1ZLVm1pbG9ZQjVZWlFLSmVaTS9RKzcxZ2FpVFpjbWFOdlZFd0RnNUdxUEdmUEdhQXdFdkMycEtlbFlOSE90NkR1cTFjQVZUZHQ0aVBwbFppaEV4M0k5OVMzbVpCcTJuY3Y1ZmtvNnZpaWxkWDhURVZIWllJQ0VpSWlJaUlpSXFKd0pEZGE4OVZKRVdBem1UVitHNU5kRnRiT3lzalRXTjdpcTVmWTlMVHZtUG1CWHFWUTRlZkN5em11OWZmV1JrSlVCQUoxNnQ5UTZxeUVqUFJPbkRsOHA4SHpnbnZOcUQ3QUw0bGJYR1RaMjFyQzJzY0NrSC93eFprby9MSjIvRlVmM1hoRDFhK0pkRjNPV1Q0YVBYd3M0dWRxamZZK21BQ0FLZnR5NjhnQUFjUE55N25aV0x1Nk9SYTdoYnRCanpKdXhYR1BnSmE5N041Nks2cU9jT1hJVmYzeS91c0J4U29VUzYvL1pLMnJ6SGR4TzQ0UDd3aXovZlR2dUJEM0d0bFVCbUR0dEdYeUh0RWVicnA2WU1XODBUTTJOZFpxckxDa3lGVmo0d3hyUnRuTG1scWI0YU5wQXRiNzU3N1VzRFlFbVRmVlZjbXIxbEhSOFlVcnovaVlpb3JMQkxiYUlpSWlJaUlpSXlwbUhkNEpGeDBiR0JrS3g3NUNucnpEL3F4V1lObmMwUXA2K1FrcHltdHI0ODhlQzREZWtmWkhYcWUvbERsTnpZeVFsWkdkZW5EcDhCWHA2dWowcXlGczAzTmpVQ0swNmFWK2MvY2l1YzZJaTh4YldacWhkM3dYbmpsMEhrRjJBUG5EUGVYVHA2NjNWZkdPbjlrYzFOd2ZvRytqaCtQNkx1SlNuTHNyNGJ3WUwyUWNHaHZyd24rQ0x6QXdGSkpMc0RBRjdSeHVoRHNlVk0zZlFwb3NuN2x4N0pJeXZYdHVwMEd1ZlAzWWRTK1p0Z1NKVC9NQzc3M0FmYkZzVklHcjc1T3RCTUREU0Z3V2tnaTdjdzV4cC8ySHlyQkV3TmpVUzliOTY3cTRvQ0dWWHBhSk9uek1BN0Z3YktIcFlmL3ZhSXdUdU9ZOVJYL1FWOWF2cDRhTDFuUGR1UEJFZHU5ZXJwbFZ3cklxR1F1ZzVGQW9sRnM1Y2g5dDVQbnRESTMxODhkTndVZTJSdk9meS9oMUlUMVBmK2tyVGRsZ21yei9qa280dlRHbmYzMFJFVlBvWUlDRWlJaUlpSWlJcVJ4U1pDdHdOZWl3Y1cxaWJZZUszUXpEN3k2VkN2WkJIZDRPeGFla0JTR1dhTjRaNCtUd0NUKzZGd0tWbTRWa1BNcmtNWHEzckNWa1cwUkZ4T3RXMGlBaUxRY3JEM0JvT2JidDZhcjFOVTBSb05MYXZGZ2NPMm5iMVJPMkcxWVVIeUFDd2ZYVUFtcmIxZ0pXRzR0bDVSWVhINHVjdi9pM3cvSit6MXVQUFdldlYybGNIekliL2VGOUV2c3JkMXV6K3phZll2dWFJS0tPalVYUE54ZEJWS2hWMnJENkNYZXVPaXJKQ0FLQnROeS80RGUyZ0ZpQ1JTQ1FZOVVWZkdCam9JMkRYV2FIOTRlM24rSG55RWt6OVpTUXNyTTJFZHM5V2RURjE5aWlzK1hNM3drSWkwWDlVRjUyeVJ6Yi9kd0I3TjUwUXRiblZkVWEvRVozVStuNDFmNnpXOHc3em1TNDZuajV2REdRRjNKUGFVQ3F6OE9lczlhTGk5b2JHQnBqeTg0Y0Yzc3ZtbHFhaUFFZDhiSkphbi9nWTlZTHFGU3BabGNyNGdwVDIvVTFFUkdXRFcyd1JFUkVSRVJFUmxTTTNMajBRL1lxOXBrYzF1TlYxeHJDSmZrS2JpN3NEZWc1cWg3T0IxMFJqOVEzMGhOY0J1ODVCRzgzYk54QmV5K1V5blI2OFoyVmxDUUVScVZRS24xNHR0QnFuVXFtdzdMZHRvZ0NFb1pFK092VnVpWm9lMWVCWXpVNW9UMHRKeDhvRk85U0NENlhOeHM0YWxSMXRoUFVkM0hwS09PZGNvNHJHWXRyeE1ZbVlNL1UvN0Z3YnFMWStiNTlHR0RHcFY0SFhrMGdrOEovZ0N4OC84V2NXOGlRTVAzMytqeWhnQXdCMUc5ZkF6MHMrdytncC9lRFpxcTdXNzJ2WmI5dlVnaVBXTmhiNDlQdWhPbS9SVlpheXNyTHd6eThiY2VYTWJhSE4xTndZMCtlT2dWdGQ1d0xIVmFwU1FYU2NOOU1tUi80dDY4d3NUR0JoWlZvcTR6VXBqL2MzRVJGcHhnQUpFUkVSRVJFUlVUbVN0K0E1QU5SdVVCMUFkalpDdSs1ZWNLdnJqR2x6eCtEYzBTQmhheXdBcU9ibUlOcDI2Znl4SUVSSHhCVjVQYmU2em5CeXRZZnY0UGI0ZmQxMDJOZ1Yvc3Y0dk95cVZNUnZhNmVoeDhBMjhQWnBoQXEybGxxTlcvdm5IbEhCY1FEbzNNY2JaaFlta0VnazZEbW9uZWpjdGZOM3NYTk5ZS0Z6eW1ReVZIYTBnVjJWaXFKMlUzTmpWSGEwRWY3azNiNHFmN1pMNjg1Tk5NN3RyYUVZK3JtalFaZysrbmZjeVpQdGs2TnRWMCtNK2JJL3BOS2lIN3Y0VC9CRkI5L21vcmFJMEdqTSt1d2Z2TXhUZ3dQSURtQVZ0RVlnZTR1elpmdG1ZZG0rV2ZoMTFaZHdxZW1JRXdjdWlmcFlXSnRoMnB6Uk1MY3MrQUgvbTZaU3FiQms3aFpjT0hGRGFMTzBOc1BYODhmQnhkMmgwTEg1TTBzMGZSOTM4dDFydFJ1NGx0cDRUY3JpL2lZaW9yTEJBQWtSRVJFUkVSRlJPZkh5V1RodVg4MnR2U0RYazhPcmRXNjJnUDhFUDB5ZFBRcVpHWm5Zcy9HNGFHeTdIazNSb2tORDRWaXB6RkxiMmtrVGlVU0NXZjk4aW40ZmRoSnQ2NlF0TXdzVERCamRGYU9uOU5PcS8rNzFSMFhiU2dHQWJXVnIwVVBqcG0wOVVNMU4vR0I4NTlwQUhOOS9zY0I1clNxYVp4ZGY3NTJia1NHVlNqRmozaGpNV1Q0WmM1WlB4cmNMUG9hZVhtN1dSTGNCclVWenRPbnFDVDE5OFc3a3hxWkdhTjNGVTlRV0g1dUUxWXQzSXpreEJmbjE5dStJa1YvMDFXbXJzbUVUZk5HeW96Z0lFeHVkZ0dXL2JkTjZqaHdTcVFUSDlsM0FkNThzd3BON0lhSno1cGFtbURGdmpKQXBVeDZvVkNvc203OU5sQTFWc1pJVnZ2bjlJMVJ4THJoV1NZNkd6V3FKanFQQ1kwVlpLSW54eVRpWEw5T3FXYnY2cFRZK3Y3SzZ2NG1JcUd5d0Jna1JFUkVSRVJGUk9iRnAyVUhSVmp1ZTNuVmdZbVlzSE12bE1rQXV3OSsvYkJROW5LOVl5UW90T3pTRVhFK0dpcFdzRUJVZUN3QTRFM0FWUG43TjFSN0d2ZzBxbFFxYmx4M0V2bnpiUFVtbFVveWEzRSswUFpoRUlzSHdpWDc0OGRPL2hNOURwVkpoK2UvYmtSQ2ZETjk4djhEUEVSVWVpeTNMRHduSEJvWjZ1SHptTmd5TURHQmQwUngvL3J4ZXFERmhiV09CYnYzRkFSSjlBejFVc0xYRXF4ZFJRbHV0K2k0d05CSm5tbGhZbVdMODE0UHc2MWNya0pXVkJRRFEwNWRqekpUK2hUNDhMNGhFSXNIb0tmMlFtcHlHcStmdUFBQXFPOXJnMHgvOHRaNGpPU2tWcHc5ZndZR3RweEFUR2E5MjNzNmhJajZmT2J4Y0JVY0FZT1VmTzNEeVVHNnhlbjBEUGZnTmFZOVhMNlB4Nm1XMHhqSE9OZXlGREJqbkdsWGdXdE1Sai9NRWc1Yk8yNEtvOEZoWVdKbGg3NllUb2hvamxSMXQwTEI1clR4emxXeDhqamR4ZnhNUlVlbGpnSVNJaUlpSWlJaW9ITGg3L1ltb09EVUF0TzNlVkszZmtkM25STDl3QjRBQm83b0ltUThkZlp0ajQ5TDlBTElmdWk2ZHR3VXovNW9JdWQ3YmV3U1FscHFCZjJadnhOV3pkOVRPOVJuZUViWHF1NmkxdTlSMFJLK2hIYkJqelJGUis5YmxoL0RvVGpCR2Z0NEhsdmt5WGg3Y2VnWjlmVDJrcGFRREFGSlQwckZqOVJIc1hCTUlxNHJtUXVCQUpwTmkvTmVEUlZ0c1phUm5ZdjQzSzBYQkVRQzRjdVkyZHEwTmhOL1FEcUwydW8xcm9POElIMnhaZmdoVnF0cGkvRGRENEtCRnhrTkJaRElwUHZsNkVQNDNaUWxTazlQdzFhOWppOHpvU1UvTHdJMUxEM0R4eEExY1BYY0htUmtLamYzcU5YSEQrSzhIaWJZWEs2bThRWU1jVXFuMldUTTVqdTBUWjAxa3BHY1dtVGt6NlFkL05HNVpSemoybitDSG56NzdHMHFGVWxqYnVyLzNxbzJUeWFRWTlVVmZ0YTNQU2pyK1RkM2ZSRVJVK2hnZ0lTSWlJaUlpSW5yTE1qTVVXTEZndTZpdFZnTlh0UWVyais0RVkzMitCN2Z1OWFxaGFWc1A0Ymg5ajZiWXZlRVlVcEpTQVFBdm5vVmozZDk3TWZ6VGdndUdsNlhiVng5aCtlL2IxWXFPQTltMVBmTFhZOGpMYjJoN1BMNGZnaHNYNzR2YWc4N2Z4WXpSdjhOM2NEdTA3OUZVQ0hTMDZOQVFUZHQ0NE1yWk93amNmVTZvQTZGU3FVUlpGVldxVm9LUmlhRnduQmlmak1VL3JWT3JHNUZqMjZvQUpDYWs0SU14WFVXQnBoNGZ0SVdCb1Q3YWR2TVNaUWdVbDc2QkhpYlBHb0VzWlpiRzRFaGFhZ2FlM0EvQnc5dlBjU2ZvTVI3ZWVnYkY2NGY2bWhnYTZhUHZpRTdvMUx1bFRsdCthZVBrd2N1aVkzMER2VksvaHJaYzNCM3d5WXdQOE8vY3phTEM2SG5wRytoaDdOUUJHZ3UrbDJUOG03eS9pWWlvOURGQVFrUkVSRVJFUlBTV2JWdDVXQzF6WWVDb0xxTGoyS2dFTFB4eGplaUJ1Skd4QWNaTkd5QjZNRzFvYkFDZlhpMndhMjF1MGVmQVBlZGhYOVVXUG40dGtKYWFnYkcrMzJtOXRtRSswd3M4OSt6aHkwTFBkL0J0anNCOFJlZHpOUEd1aTFHVCt4WDZVRjBxbFdMaXQwTXcrOHVsb2kyUUFDQTVNUVViL3QySHdEM244Y3ZTejZHbkw4OE9oRVRGUTVHcGdJVzFHZlFOOURRKzhBNStFb2F2eHZ5T2hzMXF3YnRUWTZ6OFl3Y1M0NU5GZlN5c3pSQWZreWdjSDk1eEJuZXVQY0pITXo2QWswdGxBTmxiSlhYcTNiTEE5UmVIbVlXSjZGaWxVbUhGNzl0eC85WXp2SG9SSmRxQ3JTQVNpUVJlcmV0aDBManVzTGF4S05GNmp1NjlnSDJiVHNETXdoajZCdnFRNjhrUUg1T0lrS2V2UlAxc0sxdVg2RG9sNWRtNkhwemRxdURnMXRPNGVlVUJvbDdGUWdXZ29xMGxQRHpkMGFXZk4yenNDbDVqY2NhdldyVHJqZDdmUkVSVSt2aXZLeEVSRVJFUkVkRmJacGV2TGtUVE5oNXdxZWtvSEtlbXBHUCtOeXNSbCtlQlBRQU1tK2lIaXBXczFPYnIrVUZibkFtNEt0UWlBWUMxZis2QmdZRSt2TnA0cVBVdks5VnFWTkhZM3JwekU0ejhvby9hVmtXYUdCanFZOXFjMFZnNGN5MXVYWGtvT2llVlNqRjhvaC8wOU9VNGQrdzZsczNmV21BR2dMV05CVktTVXBHV21pRzAzUWw2akd2NXRqVURzak5EdWc5b2paOCsrd2Vod1JGQ2UxaElKTkx6akg4VEpCSUpyRzB0RVJZU1dXUmZ1VnlHWnUwYm9PY0hiVXV0MW9oclRVZEV2b3JSbUNHUmw0ZVhlN0htWHgwd3UxampOTEd4czRiL0JOODNOdjVOM3Q5RVJGUTJpdjZYbW9pSWlJaUlpSWpLVk51dW52RHUxQmhBZGdaQi9vZTBXVmxac0s1b0xtcHIzNk1wV25ac3BIRStmUU05ak1pM3BaWk5aV3U0MVhNdXZVVnJvWFdYSm1qUm9hRndMSlZLTVdoY2Q0eWUwaytyaDhjNURJME5NSG5XQ0hRZjJFYjBpL3dCbzd1Z1hoTTNBRUI5TDNlTk5URE1MRXpRNzhOT21MdGlDbjVkUFJVK3ZWcEFKcGZCd2JrUytnejNVZXZ2TjZROUJvenFBaE16WTB5ZFBVb1VnT28rc0MxcTFLbXE5YnBMUzVjKzNqQXhNeTd3ZkRVM0IvaFA4TVdpelY5ajdKZjlTN1VRdTVOclpSZ2FHeFRheDlMYVRLM2cvZnZnVGQ3ZlJFUlVOaGlDSmlJaUlpSWlJaW9IaG8zM3hiM3JUL0RCMkc0d3R6UVZuVE14TmNMblB3M0g3dlhIc0gxVkFHcldkNEgvQkw5QzUvUHdjb2Z2NFBiWXZmNG9xcms1WVBMUEkyQnVhUXBGcGdKdHVucVc1VnNSR1RiUkQvZHVQSUZjVDQ2eFgvYlhXQU5DR3pLNURBTkhkMFdEcGpXeDVzODlzTEd6RWoyVU56WXhSQlB2dWpnZGNCVnl1UXgxR2xWSDA3YjEwYlNOaC9BTGZIMERQZmlQOTBWSDMrWklUOHVBYzQwcUNINGNoak5IcnNMRXpCakRKL3FoV2J2NndweldOaGI0OGM4SldEeHJQYUpleGNKdlNQc1NmUmJGWldoc2dDNTlXbUxicWdBQTJVR2ZHbldxb3I1WFRkVDNjaS94TmxxRmtVZ2txT3Bxai9zM242cTFtMW1Zb0U2ajZ1Zy9zclBhUGZ1K2VGUDNOeEVSbFEySlNwdk5LNG1JU21ETGxpMm9YYnMyNnRTcDg3YVhRa1JFUkVSVXFueDhmSVF0Z29iNVRDL3hka0dScjJJS3JaTUFBRmZPM0VaTmoycUZaaFRrZFhEYmFiVHQ1Z1ZEbzdkWDZEbjRjU2dxVmFsWWFzV21WU29WTWpNVWFvWFJ3MElpRVJlZEFOZGFUbG9YVFU5TFNjZUdKZnZRWjVpUHhzTG9RSFlHejZzWFViQjNzaTNXZWpmOHUwOTRMWlZKTVhCMFY1M25TRTVLeGZVTDkrQmF5d21WN0NzVWF4M0ZwY2hVUUtuTWdrUWlnVlFtaFZRcTBTbEQ0dis3TjNWL0V4R1Z0cnovN1RMTVp6b0NBZ0xlOG9wS2o2U3dJbEI1TUlPRWlJaUlpSWlJcUp3b0tqZ0NBSTFiNnZiRG95NTl2WXU3bkZMajVHcGZxdk5KSkJLTkQ0OHJPOXJvdkwyVW9iRUJQdnlzVDZGOXBGSnBzWU1qQURCb1hQZGlqODFoWW1vazJzN3BUWkxyeVNIbnMvb0N2YW43bTRpSVNoL0QvVVJFUkVSRVJFUkVSRVJFOU41aGdJU0lpSWlJaUlpSWlJaUlpTjQ3REpBUUVSRVJFUkVSRVJFUkVkRjdod0VTSWlJaUlpSWlJaUlpSWlKNjc3QklPeEVSRVJFUkViMzNVbE5UOGZUcFU4VEh4ME9sVXIzdDVSQVJFUkhSRzhBQUNSRVJFUkVSRWIyM3NyS3ljUDc4ZVZ5NGNBRlpXVmx2ZXpsRVJFUkU5QVl4UUVKRVJFUkVSRVR2cGRUVVZHemJ0ZzJSa1pIdzlQUkV0V3JWWUdOakEzMTlmYTNuT0hqd1lCbXVrSWlJaUlqS0VnTWtSRVJFUkVSRTlGNEtEQXhFUWtJQ2hnd1pBbHRiMjdlOUhDSWlJaUo2dzFpa25ZaUlpSWlJaU40N0R4OCt4UDM3OTlHeFkwY0dSNGlJaUlqZVV3eVFFQkVSRVJFUjBYdm4rdlhycUZDaEF0emMzTjcyVW9pSWlJam9MV0dBaElpSWlJaUlpTjQ3b2FHaHpCd2hJaUlpZXM4eFFFSkVSRVJFUkVUdm5jek1URmhZV0x6dFpSQVJFUkhSVzhRQUNSRVJFUkVSRWIyWEpCTEoyMTRDRVJFUkViMUZESkFRRVJFUkVSRVJFUkVSRWRGN2h3RVNJaUlpSWlJaUlpSWlJaUo2NzhqZjlnS0lpSWlJaUlpSVNIdDNneDRqTTFNcEhOZHU0QUs1WHNuKzl6NWcxMWxVcWx3QkhsN3VvdmE0bUVRYzJYa1d0Njg5d2xmengwRlBYLzA2OTI0OGdZT3pIVXpOalV1MGh2K3Y5bTQ4THJ5V3lxVG8xcjkxc2VaNStTd2NTbVh1OSs3a2FsOWczLzFiVGlJOU5VTTQ3ajJzWTdHdSthYTllaEdGaTZkdW9rbkxPckIzc24zYnl5RWlvdmNBQXlSRVJFUkVSRVJFNzVERnM5WWpNVDVaT0Y2MCtSdFlXSmtXYTY2NG1FVDg5K3NXM0xqMEFNWW1odmgrMFhoVWRyUUJBSnc3ZGgxTDVtNkdVcEg5VUg3MytxUG9PNktUYUh4RWFEUisvV29GcERJcE92ZnhSdGQrcldCc1lsaXN0UXp6bVM2OGJ0U2lOajc3Y1ZpeDV0RkVrYWxBZEdROFlpTGlZRm5CWEhpUDJxeWxYaE0zZlBuTHlHSmZlL095ZzhKcnVaNjgyQUdTMlZPWElqNDJTVGhlSFRDN3dMNEh0cHdVOVgxWEFpUm5BcTloMTlwQWJGMStDSFlPRlRGajNsaFlWVFF2c0g5U1FncGlvK0lSRzUySW1LaDRSRWZFSVNZaUR0RVJjWWlMU2NUTXZ5WkMzMER2RGI0RElpSjYxekJBUWtSRVJFUkVSUFFPayt2SmlqMzJ5YjBRM0xqMEFBQ1FrcHlHMzc5YmhabC9Ub1Noc1FFOFBOMWdiR0lvQkdQMmJUNkoxbDJhd01iT0dnQ2dVcW13OU5ldHlFalBCQURzV2h1SXdOM244TCtsbjhQUzJxeUU3MHAzOTI4K3hlTzdJVWlJVDBKQ1hESVM0cEtRRUp1RW1NaDRKTVluUTZWU0FRQWFOS3VGTDM0YUxveExpRXVDdVdYeEFrei9IMFZIeEdIM2htTmxlbzBQSi9YVzJIN2grSFhodFNKVGllU2tWSnc1Y2hWSmlTbElUa3hGUW13UzR1T1NFQitUaVBqWUpDZ3lGWVZlNStIdDU2alRxTHFvTFcvd3E3UlVjYTZFWDVaK3J0Yis2RzR3TGh5L2dZZTNueUU4TkFacEtXbVE2OGxoYldNQnQ3ck9hTlBWRTlWck9SVTV2MUtoeE1tRGwzSHUySFdFUEFsRGFrbzZUTXlNNEZyVEVlMTdORVdEWnJVS0hIdnVhQkNPN3IyQTRNZWh5TXhRb0tLZEZieGExVU9QRDlyQzBOaWd3SEd6djF5S08wR1BBUUM5aG5aQW4rRStXbndTUkVUdkhnWklpSWlJaUlpSWlONGhXVmtxMGJGZUNiYlhhdFNpTnJvUGJJTjltMDRBeU43aWFQbUM3ZmprcTBFd01UVkMzeEdkc1BLUEhRQ3lzekEyTHRtUGlkOE5CWkFkTUxsLzg2bG9QdDlCN2Q1S2NBUUFIdDhOd2NhbCs0dnNkL1BTZlNUR0o4UFUzQmhyLzlxRFU0ZXZZTmg0WDNoM2F2d0dWbG4rSmNRbDRkamVDMlY2RFUwQmttY1BYK0xWaXlqaHVGbTcrbmh3NjVrb0EwZFg5MjQrVlF1UXZDbVA3Z1JqNXFTLzFOcVZ5Z3lFaFVRaUxDUVNKdzVjUXJ2dVhoZzJzUmRrTXMxbGdtT2pFdkRidHl2eC9GR29xRDB4UGhsQkYrNGg2TUk5dE83Y0JLTW05NFZFSWhIMVdmNzdkaHpmZjFIVTl1cEZGSFp2T0lhZ2kvZng3WUtQWUdDb3IzYk40L3N2Q3NFUmV5ZGIrQTVwcjlON0p5SjZsekJBUWtSRVJFUkVSUFFPeWNwVGh3S0F4cm9ndXVqM1lXZmN1LzRFaisrRkFBQXkwaktSa1o0SmZRTTl0T25xaVlQYlR1SFZpeWpZVnJaRzdZYlpENXVESDRkaSs4ckRvbm5hZHZWRWwzNnQxT1kvdFAyMHptdUtDSTNXZWx6blB0NEFnR3J1RGdYMk1UUTJRRVZiUzFqYldxS0NyU1hpWTVPd2Fla0JuRHgwR1FDd1pONFczTHp5RUtPKzZGdW1Xektwc3JLd2E5MVJyZnM3T0ZkQzQ1WjF5bVF0dXpjY2czdGRaN2pYcTFZbTgrdnFhTDZnVE1zT0RYSC8xak90eHhzWkc4RGF4Z0tXRmN4aFhkRUNGV3d0NFZiWHVYUVhxWU9zckN5dCtoM2JkeEVHUmdZWVBLNjcycm1NOUV6TW03RU1MNTZGRnpySHlVT1hZV1ZqZ2I1NXNqd3VITDhoQkVlY2ExVEJvTEhkb0crb2p4MnJBM0RqMGdNRVB3N0Z2azBuMURKRFlxTVRzSEZKZHFCUklwRmcxQmQ5SVpjWFAwdU5pS2k4WTRDRWlJaUlpSWlJNkIyU25wWXB2SmJyeWRWK05hNk5CZCt2eHRXemR6U2V1M3J1RGtiMytGYXRQU0lzQnFzVzdzU3FoVHMxamp0KzRCS09IN2drSE9mVXlGajM5MTZkMS9maVdialc0M0lDSkZXcjI2UHZpRTR3dHpTRmhaVXBGbnkvV3VqVGQ3aVAwQzlIMjI1ZXVIbmxBV0tqRWdCa2IwWDA0dWtyZlBxRHY4N3IxWlpTbVlWdCtRSkxoV25hMXFOTUFpUUh0NTNHMXVXSElKTko4Y0c0N3VqY3UyV3BYME1YS2NscE9CdDRUVGgycjFjTlZad3JxUVZJdXZSckJYTUxFNWhibWtLdUo4TS9zemNKNThaTkg0aEd6V3NYZWEyYUhpNUY5cmwzNDRubzJMMWV0VUwvbnRuWVdXbHNsMGdrcU4zQUZRMmExWVNOblRVVUNpVWUzSHFHbzNzdmlMWUhPN0x6TEhvTmFROWpVeVBSK04zcmo0bUNJL29HZXZBYjBoNjI5aFZ3WU9zcFBIa2QxQVNBZlJ1UG8xMDNMMWpiV0FBQWp1NDlMNXdiTjNVQXFqaFhBZ0NNblRvQUV3ZjhESlZLaFV1bmJxb0ZTRll2Mm9XVTVEUUFRSWVlelZDalR0VUMzemNSMGY4SERKQVFFUkVSRVJFUnZTTVVtUXJSTDlNTldJQmFZR3hpQ0Q4ZHRnS3FYdHNKUC8zOUtmNzRZUTBlM240T0FIajVQQUlQZGNoYWVCZWREYnlHRGYvdUE1QWRzRm4zMXg0OHVSdU1NVk1IUUM2WG9acWJRNkVGNEhNb01oV1lNbndlWWlMamhiYXUvVnBoa0laTWlLS2NQSEJKcUdVREFENjlXbWpzbHpmTElpMDFRM1F1UzZsZHhzWlg4OGNXMlNkL25aTHA4OFlVdUFWV1FTd3JtT1A3UmVQaGtpK3p5YXQxUFRqWHFJSWxjemNMYlFxRkVzOGZoNkZXL2R6Z1RYcGFCZ0oybmhHTjlSL3ZpelpkUFFFQTlSclh3SlRoODVDVWtDTE1jZUxnSmZUMjd3Z0F3cFpjaHNZR1FuQUVBTXd0VFdGdFk0SG9pRGhFaE1XSTVyOTQ4aWF1bkxrTkFMQzJzY0NBVVYxMGVzOUVSTzhpQmtpSWlJaUlpSWlJM3JMa3BGU3NXYnk3eUg1S2hYaDdyY3hNaGVoWDlFWDVZR3kzdDFZanBEd3l0elRGdERtajhlZXM5Ymg1NVNIR2Z6MElqVnZXd1pKNVc5NzIwc3BFMElWN1dQcnJWcUZnZlE0N1J4dWR0MUU2c3Z1OEtEZ2lsOHMwYnJGV2xJejBUT3piZkVMVXBrM1dqSUdoT0RpWW1ha3NvT2ZiWVZ2WkdyYVZyVFdlODJ4VlZ4UWdBWURNREhIQitlc1g3eU0xSlYwNE5yTXdRYXZPdVhWeWpFMk4wTEpEUXh6YWtSdEVDVHAvVHdpUXBMOE9PTWxrNnQ5clRqYU1WSm9iOUVsT1RNR2F4YnVFNHhHVGVoZGF4SjJJNlA4TEJraUlpSWlJaUlpSTNyTDAxQXpSRmtQYXlralAxR21jMzVEMkdnTWszeTM4Uk9kcjU3ZHA2UUcxb3UwQWlzeEd1SGp5SmhiL3RFNnRYYTRueHcrTHg4UEpwYkpXMTE4eWJ3dE9INzZpOGR5NnYvZUt0dXpLdXlaOUF6MU0rdEVmTDUrRncxSExheFdYWEUrTzVmdG5sY3BjQlFYR1JrL3VxN0U5Nk1JOUxQeGhqU2pJSnBGSU1HeUNMenI0TnRmcDJySFJDZGl4T2tEVTFxRm5NMWhWTU5kcEhnQTRzdXNjNG1PVFJHM2FaR3RJSkJMSTllVENWbFhwcWVsRmpDZy84bWJMNU1nZlRMbjd1a2g2anByMVhVUUJqWnkydkFHUzRDZGhVQ2lVa010bHFHQnJpWWpRYUNRbnBpQWhMZ25tbHFZQWdKU2tWTVJHWlFlMjdKMXNoYkhyL3RrbmZBL04ydFZIZzZZMVMvQU9pWWplSFF5UUVCRVJFUkVSRWIzbnF0ZHlLdkVjSm1aR1JYZktKellxQVN0KzM2N3huQ0pUZ2I5KzNvQ1pmMDBzazhMcGorNEVZOE9TZlJqelpYL1lWYWxZNXNHUjBsWlFZR3pFcE41cWJUbkJFVVdlNEloTUxzTzRxUVBRckYxOW5hNnJVcW13WXNFT1VYYURpYWtSZXZsMzBHa2VJRHRyWWUrbTR6cVB5MkZncUM4RVNQSnZ1VldlN2Rza3pwaHhjcWtNTzRlS29yYmdKMkdpWTRlcWxaQ2ZuWU9ONkZpcFVDTHFWU3pzSENxaVNjczYyTC9sSkFCZzdWOTdNSHlpSHdCZ3paOTdvSHk5SFZuTGpnMEJBTGV1UEJTQ2k2Ym14dkFmNzF2Y3QwWkU5TTVoZ0lTSWlJaUlpSWlJTUcza2ZJU0ZSQlpyckRZMUsvSlRxVlJZTW04emtwTlNDK3dUR2h5QnRYL3V4c2d2TkdkRkZOZWpPOEdZTzJNWjBsTDQrcHU1QUFBZ0FFbEVRVlRTOGYwbml6QjI2b0F5S1laZVh1UVBqdWdiNkdIU0QvNm8xOFJONTdrT2JEbUZvUE4zUlczSlNha1kzMjhXVmg3Nkg0RHNXaTVWcXRwcUdpNnljZWtCb1lhR052TFhCc2xyL1Q5N3NmNmZ2V3J0ZlVkMDBxazJUV203Zi9NcDB0TXlvY2hVSVBKVkRDNmZ2aTNLdERJdzFNZkl6L3VvallzS2p4VWRXMnJJenJHME5sVnJpNDlOaEoxRFJmUWMzQTVYenR4R2VHZzB6aCs3anZQSHJvdjYxV3JnaWc2K3paR2Vsb0hsZVlLVWd6L3FBVE1MRTUzZkp4SFJ1NG9CRWlJaUlpSWlJcUszek5yR1Fxc2d3N2FWaDdGcjNWRlIyN2hwQTlDeVl5T2RydGVpUTBOVWMzTW91bU1aenJsOVZRQnVYMzBFSUxzV1F0N2k4OGFtUmtoNUhUZzVmdUFTcXJrN29sMTNyMExuYTlPbENkenFPZ01BSWw1R1lXK2VYK2szYmV1Qk9vMXFDTWNuRDE1QzJ1c01pTlNVZEN6OGNTMEdqdTZLYmdOYWE3MytIQ21GQkhpSzI5L1lWUGRzbk1Ma0RZNVlXcHZoczVuRDFZcUhhK1BhK2J2WXZPeGdvWDFPSDc2Qy8rWnZRK2MrTGZIQjJHNUN2WXY4bmoxOGlaTUhMK3U4aHVJcUxMaFNsQSs3ZktWVnY2WnRQVEQrNjhHaXRxVy9ia1ZFYUxSYVg0bEVnanFOcW1Qd1J6M2c0S3llSFpLY0tMNVBqRTBNMWZvWUdPcXJ0ZVZrMHBpWUd1SGJQejdHaG4vMzQ5S3BtOEsyWG1ZV0ptalh6UXU5L0R0QUpwTml3NytIaEdCTTNjWTE0TzJqMjc4bFJFVHZPZ1pJaUlpSWlJaUlpTjRSd1kvRDFOb3VuYnlsYzRERXEzVzkwbHBTc2VZOGVlaXlLTkRUdFg4cjBiWkROVDJxQVNyZzZyazdBSUJWQzNmQzNOS2swQ3dQOTNyVjRGNnZHZ0JnL2IvN1JPZXExM0tDWXpVN09GYXpnNzZCSHRwMGFRSUxhek5oRFNxVkNodVg3a2RjYkNJR2ordXU5ZnNBZ0k5Ni82aDFYMFdtUXF2KzJnVExpcE8xNCtScWp5OStHZzVyR3d1ZHh6NjQ5UXgvemxvdkNtVGxGN2o3SEZZdjNnMlZTb1VEVzA4aElTNFpvNmYwMDFoVEpDTTlVNjFZL1B2RXpxRWlxcms1UUs2blhrUWRVQy9hcnFtZlRLN2VsdmY3TWJjMHhiaHBBekRxaXo2SWpVNkFYQzZIWlFVeklXajE2RzR3QW5hZUJhQ2V5Zkx5V1RpQ240UkJxVkNpVXBXS2NLbnBxRlZ0R0NLaWR3MERKRVJFUkVSRVJFVHZBRVdtUW1NUjlCdVg3aU11SmxGajhYVmRqUDltc01iaTBUa3lNeFRZdUdRL25qNTRJV3IzNmRWQ3ArdmN2dm9JS3hic0VJN3RuV3pSZDdpUFdsMkdFWi8xeHYyYlQ1R2NsSXFzckN6OCtmTUdmUG5MU05TcTcxTG8vR21wR1RoMVNGeXMvZnJGKzlpMDlBQmNhem5oODUrR3c5akVFSDFIZElLTm5UV1cvYllOS3BVS2hzWUc4UFN1cTlON2VaYzBhbEViSDgvNFFHUFdRVkh1QmozR2I5K3VLdlQrQUlCN041NktnaDVuamx4RmNtSUtKbnc3UksyT2pKTkxaVWdrRXVHelQwc3B1c2o2bFArTkZCMXZYeDJBSi9kQ0FBQXVOUjNSWjVpUDJwajh0VDNLaTdDUVNPelpjQXo3dDV6RTRJKzZ3OGRQL1BjbzU3UEprYVZVRDB3cDgyUUc1WkJyQ0pySTllU3dzUk1YZ1Zjb2xGZzJmNnR3amI0ak9xRmlKU3RFaGNmaTN6bWIxZjZ0cVdSZkFaOThQYWpVTTgrSWlONDJCa2lJaUlpSWlJaUkzZ0UzTGoxQVNuS2FXcnRDb2NTaDdhY3hjSFRYRXMzdlZFaVI4b2pRYUN5Y3VRN0JqME9GTmtNamZZejZvaCthdHZYUStobzNMajNBd2gvWENBOTJwVklweG56WkgzSTk5Y2NUbHRabStQRHpQbGo4MHpvQTJRR2krVit2d01jelBpZzBrK1RJN25OSVRoVFh0YmgxNVNHQTdIb1F2MHhaZ3VselI4UEV6Qml0dXpTQlZDYkZ1ci8yWVBMUEg2SjY3WklYcXkrUHV2WnJWZWgyVjRVNWYrdzZsc3piSWhSRHo5RjN1QSsyclFvUXRYM3k5U0FZR09tTHRzNEt1bkFQYzZiOWg4bXpSb2kyRGpNME5vQ05uUlZTa3RQUXBhODN0cTQ0WE9SYVBEekZOVlBPSFEwU0FpUlNxVVR0ZkY0MVBRb1ByT1YxNzhZVDBiRjd2V3BhZlhaVk5CUlMvM1hWbHdDeWd4bnhzVWw0Y09zWkRtdzlKUVFhbFFvbDFpemVqVXFWSzhERHkxMFlaMmlrTC9yN25wNm1Yb1JlVTJGNkV5MjNaOXU5N2loZVBvOEFBTGk0TzZCem41WklUa3JGL3lZdlVhdC9BZ0Rob2RHWU8zMDVmdm52OHhJSFk0bUl5aE1HU0lpSWlJaUlpSWplQVhzM0hSY2RHNXNZQ2c5UWordzZodzQ5bTZGaUphdFN2KzZWTTdleGRONFcwY1BhS2xWdDhlbjMvcWpzYUtQMVBCZE8zTUEvc3plSmZ2WHVONlE5WEdzNkZqakdxM1U5ZEJ2UUd2czNud1NRdlMzVHdoL1hZdkJIM2RHNWo3ZGEvNlNFRkxWTUZBRHdiRlVYUVJmdUlUTkRnZWVQUWpILzY1WDQ5bytQSVpGSTRPM1RDSTJhMXlxVnVoOFZiQzJMVmNkay8rYVRpSTZJSy9IMUN6Skl4MjNEZ094dHgzYXNQb0pkNjQ2cWJZWFZ0cHNYL0laMlVBdVFTQ1FTalBxaUx3d005Qkd3NjZ6US92RDJjL3c4ZVFtbS9qSVNGbmtlcnRzNTJxQk41eVpJMWhENDA0YVpaVzR4OFlTNDVFTDdmalYvck5iejVxOVhNbjNlbUJKdkx5V1R5MkJ0WTRGbTdlckRzM1U5ekpuNm55Z1FzM3ZETVZHQXhOelNWUFIzTGo0MlNXM08rSmhFdGJZS1d2d2I4T0paT1Bac1BDNnNhOVRrZnBCSUpEaXc1WlFRSEduYXhnUERQKzJGekV3Ri92cDVRM1kyVjJJS2p1dzZoMzRmZHRMNmZSTVJsWGNNa0JBUkVSRVJFUkdWYzFmTzNNYWpPOEhDc1pPclBacTJxWWN0eXc4QnlQNTErY3FGT3pIbDV3KzFtdS9HcFFkYVgzdlQwZ09pQjdXMmxhM1JaM2duUkw2S1JlUXI5VithNTdDeHN4SUNLQWUzbnNLR0pmdEZEOW85VzlWRkwvOE9SVjUvd0tndUNINGNKbVNCcUZRcXJQdDdMNTQvRHNQUVQzcUtpbGR2V1g1UUxYc0VBTnpxT3FONSt3WllOSE1kakl3Tk1HQjBGMUZHZ0pHSklSTGpreEVmbTZUMjBQbjVvMUQ4OHVWU0pNUW1JaTRtQ1I5KzFydkFlaXRtRmlacVd5VnA0OVNoSzJVYUlORmsyNm9BVkhXdGpBWk5hNnBsOE1USEpPTHZYemJpVHRCanRYSGVQbzB3WWxLdkF1ZVZTQ1R3bitBTEFLSWdTY2lUTVB6MCtUK1lObWVVc04xVDMrRStxT2JtZ09NSExoWHJQVmhWTUJkZXgwVEVRYVZTRlN0TDVrMlR5YVJvMDdXSktFRHk3T0ZMVVo5S1ZTcmcxY3NvNFRnc0pGSnRudERnQ05HeG1ZVUpMS3hNQzcyMlNxWENmL08zQ29ISzdnUGF3TEdhSFFEZ3l0bmJRcitoNDMxaGFtNE1BQmo4VVhkOFAzNHhBR2pjNW8rSTZGM0dBQWtSRVJFUkVSRlJPUllmazRqbHYyOFh0WFhvMFJSZWJlcGg3OGJqU0gxZHUrSEd4ZnZZdGU0by9JYTBMM0xPWDc5YVh1ejFSSVRGWU5ITXRVWDI2OXF2RmZ5R2RzRFNlVnR3NWN4dDBUbm5HbFV3YnRwQXJSNW1TNlZTVFB4dUtHWi91VlJVLytUMDRTdTRmZlVoUm4zZUZ4NWU3cmg1K1FHTzc4OSswQzdYazZ0dENkWEV1eTQrL0x3UFhqNEx4K21BcTlpMzZVUjJRQ1EyRVFseHlScnJPUUJBUWx3U0VvSnlmNzBmSDZ2K3EvMTMwYm5BYTlpMU5oREdKb1pvMEt3V2hrM3doYkdwRWM0ZERjTHF4YnMxQnByYWR2WEVoNS8zMGVwNzg1L2dpeXlWQ29HN3p3bHRFYUhSbVBYWlA1ZzZleFNxT0ZjcVVUMkxPMEdQWVZzNXQ2NkdRcUZFYkZTQ1VJRCtuOW1iMEd0b2gzSmJneVFqcmZCNkxpNDFIWEg5NG4zaFdGT3c2czUxOFZaZ3RSdTRGbm5kUTl0T0M5dVNWWGEwUWEraHVmOWVSSVJHQTFBUHREam0yWDR2SVU0OWs0V0k2RjFXc3Z4QUlpSWlJaUlpSWlvemFha1pXUEQ5YWlURzUyNGZaRzFqZ1ZaZG1zREV6Qmc5QjdVVDlkKytLZ0FuRDEzT1A4MWJrYVhNd2c4VEZxc0ZSL1QwNVdqcDB3alhMOXpEcFpNM2hUOTV4VVVuaU03ZHV2d0FiYnQ2cWozc2pvMUt3S1psQjZISVZHRDMrbU5DaGtycnpvMDFycWx0VjAra3A2Ymo1TUhMdUg3eFBwNDlmSW5ZcUlRQ2d5T2FGTFdWMDdzaTduV21URXB5R3M0R1hvTlVKa044YkZLQndaSGUvaDB4OG91K09tVm9ESnZnaTVZZEc0bmFZcU1Uc095M2JjVmVkM3hzRXBiTTNZelpYeTVWMnhidHhiTndBTG52YWZxbzM3Qnh5ZjVpWDZzazltMDZvUmFreTVHU25DYktyZ0hVNjVjMGJGWkxkQndWSGl2NnU1UVluNHh6Z2RkRWZacTFxMS9vbWlKZnhXRHJ5dXhhTHpuYm9XbXEvNU5mM2dMeFJua3l0b2lJL2o5Z0Jna1JFUkVSRVJGUk9aU2FrbzRGMzYzQzQ5ZS85czR4OUpPZWtNdGxBSUF1ZmIxeEp2QWFYcjUrTUt4U3FiQnMvallreGFjVXF4WkdhWkxLcE9qY3h4dXJGdTRVMnF3cW1LT1hmMGVzV0xDOWtKSEFrL3N2c09oMWNmYTg1aXlmak1VL3JVUEkwMWZDZkpObmpZQmNUNDRhdFoxdy8rWlR5R1JTOVBpZ0xZN3V2YUJ4YnBzOFdRZmFNRFRTaDZOTFpWaGFtOEhTMmh3MWFwWFBRdTdSRVhHNGNQd0dXaFVRSE1vck9Ta1ZHZW01R1F4bUZpWXdOTktIb1pFK3huODlDTDkrdFFKWldka1B4ZlgwNVJnenBYK1JEOTgxa1Vna0dEMmxIMUtUMDNEMTNCMEEyVmtMbi83Z3I5WDQvQUdHM2V1UFl0K21FMExXbEo2ZVhGU0w1OUdkNS9Ed2RFTnNaRHdBSUNzckN4RmhNVHF2dXpScyt1OEE5bTg1aWNZdDY4Q2xwaVBNTFUyZ3lsSWgrRWtZVGh5NGhKalhhOHpoM1VrY1NIS3VVUVd1TlIxRmYvK1h6dHVDcVBCWVdGaVpZZSttRTZLdDd5bzcycUJoYzNGUUpiL2x2MjBYdnZkMjNiM2dWdGRaZEw2eWd3MkNuNFFoTVQ0Wk1aSHhRalpPM3N5dGttVDlFQkdWUnd5UUVCRVJFUkVSRVpVenIxNUc0ZmR2VjZuVkhXamVyajZhZU5jVmp1VjZjbnc4ZlNCKy9QUXZaR1prUDB4V3FWVFl1SFEvN3Q5OGlsR1QrOExjVXIwbXdlcUEyVnF2NWJ0UEZvbnFJK2d5RmdCZVBndkhrZDNuVUxHU0ZhYk9Ib1hZNkFTZHh1ZGxZV1dLcjMvL0NBdStXNDFIZDRNeDZRZC80U0Z1UFU5MzdOMTBBcTI3TkNtMFdMMmRndzJzYlN4Z2FXMEdjeXN6V0ZxWndzTGFET1pXcHJDME1vT0Z0UmxtZmY2UDBMOUdIV2Q4K2N2SVlxKzVMTVhGSk9MaWlSczRmL3c2SHQ4TmdVcWxRdE8ySG1yOTh0Zm1DSDhaTFRwdjcyUXJ2SzdidUFiNmp2REJsdVdIVUtXcUxjWi9Nd1FPenVMc0JsM0laRko4OHZVZy9HL0tFcVFtcCtHclg4ZUtDclVYSmp4VXZNNnRLdzZManFNajR1QlcxeGxCRis0QkFDNmR1b2srdzMwUStTbzNLRkxoOWYyaHJSUU5CZU9sMHVMVk5VbU1UOGJ4L1JkeGZQL0ZRdnZWcXUrQzlqMmFxYlg3VC9ERFQ1LzlMV1E0cFNTbllkM2ZlOVg2eVdSU2pQcWlMNlRTZ2plS09YbndNbTVmZXdRQXNLcG9qb0ZqdXFuMWFlblRDTUgvN2dNQS9EdDNNL3FQN0l6TURBWFcvcmtiUUhiQXExMTNyMExmQ3hIUnU0WUJFaUlpSWlJaUlxSnlRcVZTNGNpdWM5aTg3Q0RTMHpKRTV4eGRLbVBrRjMzVnhqaTUybVBNbFA3NCs1ZU5vaUxvMTg3ZnhkUVJ2Nkxid0RibzBzY2IrZ1o2eFZxVEx0dFBhVExrNHg1UVpDclFlN2dQckNxWWx5aEFBZ0RHSm9hWU9uc2tIdDUrRHBlYWprSjdqZHBPc0xRMlE3OFBPeGM2M3JOVlhYaTJxbHRvbitKS2pFOVcyenBKMjNGRlVXU0t2NGRmcGl6QnZSdFBSZDg1QUxWakFIajFJZ3FWSFcyRTQvejFMSnlyMjR1T2UzelFGZ2FHK21qYnphdlk5MDFlK2daNm1EeHJCTEtVV1ZvSFIxSlQwbkhoK0kwQ3ozZnIzeHFOVzlaR1NuS2FFQ0I1K1R3Q3gvZGZGREtNQU9oY2crVGtRZkVXZGZvR2VtVlcrRjBpa2FCdE4wOE0rYmduWkRMMTRJYUx1d00rbWZFQi9wMjdXWlR4azM5OVk2Y09VTXNHeVNzK0poSHJYd2MrQUdENHA3MWdaR3lnMXE5VHJ4WUlPbjhYZDY4L3dkMmd4NWo1NlYraTh4K003UWFuUFBWSWlJaitQMkNBaElpSWlJaUlpS2djdUgzMUViWXNQNGduOTErb25hdnNhSU9wczBmQndGQmY0OWhtN2Vvak9Ta1ZxeGZ0RWowZ1QwbE93OWJsaDNCZ3l5bDRkMnlJem4yOUM4eXVVQ2lVU0V0Smg0R2hQbVJ5S1ZSWkt0eTYrZ2loZWJKWWl2T2dXQ2FYaVFJN3RlcTdhTXhDR2VZelhYamRxRVZ0ZlBianNBTG5sT3ZKVVN0ZlFXcTVuaHlmelJ3T013c1RuZGRZV3FJajRyQm04ZTVTbnpjaExnbkpTYW1pdHJ2NUNuVG5TRS9MaEo2K09LZ3haOXAvY0svckRJbFVpdVRFRk55NitraDB2bnFkcXFKamlVU0NUcjFibHNMS2MrbjZ2WncvR2xSb1FmRHcwR2pJOWVSbzJ0WUQ2LzdlSXdRUWx2OHUzcjZ0U2dIWkwwZjNYc0MrVFNkZ1ptRU1mUU45eVBWa2lJOUpGQVZYQUlnS3dldmk1eVdmNFd6Z05UeTQ5UXpoTDZPRjc4L1l4QkIyRGhYaFhxOGF2SDBhaWJKM05QRnNYUS9PYmxWd2NPdHAzTHp5QUZHdllxRUNVTkhXRWg2ZTd1alN6eHMyZG9XdmNkV2lYVWg1ZlgydjF2WFFxSGx0amYxa2NobSsvR1VrOW04NWlUTkhyaUV5TEFiNkJucHdxZW1JcnYxYW9WNFROOTAvQ0NLaWNvNEJFaUlpSWlJaUlxSzM3TmFWaDVnN2ZabkdjeTd1RHZoODVuQllXS2x2bFpWWGg1N05ZR3hxaEdYenQ2cjkyanc1TVFYWHp0OUZ6OEh0Q2hnTnBDYW5ZVUwvV1JvekVISVV0WWEzemNYOS8yZDloTzJyQW9yc1U3R1NGWnA0MTRHbHRTbnNxOW9pS2p4V09CY1RHWTl6eDY1ckhLZHZvQWNQVC9kU1cydHBhZDJsQ1E3dk9pdlUxN0Yzc2tYMTJrNUNoc2VWTTdkeDRzQWx0T25xaWE3OVcyUFgya0MxT1dSeUdWemNIZFhhQWNDMXBpTWlYOFdJdHVQU3hNT3JlSitOWXpVN0RCemR0VmhqODdPeHM0Yi9CTjlpai8vMCs2RmE5NVhyeWVFN3VEMThCN2N2OXZXSWlONGxCVzlPU0VSRVJFUkVSRVJ2Uk4zR05lQTNSUDJCWkt0T2pmSFYvSEZhYjB2VXZGMTlmTGZ3RTdWZnpadWFHMlBLLzBacXJFZVN3OHpDQk00MXFoUTZ2MmVyZWxxdGcwcVhjd0dGc2MwdFRkRzVkMHY4c0hnQ2ZsczdEWU0vNmdFVE0yTjA4bXVoOWR4OWh2bG8zRzdwYlpQSlpSajVXUi9JNVRMMEdlNkRuLytkaEE4LzZ5T3FoN0x1bjcxSWpFOUd6dy9hb25vdEo3VTVHcldvWGVBV1lVNnVsV0ZZeFB1MnREWkR0LzZ0Uy9aR2lJaW9YR01HQ1JFUkVSRVJFVkU1MEhkRUowUytpc1had0d1d3NETEZzQWwrOEd5dGUwREN5YVV5WnYzOUtmWnRPWWw5RzQ4akkwT0JUNzhmcWxVdEJyZTZ6bmo2UUgyTEx3Qm8wS3dXK28vcW92TjYzaWZPTmFwZzVsOFRkUjczM1NlTDhPemh5d0xQdCtuU0JDY1BYTUtqdThFQWdOb05YT0hUcXdVYU5LdWxzWGFGaDVjN3huOHpHSHMzSHNmTDV4RlFaQ3FFY3pLNURLYm14cWptNW9EMlBacWlRZE9hT3EvM1RhbFJweXJtcnB3aTJoWnUwTGp1bURkak9hcFV0WVgvQkQ5aDY2NHZaNC9DdHBXSGNlSDRkU1FscHFKMkExY01HMTl3MW9WRUlrRlZWM3Zjdi9sVXJkM013Z1IxR2xWSC81R2RDdzBxRWhIUnU0OEJFaUlpSWlJaUlxSnlZdFFYZlZHbHFpMDYrRGFIc1lsaHNlZVJ5V1h3SGRRT0hYbzBSZkRqTU5UMGNORnFYSWVlemVEa1doa1NBSkJJSUpWS1lHQ29ENGRxZHFoa1g2SFk2OUdHVkNyVitMcTRUTTJOaGRmNityb1ZHczg3dHFqdlljakhQWVRYNWxiYVpmcmsxN1YvYXlURUpoWjRYaUtSWU1Ta1h0aTEvaGo4aHJUWHFsQjIwelllYU5yR28xanIwVmJYZnEyRTExSU5nUnB0TldoYUV6TitIYXZ4WFA2YU9mV2F1R0hDdDBQUXVHVWRVWERJeU5nQVF6L3BpYUdmOU5UNnV0UG1qSUpTbVFXSlJBS3BUQXFwVkZJcTl4NFJFYjA3R0NBaElpSWlJaUlpS2lmMDlPWG9PYWpnT2lHNk1qRXpWaXRtWGhnN2g0cGFaWnFVaFpXSC9sZXE4LzIxN2JzM01yWnpIKzlpWHlkSDgzYjFpK3pqNUdxUGlkOE9LZkcxU3RPZ2NkMUxaUjVMYXpOWWFybU5ISkJkYUx3MHlQWGtrT3NXT3lNaW92OW5HQlluSWlJaUlpSWlJaUlpSXFMM0RnTWtSRVJFUkVSRVJFUkVSRVQwM21HQWhJaUlpSWlJaUlpSWlJaUkzanNNa0JBUkVSRVJFUkVSRVJFUjBYdUhBUklpSWlJaUlpSWlJaUlpSW5ydk1FQkNSRVJFUkVSRVJFUkVSRVR2SFFaSWlJaUlpSWlJaUlpSWlJam92Y01BQ1JFUkVSRVJFUkVSRVJFUnZYY1lJQ0VpSWlJaUlpSWlJaUlpb3ZjT0F5UkVSRVJFUkVSRVJFUkVSUFRlWVlDRWlJaUlpSWlJaUlpSWlJamVPd3lRRUJFUkVSRVJFUkVSRVJIUmU0Y0JFaUlpSWlJaUlpSWlJaUlpZXU4d1FFSkVSRVJFUkVSRVJFUkVSTzhkQmtpSWlJaUlpSWlJaUlpSWlPaTlJMy9iQ3lBaUlpSWlJaUtpYk9lUFhZZGxCVFBVOUhEUmVIN2hqMnVSa1pFSlV6Tmp1TlowaEUrdkZtVzJGcFZLaFJNSEx5TTBPQUpod1JFSWV4R0ZUNzhmQ2llWHltVjJ6ZEx5Nm1VVUxLM05ZV2lrci9XWUsyZHVDNityVkswRU80ZUtPbC96OHVuYmNLM3BpR3B1RHFKcng4Y200YzYxUjNqK0tCVFBINFdpcFU4amVQczAwbWwrVGRMVE1wQ1ZwWUtSc1VHSjUzcmJNak1VaUk5TkZJNnRLcGhESnBlVituWENRaUtSbXB3R2w1cU94UnAvZE84RjRiV0ptUkdhdHZFb3JhVVJFZEZid0FBSkVSRVJFUkVSVVRudytGNElsc3pkREtVeUN4MTltMlBnbUs3UU45QVR6dCsrOWdpWFQ5OFNqdXMwcWw2bTY1RklKRGdUY0JYM2J6NFYydTRHUFM2MUFJbFNvVVJjVENKaW94SVFIUkdIcVBCWTFHbFVIYzQxcXBSNDd0KytXWW53bDlHd3IycUxydjFhb1hYbkpyblhWV1poODM4SDROT3JCU3BXc2hMYS8vaGhqZkM2NzRoTzhCdlNYamcrZnVBUzZqUjBoWTJkZFlIWDNQRFBQbHc3ZnhkQTltZm5ONlE5K2d6M0FRQ2twYWJqM3ptYmtaV1ZCUUNJREk5Rnk0NE5JWkZJZEg1dkw1NkZZOTFmZXhEMkloS3hVUWxvM2FVSlJuM1JWNjJQcm13clc0dnV0emZ0MGQxZy9ESmxpWEE4Wi9sa1ZIYTBFWTcvK0dFTmJsMTVxTk9jdjYyZEJqTUxFd0JBV21vR2RxMEx4TUZ0cDJGVndSei9XL3E1VGdHMEhDdi8yQ0c4cnVKY2lRRVNJcUozSEFNa1JFUkVSRVJFUkc5WmZHd1NGdjY0QmdxRkVnQVFzT3NzYmwxOWlFKytHb1NxMWUwQkFOdFdIaGFOV2ZIN2RxeFlzRU50cm9KODlvTS9QTHpjZFZxWHQwOGpjWURrK2hOMDd1T3QweHduRDEzR2k2ZXZrQkNYaklTNEpNVEhKQ0l1SmhGSkNTbFFxVlNpdm41RDJwYzRRQklmazRoWEw2SUFBQytmaGNQUUtEZTdJajB0QTR0K1dvY2JGKzhqNk1JOWZMdmdZNWlhR3hjNjM2VlR0N0RpOSswd05qSEV1T2tEMGFCcFRiVSt0NjQ4RklJakFDQ1RTZEc2UzI1UXBwSjlCVFR4cm9PTEoyOENBQ0pDbzNIcDFDMTR0YTZuOC91cmFHdUplemVmUXZuNlhybDA2aGFHVC9TRFhDLzNFYzlYWTM3WGVkNXZmdjhJYm5XZEVSMFJoOTBianVrOFhoY2ZUdXF0ODVpTTlFeWtwMlhvTkNadndHZkxzb01JMkhVV0FCQVZIb3ROUy9kaitLZTlkRjZITGg3ZERjYUY0emZ3OFBZemhJZkdJQzBsRFhJOU9heHRMT0JXMXhsdHVucWllaTJuSXVkUktwUTRlZkF5emgyN2pwQW5ZVWhOU1llSm1SRmNhenFpZlkrbWFOQ3NWcmthcjFRb3NmVFhyVVYvUUNVMGVuSmYwWDFQUkZRYy9GZUVpSWlJaUlpSTZDMHpNTlJIN1FiVmNlYklWYUV0TENRU085Y0dZdElQL2pnYmVBMlA3Z1NMeHVRRVU3U1ZrNzBBQU5OR3prZFlTS1RPNjd4NjlnNkcrVXpYcXUvcWdOa0FnS0R6OTBTWkw0VjUvamdNQUxTK0JnRDBHTmdHQTBaM0ZZNnZYN292dkpicnllSGhtUnNVQ240Y2h0dXZzeERDUWlLeDRQdlZtRDV2RE9RRmJPWDA1UDRMTEptN0dTcVZDc2xKcWRqODN3SFVhK0lHbVN5M3BHdHFTanFXL2JaTk5FNmhVT0tMb1hNS1hmZmluOVlWZW43U0QvNW8zTElPZ01JL2o1U2tWSXpzOWsyaGMra2lJUzRKeC9Kc0kxVVdjZ0lrZWUvQjZJZzRVWi9Jc0JqaHRZV1ZxYzdYa0Vna29nQkp6OEh0Y0NyZ0N0SlMwZ0ZrYjVYVnZIMER1TlYxMW5sdWJUeTZFNHlaay81U2ExY3FNeEFXRW9td2tFaWNPSEFKN2JwN1lkakVYcUo3S3EvWXFBVDg5dTFLUEg4VUttcFBqRTlHMElWN0NMcHdENjA3TjhHb3lYMDFaaVM5amZGWldTcWNEYnhXK0FkVUNrWk02ZzM1MjB0NklxTC9KeGdnSVNJaUlpSWlJbnJMREkzME1XN2FBTlJwNklvVmYreEFab1lDdHZZVk1HWktQOFJHSldETjR0MGx2b2F4cVZFcHJGUjNkbFVxRk5sSDMwQVBGV3d0WWY1Nk82U1N1SHdxTnhpanlGUmdyTzkzd3ZHSVNiMHhkTHd2VmkzY0NRQjRjT3NaVmk3WWdkRlQrcW5OOC9KNUJINzlhcm1RdFdCbVlZTFBmeHF1OWlCNzlhSmRhZy8zU1R2VFJzNHY4Tnl2WDY4UVh2dFA4TVdYdjR3RUFLU2xwT09qM2o4S0FiKzgyNkd0L1dzUER1ODRBd0F3TU5RVFBmQzN0RFpEYi8rTzJQRHZQZ0RaTlhaV0xOaU9XZjlNUW1hbWJzSEdIS29zRmRKU2M3TmE4bDR6YjBDeU1NZjJYWVNCa1FFR2ordXVkaTRqUFJQelppd3Jjc3UwazRjdXc4ckdBbjFmYitsV1hzWVRFYjBMR0NBaElpSWlJaUlpS2llOE96V0duWU1OL3Y1bEl5Yjk0QSs1bmh4enBpMURjbElxZ094ZnhYL3orMGVvVWFjcUFPQ1hMNWZpYnRCakFFQ0xEZzN4MGZTQndsei96TjRrL0lyYnJhNXptZjFTdmlpdXRaelFxSGx0bUpnWndkVGNHTThlaFFwckJvQS90MzRyMUlrb3FjVDQ1Q0xyVkhUbzJRekJqME54Yk45RkFNRE5LdzhRSDVzazZwT1ZsWVZGTTljaUtTRUZBS0NuTDhkblB3NVRxMEZ5ZU1jWlVkWVBBSHp5MVNDTjE3MTI3ZzdPSGJ0ZVpMOGNMdTdxUmNSTlRJMVF0Ym85YkNwYnc5QlFYRC9qZE1CVjRUN0p5ZDdKc1d0dElMYXRDZ0FBMUtydmdobS9qaTMwMnVYWmc5dlBSY0dIdkZ0VTVkMkNLKy9XYWpsOGVyVkE0Sjd6aUFpTkJnQWtKNllpN0VWVXNiWWtBNERRNEFoUkFHN2VxaTlSeVQ0M0lDaVJTRkM3Z1NzYU5Lc0pHenRyS0JSS1BMajFERWYzWG9BaVV5SDBPN0x6TEhvTmFhOFd4Tnk5L3Bnb09LRnZvQWUvSWUxaGExOEJCN2Fld3BON0ljSzVmUnVQbzEwM0wxamJXSlNiOFVSRTd3SUdTSWlJaUlpSWlJaktrZXExblRCMXppaXMrM3N2Nm51NW8wNURWNFE4Q1lOQ29VU25YaTJFNE1pTForRzRkLzJKTU83NmhYdDQ4U3djRHM2VmtKS1VpcUFMOTRSemcvTDlPdDEvdkM5U2s5UFVydjNvYmpBQ2RwM0RnRkZkVUtHUUI1MVpLaFhXLzcwWHRScTRvbEdMMmlpczFIampsbldFcmFJQVlNZnFJNklBU1ZIQmtScDFxcUp1b3hxaXRoMXJqbWpzZS9MZ1pXSHJNYWxVQ2oxOThXT1BuT3dQLy9HK2VQcmdKWlFLSlNiLy9LSGFGazVTcVJTZi96UWNpMzVjaXhmUHdqSCs2OEhDNTU0ajZQeGRJUnNocjJidDZtdGNXMVI0ckNoQVVsQy93cGlhRytQVnl5Zzh1aHVNeGkzcjRLUHBBNFdNaGJDWFVhSnRxVEl6Y2gvQVIrWEpjTEYzc2hXZHk1SHpXVlZ6YzFBTHNHaWl5RlJneXZCNWlJbU1GOXE2OW11bGRxK1Z0c0RkNTRUWCtnWjZjSzJaRzBpS2owa1VYaHVaR0txTmxjdGxHRGk2Sy83KzN3WjA2ZXNOM3lFZGlsV29YUnVXRmN6eC9hTHhjSEYzRUxWN3RhNEg1eHBWc0dUdVpxRk5vVkRpK2VNdzFLcnZJclNscDJVZ1lPY1owVmovOGI1bzA5VVRBRkN2Y1ExTUdUNVBDT0lwRkVxY09IZ0p2ZjA3dnZYeGV2cnlBdStoNFoxbWlHb1BMZGs5czh5K0F5SWliVEJBUWtSRVJFUkVSRlJPS0JSS0hOeDJHanZYSEVGR2VpWmlJdUl3Njk5SjhPN1VHUHUzbk1UQU1kbTFOcEtUVXZIWHordEZEeHFUazFJeGQ5cC9HUC9OWUxqWHE0WS9Oc3o0UC9idU96cUs2b3NEK0hmN3BvZjBUaHFwbEJRZ0VGb29vWk1nSUwwSjBxU0lZa0ZGQmVXbm9DSW9LQW9JQ0FMU3BTT2hsMUFUUWttQWtFWjZTTzl0eSsrUEpaT2Q3RzRhQ1VHNG4zTThaOS9NbXpjdm0wME03ODY3RjBzaUQvWUFBQ0FBU1VSQlZEY3YzVWRtV2c1ckVSa0EydnF5QXc2RitjWFl2ZWtFTHYwYkJybGNqc3NoNGZoOHpXeUl4T29YTHY4OWNCbTUyUVVJUFhNYlNYRnBDQnJmQjUxN3RWTmJ3K0I1dWJhMXh4dVQrN0dPcVF1UVNLVXluRldxblRGNGRFK01uajVRcFYvR3M5MEQ0MllPaHBhT0dKV1ZFdVpZbGVKQ3hhTHZyTVZqRUJPVkNHdDdjMlNrWmtOSFY3RUxKdTVSTXRaK3ZRTlNxV29hcGZyV1Q2bXQzK3pGWStEZjE1dHBUNWd6RkFBUWRpVUtEKzhxZ21LUjRUSFl1ZjRvMDhmUzJnU1cxaVlJR09LSG5NeDhMQnovcmRxeHp4eTVoak5IcnFrY3IwOVFSTm5wdzlkWXdSRStuNGVCbzNvMGFJemZEbjdKdkk2K240QWZQLytUYVM5ZE40OUp6eVo4OWptc3FubFJwZGVnVGhCckszYUtwQ1ZsSXVaQmRaMGVUWUczVGozYXd2SFBEMkZzWnRpZ3VUYVVtYVVSekN5TjFKN3IxS010SzBBQ1FDVm9kZWZHSTVRK3E1Y0NLTDZlSGdOOG1iYTJyaGE2OWZYR3Z3ZXJneGdSMXg0eUFZNld2bDRkcVZURytwMEZRQ1dJU1FnaEx4cjlGaUtFRUVJSUlZUVFRbDRDTnkvZHgrNU5KNWowUHdDUUdKZUd5UEFZZVBvNDQrMUZpam9aVVJHeDJMejZBS3NmbjgrRFJDSkZYazRodmxtMEFUMEcrR0xRcUo3b0h1aFRyM3RMcFRMY0Qzdk1MRjRteHFaaS9UZC80OTFsazFTQ0hobXAyZGk3K1YrbW5SU2ZqcnMzSDhFdm9MM0t1UEhSeWZoeTdycGE3MTB6VU5EUWhmb3FvV2R1SXpOZHNZT0N5K1dpejFBL3RmMCtuUEo5bldPZDNIOFpKL2RmVmpsZXRVTkNyQ1ZVdXd1anVRd1kwUjNGUmFVNHV2c0NjNndncjRpMU9GM0YwOGNaZGs1V3pUcWYzT3dDSE53V3dqcldkMWdYdERMV2I5QTR5aW1sUkRWU1ltbHBpMWpuYjEyK2p3M2Y3MlUrbzJKdEVUeTluVEYxd0tmZ2NLQVNyR3J0clBrOXFCa2MrZjdQRHdFbzZwSTh1QjBMRHg5bmpkY3FmMzRzckUydzZKdTNtTFpKUFlNdUZlV1ZLc2RxQmxPVWQxa0JnRnNIUjNDNVhKVmp5cCtCeEdjN3pmaDhYb3RmcjQ1VXdxNzF3dVZ5TlJhbko0U1FGNFVDSklRUVFnZ2hoQkJDU0F0Yi84MHVWdnFsS3FZV1JoQ0tCSGlhbW8xN1lZOFJldVkySGtjK1lmWHg3ZWFKWVdNRDhNMEhHMUJSWGdtNVhJNkxKMi9oNHNsYnNIVzBSSWRPTHJDeU00T2xuWm5LVHBJcWhrWjZXTFI4S3I1ZXVKNHBPaDErTlFxN041N0EySm1EbVg0eW1ReS9yOXpOV3VCdDY5c0cwOTRmMlJSdnczTzVFbEpkQzBRbWsrSDlpU3RWK2pRMitGS1RsWjBaMm5pMlZ2bGVBTURLell2VVhuUHUrQTJjM0hlcHpuNkFJajFUVFgrczJzK2trTEoxc0FEdjJTSjBlVmtGMHBJeW1YNDhEWXZUVFVWUjNQd2dhM2VCanE0V2hrL3EyNkJ4MGxPeW1QUk1BSkQ2aEYwSVBERTJqYW1wSXBmSjhkZXZSMUQyN0o1OFBnL3ZmamtKbmo3T3NIR3dRR0pzS3V0YWtWaUl3R0IvcHAzd09BVjNianhTbVlPdGd3VjgvRDFnYm1XTS9KeENiUGgrTCs3ZGlzYjQyVU14Y0dUM09yOEdub0RIcWpsU1g4ZVVBbDBBWU9kb0NRc2JFOWF4eExnMFZ0dW10Ym5LT0JZMnBxeTJWQ0pGVm5vdUxHeE1Xdng2ZFNvcjJJRWhMcGZEMUVtcXJ3NStidENwVWF1RkVFS2VCd1ZJQ0NHRUVFSUlJWVNRRnRiYTJab1ZJT0h4dUJnNHFnZGMyOXBqMVpLdEtIbTJVRnlUVnhkM3pQcDRETVJhUWl4Y05obnJ2LzBiaGZuRnpQbWt1RFFrUFZ2bzlQSnp3L3ZMcDJxY2c2MmpKV1l2SG91ZmxtNkhYQzRIaDhOQlpZVUVNcG1NZVhMODZOL25FUk5WbmNiSXpza0tDNzZZK0ZJOEJXN2Z4aHBSTlo1NmIwNmRlN1ZIVEZRaVhOcmE0OUc5K0dhOTE4RnRwM0hyOG4wQWdJZVhFejVhT1ozNW5xejdlZ2NUSUxGMXRJU0h0ek9yRmdlZ0NBeGxaZVF5YlNOVEErUms1cXNOSXRYbHhONUxpTGoyZ0hXc3VLZ1VjMGN0eDlaL3Z3RUFwRHg1Q3V2V1pyV09zL2VQazdoNTZiN0c4Ny84YnlmejJzUzhGV1o5UEFZclB0d0lnMWE2bUw1b0ZEeWY3ZkxvMUtNdDhySUxJQklMb2F1dkRSdDdjd3djMloyMVNCLzNLQm43dDU1U3VZZC9YMi80K0hzZzRYRUt2djlrTS9PenMrdjNZekF4TjBUSDdtM3JlRGZxOXVoZVBNckxLaUdwbENBelBRZTNMa2V5UGk4aXNSRFQzaHVoY3AzeTl3dFFIelF6Tk5KVk9aYWZXd2dMRzVNV3YxNmRpaHE3cmlRU0tYNWJzVnR0WDAyKzNmZ2VCVWdJSVUyS0FpU0VFRUlJSVlRUVFrZ0xDeGpjQ1FlM24wWjVXUVhzMjFqajdVVWpZZWRrQmJsY0Rnc2JFOFE5VEdMMU4yaWxpMkhqZWlOd3VEK1RBcXV0Ynh1cytPTjk3RmgvRk5jdjNGVkpaeE0wb1kvS2ZXY1BYNG9TTmNYYUFjVk9nWkJEb1FnNUZLcHgzb214cVpnWi9LWEs4UUZ2ZE1PRWQ0YkJ4THdWcHI3N0JuTThQNmRRcFg2STh2bm40ZUhsaE9ON0w0TEQ0YkRxSEhBNEhJMjFVWWFPNllYUmJ3K3FkVnhOdFVJNmR2T0VTQ1JBVVVFSmE4SDc0Mm1yNmpYZjJ2b3AxeUFwS3luSC9mREhBQUJ0SFRHYzNlM3d3ZVR2MFgrNFA3S2U1dUhHeFhzQUZEdEhwcjAzUW1Pd1Nqa1lzbWJuSi9XYVkwMjNyejNBbmo5TzF0cm44cWt3YkZxMUh3TkdkTVBZbVlPYnJDNk5ld2RIdlBQWk9MVHI2QUp0cFFMc3dSUDZJRmpOWjdzaExHMU5ZV2lreHdSSTVISTVmbHV4RzB0V3Q0SjlHK3ZuR252akQvdFk2ZkNxY0RnY2VQbzRZL3pzb2JDeFY5MmRVVnpJRG9wcXF5azZyNjVHVU5VT3NKYStYaDExcWNVYVNpQVNQUGNZaEJDaWpBSWtoQkJDQ0NHRUVFSklDOVBXMVVLZm9YN1ExZGZHNE5HOW1FVnVEb2VEU1hPRDhOV0NYNkdycnczM0RvN280T2VHTGdFZDFCWTMxalBRd2V6Rll6Qmh6bEJjRGdsSDFPMFlKRHhPZ1lXTktaemQ3VjcwbHdVOUF4MVdMWkRkbTA2bzlORlVLNlNobkQxYnc4N0pDbC84TkFkdkQvMmNPVDV4N2pCV3VxV21ZbXhtaUlEQm5YSDA3L05OUHJZeXNiWUluNitaZzh1bndpQVVDN0hqMXlQSXpTN0F6dCtQc2ZwTldUQmNZd3ExcGhCOVB3Ry9MTjhKbVV5MU1IMlZNNGV2WXR1Nnc1REw1VGl4N3hJSzhvcng5Z2VqbW15SDBTL0xkOWJkU1VsOVU2cUp4RUs4dTNRU3ZweTdqa25yVlZGZWlkV2YvNG1sdjh4cmNHMlYrckN3TVlHRGl3MzRBdlVwMFdyV3VGSFhUMTA2dGFydlQwdGZyMDZwaG1Cc1E0Z29RRUlJYVdJVUlDR0VFRUlJSVlRUVFsNEM0MllOQVFDcytYSWJ3a09qVk00WDVoZmp4c1Y3dUhIeEhqWit2N2ZlNDI0TFdmRkNDNHBya3A5YmhETkhycWtjVDAvSkFwL1BnNGw1cStjYVgxdEhqRTkrbUFGaEF4WlFqKzYrd0NwODNoUTBMY29mL2ZzOGEvZEZRK3VoZE8vdkN3QzRkeXNhRjA3Y1pKM2o4WGxJVDhwRVRtWStqRXdOR2pqanVqMklpTVdQbi85WjV3NkFoM2ZqV2J0M3Jwd09SM0ZoQ2VaOVBrSGwrekwvaTRscXgxRGVzZlArMTFQZzFjWDlPV2F1MEdlb0h4T0kwN1FqeU16S0dPOThOZzQvZkxxRitScHlzd3Z3ODlMdCtPekhXZUFMbW5ZSkxTMHBFMGQybmNQeHZSY3hmdllRbFNCZXpaMVFNcWxxNEtIbUxqRUFUSUgwbHI1ZUhlV2FNNEFpUmQvQ1paTTA5Z2VBajk1YUJVbGw5ZTh2MmtGQ0NHbHFGQ0FoaEJCQ0NHbGhFb2tFVDU0OFFXWm1Ka3BMU3lHVnF2NWpreEJDWGhVOEhnOWFXbG93TlRWRjY5YXR3ZWZUUDB0ZkJIVzdUUUQyMDk3ZVhkelJQZENuU2U1bnJxWUd3WjVOSjVnaTI4cStYN3daWmFYbGVIZnBKTGkwdFcvMFBiOWIvQWNlM2xXdEJiSnovVkhzK3YwNEFHRERvYVdOSHIrK05DM0FON1Nmajc4SEZpNmJERUR4TkgvRTlZYzRzZThpcXdaTUZhbEVpdU43TCtMZmcxZlF0WThYL1B0NE5YemlHbHc3ZHdjYnZ0L0xXcVFHZ0pGVEFySC96eERXc1hjK0d3ZVJsaEFYVDk1aWprVmNmNGlWSDIvQ291VlRvVjJqZHNSYmd6NkRYS1pZaEYrNzV6UG9HZWpVZTE1OEFWOWxaNHBVS2xPWlowTzA2K2lDRVpQN3NiNHVzWllJcFNYbDBETm8zTytxSC83OFVERTNpUlQ1dVVXSXZwK0FFL3N1SVQ0Nm1UbStmZDFobUZzYW8zMW5WNlg3Q2xucDc4ckxWRk5YcVV0blZWV2ZvNld2VnlmN2FSNnJiV0p1V0dkZ3RHWVFwaUVCVUVJSXFRLzZTNVFRUWdnaHBBWGw1T1FnSlNFYWxycUFqUlVQSWtIVHAzQWdoSkNYVFhtbERJVmxtWGh3TnhQVzlpNHdNakpxNlNtOWxpcktLMWtMbksyZHJkQ3BaN3RtdVZmazdSaGNEZ2xYZXk0elBRY0FzT0xEalpqMThSajRCYlJ2MUQwa2xWSzFpK05TcVF4NDl2UzcwZ1B4QUJTTDdFSU53YU1xbW1xMHZDaDNiMFpqM2ZJZEtzRWw2OVptbURRdkdERlJUM0IwOXdXVWxaUkRLcEhpOHFrdzZCdXlBdzAxZHhEeCtEeklLalNuUWdJVWRUZ09ianVOUXp2T3NuWVNBRURBNE00SW50aFhKVURDNFhBdy9mMlJFSW1Fck5vMWp5T2Y0SCtMTnVDamI2ZkJ3RWdQZ0dMaFczbnhXMTI2cHJUa0xPZytVQVNFYXFhSWUzdlJTS1pPUzVWcjUrN2cxMjkyMWZwMTFTVm9RaC9FUGt6Q3ZWdlJHUG5XQUF3WjNiTko2cWp3K0R3WW1ScWdTKzhPNk5TekhWWit0QWtQNzhZeDV3L3ZPc2NLa09nYjZySStlL201UlNwajV1Y1VxaHd6Zmhad2FPbnIxWWw3RmhTcVltR3R2cGg3RlpsTXh2cnNjYm5jV25lb0VFSklZMUNBaEJCQ0NDR2toZVRrNUNBbk1RcnRMRFUvYVVjSUlhOGlrWUFMa1lBTFkxMDVZaE9qQUhoUWtLUVdLemN2WXJVcnlpdFpUM05yNlloWmk0YmIxaDVDNU8yWU9zZk55eTVndFJ2eTlINURGT1lYWThQS1BTcUw3RldxVXZsSUpGTDgrczB1bEpkckx2TGMxQWFPNk5ib0l1MmFORlhSZVZNTHhVS3pnNHMxSzhCaFptbUVJV01DMEhPQUwzaDhIank4bk5CclVHZnMzWHdTbC80Tmc3T0hIUUtEL1hGOHowWG1tb29hNzZsWVM0aktDczNwc3ZKekNySCsyNzhSRlJHcmNxNTdvQSttdmp0YzQ3VWNEZ2VUNWdVQkFDdElraFNYaHEvZit3MGZyNXdPVXdzalJlQktpYnJhRXJ1VTZxdzBOQ1ZaWTNFNEhNeGFQQWJweVZrcU5WMnFpcmd6ZlJ0NUR4NlBpMTZET3JJQ0pBbVBVMWg5eksyTmtaNlN4YlRUa2pKVnhrbE5mTXBxNnhub3dLQ1Y3a3R4ZlUxU2lWUWxkV0JkTlhQS3k5aWZVYUdJbGpFSklVMlBmck1RUWdnaGhMUUFpVVNDbElSb3RMVVFBd0RLS21WNG5GNkszSkpLVkVqVUx5QVJRc2lyUU1qbm9KVzJBRzBzdENBV2NPRmtKc2I5aEdqbzYzZWtkRnNhV05xYXN0cGJmenFJczBldk0rM2x2Ny9MNmlQU0V0WnIzQ2N4cWF5MnJyNzJjOHhTdmNvS0NkWjh1UTI1ejRJeEhBNEhIZnpjRUhIdEFkTm4vT3doMkxIK0tBQkZzS2VOUit0RzNldlRWVE9aMThwQmpVbnpncHFsU0hzVjd5N3VyTG9mTlhjMVBDODlBeDBFRE9yRTFHOTVtcGFETFdzT1lNdWFBMnI3djdWd2hNcU9CK1hVUm53K3I5WTBSVmZQUm1EYnVzTW9MaXhST1Jjd3FCUGVlazkxZkhVbXpRdUNUQzdIbWNOWG1XTlBVN094Zk9GditHakZkQmdhNnpISGhTS0IyaDBrTFlYSDQ4SFd3WUoxVENhVDRjaXVjNnhqQW1IajB6MVZsTlZlejhYUnpSWjNianhpMnVxQ1ZWRjM0bGh0RHkrbmwrYjZta0xQUnJCMm5QQjRYTGgxY05UWUg0Qkt6WnZuZWI4SklVUVQrdXVURUVJSUlhUUZQSG55QkphNmlvV2lza29aYnNRVm9MV0pGbHdzdENBU2NPc2VnQkJDL3FQS0syVklMNmpFamJnQ2RIYlVoMWpBaFlXdUhFK2VQSUdUaytiRk5hSWdsOHZ4UUdsUlVxd2xoSFZyODBhTlZiTmVoNDE5NDhhcFRjVDFoM2djK1lScGR3djBnYWw1SzFhQVpNQ0k3aWdxTE1XUm5lY3diOGw0bFlCUWMycUtJdTNXOXViNFpNWnFwdjNiaXQzUE95MlYzUkpURmd4WFcrQmVIU01UZlpYYUVDbFBxcC8wTjdjMjFoamd5TTh0MGhnY2VXTlNQN3d4dVYrOTVsQmw4cndnbEpXVTQ4cnA2dlJxdWRrRitPUEgvWmo5eVZqbVdFVjVKUjdjaVlON0hRdm15amF0Mm84dGF3NnlqdFhjbGRKWXR5N2R3NGJ2OTRMSDQwS3NKWUpBeUVkSmNabktncjI1dGJIR01ZN3R2b0FCSTdxcExlNWVVbHpHMmwwRFFPWG4yTHVMT3c1dU84MjBzekp5RVhZbEVyN2RQQUVvZHJOY1BYT2JkVTJYM2gxZW11dVZsWmRWWVAvV1U2eGpIdDdPZGU1YXExbjNSS3dscXJVL0lZUTBCZ1ZJQ0NHRUVFSmFRR1ptSm15c0ZFOUtQazR2UldzVExiUTJwbi8wRVVKZWZTSUJsL2w5OXppOUZPMXNkYUN2eFVkY2FoWUZTT3JoMnJrN3JGUTNUdTUyNEhJYm51aEhMcGZqenMzcXA4UEYyaUxZMUhoaXZpbTA2K2dDb1VpQWl2SktpTFdFR0QxOUlNNHA3WDZwTW5KS0lOcjZPTU8xbllQS3VVZjNFMWdMdFFRd01qVUFsMXY5UUVWV1JtNnQvZS9kaW1aZXkyUnl0ZlVrQU1DZ2xTN21mallPUDN5NkJUS1pJdGdnRVBJeDQ0TTNOUzUrMTRiRDRlRHREMGFodExnTTRWY1Y2WlVzYlUyeFlPa2tsUlJ2TzM0OWdpVnI1ckNPdmYvMUZIaDFjVmM3dHFSU0FrbnRtekFhclgxblYzQTRIRWlsTWhRWGxXcnMxeVZBODN1eWU5TUpITjk3RWI3ZFBPSG9aZ3Q5UXgzSVpYSWt4cVhod29tYnlNbk1aL1h2M3QrSDFiWnZZdzBuTjF2RVBreGlqbTM4ZmkreU1uSmgwRW9QUjNkZllOVUlzYlExaFhkWDk1Zm1lbVhiMWg1UytYb0RoOWU5cTZ1MFJ2MGZMVzM2VzVrUTB2UW9RRUlJSVlRUTBnSktTMHVaZ3V5NUpaVndzYUE2SklTUTE0dUZnUUNKMllyRkx4R2ZpNUlTOVF1MnJ5UDdOdFlxUmJVQklQeHFGUDc0Y1QvcldHUjRET2FPK2hxZVBzNW8zOGtWN1R1Nm9OZWdUblUraVI4VkVZdW5xZGxNMjluZHJra0tVZGNrMWhMQzE5OERWOC9kd2NSM2dtQm9wS2V4cjdyZ0NLQW84SzI4QzZVeG91OG40TXJwY0x5MWNBVHJ1RWdzaExpT2xHU2FnZ21hQ0lSOG1OUlNxRnFkckl4Y3RkOXpUYjdac0JEYXV0Vi9POVNzazZLcnI0M1ppOGNBVUtUWE9yajlESE11TFNrVGk2Zi9pTkhUQnpKOWxMWDFiWU9SVXdPeGQvTy9zRzV0aHJsTEpqelg3aUllajR0M1BodUhiejdZZ05MaU1uejZ3MHdZR09raHNVYUt0OFM0TlB6dzZlWkczNmMrbEFORmdLTHVSMGx4R2JSMXhLemorb2E2c0hHd1FGSmNtc2F4K2c3ckFoOS9qMXJ2VjVoZmpQUEhiK0Q4OFJ1MTluUHY0SWcrUTd1b0hKODBMeGhmTDF6UEZMTXZLUzVqMHRFcDQvRzRtUDcrU0ZiUTdHVzRIZ0NPN0RxSFM2ZkNXTWZzMjFqRHk4OU5wVzlOdVZuc29JcVlBaVNFa0daQUFSSkNDQ0dFa0JZZ2xVcVoxeFVTT2FYVklvUzhka1I4THNvcnE5UGhLUDllZk4wTm45aVhlVjFTWElhcjUrN2c0c21iaUF4WFgzaTlxS0FFMTgvZnhmWHpkOEhoY05EYTJRcmVYZHpoM2RVZHJaMnQxRjV6K3RCVlZydTJKK0dmbDIvM3RwREo1ZWc1c0dPejNVTloxYzZIS2lmMlhrSldSaTdNclZUVElRVUdkNjIxU0h0bGhRVFRoeXhwMFAydFc1dmpxMS9uTitpYUw5NVpxMUtrKzNrSVJRTDQ5L1ZHY1dFSnZsdThHWkpLZHZDbHVMQUVXOVljZ0c4M1QweDdiNFJLcXFPaFl3TWdFZ3NSTUxoenJmVktHaktmUmN1blFpYVZ3ZUJaa0N4THFTNUtsZWo3Q2JXTzh6eUYyaStIaEtzRUdGTVRuMkxGaHhzeDY2UFJzSzRSQk9vM3JBdWk3c1NDeStHQXcrV0N4K09DTCtEQm9KVWUybmQyaGJPN1hhUG5Vb1hENFNCZ2NDZE1tRE1NUEo3cTM0S09yalo0NTVPeCtQMjdQU3JwdmFvSVJRTE0vR2cwWE5yYXYxVFh5K1Z5N044YWdzTTd6N0tPYzdsY3ZMWHdEYVl0bGNvZ2w4bFVVcEZsUDgzRG9SM3NhM1gxbXI1T0VpR0VVSUNFRUVJSUlZUVFRZ2hwWVdsSm1jaE16MFZoZmhFeTAzT1JucHlGSjdHcFNIM3lGSEs1WEtXL2daRWVSR0loYXhjSW9GaVVUSGljZ29USEtUaTQvVFJhR2V2RHU2czdmUHc5NGVIdEJENmZoNWlvUklSZGlXU3VFWW1GNk55cmZiTjliUjA2dTZLdGI1dG1HNyttckhSMnVxbXE5Rk81TlZJNjFWUlJYb256eDI5QUlCU0F4K05DSnBNaDR2cERWcCttQ0JZMGhVOW5ybEg3dEw2eU96Y2U0YytmLzJHbDMvTHY2NDN3MEVpbVJrbllsVWpFUkQzQmpBL2VSUHZPcmt3L0RvZUQvbTkwYTlJNTF3ekNaS1JrTWEvNUFyNUtFQWNBcnB5NWpleW5lZERTRVVNZzRJUEg1N0ZTeXNrQnlHVnl5R1F5eUdSeVNLVXl5S1JTU0tVeVNDVXlTS1ZTZVBtNTRlSGRlR3o0Ym8vYWVTVThUc0dTMlQraFhVY1hlSGc3bzVXeFBvUmlBWXpNRE5GelFFZm1mYTc2T1pSSlpTZ3FLRUY0YUJSa010bXplOG9nbFVqaDRHTERCRnIrdDJFaFFzL2NSdlQ5QkdTa1pET3B1clIxeExDd01ZRnJPd2QwRC9TQmxaMVpyZTlicDU3dFlPOWlqWlA3THVOZVdEU3kwbk1oQjJCaVpvajJuVnd4Y0ZSM21Gb1l2VlRYNStjVVl0T3FmYXdpNzFXQ0ovYUJnNHNOMDQ2UFRzWlhDMzRGaDhNQlg4QURuOCtEVENaWHFUOENORStkSkVJSW9RQUpJWVFRUWdnaGhCRFN3cUlpWXZIbnovL1VxNitka3hVV2ZERUJabGJHaUk5T3h2VUxkM0hqd2oyMWRTaHlzd3R3OXVoMVhEeDVDOTl0L1FBbTVxMXdZdDlGVnA4dXZUdlVtV2JxZVlqRXp6ZjIwREc5VkhaNTFFd3BwZXpLNmR0cWo3dTJjNmkxaUxkUUpNRHh2UmRWYWlVb002NUg2cXlFeHltMXpxOHAxRGJIcTJjamNPWE1iY1JFSmJLT2QrclJGck1YajBGNmNoYldMZCtKeEZoRmlxdjgzQ0w4OE5rV0xQeHFNbnk2MXA0eXFpbkZSMWZ2bUZudzVVUnNXM3RJNVROY3RUT3FzWGc4THJyMjdnQWRQWFlxVTMxRFhZakVRbVNtNXdCUTdHS0l1UDVRSlNEV1VGLzg5QTd6MnRiQkFtTnEyWjNVRUtZV1JwZzBMK2cvYzMxcVVpYnVxOW54MXFsSFc5WU9PUUJ3Y0xHQldFdUlzdElLVkZaSWFrMDExNmxudS9wUG1oQkM2b2x5T1JCQ0NDR0VFRUlJSVMwc1lGQ25PdXRXV05xYVl1cTdiMkRadXJrd2U1WXV5c0hGQm1ObkRNYVBmMzJNTDM1NkIvM2Y2S2Eyemtmdm9YN00rSlBtQlRPcHQvaDhIb0luOUduaXI2WmxjV3VrS2pJdzBzUGN6OGJqdzIrbnFVMWpwTXpUMjFuak9iRzJDQjI3ZVRiSkhKdlQzWnZSS3NHUnJyMDc0SjFQeHdFQUxHeE1zSFR0TytnWDFKVTVMeFFKNEtvbXhWSnpzclExQWFCNFg5dDNjc0huYStZMCtRSzRXM3RINk9ocG8zMUhGK2pxSzlJekdScnA0ZE5WTS9ISkR6Tmc1NlErQlYxajZCdnF3c25kdHNuRyt5OXo3K0NJYWUreDYvMzRkdlBFbkUvSHFkUTY0dkc0Y0hTdCszM3JNOVJQWThwQVFnaDVIclNEaEJCQ0NDR0VFRUlJYVdFOFBnOUR4d1pnNjA4SG1XTmliUkVjMmxqRHRaMER2UHpjNE9oVyt5S2lzNGNkbkQzc01INzJFRVRkamtYbzJRamN1blFQY2prUU5MNDZDR0pvcElmUFZzM0NxaVZiWWQvR3VzRUZ4VitFc1RNSE02K2QxSHpkNzM4OWhYbHRibTNDT2hjMHZqZWlic2Znd1owNGRPL3Zpd2x6aGtKSFY2dm1FR3ExOFd5dFVsQ2FMK0REd2NVYTQyY1BaUmJaYS9NaWlyVC9kdkJMVnBIMjJjT1hNcS9mL21BVVZuL3hKMktpRXFGdnFJdHhzd2FqV3o4ZjF2VjhBUitUNXdmRDJjTU9tMWNmUU5jK1h0QjV3ZlVkSnM4TFJtcGlKa3pNVzRITDVhS1ZpVDdtZno0QkNZOVRjT3R5SkdJZkppSWpKUnVGK2NWcTB5M1ZSNGRuYWNONGZCNDY5MnlIc05Bb2ZQTERURmphbWdJQXZ2cDFIcTVmdUlmd0s1RklUWHlLdkp4Q1NDWFBVblE5cTQwaGs4blZwcmxUZDYrYWkvK3ZzeDc5ZlpFVWw0YVQreStqejFBL1RKb1hyREZBNmV4dWg2aUlXQUJnVW0wSmhBS0l0WVF3TmpORTF6NWU2RHRNdFlnOUlZUTBCUXFRRUVJSUlZUVFRZ2doTDRHZUEzd2hGQWxnWkdvQWN5dGpHSmthTkdyQmxjdmxvcTF2RzdUMWJZTXA4NE9SbXZnVUJxMTBXWDNFMmlKOCtPMDBWS3FwKzlEY1hOczdzQUkyNmd4K3MyZXQ1NzI2dUdzOHgrRndNSHZ4V0R5NkY0OHV2VldMejYvWitRbnpXa3RIekRyWG83OHZmTHQ1Z3N0VkZPYm04M2tRQ1BsMWZoKzgvTnlZMStiV0pwZ3daMml0L1d2YXNmNG9xeWFIT2ovKzliSEdlZi8yejFKV2UrNW40eEZ4L1NGNjlQZXR0VzZLZjE5djJOaWJxeFRJcnE5Qm8zb3dyMnZ1M0trTGo4L0RnaThucXRTR3NXOWpEZnMyMXF4amNybWNDVnpJbnRVY2dWd09tVXpPbkpmTEFkUUlaQ2luMWdvWTNCbjlndjJaNEFpZytGbnAycnNEdXFyNW5DaVR5UlIxUm1yV09aSEo1SXI2STFKcHZZTndyNU94TXdmRHc5dVo5Zk9oenNpMyttUEUxTUE2NitvUVFraHpvQUFKSVlRUVFnZ2hoQkR5RXVBTCtPZ2U2Rk4zeHdZUWlZV3Nnc2pLaENKQml4UWQ5L0J5Z29lWFU3UGVvNVdKdnRyZ0NBQVltUnBvdkk3SDU2a1VFNitQOTVkUGJmQTF5dW9UVUduSXJoUmpNOE42UDNIL1BHbW14czBhMHVockFVWGg5dnE4MzRwZEJYenduK1BqV2pQbzBoQmNMcGNXN3h1QnkrWFdHUndCRk45ZjJuMURDR2twOU51ZEVFSUlJWVFRUWdnaGhCQkNDQ0d2SFFxUUVFSUlJWVFRUWdnaGhCQkNDQ0hrdFVNQkVrSUlJWVFRUWdnaGhCQkNDQ0dFdkhZb1FFSUlJWVFRUWdnaGhCQkNDQ0dFa05jT0JVZ0lJWVFRUWdnaGhCQkNDQ0dFRVBMYW9RQUpJWVFRUWdnaGhCQkNDQ0dFRUVKZU94UWdJWVFRUWdnaGhCQkNDQ0dFRUVMSWE0Y0NKSVFRUWdnaGhCQkNDQ0dFRUVJSWVlMVFnSVFRUWdnaGhCQkNDQ0dFRUVJSUlhOGRDcEFRUWdnaGhCQkNDQ0dOSkJhTG1kZUdSbnJJeXlsc3dka1FRZ2doaE5SUFhuWUJESTMwbUxhV2xsWUx6cWJsVUlDRUVFSUlJWVFRUWdocEpDc3JLeVlvNHRyZUVWZEN3bHQ0Um9RUVFnZ2hkYnR5K2paYzJ6c0NVQVJMTEMwdFczaEdMWVBmMGhNZ2hCQkNDQ0hOS3pIMUtZcEx5Z0FBSEE0SGJrNjJHdnMraUVsa1h1dnJhc1Bhd3FUWjU5ZlVya2M4UkVsWk9RREYxeHZnMTc1SnhwVklwQ2d1TFdQYUJubzZHdnZtNUJXaVVpS0JrYUVlQlB6bStaUDczTFU3TURiVVEzczNSN1hubC8zOEZ5b3FLcUducXcwM0oxc01EL1J2bG5rQWdGd3V4OGtMdDVDWStoU0phVStSbkphRkx4ZE1oS1BkeS8rUHJKVDBMQmdaNmtOTExLejNOVmZDSXBuWHJhM05ZZFBBbjVPVTlDeGN2aFVKTnlkYnVEallzTzZkbTErRTIxRXhpSG1TaXBnbnFRanM1b1BBN2o0TkdsK2RzdklLeUdSeWFHdUpubnNzd3Vidjc0LzQ2R1I0ZDNISHVKbUQ4ZVhjdFFDQWJ2MjhZV2lzMzhLekk0UVFRZ2hoeThzdXdKWFR0M0Z5L3lVcysyVStBQ0RoY1FyOC9adnYzd3N2TXdxUUVFS2FuVkFvUkVWRlJVdFBneEJDWGx0cnR4MUNSRlFzQUlESDQrTGtsbS9VOXBOSXBWancxYTlNdTJmbmR2aDgzb1JHMy9mSHpmdVJtWjNQdEwvOWNCcnIvQ2ZmYjJaZTIxaVlZTzZrb0ViZlM5bmFiWWVRa1pVTFFQSDFQaytBNU02RE9MUjNjd0NIdzhHbFcvZnh6YSs3bUhNaDIxWUFBQjdHSmNIY3VCVmFHZWd5NTlidk9JTHoxKzhDQUN6TmpQRG45eCtDdytFMGVoNDFQWXhOd25jYjlrQXFsU0dvWDFmTUdETUlJcUdBT1g4N01nYVhiOTFuMmo2ZXprMTJiM1U0SEE1Q3JvVGozcU40NWxqRWc5ai9SSUJreVk5YmtaS1JqZFpXWmhnMXFBY0c5T3pJbkpOS1pkaTA1d1NHQi9yRDNLUVZjM3pwVDl1WjExTkg5c2VFNEQ1TSs4VDVtL0QyZElLRnFaSEdlLzYyNnhpdTNYNEFRUEhlVFFqdWd5a2pBZ0VBcFdYbFdQbjdIc2hrTWdCQVJtWXUrblh6YnRUbkp5RTVBNy91T0lMa3RFeGs1UlpnWU0rT2VILzZTSlUrRFdWcFpzVDZ2TDN1M256elRYeTc2aXQ0K2JuQnlOUUF5MzZaajEwYmp1UGZBNWNwM1JZaGhCQkNYanFHUm5wd2JlK0laYi9NaDVHcEFlUnlPYTZHUkdMeG9zOWJkN3ExSWdBQUlBQkpSRUZVZW1vdGdnSWtoSkJtcDZXbGhiS3lzcm83RWtJSWFSN3k2cGNjMUxMSUttYzNuM2RCLy82akJDU2xaV284Zit0ZU5QTTZ2N0Q0dWU2bHJHcGhHUUQ0UEY2anhuZ1FrNGpmZHgxRDVPTW5tQkRjQjFOSDlsZmJyNmk0RkYrdTJZYUtDZ21tanhtSW9iMzlJSmZMY2Z0WlFBb0EydGhiTi9xOUxLK294TmdGMzZDb3BCU0FZbUY2elpJNVdQYnpka2drVWdEQW9aQlFoTjkvakUvZkdRZm4xbFlBZ0szN1Q3SEdXYjNsQU5ac09WanYreTVkT0FtZDI3czJhSzZCM1gxWUFaSTdEK0l3WWtEM0JvM3hvdVhrRnlJNVBRc0FrSkNTQVMxeDllNktzdklLZkwxMkIyN2NmWVRyRVEreDV2TTUwTmZWcm5XOFN6ZnZZL1dXQTlEUkZtUHhyREh3ODNKVDZSTjIvekVUSEFFVVFieUJTa0VaSzNOamRPL29pWXMzN2dFQVVwOW00OUxOKytqWnVWMkR2ejR6RTBQY2V4Z1BpVlRLekcvK2xHRFdycVlabjY1dThMaXJsOHhHV3hmN0JsLzNxdExXMXNZYlEwWmozNWFUR1BWV2Z4aVpHbUR1WitOYWVscUVFRUlJSVhXU3krWFl0K1VVM2hnNkd0cmF0Zit0KzZxaUFBa2hwTm5wNmVraEx5K3ZwYWRCQ0NHdkxabThPdkpSMjBLOVZDbXdBQURjSnR6eDhDS1ZsVmN5cnh1YjN1cFJmRElpSHo4QkFPdzRkSllKUENpVHkrWDRidU5lNU9RcG5oQi9ISjhDOUFiaWs5TlpBUjkvSDQ5R3pRRlFwTkdxQ280QXdOQStYYUFsRnNITHd4bW5yMVRYT1VoS3k4UmYvNXpCMG5jbjRVem9iVVFwcFVvRHdBUlQ2a3M1eURUdDQxVzFCcm8wQ1EyUFF1RGt4ZlhxVzdVYjUwVzdlZWNSODFyQTU2T1RVbEFvTmpFTllaR1BBU2plM3kvWGJNUDNpMmVBejFjZmRIc1VsNHp2TnV5QlhDNUhVWEVwTnUwNWdZN3RYTURqVlpkOUxDa3R4NDkvN0dkZEo1RklNZkg5bGJYTzgrdDFPMm85di9UZFNlam02d2tBdGI3blJTV2xHRHh0U2ExamtjYng4VkdrUVZ1L2ZBLzhBOXZDdm8wMXBkY2loQkJDeUVzckw3c0FDWTlURUJweUh5T0dqb0czdDNkTFQ2bkZVSUNFRU5Mc3JLeXNrSnljaklLQ0F1anIwejhVQ1NIa1JaTktxeGZIK1h4dUxmM1lBUkpOQzhFdnU5Sm45VWNBUUZkSHExRmpEQS8weDdYYkR4QjJYN0ZBZnZ6OERRUjI5MlgxaVV0S1EvaXo4d1o2T3BqMjVnQUFZTzBPNEhBNE1OVFhaZFYycVdMY1NoOW14b2ExenVQSW1Xdk1hNkdBajRFOU8wSkxMTVRIczBiRDI5TUpQMjA1aUlwS0Nhek1qUEhCakZISXlpM0F1dTJIRy9VMUs5UFZidHo3OWw5elNTa05XYVZFZ3FDWlh6RHRkNmUrZ2JrVGcvRHpuLzhBQU81SEoyRE4xb1A0NE8xUkt1TThTWG1LVDMvWWpMSnlSVXBSQXowZGZQM2VGRlp3QkZDa2YzdWFUUStOdktwOGZIemc1dWFHdlh2MzRwOHRmeU10TFEybHBhVjFYMGdJSVlRUThnSnBhV25CMHRJUy92NysrR1RSRjYvdHpwRXFGQ0FoaERRN0t5c3JjTGxjeE1mSG8wT0hEaTA5SFVJSWVlMVVLdTBlNE5XU2NxcWlzcExWcnUvdUM2bFVock5YSTJCblpRWlhSNXZHVGJLR2dxSVNDUGo4QmhYT0JvRGlrakltblJBQTZEVXlRQUlBOHlZSDQvMy8vWVlwSS9wamNFQW5wcVpJRlNjN0s2eGJOZy9MMSszQWxCSDltYUx0bDI5VkYvQ1d5K1ZZL04wZmFzY2ZOYWdIWm8wYm92SCtqK0tTRVIyZnpMUjcrYlZucFhqcTM5MFhOaGFtK0hiOTMxajY3aVFJK0h4OHZQSVBGQlVyRm1RNUhBNVdMNWtOenphdEFRQWZmcnNSRVE4VXFiLzYrbnRqOGV3eHpGZ3JmdHVOTTZHM0FRQnRYZXhmaS9SSitZWEZUQUJNazJGOXV5QTJNUlhIenQwQUFJVGRpMFp1ZmhHcmowd213MWRyLzBKQlVRa0FSU0JyMmNMSktqVklEcDY2d3RyMUF3Q2Z2cU0rRGRQVjIxRTRkL1ZPbmYycXVEcmFxaHpUMWRHQ2Myc3JXSm9hUVZ6ajV5amtjamp6T2FtNWUrZXZRMmZ3NS80UUFFQUhkMGY4OE1uTVd1OU4yTFMxdFRGbHloUk1tVEtscGFkQ0NDR0VFRUxxZ1FJa2hKQm1KeEFJNE9MaWd1am9hTFJwMCthMWowd1RRc2lMVmxGUkhmZ1ExMUpZdWJ5Q0hTQVJpZW91d256eTRpMzg5YzhaWkdUbFBuZFJkMlVIL3IyTVF5RlhNYVIzWnd6djN3MG1yZXEzQXpFN3I0RFZycmtycHI2VTB4U3QyWElBYTdZY3FMWFBWMnYvd3RKM0o4RzV0UlVlSjZRMDZwNDFIVDV6bGRVTzZ0dFZwWStIc3gxV2ZqUWQ2M2NjUmVjT3J2RDJkRUpjVWhva0VpbUc5L2RuZ2lNSnlSbTQ4ekNPdWU3Nm5ZZElTTTZBdlkwNWlrcEtjVDNpSVhPdVp0Qm03cVFnRkplcTFoSjdFSk9JUXlGWE1YMzBRSmdhRzJqOE91UXlPZGJ2UEFvdmR5ZEZ1ckdYSkhQYnlZdTNtTlJqWEM0WFFnSDduMFpWdXovbVRncENkSHdLSkZJcC9yZm9MYlF5MEdYMTQzSzUrUHE5S1ZpMjlpOGtKR2Znczduam1mZTl5cldJQi9oOTF6R1ZPZlR1b3Y3QmtZeXNYRmFBUkZPLzJ1anJhaU1sUFFzUFloTFJ6ZGNUaTJlUFlWTHNwYVJsSVMwemgrbGJVU2xoWGovTnF0N2hZbWRseGpwWHBlWjdSUWdoaEJCQ3lIOFYvV1ZMQ0hraDNOemNFQjhmajF1M2JxRkhqeDdQWGZpWEVFSkkvWlUrUy9zREFHS1I1aDBacFdVVnJMYVdTS1NoWjdVSE1Zbkl5TW9GQUZ3SmkwUjJiZ0dNNnhuTTBFUXVsK05NYUFTS1NrcXgrOWdGWEk5NGlJM2Z2bGV2YTFPZlpyUGFUMUl6VUY1UkNWRXRnYUdtZE9wU1dKT01VMVJjaWd0S08xYmEyRnZEelltOVMwQWlrV0wveWN2WS9zOXBsRmRVNG1sT0huNWYvaTc2ZC9mRjN1TVhNV1BNSUdhcy8vMjZFM0tsV2pSRnhhWDQrTHROV0RKM1BOcTVPbURYVDUvZzBzMzdTTXZNVWJtUGI5czJySForWVRFMjdUNkJmeStGUVM2WEkrUnlPTlo4UGx2alordkF2NWVSblZ1QU02RzNFWmVVaHZGQmZkQ3JjN3NXL1Z0QUtwWGg2Tm5yVEh2MDRKNllQbnFnU3IvVURNWG5hZWE0d2REUkVxT3lVc0ljcTFKWXJOZzVzbmpXR0VURkpNTGUyaHlwR2RuUTFkR0N2cTQySHNVbDQrdTFPOVFHNitwYm82VzJmb3RuajBGZi8rcWMwWE1tREFVQVhBbUx3dDFuUWJId3lCaXMzM21VNldOdGFRSnJTeE1NQ2ZCRFprNCt4aS84VnUzWVI4NWNZNlY1cTlKU05XTUlJWVFRUWdocGFoUWdJWVM4RUFLQkFINStmcmgwNlJMdTNMa0RMeSt2bHA0U0lZUzhOcFJyY21ocmlUWDJxMXJvcmFLcnJibHZsU0c5TytQNGVVWDZJYWxVaG1QbmIyRHlHLzBhT1ZPRis5RUpTRmQ2dWoyd2gyOHR2ZG1TVXRuRnhLVlNHV0lUMCtEaGJOZWdPZGhhbXJMYXllbFpyQUNEdWo1aWtSRC9LZ1ZJL0gwOHNHemhaS2I5emhkcm1kMGw4eVlGSVRqUVgrUDlUMTY2eGRyUk02eFBGOWI1U3pmdlk5UHVFNnlBVUZ4aUdzSWpZK0RqNll4RnorcGtSRVRGWXZYbUE2eCtmRDRQRW9rVU9YbUZXUFROQmd6bzRZdFJnM29pc0x1UHh2a29rMHBsQ0x2L21Iay9ZaE5UOGMzNnY3SHMzVWtxUVkvVWpHeHMzdnN2MDQ1UFNzZk51NDhRNE5lK1h2ZHFMbWRDYnpPZk1TNlhpNkY5L05UMm0vTGg5M1dPdGYva1pldy9lVm5sZUZVS05TMnhVTzB1ak9ZeVlrQjNGQldYWXZmUkM4eXh2SUlpSFB6M2lrcGZIMDluT05sWnZiQzVFVUlJSVlRUThyS2hBQWtoNUlVeE56ZUhsNWNYYnQrK2pmTHljblRzMkxIV1hQaUVFRUtlbjF3dVIxRkpkWHFrMm1weTVCY1dzOXIxS2RMdTRtQUQ1OVpXaUhtU0NnQTRkdTQ2eGdmMUJ2ODVmcitmdUhDVE5ZY0JEUWlRUEl4TFVqbDI1MEZzZ3dNa20xY3VBZ0RrNUJYaXg4MzdrWlNXcWRMbml3VVRJWlBLNEdobkNRQUlEWTlpZHRNQVVFbkZsSldiejd5dXJUaTdYQzVuN1c3UTFkWkNILy9xQnd1K1diK0xsWDZwaW9XcEVVUkNBVktmWmlQczNtT2NDYjJOeU1kUFdIMjYrWHBpN0xBQWZQRE5CcFJYVkVJdWwrUGt4VnM0ZWZFV0hHMHQwYW1EQyt5c3pHQm5hYWF5azZTS2thRWVsaSthaW9WZnIyZDJIVjBOajhMRzNTY3djK3hncHA5TUpzUEszM2V6QWoyK2JkdmcvV2tqTlg3dEwwcUlVaTBRbVV5R2llK3ZWTzNUUkxzazdLek00Tm1tdGNyM0FxaituTlYwL053TjdEdDVxYzUrQUdCc3FMcGphOVVmKzVHVFh3Z0FjTEMxWUg0ZXk4b3JXSi9sNS9rNWJTNjdkKzkrb2ZjcktDaW91eE1oaEJCQ0NIbGxVWUNFRVBKQ09UczdReVFTNGViTm04ak56VVc3ZHUxZ2JXM2QwdE1paEpCWFZrRlJDV1N5NnRRK2orS1RtZG9UTldYbHNoY0tIOGFxQmh2VUdkQ3pJMksySHdhZ0NDaUVoa1doWitkMmpacHZTV2s1THQ2NHg3UzcrWG95eGMvclE5MGlkR2hZRk1ZTjY5MmdlWlNXVmVENCtSdjQ2OUFaVnRGejVWMGtYLzM4RjVMVHN6Q2doeSttdlRrUXU0NmNZNDJScUxTYnBieWlFbmtGMVFFb2M1TldHdThkSGhtRGxQUXNwaDNZdzRlVklzeTV0VFVyUU1MamNURnFZQSswZGJYSGtsVmJVVlJTcW5iY0xsN3UrSGpXR0dpSmhWaTJjREsrWGY4M0t5Z1dsNVNHdUtRMEFJQ2ZseHVXdno5VjR4d2RiUzJ4ZVBaWUxQMXBPK1J5T1RnY0Rpb3FKWkRKWk9CeUZiVTcvajU2SGxFeGljdzFUblpXK0dMQlJLYTJSMHRxWTIrTmlLallGM2EvWHAzYkl5b21FVzFkN0hIdlVYeXozbXZid2RPNGZPcytBTURMd3drclA1ck9mRSsrWHJlRENaQTQybHJDMjhPWkNhUlVDZG0yZ2hYb016VXlRR1pPdnRvZ1VuTklUazUrSWZlcGtwK2ZYM2NuUWdnaGhCRHl5cUlBQ1NIa2hiTzF0WVdlbmg0aUlpSVFHaG9LZlgxOVdGdGJ3OExDQXRyYTJoQ0pSTFN6aEJCQ21rak5vdVZWdFNmV0xKa0RTek1qMXJtMHB6bXNkbjBYY3Z0MDljTHZ1NDR4QmErUG43L1I2QURKcWN0aHJCMEhRd0k2MS92YW1DZXB5TTVWZlJyOFVYd3lNblB5WVdxa3VaQzRzb3MzNzJITjVvT3NsR08ybHFZSTdPN0RTaGRWdGRCODh1SXRuTHQyUjZYSWZYeFNPaE04cUhvTktBSXRGcWJzOTE2WmNzMEhEb2Vqa2w1cmNFQW5iRDk0R21YbEZXaGpiNDFGYjQrRWs1MFY1SEk1YkN4TVZIYlJ0RExReGJoaHZURTgwSjlKZ2VYYnRnMytXUEUrMXU4NGlndlg3MElpbGJLdW1SRFVSMlZldzJjdlJYR0phckYyUUxIcjVWQklLQTZGaEdyOHVtSVRVeEU4ODB1VjQyOE02SVozSmd6VGVGMXo4UEp3d3Q3akYxV0NYaHdPUjJOdGxERkRlK0h0MFlOcUhWZFRyWkJ1SFQwaEVnbFFVRlRDK3JtYTl2R3FlczIzdG43S05VaEt5c29SZnY4eEFFQkhXd3gzWnp0TS91QjdETy92ajZkWmVVendrYy9qNGIxcEl6UUdxNVNESVR2WGZGS3ZPVGFWUllzMDc1WnBhcXRXcllLdHJmcWRVb1FRUWdnaDVQVkFBUkpDU0lzd05EUkVRRUFBVWxOVEVSOGZqMGVQSHVIQmd3Y3RQUzFDQ0hsaFdyWFN2SU9nS2RVTWVnQ0tYUjVWUVJJalF6M20rSk9VREZhL3pKeDh4Q2VsdzhIV290Wjc2T3RxbzZ1M095N2RWRHkxSGg0Wnczb0N2YjdrY2prT243N0t0RzBzVE9EbDRWVHY2ODllamRBNDd2SHpOekJsUkdDOXhqRXkwR01GUi9wMDljSzdiNzJCNnhFUFdmMitYREFSdi81MUJKazUrU3JCRVFBb0tpbEZZbW9tV2x1YjRaRlMwTUxhM0JqYVdpSzE5ODdLTGNDMWlPci9IM3A1T0tuVU90SFYxc0xRUG43UTE5WEc2TUc5bUVWdURvZUR1Wk9Dc09Dclg2R3ZxNDBPN283dzYrQ0dnQzRkSUJTby90bHZvS2VEeGJQSFlNNkVvUWk1SEk3YlVURjRuSkFDR3d0VHVEY3dKZGwvamFkemF6alpXZUduTCtaZzZOdWZNOGZuVGh4V2EyMll4akl6TnNUZ2dNNzQrK2o1Smg5Ym1iWlloRFdmejhHcHkyRVFDNFg0ZGNjUlpPY1c0UGVkeDFqOUZrd1pyakdGR2lHRUVFSUlJYThUQ3BBUVFscVVsWlVWckt5c0lKRklrSk9UZzlMU1VwU1dsa0phNDBsV1FnaDUxYVNscGIyUSt5U21QbFYvLzZjNVdQejlIL2p4MDFuUTFkR0NUQ1pUVzc4ak5EeXF6Z0FKQVBUcjVzTUVTS3JxV2pSVWVHUU1xejdDRy8yN2FYeWF2NmJ5aWtxY1VpcVFYdE9STTljd2JsaHZ0WUdDbXRxNjJNUEMxQWhTcVJSekp3V2hjd2RYckZpL0czazFhclIwNzlnV0hkdTVZTk9lazdqL0tBSHV6clk0ZXZZNnRMVkVLQ2t0QndDRTNZOUdhMnN6M0xyM21Mbk8xVkh6d3ZTeGM5Y2hsVmFuUkF2cTIwVnR2MW5qaGdBQXZseXpEYUhoVVNybjh3dUxjZkhHUFZ5OGNRL2ZiOXhiNTlkY0pXVGJpaGRhVUx5bDZHaUw4Y01uTTFpcHkrcXkrK2dGVnVIenBxQ3B6c25mUjgvamp6MG42K3luU2YvdWlybzl0KzVGczJyNkFJcmRJMG5wbVEzYVZVVUlJWVFRUXNpcmlnSWtoSkNYQXAvUGg1bVpXVXRQZ3hCQ1hwZ1hGU0NKZXB6SWFpc3Yzc2NucGVQVFZWdnczY2R2SXo0cFhXMzZwSFBYSWpBaFdEWGRVazJkTzdoQ1gxY2JCVVdLblJlbkxvVkJVSTlnaExJOXg2b1huM1cxdGRDL0FjWFpENTIreXFxbllXU2dodzRlamt5dGp2ekNZaHc1Y3cwakIzYXYxM2dmelh3VExnNDJFQWtGT0g3K0JpN2VySzZMc21UdWVQVHlhdzhBRUl1RW1EY3BDQldWRW5BNGlzVm5XeXRUclAzekVBRGdTbGdVQnZicWhOdFJNY3oxbWdyR1M2VXlIRDkvZzJtYnROSkhWMitQZXI0RFRVZFRFRW01bGswWGIzY0VkdmRwa3Z2Wm1KczB5VGdOc2ZpN1AzRDNvV29LdWZVN2orTDNYY2NCQUljMkxHMzJlV2hLeWRYUWZ2NCtIbGkyY0RJQW9LSlNndXNSRDdIdnhFVldEWmdxRXFrVWU0OWZ4TUYvcjZCUFZ5LzA4ZmRxK01RSklZUVFRZ2g1UlZDQWhCQkNDQ0hrRlZVcGtTRGlRWFVoYWlNRFBYdytmd0krWExHUnFSZnlJQ1lSRzNlZkFJK3J2aGJCazVTbmVCaVhCTGRhZGowQWlzQkF6ODd0Y1BUc2RRREEwK3k4ZXUvK0FCUTdXaDRyRlJjZkZOQUpZcEd3WHRlbVBzM0d0Z01ockdPREFqckIyOE9aVmN4ODI0RVFCUGkxaDNFci9Wckh5OGpLeGZ2LysxM2orZVcvN01UeVgzYXFIQS9adGdKekp3VWhQYk02cmRtOVIvSFlmdUEwS3dWWFZ4LzFRWThyNFpISXlhc3VtRDA0b1BOTFVkQWNVT3pRS1MycllOck9yYTNRczFQajZzeThEQ29sVWxSS1ZIZktTS1V5U0tFSUJDbVZKZ0VBQ1BoOENJVzEvL05KVTQyV0YrWG0zV2dzWDdjREpXWGxyT090cmMwd2IxSXdvbUtlWVBmUkN5Z3BLNGRFS3NXcHkyRXcxTmRoOWEyNWc0alA0NkZDS1RoR0NDR0VFRUxJcTRRQ0pJUVFRZ2docjZpYmQ2TlJWbDY5cU4zZXpRRnRYZXd4ZjNJd1ZtOCtBQUJ3ZGJUQnVHRzlNZXV6TmF4clJVSUJzNmgvS09RcTNHYlZYYStnVDFjdkprREM1L1BBQVVmdElyUTZNcGtNWXBFUVplVVY0SEs1R0Y3UE9oQnl1UncvL3JHZkZZRFFFZ3Z4UnY5dTBOZlZob090QmVLVDBnRW9DbGl2MlhvUVh5MmMzS0RnVFVOWm1CckIxdElVU1dtWmtNdmwySGZ5RW5PdWpiMjF4clJHUjA1WEYyZm44YmdZMHR1dndmZmV2SkpkNExxOG9wTDFHZERSRW9QUDV6SHR0ZHNPNFhaa0RPcVNuVmZBYWh2bzZXam8rZW9hTWJCYm80dTBhL0x1MURlZVowb01DMU5GVFNNWEIydFdnTVBTekFoamhnUmdRRTlmOEhrOGVIazRZVkN2enRpODl5VCt2UlFHRDJjN0JBZjZZOC94aTh3MTVSVVZyTEcxeEVKVVZLclcyQ0dFRUVJSUllUlZRQUVTUWdnaGhKQlhsSExCY3dEdzhuQUdvTmlaRUIyZmpDY3BUL0cvUlcvaDZMbnJUR29zQUhCeHNJR3JvdzJPbkZFczJKKzdGb0czUnZXSG1iRmhyZmRyNjJJUEp6c3IrSG01SVRpd0t6NzRaZ09ycGtodHJDMU04TzJIMDdEM3hFWGtGUlRYZWE4cXYveDFCSGNleExHT2pSalFuVm5BSHplc043NzVkUmR6N3RydEI5ait6eGxNZnFPZnhqRjVQQjVzTFUwaGs4dVJrcDdGSE5mWDFXWUZCbkx6aTFEMGJOZEx6ZDB1QTNwMnhLYmRKMVRHMXBTV0tpa3RrN1hicDV1UEo0d005VFRPVVpPYUJkMS8ybnFRQ1ZvQndPL0wzMlgxMGFybkxwMllKNm1zdHI2dWRvUG45akpaOWVsTTVyVnlVR1BlcEtCbUtkSmVwWXUzT3l0QTF0ZmZ1MG5ITjlEVHdhQ0FUc3pQYnRyVEhLelpjZ0JydGh4UTIzL2hXeU5VZ29WUHMvT1kxM3crcjBGMVdnZ2hoQkJDQ1Btdm9RQUpJWVFRUXNncktDRWxBK0ZLT3dNRWZENTZkbTdMdE9kTkNvWlVKa05wV1RuK1BuS2VkZTNRM242d3N6WmpGbG1sVWhuKzNCK0NEMmUrV2VzOU9Sd09mbHUrb05Gek50RFRxZk1KZldVN0Q1L0ZvWkJRMWpGTE15T01HOWFiYVFmNHRjZStFNWNRSFovTUhQdnJuek13YWFXUHdRR2QxWTVyMGtvZm0xY3V3cUdRVUt6YmZoZ0F3T1Z5OGYwbk0rQm9hd2tBS0NncXdkdWYvTWhjTTNwd1Q5WVlnM3Axd3JZRElheW4rWFcxdFRDd1p5ZTE5Nng2cjZzTTY2ZStPSHREeU9WeVZ2QklTeXhFYTJ2elJvMVZzMTZIdlUzanh2a3ZhNG9pN2ZiVzVwanh5V3FtdmVLMzNjODdMWlVDN2d1bURGZjVQR2xpWXFUUFNwMEdLTkxxVmJFMk4yN1czVmFFRUVJSUlZUzB0SmNqcVRFaGhCQkNDR2xTZit3K0NibFNFWVh1blR5aHAxUDkxSC9WaytGcnRoeEVZWEgxN2hGemsxYm8yODBiSHM1Mk1EZHB4UndQdVJMT0NqSzBKTGxjamsyN1QyREx2bE9zNDF3dUY0dW1qMkk5OGM3aGNEQi9TakJya1ZjdWwyUDE1Z1BZZGZpY3hudGtaT1ZpODk1L21iWllKTUNWVzVGSWU1cURTb2tFLy90bEozTHppd0FBcGtZR2VMTkdnRVFrRktqc2d1bmc3Z2d0c2VxT2pmS0tTb1JjRG1mYWRsWm04SEozcXUwdHFKZHoxKzZ3ZHZDNE85bUJ5MjM0WXJkY0xzZk5PNCtZdHJaWUJBY2JpK2VlbnlZcDZWbVl0M1FkSWg4L2FiWjd2RTVNalF4Z2J0S0srYTh1dCs1Rk02OWxNam56T1NlRUVFSUlJZVJWUkR0SUNDR0VFRUplTVhjZXhPRmF4QVBXc1NFQnF2VXNEcCsraWl0aGtheGowMGNQaEZDZytCTXhxRjlYYlB6N09BREZJdm4zRy9maTE2L21ROEJ2dVQ4aFM4c3FzT0szdnhFYUhxVnlic3FJZnVqZzdxaHkzTTNSRmhPSDk4WDJnNmRaeHpmdit4ZFJNWWw0YjlvSWxYUlc5Nk1USUJRS21HTFhKYVhsMkhid05MWS8yMzJTbVpNUFFGRXI1TE81NDFrcHRzb3JLckZrMVZZa0s2WG5Bb0FyWVpINDY5QVpUQXp1eXpwK05qU0NTZFVGQUVQNzFMLzJTQnQ3YTVXaTJnQndOVHdLUC82eG4zVXNQRElHbytaK0RSOVBaM1JxNzRxTzdWMHdxRmNudGUrWnNvaW9XS1EreldiYTdzNTJ6YmFySUNFbEF4K3YySVNjL0VKOCtPMUdmRGp6VGZUdTBxRlo3cVhKL2VnRW5MNFNqb1Z2aldBZEY0dUVhZ05jeWhvYVRCQUsrUFVLV2lqTHlNcFYrejNYWk1NM0M2R3JyY1cwYTlaSjBkZlZ4dUxaWXdBbzBtdHRQM2lHT1plVWxvbnBpMy9FOU5FRG1UNmtkaVVsSmRpN2R5OUNRME9SbXBxS3NyS3lscDRTSVlRUVFraTlpTVZpV0ZsWndkL2ZIMisrK1NhMHRmL2JhWFhyaXdJa2hCQkNDQ0d2a0lwS2lVcTlBUzkzSjVWRjhLaVlSS3pmZVpSMXJKMnJBd0w4MmpQdG9YMzhzT3Z3T1dieFBpRTVBK3QzSE1XQ0tjT2JhZmExQzQrTXdlck5CNUNlbWFOeUxyQzdEeXUxVmswVGcvdmdVV3dTYnR4OXhEcCtMZUlCM3Y1a05jWUg5Y2JRUG41TW9LT3Z2emQ2K2JWSGFGZ1VEcCs1eXFTcWtzdmxUSEFFQUZwYm0wTkhTOHkwOHd1TDhmVzZIU3AxVWFyOHVUOEVCWVVsbURGMkVCTm9PbksyT2gyU1dDUkUvKzYrZGIwVjFWL1g4T3BnUzNGSkdjNWR2WU9URjIreTBxc3BLeWdxd2ZucmQzSCsrbDF3T0J3NHQ3WkNGMjkzZFBWMmgzTnJLN1hYSEtwUnl5YWdtUUlXY3JrY0szL2JqWno4UWdCQXBVU0NiOWYvamZ6Q1lneHZwcm9nTXBtTTFkNTc0aEl5c25KaFpXNnMwamM0c0d1dEtlQXFLaVVZTW4xSmcrN2YydG9jdjM0MXYwSFh2UFBGV2p4T1NHblFOYlVSQ1FYbzYrK053dUlTTFA1dU15b2w3T0JMWVhFSjFtdzVnRzYrbm5odjJnaFdIUjdDRmg0ZWpvUEg5cUJyWUZzc0hEWU9oa1lOcnlORUNDR0VFTktTOG5JS0VSK2RqRzlYZllVM2hveUdqNC82R29xdkVncVFFRUlJSVlTOFFyYnVQNld5YzJINm1JR3NkbFp1QVpiOXZCMFNpWlE1cHEwbHdzZXpSck4yQm1pTFJSZ2U2SSsvRGxVL1VYN2t6RFcwdGpKRGNLQS9Tc3NxRURUemkzclByZWFUNjhvZUo2VFVlajZvYjFjY1BuTlY3Ym51SGR0aTBmUlJ0ZTVxNEhLNStIeitCSHk0WWlNZXhpYXh6aFVXbCtEM1hjZHc1TXcxYlB6MlBRZ0ZmTWpsY21UbDVLTlNJb0dSZ1I1RVFnSEtLeXBWeG8xTFRNT01UMWVqaTdjNytuZjN4VTliRHlLL3NKalZ4OGhBajFuMEI0Q0RwNjdnZGxRTVBwazlGaFdWRXRaaWQ1K3VYdERSRnFNMlNXbVpTTS9NUlg1aEVkSXpjNUdjbm9YWUo2bDRrdnFVbFZaTitmNWlrWkMxQ3dSUUJDUWVKNlRnY1VJS3RoODhEZU5XK3VqcTdRNS9IMDk0ZXppQnorY2hLaWFSdGN0SUxCS2lWK2YyTlcvUkpEZ2NEcFl0bkl5UFYyNWlQc055dVJ5L2JEK004dkpLakJuYXE4bnZtWjZWeTJwblBHdG41eGJVZWwxNVJTV09uNzhCb1VBQUhvOExtVXlHNnhFUFdYMWVsdUxtTXo5ZEF5NjM5c3pLTis0OHdzOS8vc044L1lBaVNCZ2FIc25VS0xrU0ZvbW9tQ2Y0WU1hYjZOemV0Vm5uL0Y4VUhoNk95eEVuTVdkSjdiK0xDQ0dFRUVKZVpvWkdldkR1NGc0dlB6ZnMyM0lTSEE0SDN0N2VMVDJ0WmtVQkVrSUlJWVNRVjRpdGhTbXIzY3V2UGR3Y2JabDJTV2s1bHF6YWlweThRbGEvK1pPRDFhYjZHVHNzQUNGWHdsa0xwNy84ZFFTaVpsd29WNmVOZzdYYTR3TjZkc1Q3MDBiVXVRQU1LQmIzVjM3OE5yNzYrUytFM1gvTU9zZmxjakYvU2pDRUFqN09YYjJEVlgvc1V4c1FBUlExSFlwS1NsbkZyU09pWW5IdDlnT1Z2bU9IQm1EMGtKNVkrUFZ2U0V5dExuNmRsSmFKMHZJS0hEOTNnOVUvcUI3RjJTT2lZdkh6bi8vVTJROEFuT3lzOE1XQ0NiQXlNMFowZkRJdVhMK0xDemZ1c2I2ZlZiSnpDM0QwN0hXY3ZIZ0xXNy83QU9ZbXJiRHZ4RVZXbjk1ZE90U1padXA1bUJrYll2V1MyZmg0NVIrSVMwcGpqbS9hY3dMZ0FHT0dORzJRNVBTVjIycVB0M04xZ0ZRcVUzc09VQVEvOWg2L3lOcE5WSk81Y2QycHMrb0tERGFGMnVaNDltb0V6bHk1amFpWVJOYnhIcDNhWXZIc01VaE96OEx5ZFRzUm01Z0tRSkZDN0xNZnR1Q3JoWlBSMWNlaldlZjlYMUpTVW9LRHgvWXd3WkhzcDNuNGUrTUpQTG9iaDd5Y3dyb0hJSVFRUWdoNUNSZ2E2Y0cxdlNQR3pSd01JMU1EakhxclA5WXYzdzFYVjlkWE90MFdCVWdJSVlRUVFsNGhnd0k2NFg1MEFrNWREb09Cbmc3bVRRcGluWmZKWkRBeDBtY1dQQUZGS3ExKzNkUnZuUllKQlZnd2RUZysrMkVMYzh6UzFBanRYT3liWmY2YURPelpFUkZSc1RnVHFsalE1bks1bURGbUVFWU42dEdnY2JURklpeGZOQlZiOTUzQ251TVhtUjBYYjQ4ZWlJN3RYQUFBblR1NHFpMW1icUNuZ3hFRHVtSGt3QjRvTFN2SGprTm5jZlRzZGRoWW1tQkFqNDc0ZmRjeFZ2OEp3WDB3ZFdSL0FNQ0tqNmJqdmVXL01ZR0pNVU1DWUdkbGl2UFg3ekQ5UFp6dDRHU25QczJWc2tFQm5iRDcyQVcxUVk0cXRwYW1HREdnT3diMjZnZytqd2NBY0hHd2dZdUREV2FNSFl5b21FU2N2M1lIRjI3Y1ZRbVdEZTN0eHdUTDVrMEtSdHJUSE1ROFNRV2Z6OE9FNEQ1MXp1OTVHZXJyNG9kUForQ2pGWnNRODBUeE9lWHplTEJXay9icWVmRnFCTmFNRFBRd1orSXdWcW81VGJ3OW5YSHFVcGphYzlwaUVicDE5R3lTT1Rhbm0zZWpWWUlqdmJ0MndFY3pSd01BYkN4TXNIYnBPL2h0NXpFY2ZwWnFUU1FVb0syci9ZdWU2a3R0Nzk2OTZCcllGaHdPQnptWitWZzZieDBHanV5QkNYT0dVcG90UWdnaGhQeG41T1VVNGtwSU9MNmN1eGJMZnBrUEkxTUQrQWUyeGQ2OWV6Rmx5cFNXbmw2MnhHdzJBQUFnQUVsRVFWU3pvUUFKSVlRUVFzZ3JadTdrSU54NUdJZVpZd2ZEVUYrWGRVNVhSd3RmdnpjRk93K2Z3NThIUXREQnpSSHpKZ1hYT2w3bjlxNFlIOVFIT3crZmhZdUREZjYzYUNvTTlYVlJLWkZnVUs5T3pmbWxzTXlmSEl5N0QrTWc0UFB4NGN3MzBiYVJRUm8rajRlM3h3eUNuNWNiZnRsK0JCYW1yZkRtNEo3TWVSMXRNYnAzYkl1UXkrSGc4M253OFhSR2dGOEg5UEpyenhTd0Z3a0ZtRHNwQ0VIOXVxS3N2QUp0N0swUm01aUcwMWZDb2FlampmbFRnbG5GeFUyTkRQRExzbmxZdm00bjByTnlNU0c0RHc2ZnZzb3F0aDNVcjJ1OTV6OTJhQUIrMm5xUU9hWXRGcUdOZ3pYYXVUckF6OHVOdFd0SUhROW5PM2c0MjJIMitDRzRIUldMczZFUnVIVHJIdVJ5WUh4UWRSREV5RkFQcXo2YmhTV3J0cUtOdlhXREM0bzNscDZPTnI1Yi9EWSsrSFlqa2xJejhjWDhDZWppN2Q3azl4a2YxQnUzbzJKdzUwRWMrbmYzeFp3SlE2R3JvMVgzaFFBODI3UldDWkFJK0h5NE9GaGo5dmloME5ldCt5bTdGMUdrL2VCdlg3S0t0QStmdlpSNS9jSGJvL0RGNmo4UkZaTUlRMzFkekJvM1dDVllLdUR6TVg5eU1EeWM3YkI2OHdIMDZlb0ZQWjFYOXduQ3hnZ05EY1hDWWVNQUFMczJITWZBa1Qwd1pFelRwNFFqaEJCQ0NHbE9oa1o2ek44d3V6WWN4OXpQeHNHK2pUWCsyZkwzS3gwZzRjalZKU29taEJCQ0NDSE42dlRwMCtqbnFWZ1lQUjJaeTd4dUt1bVpPYkF3TmFxMXo1V3dTTFIzYzZqM1l1ZitrNWN4T0tCenM2Wllxa3RzWWlxc3pVMllZdXJQU3k2WG82SlNvbEl2SWlrdEU5bDVCWEIzc3F0M0xZbVNzbkpzMkhVTWswY0V3c2hBL1ZQak1wa015ZWxac0xNeWU2NTVWMG9rT0gvdExreU5ER0JsYmd4VEk0UG5ybnRRVmw2QnhOU25jSEd3VVRsWFhsR0p5a3BKdllNSFRTV3ZvQWdKeVJudzhuQnF0bnRrNVJiZzNxTjRWa0NyaW5KNktoMHRNYlMxUkV4YklwV2l1S1FNWEM0SFhBNFhmRDRQUWdHL3p1L0RraCszTXErdHpVMHdaOExRQnMxMy9ZNmpTTW1vcmpPMC9QMnBLbjJVZHhlWkdSdldPcWVuMlhtNEh2RVEvWHY0MXZsWmowMU1oWURQZis3UHJ6TGwzMytuSTNQUnIxKy9KaHU3THF0V3JVTFhybDNoNysvL1hPTU1HellNRzQ0c0JRQXNHUE0vZkxWK0FlMGNJWVFRUXNoL1ZsNTJBYjU0WnkxKzN2MFpBR0JXMERJY1BueTRoV2ZWY0p4Ni9nT0pkcEFRUWdnaGhMeUM2Z3FPQUVBMzM0YWxBQm81c0h0anA5Tms2cE9DcWlFNEhJN2FSV0ZiUzFQWVdwcXF1VUl6YmJFSUM5OGFVV3NmTHBmYkpJdkxBajRmZ2QzVnAwVnJMTEZJcURZNEFpaDJ6TFJFMFhGRGZWMTRlZWpXM2ZFNW1MVFNWeHNjQVJRN2Z6VGg4M2d3ME5OcDhQM1VCVFFhb2o0QmxZYnNTakV6TnNTd3ZuWFh2Z0dhL3VmdlZWRldWc2E4enNzcHBPQUlJWVFRUXY3VERJMzFXWFhVU2t0TFczQTJ6YS91YXBhRUVFSUlJWVFRUWdnaGhCQkNDQ0d2R0FxUUVFSUlJWVFRUWdnaGhCQkNDQ0hrdFVNQkVrSUlJWVFRUWdnaGhCQkNDQ0dFdkhZb1FFSUlJWVFRUWdnaGhCQkNDQ0dFa05jT0JVZ0lJWVFRUWdnaGhCQkNDQ0dFRVBMYW9RQUpJWVFRUWdnaGhCQkNDQ0dFRUVKZU94UWdJWVFRUWdnaGhCQkNDQ0dFRUVMSWE0Y0NKSVFRUWdnaGhCQkNDQ0dFRUVJSWVlM3dXM29DaEJCQ0NDR0VFRUlJSWFSaFpESVpDdk9LbWJhT3ZqYjRmRjZUMytmYXVUc3dOTmFEVzN0SHRlZC9YdllYS2lvcW9hdW5EU2MzV3dRTzkyL3lPUkRTV0lYNXhjakt5SVdEaTAxTFQ2WGVYc1dmYmJsY2ppY3hxYkJ2WTYyeHovMnd4d2c5RzhHMFozNzRKdk82b3J3U0czL1l5N1Q3RHV1aWNkN05RUzZYWS9YbmYwS3NMWUtWblJtczdjelFxV2U3RjNaLzByd29RRUlJSVlRUVFnZ2hoQkRTd3VSeU9Zb0tTcENiWFlEY3JBSmtaZVJDMzBCSDR5SmNSa28yUHA2MmltbC84c05NdUhkZ0x4am01eFFpTXlPM1h2YzN0ektHbm9FTzYxanN3eVJzK0c0UHBGSVorZ1YxeFpnWmd5QVVDWmp6a2JkamNPdnlmYWJ0NmVOY3IzdlZwYkpDMGlUakFBQ0h5Mm1XeFdYeWNzdCttb2NUK3k3aC9QRWJFQWdGK0hiVGV6QTAwbXVSdWREUE5yRHp0Mk00ZGZBS2hrL3NpK0dUK29MRDRhajBTWG1TZ2N1bndwaTJjb0JFVXZsLzl1NDdMS3FqYlFQNHZZWGVPMUlFUVJCUnNZSmRVWU05bXFqUkdLTW1zZVdOTWRWRXpaY2VrMWhpa2pkNVRiSEZHR012c1Jmc0hTc1dCRVVRUVFVRVFYcmJaYjgvQ0ljOTdBSUxMSUp5LzY0clYzYm16TXlaaFRNbXpuTm1Sb0d3STFlRWRFQmdDL2dGMUtwTDFYTCtSQVRDdzZLRXRFOHJEd1pJbmlJTWtCQVJFUkVSRVJFMU1DbEphVGgxNEJJaUw4ZmlYdndENUdUbVFtNGdnNTJqTmZ6YWVpTmtlRmU0TkhXc3RBMmxRb2xqZTgvajlPSExTSWhOUkY1dUFjd3NUT0R0NTQ2K1F6dWpYWmVXT3ZjbkxTVUR0eUxqY2V2NkhYUU9iZ3R2UDNldDVTYUV6SzdXOXl5MUtuUmVqZXBWcDIrUG8rM1U1SFJrWithaXFGQ0J3c0lpRk9RWG9pQy81Ti81dVFYSXp5dEFiazQrY3JQemtKdWRqNXlzWEdSbjVpSXJJd2RaR1RsUUtvdEY3Y25sTWppN084QzltWE9OK24vbXlHWDgvZXRPbmNwTytlQUY5T3pmVVVobnBHZmpweS8rZ2tLaEJBQ0VianVGYXhlajhjWkhZK0hSM0FVQXNIbmxmbEViZi95d0JYLzh1RlhuL3IzeitYZ0VCTFhReUo4MDVHT2QyNmlLdDU4N1B2dDVlb1hYbjlTeFZ2NDdoRzQ3allnTDBVaE5Ua2RoUVJHczdTemgzODRiQTBaMFIxTnZGNTN2WHhmOWU5eHRLeFZLZlBQK0VxUWtwUUVvV1gzd3h3OWI4TzVYRTJ2Y040N3Rtby90M1J1T1lkK1dFd0NBclg4ZHdKMWI5L0g2bkJkeGRNOVpVWjJvSzdkRjZkSTZRTW52VU4yMTh6ZVJtNTBucEIxZDdOQyszRGpUeDlndXRYUGRFVkc2OThCQW5lclJrNEVCRWlJaUlpSWlJcUlHUXFWU1lmbWl6VGkrL3dKVUtwWG9ta0toeEwwN0QzRHZ6Z01jMlgwV1k2Y09Sdi9udTJ0dEp6MDFFOTkvc2hKM2J0MFg1V2RsNUNBOExBcmhZVkhvTmFBVEpyMC9VdU5OM3NLQ0lzUkYzOE90eUhqRVJNYmoxdlY0cEQvTUZLNjNhTk5NVDkrMmhMWTNpU3RTbDMzVFI5dkxGMjFHeEtWYk5lNURlUXFGRWtzWGJzUm5QMCtIVEZiOVkyUlZ4YXFxQzFYQXlOZ1EvdTJhNCtTQmkwSmVZa0lLL2xsOUVHOS9QaDZuRGw3Q3JldnhHdjJ0anVMaTRxb0wxWkduWmF6dDNYd0M2NWZ1MXBpQWYvamdFWTd2djRDVEJ5NWg5T1NCR1B4Q3J5cmJLcStoajdlS3lPUXlUSmd4SEl2Kzd3OGg3OUtaU0lRZHZZTE92V3UyN0lCanUrWmoyOWJCQ25LNVRHamo0dW5yK09ydFg1QndPNm5TTmlvTEFKMCtmQm1uRDE4VzBoMjYrUXNCRW4yTjdWTEg5cDNIN1p0M1JYbkxGbTNDc2tXYktxMVhrYXFDdHZUNE1VQkNSRVJFUkVSRTFFQW9pcFE0dHU5OGxlV1VDaVZXLzdJRE52WldDT3paV25TdHNLQUlDK2NzeDkyNDVFcmJPTGJ2UEd3Y3JEQnlZb2dvZjlwem4wTlp6Y213MnZCdjc2MXoyYnJzMitQKzNycUtpNzZIL1Z0UFl0Q29udFd1bTVXWlcrUDdHcHNZWXRxczBXalYzaHQvL0hjcmlnb1ZjSFN4dzVTWm81Q2Vtb20vL3JlOXhtMlhNalUzcVhVYk5mVTBqTFhkRzQ1aDNkTGRsWllwTGk3R3VpVzdZV0ZsSmxwRm9Jc25lYnkxRFdxQndKNnRjZTU0MlRaUnB3NWNxbkdBcEM0MGxySGRwVTliV0ZpYjRiK2YvNFg4M0FJQWdJRmgzVTFKNjJOc2w4ckt5TUhhM3lzZlkvVGtZNENFaUlpSWlJaUlxQUh5YU82Q29GNXQ0T3JoQklWQ2ljandHQnplZFZiMFp1NkdaWHMwSm5hMnJ6a3NtckExTkRMQThIRjk0ZWhpaHoyYmppTTJLa0c0dG12ZEVmUVpIQVJiQnlzaHJ6YVRsak8vZWEzS01uczNIOGUxQzlGQ3V0ZUFUanEzWDVjVHFvOHJPR0pnS0llcG1URk16VTFnYW1ZTUV6TmptRnVhd3NMU0RPWldwckN3TW9PRmxSbXNiTXhoYldjSmExdExHSnNZQ3ZVcjJzYnMyNWxMQUlqZlRyNm45aHhZV0psaDhhWlBoSFJXUmc2bWovcEtTQmNydGEvbTZORy9JNXpkSFBEcnQrdnc5dWZqSVRlUVkvNnM1Y2o1ZDNzYmlVU0NqMzk0SFQ2dFBFcjY4Y0ZTUkliSEFBQzY5V3VQMTJlUEVkcjZiZDU2bkRwNENRRGcyOW9UdnEwOXEveDUyZGhiWXRTckE2b3NwMjdwd28xVkYxTHpKSTYxcEx1cDJMQjhyeWpQdlprekJvenNBV01USXh6YmV3NVh6dDBVcnEzNWJSZmFkZmJUT0l1aU1nMTF2R1ZsNUdoc2VhU05WRzFsaHF1bkU1emQ3TEgyOTEyVjF1a3p0RE9jWGUxcjFDK083WXJIZHF2MnpURnIvbVFzbkxNQ05uWVdtUG5OYTdoeFZieWwxcVV6a1RpMnR5eXc4ZmJuNDRYUEJmbUYrRzNlZWlFZDhsdzMrTGNyQzY1YjIxbHEvWTQxSGR0QXlVcVVwZDl0UWs1V3pZTlI5R1JnZ0lTSWlJaUlpSWlvQWJHd01zTXJiejJuY1FCc1VLODJjR2hpaTNWTHl0NW1UYjcvRUlrSktXamk3Z0NnWkJJcDlKK1RvbnJqcHc5RDcwRWwrNlczNmVpRG1STVhJdnZmdDQ4VkNpV083ajJINThjL285RVBReU1EK0xUeVFNUkYzYmVWQ1FqMHJmUjZZVUVSZnYxbXJaQTJOVE5HeCs2dGRHNi9ObjJyajdZLy8zazZqRXlNWUdKcUJDTVRReGliR05Wb081MmFlSlNXaGFzWHlpYkk3Unl0S3kxLytsQTQ3SjF0WUdob0FEdEhhOUZFZm5QL3B2aHcvaVQ4L2V0T3RBMXFnVmJ0dlpFUW13aUZRb24rejNVVEpsRHZ4aVVqNm5Lc1VPOXlXQlR1eGlYRHpkTUp1ZGw1b2tPT3gwNGJvdFAzTURVM3FmYktCMTBESkUveVdBdjk1NVJva3RmZXlRWWYvL2dmbUpnYUFRQUNlN2JHL0ErWDRmcS9FOW81V2JrNHV2YzhobzdwcmZNOWF0Ty91bXc3T3pNWGV6WWRyOVo5N3NVbGk0SUtGUWtJYktGVGdJUmp1L3BqMjl2UEhSOTlOd1VXVnVZd3R6VFYrTE0vdGR5aDgrclgxYzhiQVFCUEg5ZEsvOXRSbTdGZGF2MnlQUWcvRXluS0d6U3FKNXI1dW9ueS92NTFCekxTczRYMEd4K05yYkJmcFgyamhvVUJFaUlpSXFKNklKUEpoTStHY2drS2lvcGhaUEI0L2xKRlJOUVFGQ2pFZis2cC83blltTW5rVW55eCtFM1lPOWxvdmQ0anBJTm9ZZ2NvT1d1Z2RHTG44dGtieVB0M0N4T2daQ0ttNTRDeXlXVlRjeE4wNzljZSs3YVdUZXlHbjRrU1RkcU9ualFRZmdGZWFPYnJXcktYZncwUFh0Zm16SkhMd3R2SkFOQzVUMXNZR2hub1hMOHUrMVlYYlh2cDhRRHI2c2pMTGNEUFg2NUdVYUZDeU92WXpWOVV4c0JRL0hPL0hoNGpUS2EvODhVRVlSSlZvVkJpNytZVCtPZXZBeWdzS0VMYWcwZVkrL3ZiNk5HL0kzWnZQSVl4VXdZQkFIS3k4L0RMMTJ0RWUvN25aT2Rod2F4bG1QN3hTMmpScGhuK3UzWU96aDIvaHBURU5MMGU3bDBUVC9wWXUzWXhXcFFPSGhJa0JFZUFrcmYvaDQvcksveE9BZURNb2ZCcUJVaWV0UEgyT0hGc1YyOXNSMGZjZ1l1SEk1cDZ1d2g1YzZiOG9MRzZSVDFJTWV1MVJSVmUyN251aUdnVlVmdXVMZkhpbE1FQWFqKzJnWklENG5kdk9DWXEwNkpOTTd3NGRiREdXVUtiVnU0SDFBSWtYZnEwMVhwZmFyZ1lJQ0VpSWlLcUJ5WW1Ka0pReE1iVUFFbVpSZkN3TTZxNkloSFJVeUlwb3dqV0ppVi9KUzFRRk1QVTFMU2VlOVF3U0tYU0NpZDFBTUJNeTVrTjZwTTFrV3FUb1FEZzE5WUxVcWxVSTA5OTBqYiszN2VGNWZLU0lOWFFGNE5yMG5XZEhOcHhScFN1N3NxQXV1eGJYYlM5ZGRVQnZiWFZ0Vzg3T0x2WlkveWJ3d0FBbWVuWjJQYjNJZUY2LytlN3c4blZEdG1adWZqMFB6OGgrZjVENFpxbHRUbjZETzBzYXMvWXhCQ09Mblo0b0ZhdVZPa0U1N25qMTdCKzJSNVJtZmpZUkVSY3ZJVldIWnBqOHZ1akFKUk13Szc0WVl1b1hPbWh6SS9Tc3ZETiswdlFjMEJIREJyVkN6MUNPbFRyZXhma0ZTSlM3YzExZlhuU3gxcGFTb1lvM1VUTHFvZnlrL2gzNDVKUldGQ2tjMUR5U1J0dmVpR3B1Z2pBc1YyZHNYMHZMaGtMUDFvQmF4c0x2UHZWUkNFUWtSaWZJbG9GVlJ2cXF6cHFPN1kzcmRpSDdXc1BpNjZibWhsanlnY3ZhQVJISHBmNG1QdFlzbUFqN3NjL2dGOWJMMHo1NEFYWVZMQ3RHRlVmQXlSRVJFUkU5Y0RCd1FGWitTa3dNcERDeDlrRVoyTXpBUURPVmdZd2tuTWxDUkU5dlFvVXhVaktLTUtkMUR3RWVaWDg1VDR6VHdGN2U4ZDY3dG1USVZuTGhKZEwwN0tmWFh4c291aWFtNGVUUm5sbk4vRTJJa3FGRXFsSjZYQjJxOW0rKzdxS2k3NkgyQnQzaFhRVGR3YzBiOW0wVHU5WjM3YitwYjlKMUdhK3JuQjJzMGZJOEc0QWdNU0VGTkVrYXNmdXJkQ3lyUmRVS2hXTWpBeXhhZVYrS0lvVU1EUXl3SXhQeDhIUzJseWp6V2tmanNhZlAvMkRlM2VTb2Z6M1RXNHJHM05ZMlZyZzEyL1c0dlRoeXhwMUhKeHRZV2hrZ0FmM0grTHFoV2ljT25nSjBSRjNSR1U2ZG0rRloxOE14amN6bDZDd29BZ3FsUXJIOXA3SHNiM240ZTdWQkcwRGZlSFMxQkZObWpwV3VaSWtOVGxkT0lQaGNXcm9ZNjM4eEhKT3VTMklBRUR0aFgraFR0TGRGTkZiL0UraUp1NE9XQlU2cjhiMWl3b1ZXUHoxR2x3OGRWMlUzN2wzQVB3Q3ZIUnFnMk5idDdHZG5abUxIejc5RS9tNUJVaktMY0FYTXhiajdjL0hvNlhhK1NHUFcyVmpXNkZRNHNyNW14clhwM3p3QWh5YjJOWjUzeXF5K091MVNFeElBUUJjdXhDTjFiL3N3SXhQeHRWYmY1NDJESkFRRVJFUjFRTVBEdzlFWGttQm5ia0t4Z1pTQkhsWklqb3BEL0VQODFGUXBKODNxWWlJR2lJakF5bXNUZVFJOHJLRXNZRVVLcFVLaVZrU3RHcm5XZDlkZXlLY1BIQkpsUFpxNFFZYis3SzNTTXZ2NGE3dDRGcHJXODNKdEl6MHJEb1BrQndzdDNxa09vZXprKzRrRWdrR2orNkZnS0FXMlBKbktFYSswaCt1SHRvRGtENnRQREQzOTdlaFVxbWdVcWtna1VpRU42UTltcnVLSmxGbE1pa0dqdXFKRnEwOXNlampsUnBuQXBScTE2VWxwczBhQTJNVFE3enp4UVQ4K3UwNlpHWGtDTmNUWWhPUjhHOXdvVjFuUDd3Mzl4VTlmWFA5YXVoanpjN1JHa2wzVTRYMCtSUFhFRHc0U0ZUbTRxa0lqWG81V2RwL2I0MUZibllldnYva1Q5eThGaWZLNzlLbkxWNmZQVVpqRlZCRDhpU083YUpDaFdqVlJXNU9QaGJPV1lHcEg0N0d5bjNmYUwxUDZYWnJVcWxVS1BQS2dJK0VvR0J0Z21OQTVXTmJMcGZoelUvRzRkTTNmaGI5SFA3NytWODZ0MS9aZG5GK0FWNzRhTkhVYXZaWWM4VlllcmswMVE0REpFUkVSRVQxUUM2WHc5WFRGekh4MStIdGFBeGpBeW5hdVBQQVBpSnFYRlFxRldJZTVNT3RtVC9QSU5GQllrSUs5bTA1SWNvYjlFSXZVYnI4NUtlcG1iRkdPMGJHaGhwNStYbUZldWhoeFhKejhuSDZVTGlRbGtxbDZGN05yWmFvYXZtNUJjak95c1h5UlpzUmNhbmswT3Z6SjY1VnE0M1N5Y2Znd1lIWSt0Y0JGT1FYd3RQSEZaUGZING1tM2k1UXFWUndkck5IYkZTQ3FKNlZqVG1lSGRzSEljOTFFeVpFVzNmMHdiemw3K0h2WDNjaTdPZ1ZLQlZLVVoxaDQvclc5S3ZXcVNkaHJMWHA1Q3NLa0Z3NWR4Ti8vN29UUThmMGhxbTVDY0xEb3JEcWY5czE3NTlmdDJPOUlVdE5Uc2YzSDYvRTNYS0h0WGZ0Mnc3VFpvMXUwTUdSSjNWczI5aGI0cVB2cCtIYm1VdUU1MVdoVU9MMnpidjFjbGFITG1QYnNZa3RKcjA3QWo5LzlUZUd2ZFFYMjljY1FuMGJPS29udHEwK0NLRGt2NThEUnZhbzV4NDlYUmdnSVNJaUlxb250cmEyQVB4eExlNG1uTTFWc0RTUmMzc3RJbW9VQ2hURnlNeFRJQ2xiQWxkUC8zLy9QS1RLbEI3TVcxaFFKT1MxYk9lTnpyMERST1hVRCs0RkFMbUJadUJKSnRmTTA5Yys4QlU1c2YrQ3FPOEJnYjZ3dHJXbzAzczJCTFY5MDdreWlpTHg3L3EzYjlmaFVWb1dRcDdycHBmMlRjMU4wSGRvWjVoYm1tTHc2TjZReVVyK0gwVWlrV0Q4OUdINDhxMWZZRzVwaXBadHZkQzJzeCs2QkxlRmdhSG1OSk9GbFJsZW56MEc0LzR6RkNkQ0wrTDZwVnVJaTc0SFp6ZmR0bGh6OVhUQzNOL2VybGJmWHgzNFViWEtxM3RTeHRxQUVUMXdaUGRaVVQvMmJUbWhNZmxibmx4TG54cURheGVpc2ZqcnRjakp5aFhsQnc4T3dxdnZQRi90c3lVNHRuVWYyeloybHBqejNWUjg4OTd2U0w3L0VDM2JlbUhNbEVISXpjN0RrVDNuS3V5blNxWEM3bzNIaE0rbFN2UFVEUzRYNU5CRzE3RU5BSUc5MnVDVEgvOERuMVllRFNKQU1uSmlDQUk2K1NJeElRWE4vWnVLdHZ1ajJtT0FoSWlJaUtnZTJkcmF3dEt5RSs3Y3VZUFkrNm5JemMyR1VxbXN1aUlSMFJOS0pwUEIxTlFVOXZhT2FCbmdBYm1jZnkydGlxSklnWjgrLzB2MDFyT2x0VGxlbnpWR282eEVJaEZOSkJVck5TZGp5Ny9wQzlUOXBPbWhuV0dpZE0rbmRIdXR3c0t5aWJlNk9NdzNQdVkrZHF3OWd2allSTkhxQVFCSWYxaHlucG11QjNEcll1eTBJUUNBSHo5YnBYRmVBd0JrWmVUZzdMR3JPSHZzS3BZdTNLaHp1NnRDNTJrRUdDcFRPb0ZiMTU2a3NlYll4QmFUM2h1SkpRczJWaGgwNmREVkh4ZFBpMzl2Mmc2b2Z0cnQzbkFNRzVidkZmMmNKQklKWG5odGdNNkh4WE5zNjZhaXNWMGFKUG5sbTdXWS92RkxrRXFseU1yTXhib2x1eXRzUzZWU2FiMnVMYStxQUVsMXhuWXBuMVllR25uTmZOMHdhRlJQVWQ3ZnYrNUFSbnEya0g3am83RVZ0bWxwbzdudG5xNThXbmxvN1JQVkh2OVBsSWlJaUtpZXllVnllSHQ3dzl1Ny9nNHJKQ0tpaGttaFVPS25MLzhXdGxRQkFHTVRRN3ozMVVUUmVRanExM0p6OG9WMGdaYnRkTFJ0OFZPWGs2YVJsMk54UC82QmtEYTNORVg3cmkzcjdINzFLVS90WjI5a1VySzlVbmhZRkZLUzBtcmNwbU1UTzdRTmFnRUFlSlNXamJDalZ5b3RMNVBMOE9MVXdjak9MSGxUUHVycWJXUm41S0JUajlZYVpUUFNzL0Q3L0EzQ1JQL2pmQ3RaMnh2cDllbEpIR3ZkK3JXSGxhMEYxdjYyUzNSb3ZGd3VRNThoblRGMGJMQkdnTVRPeVVadjkyL29NdEt6c2ZTN2piaHk5b1lvWDI0Z3g3UVBSNk56c09iS2dZcHdiT3V1b3JGdDYyQ0ZqMzk0L2JIMW8xUjF4M1psYk93dE5iWUcyN1J5UDZBV0lLbVByY09vZGhyV2Y0MklpSWlJaUlpSUNBQ2dWQlpqOGR3MUNEOFRLZVFabXhwaDV0ZXZ3c3ZQWFdzZFMydHowYVN0K2x1dFFsNWFsa1plWFU2YUhpcDNPSHZYdnUyZTJtMSsxSC8ySmlaR0FFcStmM2hZVkkzYjdORE5YNWhFMVhib2R5bWZWaDVvMzlVZlFUMWJ3OUhGRHFuSjZWaTNaRGZPSHJzS1F5TUQ5QjNhR2U1ZVRVUjFmdjFtcldnVnhMQ1grdFM0bjNXbElLOFFFUmR2VlYyd0ZwN2tzZGFxZlhQTS9mMXRwQ2FuSXlVcEhYSzVERzdObkdGaWFvUVlMV2RKV05YaURmWW5TWGhZRkpaOXR3bVpqOFMvRjJ0YkM4ejQ5T1ZxdjRuUHNWMTc4VEgza1ppUWl2WmRXMnBkRGJNcWRCNnlNbkl3ZmRSWEFFcFd6Q3piK1JVeTByTXhZL1JjVVY3eS9ZZjRZT0xDS3U5Wms3Rk5qUThESkVSRVJFUkVSRVFOVEhGeE1YNzdkaDB1bkl3UThzd3RUVEh6bTlmZzFjS3R3bnBPcm5aSXVsZTJQVXRpUW9wR0dmWFZIRURKUHZKMU5XbWFrWjZOODJyZkFRQjZQYVhiYXltVnhjaDhsQ09ralUyTjlINFBLOXVTdDUxbE1pbGNtam9pNFhhU2NHM1Vxd1BRc3EyWGtONnk2Z0RPSHJzS0FDZ3NLTUpQWDZ6R3B6KzlBUXNyTXdEQXBUT1JPSDM0c2xEZTA4Y1ZYZnUyMDZrZjgxZThMMG9YRmhTSlZsQ1ltQm1MZ21DcmZ0NG1lbnU3T2xLVDB6Ri8xcklhMWRYRjB6TFc3SjFzWUY4dStCSVpIaU5LKzZrOUgwK3IzSng4ckYrNkc0ZDNuZFc0NXQvT0cvLzVhR3kxZndjYzIvb1oyMkZIcjJMSDJzTXdOakZFbThBV0dLNGxhS00ramd3TTVDZ3NLRUpxY3JxUVYvb2RkVkhUc1UyTkR3TWtSRVJFUkVSRVJBMklTcVhDa2dVYlJkdXRXTnRhWU5iOHlYRDFkS3EwcnBlZk95NnJiU2R6dmR3RUtRQmN2eHdyU3Z1M3E3c3RIby91T1NzNmg2R3BWeE40TkhlcHMvdlZwNlNFRk5IaHl1YVdwbnEvaDZXMUdkNzVjZ0w4MjNvai9XRW1acjIycU1LeXI3ejFITzdlVGtKYzlEMEFRUEw5aC9obTVoTE1uajhacVE4ZTRaZXYxd3BscFZJcEpyNzFuTTVuS3pSeGR4Q2xWLzUzcStpY21ibS92eTBxVTdvbFVVUHpOSTIxOGhSRkNvMGdRWmZncDN2cm53c25JN0RxNTIzQ21SMmxKQklKaG8zcml4RVRucW5SK1NFYzIvb1oyMUZYU3NaRGZsNGhvcS9Gd2NoRU05QjA5VUswOERrbk93K0w1NjZCZi91eWNaUDVLQnVuRDErdU1zQlJtN0Y5NnVDbENxK2xwV1JvWEMvSUs5QzVmaWxIRnp2UlFmWlV2eGdnSVNJaUlpSWlJbW9nVkNvVmxpL2FMSnBnc1hleXdld0ZrK0hvWWxkbC9mWmRXbUxycWdOQ09qVTVIUmRPUnFCajkxWUFTZzdlUFYxdThxYXU5a3RYcVZRYUU3UTlCMWErZXVUQi9ZZFlzbkFqWXFNUzRPbmppbW16eDhCSmgrK3RpN3BzRzREb0RBaWc0ajMvVjRYT3E3S3RDU0d6dGVaTEpCSjA2T3Bma25oWWVSdUdSZ1o0NTRzSitQTHRYNUNXa2dFQXVCZVhqSy9mK3gwNTJYbWl0OEtIaitzTDd4cHVONk5TcVJDcEZnZ3dOakdFcTBmbEU1QU53ZE13MXRKVE03V2VvYUJVS0xGczBXYlIrUmpPcnZZYVovODh5ZU90MU4yNFpNVEgzTWY1RXhFNGYrS2F4blZiQnl0TW1ma0NXblZvWHVON2NHeVhxTTNZTGl3b1F1eU51MExhdjczbTcwT2hVT0xZbm5PaXZFdG5Ja1VyVklvS0ZmajFtN1dWanFYYWp1M2Y1cTJ2OEZwYzlMMUtyMWRWdjFUdlFZRTFDcEFvRk1xbmRvdksrc1FBQ1JFUkVSRVJFVkVEc2ZLL1czRnMzM2toYldoa2dPSGoraUxwM2tNazNkTSthK2JwNHdKTGEvTi9QN3ZDMjg5ZGRQYkEwb1Via1pxY0Rpc2JDK3hjZjFTMGwzNFRkd2VOU2RNcjUyNVcyc2M3dCs3RHdGQzhmM3hBb0s5R3VmQ3dLRHg4OEVoSXkrUXlkS3RpbTVmZjVxM0hyY2g0QU1DdHlIajg5dTA2ZlBiemRMMzByUzdiQnFDeHpZenJZendVdVNLMkRsYjQ2THVwK0dibUVtRWlWWDFiS0tEa093eC91VytONzNIbThHWFJ0amplTFp0Q0txMytXL29WY2ZWMHdyZEwzNjFXbllvbW9kVTlEV1B0aDAvL2hLV05PZHAwOUlHOWt3MVVLaFh1SjZUZ3hQNExTTG9yL2oyLy9NYXprRXFsb3J3bmVieXBWQ3BzWGhtS0hXc1BpODdhVUJjOEtCQmpYeDhLazFwdWljV3hYYUkyWXpzNjRvNW9OYUcyMVZTNzFoOFZWdjlZV3BzalpIaFhYRDUzQXpHUlpXUE0wTWdBaFFWRk9LTzJoVmg1dFIzYkRWRjB4QjM4UG44OUhpU213YWVWQjZiLzMwdXdkYkNxNzI0OU5SZ2dJU0lpSWlJaUltb2d5cSs0S0N3b3d2THZOMWRhNSszUHh3dHZyUVBBK0RlSDQ2dDNmaFVtbzNKejh2SDNyenMxNnNsa1VreDZiNlRHcE9sM0g2Mm85SDcvckQ2b2thZnR6ZW1ENVE1bmI5K2xaWlg3eDkvK2Q4dVlVbkczN3V1dGIzWFp0a0toeFBrVDRyTldxdHJHNVhGeGRMSEQ2N1BINE51WlN6VW1rdVVHY295ZE5sVGpHU2pQMDhjVlJZVUtqZnlMcDY5clBKOFJGMjloK3FpdjBLcERjd1FFdGtCQUoxLzBIaFFvT2tPaElYZ2F4bHF4c2hoWHp0N0FGYld0dnJRWi9uSS9CUHg3R0xpNkozVzhGUllVNGRkeVowdW9zM2V5d1d2dmprRHJqajZWM2tNWEhOdGxhak8yeTUrSDQ5L2VHMHBsc1NoUC9YYytjRlJQREIzVEczZGlFb1h2MXFHclAvbysyd1UvZnZvbmZGcDdhclJaU2g5anU2RXBEWTRBSmNHU3Z4WnZ4OXVmajYvblhqMDlHQ0FoSWlJaUlpSWllb3A0dFhEREczTmV4TzhMTnFDd29FaHJHVU1qQTB6OWNEUjhXM3ZXU1I5U2t0Snd0ZHdiNHIwR2RLeXlubWR6RjlFYitSN2VUZlRXcDdwcys5THBTRVFRemd3QUFDQUFTVVJCVk9SbTV3bHB1VndHSDM4UHJXVzFUVWJXUkVWdnphdEx1cHVLL1Z0UDRzaWVjMXJMSzRvVStPUS9QNkhQNENBTUhSc01HenZON1pvQTRMbVgrd21mYzNQeWNmcndaUnpiZXc0UkY3VWZ6cHlkbVl1d0kxY1FkdVFLSkJJSlBKcTdvSDJYbG1qZnRlVlRkUVpOUXhocmxURXdsR1AwcElFWU1LS0gxdXRQNG5qTHp5M0FvbzlYNHNiVjJ4V1dzYkczeE1NSGovQWdNUTNXdGhZd05ES29zR3g1U29VU0NvVVNFb2tFaGtZR0hOdmwxSFJzaDZzRjhSeWIyTUxleVFiSjk4V3JPVW9EalE3T3RnZ1ozaFhuVDF3VHRrMlRHOGp4d3FTQmNQVnd4UGQvejBiY3pic1ZCa2hxUzVldDB0VE5uTGdRRDlTK1MzWHI2eUl6STBlY2ZwU3Q5M3MwWmd5UUVCRVJFUkVSRVQxbEFudTFnYWV2Sy9adU9vR3JGMjRpTlNrZEtnRDJqdFlJQ0d5QmdhTjZ3TUhadHM3dWYzaG5tR2pTenNyV0FtMENOZDlnTDIvcWg2T3haTUVHeE4yNkQ0L21McGoyNFdpOTlhbXUyaTR1THNhV1ZhR2lQTCsyWGpDdVlGdWZTVU0rcnZHOVZDb1ZsTXBpU0NRUzNMZ2FKN3BXZWdaemRtWXVMcHlNd0tsRDRZaTZIRnZsWkt1aVNJSFFiYWR3YUZjWUFqcjVvbnRJQjNUbzJoSXBTZWxJU1VwSFZrWTJVcExTa1hRM0ZYZGk3dVArblFkYTI3U3l0WUNSc2FGb29yQzB6M0hSOXhBWGZROWIvem9BR3p0THRPL2FFaDI2dFlKL2UyL0k1VEpFWEx5RitiT1dhZTNmdmJoa25iYk1xa2hNVklLb3ZyNG5MK3R6ckkxNnRUOU9INzZNMnpmdklpMGxBMFdGQ3BpWUdzSFozUUZ0T3ZtaXorQ2dTcmZoZVJMSDI3NnRKeldDSTU0K3JzS0I1VURKRy9iUkVYZUV0TEdKb1dnbGhVcWxnZ3FBcWxnRmxVcUZZbVV4aW90VktDNHVXOUV3ZHRvUURCalJuV01idFJ2YkFKRCtNQlB4TVdVcmlMU2RQd0lBSTEvcGp3UGJUbUh5K3lOaFpHeUlqdDFiWWZUa1FkaXljai9HdlQ0RXJoNGxXNXRaMjFyZzF2VjR0WitQL3JiMGE2aUd2ZFFYRzVidEFWQVNwSHYyeGVENjdkQlRoZ0VTSWlJaUlpSWlvZ1pDbjVPM0RzNjJHUC9tc0hycHcrakpnekI2OHFCcTEydmk3aUE2cDZDODJ2U3RydG8rZWVBUzdzVWxpL0k2ZFBPdlVWdFZVU3FVZVAzNUw3U3VWckN3Tk1PU0JSdHc2bUM0YUtKWFZNYktEQys4TmdBUEh6ekN6dlZIUldjQ0tCVktYRG9UaWZDd0tIdzRieEtTN3FYaXo1LyswYWxmVGIxZDhOYW40K0RvWW9mYk4rOGk3T2dWbkQxNkZhbko2UnBsMHg5bTR0RE9NQnpiZXg0TFZzNkV2Wk9OanQ5ZXY1NkdzZGF1UzB1MDY5S3k2b0lWZUJMSFc2Y2VyYkY1NVg0aFBXeHNINHg4dFQrV0xOaUlrd2N1YXEyVG4xZW9OYjhpRW9rRW5Yc0hjR3hEUDJQN2Nya3Q0TFNkUHdJQVFiM2FZTUNJSGpBMk1RUlE4bnNZT3FZMzJuVDB3ZUs1YTNCZysybElaVExrNWVTTDdtOWpMMTRkVXhjck9PcmIwREc5RVJEb2k4U0VGRFJ2MlJSMmp0YjEzYVduQ2dNa1JFUkVSRVJFUkVRMTFLNnpIM3hhZVFodnJCc2FHYUJ6NzRBNnVaZmNRSTRXYlpyaDZubng5bVhtbHFad2NyVkR6LzRkY2ZMQUpZMTZ4cVpHNkQrOEd3YU43Z1V6Y3hNQVFGRHZBQ3ovZmpOaTFiWkJBb0NoTHdhalZZZm04QXRvaGwzcmoycWRDQzNWeE4wQkEwYjBRTytCblNENzkyM3hacjV1YU9icmhoZW5ETWF0Ni9FNGMrUXl6aDY5Z2tkcFdhSzZmWVoycnJmZ0NEMjVYRDBjNGUzbmpwaW9CUFRzM3hHalhoc0FBSmcyYXpUYWQyMkpUU3YyYVJ4V1hsM3V6WnhoNjJERnNhMm5zWDA1TEVyNExKRkk0TjllZTRBRWdCQWNVZWZSM0FVbVpzYTRmZk91MWpvOW51bFFZWHRQazZaZVRkRFVTMy9iNEZFWkJraUlpSWlJaUlpSWlHckl3c29NY3haT3dhL3oxdVBjc2F2b1BTaXcwc1BvWDN0dlpKVnRycWprUU9HV2JiMUVrNmd5bVJTakp3MkUzRUNPbHUyODBYdFFJSTdzTGptazJON0pCbjJmN1lJK2d3TmhabUVxYXNlOW1UTSsrK2tObkR0K0RUdlhIVUZjOUQwMDgzWERpSWtoSmUzS1pSajZZakJXL25lclVNZlkxQWpOZkZ6Um9rMHp0T3ZzQnk4LzkwcS9SM1AvcG1qdTN4UXZ2VDRFMXkvRjROU2hjSncvZmhVcVZjbVdNYVZjUEJ4MStya1FBVUN2QVoxZ2JHS2s4Y3dFOVdxRG9GNXRjQzh1R1JHWGJpRWxNUTFabWJuSXpjbUhva2dCUlpFU0NvVUNTa1V4bE1waXFJcUxVYXhTQVNvVlZLcVNyYXlrTWhtNjlXc1BnR083TXJxT2JRQVlQMzBZV25kb2pyQ2pWNUdiblFkTGEvTXFmMDdsK1FVMHcrMmJkeUdUU1dGZ0tJZVJzU0ZzN0swUTFLc05Cby91VmUzMmlOUXhRRUpFUkVSRVJFUkVWQXR5QXpuZS9QZ2wvUG5UUHhqOGduaXlydnhFWS9DZ3dDcmJ1M2d5b3F4K0N6ZlJ0VTQ5V2tPcExJYXhxUkVjbkczZzI4b1Q1cFpsRTZSakpnK0VUQ1pGWUs4MmFObldxOUw5K1NVU2lUQ3BmTzFDTk95ZGJDQ1RsWjNWMEd0QVJ4Z2FHY0RXd1FwT0xuYXdkYkNxMFg3L1Vxa1VyVHY2b0hWSEgweWNNUnozNHgvQXlxWnNrdFRHemxLbm53c1JBSFRwMnc2ZCs3UVZQYXZxWEQyZDRPcnBwSmQ3Y1d4WHJxcXhEUUMyRGxib042d3IrZzNyS3RwQ3pON0pCdCt2bmlXa0t6cElIZ0JlbkRvWVk2Y05xWGIvSG9kZUF6b2k2MUZPMVFXcHdaS29xanJSaDRpSWlJaUlpT2dwczJqUkluVHQyaFhkdW5XclZUc2hJU0hDZnVjVFFtWS9sWHVmRXhFUlVlT2kvdjgwRTBKbUl6UTB0SjU3VkgwU0hhTisya090UkVSRVJFUkVSRVJFUkVSRVR6RUdTSWlJaUlpSWlJaUlpSWlJcU5GaGdJU0lpSWlJaUlpSWlJaUlpQm9kQmtpSWlJaUlpSWlJaUlpSWlLalJZWUNFaUlpSWlJaUlpSWlJaUlnYUhRWklpSWlJaUlpSWlJaUlpSWlvMFdHQWhJaUlpSWlJaUlpSWlJaUlHaDBHU0lpSWlJaUlpSWlJaUlpSXFORmhnSVNJaUlpSWlJaUlpSWlJaUJvZEJraUlpSWlJaUlpSWlJaUlpS2pSWVlDRWlJaUlpSWlJaUlpSWlJZ2FIUVpJaUlpSWlJaUlpSWlJaUlpbzBXR0FoSWlJaUlpSWlJaUlpSWlJR2gwR1NJaUlpSWlJaUlpSWlJaUlxTkZoZ0lTSWlJaUlpSWlJaUlpSWlCb2RlWDEzZ0lpSWlJaUlpSWcwM1k5L2dOeWNmQUNBUkNLQnQ1OTdoV1Z2UmNZTG44MHRUZUhzYWwvbi9kTzM4TEFvNU9jV0FDajV2cDJEQS9UU3JrS2hSTjYvUDBjQXNMQXlxN0RzbzdRc0tJb1VzTGExZ056Z3lac3lVU3FMRVhVNVZwVFhxa1B6ZXVvTnFhdXI1NXVJaUdybnlmdXZQUkVSRVJFUkVWRWpzT3JuYmJnZUhnTUFrTW1rK0dQdk4xckxLUlZLZlBuV0wwSTZxRmNidlBuSnVCcmZkOFgzbS9Fd0pVTklmL0R0YTZMckMrZXNFRDQ3dTlsai9QUmhOYjZYdWxVL2IwTnFjanFBa3U5Ym13bmt5TXV4OEF0b0JvbEVndlBIcitHWGI5YVczU2QwSGdBZ05pb0JkazQyc0xJeEY2NzkvZXNPaEIyNUFnQndiR0tMaFg5K0FJbEVVdU4rUEc0RmVRV1lQMnVaS0svMCsxTDkwdWZ6VFVSRStzTUFDUkVSRVJFUkVWRURwRkpQVkRKSnJ5cVhydTJFL28xcmNVaE1TS253K3RYek40WFBXUms1dGJxWHV1TGlZdUd6VEM2clVSdTNJdU94OXZkZGlJNjRnK0hqK21Ma0svMjFsc3ZKenNPUG42MUNZYUVDWXlZTlJKK2huYUZTcVhEOVVveFF4dFBIdGRLZjVjTUhqN0I5N2VFYTlWTlhyNzc5ZkoyMlg1a0pJYlAxM3FhcnB4TytYZnF1UnY2dHlIaUVIYm1DNklnNEpOOVBRMzV1UHVRR2N0ZzZXTUczdFNkNkR3cEU4NVpOcTJ4ZnFWRGkyTjd6T0gzNE1oSmlFNUdYV3dBekN4TjQrN21qNzlET2FOZWxaWjNXcjR3K25tOGlJdEkvQmtpSWlJaUlpSWlJR2lCVmNWbm9vN0tKK21KbHNTZ3RrVDQ1S3g3VUZlUVhDWjlydXIzVjdSdDNFUjF4QndDdzdlOUQ4R2p1b2xGR3BWSmg2WUtOZUpTV1ZWSW4raDc2QUxoN08wa1U4T25RemIvU2UyVSt5c2JobldFMTZxZXU5QjBnS1M0dVJzVEZXMmpUeVZldjdkYkdyZXZ4K1BMdFh6VHlsY3BDSkNha0lERWhCVWYzbkVPZklVR1lNT001eUdUYWo5Tk5UODNFOTUrc3hKMWI5MFg1V1JrNUNBK0xRbmhZRkhvTjZJUko3NC9VT3A1cVc3OHErbmkraVloSS8zaElPeEVSRVJFUkVWRURwRlFxaGM5eWVjVi9mVmVXQzVESW45QzMwL1B6Q29UUFp1WW1OV29qNUxsdWFOM1JSMGdmMlgxV28weENiQ0t1WFl3R1VISWV5UXV2RFFBQVhEb1RLWlNSU0NTd3REYkhyY2g0alg4ZVBuaFVvNzdwMjU1TngzRjgvd1hrWnVmcFZENzlZU2ErbmJrVUMrZXN3SkU5NStxNGQ3cFRYMWxSbWNPN3ptTDlzajFhcnhVV0ZHSGhuT1Vhd1kzeWp1MDdqeTJyRHVpOXZpNzA4WHdURVpIK01XUk5SRVJFUkVSRTFBQXBpc29DSkRKWnhVR1Bvc0lpVVZyWHQ5T1Z5bUtjUGhRT2w2YU84R3JoVnJOT2xwT2RtUXU1Z1J6R0pvYlZxcGVia3crbG91ejdtbG5VZkFKNXdwdkQ4ZlY3djJIRXhQNElIaHdvbkNsU3FxbTNDNzc0MzV2NDM5eS9NV0ppZitIUTl2TW5Jb1F5S3BVS0MyWXYxOXIrb0ZFOU1YYmFrQnIzVHgveWN3dXdlZVYrRkJZVTRRKzVEQjI2K1ZkNjdreGhRUkcrbUxFWWFmK2VMYlB5eDYyd3NqRkgrMHEyalBJTDhLcXlIMUZYeEFmQ3QyalRyTkxWRlE3T05scnpKUklKL050NW8xMFhQemc0MjBLaFVPTG10VGdjMmhrR1JaRkNLSGZnbjFONGJseGZtSllMTUd4ZmN4aDM0NUtGdEtHUkFZYVA2d3RIRnp2czJYUWNzVkVKd3JWZDY0Nmd6K0FnMkRwWTZhMStWZlQ1ZkJNUmtYNHhRRUpFUkVSRVJFVFVBQldxQlQ0TWpRMHFMbGNnRHBBWUdWVmN0dFN4dmVmeHorcURTRTFPci9XaDd1cjJiVG1CMEcybjBXZElFUG8vMXgwMjlwWTYxWHYwTUZPVUxyOHFSbGZxNTJiODhlTVcvUEhqbGtyTC9Qemxhcno5K1hoNE5IZEJYUFM5YXQycm1hK2JUZ2VnSzRvVW1EbHhvUkNjQUdvZlpEbHo5SXJ3ZTFjb2xEQTJNYXEwdktHUkFVWk1DTUd5UlpzQWxLemFXRHgzRFdZdm5GTGgyUjRmTFpwYVpUL0tuMU15ZStHVUNyZkFxb2kxblNVKyszbTZScEF1cUZjYmVQcTRZc21DRFVLZVFxSEVuWmhFdEd4YkZyd3B5QzlFNkQ4blJYWEhUeCtHM29NQ0FRQnRPdnBnNXNTRnlNN01GZG80dXZjY25oLy9qRjdxNjBKZnp6Y1JFZWtmdDlnaUlpSWlJaUlpYW9BSzhncUZ6MGJHRmEvSXlGY3JCd0JHVlV5V0F5V0hZcWNtcHdNQUxweU1RSHE1Q2R5YVVLbFVPSFV3SExuWmVkaTEvaWdXek5HK0FrT2JCL2NmaXRMMzd5UnJCSDdxMHZIOUYrcXM3UVBiejRpQ0kzSzVEQU5IOWF4Vm02SC9uQktsbnhuZXRjbzZ2UVoyUXNqd2JrSzZzS0FJMzMrOEVzbmxmdmFQbTJNVDJ3cFhNQVgyYksyUlYxU29FS1V2bjcyQnZOeXk3YXNzck16UWMwQkhJVzFxYm9MdS9kcUw2b1NmaWRKYmZWM1U5L05OUkVRVlk0Q0VpSWlJaUlpSXFBRlNQN1BBeE5TNHduSTVXYm1pdEtsNXhXVkw5UmtTSkh4V0tvdHhaSmZtV1IzVmRmTmFIRktTMG9SMHo1Q09sWlFXdTUrUUlrb3JsY1dJajBtc2RoK2F1RHVJL3RHMjNWUDVNa2JHaGppK3J5eEEwcUdiUDFhRnpoUCs4ZlJ4RmE2TmYzTll0VlorcEQvTXhOWlZvYUs4ZnM5MmdZMmRiaXRydEltNGVBc0pzV1UvRzU5V0hxSStWdWFsL3d3VmJaMlZuWm1MN3o5ZXFmTTVKbytidGlDQ1l4TmJVVG95UEVhVTltdnJCYWxVcXBHbkxqNDJFWXAvdDd5cWJYMWQ2T3Y1SmlJaS9XT0FoSWlJaUlpSWlLaUJVYWxVeU0zT0Y5S1ZuVm1RbFpFalN1dHlTSHN6WHpkNE5IY1Iwb2QzaFluT1NLaUpvMm9IZjh2bE10RmIrRlZSUCtPaFZPVGxHQzBsS3pkL3hmdVl2K0o5elBsdUtweGM3S0JTcVRUS3ZQWHB5NWorOFV0QzJjS0NJbUUxRFFCWTJaaUx5cWVubHEzK3NITzAxcmt2S3BVS2YveTRWYlE2d2N6Y0JNK043MWVkcjZSaDE0YWpvdlRnRjNycFhGY21rMkxHcCtORTN5TXhJUVUvZmJHNjFyLy91ckJydmZpN052VnFBbWMzZTFGZWZLdzQwT0RtNGFUUmpyT2JneWl0VkNpUm1wU3VsL3E2ME5melRVUkUrc2NBQ1JFUkVSRVJFVkVEazUyWmkrTGlzbk1LYnQrNEt6cEVXbDE2cW5oN3JCZ3RrN0hhOUJyUVNmajhLQzBMRjA1ZHIwRlBTK1RsRnVEc3NhdEN1bVAzVnNMaDU3cUlqcmlqa1ZlVC91VG5GV0x2NWhPWU0rbDdoSWVWYklOVWZoWEpUMSt1eGlldi80UmxpelloSXowYk85WWVGbDIvSDEvMnRuOWhRUkV5SDVVRm9PeWR0Qjh5cnMyZWpjY1JmaVpTbEplVG5ZZnBvK1lLNlh0M0h1amNIbEN5U3VmYWhXZ2g3ZXhtanc3ZC9LdlZob1dWR1daOCtqTGtCbVhIMGw0UGo4R2ZQMityVmp2NmR1UHFiVnc1ZHhNWFQxM0h2aTBuOFBWN3YyUDN4bVBDZFNOalE3ejI3Z2lOZXVyQkxhRGtUSlB5ckczTk5mSXkwclAwVWw4WCtucStpWWhJLzNoSU94RVJFUkVSRVZFRFUvNVE1NXpzUEN5WXRRd2YvL2dmalMyR0hpU21pZEkzcnQ3VzZSNWQrN2JEMnQ5M0NWc0ZIZGw5RmtHOTJ0U292eWYyWHhCdGh4U3N0b1ZYVmU3Y3VxLzFESlRiTis0aUxTVUR0ZzVXT3JWejd0aFZyUGh4cTJqTHNTYnVEdWdSMGdFYlYrd1Q4aEwvM2U3bzJON3pPSFA0c3NZMlRnbTNrNkJTcVNDUlNJVFBRRW1neGNGWi9MT3Z5S1V6a2Rpd2ZHK2xaVTdzdjRCbGl6Wmp3SWp1ZUhIcVlLM2JnWlczZWVWK1VYcnc2TjQ2MVZPblVxbmcxY0lORTJZTXg0cnZOd3Y1TVZFSktNZ3Z4SlJuUDYxV2UrcGVIZmlSVHVVNkJ3ZGcrdis5Sk1wYit0MG1qYk02Z0pLZmU2c096ZkhTNjBQaDVxbTV1aU1uUzd3OW1LbVo1aFp6MnM3d0tUMjdwN2IxcTZLdjU1dUlpT29HVjVBUUVSRVJFUkVSTlREbGd4NUF5U3FQQmJPVzRWR2ErTTMxZTNmRUswdlNVaktRY0R1cHludVlXNXFpZmRlV1Fqcmk0aTJOdCtsMW9WS3BjR0Q3YVNIdDdHWVAvM2JlT3RjL2ZTaTh3bmFQN05iOWJCUXJXd3RSY0tScjMzYjQ0bjl2YWdRMTN2cnNaV0ZTV3RzWkY3blplY0lxa3RnYlphdHhuRnp0WUdKcVZHVS9ibDZMdytLNWEwUXJnTW83dVAwMGxuNjNDY1hGeGRpejZUaVdMTmdJcGJMaThrREpZZUtSbDJPRnRMMlREWHFHZEtpeVArcVVDaVhtZjdnTTIxWWZSTytCblJBOEtCQUEwTlRiQlhNV1R0RWFDS2h2em03MmFPYnJCcm1COXEzanloL2FycTJjVE11MmM2Vy9uOXJXcjRxK25tOGlJcW9iREpBUUVSRVJFUkVSTlREMzQ3VnZ2ZlFnTVEwTFp5OUh6citIYWhjWEYyczkzK0NpanR2M2RIK21iSUpkcFZMaDJON3oxZTVyeE1WYndxb01BT2ovZkhlZFZ6VVVGaFRoK1A0TEZWNC91T09NeGdSMlJYeGJlOExCMlJhMkRsWjQrL1B4bURKekZKWXUyb1JETzhORTVUcjFhSTM1Szk1SHlQQnVhT3J0Z3I1RE93T0FLUGh4N2NKTkFNRFY4MlhiV1htMWNLK3lENUhoTVZnNFo0WFd3SXU2cUN1M1JlZWpuRHh3RWYvOWJGV0Y5WlFLSmRiOHRsT1VOK3lsUGxvbjdpdXo0b2N0dUI0ZWc4MS9obUxCck9VWU5xNHZlZzhLeEp5RmsyRnVhVnF0dGg2WHhJUVU3Rmg3R0hNbS80RFFiYWMwcnBkLzFvcTFCSnEwbmE5U2VsWlBiZXRYUnAvUE54RVIxUTF1c1VWRVJFUkVSRVRVd0VSZmp4ZWxUVXlOaE1PK0UyNG5ZZEZIZjJEV2dzbEl1SjJFM0p4OGpmcG5Eb2RqK0xpK1ZkNm5iVkFMbUZ1YUlqdXpaT1hGOGYwWFlHQlF2YWtDOVVQRFRjMU4wTE8vN29lekg5aDJXblRJdkpXdEJmemJldUgwNGNzQVNnNmdQN2pqREFhTzdLRlRlMU0vZkFITmZOMWdhR1NBSTd2UDRwemF1U2pUUDM0Sm5Yc0hBQ2paTW1uOG04TlFWS2lBUkZLeVFzREYzVUU0aCtQQ3lldm9QVEFRMXkvZEV1bzM5MjlhNmIzUEhMNk1KUXMzUWxFa252QWVPVEVFbS84TUZlVzk4WDlqWVdSaUtBcEloWWRGWWY2c1pYaC83aXN3TlRjUmxiOTRPbElVaEhKMnRhL1d6eGtBL2xsOVVEUlpIM0hwRmc3dU9JTko3NDBVbGZNTDhOSzV6YWdyc2FKMGl6Yk5kQXFPdVdvNUNQMjdQejhBVUJLTXlFalB4czFyY2RpejZUaHUzN3dyNVAvMXYrMXdhbUtIZ0tBV1FqMWpFMFBSR0NqSTE5ejZTdHQyV0diLy9veHJXNzh5K242K2lZaEkveGdnSVNJaUlpSWlJbXBBRkVVS1JJYkhDR2tyV3d2TStHUWM1bjJ3VkRndjVGWmtQTll2M1FPcFRQdkdFUGZ1UEVCc1ZBSzgvQ3BmOVNDVHl4RFVxNDJ3eXVMaGcwZlZPdFBpUVdJYWNxUEx6bkFJSGhTbzh6Wk5EKzQveEpaVjRzQkI4S0JBK0xkdkxrd2dBOENXVmFIb0hCd0FHeTJIWjZ0TFRVN0gxKy85WHVIMXhYUFhZUEhjTlJyNXEwTG5ZZnowWVVoSkt0dlc3TWJWMjlqeTF3SFJpbzRPWGJVZmhxNVNxYkIxMVFGcysvdVFhRlVJQUFRUERzTHdsL3RwQkVna0Vna212VGNTUmthR29sVVIwUkYzOFBYN1MvRGh0Ni9CeXRaQ3lBL3MyUm9menB1RXZ4WnZSMkpDQ2w2WU5MQmFxMGMyTE51RG5ldVBpdko4VzN0aTFDdjlOY3ArdEdpcXp1MU9DSmt0U3M5ZU9BV3lDcDVKWGNua010ZzZXS0ZMbjdZSTdOVUc4ejljSmdyRWJGOTdXQlFnc2JRMkZ3VTRNdEt6TmRyTVNOTThVTjNPeVVZdjlTdWk3K2ViaUlqcUJyZllJaUlpSWlJaUltcEFycHk3S1hxTDNTK2dHWHhiZTJMQ2pPRkNubGNMTnp3N3RnOU9IYndrcW10b1pDQjhEdDEyR3JybzJyZWQ4Rmt1bDFWcjRyMjR1RmdJaUVpbFVvUTgxMDJuZWlxVkNzdS8zeXdLUUJpYkdLTC84OTNoRjlBTTdzMmNoZno4M0FLcy9IR3JSdkJCM3h5Y2JkSEUzVUhvMzk1Tng0VnJuajZ1V2cvVHprakx3dndQbCtHZjFRYzErdGNqcEFOZWVmdTVDdThua1Vndy9zMWhDQmt1L3BrbHhDYmlxM2QvRXdWc0FLQjFSeDk4dmVRZFRKNDVDb0U5Vyt2OHZaWi92MWtqT0dMcllJVzNQbnU1Mmx0MFBXNHltUlM5QjNVUzVjVkYzeE9sblZ6dFJHbjFsVGFseW05WloyRmxCaXNiYzczVTE2WWhQdDlFUktRZEF5UkVSRVJFUkVSRURZajZnZWNBNE4rdU9ZQ1MxUWg5aGdUQnQ3VW5aaTJZZ3RPSHdvV3RzUUNnbWErYmFOdWxNNGZEOGZEQm95cnY1OXZhRTAyOVhURHNwYjc0NGUvWmNIQ3UvTTE0ZGM2dTl2aCs5U3dNSGRNYlBVSTZ3TTdSV3FkNnF4ZnZFQjA0RGdBRFJ2U0FoWlVaSkJJSm5oM2JSM1R0MHBsSS9QUFh3VXJibE1sa2FPTHVBR2RYZTFHK3VhVXBtcmc3Q1Arb2IxOVZmclZMcndIaXlmaFNQYlFjaG43NlVEaG1ULzRCMTlWVys1UUtIaFNJS1IrOEFLbTA2bW1YOFc4T1E3OWhYVVY1RCs0L3hOeDNmc085dUdSUnZsd3VxN0NQUU1rV1o4dDN6Y1h5WFhQeDNaOGZ3TXZQSFVmM25CT1ZzYksxd0t6NWsyRnBYZkVFZjBOU21GLzVlUzdsVjBscCszMWNML2VzK2JmejFsdDliZXJpK1NZaW9yckJBQWtSRVJFUkVSRlJBM0V2TGhrUkY4dk92WkFieUJIVXEyeTF3UGczaCtQRGVaTlFWRmlFSGV1T2lPcjJHZG9aM2ZxMUY5SktaYkhHMWs3YVNDUVN6UDN0TFl4NnRiOW9XeWRkV1ZpWllmVGtRWmc4YzVSTzViZXZPYVJ4MkxaakUxdlJwSEhuNEFBMDgzVVRsZmxuOVVFYzJYMjJ3blp0N0MxTERsOS92bXhGaGxRcXhaeUZVekIveGZ1WXYrSjlmUExqZjJCZ1VMWnFZdkRvWHFJMmVnOEtoSUdoZURkeVUzTVQ5Qm9ZS01yTFNNL0dxdjl0UjA1V0xzcDdmdnd6ZU8yOWtkWGFxbXpDbThQUS9SbHhFQ2I5WVNhV2Y3OVo1elpLU2FRU0hONFZoay9mK0JteFVRbWlhNWJXNXBpemNJcXdVcVloMkxYK3FNYTVMYVZ5Yy9JMW5wWHk1NWUwNzlKU2xFNU5Uc2VGa3hGQ09pc2pCNmZMcmJUcTBxZXQzdXFYVjFmUE54RVIxUTJlUVVKRVJFUkVSRVRVUUt4ZnZsZTAxVTVnajFZd3N6QVYwbks1REpETDhPdTM2MFNUOC9aT051amVyejNrQmpMWU85a2dOVGtkQUhBeTlDSkNobmZWbUl5dER5cVZDaHVXNzhXdWN0czlTYVZTVEhwL2xHaDdNSWxFZ29remh1T0x0MzRSZmg0cWxRb3JmdGlDekl3Y0RDdjNCbjZwMU9SMGJGeXhUMGdiR1J2Zy9Na0lHSmtZd2RiZUVvdS9YaU9jTVdIcllJWEJMNGdESklaR0JyQnp0RWJTM1ZRaHIyVmJMeGliaUZlYVdObVlZL3IvamNWM0gvMkI0dUppQUlDQm9SeFRacjVRNmVSNVJTUVNDU2JQSElXOG5IeGNQSDBkQU5ERTNRRnZmVDVlNXpaeXN2TndZdjhGN05sMEhHa3BHUnJYbmQzczhlNlhFeHRVY0FRQTFpL2JnOTBiajZGajkxYnc4bk9IcGJVWlZNVXF4TWNtNHVpZWN4cmZwVWQvY1NESjA4Y1Yzbjd1aUZFTEJpMWR1QkdweWVtd3NySEF6dlZIUldlTU5IRjNRUHV1TGZWV3Y5VGplTDZKaUVqL0dDQWhJaUlpSWlJaWFnQWlMOGNpL0V5a0tDOTRTR2VOY2dlMm54YTk0UTRBb3ljTkZGWStQRE9zSzlZdDNRMmdaTkoxNmNLTitQS1hHWkFiMU44VVFINWVJWDZidHc0WFQxM1h1RFppNGpObzJkWkxJOS9MengzUHZkd1BXLzg2SU1yZnRHSWZibDJQeDJ2dmpvQjF1UlV2TjYvRndkRFFBUG01QlFDQXZOd0NiRjExQVAvOGRSQTI5cGJDWkx0TUpzWDAvM3RKdE1WV1lVRVJGbjI4VWhRY0FZQUxKeU93YmZWQkRIKzVueWkvZFVjZmpId2xCQnRYN0lPcmh5T21mendPYnA3aTFRM1ZJWk5KOGNiL2pjVTNNNWNnTHljZkgzMDN0Y29WUFFYNWhiaHk3aWJPSHIyQ2k2ZXZvNmhRKzBxTU5wMThNZjMveG9xMkY2c3Q5YUJCS2FsVTkxVXo2ckl5Y25Cazk5a3FWMUMwYk91RnZrTzdhT1NQZjNNNHZucm5WeWdWU3FGdmYvKzZVNk9jVENiRnBQZEdhbXg5VnR2NmordjVKaUlpL1dPQWhJaUlpSWlJaUtpZUZSVXE4TWVQVzBSNUxkdDVhMHlzM3JvZWp6WGxKbTVidEdtR3pzRUJRcnJ2ME03WXZ2WXdjclB6QUFCMzQ1THg5Njg3TWZHdGlnOE1yMHNSRjI5aHhROWJOQTRkQjByTzlpaC9Ib082NFMvM1JjeU5CRnc1ZTBPVUgzNG1Fbk1tLzRCaEwvVkIzNkdkaFVCSHQzN3QwYmwzQUM2Y3VvNkQyMDhMNTBDb1ZDclJTZ1JYRHllWW1Ca0w2YXlNSFB6dnE3ODF6bzBvdGZuUFVHUmw1dUxGS1lORWdhYWhMd2JEeU5nUXdZT0RSQ3NFYXNyUXlBRHZ6MzBGeGNwaXJjR1IvTHhDeE41SVFIVEVIVndQajBIMHRUZ28vcDNVMThiWXhCQWpYK21QL3M5M3I5YVdYN280dHZlOFJ0LzFmWTlTRW9rRXdZTURNZTQvejBJbTA5d3QzcXVGRzk2WTh5SitYN0JCZERCNitmNU4vWEEwZkZ0NzZyWCs0M3kraVloSS94Z2dJU0lpSWlJaUlxcG5tMWZ1MTFpNU1HYlNRRkU2UFRVVFAzM3hsMmhDM01UVUNOTm1qUlpOVEJ1YkdpSGt1VzdZdHJyczBPZURPODdBeGNNUkljTzdJVCt2RUZPSGZhcHozeWFFeks3d1dsejB2VXF2OXh2V0ZRZkxIVHBmcWxPUDFwajAvcWhLSjlXbFVpbG1mRElPOHo1WUt0b0NDUUJ5c25LeDl2ZGRPTGpqREw1ZCtpNE1ET1VsZ1pEVURDaUtGTEN5dFlDaGtZSFdDZS80MkVSOE5PVUh0Ty9TRWozNmQ4VEsvMjVGVmthT3FJeVZyUVV5MHJLRTlQNnRKM0g5MGkyOFB1ZEZOUFZxQXFCazRyNy84OTByN0g5TldGaVppZElxbFFwLy9MQUZONjdGSWVsdXFtZ0x0b3BJSkJJRTlXcURzZE9Hd05iQnFsYjlPYlF6REx2V0g0V0ZsU2tNalF3aE41QWhJeTBMQ2JlVFJPVWNtOWpXcVAydmw3eURVd2N2NGVhMU9DVGZlNGljZndON3BtYkdjSGF6UjRzMnpkQWpwQU5jbWpwVzJrNWdyemJ3OUhYRjNrMG5jUFhDVGFRbXBVTUZ3TjdSR2dHQkxUQndWQTg0T0ZmY3g1clUvL1BuYlkvMStTWWlJdjNqbjY1RVJFUkVSRVJFOWN5NTNMa1FuWHNId012UFhVam41UlpnMGNjcjhVaHR3aDRBSnN3WURuc25HNDMybm4weEdDZERMd3Bua1FEQTZzVTdZR1JraUtEZUFScmw2MG96SDFldHRvbkE5Z0FBSUFCSlJFRlUrYjBHZE1Kcjc0M1EyS3BJR3lOalE4eWFQeGsvZmJrYTF5NUVpNjVKcFZKTW5ERWNCb1p5bkQ1OEdjc1hiYXB3QllDdGd4VnlzL09RbjFjbzVGMFBqOEdsY3R1YUFTVXJRNGFNN29XdjN2a045K01mQ1BtSkNTa29VS3YvT0Vna0V0ZzZXaU14SWFYS3NuSzVERjM2dHNPekx3YnI3YXdSYno5M3BDU2xhVjBob1M0Z3FFV04ybmR2NW93eGt3ZlZxRzU1RHM2MkdQL21zTWRXLzNFKzMwUkVWRGVxL3BPYWlJaUlpSWlJaU9wVThLQkE5T2pmRVVESkNvTHlrN1RGeGNXd3RiY1U1ZlVkMmhuZG54RWZXRjNLME1nQXI1VGJVc3VoaVMxODIzanFyOU02NkRXd0U3cjFheStrcFZJcHhrNGJnc2t6UitrMGVWeksyTlFJNzg5OUJVUEc5QmE5a1Q5NjhrQzA2ZVFMQUdnYjFFTHJHUmdXVm1ZWTlXcC9MUGhqSnI1YjlTRkNudXNHbVZ3R04wOG5qSmdZb2xGKytMaStHRDFwSU13c1RQSGh2RW1pQU5TUU1jSHdhZVdoYzcvMVplQ0lIakN6TUszd2VqTmZONHgvY3hoKzN2Qi9tUHJCQzNvOWlMMnBkeE1ZbXhwVldzYmExa0xqd1B2RzRIRSszMFJFVkRjWWdpWWlJaUlpSWlKcUFDWk1INGFveTdGNGNlcGdXRnFiaTY2Wm1admczYThtWXZ1YXc5anlaeWo4Mm5waC9KdkRLMjB2SUtnRmhyM1VGOXZYSEVJelh6ZTgvL1Vyc0xRMmg2SklnZDZEQXV2eXE0aE1tREVjVVZkaUlUZVFZK29ITDJnOUEwSVhNcmtNWXlZUFFydk9mdmhyOFE0NE9OdUlKdVZOell6UnFVZHJuQWk5Q0xsY2hsWWRtcU56Y0Z0MDdoMGd2SUZ2YUdTQThkT0g0WmxoWFZHUVh3aFBIMWZFeHlUaTVJR0xNTE13eGNRWnc5R2xUMXVoVFZzSEszeXgrRTM4Yis0YXBDYWxZL2k0dnJYNldkU1VzYWtSQm83b2pzMS9oZ0lvQ2ZyNHRQSkEyeUEvdEExcVVldHR0Q29qa1VqZzRlMkNHMWR2YStSYldKbWhWWWZtZU9HMUFSclBiR1B4dUo1dklpS3FHeEtWTHB0WEVoRVJFUkVSRVQxRkZpMWFoSzVkdTZKYnQyNjFhaWNrSkFTclF1Y0JLRG1yby9SelRhVWtwVlY2VGdJQVhEZ1pBYitBWnBXdUtGQzNkL01KQkE4T2dyRkovUjMwSEI5ekgwNnU5bm83YkZxbFVxR29VS0Z4TUhwaVFnb2VQY3lFZDh1bU9oK2FucDliZ0xWTGRtSEVoQkN0QjZNREpTdDRrdTZtVm5rT1JrWFcvcjVMK0N5VlNXdTBwVlJPZGg0dWgwWEJ1MlZUT0xuWTFhZ2ZOYVVvVWtDcExJWkVJb0ZVSm9WVUtxbldDb21uM2VONnZvbUlIaGYxLzZlWkVESWJvYUdoOWR5ajZwTlVkZ2lVR3E0Z0lTSWlJaUlpb2thcHNQRHhuaVdoaTZxQ0l3RFFzWHVyYXJVNWNHU1BtblpIYjVwNnUraTFQWWxFb25YeXVJbTdRN1czbHpJMk5jS3I3NHlvdEl4VUtxMXhjQVFBeGs0YlV1TzZwY3pNVFVUYk9UMU9jZ001NUp5cnI5RGplcjZKaUVqL0dPNG5JaUlpSWlLaVJzZkt5Z3FwcWFuMTNRMGlJaUlpcWtjTWtCQVJFUkVSRVZHajA3eDVjeVFtSmlJdkw2Kyt1MEpFUkVSRTlZUUJFaUlpSWlJaUltcDBnb0tDSUpQSmNPREFnZnJ1Q2hFUkVSSFZFd1pJaUlpSWlJaUlxTkV4TlRWRlNFZ0lidDY4aVIwN2RuQWxDUkVSRVZFanhFUGFpWWlJaUlpSXFGSHk4ZkhCc0dIREVCb2FpbVhMbHNIWjJSa09EZzR3TkRTczc2NFJFUkVSMFdQQUFBa1JFUkVSRVJFMVdqNCtQbkIxZGNYWnMyY1JFeE9EK1BqNCt1NFNFUkVSRVQwbURKQVFFUkVSRVJGUm8yWnFhb3JnNEdBRUJ3ZFh1Kzdldlh2MTN5RWlJaUlpZWl4NEJna1JFUkVSRVJFUkVSRVJFVFU2REpBUUVSRVJFUkVSRVJFUkVWR2p3d0FKRVJFUkVSRVJFUkVSRVJFMU9neVFFQkVSRVJFUkVSRVJFUkZSbzhNQUNSRVJFUkVSRVJFUkVSRVJOVG9Na0JBUkVSRVJFUkVSRVJFUlVhUERBQWtSRVJFUkVSRVJFUkVSRVRVNkRKQVFFUkVSRVJFUkVSRVJFVkdqSTYvdkRoQVJFUkVSRVJHUjdpTERZMUJVcEJUUy91MjhJRGVvM1YvdlE3ZWRnbE1UT3dRRXRSRGxQMHJMd29GL1RpSGkwaTE4dEdnYURBdzE3eE4xSlJadW5zNHd0elN0VlIrZVZqdlhIUkUrUzJWU0RINmhWNDNhdVJlWERLV3k3UGZlMU51bHdySzdOeDVEUVY2aGtINSt3ak0xdXVmamxuUTNGV2VQWDBXbjdxM2cwdFN4dnJ0RFJFU05BQU1rUkVSRVJFUkVSRStRLzgxZGc2eU1IQ0g5ODRhUFlXVmpYcU8ySHFWbFlkbDNHM0hsM0UyWW1obmpzNStubzRtN0F3RGc5T0hMV0xKZ0E1U0tra241N1dzT1llUXIvVVgxSDl4L2lPOCsrZ05TbVJRRFJ2VEFvRkU5WVdwbVhLTytUQWlaTFh6dTBNMGY3M3d4b1VidGFLTW9VdUJoU2diU0hqeUN0WjJsOEIxMTZVdWJUcjc0NE52WGFuenZEY3YzQ3AvbEJ2SWFCMGptZmJnVUdlblpRbnBWNkx3S3krN1plRXhVOWtrSmtKdzhlQW5iVmgvRXBoWDc0T3htanprTHA4TEczckxDOHRtWnVVaFB6VUQ2d3l5a3BXYmc0WU5IU0h2d0NBOGZQTUtqdEN4OCtjc01HQm9aUE1adlFFUkVUeG9HU0lpSWlJaUlpSWllWUhJRFdZM3J4a1lsNE1xNW13Q0EzSng4L1BEcG4vaHk4UXdZbXhvaElOQVhwbWJHUWpCbTE0Wmo2RFd3RXh5Y2JRRUFLcFVLUzcvYmhNS0NJZ0RBdHRVSGNYRDdhWHl6OUYxWTIxclU4bHRWMzQycnR4RVRtWURNakd4a1BzcEI1cU5zWktabkl5MGxBMWtaT1ZDcFZBQ0FkbDFhNHIydkpncjFNaDlsdzlLNlpnR21wOUhEQjQrd2ZlM2hPcjNIcTI4L3J6VS83TWhsNGJPaVNJbWM3RHljUEhBUjJWbTV5TW5LUTJaNk5qSWVaU01qTFFzWjZkbFFGQ2txdlU5MHhCMjA2dEJjbEtjZS9OSVhWMDhuZkx2MFhZMzhXNUh4Q0R0eUJkRVJjVWkrbjRiODNIeklEZVN3ZGJDQ2IydFA5QjRVaU9ZdG0xYlp2bEtoeExHOTUzSDY4R1VreENZaUw3Y0FaaFltOFBaelI5K2huZEd1UzhzSzY1NCtGSTVETzhNUUgzTWZSWVVLMkR2YklLaG5Hd3g5TVJqR3BrWVYxcHYzd1ZKY0Q0OEJBRHozY2orTW1CaWl3MCtDaU9qSnd3QUpFUkVSRVJFUjBST2t1RmdsU2h2VVludXREdDM4TVdSTWIreGFmeFJBeVJaSEszN2NnamMrR2dzemN4T01mS1UvVnY1M0s0Q1NWUmpybHV6R2pFOWZCbEFTTUxseDliYW92V0ZqKzlSTGNBUUFZaUlUc0c3cDdpckxYVDEzQTFrWk9UQzNOTVhxWDNiZytQNExtREI5R0hyMDcvZ1lldG53WlQ3S3h1R2RZWFY2RDIwQmtyam9lMGk2bXlxa3UvUnBpNXZYNGtRcmNLb3I2dXB0alFESjQzTHJlankrZlBzWGpYeWxzaENKQ1NsSVRFakIwVDNuMEdkSUVDYk1lQTR5bWZaamd0TlRNL0g5Snl0eDU5WjlVWDVXUmc3Q3c2SVFIaGFGWGdNNllkTDdJeUdSU0VSbFZ2eXdCVWQybnhYbEpkMU54ZmExaHhGKzlnWSsrZkYxR0JrYmF0enp5TzZ6UW5ERXBha2pobzNyVzYzdlRrVDBKR0dBaElpSWlJaUlpT2dKVXF4MkRnVUFyZWVDVk1lb1Z3Y2c2bklzWXFJU0FBQ0YrVVVvTENpQ29aRUJlZzhLeE43Tng1RjBOeFdPVFd6aDM3NWtzamsrNWo2MnJOd3ZhaWQ0VUNBR2p1cXAwZjYrTFNlcTNhY0g5eC9xWEcvQWlCNEFnR1l0M0Nvc1kyeHFCSHRIYTlnNldzUE8wUm9aNmRsWXYzUVBqdTA3RHdCWXNuQWpybDZJeHFUM1J0YnBsa3lxNG1KcysvdVF6dVhkUEozUXNYdXJPdW5MOXJXSDBhSzFKMXEwYVZZbjdWZlhvWEpCbWU3OTJ1UEd0VGlkNjV1WUdzSFd3UXJXZHBhd3RiZUNuYU0xZkZ0NzZyZVQxVkJjWEt4VHVjTzd6c0xJeEFndlRSdWljYTJ3b0FnTDV5ekgzYmprU3RzNHR1ODhiQnlzTUZKdGxVZllrU3RDY01UVHh4VmpwdzZHb2JFaHRxNEt4WlZ6TnhFZmN4KzcxaC9WV0JtUy9qQVQ2NWFVQkJvbEVna212VGNTY25uTlY2a1JFVFYwREpBUUVSRVJFUkVSUFVFSzhvdUV6M0lEdWNaYjQ3cjQ4Yk5WdUhqcXV0WnJGMDlmeCtTaG4yamtQMGhNdzU4Ly9ZTS9mL3BIYTcwamU4N2h5SjV6UXJyMGpJeS9mOTFaN2Y3ZGpVdld1VjVwZ01TanVRdEd2dElmbHRibXNMSXh4NCtmclJMS2pKd1lJcFFyRlR3NENGY3YzRVI2YWlhQWtxMkk3dDVPd2x1Zmo2OTJmM1dsVkJaamM3bkFVbVU2QndmVVNZQms3K1lUMkxSaUgyUXlLVjZjTmdRRG51K3U5M3RVUjI1T1BrNGR2Q1NrVzdScEJsZFBKNDBBeWNCUlBXRnBaUVpMYTNQSURXVDRiZDU2NGRxMDJXUFFvYXQvbGZmeUMvQ3Fza3pVbFZoUnVrV2JacFdPTXdkbkc2MzVFb2tFL3UyODBhNkxIeHljYmFGUUtISHpXaHdPN1F3VGJROTI0SjlUZUc1Y1g1aWFtNGpxYjE5eldCUWNNVFF5d1BCeGZlSG9Zb2M5bTQ0ajl0K2dKZ0RzV25jRWZRWUh3ZGJCQ2dCd2FPY1o0ZHEwRDBmRDFkTUpBREQxdzlHWU1mcHJxRlFxbkR0K1ZTTkFzdXJuYmNqTnlRY0E5SHUyQy82ZnZmdU9pdUxxM3dEK2JLRjNFS1NMaUFXeFlzZXV3UmE3Um1QQkhtUFVWNDJhYURURlJCTTF4c1FrUm8zR21xaXh4V2lzVVdQdml0aXdZVU1CcGZlNjVmY0hNdTZ3Qyt3Q0N2NTRQdWU4NSt6Y3VYUG5McXljdlBQc3ZkL3FmbFVLZk45RVJQOGZNQ0FoSWlJaUlpSWlla01vY2hTaWI2YWJzQUMxd056Q0ZMME0yQXJJcDdZbjVpNmZoQi9uL0k1N054OERBQ0llUitPZUFhc1cza1Juamx6QjVsLzNBc2dOYkRZdSt3Y1Bib1hqdlk4SFFDNlhvV29OOTBJTHdPZFI1Q2d3ZmZnaXhNY2tDVzFkKzdmR0lCMHJJWXB5WXY5Rm9aWU5BQVQyRHREWlQzT1ZSV1pHdHVpY1NxbmZpbzFaaThjVzJTZC9uWktaaTk0cmNBdXNndGc2V09PTG55ZkFPOS9LcHFadDZzS3J1aHRXZnJ0VmFGTW9sSGg4UHdxKzlWK0dOMW1aMlRqMDkyblJ0VUVUZXFKdDF5WUFnTHFOcW1QNjhFVklUVTRYeGpoKzRDTDZCTDBGQU1LV1hLYm1Ka0k0QWdEV3RwYXdkN1JCWEhRaW9xUGlSZU5mT0hFZGwwL2ZCQURZTzlwZ3dPZ3VCcjFuSXFJM0VRTVNJaUlpSWlJaW9qS1dscHFCMzVmdUxyS2ZVaUhlWGlzblJ5SDZGbjFSM2gzYnJjeHFoSlJIMXJhV21MRndESDZadHduWEw5L0RoTm1EMEtpbEgxWXUybGJXVTNzbFFzN2Z4cXJ2dGdzRjYvTTRlemdhdkkzUzRkM25ST0dJWEM3VHVjVmFVYkt6Y3JCMzYzRlJtejZyWmt4TXhlRmdUbzZ5Z0o1bHc4bkZIazR1OWpyUE5XbGRSeFNRQUVCT3RyamcvTlVMZDVDUm5pVWNXOWxZb0hYbmwzVnl6QzNOMExKalF4emMrVEpFQ1RsM1d3aElzbDRFVGpLWjl1ODFieldNVlBveTlFbExTY2Z2UzNjSnh5TW05eW0waURzUjBmOFhERWlJaUlpSWlJaUl5bGhXUnJab2l5RjlaV2ZsR0hSZHJ5RWRkQVlrbi84MDN1Qjc1N2RsMVg2dG91MEFpbHlOY09IRWRTeWR1MUdyWFc0a3g1eWxFK0RwN2FMWC9WY3Uyb1pULzE3V2VXN2o4ajJpTGJzMDUyUnNZb1RKWHdZaDR0RnplT2g1citLU0c4bXhadCs4VWhtcm9HQnN6TFIrT3R0RHp0L0dUM04rRjRWc0Vva0V3eWIyUk1lZUxReTZkMEpjTW5adU9DUnE2OWlqT2V3Y3JBMGFCd0FPN3pxTHBJUlVVWnMrcXpVa0VnbmtSbkpocTZxc2pLd2lyaWcvTkZmTDVNa2ZwdHg2VVNROVQ2MzYzcUpBSTY5Tk15QUpmeEFGaFVJSnVWd0dCeWRiUkVmR0lTMGxIY21KcWJDMnRRUUFwS2RtSUNFMk45aHk5WFFTcnQyNFlxL3dlMmpldmo0YU5LdFZnbmRJUlBUbVlFQkNSRVJFUkVSRVZNSDUrSHFXZUF3TEs3T2lPK1dURUp1TXRULzhwZk9jSWtlQlpWOXZ4bGZML3ZkS0NxZUhoWVpqODhxOWVPK2pkK0RzVnVtVmh5T2xyYUJnYk1Ua1BscHRlZUdJUWlNY2tjbGxlUC9qQVdqZXZyNUI5MVdyMVZpN1pLZG9kWU9GcFJsNkIzVTBhQndnZDlYQ25pM0hETDR1ajRtcHNSQ1E1Tjl5cXp6YnUwVzhZc2JUMndYTzdwVkViZUVQb2tUSDdsVXFJejluZDBmUnNWS2hST3l6QkRpN1YwTGpsbjdZdCswRUFPQ1BaZjlnK1A5NkFRQisvK1VmS0Y5c1I5YnlyWVlBZ0J1WDd3bmhvcVcxT1lJbTlDenVXeU1pZXVNd0lDRWlJaUlpSWlJaXpCaTFHRkZQWW9wMXJUNDFLL0pUcTlWWXVXZ3IwbEl6Q3V3VEdSNk5QMzdaalZGVGRhK0tLSzZ3MEhCOCs4bHFaS1puNFl2eFAyUHN4d05lU1RIMDhpSi9PR0pzWW9USmM0SlF0M0VOZzhmYXYrMGtRczdkRXJXbHBXWmdRdjk1V0hmd0d3QzV0VnpjcWpqcHVsemt6MVg3aFJvYStzaGZHMFRUcGhWN3NHbkZIcTMyZmlNNkdWU2JwclRkdWY0UVdaazVVT1FvRVBNc0hwZE8zUlN0dERJeE5jYW9EL3RxWFJmN1BFRjBiS3RqZFk2dHZhVldXMUpDQ3B6ZEs2SEg0UGE0ZlBvbW5rZkc0ZHpScXpoMzlLcW9uMitEYXVqWXN3V3lNck94UmlPa0hEeXVPNnhzTEF4K24wUkVieW9HSkVSRVJFUkVSRVJsek43UlJxK1FZY2U2ZjdGcjQzK2l0dmRuREVETHQvd051bDlBeDRhb1dzTzk2STZ2Y015LzFoL0N6ZUF3QUxtMUVEU0x6NXRibWlIOVJYQnliUDlGVkszcGdmWnZOeTEwdkxaZEdxTkdIUzhBUUhSRUxQWm9mRXUvV2J0NjhQT3ZMaHlmT0hBUm1TOVdRR1NrWitHbkwvL0F3REZkMFcxQUc3M25ueWU5a0lDbnVQM05MUTFmalZNWXpYREUxdDRLVTc0YXJsVThYQjlYenQzQzF0VUhDdTF6NnQvTCtHM3hEblR1MnhMdmp1MG0xTHZJNzlHOUNKdzRjTW5nT1JSWFllRktVVVoybWFWWHYyYnQ2bUhDN01HaXRsWGZiVWQwWkp4V1g0bEVBajkvSHd3ZTF4M3VYdHFyUTlKU3hKOFRjd3RUclQ0bXBzWmFiWGtyYVN3c3pmRFpqeDlnODYvN2NQSGtkV0ZiTHlzYkM3VHYxaFM5Z3pwQ0pwTmk4NjhIaFRDbVRxUHFhQlZvMk44U0lxSTNIUU1TSWlJaUlpSWlvamRFK1Awb3JiYUxKMjRZSEpBMGJWTzN0S1pVckRGUEhMd2tDbnE2dnROYXRPMVFyWHBWQVRVUWZEWVVBTEQrcDc5aGJXdFI2Q3FQbW5Xcm9tYmRxZ0NBVGIvdUZaM3o4ZldFUjFWbmVGUjFockdKRWRwMmFRd2JleXRoRG1xMUduK3Uyb2ZFaEJRTWZ2OXR2ZDhIQUl6cjg2WGVmUlU1Q3IzNjZ4T1dGV2ZWam1jMVYweWRPeHoyampZR1gzdjN4aVA4TW0rVEtNaks3OGp1czlpd2REZlVhalgyYnorSjVNUTBqSm5lWDJkTmtleXNISzFpOFJXSnMzc2xWSzNoRHJtUmRoRjFRTHRvdTY1K01ybDJtK2J2eDlyV0V1L1BHSURSVS9zaUlTNFpjcmtjdGc1V1FtZ1ZkaXNjaC80K0EwQjdKVXZFbytjSWZ4QUZwVUtKeW02VjRGM0xRNi9hTUVSRWJ4b0dKRVJFUkVSRVJFUnZBRVdPUW1jUjlHc1g3eUF4UGtWbjhYVkRUUGgwc003aTBYbHlzaFg0YytVK1BMejdWTlFlMkR2QW9QdmNEQTdEMmlVN2hXTlhUeWYwR3g2b1ZaZGh4SlErdUhQOUlkSlNNNkJTcWZETDE1dngwZnhSOEszdlhlajRtUm5aT0hsUVhLejk2b1U3MkxKcVA2cjVldUxEdWNOaGJtR0tmaU02d2RIWkhxdS8zd0cxV2cxVGN4TTBhVlhIb1BmeUp2RVBxSTBQUG5sWDU2cURvdHdLdVkvdlAxdGY2T2NEQUc1ZmV5Z0tQVTRmRGtaYVNqb21malpFcTQ2TXA3Y0xKQktKOExQUFRDKzZ5UHIwYjBhSmp2L2FjQWdQYmo4QkFIalg4a0RmWVlGYTErU3Y3VkZlUkQySndUK2JqMkxmdGhNWVBPNXRCUFlTL3p2Sys5bmtVU20xZ3ltbHhzcWdQSElkb1luY1NBNUhaM0VSZUlWQ2lkV0x0d3YzNkRlaUV5cFZ0a1BzOHdUOHVuQ3IxdCtheXE0T0dEOTdVS212UENNaUttc01TSWlJaUlpSWlJamVBTmN1M2tWNldxWld1MEtoeE1HL1RtSGdtSzRsR3QremtDTGwwWkZ4K09tcmpRaS9IeW0wbVpvWlkvVFUvbWpXcnA3ZTk3aDI4UzUrK3ZKMzRjR3VWQ3JGZXgrOUE3bVI5dU1KVzNzcmpQeXdMNWJPM1FnZ055QmFQSHN0UHZqazNVSlhraHplZlJacEtlSzZGamN1M3dPUVd3OWkvdlNWbVBudEdGaFltYU5ObDhhUXlxVFl1T3dmVFB0NkpIeHFsN3hZZlhuVXRYL3JRcmU3S3N5NW8xZXhjdEUyb1JoNm5uN0RBN0ZqL1NGUjIvalpnMkJpWml6YU9pdmsvRzBzblBFYnBzMGJJZG82ek5UY0JJN09ka2hQeTBTWGZxMndmZTIvUmM2bFhoTnh6WlN6LzRVSUFZbFVLdEU2cjZsV3ZjS0ROVTIzcnowUUhkZXNXMVd2bjUyYmprTHEzNjMvQ0VCdW1KR1VrSXE3Tng1aC8vYVRRdENvVkNqeCs5TGRxT3ppZ0hwTmF3clhtWm9aaS82OVoyVnFGNkhYVlpqZVFzL3QyWFp2L0E4Umo2TUJBTjQxM2RHNWIwdWtwV2JnbTJrcnRlcWZBTUR6eURoOE8zTU41di8yWVluRFdDS2k4b1FCQ1JFUkVSRVJFZEViWU0rV1k2Smpjd3RUNFFIcTRWMW4wYkZIYzFTcWJGZnE5NzE4K2laV0xkb21lbGpyVnNVSms3NElnb3VIbzk3am5EOStEU3NXYkJGOTY3M1hrQTZvVnN1andHdWF0cW1MYmdQYVlOL1dFd0J5dDJYNjZjcy9NSGpjMitqY3Q1VlcvOVRrZEsyVktBRFFwSFVkaEp5L2paeHNCUjZIUldMeDdIWDQ3TWNQSUpGSTBDclFILzR0ZkV1bDdvZURrMjJ4NnBqczIzb0NjZEdKSmI1L1FRWVp1RzBZa0x2dDJNNE5oN0ZyNDM5YVcyRzE2OVlVdllaMjFBcElKQklKUmsvdEJ4TVRZeHphZFVab3YzZnpNYjZldGhJZnp4OEZHNDJINjg0ZWptamJ1VEhTZEFSLytyQ3lmVmxNUERreHJkQytzeGFQMVh2Yy9QVktaaTU2cjhUYlM4bmtNdGc3MnFCNSsvcG8wcVl1Rm43OG15aUkyYjM1cUNnZ3NiYTFGUDJiUzBwSTFSb3pLVDVGcTgxQmo3OEJUeDg5eHo5L0hoUG1OWHBhZjBna0V1emZkbElJUjVxMXJZZmhrM29qSjBlQlpWOXZ6bDNObFpLT3c3dk9vdi9JVG5xL2J5S2k4bzRCQ1JFUkVSRVJFVkU1ZC9uMFRZU0ZoZ3ZIbnRWYzBheHRYV3hiY3hCQTdyZkwxLzMwTjZaL1BWS3Y4YTVkdkt2M3ZiZXMyaTk2VU92a1lvKyt3enNoNWxrQ1lwNXBmOU04ajZPem5SQ2dITmgrRXB0WDdoTTlhRy9TdWc1NkIzVXM4djREUm5kQitQMG9ZUldJV3EzR3h1Vjc4UGgrRklhTzd5RXFYcjF0elFHdDFTTUFVS09PRjFwMGFJQ2Z2OW9JTTNNVERCalRSYlFpd016Q0ZDbEphVWhLU05WNjZQdzRMQkx6UDFxRjVJUVVKTWFuWXVTVVBnWFdXN0d5c2REYUtra2ZKdzllZnFVQmlTNDcxaDlDbFdvdWFOQ3NsdFlLbnFUNEZDeWYveWRDUSs1clhkY3EwQjhqSnZjdWNGeUpSSUtnaVQwQlFCU1NQSGtRaGJrZnJzQ01oYU9GN1o3NkRROUUxUnJ1T0xiL1lySGVnNTJEdGZBNlBqb1Jhclc2V0t0a1hqZVpUSXEyWFJ1TEFwSkg5eUpFZlNxN09lQlpSS3h3SFBVa1JtdWN5UEJvMGJHVmpRVnM3Q3dMdmJkYXJjWnZpN2NMUWVYYkE5ckNvNm96QU9EeW1adEN2NkVUZXNMUzJod0FNSGpjMi9oaXdsSUEwTG5OSHhIUm00d0JDUkVSRVJFUkVWRTVsaFNmZ2pVLy9DVnE2OWk5R1pxMnJZczlmeDVEeG92YURkY3UzTUd1amYraDE1QU9SWTc1M2F3MXhaNVBkRlE4ZnY3cWp5TDdkZTNmR3IyR2RzU3FSZHR3K2ZSTjBUbXY2bTU0ZjhaQXZSNW1TNlZTL08vem9WancwU3BSL1pOVC8xN0d6ZUI3R1AxaFA5UnJXaFBYTDkzRnNYMjVEOXJsUm5LdExhRWF0NnFEa1IvMlJjU2o1emgxS0JoN3R4elBEVVFTVXBDY21LYXpuZ01BSkNlbUlqbms1YmYza3hLMHY3WC9KanA3NUFwMi9YRUU1aGFtYU5EY0Y4TW05b1M1cFJuTy9oZUNEVXQzNnd5YTJuVnRncEVmOXRYcjl4WTBzU2RVYWpXTzdENHJ0RVZIeG1IZWxCWDRlTUZvdUhsVkxsRTlpOUNRKzNCeWVWbFhRNkZRSWlFMldTaEF2MkxCRnZRZTJySGMxaURKeml5OG5vdDNMUTljdlhCSE9OWVZWb1ZlRlc4RlZydEJ0U0x2ZTNESEtXRmJNaGNQUi9RZSt2THZSWFJrSEFEdG9NVkRZL3U5NUVUdGxTeEVSRyt5a3EwUEpDSWlJaUlpSXFKWEpqTWpHMHUrMklDVXBKZmJCOWs3MnFCMWw4YXdzREpIajBIdFJmMy9XbjhJSnc1ZXlqOU1tVkFwVlpnemNhbFdPR0prTEVmTFFIOWNQWDhiRjA5Y0YvNm5LVEV1V1hUdXhxVzdhTmUxaWRiRDdvVFlaR3haZlFDS0hBVjJiem9xckZCcDA3bVJ6am0xNjlvRVdSbFpPSEhnRXE1ZXVJTkg5eUtRRUp0Y1lEaWlTMUZiT2IwcEVsK3NsRWxQeThTWkkxY2dsY21RbEpCYVlEalNKK2d0akpyYXo2QVZHc01tOWtUTHQveEZiUWx4eVZqOS9ZNWl6enNwSVJVcnY5MktCUit0MHRvVzdlbWo1d0JldnFlWm83L0hueXYzRmZ0ZUpiRjN5M0d0a0M1UGVscW1hSFVOb0YyL3BHRnpYOUZ4N1BNRTBiK2xsS1EwbkQxeVJkU25lZnY2aGM0cDVsazh0cS9McmZXU3R4MmFydm8vK1drV2lEZlRXTEZGUlBUL0FWZVFFQkVSRVJFUkVaVkRHZWxaV1BMNWV0eC84VzN2UEVQSDk0QmNMZ01BZE9uWENxZVBYRUhFaXdmRGFyVWFxeGZ2UUdwU2VyRnFZWlFtcVV5S3puMWJZZjFQZnd0dGRnN1c2QjMwRnRZdSthdVFLNEVIZDU3aTV4ZkYyVFV0WERNTlMrZHV4Sk9IejRUeHBzMGJBYm1SSE5WcmUrTE85WWVReWFUby9tNDcvTGZudk02eEhUVldIZWpEMU13WUh0NHVzTFczZ3EyOU5hcjdsczlDN25IUmlUaC83QnBhRnhBT2FVcEx6VUIyMXNzVkRGWTJGakExTTRhcG1URW16QjZFNzJhdGhVcVYrMURjeUZpTzk2YS9VK1REZDEwa0VnbkdUTytQakxSTUJKOE5CWkM3YW1IU25DQzlyczhmTU96ZTlCLzJiamt1ckpveU1wS0xhdkdFaFQ1R3ZTWTFrQkNUQkFCUXFWU0lqb28zZU42bFljdHYrN0Z2MndrMGF1a0g3MW9lc0xhMWdGcWxSdmlES0J6ZmZ4SHhMK2FZcDFVbmNaRGtWZDBOMVdwNWlQNzlyMXEwRGJIUEUyQmpaNFU5VzQ2THRyNXo4WEJFd3hiaVVDVy9OZC8vSmZ6ZTI3L2RGRFhxZUluT3U3ZzdJdnhCRkZLUzBoQWZreVNzeHRGY3VWV1NWVDlFUk9VUkF4SWlJaUlpSWlLaWN1WlpSQ3grK0d5OVZ0MkJGdTNybzNHck9zS3gzRWlPRDJZT3hKZVRsaUVuTy9kaHNscXR4cCtyOXVITzlZY1lQYTBmckcyMWF4SnNPTFJBNzdsOFB2NW5VWDBFUTY0RmdJaEh6M0Y0OTFsVXFteUhqeGVNUmtKY3NrSFhhN0t4czhUc0g4Wmh5ZWNiRUhZckhKUG5CQWtQY2VzMnFZazlXNDZqVFpmR2hSYXJkM1ozaEwyakRXenRyV0J0WndWYk8wdlkyRnZCMnM0U3RuWldzTEczd3J3UFZ3ajlxL3Q1NGFQNW80bzk1MWNwTVQ0RkY0NWZ3N2xqVjNILzFoT28xV28wYTFkUHExLysyaHpQSStKRTUxMDluWVRYZFJwVlI3OFJnZGkyNWlEY3FqaGh3cWRENE80bFh0MWdDSmxNaXZHekIrR2I2U3VSa1phSldkK05GUlZxTDh6elNQRTh0Ni85VjNRY0Y1MklHblc4RUhMK05nRGc0c25yNkRzOEVESFBYb1lpRGk4K0gvcEsxMUV3WGlvdFhsMlRsS1EwSE50M0FjZjJYU2kwbjI5OWIzVG8zbHlyUFdoaUw4eWRzbHhZNFpTZWxvbU55L2RvOVpQSnBCZzl0UitrMG9JM2lqbHg0Qkp1WGdrREFOaFZzc2JBOTdwcDlXa1o2SS93WC9jQ0FINzlkaXZlR2RVWk9ka0svUEhMYmdDNWdWZjd0NXNXK2w2SWlONDBERWlJaUlpSWlJaUl5Z20xV28zRHU4NWk2K29EeU1yTUZwM3o4SGJCcUtuOXRLN3hyT2FLOTZhL2crWHoveFFWUWI5eTdoWStIdkVkdWcxc2l5NTlXOEhZeEtoWWN6SmsreWxkaG56UUhZb2NCZm9NRDRTZGczV0pBaElBTUxjd3hjY0xSdUhlemNmd3J1VWh0RmV2N1FsYmV5djBIOW01ME91YnRLNkRKcTNyRk5xbnVGS1MwclMyVHRMM3VxSW9jc1MvaC9uVFYrTDJ0WWVpM3prQXJXTUFlUFkwRmk0ZWpzSngvbm9XWGo2dW91UHU3N2FEaWFreDJuVnJXdXpQalNaakV5Tk1temNDS3FWSzczQWtJejBMNTQ5ZEsvQjh0M2Zhb0ZITDJraFB5eFFDa29qSDBUaTI3NEt3d2dpQXdUVklUaHdRYjFGbmJHTDB5Z3EvU3lRU3RPdldCRU0rNkFHWlREdmM4SzdwanZHZnZJdGZ2OTBxV3ZHVGYzNWpQeDZndFJwRVUxSjhDamE5Q0Q0QVlQaWszakNJK01EaUFBQWdBRWxFUVZRek45SHExNmwzQUVMTzNjS3Rxdzl3SytRK3ZwcTBUSFQrM2JIZDRLbFJqNFNJNlA4REJpUkVSRVJFUkVSRTVjRE40REJzVzNNQUQrNDgxVHJuNHVHSWp4ZU1ob21wc2M1cm03ZXZqN1RVREd6NGVaZm9BWGw2V2lhMnJ6bUkvZHRPb3RWYkRkRzVYNnNDVjFjb0ZFcGtwbWZCeE5RWU1ya1VhcFVhTjRMREVLbXhpcVU0RDRwbGNwa28yUEd0NzYxekZjcXd3Sm5DYS8rQTJwank1YkFDeDVRYnllR2JyeUMxM0VpT0tWOE5oNVdOaGNGekxDMXgwWW40ZmVudVVoODNPVEVWYWFrWm9yWmIrUXAwNThuS3pJR1JzVGpVV0Rqak45U3M0d1dKVklxMGxIVGNDQTRUbmZmeHF5STZsa2drNk5TblpTbk0vQ1ZEZnkvbi9nc3B0Q0Q0ODhnNHlJM2thTmF1SGpZdS8wY0lFTmI4SU42K3phMkExUy8vN1RtUHZWdU93OHJHSE1ZbXhwQWJ5WkFVbnlJS1Z3Q0lDc0ViNHV1VlUzRG15QlhjdmZFSXp5UGloTitmdVlVcG5OMHJvV2JkcW1nVjZDOWF2YU5Ma3paMTRWWEREUWUybjhMMXkzY1IreXdCYWdDVm5HeFJyMGxOZE9uZkNvN09oYzl4L2MrN2tQN2kvazNiMUlWL2k5bzYrOG5rTW53MGZ4VDJiVHVCMDRldklDWXFIc1ltUnZDdTVZR3UvVnVqYnVNYWh2OGdpSWpLT1FZa1JFUkVSRVJFUkdYc3h1VjcrSGJtYXAzbnZHdTY0OE92aHNQR1RudXJMRTBkZXpTSHVhVVpWaS9lcnZWdDg3U1VkRnc1ZHdzOUJyY3Y0R29nSXkwVEU5K1pwM01GUXA2aTVsRFd2R3YrLzZ5UDhOZjZRMFgycVZUWkRvMWIrY0hXM2hLdVZad1ErenhCT0JjZms0U3pSNi9xdk03WXhBajFtdFFzdGJtV2xqWmRHdVBmWFdlRStqcXVuazd3cWUwcHJQQzRmUG9tanUrL2lMWmRtNkRyTzIydzY0OGpXbVBJNURKNDEvVFFhZ2VBYXJVOEVQTXNYclFkbHk3MW1oYnZaK05SMVJrRHgzUXQxclg1T1RyYkkyaGl6MkpmUCttTG9YcjNsUnZKMFhOd0IvUWMzS0hZOXlNaWVwTVV2RGtoRVJFUkVSRVJFYjBXZFJwVlI2OGgyZzhrVzNkcWhGbUwzOWQ3VzZJVzdldmo4NS9HYTMxcjN0TGFITk8vR2FXekhra2VLeHNMZUZWM0szVDhKcTNyNmpVUEtsMWVCUlRHdHJhMVJPYytMVEZuNlVSOC84Y01EQjdYSFJaVzV1alVLMER2c2ZzT0M5UzUzVkpaazhsbEdEV2xMK1J5R2ZvT0Q4VFh2MDdHeUNsOVJmVlFOcTdZZzVTa05QUjR0eDE4ZkQyMXh2QVBxRjNnRm1HZTFWeGdXc1Q3dHJXM1FyZDMycFRzalJBUlVibkdGU1JFUkVSRVJFUkU1VUMvRVowUTh5d0JaNDVjZ1kyZEpZWk43SVVtYlF3UEpEeTlYVEJ2K1NUczNYWUNlLzg4aHV4c0JTWjlNVlN2V2d3MTZuamg0VjN0TGI0QW9FRnpYN3d6dW92Qjg2bEl2S3E3NGF0bC96UDR1cy9ILzR4SDl5SUtQTisyUzJPYzJIOFJZYmZDQVFDMUcxUkRZTzhBTkdqdXE3TjJSYjJtTlRIaDA4SFk4K2N4UkR5T2hpSkhJWnlUeVdXd3REWkgxUnJ1Nk5DOUdSbzBxMlh3ZkYrWDZuNVY4TzI2NmFKdDRRYTkvellXZmJJR2JsV2NFRFN4bDdCMTEwY0xSbVBIdW45eC90aFZwS1prb0hhRGFoZzJvZUJWRnhLSkJGV3F1ZUxPOVlkYTdWWTJGdkR6OThFN296b1hHaW9TRWRHYmp3RUpFUkVSRVJFUlVUa3hlbW8vdUZWeFFzZWVMV0J1WVZyc2NXUnlHWG9PYW8rTzNac2gvSDRVYXRYejF1dTZqajJhdzdPYUN5UUFJSkZBS3BYQXhOUVk3bFdkVWRuVm9kanowWWRVS3RYNXVyZ3NyYzJGMThiR2hoVWExN3kycU4vRGtBKzZDNit0N2ZSYjZaTmYxM2ZhSURraHBjRHpFb2tFSXliM3hxNU5SOUZyU0FlOUNtVTNhMXNQemRyV0s5Wjg5TlcxZjJ2aHRWUkhVS092QnMxcTRaUHZ4dW84bDc5bVR0M0dOVER4c3lGbzFOSlBGQTZabVp0ZzZQZ2VHRHEraDk3M25iRndOSlJLRlNRU0NhUXlLYVJTU2FsODlvaUk2TTBoVVJlMnVTZ1JFUkVSRVJFUkZTZ3dNRkFvT0Q0c2NLYk80dU5FUkVSRWJ4TE4vNllaRmpnVGh3NFZYUXVydkpGSUpCSjkrakVXSnlJaUlpSWlJaUlpSWlLaUNvY0JDUkVSRVJFUkVSRVJFUkVSVlRnTVNJaUlpSWlJaUlpSWlJaUlxTUpoUUVKRVJFUkVSRVJFUkVSRVJCVU9BeElpSWlJaUlpSWlJaUlpSXFwd0dKQVFFUkVSRVJFUkVSRVJFVkdGdzRDRWlJaUlpSWlJaUlpSWlJZ3FIQVlrUkVSRVJFUkVSRVJFUkVSVTRUQWdJU0lpSWlJaUlpSWlJaUtpQ29jQkNSRVJFUkVSRVJFUkVSRVJWVGdNU0lpSWlJaUlpSWlJaUlpSXFNSmhRRUpFUkVSRVJFUkVSRVJFUkJVT0F4SWlJaUlpSWlJaUlpSWlJcXB3R0pBUUVSRVJFUkVSRVJFUkVWR0Z3NENFaUlpSWlJaUlpSWlJaUlncUhIbFpUNENJaUlpSWlJaUljcDA3ZWhXMkRsYW9WYzliNS9tZnZ2d0QyZGs1c0xReVI3VmFIZ2pzSGZESzVxSldxM0g4d0NWRWhrY2pLandhVVU5ak1lbUxvZkQwZG5sbDl5d3R6eUppWVd0dkRWTXpZNzJ2dVh6NnB2RGFyVXBsT0x0WE12aWVsMDdkUkxWYUhxaGF3MTEwNzZTRVZJUmVDY1Bqc0VnOERvdEV5MEIvdEFyME4yaDhYYkl5czZGU3FXRm1ibExpc2NwYVRyWUNTUWtwd3JHZGd6VmtjbG1wM3lmcVNRd3kwakxoWGN1aldOZi90K2U4OE5yQ3lnek4ydFlycmFrUkVWRVpZRUJDUkVSRVJFUkVWQTdjdi8wRUs3L2RDcVZTaGJkNnRzREE5N3JDMk1SSU9IL3pTaGd1bmJvaEhQdjUrN3pTK1Vna0VwdytGSXc3MXg4S2JiZEM3cGRhUUtKVUtKRVluNEtFMkdURVJTY2k5bmtDL1B4OTRGWGRyY1JqZi8vcE9qeVBpSU5yRlNkMDdkOGFiVG8zZm5sZnBRcGJmOXVQd040QnFGVFpUbWovY2M3dnd1dCtJenFoMTVBT3d2R3gvUmZoMTdBYUhKM3RDN3puNWhWN2NlWGNMUUM1UDd0ZVF6cWc3L0JBQUVCbVJoWitYYmdWS3BVS0FCRHpQQUV0MzJvSWlVUmk4SHQ3K3VnNU5pNzdCMUZQWTVBUW00dzJYUnBqOU5SK1duME01ZVJpTC9xOHZXNWh0OEl4Zi9wSzRYamhtbWx3OFhBVWpuK2M4enR1WEw1bjBKamYvekVEVmpZV0FJRE1qR3pzMm5nRUIzYWNncDJETmI1WjlhRkJBVnFlZFQvdUZGNjdlVlZtUUVKRTlJWmpRRUpFUkVSRVJFUlV4cElTVXZIVGw3OURvVkFDQUE3dE9vTWJ3ZmN3ZnRZZ1ZQRnhCUURzV1BldjZKcTFQL3lGdFV0MmFvMVZrQ2x6Z2xDdmFVMkQ1dFVxMEY4Y2tGeDlnTTU5V3hrMHhvbURsL0QwNFRNa0o2WWhPVEVWU2ZFcFNJeFBRV3B5T3RScXRhaHZyeUVkU2h5UUpNV240Tm5UV0FCQXhLUG5NRFY3dWJvaUt6TWJQOC9kaUdzWDdpRGsvRzE4dHVRRFdGcWJGenJleFpNM3NQYUh2MkJ1WVlyM1p3NUVnMmExdFByY3VIeFBDRWNBUUNhVG9rMlhsNkZNWlZjSE5HN2xod3NucmdNQW9pUGpjUEhrRFRSdFU5Zmc5MWZKeVJhM3J6K0U4c1ZuNWVMSkd4ait2MTZRRzcxOHhEUHJ2UjhNSHZmVEg4YWhSaDB2eEVVbll2Zm1vd1pmYjRpUmsvc1lmRTEyVmc2eU1yTU51a1l6OE5tMitnQU83VG9EQUloOW5vQXRxL1poK0tUZUJzL0RFTU1DWityZGQ4WE9MMkJ1YWFiem5GS2h4SWtEbDNEMjZGVThlUkNGalBRc1dGaVpvVm90RDNUbzNnd05tdnNXT3ZicnZsNnBVR0xWZDl2MWZ1L0ZOV1phUDlIbm5vaW9PUGhYaElpSWlJaUlpS2lNbVpnYW8zWURINXcrSEN5MFJUMkp3ZDkvSE1Ia09VRTRjK1FLd2tMRFJkZmtoU242eWx1OUFBQXpSaTFHMUpNWWcrY1pmQ1pVNzRlK0d3NHRBQUNFbkxzdFd2bFNtTWYzb3dBWTltQzUrOEMyR0RDbXEzQjg5ZUlkNGJYY1NJNTZUVjZHUXVIM28zRHp4U3FFcUNjeFdQTEZCc3hjOUI3a0JXemw5T0RPVTZ6OGRpdlVhalhTVWpPdzliZjlxTnU0Qm1TeWx5VmRNOUt6c1ByN0hhTHJGQW9scGc1ZFdPaThsODdkV09qNXlYT0MwS2lsSDREQ2Z4N3BxUmtZMWUzVFFzY3lSSEppS281cWJDUDFLdVFGSkpxZndiam9SRkdmbUtoNDRiV05uYVhCOTVCSUpLS0FwTWZnOWpoNTZESXkwN01BNUc2VjFhSkRBOVNvNDJYdzJLOVRRbXd5dnY5c0hSNkhSWXJhVTVMU0VITCtOa0xPMzBhYnpvMHhlbG8vblN1U3l1SjZsVXFOTTBldWxQU3RGMm5FNUQ2UWw5MmlKeUw2ZjRJQkNSRVJFUkVSRVZFWk16VXp4dnN6QnNDdllUV3MvWEVuY3JJVmNISjF3SHZUK3lNaE5obS9MOTFkNG5zVTlPMzBWODNaemFISVBzWW1SbkJ3c29YMWkrMlFTdUxTeVpkaGpDSkhnYkU5UHhlT1IwenVnNkVUZW1MOVQzOERBTzdlZUlSMVMzWml6UFQrV3VORVBJN0dkN1BXQ0tzV3JHd3M4T0hjNGFKd0JBQTIvTHhMNitFKzZXZkdxTVVGbnZ0dTlscmhkZERFbnZoby9pZ0FRR1o2RnNiMStWSUkvRFMzUS90ajJULzRkK2RwQUlDSnFaSG9nYit0dlJYNkJMMkZ6Yi91QlpCYlkyZnRrcjh3YjhWazVPUVlGamJtVWF2VXlNeDR1YW9sL3oxTEtqc3JCNHMrV1Yza2xta25EbDZDbmFNTityM1kwcTI4WEU5RTlDWmdRRUpFUkVSRVJFUlVUclRxMUFqTzdvNVlQdjlQVEo0VEJMbVJIQXRuckVaYWFnYUEzRy9GZi9yRE9GVDNxd0lBbVAvUkt0d0t1UThBQ09qWUVPTm1EaFRHV3JGZ2kvQXQ3aHAxdk1yc20vTFZmRDNoMzZJMkxLek1ZR2x0amtkaGtjS2NBZUNYN1o4SmRTSktLaVVwcmNnNkZSMTdORWY0L1VnYzNYc0JBSEQ5OGwwa0phU0srcWhVS3Z6ODFSOUlUVTRIQUJnWnl6SGx5MkZhTlVqKzNYbGF0T29IQU1iUEdxVHp2bGZPaHVMczBhdEY5c3ZqWFZPN2lMaUZwUm1xK0xqQzBjVWVwcWJpK2htbkRnVUxuNU84MVR0NWR2MXhCRHZXSHdJQStOYjN4aWZmalMzMDN1WFozWnVQUmF1aGZIdzloZGVhVzNCcGJxMldKN0IzQUk3OGN3N1JrWEVBZ0xTVURFUTlqUzNXbG1RQUVCa2VMUXJnRnEzL0NKVmRDdzRFcDM4enFzQnpKanJtdTN2VFVWRTRZV3hpaEY1RE9zREoxUUg3dDUvRWc5dFBoSE43L3p5Rzl0MmF3dDdScHR4Y1QwVDBKbUJBUWtSRVJFUkVSRlNPK05UMnhNY0xSMlBqOGoybzM3UW0vQnBXdzVNSFVWQW9sT2pVTzBBSVI1NCtlbzdiVng4STExMDlmeHRQSHoySHUxZGxwS2RtSU9UOGJlSGNvUGZmRnQwamFFSlBaS1JsYXQwNzdGWTREdTA2aXdHanU4Q2hrQWVkS3JVYW01YnZnVytEYXZBUHFJM0N2alBmcUtXZnNGVVVBT3pjY0ZnVWtCUVZqbFQzcTRJNi90VkZiVHQvUDZ5ejc0a0RsNFN0eDZSU0tZeU14WTg5OGxaL0JFM29pWWQzSTZCVUtESHQ2NUZhV3poSnBWSjhPSGM0ZnY3eUR6eDk5QndUWmc4V2Z1NTVRczdkRWxZamFHcmV2cjdPdWNVK1R4QUZKQVgxSzR5bHRUbWVSY1FpN0ZZNEdyWDB3N2laQTRVVkMxRVJzYUp0cVhLeUZTL3ZyYkhDeGRYVFNYUXVUOTdQcW1vTmQ2MkFSUmRGamdMVGh5OUNmRXlTME5hMWYydXR6MXBwTzdMN3JQRGEyTVFJMVdxOURKS1M0bE9FMTJZV3Bsclh5dVV5REJ6VEZjdS8yWXd1L1ZxaDU1Q094U3JVWGx6MW10VFF1MjlXWmpZTy9YMWExQlkwb1NmYWRtMENBS2picURxbUQxOGtoSGdLaFJMSEQxeEVuNkMzeXZ4NkkyTjVnWitoNFowK0VkVWVXcm43cTlmNk95QWl5bzhCQ1JFUkVSRVJFVkU1b1ZBb2NXREhLZno5KzJGa1orVWdQam9SODM2ZGpGYWRHbUhmdGhNWStGNXVyWTIwMUF3cyszcVQ2RUZqV21vR3ZwM3hHeVo4T2hnMTYxYkZqNXMvd2NXVE54QVRGUzk2aUF3QWRScUpBNGVVcERScytXMC9UaDY4RExWYWpWT0hndkhaa25Fd01kWDk0UExnWDZlUUVKZU1NMGV1NE1tREtQUWMzQUZOMjlZdDFlMkY4dFNzNDRVK3c5NFN0ZWtLU0pSS0ZmN1RxSjNSYlVBYkRCamRSYXZmOHhlckJ3YU43UVl6QzFQazVDaUV0anhwS2JrUGZkK2ZPUkJob2VGdzg2cU01NUZ4c0xETVhRWHo0TTVUL0R4M0k1UktsZGI0K3RaUEthemZ1SmtERWRDeG9YQTg1SVB1QUlETHAwTngrMXB1S0hZek9BeWJsdThSK3JpNFZZS0xXeVcwZTdzWjRtT1NNR1h3Zkoxakgvbm5ISTc4YzA2clhaOVFSTlBoM2VkRTRZaGNMa09YL3EwTkdtUEZ6aStFMTNkdlBNTDNuNjBYanVjc25TaHN6MmI4NG5PWVYvTWlUOXV1VFdCcW5ydnlJdXBKRE1KdXZhelRVMUR3MXFSMUhYaXYvd2dPVHJZR3pmVjF1M3JoRGpKZTFFc0JjdDlQNjg2TmhHTnpTek8wN05nUUIzZStEREZDenQwV0FvNnl2bDRYcFZJbCtwc0ZRQ3ZFSkNKNjNmaFhpSWlJaUlpSWlLZ2N1SGp5QnJiOHRsL1kvZ2NBd2g5RTRXWndHUHo4ZlRCbVdtNmRqTkNRKzFqencxK2lmbks1REFxRkVvbnhLZmhtMmtxMDd0d0lYZnUzUWF0QWY3M3VyVlNxY09QeVBlSGhaZmo5U0N6LzVrOU0vakpJSy9SNEhobUhiV3NPQ3NkUEhqN0R0WXQzMEt4ZFBhMXhIOTU5aWk4bUxDMzAzdm1EQWtNZjFPYzVjK1FLWXA3bHJxQ1FTcVhvMEwyWnpuNGZEVjlVNUZnSGRwekNnUjJudE5yelZraVltaG5yWElYeHFuVHUyd3BwcVJuWXMrVzQwSmFjbUNwNk9KM0h6OThIbnRWY1grbDhFdUtTc1hQRElWRmJ4eDdOWWVkZ2JkQTRtblZ4OG04eFpXWnVJanAvNmRRTnJGeTBUZmlNbXBxYndLK2hEMFowbmdXSkJGcGhWUldmZ244RytjT1JSZXMvQXBCYmwrVFdsZnVvN2U5VDRMV2FueDludDBxWTlzMUk0YmhTS1lZdW1xdXNBS0JXZlc5SXBWS3ROczNQUVBpTGxXWnl1YXpNcjlkRnFSRFhlcEZLcFZvMWZZaUlYamNHSkVSRVJFUkVSRVJsYlBrM20wWGJMK1Z4ZExhSHNZa1JvaVBqY1AzeVBadzVjZ1gzYmo0VzlXblUwZzg5M20ySGI2YXZSSFpXRHRScU5VNGN1SVFUQnk3Qnc5c0Y5WnZVZ0t1bkUxdzhuYlJXa3VTeHRiZkN0SGtqTUhmS2NxSG9kUERaVUd4WnRSL3ZqdTBtOUZPcFZQaDE0UlprWitVSWJYVWFWY2VvcWYxSzQ4ZFFJcWNQdmF3Rm9sS3BNSFhvUXEwK3hRMWY4blAxZEVKMXZ5cGF2d3NBV0xobW1zNXJqdTY3Z0FQYlR4YlpEd0JzZFFRTnF4ZnZFTGFROHFqcURObUxoOUJabWRtSWVoSWo5Sk1WOEhDNnRPUVdOOThwV2wxZ1lXbUcza0VkRFJybldVU3NzRDBUQUVRK0ZoY0NENzhmSmRSVVVhdlUrR1BaUDhoOGNVKzVYSWJKWHdUQno5OEg3bFdkRVg0L1VuU3RpYWt4QW5zRkNNZVA3a1hnNm9VN1duUHdxT29NLzREYXFPenFnS1Q0Rkt4Y3RBM1hMOTNGNEhIZDBhVmZxeUxmZzh4SVZtak5rWklJZnhBbE9uYXZVbG1yajdPN28raFlxVkFpOWxrQ25OMHJsZm4xdXVSazU0aU9wVktKVUNkSlgvV2IxWUtGUm5CR1JGUlNERWlJaUlpSWlJaUl5bGdWSHpkUlFDS1RTZEdsZjJ2VXJPT0Z4Wit1US9xTEI4WDVOV2p1aS9kbkRJU3BtVEdtZkRrTXkrZi9pWlNrTk9IOGt3ZFJlUExpUVdlRFpyVXdkZDZJQXVmZzRlMkNjVFBmeFk5emZvZGFyWVpFSWtGT3RnSXFsVXI0NXZpZVA0OGhMUFRsTmthZTFWd3g2Zk9oNWVKYjRGN1YzUkNhNzF2dnIxTFR0dlVRRmhxT0duVzhjT2Y2dzFkNnI1MGJEdVBTcVJzQWdOb05xdUhqaGFPRjM4blN1UnVGZ01URDJ3VzFHL3FJYW5FQXVjRlE3UE1FNGRqZTBRYnhNVWs2UTZTaTdOOTJFaUhuYm9uYTBsSXpNS0gvUEt3NytBMEFJT0p4Tk55cU9CVTZ6cmJWQjNEeDVJMEN6Ly95OVNiaGRhWEtkbmgveGtBcytHZ1ZiT3dzTVhwYWYvaTlXT1hScEhVZEpNWWx3OFRVR0piVzVuRDNxb3d1L1ZxSkh0SS91UE1VTzliOXEzV1BnSTRONFI5UUc0L3VSV0RSSjJ1RWZ6dWJmOTJMU3BWdDBiaFZuU0orR29ZWjIvTnpaR2NwWUdwdUFsZFBSelFLOEVPSEhzMWhacTVkb0Yzejl3WG9EczFzN1MyMTJwSVNVdURzWHFuTXI5Y2xPOStxSzRWQ2lSVUx0dWpzVzVENXF6NWtRRUpFcFlvQkNSRVJFUkVSRVZFWmE5ZXRDWGIrZmhoWm1kbndxdTZHTWRQNndiT2FLOVJxTlp6ZEsrSEI3U2VpL2paMmx1Z3hxRDBDZXdjSVcyRFZhVlFkQzFaUHhjYmxlM0QrK0RXdDdXeDZEdW1nZGQ5eHZlY2dYVWV4ZGlCM3BjQ2hYV2R3YU5lWkF1Y2RmajhTWTN0OW9kWGV1VTlMREJuZkE1VXEyMkhFNUQ1Q2UxSjhpbGI5RU0zekpWRzdRVFhzMjNZQ0VvbEVWT2RBSXBFVVdCdWwrOEMyR0RDbWE2SGpGbFFycEhGTFA1aVlHQ0UxT1YwVWtNd1l0Vml2K1JiV1Q3TUdTV1o2Rm00RTN3TUFtRnVZd3NmWEU5T0hMVUtuM2dHSWpVN0VoUlBYQWVTdUhCbjFZZDhDd3lyTk1HVEpway8wbW1OK1Y4N2R3dGJWQndydGMrcmZ5L2h0OFE1MDd0c1M3NDd0Vm1wMWFYenJlMlA4N0VHbzI3Z0d6RFVLc1BjYTBnRzlkSHkyRGVIaTRRaGJleXNoSUZHcjFWaXhZQXMrL2NFT1h0WGRTalMycHJ6VldlbXBHUWdMRFVkWWFEZ083ejZMRCtjT2g2ZTNpNmh2V29vNEZEWFhVWFJlVjQyZ3ZIdVU5Zlc2YUs0OEt5NGpFNk1TajBGRXBJa0JDUkVSRVJFUkVWRVpNN2MwUTRmdXpXQnBiWTV1QTlvS0Q3a2xFZ21DSnZURVY1T1d3ZExhSEw3MXZWRy9XUzAwYjFkZlozRmpLeHNMakpzNUVFTSs2STVUaDRJUmVpVU1qKzVGd05uZEVUNitucS83YmNIS3hrSlVDMlRMYi91MStoUlVLOFJRUG41VjRGbk5GWi8vK0FIR2RQOU1hQjg2b1lkb3U2WFM0dUJraTNiZG1tTFBuOGRLZld4TnB1WW0rR3pKQnpqMTcyVVlteHBqNDdKL2tCQ1hqRTIvN2hYMUd6NnBkNEZicUpXR3V6Y2U0WmQ1bTZCU2FSZW16M05rOTFsc1dMb2JhclVhKzdlZlJISmlHc1pNNzE5cUs0eCttYmVwNkU0YTlOMVN6Y1RVR0pQbkJPR0xDVXVGYmIyeXMzTHd3MmZyTWVlWGlRYlhWakZFWEhRaUZzOWFpMjlXVFlHRmxiblFuci9HamR4SWUrczBYZHVwNWYxK3l2cDZYVElLQ0dNTlljS0FoSWhLR1FNU0lpSWlJaUlpb25KZzBQdHZBd0NXZkxFQndXZEN0YzZuSktYaHdvbnJ1SERpT2xZdDJxYjN1QnNPTFhpdEJjVUxrcFNRaWlQL25OTnFmeFlSQzdsY2hrcVY3VW8wdnJtRktUNzU3ajBZRy9BQWRjK1c0NkxDNTZXaG9JZnllLzQ4SmxwOVlXZzlsRmFkR2dFQXJsKzZpK1A3TDRyT3llUXlQSHNTZy9pWUpOZzcyaGc0NDZMZENybVA3ejliWCtRS2dOdlhIb3BXNzV3K0hJeTBsSFJNL0d5STF1L2xmNThQMVRtRzVvcWRxWE9IbzBGejN4TE1QRmVIN3MyRUlLNmdGVUZPcmc0WVAzc1F2cHUxVm5nUENYSEorR25PNzVqOS9mdVFHeG4rQ0czZ21LNndzYmVDdWFVcHBGSXAwbExTOGVET1U1dytGQ3hhdVpVUWw0d0RPMDZoMzRoT1FsditsVkFxcFhid2tIK1ZHQUNoUUhwWlg2K0xaczBaSUhlTHZpbGZCaFhZSHdBK0hya1lpcHlYZjcrNGdvU0lTaHNERWlJaUlpSWlJcUwvNTNTdE5nSEUzL1p1Mk53WHJRTDlTK1YrbFhYVUlOajYyMzZoeUxhbVJUUFhJRE1qQzVQbkJLRkdIYTlpMy9QYm1hdHgrNXAyTFpCTnkvZGc4Ni83QUFBcmQ4MHA5dmo2S3VnQnZLSDkvQU5xWThxWHd3RGtmcHMvNVB4dDdOOStRbFFESm85U29jUytiU2R3Y09kcHRPalFBQUVkR2hnKzhRS2NPM29WS3hkdEV6MmtCb0Ird3dPeFkvMGhVZHY0MllOZ1ltYU1Fd2N1Q1cwaDUyOWo0WXpmTUczZUNKam5xeDB4c3V0c3FGVzVEK0YvM2pvYlZqWVdlczlMYmlUWFdwbWlWS3EwNW1tSXVvMXJvTyt3dDBUdnk5VE1CQm5wV2JDeU1md1IydHNEMjJxMXRYekxIOTBIdHNPWGszNUJmRXlTMEI1ODlwWW9JREUxTXhhRktGbVoybHRYNmRyT0txOCtSMWxmcjB0Y2RLTG91RkpsMnlLRDBmd2hqQ0VCS0JHUlBoaVFFQkVSRVJFUkVWVkEyVms1b2dlY1ZYeGMwYVJOM1ZkeXI1dFh3bkRxVUxET2N6SFA0Z0VBQ3o1YWhmZG5ERVN6ZHZXS2RROUZqbExudzNHbFVnVzgrUGE3eGhmaUFlUStaRGN1SUR6S1UxQ05sdGZsMnNXN1dEcHZvMWE0NUZiRkNVRVRleUVzOURIMmJEbU96UFFzS0JWS25QcjNNcXh0eFVGRC9oVkVNcmtNcXV5Q3QwSUNjdXR3N054d0dMczIvaWRhU1FBQTdibzFSYStoSGJVQ0VvbEVndEZUKzhIRXhGaFV1K2JlemNmNGV0cEtmRHgvRkd6c3JRRGtQdmpXZlBpdGE3dW1xS2V4c0x5Vkd3amwzeUp1ekxSK1FwMldQT2VPWHNXeWJ6WVgrcjZLMG5OSUI5eS8vUVRYTDkxRnY1R2Q4ZmFBTnFWV1J5V1BYU1ZyZE9yVEVuK3UzQ2UweFVURmlmcFkyMXFLUG50SkNhbGE0eVRGcDJpMU9id0lITXI2ZWwwZTNIMHFPbloyMDEzTVBZOUtwUko5OXFSU2FhRXJWSWlJaW9NQkNSRVJFUkVSRVZFNXRuRE5OTkZ4ZGxhTzZOdmNaaGFtb29lR0czN2VoWnRYd29vY056RXVXWFJzeUxmM0RaR1NsSWFWQzdkcVBXVFBrN2VWajBLaHhMSnZOaU1ycStBaXo2V3RTOStXeFM3U1hwRFNLanJ2Nkp6N29MbHFEVGRSd09Ia1lvKzNCN1pEbTg2TklKUExVTHRCTmJUdDJoVGIxaHpBeVlPWDRWUGJFNEc5QXJCdjZ3bmhtdXg4UDFOVE0yUGtaQmU4WFZaU2ZBcVd6LzhUb1NIM3RjNjFDdlRIaU1tOUM3eFdJcEVnYUdKUEFCQ0ZKRThlUkdIdWh5c3dZK0ZvT0RyYjV3WlhHblRWbHRpc1VXZkYwQzNKaWtzaWtlRDltUVB4N0dtc1ZrMlh2Q0x1UXQ4UzNNZkJ5VlowbkpNalhpbFIyYzBCenlKaWhlT29KekZhWTBTR1I0dU9yV3dzWUdObldTNnV6MCtwVUdwdEhWaFV6WnlzVFBGbjFOaUVqekdKcVBUeEx3c1JFUkVSRVJGUk9lYmk0U2c2WHZmalR2eTM1N3h3UE8vWHlhSStKbWJHZW8zN09DeFNkR3hwYlY1QXorTEx5VlpneVJjYmtQQWlqSkZJSktqZnJCWkN6dDBTK2d3ZTl6WTJMdDhESURmc3FWNjdTckh1Tld2eFdPRzFacWdSTkxIbkt5blNucWRoYzE5UjNZLzhxeHBLeXNyR0F1MjZOaEhxdDBSSHhXUHRrcit3ZHNsZk92dVBuTkpYYThXRDV0Wkdjcm1zMEcyS3p2NFhnZzFMZHlNdEpWM3JYTHV1VFREeVErM3hkUW1hMkJNcXRScEhkcDhWMnFJajR6QnZ5Z3A4dkdBMGJCMnNoSFpqRXlPZEswaktpa3dtZzBkVloxR2JTcVhDUDV1UGl0cU1qSXUvM1ZQK3dNRytrcmgyakhjdEQxeTljRWM0MWhWV2hWNTlJRHF1M2FCYXViayt2elAvaFloV25NaGtVdFNxNzExZ2Z3QmFOVzlLOHZNbUlpb0lBeElpSWlJaUlpS2lONFJhcmNZdGpZZVNwbWJHY0t0U3VWaGo1YS9YNGU1VnZIRUtFM0wrTnU3ZGZDd2N0d3owaDJObE8xRkEwcmx2SzZTbVpPQ2ZUVWN4OGRQQldvSFFxMVFhUmRyZHZDcmprL2QrRUk1WExOaFMwbWxwclpZWVBxbTN6Z0wzdXRoWHN0YXFEUkh4K09VMy9TdTdPUlFZY0NRbHBCWVlqdlFKZWd0OWhyMmwxeHp5REp2WUU1bnBXVGg5K09YMmFnbHh5Vmo5L1E2TSsrUmRvUzA3S3dlM3JqNkFieEVQekRYOXRuZ0gxaTdaS1dyTHZ5cWx1QzZkdkk2Vmk3WkJKcFBDMU13RVJzWnlwS2RsYWoyd3Irem1VT0FZWWJmQzRlUmlEMnRiN1JVVnp5UGo4Ty9PMDZJMjN3Ymk5OTZ3dVM5MmJqZ3NITWMrVDhEbDB6ZlJxS1VmZ056VkxHZVBYQkZkMDd4OS9YSnp2YWFzekd6c1dQZXZxSzEyUTU4aVY2M2xyM3RpYW1aU2FIOGlvdUpnUUVKRVJFUkVSRVQwaGpoMzlLcm9tK2ZWZkQwaGxScSswWTlhcmNiVml5Ky9IVzVxYmdMM2ZOK1lMdzExRzllQXNZa1Jzck55WUdwbWpBR2p1K0NveHVxWFBQMkdCNktPdnc5cTFxMnFkZTdPalVlaUI3VUUyRHZhUUNwOVdhQTg5bmxDb2Yydlg3b3J2RmFwMURyclNRQ0FqWjBsSnN3ZWhPOW1yWVZLbFJzMkdCbkw4ZDcwZHdwOCtGMFlpVVNDTWRQN0l5TXRFOEZuYzdkWGN2Rnd4S1E1UVZwYnZHMWM5ZzgrWGZLQnFHM3EzT0ZvME54WDU5aUtIQVVVQmU4U1ZpTDFtdGFFUkNLQlVxbENXbXBHZ2YyYXR5djRaM0w5NGwzczNYb2NEWnY3b2xhOXFyQnp0SUV5UjRtd1crRTR0dThDTWpScXlrZ2tFblRxMDFKMHZWZDFOMVNyNVlIN3Q3Z2hhbjhBQUE4Q1NVUkJWSjhJYmFzV2JVUHM4d1RZMkZsaHo1YmpvaG9oTGg2T2FOakN0OXhjcjJuRHo3dEVCZWtCSUxCMzBhdTZNdkxWL3pFelowQkNSS1dQQVFrUkVSRVJFUkZST2VKVjNVMnJxRFlBQko4TnhlcnZkNGphYmdhSFlVTC91ZkR6OTBHOUpqVlJyM0VOdE8zYXBNaHY0b2VHM0VkMDVNdWkwRDYrbnFWZWlCcklYZUhTS0tBMnpoNjlpcUhqZThMVzNxckF2cnJDRVNDM3dMZm1LcFRpdUh2akVVNGZEc2JJS1gxRjdTYW14akF0WWt1eWdzS0VnaGdaeTFHcGtFTFZ1c1ErVDlENU95L0lOeXVud056U1REak9YeWZGMHRvYzQyWU9CSkM3dmRiTzM0OEk1NktleEdEbTZPOHhZSFFYb1krbU9vMnFvOStJUUd4YmN4QnVWWnd3NGRNaEpWcGRKSk5KTVg3MklId3pmU1V5MGpJeDY3dXhzTEczUW5pK0xkN0NIMFRodTFscmluMGZmV2dHUlFEdzZGNEUwdE15WVc1aEttcTN0cldFZTFWblBIa1FWZUJZSFhzMGgzOUE3VUx2bDUyVmcvUEhyK0g4OFd1Rjl1czNzaE04dlYyMDJvTW05c0xjS2N1Rll2YnBhWm5DZG5TYVpESXBSay90SndyTnlzUDFBUERQNXFNNCtlOWxVWnRYZFRjMGFGWkxxMjkrQ2JIaVVNV1VBUWtSdlFJTVNJaUlpSWlJaUlqS2tkNURPd3F2MDlNeWNmYm9WWnc0Y0JFM2czVVhYazlOVHNmNVk5ZHcvdGcxU0NRU1ZQRnhSY1Btdm1qWXdoZFZmRngxWG5ONDExblJjV0hmaEMrcFJxM3FRS1ZXbzAyWHhxL3NIcHJ5Vmo3azJiL3RKR0tmSjZDeXEvWjJTSUc5V2hSYXBEMG5XNEhSYjM5cTBQM2RxbFRHVjh2K1o5QTFuNC8vR1kvdVJSaDBUV0dNVFl3UTBMRWgwbExTOGUzTU5WRGtpTU9YdEpSMHJGM3lGeHExOU1Pb0QvdHFiWFhVL2QxMk1ERTFScnR1VFF1dFYyTElmS2JOR3dHVlVnV2JGeUZackVaZGxEeDNiendxZEp5U0ZHby9kU2hZSzJDTURJL0dnbzlXNGYyUEI4QXRYd2owVm8vbUNMMTZIMUtKQkJLcEZES1pGSElqR1d6c3JGQ3ZhVTM0K0hvV2V5NTVqRTJNTUdSY2Q3VHYza3puZWUrYTdoai95YnY0OWR1dFd0dDdhWTR4OXVNQnFGSEhxMXhkcjFhcnNXUGRJZXplOUorb1hTcVZZdVNVUHNLeFVxbUNXcVdDM0VqOGlESXVPaEc3Tm9xdnRiUXEvVHBKUkVRTVNJaUlpSWlJaUlqS1dOU1RHTVE4UzBCS1VpcGluaVhnMmROWVBMNGZpY2pIMFZDcjFWcjliZXl0WUdKcUxGb0ZBdVErbEh4MEx3S1A3a1ZnNSsrSFllZGdqWVl0Zk9FZjRJZmFEYXRCTHBjaExEUWNsMC9mRks0eE1UVkcwN2IxWHRsN3E5KzBKdW8wcXY3S3hzOHY5cGw0dTZtODdhY1M4bTNwbEY5MlZnNk83YnNBSTJNanlHUlNxRlFxaEp5L0xlcFRHbUZCYVpnMWRvbk9iK3RydW5yaER0Yi85TGRvKzYyQWpnMFJmT2FtVUtQazh1bWJDQXQ5alBlbXY0TjZUV3NLL1hSdCtWUlMrVU9ZNXhHeHdtdTVrVndyeEFHQTAwZXVJQzQ2RVdZV3BqQXlra01tbDRtMmxGTURVS3ZVVUtsVVVLblVVQ3BWVUNtVlVDcFZVQ3BVVUNxVmFOQ3NGbTVmZTRpVjMyN1ZPYTlIOXlMdzZiZ2ZVYmR4RGRSdTZBTTdCMnNZbXhyQjNza1diVG8zRm43T2VmOE9WVW9WVXBQVEVYd21GQ3FWNnNVOVZWQXFsS2hhdzEwSVd0cTkzUlF5SXhsdVhibVBxS2N4U0U1TWcxcWxncm1sR1Z3OW5WQ25VWFcwZjd1cHpob2xtcHEwcVF1dkdtNDRzUDBVcmwrK2k5aG5DVkFEcU9Sa2kzcE5hcUpMLzFad2RMWXZWOWNueGFmZ3Q4WGJSVVhlOC9RYTJnRlZhN2dMeHcvdlBzVlhrNVpCSXBGQWJpU0RYQzZEU3FYV3FqOEN2Sm82U1VSRURFaUlpSWlJaUlpSXlsaG95SDJzLytsdnZmcDZWblBGcE0rSHdNblZBUS92UHNYNTQ5ZHc0ZmgxblhVb0V1S1M4ZCtlOHpoeDRCSytYVGNkbFNyYllmLzJFNkkremR2WEwzS2JxWkl3TVMzWjJOMEh0dFZhNVpGL1N5bE5wdzlmMGRsZXMyN1ZRb3Q0RzVzWVlkKzJFMXExRWpRNTZMRjExcU43RVlYT3J6UVVOc2V6LzRYZzlKRXJDQXNORjdVM2FWMEg0MllPeExPbnNWZzZieFBDNytkdWNaV1VrSXJ2WnEvRmxLK0d3YjlGNFZ0R2xhYUhkMSt1bUpuMHhWQnMrSG1YMW1jNGIyVlVjY2xrVXJSb1h4OFdWbWFpZG10YlM1aVlHaVBtV1R5QTNGVU1JZWR2YXdWaWh2cjh4L0hDYXpzSGEvUWMxQjQ5QjdVdjBaZ0E0T2hzajZDSlBkK1k2eU9meE9DR2poVnZUVnJYRWEyUUE0Q3FOZHhoYW1hTXpJeHM1R1FyQ3QxcXJrbWJ1dnBQbW9oSVQ0Vi8zWUNJaUlpSWlJaUlYcmwyWFpzVVdiZkN4Y01SSXliM3daZExKOERweFhaUlZXdTQ0OTMzdXVIN1AyYmc4eC9IbzFPZmxqcnJmTFR2M2t3WVAyaGlMMkhyTGJsY2hsNURPcFR5dXlsYlVwbjRVWWVOdlJVbXpCNk1qK2FQZ2t4VytHTVF2NFkrQlo0ek5UZEI0NVorcFRMSFYrbmF4YnRhNFVpTDl2VXhmdFlnQUlDemV5WE0rWGs4M3VyWlFqaHZiR0tFbWpxMldIcVZYRHdxQWNqOXVkWnJVZ09mTGZtZzFCK0ExNnJuRFFzcmM5UnJYQU9XMXJuYk05bmFXMkhXNHJINDVMdjM0RmxOOXhaMHhXRnRhNGxxdmg2bE50NmJ6TGUrTjBaOUtLNzMwNmlsSHo2WU5VaXIxcEZNSm9WM3phSi9iaDI2Tnl0d3kwQWlvcExnQ2hJaUlpSWlJaUtpTWlhVHk5RDkzWFpZOStOT29jM1UzQVJWcTd1aFp0MnFhTkNzRnJ4ckZmNFEwYWUySjN4cWUyTHd1TGNSZXVVK3p2d1hna3NucjBPdEJub09maG1DMk5wYllmYmk5N0g0MDNYd3F1NW1jRUh4MStIZHNkMkUxOVYwdk8rcGM0Y0xyeXU3VlJLZDZ6bTRQVUt2aE9IVzFRZG8xYWtSaG56UUhSYVdadm1IMEttNlh4V3RndEp5SXptcTFuREQ0SEhkaFlmc2hYa2RSZHBYN1B4Q1ZLUjlYTzg1d3VzeDAvdmpoOC9YSXl3MEhOYTJsaGowZmplMGZNdGZkTDNjU0k1aC8rc0ZuOXFlV1BQRFgyalJvUUVzWG5OOWgyRVRleUV5UEFhVkt0dEJLcFhDcnBJMS92ZlpFRHk2RjRGTHAyN2kvdTF3UEkrSVEwcFNtczd0bHZSUi84VzJZVEs1REUzYjFNWGxNNkg0NUx1eGNQRndCQUI4dFd3aXpoKy9qdURUTnhFWkhvM0UrQlFvRlMrMjZIcFJHME9sVXV2YzVrN1h2ZkkvL0svSVduZHFoQ2NQb25CZ3h5bDA2TjRNUVJON0ZSaFErdmg2SWpUa1BnQUlXMjBaR1J2QjFNd1lEazYyYU5HaEFUcjJhUDQ2cDA5RUZZaEVyYzlmZVNJaUlpSWlJaUxTRWhnWUtCU09IaFk0czBSRnBCVTVDcHc3ZGczMmpqYW83T29BZTBlYkVqOXd6Y3JNUm1SNHRHalAvenpaV1RuSXlWSG9IUjZVbHRDUSt3aTljbDg0N2oreVU2bmZJeUUyR1hldVAwVHo5dHJGNXpXM3B6S3pNSVdadVlsd3JGUW9rWjZXQ2FrMHR6QzNYQzZEa2JHOHlOL0Q5NSt1RTE1WGRxdUVJUjkwTjJpK0c1ZnZFZFhrbURwdmhGWWZ6ZTJuSEp4c0M1MVRYSFFpUXM3ZlJ1dE9qWXFzbXhKK1B4SnlJemxjUFowTW1qTUFiUDUxci9CYUtwTmlZQ0VGNzNWSlNVcERRbHd5UEwxZEN1Mm5WcXVGNEVMMW91WUkxR3FvVkdyaHZGb05JTjhqTGdzck02SDQ5Nk43RVpBYnlZdFZ4MEtseXEwemtyL09pVXFsenEwL29sVEN3dEpNRkZwUjdzL3Qyc1c3YU5Dc1ZxSDljbjkvNmlMcjZoRFI2NlA1M3pUREFtZmkwS0ZEWlR3ancwbjAvSThvQmlSRVJFUkVSRVJFeFZTYUFRa1JFUkZSZVZDUkFoSkdzMFJFUkVSRVJFUkVSRVJFVk9Fd0lDRWlJaUlpSWlJaUlpSWlvZ3FIQVFrUkVSRVJFUkVSRVJFUkVWVTRERWlJaUlpSWlJaUlpSWlJaUtqQ1lVQkNSRVJFUkVSRVJFUkVSRVFWRGdNU0lpSWlJaUlpSWlJaUlpS3FjQmlRRUJFUkVSRVJFUkVSRVJGUmhjT0FoSWlJaUlpSWlJaUlpSWlJS2h3R0pFUkVSRVJFUkVSRVJFUkVWT0V3SUNFaUlpSWlJaUlxSmxOVFUrRzFyYjBWRXVOVHluQTJSRVJFUkNXVEdKY01XM3NyNGRqTXpLd01aL1BxTVNBaElpSWlJaUlpS2laWFYxY2hGS2xaenh1bkR3V1g4WXlJaUlpSWl1LzA0U3VvV2M4YlFHNVk0dUxpVXNZemVyVVlrQkFSRVJFUkVSRVZVMEJBQUI3ZWZRb0FHRFMyR3c3c09JbTlXNDRqTVM2NWpHZEdSRVJFcEwvRXVHVHMzWEljQjNhY3hLQ3gzUUFBais1RklDQWdvSXhuOW1wSjFHcTF1cXduUVVSRVJFUkVSUFFtU2s5UHgvekZYK0dEVC90RElwRWdQaVlKbTFmdXc1MXJEN2pkRmhFUkViMHhiTzJ0VUxPZU53YU43UVo3Unh1bzFXcXNtTGNETTZkOUJuTno4N0tlbnNFa0VvbEVyMzRNU0lpSWlJaUlpSWlLTHpnNEdLZENEcUQveUU3UTgvK0xFeEVSRVpWYmFyVWEyOWYraTlZTnU2Smh3NFpsUFoxaVlVQkNSRVJFUkVSRTlKb0VCd2RqNTk2dENBaXNBNi9xYnJCMXNDN3JLUkVSRVJFWkpERXVHWS91UmVETW9Sdm8yMzNnR3h1T0FBeElpSWlJaUlpSWlGNnI5UFIwYk51MkRXZk9uRUZVVkJReU1qTEtla3BFUkVSRWVqRXpNNE9MaXdzQ0FnTHd6anZ2dkpIYmFtbGlRRUpFUkVSRVJFUkVSRVJFUkJXT3ZnR0o5RlZQaElpSWlJaUlpSWlJaUlpSXFMeGhRRUpFUkVSRVJFUkVSRVJFUkJVT0F4SWlJaUlpSWlJaUlpSWlJcXB3R0pBUUVSRVJFUkVSRVJFUkVWR0Z3NENFaUlpSWlJaUlpSWlJaUlncUhBWWtSRVJFUkVSRVJFUkVSRVJVNFRBZ0lTSWlJaUlpSWlJaUlpS2lDb2NCQ1JFUkVSRVJFUkVSRVJFUlZUZ01TSWlJaUlpSWlJaUlpSWlJcU1KaFFFSkVSRVJFUkVSRVJFUkVSQlVPQXhJaUlpSWlJaUlpSWlJaUlxcHdHSkFRRVJFUkVSRVJFUkVSRVZHRnc0Q0VpSWlJaUlpSWlJaUlpSWdxSEFZa1JFUkVSRVJFUkVSRVJFUlU0VEFnSVNJaUlpSWlJaUlpSWlLaUNvY0JDUkVSRVJFUkVSRVJFUkVSVlRnTVNJaUlpSWlJaUlpSWlJaUlxTUpoUUVKRVJFUkVSRVJFUkVSRVJCVU9BeElpSWlJaUlpSWlJaUlpSXFwd0dKQVFFUkVSRVJFUkVSRVJFVkdGdzRDRWlJaUlpSWlJaUlpSWlJZ3FIQVlrUkVSRVJFUkVSRVJFUkVSVTRUQWdJU0lpSWlJaUlpSWlJaUtpQ29jQkNSRVJFUkVSRVJFUkVSRVJWVGdNU0lpSWlJaUlpSWlJaUlpSXFNSmhRRUpFUkVSRVJFUkVSRVJFUkJVT0F4SWlJaUlpSWlJaUlpSWlJcXB3R0pBUUVSRVJFUkVSRVJFUkVWR0Z3NENFaUlpSWlJaUlpSWlJaUlncUhBWWtSRVJFUkVSRVJFUkVSRVJVNFRBZ0lTSWlJaUlpSWlJaUlpS2lDb2NCQ1JFUkVSRVJFUkVSRVJFUlZUZ01TSWlJaUlpSWlJaUlpSWlJcU1KaFFFSkVSRVJFUkVSRVJFUkVSQlVPQXhJaUlpSWlJaUlpSWlJaUlxcHdHSkFRRVJFUkVSRVJFUkVSRVZHRnc0Q0VpSWlJaUlpSWlJaUlpSWdxSEFZa1JFUkVSRVJFUkVSRVJFUlU0VEFnSVNJaUlpSWlJaUlpSWlLaUNvY0JDUkVSRVJFUkVSRVJFUkVSVlRnTVNJaUlpSWlJaUlpSWlJaUlxTUpoUUVKRVJFUkVSRVJFUkVSRVJCVU9BeElpSWlJaUlpSWlJaUlpSWlJaUlpSWlJaUlpSWlJaUlpSWlJaUlpSWlJaUlpSWlJaUlpSWlJaUlpSWlJaUlpSWlJaUlpSWlJaUlpSWlJaUlpSWlJaUlpSXFML2F3OE9DUUFBQUFBRS9YL3REUU1BQUFBQUFBQUFBQUFBd0VocGk3RTNoMU1LTlFBQUFBQkpSVTVFcmtKZ2dnPT0iLAogICAiVGhlbWUiIDogImRlZmF1bHQiLAogICAiVHlwZSIgOiAibWluZCIsCiAgICJWZXJzaW9uIiA6ICIyMyIKfQo="/>
    </extobj>
  </extobjs>
</s:customData>
</file>

<file path=customXml/itemProps25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6553</Words>
  <Application>WPS 演示</Application>
  <PresentationFormat>全屏显示(16:9)</PresentationFormat>
  <Paragraphs>980</Paragraphs>
  <Slides>33</Slides>
  <Notes>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33</vt:i4>
      </vt:variant>
    </vt:vector>
  </HeadingPairs>
  <TitlesOfParts>
    <vt:vector size="53" baseType="lpstr">
      <vt:lpstr>Arial</vt:lpstr>
      <vt:lpstr>宋体</vt:lpstr>
      <vt:lpstr>Wingdings</vt:lpstr>
      <vt:lpstr>Impact</vt:lpstr>
      <vt:lpstr>微软雅黑</vt:lpstr>
      <vt:lpstr>黑体</vt:lpstr>
      <vt:lpstr>Source Han Sans CN Bold</vt:lpstr>
      <vt:lpstr>思源黑体 CN</vt:lpstr>
      <vt:lpstr>Source Han Sans CN</vt:lpstr>
      <vt:lpstr>汉仪粗圆简</vt:lpstr>
      <vt:lpstr>汉仪中黑S</vt:lpstr>
      <vt:lpstr>Wingdings</vt:lpstr>
      <vt:lpstr>Calibri</vt:lpstr>
      <vt:lpstr>Arial Unicode MS</vt:lpstr>
      <vt:lpstr>Open Sans Light</vt:lpstr>
      <vt:lpstr>Arial</vt:lpstr>
      <vt:lpstr>Open Sans</vt:lpstr>
      <vt:lpstr>Corbel</vt:lpstr>
      <vt:lpstr>汉仪旗黑-75S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不一样的</cp:lastModifiedBy>
  <cp:revision>770</cp:revision>
  <dcterms:created xsi:type="dcterms:W3CDTF">2015-03-31T06:38:00Z</dcterms:created>
  <dcterms:modified xsi:type="dcterms:W3CDTF">2022-04-12T06:57:54Z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D1AA1384797D4C66A6A92C75E2C5AA10</vt:lpwstr>
  </property>
</Properties>
</file>